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6" r:id="rId4"/>
    <p:sldId id="333" r:id="rId5"/>
    <p:sldId id="3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1166"/>
  </p:normalViewPr>
  <p:slideViewPr>
    <p:cSldViewPr snapToGrid="0" showGuides="1">
      <p:cViewPr varScale="1">
        <p:scale>
          <a:sx n="80" d="100"/>
          <a:sy n="80" d="100"/>
        </p:scale>
        <p:origin x="1624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noProof="0" dirty="0"/>
              <a:t>john-</a:t>
            </a:r>
            <a:r>
              <a:rPr lang="en-US" noProof="0" dirty="0" err="1"/>
              <a:t>smilga</a:t>
            </a:r>
            <a:r>
              <a:rPr lang="en-US" dirty="0"/>
              <a:t>/</a:t>
            </a:r>
            <a:r>
              <a:rPr lang="en-US" dirty="0" err="1"/>
              <a:t>javascript</a:t>
            </a:r>
            <a:r>
              <a:rPr lang="en-US" dirty="0"/>
              <a:t>-basic-projects</a:t>
            </a:r>
          </a:p>
          <a:p>
            <a:r>
              <a:rPr lang="en-US" dirty="0"/>
              <a:t>https://</a:t>
            </a:r>
            <a:r>
              <a:rPr lang="en-US" dirty="0" err="1"/>
              <a:t>zerotomastery.io</a:t>
            </a:r>
            <a:r>
              <a:rPr lang="en-US" dirty="0"/>
              <a:t>/blog/</a:t>
            </a:r>
            <a:r>
              <a:rPr lang="en-US" dirty="0" err="1"/>
              <a:t>javascript</a:t>
            </a:r>
            <a:r>
              <a:rPr lang="en-US" dirty="0"/>
              <a:t>-practice-projects/##2.-Create-a-calculator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 Events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Are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 Events?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F0C4B-46FE-85F4-F31F-FBF261857770}"/>
              </a:ext>
            </a:extLst>
          </p:cNvPr>
          <p:cNvSpPr txBox="1"/>
          <p:nvPr/>
        </p:nvSpPr>
        <p:spPr>
          <a:xfrm>
            <a:off x="4965192" y="2145859"/>
            <a:ext cx="620212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DOM Events are actions triggered by user interactions or browser behaviors, allowing JavaScript to react dynamically to these actions.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B9D43-67F3-CE38-3CC7-F0574EC49FB9}"/>
              </a:ext>
            </a:extLst>
          </p:cNvPr>
          <p:cNvSpPr txBox="1"/>
          <p:nvPr/>
        </p:nvSpPr>
        <p:spPr>
          <a:xfrm>
            <a:off x="4965192" y="2913955"/>
            <a:ext cx="6202121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cs typeface="Poppins SemiBold" pitchFamily="2" charset="77"/>
              </a:rPr>
              <a:t>click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Triggered when an element is clicked.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mouseover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Fires when the mouse pointer moves over an element.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keydown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Activated when a key is pressed down.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submit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Occurs when a form is submitted.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focus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when an element gains focus, such as an input field.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blur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Triggered when an element loses focus.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load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Fires when the entire page or a specific element finishes loading.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input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when user input is detected in a form element.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8054E-3EEB-A581-B8E9-9D24D4C05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EE53A-61A8-4055-AFDF-A2BF30B6F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2A74F750-BE4C-B8DF-EA68-AEC9B8D79737}"/>
              </a:ext>
            </a:extLst>
          </p:cNvPr>
          <p:cNvSpPr/>
          <p:nvPr/>
        </p:nvSpPr>
        <p:spPr>
          <a:xfrm rot="2055929">
            <a:off x="8724541" y="6280132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49886B4B-C8B0-AC77-EDEC-495C38FC3E7C}"/>
              </a:ext>
            </a:extLst>
          </p:cNvPr>
          <p:cNvSpPr/>
          <p:nvPr/>
        </p:nvSpPr>
        <p:spPr>
          <a:xfrm rot="787370">
            <a:off x="9124105" y="27247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2B9850F2-AA11-E859-7D25-07BB2CC525AC}"/>
              </a:ext>
            </a:extLst>
          </p:cNvPr>
          <p:cNvSpPr/>
          <p:nvPr/>
        </p:nvSpPr>
        <p:spPr>
          <a:xfrm rot="20264836">
            <a:off x="1899812" y="650151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0048D-0CCE-9E35-3BB3-6BFEE15C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E04B0C2-178D-16A7-6F44-F9810B171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11205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Introducing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Event Listener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3DF91-A7FB-C885-B4AD-2421867B6265}"/>
              </a:ext>
            </a:extLst>
          </p:cNvPr>
          <p:cNvSpPr txBox="1"/>
          <p:nvPr/>
        </p:nvSpPr>
        <p:spPr>
          <a:xfrm>
            <a:off x="7634846" y="2978877"/>
            <a:ext cx="415085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An event listener is a function attached to an event using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addEventListener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(). It allows multiple functions to be attached to the same event without overwriting others, providing more flexibility for handling events.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AF900-CA69-1F19-167C-8630C51A8950}"/>
              </a:ext>
            </a:extLst>
          </p:cNvPr>
          <p:cNvSpPr txBox="1"/>
          <p:nvPr/>
        </p:nvSpPr>
        <p:spPr>
          <a:xfrm>
            <a:off x="7625702" y="2557461"/>
            <a:ext cx="415085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cs typeface="Poppins SemiBold" pitchFamily="2" charset="77"/>
              </a:rPr>
              <a:t>Event Listener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86C672-8817-60F5-5E03-CFA1978C1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01" y="1194113"/>
            <a:ext cx="6827793" cy="51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4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6017917" y="643558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199532" y="4843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62453" y="754109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11205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Introducing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Event Handler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86EE-31D3-56F0-9699-F5188A99B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3" y="1508038"/>
            <a:ext cx="6521241" cy="43362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88901A-6AFA-B04E-B7DA-DB466F89C3C8}"/>
              </a:ext>
            </a:extLst>
          </p:cNvPr>
          <p:cNvSpPr txBox="1"/>
          <p:nvPr/>
        </p:nvSpPr>
        <p:spPr>
          <a:xfrm>
            <a:off x="7218073" y="2978877"/>
            <a:ext cx="415085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An event handler is a function assigned directly to an HTML element's event property, such as onclick. It can only handle one function at a time per event, as assigning a new handler will overwrite the previous one.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B043E-F7EE-81C5-7E09-81EE398E3621}"/>
              </a:ext>
            </a:extLst>
          </p:cNvPr>
          <p:cNvSpPr txBox="1"/>
          <p:nvPr/>
        </p:nvSpPr>
        <p:spPr>
          <a:xfrm>
            <a:off x="7208929" y="2557461"/>
            <a:ext cx="415085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cs typeface="Poppins SemiBold" pitchFamily="2" charset="77"/>
              </a:rPr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254138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3D571-F153-6BAC-9509-588CC06D9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9E1D130A-358E-B978-FE7E-FB23A4D7B72E}"/>
              </a:ext>
            </a:extLst>
          </p:cNvPr>
          <p:cNvSpPr/>
          <p:nvPr/>
        </p:nvSpPr>
        <p:spPr>
          <a:xfrm rot="2055929">
            <a:off x="105733" y="981303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6E34C34C-9755-0693-E714-A092A591B665}"/>
              </a:ext>
            </a:extLst>
          </p:cNvPr>
          <p:cNvSpPr/>
          <p:nvPr/>
        </p:nvSpPr>
        <p:spPr>
          <a:xfrm rot="787370">
            <a:off x="522395" y="619796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3F3FAF8A-E8E4-4309-C30C-B94B21163D8D}"/>
              </a:ext>
            </a:extLst>
          </p:cNvPr>
          <p:cNvSpPr/>
          <p:nvPr/>
        </p:nvSpPr>
        <p:spPr>
          <a:xfrm rot="20264836">
            <a:off x="9864842" y="5169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DF5A9-6F2D-6CC5-4077-33D8BB85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66837F-78FC-906D-DE1E-738C3AA3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Type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 Events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798BE-71C3-7506-6F53-B572CDB4B960}"/>
              </a:ext>
            </a:extLst>
          </p:cNvPr>
          <p:cNvSpPr txBox="1"/>
          <p:nvPr/>
        </p:nvSpPr>
        <p:spPr>
          <a:xfrm>
            <a:off x="564674" y="1403487"/>
            <a:ext cx="3401962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1.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cs typeface="Poppins SemiBold" pitchFamily="2" charset="77"/>
              </a:rPr>
              <a:t>Mouse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click: Fired when a mouse button is clicked.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dblclick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Triggered on double-clicking.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mouseover: Fired when the mouse hovers over an element.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45A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. </a:t>
            </a: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Keyboard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keydown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Triggered when a key is pressed.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keyup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when a pressed key is released.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45A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3. Form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submit: Fired when a form is submitted.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focus: Triggered when an element gains focus.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B3621-173E-5DF3-8BCF-D1E278B205C0}"/>
              </a:ext>
            </a:extLst>
          </p:cNvPr>
          <p:cNvSpPr txBox="1"/>
          <p:nvPr/>
        </p:nvSpPr>
        <p:spPr>
          <a:xfrm>
            <a:off x="4350290" y="1403487"/>
            <a:ext cx="3401962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4. Window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load: Triggered when a page has fully loaded.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resize: Fired when the browser window is resized.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scroll: Triggered when the page or an element is scrolled.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45A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5. Clipboard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copy: Fired when content is copied.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paste: Fired when content is pasted.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45A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6. Touch Events (for mobile devices)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touchstart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Triggered when a touch is initiated.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touchend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when a touch ends.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touchmove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as a touch is moved.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00442-E2D3-F1D6-F06C-874B4C7A0B0A}"/>
              </a:ext>
            </a:extLst>
          </p:cNvPr>
          <p:cNvSpPr txBox="1"/>
          <p:nvPr/>
        </p:nvSpPr>
        <p:spPr>
          <a:xfrm>
            <a:off x="8236490" y="1403487"/>
            <a:ext cx="3401962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7. Drag &amp; Drop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dragstart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when the drag operation begins.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drop: Fired when a dragged item is dropped. </a:t>
            </a: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45A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8. Media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play: Triggered when media playback starts.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pause: Fired when media playback is paused.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45A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9. Focus Events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focusin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Triggered when an element or its descendants receives focus.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focusout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Fired when an element or its descendants lose focus.</a:t>
            </a:r>
          </a:p>
        </p:txBody>
      </p:sp>
    </p:spTree>
    <p:extLst>
      <p:ext uri="{BB962C8B-B14F-4D97-AF65-F5344CB8AC3E}">
        <p14:creationId xmlns:p14="http://schemas.microsoft.com/office/powerpoint/2010/main" val="263737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482</Words>
  <Application>Microsoft Macintosh PowerPoint</Application>
  <PresentationFormat>Widescreen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Poppins SemiBold</vt:lpstr>
      <vt:lpstr>Office Theme</vt:lpstr>
      <vt:lpstr>Introduction to DOM Events</vt:lpstr>
      <vt:lpstr>What Are DOM Events?</vt:lpstr>
      <vt:lpstr>Introducing Event Listener</vt:lpstr>
      <vt:lpstr>Introducing Event Handler</vt:lpstr>
      <vt:lpstr>Type of DOM Events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Microsoft Office User</cp:lastModifiedBy>
  <cp:revision>516</cp:revision>
  <dcterms:created xsi:type="dcterms:W3CDTF">2024-02-28T11:24:07Z</dcterms:created>
  <dcterms:modified xsi:type="dcterms:W3CDTF">2024-11-15T06:28:25Z</dcterms:modified>
</cp:coreProperties>
</file>