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98" r:id="rId6"/>
    <p:sldId id="299" r:id="rId7"/>
    <p:sldId id="300" r:id="rId8"/>
    <p:sldId id="301" r:id="rId9"/>
    <p:sldId id="302" r:id="rId10"/>
    <p:sldId id="305" r:id="rId11"/>
  </p:sldIdLst>
  <p:sldSz cx="9144000" cy="5143500" type="screen16x9"/>
  <p:notesSz cx="6858000" cy="9144000"/>
  <p:embeddedFontLst>
    <p:embeddedFont>
      <p:font typeface="Advent Pro SemiBold" panose="020B0604020202020204" charset="0"/>
      <p:regular r:id="rId13"/>
      <p:bold r:id="rId14"/>
    </p:embeddedFon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Fira Sans Extra Condensed Medium" panose="020B0604020202020204" charset="0"/>
      <p:regular r:id="rId19"/>
      <p:bold r:id="rId20"/>
      <p:italic r:id="rId21"/>
      <p:boldItalic r:id="rId22"/>
    </p:embeddedFont>
    <p:embeddedFont>
      <p:font typeface="Livvic Light" panose="020F0502020204030204" pitchFamily="2" charset="0"/>
      <p:regular r:id="rId23"/>
      <p:italic r:id="rId24"/>
    </p:embeddedFont>
    <p:embeddedFont>
      <p:font typeface="Maven Pro" panose="020B0604020202020204" charset="0"/>
      <p:regular r:id="rId25"/>
      <p:bold r:id="rId26"/>
    </p:embeddedFont>
    <p:embeddedFont>
      <p:font typeface="Nunito Light" panose="020F0502020204030204" pitchFamily="2" charset="0"/>
      <p:regular r:id="rId27"/>
      <p:italic r:id="rId28"/>
    </p:embeddedFont>
    <p:embeddedFont>
      <p:font typeface="Share Tech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F96940-C32D-46E6-BF8C-CA5080F5B9B3}">
  <a:tblStyle styleId="{80F96940-C32D-46E6-BF8C-CA5080F5B9B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0" d="100"/>
          <a:sy n="200" d="100"/>
        </p:scale>
        <p:origin x="65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6c52a2e8d8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6c52a2e8d8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g70d13569c7_2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7" name="Google Shape;1077;g70d13569c7_2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0473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6c60e245bf_1_318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6c60e245bf_1_318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6c4305b0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6c4305b0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0009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55191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916984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6265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6c4305b01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6c4305b01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672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924250" y="2804488"/>
            <a:ext cx="3295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710023" y="4821495"/>
            <a:ext cx="98059" cy="98295"/>
          </a:xfrm>
          <a:custGeom>
            <a:avLst/>
            <a:gdLst/>
            <a:ahLst/>
            <a:cxnLst/>
            <a:rect l="l" t="t" r="r" b="b"/>
            <a:pathLst>
              <a:path w="3742" h="3751" fill="none" extrusionOk="0">
                <a:moveTo>
                  <a:pt x="1" y="0"/>
                </a:moveTo>
                <a:lnTo>
                  <a:pt x="3742" y="0"/>
                </a:lnTo>
                <a:lnTo>
                  <a:pt x="3742" y="3750"/>
                </a:lnTo>
                <a:lnTo>
                  <a:pt x="1" y="3750"/>
                </a:lnTo>
                <a:close/>
              </a:path>
            </a:pathLst>
          </a:custGeom>
          <a:noFill/>
          <a:ln w="29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8" name="Google Shape;18;p2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23" name="Google Shape;23;p2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26" name="Google Shape;26;p2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28;p2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29" name="Google Shape;29;p2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33;p2"/>
          <p:cNvSpPr/>
          <p:nvPr/>
        </p:nvSpPr>
        <p:spPr>
          <a:xfrm>
            <a:off x="8935726" y="10"/>
            <a:ext cx="8464" cy="2519637"/>
          </a:xfrm>
          <a:custGeom>
            <a:avLst/>
            <a:gdLst/>
            <a:ahLst/>
            <a:cxnLst/>
            <a:rect l="l" t="t" r="r" b="b"/>
            <a:pathLst>
              <a:path w="323" h="96151" extrusionOk="0">
                <a:moveTo>
                  <a:pt x="166" y="0"/>
                </a:moveTo>
                <a:lnTo>
                  <a:pt x="1" y="96150"/>
                </a:lnTo>
                <a:lnTo>
                  <a:pt x="323" y="96150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" name="Google Shape;35;p2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36" name="Google Shape;36;p2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>
            <a:spLocks noGrp="1"/>
          </p:cNvSpPr>
          <p:nvPr>
            <p:ph type="body" idx="1"/>
          </p:nvPr>
        </p:nvSpPr>
        <p:spPr>
          <a:xfrm>
            <a:off x="618825" y="1679175"/>
            <a:ext cx="3534300" cy="209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4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268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4"/>
          <p:cNvSpPr/>
          <p:nvPr/>
        </p:nvSpPr>
        <p:spPr>
          <a:xfrm>
            <a:off x="720000" y="4690125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"/>
          <p:cNvSpPr/>
          <p:nvPr/>
        </p:nvSpPr>
        <p:spPr>
          <a:xfrm>
            <a:off x="2058475" y="4152200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"/>
          <p:cNvSpPr/>
          <p:nvPr/>
        </p:nvSpPr>
        <p:spPr>
          <a:xfrm>
            <a:off x="1432075" y="429640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"/>
          <p:cNvSpPr/>
          <p:nvPr/>
        </p:nvSpPr>
        <p:spPr>
          <a:xfrm>
            <a:off x="2194725" y="44747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4"/>
          <p:cNvSpPr/>
          <p:nvPr/>
        </p:nvSpPr>
        <p:spPr>
          <a:xfrm>
            <a:off x="1585475" y="469551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" name="Google Shape;67;p4"/>
          <p:cNvGrpSpPr/>
          <p:nvPr/>
        </p:nvGrpSpPr>
        <p:grpSpPr>
          <a:xfrm>
            <a:off x="8148521" y="3004593"/>
            <a:ext cx="98059" cy="1147596"/>
            <a:chOff x="3347921" y="16006"/>
            <a:chExt cx="98059" cy="1147596"/>
          </a:xfrm>
        </p:grpSpPr>
        <p:sp>
          <p:nvSpPr>
            <p:cNvPr id="68" name="Google Shape;68;p4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4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" name="Google Shape;70;p4"/>
          <p:cNvGrpSpPr/>
          <p:nvPr/>
        </p:nvGrpSpPr>
        <p:grpSpPr>
          <a:xfrm>
            <a:off x="281421" y="3769263"/>
            <a:ext cx="121172" cy="760495"/>
            <a:chOff x="5245196" y="3136513"/>
            <a:chExt cx="121172" cy="760495"/>
          </a:xfrm>
        </p:grpSpPr>
        <p:sp>
          <p:nvSpPr>
            <p:cNvPr id="71" name="Google Shape;71;p4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" name="Google Shape;73;p4"/>
          <p:cNvGrpSpPr/>
          <p:nvPr/>
        </p:nvGrpSpPr>
        <p:grpSpPr>
          <a:xfrm>
            <a:off x="8534739" y="4069632"/>
            <a:ext cx="57599" cy="831799"/>
            <a:chOff x="2038689" y="173907"/>
            <a:chExt cx="57599" cy="831799"/>
          </a:xfrm>
        </p:grpSpPr>
        <p:sp>
          <p:nvSpPr>
            <p:cNvPr id="74" name="Google Shape;74;p4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4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4"/>
          <p:cNvSpPr/>
          <p:nvPr/>
        </p:nvSpPr>
        <p:spPr>
          <a:xfrm>
            <a:off x="7686100" y="4568875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8868125" y="3769263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"/>
          <p:cNvSpPr txBox="1">
            <a:spLocks noGrp="1"/>
          </p:cNvSpPr>
          <p:nvPr>
            <p:ph type="title"/>
          </p:nvPr>
        </p:nvSpPr>
        <p:spPr>
          <a:xfrm>
            <a:off x="2037000" y="1496400"/>
            <a:ext cx="5070000" cy="215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19" name="Google Shape;119;p8"/>
          <p:cNvSpPr/>
          <p:nvPr/>
        </p:nvSpPr>
        <p:spPr>
          <a:xfrm>
            <a:off x="1060456" y="1158638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7799740" y="916059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0" y="1"/>
                </a:moveTo>
                <a:lnTo>
                  <a:pt x="0" y="4634"/>
                </a:lnTo>
                <a:lnTo>
                  <a:pt x="4633" y="4634"/>
                </a:lnTo>
                <a:lnTo>
                  <a:pt x="4633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/>
          <p:nvPr/>
        </p:nvSpPr>
        <p:spPr>
          <a:xfrm>
            <a:off x="5257933" y="2452405"/>
            <a:ext cx="57599" cy="57599"/>
          </a:xfrm>
          <a:custGeom>
            <a:avLst/>
            <a:gdLst/>
            <a:ahLst/>
            <a:cxnLst/>
            <a:rect l="l" t="t" r="r" b="b"/>
            <a:pathLst>
              <a:path w="2198" h="2198" fill="none" extrusionOk="0">
                <a:moveTo>
                  <a:pt x="1" y="1"/>
                </a:moveTo>
                <a:lnTo>
                  <a:pt x="2198" y="1"/>
                </a:lnTo>
                <a:lnTo>
                  <a:pt x="2198" y="2198"/>
                </a:lnTo>
                <a:lnTo>
                  <a:pt x="1" y="2198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8"/>
          <p:cNvSpPr/>
          <p:nvPr/>
        </p:nvSpPr>
        <p:spPr>
          <a:xfrm>
            <a:off x="275669" y="1557059"/>
            <a:ext cx="57834" cy="57599"/>
          </a:xfrm>
          <a:custGeom>
            <a:avLst/>
            <a:gdLst/>
            <a:ahLst/>
            <a:cxnLst/>
            <a:rect l="l" t="t" r="r" b="b"/>
            <a:pathLst>
              <a:path w="2207" h="2198" fill="none" extrusionOk="0">
                <a:moveTo>
                  <a:pt x="0" y="0"/>
                </a:moveTo>
                <a:lnTo>
                  <a:pt x="2207" y="0"/>
                </a:lnTo>
                <a:lnTo>
                  <a:pt x="2207" y="2197"/>
                </a:lnTo>
                <a:lnTo>
                  <a:pt x="0" y="2197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8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"/>
          <p:cNvSpPr/>
          <p:nvPr/>
        </p:nvSpPr>
        <p:spPr>
          <a:xfrm>
            <a:off x="8263673" y="2953681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5" name="Google Shape;125;p8"/>
          <p:cNvGrpSpPr/>
          <p:nvPr/>
        </p:nvGrpSpPr>
        <p:grpSpPr>
          <a:xfrm>
            <a:off x="8263682" y="-434366"/>
            <a:ext cx="188886" cy="1181531"/>
            <a:chOff x="2877432" y="975334"/>
            <a:chExt cx="188886" cy="1181531"/>
          </a:xfrm>
        </p:grpSpPr>
        <p:sp>
          <p:nvSpPr>
            <p:cNvPr id="126" name="Google Shape;126;p8"/>
            <p:cNvSpPr/>
            <p:nvPr/>
          </p:nvSpPr>
          <p:spPr>
            <a:xfrm>
              <a:off x="2877432" y="1968242"/>
              <a:ext cx="188886" cy="188624"/>
            </a:xfrm>
            <a:custGeom>
              <a:avLst/>
              <a:gdLst/>
              <a:ahLst/>
              <a:cxnLst/>
              <a:rect l="l" t="t" r="r" b="b"/>
              <a:pathLst>
                <a:path w="7208" h="7198" fill="none" extrusionOk="0">
                  <a:moveTo>
                    <a:pt x="1" y="0"/>
                  </a:moveTo>
                  <a:lnTo>
                    <a:pt x="7208" y="0"/>
                  </a:lnTo>
                  <a:lnTo>
                    <a:pt x="7208" y="7198"/>
                  </a:lnTo>
                  <a:lnTo>
                    <a:pt x="1" y="7198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8"/>
            <p:cNvSpPr/>
            <p:nvPr/>
          </p:nvSpPr>
          <p:spPr>
            <a:xfrm>
              <a:off x="2905393" y="1452501"/>
              <a:ext cx="133226" cy="133252"/>
            </a:xfrm>
            <a:custGeom>
              <a:avLst/>
              <a:gdLst/>
              <a:ahLst/>
              <a:cxnLst/>
              <a:rect l="l" t="t" r="r" b="b"/>
              <a:pathLst>
                <a:path w="5084" h="5085" fill="none" extrusionOk="0">
                  <a:moveTo>
                    <a:pt x="0" y="1"/>
                  </a:moveTo>
                  <a:lnTo>
                    <a:pt x="5083" y="1"/>
                  </a:lnTo>
                  <a:lnTo>
                    <a:pt x="5083" y="5084"/>
                  </a:lnTo>
                  <a:lnTo>
                    <a:pt x="0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2931651" y="975334"/>
              <a:ext cx="80476" cy="80711"/>
            </a:xfrm>
            <a:custGeom>
              <a:avLst/>
              <a:gdLst/>
              <a:ahLst/>
              <a:cxnLst/>
              <a:rect l="l" t="t" r="r" b="b"/>
              <a:pathLst>
                <a:path w="3071" h="3080" fill="none" extrusionOk="0">
                  <a:moveTo>
                    <a:pt x="0" y="0"/>
                  </a:moveTo>
                  <a:lnTo>
                    <a:pt x="3070" y="0"/>
                  </a:lnTo>
                  <a:lnTo>
                    <a:pt x="3070" y="3080"/>
                  </a:lnTo>
                  <a:lnTo>
                    <a:pt x="0" y="3080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8"/>
          <p:cNvSpPr/>
          <p:nvPr/>
        </p:nvSpPr>
        <p:spPr>
          <a:xfrm>
            <a:off x="8485996" y="1614632"/>
            <a:ext cx="80502" cy="80476"/>
          </a:xfrm>
          <a:custGeom>
            <a:avLst/>
            <a:gdLst/>
            <a:ahLst/>
            <a:cxnLst/>
            <a:rect l="l" t="t" r="r" b="b"/>
            <a:pathLst>
              <a:path w="3072" h="3071" extrusionOk="0">
                <a:moveTo>
                  <a:pt x="1" y="0"/>
                </a:moveTo>
                <a:lnTo>
                  <a:pt x="1" y="3070"/>
                </a:lnTo>
                <a:lnTo>
                  <a:pt x="3071" y="3070"/>
                </a:lnTo>
                <a:lnTo>
                  <a:pt x="3071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"/>
          <p:cNvSpPr/>
          <p:nvPr/>
        </p:nvSpPr>
        <p:spPr>
          <a:xfrm>
            <a:off x="1778504" y="2156778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2" name="Google Shape;132;p8"/>
          <p:cNvGrpSpPr/>
          <p:nvPr/>
        </p:nvGrpSpPr>
        <p:grpSpPr>
          <a:xfrm>
            <a:off x="3090746" y="-533657"/>
            <a:ext cx="98059" cy="1147596"/>
            <a:chOff x="3347921" y="16006"/>
            <a:chExt cx="98059" cy="1147596"/>
          </a:xfrm>
        </p:grpSpPr>
        <p:sp>
          <p:nvSpPr>
            <p:cNvPr id="133" name="Google Shape;133;p8"/>
            <p:cNvSpPr/>
            <p:nvPr/>
          </p:nvSpPr>
          <p:spPr>
            <a:xfrm>
              <a:off x="3347921" y="1065280"/>
              <a:ext cx="98059" cy="98321"/>
            </a:xfrm>
            <a:custGeom>
              <a:avLst/>
              <a:gdLst/>
              <a:ahLst/>
              <a:cxnLst/>
              <a:rect l="l" t="t" r="r" b="b"/>
              <a:pathLst>
                <a:path w="3742" h="3752" fill="none" extrusionOk="0">
                  <a:moveTo>
                    <a:pt x="0" y="1"/>
                  </a:moveTo>
                  <a:lnTo>
                    <a:pt x="3741" y="1"/>
                  </a:lnTo>
                  <a:lnTo>
                    <a:pt x="3741" y="3751"/>
                  </a:lnTo>
                  <a:lnTo>
                    <a:pt x="0" y="3751"/>
                  </a:lnTo>
                  <a:close/>
                </a:path>
              </a:pathLst>
            </a:custGeom>
            <a:noFill/>
            <a:ln w="2975" cap="flat" cmpd="sng">
              <a:solidFill>
                <a:srgbClr val="E898A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3392705" y="16006"/>
              <a:ext cx="8464" cy="894665"/>
            </a:xfrm>
            <a:custGeom>
              <a:avLst/>
              <a:gdLst/>
              <a:ahLst/>
              <a:cxnLst/>
              <a:rect l="l" t="t" r="r" b="b"/>
              <a:pathLst>
                <a:path w="323" h="34141" extrusionOk="0">
                  <a:moveTo>
                    <a:pt x="157" y="1"/>
                  </a:moveTo>
                  <a:lnTo>
                    <a:pt x="1" y="34141"/>
                  </a:lnTo>
                  <a:lnTo>
                    <a:pt x="323" y="34141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8"/>
          <p:cNvGrpSpPr/>
          <p:nvPr/>
        </p:nvGrpSpPr>
        <p:grpSpPr>
          <a:xfrm>
            <a:off x="4892771" y="-340112"/>
            <a:ext cx="121172" cy="760495"/>
            <a:chOff x="5245196" y="3136513"/>
            <a:chExt cx="121172" cy="760495"/>
          </a:xfrm>
        </p:grpSpPr>
        <p:sp>
          <p:nvSpPr>
            <p:cNvPr id="136" name="Google Shape;136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8"/>
          <p:cNvGrpSpPr/>
          <p:nvPr/>
        </p:nvGrpSpPr>
        <p:grpSpPr>
          <a:xfrm>
            <a:off x="6967836" y="85439"/>
            <a:ext cx="133252" cy="1952377"/>
            <a:chOff x="6780548" y="337714"/>
            <a:chExt cx="133252" cy="1952377"/>
          </a:xfrm>
        </p:grpSpPr>
        <p:sp>
          <p:nvSpPr>
            <p:cNvPr id="139" name="Google Shape;139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>
            <a:off x="250617" y="2402301"/>
            <a:ext cx="188650" cy="2468354"/>
            <a:chOff x="250617" y="2402301"/>
            <a:chExt cx="188650" cy="2468354"/>
          </a:xfrm>
        </p:grpSpPr>
        <p:sp>
          <p:nvSpPr>
            <p:cNvPr id="142" name="Google Shape;142;p8"/>
            <p:cNvSpPr/>
            <p:nvPr/>
          </p:nvSpPr>
          <p:spPr>
            <a:xfrm>
              <a:off x="250617" y="4681770"/>
              <a:ext cx="188650" cy="188886"/>
            </a:xfrm>
            <a:custGeom>
              <a:avLst/>
              <a:gdLst/>
              <a:ahLst/>
              <a:cxnLst/>
              <a:rect l="l" t="t" r="r" b="b"/>
              <a:pathLst>
                <a:path w="7199" h="7208" fill="none" extrusionOk="0">
                  <a:moveTo>
                    <a:pt x="0" y="1"/>
                  </a:moveTo>
                  <a:lnTo>
                    <a:pt x="7198" y="1"/>
                  </a:lnTo>
                  <a:lnTo>
                    <a:pt x="7198" y="7207"/>
                  </a:lnTo>
                  <a:lnTo>
                    <a:pt x="0" y="7207"/>
                  </a:lnTo>
                  <a:close/>
                </a:path>
              </a:pathLst>
            </a:custGeom>
            <a:noFill/>
            <a:ln w="5750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78316" y="4166291"/>
              <a:ext cx="133226" cy="133226"/>
            </a:xfrm>
            <a:custGeom>
              <a:avLst/>
              <a:gdLst/>
              <a:ahLst/>
              <a:cxnLst/>
              <a:rect l="l" t="t" r="r" b="b"/>
              <a:pathLst>
                <a:path w="5084" h="5084" fill="none" extrusionOk="0">
                  <a:moveTo>
                    <a:pt x="1" y="0"/>
                  </a:moveTo>
                  <a:lnTo>
                    <a:pt x="5084" y="0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304573" y="3689098"/>
              <a:ext cx="80476" cy="80476"/>
            </a:xfrm>
            <a:custGeom>
              <a:avLst/>
              <a:gdLst/>
              <a:ahLst/>
              <a:cxnLst/>
              <a:rect l="l" t="t" r="r" b="b"/>
              <a:pathLst>
                <a:path w="3071" h="3071" fill="none" extrusionOk="0">
                  <a:moveTo>
                    <a:pt x="1" y="0"/>
                  </a:moveTo>
                  <a:lnTo>
                    <a:pt x="3071" y="0"/>
                  </a:lnTo>
                  <a:lnTo>
                    <a:pt x="3071" y="3071"/>
                  </a:lnTo>
                  <a:lnTo>
                    <a:pt x="1" y="3071"/>
                  </a:lnTo>
                  <a:close/>
                </a:path>
              </a:pathLst>
            </a:custGeom>
            <a:noFill/>
            <a:ln w="25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>
              <a:off x="340710" y="2402301"/>
              <a:ext cx="8464" cy="1011487"/>
            </a:xfrm>
            <a:custGeom>
              <a:avLst/>
              <a:gdLst/>
              <a:ahLst/>
              <a:cxnLst/>
              <a:rect l="l" t="t" r="r" b="b"/>
              <a:pathLst>
                <a:path w="323" h="38599" extrusionOk="0">
                  <a:moveTo>
                    <a:pt x="157" y="1"/>
                  </a:moveTo>
                  <a:lnTo>
                    <a:pt x="0" y="38599"/>
                  </a:lnTo>
                  <a:lnTo>
                    <a:pt x="322" y="38599"/>
                  </a:lnTo>
                  <a:lnTo>
                    <a:pt x="157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" name="Google Shape;146;p8"/>
          <p:cNvGrpSpPr/>
          <p:nvPr/>
        </p:nvGrpSpPr>
        <p:grpSpPr>
          <a:xfrm>
            <a:off x="982417" y="1695096"/>
            <a:ext cx="199237" cy="2828935"/>
            <a:chOff x="1608717" y="1280046"/>
            <a:chExt cx="199237" cy="2828935"/>
          </a:xfrm>
        </p:grpSpPr>
        <p:sp>
          <p:nvSpPr>
            <p:cNvPr id="147" name="Google Shape;147;p8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" name="Google Shape;150;p8"/>
          <p:cNvSpPr/>
          <p:nvPr/>
        </p:nvSpPr>
        <p:spPr>
          <a:xfrm>
            <a:off x="646863" y="21446"/>
            <a:ext cx="8464" cy="1689069"/>
          </a:xfrm>
          <a:custGeom>
            <a:avLst/>
            <a:gdLst/>
            <a:ahLst/>
            <a:cxnLst/>
            <a:rect l="l" t="t" r="r" b="b"/>
            <a:pathLst>
              <a:path w="323" h="64456" extrusionOk="0">
                <a:moveTo>
                  <a:pt x="166" y="0"/>
                </a:moveTo>
                <a:lnTo>
                  <a:pt x="1" y="64456"/>
                </a:lnTo>
                <a:lnTo>
                  <a:pt x="322" y="64456"/>
                </a:lnTo>
                <a:lnTo>
                  <a:pt x="16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" name="Google Shape;151;p8"/>
          <p:cNvGrpSpPr/>
          <p:nvPr/>
        </p:nvGrpSpPr>
        <p:grpSpPr>
          <a:xfrm>
            <a:off x="2038689" y="173907"/>
            <a:ext cx="57599" cy="831799"/>
            <a:chOff x="2038689" y="173907"/>
            <a:chExt cx="57599" cy="831799"/>
          </a:xfrm>
        </p:grpSpPr>
        <p:sp>
          <p:nvSpPr>
            <p:cNvPr id="152" name="Google Shape;152;p8"/>
            <p:cNvSpPr/>
            <p:nvPr/>
          </p:nvSpPr>
          <p:spPr>
            <a:xfrm>
              <a:off x="2038689" y="947872"/>
              <a:ext cx="57599" cy="57834"/>
            </a:xfrm>
            <a:custGeom>
              <a:avLst/>
              <a:gdLst/>
              <a:ahLst/>
              <a:cxnLst/>
              <a:rect l="l" t="t" r="r" b="b"/>
              <a:pathLst>
                <a:path w="2198" h="2207" fill="none" extrusionOk="0">
                  <a:moveTo>
                    <a:pt x="1" y="0"/>
                  </a:moveTo>
                  <a:lnTo>
                    <a:pt x="2197" y="0"/>
                  </a:lnTo>
                  <a:lnTo>
                    <a:pt x="2197" y="2206"/>
                  </a:lnTo>
                  <a:lnTo>
                    <a:pt x="1" y="2206"/>
                  </a:lnTo>
                  <a:close/>
                </a:path>
              </a:pathLst>
            </a:custGeom>
            <a:noFill/>
            <a:ln w="2975" cap="flat" cmpd="sng">
              <a:solidFill>
                <a:srgbClr val="00CFCC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2063269" y="173907"/>
              <a:ext cx="8438" cy="692074"/>
            </a:xfrm>
            <a:custGeom>
              <a:avLst/>
              <a:gdLst/>
              <a:ahLst/>
              <a:cxnLst/>
              <a:rect l="l" t="t" r="r" b="b"/>
              <a:pathLst>
                <a:path w="322" h="26410" extrusionOk="0">
                  <a:moveTo>
                    <a:pt x="166" y="1"/>
                  </a:moveTo>
                  <a:lnTo>
                    <a:pt x="0" y="26410"/>
                  </a:lnTo>
                  <a:lnTo>
                    <a:pt x="322" y="26410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4" name="Google Shape;154;p8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155" name="Google Shape;155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" name="Google Shape;157;p8"/>
          <p:cNvSpPr/>
          <p:nvPr/>
        </p:nvSpPr>
        <p:spPr>
          <a:xfrm>
            <a:off x="2702019" y="1158651"/>
            <a:ext cx="121198" cy="121434"/>
          </a:xfrm>
          <a:custGeom>
            <a:avLst/>
            <a:gdLst/>
            <a:ahLst/>
            <a:cxnLst/>
            <a:rect l="l" t="t" r="r" b="b"/>
            <a:pathLst>
              <a:path w="4625" h="4634" extrusionOk="0">
                <a:moveTo>
                  <a:pt x="1" y="0"/>
                </a:moveTo>
                <a:lnTo>
                  <a:pt x="1" y="4633"/>
                </a:lnTo>
                <a:lnTo>
                  <a:pt x="4625" y="4633"/>
                </a:lnTo>
                <a:lnTo>
                  <a:pt x="462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8" name="Google Shape;158;p8"/>
          <p:cNvGrpSpPr/>
          <p:nvPr/>
        </p:nvGrpSpPr>
        <p:grpSpPr>
          <a:xfrm>
            <a:off x="4095146" y="-859690"/>
            <a:ext cx="199001" cy="2139769"/>
            <a:chOff x="8008096" y="2108910"/>
            <a:chExt cx="199001" cy="2139769"/>
          </a:xfrm>
        </p:grpSpPr>
        <p:sp>
          <p:nvSpPr>
            <p:cNvPr id="159" name="Google Shape;159;p8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1" name="Google Shape;161;p8"/>
          <p:cNvGrpSpPr/>
          <p:nvPr/>
        </p:nvGrpSpPr>
        <p:grpSpPr>
          <a:xfrm>
            <a:off x="6333286" y="3704939"/>
            <a:ext cx="133252" cy="1952377"/>
            <a:chOff x="6780548" y="337714"/>
            <a:chExt cx="133252" cy="1952377"/>
          </a:xfrm>
        </p:grpSpPr>
        <p:sp>
          <p:nvSpPr>
            <p:cNvPr id="162" name="Google Shape;162;p8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" name="Google Shape;164;p8"/>
          <p:cNvGrpSpPr/>
          <p:nvPr/>
        </p:nvGrpSpPr>
        <p:grpSpPr>
          <a:xfrm>
            <a:off x="2702021" y="3612763"/>
            <a:ext cx="121172" cy="760495"/>
            <a:chOff x="5245196" y="3136513"/>
            <a:chExt cx="121172" cy="760495"/>
          </a:xfrm>
        </p:grpSpPr>
        <p:sp>
          <p:nvSpPr>
            <p:cNvPr id="165" name="Google Shape;165;p8"/>
            <p:cNvSpPr/>
            <p:nvPr/>
          </p:nvSpPr>
          <p:spPr>
            <a:xfrm>
              <a:off x="5245196" y="3775810"/>
              <a:ext cx="121172" cy="121198"/>
            </a:xfrm>
            <a:custGeom>
              <a:avLst/>
              <a:gdLst/>
              <a:ahLst/>
              <a:cxnLst/>
              <a:rect l="l" t="t" r="r" b="b"/>
              <a:pathLst>
                <a:path w="462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24" y="4624"/>
                  </a:lnTo>
                  <a:lnTo>
                    <a:pt x="4624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5309007" y="3136513"/>
              <a:ext cx="8464" cy="554288"/>
            </a:xfrm>
            <a:custGeom>
              <a:avLst/>
              <a:gdLst/>
              <a:ahLst/>
              <a:cxnLst/>
              <a:rect l="l" t="t" r="r" b="b"/>
              <a:pathLst>
                <a:path w="323" h="21152" extrusionOk="0">
                  <a:moveTo>
                    <a:pt x="166" y="1"/>
                  </a:moveTo>
                  <a:lnTo>
                    <a:pt x="0" y="21152"/>
                  </a:lnTo>
                  <a:lnTo>
                    <a:pt x="322" y="21152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8"/>
          <p:cNvSpPr/>
          <p:nvPr/>
        </p:nvSpPr>
        <p:spPr>
          <a:xfrm>
            <a:off x="5539523" y="4516718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extrusionOk="0">
                <a:moveTo>
                  <a:pt x="0" y="1"/>
                </a:moveTo>
                <a:lnTo>
                  <a:pt x="0" y="3981"/>
                </a:lnTo>
                <a:lnTo>
                  <a:pt x="3972" y="3981"/>
                </a:lnTo>
                <a:lnTo>
                  <a:pt x="3972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8"/>
          <p:cNvSpPr/>
          <p:nvPr/>
        </p:nvSpPr>
        <p:spPr>
          <a:xfrm>
            <a:off x="6994217" y="3378784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1" name="Google Shape;171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2" name="Google Shape;172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3"/>
          <p:cNvSpPr txBox="1">
            <a:spLocks noGrp="1"/>
          </p:cNvSpPr>
          <p:nvPr>
            <p:ph type="subTitle" idx="1"/>
          </p:nvPr>
        </p:nvSpPr>
        <p:spPr>
          <a:xfrm>
            <a:off x="6429027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13"/>
          <p:cNvSpPr/>
          <p:nvPr/>
        </p:nvSpPr>
        <p:spPr>
          <a:xfrm>
            <a:off x="7647375" y="949600"/>
            <a:ext cx="167150" cy="167150"/>
          </a:xfrm>
          <a:custGeom>
            <a:avLst/>
            <a:gdLst/>
            <a:ahLst/>
            <a:cxnLst/>
            <a:rect l="l" t="t" r="r" b="b"/>
            <a:pathLst>
              <a:path w="6686" h="6686" extrusionOk="0">
                <a:moveTo>
                  <a:pt x="6236" y="450"/>
                </a:moveTo>
                <a:lnTo>
                  <a:pt x="6236" y="6236"/>
                </a:lnTo>
                <a:lnTo>
                  <a:pt x="450" y="6236"/>
                </a:lnTo>
                <a:lnTo>
                  <a:pt x="450" y="450"/>
                </a:lnTo>
                <a:close/>
                <a:moveTo>
                  <a:pt x="0" y="0"/>
                </a:moveTo>
                <a:lnTo>
                  <a:pt x="0" y="6686"/>
                </a:lnTo>
                <a:lnTo>
                  <a:pt x="6686" y="6686"/>
                </a:lnTo>
                <a:lnTo>
                  <a:pt x="6686" y="0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3"/>
          <p:cNvSpPr/>
          <p:nvPr/>
        </p:nvSpPr>
        <p:spPr>
          <a:xfrm>
            <a:off x="8985850" y="411675"/>
            <a:ext cx="108650" cy="108650"/>
          </a:xfrm>
          <a:custGeom>
            <a:avLst/>
            <a:gdLst/>
            <a:ahLst/>
            <a:cxnLst/>
            <a:rect l="l" t="t" r="r" b="b"/>
            <a:pathLst>
              <a:path w="4346" h="4346" extrusionOk="0">
                <a:moveTo>
                  <a:pt x="4008" y="356"/>
                </a:moveTo>
                <a:lnTo>
                  <a:pt x="4008" y="4027"/>
                </a:lnTo>
                <a:lnTo>
                  <a:pt x="338" y="4027"/>
                </a:lnTo>
                <a:lnTo>
                  <a:pt x="338" y="356"/>
                </a:lnTo>
                <a:close/>
                <a:moveTo>
                  <a:pt x="1" y="1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1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3"/>
          <p:cNvSpPr/>
          <p:nvPr/>
        </p:nvSpPr>
        <p:spPr>
          <a:xfrm>
            <a:off x="8359450" y="555875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3"/>
          <p:cNvSpPr/>
          <p:nvPr/>
        </p:nvSpPr>
        <p:spPr>
          <a:xfrm>
            <a:off x="9122100" y="734250"/>
            <a:ext cx="164350" cy="164350"/>
          </a:xfrm>
          <a:custGeom>
            <a:avLst/>
            <a:gdLst/>
            <a:ahLst/>
            <a:cxnLst/>
            <a:rect l="l" t="t" r="r" b="b"/>
            <a:pathLst>
              <a:path w="6574" h="6574" extrusionOk="0">
                <a:moveTo>
                  <a:pt x="6218" y="337"/>
                </a:moveTo>
                <a:lnTo>
                  <a:pt x="6218" y="6236"/>
                </a:lnTo>
                <a:lnTo>
                  <a:pt x="319" y="6236"/>
                </a:lnTo>
                <a:lnTo>
                  <a:pt x="319" y="337"/>
                </a:lnTo>
                <a:close/>
                <a:moveTo>
                  <a:pt x="0" y="0"/>
                </a:moveTo>
                <a:lnTo>
                  <a:pt x="0" y="6573"/>
                </a:lnTo>
                <a:lnTo>
                  <a:pt x="6555" y="6573"/>
                </a:lnTo>
                <a:lnTo>
                  <a:pt x="6573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3"/>
          <p:cNvSpPr/>
          <p:nvPr/>
        </p:nvSpPr>
        <p:spPr>
          <a:xfrm>
            <a:off x="8798600" y="108865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3"/>
          <p:cNvSpPr/>
          <p:nvPr/>
        </p:nvSpPr>
        <p:spPr>
          <a:xfrm>
            <a:off x="6099342" y="-150600"/>
            <a:ext cx="96045" cy="95462"/>
          </a:xfrm>
          <a:custGeom>
            <a:avLst/>
            <a:gdLst/>
            <a:ahLst/>
            <a:cxnLst/>
            <a:rect l="l" t="t" r="r" b="b"/>
            <a:pathLst>
              <a:path w="3128" h="3109" extrusionOk="0">
                <a:moveTo>
                  <a:pt x="2678" y="431"/>
                </a:moveTo>
                <a:lnTo>
                  <a:pt x="2678" y="2659"/>
                </a:lnTo>
                <a:lnTo>
                  <a:pt x="450" y="2659"/>
                </a:lnTo>
                <a:lnTo>
                  <a:pt x="450" y="431"/>
                </a:lnTo>
                <a:close/>
                <a:moveTo>
                  <a:pt x="0" y="0"/>
                </a:moveTo>
                <a:lnTo>
                  <a:pt x="0" y="3109"/>
                </a:lnTo>
                <a:lnTo>
                  <a:pt x="3128" y="3109"/>
                </a:lnTo>
                <a:lnTo>
                  <a:pt x="312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13"/>
          <p:cNvSpPr/>
          <p:nvPr/>
        </p:nvSpPr>
        <p:spPr>
          <a:xfrm>
            <a:off x="6702523" y="444536"/>
            <a:ext cx="95493" cy="95462"/>
          </a:xfrm>
          <a:custGeom>
            <a:avLst/>
            <a:gdLst/>
            <a:ahLst/>
            <a:cxnLst/>
            <a:rect l="l" t="t" r="r" b="b"/>
            <a:pathLst>
              <a:path w="3110" h="3109" extrusionOk="0">
                <a:moveTo>
                  <a:pt x="2678" y="450"/>
                </a:moveTo>
                <a:lnTo>
                  <a:pt x="2678" y="2678"/>
                </a:lnTo>
                <a:lnTo>
                  <a:pt x="450" y="2678"/>
                </a:lnTo>
                <a:lnTo>
                  <a:pt x="450" y="450"/>
                </a:lnTo>
                <a:close/>
                <a:moveTo>
                  <a:pt x="1" y="0"/>
                </a:moveTo>
                <a:lnTo>
                  <a:pt x="1" y="3109"/>
                </a:lnTo>
                <a:lnTo>
                  <a:pt x="3109" y="3109"/>
                </a:lnTo>
                <a:lnTo>
                  <a:pt x="3109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3"/>
          <p:cNvSpPr/>
          <p:nvPr/>
        </p:nvSpPr>
        <p:spPr>
          <a:xfrm>
            <a:off x="5904975" y="143222"/>
            <a:ext cx="82259" cy="82259"/>
          </a:xfrm>
          <a:custGeom>
            <a:avLst/>
            <a:gdLst/>
            <a:ahLst/>
            <a:cxnLst/>
            <a:rect l="l" t="t" r="r" b="b"/>
            <a:pathLst>
              <a:path w="2679" h="2679" extrusionOk="0">
                <a:moveTo>
                  <a:pt x="1" y="1"/>
                </a:moveTo>
                <a:lnTo>
                  <a:pt x="1" y="2679"/>
                </a:lnTo>
                <a:lnTo>
                  <a:pt x="2679" y="2679"/>
                </a:lnTo>
                <a:lnTo>
                  <a:pt x="2679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13"/>
          <p:cNvSpPr/>
          <p:nvPr/>
        </p:nvSpPr>
        <p:spPr>
          <a:xfrm>
            <a:off x="285750" y="4542650"/>
            <a:ext cx="52475" cy="52450"/>
          </a:xfrm>
          <a:custGeom>
            <a:avLst/>
            <a:gdLst/>
            <a:ahLst/>
            <a:cxnLst/>
            <a:rect l="l" t="t" r="r" b="b"/>
            <a:pathLst>
              <a:path w="2099" h="2098" extrusionOk="0">
                <a:moveTo>
                  <a:pt x="1761" y="319"/>
                </a:moveTo>
                <a:lnTo>
                  <a:pt x="1761" y="1761"/>
                </a:lnTo>
                <a:lnTo>
                  <a:pt x="319" y="1761"/>
                </a:lnTo>
                <a:lnTo>
                  <a:pt x="319" y="319"/>
                </a:lnTo>
                <a:close/>
                <a:moveTo>
                  <a:pt x="1" y="0"/>
                </a:moveTo>
                <a:lnTo>
                  <a:pt x="1" y="2098"/>
                </a:lnTo>
                <a:lnTo>
                  <a:pt x="2098" y="2098"/>
                </a:lnTo>
                <a:lnTo>
                  <a:pt x="209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13"/>
          <p:cNvSpPr/>
          <p:nvPr/>
        </p:nvSpPr>
        <p:spPr>
          <a:xfrm>
            <a:off x="439150" y="4803400"/>
            <a:ext cx="155925" cy="156375"/>
          </a:xfrm>
          <a:custGeom>
            <a:avLst/>
            <a:gdLst/>
            <a:ahLst/>
            <a:cxnLst/>
            <a:rect l="l" t="t" r="r" b="b"/>
            <a:pathLst>
              <a:path w="6237" h="6255" extrusionOk="0">
                <a:moveTo>
                  <a:pt x="0" y="0"/>
                </a:moveTo>
                <a:lnTo>
                  <a:pt x="0" y="6255"/>
                </a:lnTo>
                <a:lnTo>
                  <a:pt x="6236" y="6255"/>
                </a:lnTo>
                <a:lnTo>
                  <a:pt x="623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ctrTitle"/>
          </p:nvPr>
        </p:nvSpPr>
        <p:spPr>
          <a:xfrm>
            <a:off x="970814" y="3396800"/>
            <a:ext cx="2152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2"/>
          </p:nvPr>
        </p:nvSpPr>
        <p:spPr>
          <a:xfrm>
            <a:off x="970814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 hasCustomPrompt="1"/>
          </p:nvPr>
        </p:nvSpPr>
        <p:spPr>
          <a:xfrm>
            <a:off x="97081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1" name="Google Shape;271;p13"/>
          <p:cNvSpPr txBox="1">
            <a:spLocks noGrp="1"/>
          </p:cNvSpPr>
          <p:nvPr>
            <p:ph type="ctrTitle" idx="4"/>
          </p:nvPr>
        </p:nvSpPr>
        <p:spPr>
          <a:xfrm>
            <a:off x="3690348" y="3396800"/>
            <a:ext cx="13866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690341" y="3829680"/>
            <a:ext cx="2428200" cy="57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None/>
              <a:defRPr sz="1000"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 hasCustomPrompt="1"/>
          </p:nvPr>
        </p:nvSpPr>
        <p:spPr>
          <a:xfrm>
            <a:off x="3690341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4" name="Google Shape;274;p13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ctrTitle" idx="8"/>
          </p:nvPr>
        </p:nvSpPr>
        <p:spPr>
          <a:xfrm>
            <a:off x="6428436" y="3377738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 hasCustomPrompt="1"/>
          </p:nvPr>
        </p:nvSpPr>
        <p:spPr>
          <a:xfrm>
            <a:off x="6428436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Fira Sans Extra Condensed Medium"/>
              <a:buNone/>
              <a:defRPr sz="48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277" name="Google Shape;277;p13"/>
          <p:cNvSpPr txBox="1">
            <a:spLocks noGrp="1"/>
          </p:cNvSpPr>
          <p:nvPr>
            <p:ph type="ctrTitle" idx="13"/>
          </p:nvPr>
        </p:nvSpPr>
        <p:spPr>
          <a:xfrm>
            <a:off x="6429027" y="3396800"/>
            <a:ext cx="2251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st">
  <p:cSld name="CUSTOM_4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0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1" name="Google Shape;411;p20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800"/>
              <a:buNone/>
              <a:defRPr sz="1800">
                <a:solidFill>
                  <a:srgbClr val="D9D9D9"/>
                </a:solidFill>
              </a:defRPr>
            </a:lvl9pPr>
          </a:lstStyle>
          <a:p>
            <a:endParaRPr/>
          </a:p>
        </p:txBody>
      </p:sp>
      <p:sp>
        <p:nvSpPr>
          <p:cNvPr id="412" name="Google Shape;412;p20"/>
          <p:cNvSpPr txBox="1">
            <a:spLocks noGrp="1"/>
          </p:cNvSpPr>
          <p:nvPr>
            <p:ph type="body" idx="2"/>
          </p:nvPr>
        </p:nvSpPr>
        <p:spPr>
          <a:xfrm>
            <a:off x="4690125" y="1063525"/>
            <a:ext cx="39087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5D37"/>
              </a:buClr>
              <a:buSzPts val="1000"/>
              <a:buFont typeface="Livvic Light"/>
              <a:buChar char="●"/>
              <a:defRPr sz="1200"/>
            </a:lvl1pPr>
            <a:lvl2pPr marL="914400" lvl="1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○"/>
              <a:defRPr/>
            </a:lvl2pPr>
            <a:lvl3pPr marL="1371600" lvl="2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■"/>
              <a:defRPr/>
            </a:lvl3pPr>
            <a:lvl4pPr marL="1828800" lvl="3" indent="-292100" rtl="0"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000"/>
              <a:buFont typeface="Nunito Light"/>
              <a:buChar char="●"/>
              <a:defRPr/>
            </a:lvl4pPr>
            <a:lvl5pPr marL="2286000" lvl="4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5pPr>
            <a:lvl6pPr marL="2743200" lvl="5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6pPr>
            <a:lvl7pPr marL="3200400" lvl="6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●"/>
              <a:defRPr/>
            </a:lvl7pPr>
            <a:lvl8pPr marL="3657600" lvl="7" indent="-2921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Nunito Light"/>
              <a:buChar char="○"/>
              <a:defRPr/>
            </a:lvl8pPr>
            <a:lvl9pPr marL="4114800" lvl="8" indent="-2921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0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13" name="Google Shape;413;p20"/>
          <p:cNvSpPr/>
          <p:nvPr/>
        </p:nvSpPr>
        <p:spPr>
          <a:xfrm>
            <a:off x="8829925" y="1123700"/>
            <a:ext cx="108650" cy="108625"/>
          </a:xfrm>
          <a:custGeom>
            <a:avLst/>
            <a:gdLst/>
            <a:ahLst/>
            <a:cxnLst/>
            <a:rect l="l" t="t" r="r" b="b"/>
            <a:pathLst>
              <a:path w="4346" h="4345" extrusionOk="0">
                <a:moveTo>
                  <a:pt x="4027" y="337"/>
                </a:moveTo>
                <a:lnTo>
                  <a:pt x="4027" y="4008"/>
                </a:lnTo>
                <a:lnTo>
                  <a:pt x="338" y="4008"/>
                </a:lnTo>
                <a:lnTo>
                  <a:pt x="338" y="337"/>
                </a:lnTo>
                <a:close/>
                <a:moveTo>
                  <a:pt x="1" y="0"/>
                </a:moveTo>
                <a:lnTo>
                  <a:pt x="1" y="4345"/>
                </a:lnTo>
                <a:lnTo>
                  <a:pt x="4346" y="4345"/>
                </a:lnTo>
                <a:lnTo>
                  <a:pt x="4346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0"/>
          <p:cNvSpPr/>
          <p:nvPr/>
        </p:nvSpPr>
        <p:spPr>
          <a:xfrm>
            <a:off x="9156250" y="1340450"/>
            <a:ext cx="111450" cy="110975"/>
          </a:xfrm>
          <a:custGeom>
            <a:avLst/>
            <a:gdLst/>
            <a:ahLst/>
            <a:cxnLst/>
            <a:rect l="l" t="t" r="r" b="b"/>
            <a:pathLst>
              <a:path w="4458" h="4439" extrusionOk="0">
                <a:moveTo>
                  <a:pt x="4008" y="431"/>
                </a:moveTo>
                <a:lnTo>
                  <a:pt x="4008" y="4008"/>
                </a:lnTo>
                <a:lnTo>
                  <a:pt x="431" y="4008"/>
                </a:lnTo>
                <a:lnTo>
                  <a:pt x="431" y="431"/>
                </a:lnTo>
                <a:close/>
                <a:moveTo>
                  <a:pt x="0" y="1"/>
                </a:moveTo>
                <a:lnTo>
                  <a:pt x="0" y="4439"/>
                </a:lnTo>
                <a:lnTo>
                  <a:pt x="4457" y="4439"/>
                </a:lnTo>
                <a:lnTo>
                  <a:pt x="4457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0"/>
          <p:cNvSpPr/>
          <p:nvPr/>
        </p:nvSpPr>
        <p:spPr>
          <a:xfrm>
            <a:off x="5809850" y="214400"/>
            <a:ext cx="108625" cy="108625"/>
          </a:xfrm>
          <a:custGeom>
            <a:avLst/>
            <a:gdLst/>
            <a:ahLst/>
            <a:cxnLst/>
            <a:rect l="l" t="t" r="r" b="b"/>
            <a:pathLst>
              <a:path w="4345" h="4345" extrusionOk="0">
                <a:moveTo>
                  <a:pt x="4008" y="337"/>
                </a:moveTo>
                <a:lnTo>
                  <a:pt x="4008" y="4008"/>
                </a:lnTo>
                <a:lnTo>
                  <a:pt x="337" y="4008"/>
                </a:lnTo>
                <a:lnTo>
                  <a:pt x="337" y="337"/>
                </a:lnTo>
                <a:close/>
                <a:moveTo>
                  <a:pt x="0" y="0"/>
                </a:moveTo>
                <a:lnTo>
                  <a:pt x="0" y="4345"/>
                </a:lnTo>
                <a:lnTo>
                  <a:pt x="4345" y="4345"/>
                </a:lnTo>
                <a:lnTo>
                  <a:pt x="4345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0"/>
          <p:cNvSpPr/>
          <p:nvPr/>
        </p:nvSpPr>
        <p:spPr>
          <a:xfrm>
            <a:off x="7079800" y="420088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0"/>
          <p:cNvSpPr/>
          <p:nvPr/>
        </p:nvSpPr>
        <p:spPr>
          <a:xfrm>
            <a:off x="7952700" y="278513"/>
            <a:ext cx="44975" cy="44500"/>
          </a:xfrm>
          <a:custGeom>
            <a:avLst/>
            <a:gdLst/>
            <a:ahLst/>
            <a:cxnLst/>
            <a:rect l="l" t="t" r="r" b="b"/>
            <a:pathLst>
              <a:path w="1799" h="1780" extrusionOk="0">
                <a:moveTo>
                  <a:pt x="1" y="1"/>
                </a:moveTo>
                <a:lnTo>
                  <a:pt x="1" y="1780"/>
                </a:lnTo>
                <a:lnTo>
                  <a:pt x="1798" y="1780"/>
                </a:lnTo>
                <a:lnTo>
                  <a:pt x="1798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0"/>
          <p:cNvSpPr/>
          <p:nvPr/>
        </p:nvSpPr>
        <p:spPr>
          <a:xfrm>
            <a:off x="7372450" y="-69325"/>
            <a:ext cx="155925" cy="155925"/>
          </a:xfrm>
          <a:custGeom>
            <a:avLst/>
            <a:gdLst/>
            <a:ahLst/>
            <a:cxnLst/>
            <a:rect l="l" t="t" r="r" b="b"/>
            <a:pathLst>
              <a:path w="6237" h="6237" extrusionOk="0">
                <a:moveTo>
                  <a:pt x="0" y="0"/>
                </a:moveTo>
                <a:lnTo>
                  <a:pt x="0" y="6236"/>
                </a:lnTo>
                <a:lnTo>
                  <a:pt x="6236" y="6236"/>
                </a:lnTo>
                <a:lnTo>
                  <a:pt x="6236" y="0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0"/>
          <p:cNvSpPr/>
          <p:nvPr/>
        </p:nvSpPr>
        <p:spPr>
          <a:xfrm>
            <a:off x="8464275" y="355050"/>
            <a:ext cx="155925" cy="156400"/>
          </a:xfrm>
          <a:custGeom>
            <a:avLst/>
            <a:gdLst/>
            <a:ahLst/>
            <a:cxnLst/>
            <a:rect l="l" t="t" r="r" b="b"/>
            <a:pathLst>
              <a:path w="6237" h="6256" extrusionOk="0">
                <a:moveTo>
                  <a:pt x="1" y="1"/>
                </a:moveTo>
                <a:lnTo>
                  <a:pt x="1" y="6256"/>
                </a:lnTo>
                <a:lnTo>
                  <a:pt x="6237" y="6256"/>
                </a:lnTo>
                <a:lnTo>
                  <a:pt x="623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20"/>
          <p:cNvSpPr/>
          <p:nvPr/>
        </p:nvSpPr>
        <p:spPr>
          <a:xfrm>
            <a:off x="7264275" y="607363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0"/>
          <p:cNvSpPr/>
          <p:nvPr/>
        </p:nvSpPr>
        <p:spPr>
          <a:xfrm>
            <a:off x="6298850" y="907625"/>
            <a:ext cx="155925" cy="155900"/>
          </a:xfrm>
          <a:custGeom>
            <a:avLst/>
            <a:gdLst/>
            <a:ahLst/>
            <a:cxnLst/>
            <a:rect l="l" t="t" r="r" b="b"/>
            <a:pathLst>
              <a:path w="6237" h="6236" extrusionOk="0">
                <a:moveTo>
                  <a:pt x="1" y="0"/>
                </a:moveTo>
                <a:lnTo>
                  <a:pt x="1" y="6236"/>
                </a:lnTo>
                <a:lnTo>
                  <a:pt x="6237" y="6236"/>
                </a:lnTo>
                <a:lnTo>
                  <a:pt x="6237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0"/>
          <p:cNvSpPr/>
          <p:nvPr/>
        </p:nvSpPr>
        <p:spPr>
          <a:xfrm>
            <a:off x="-83000" y="4540463"/>
            <a:ext cx="164825" cy="164375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0"/>
          <p:cNvSpPr/>
          <p:nvPr/>
        </p:nvSpPr>
        <p:spPr>
          <a:xfrm>
            <a:off x="101475" y="4727738"/>
            <a:ext cx="122675" cy="122675"/>
          </a:xfrm>
          <a:custGeom>
            <a:avLst/>
            <a:gdLst/>
            <a:ahLst/>
            <a:cxnLst/>
            <a:rect l="l" t="t" r="r" b="b"/>
            <a:pathLst>
              <a:path w="4907" h="4907" extrusionOk="0">
                <a:moveTo>
                  <a:pt x="0" y="1"/>
                </a:moveTo>
                <a:lnTo>
                  <a:pt x="0" y="4907"/>
                </a:lnTo>
                <a:lnTo>
                  <a:pt x="4907" y="4907"/>
                </a:lnTo>
                <a:lnTo>
                  <a:pt x="4907" y="1"/>
                </a:lnTo>
                <a:close/>
              </a:path>
            </a:pathLst>
          </a:custGeom>
          <a:solidFill>
            <a:srgbClr val="00CF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hare Tech"/>
              <a:buNone/>
              <a:defRPr sz="2800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aven Pro"/>
              <a:buChar char="●"/>
              <a:defRPr sz="1800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●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ven Pro"/>
              <a:buChar char="○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aven Pro"/>
              <a:buChar char="■"/>
              <a:defRPr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4" r:id="rId3"/>
    <p:sldLayoutId id="2147483655" r:id="rId4"/>
    <p:sldLayoutId id="2147483659" r:id="rId5"/>
    <p:sldLayoutId id="2147483666" r:id="rId6"/>
    <p:sldLayoutId id="2147483667" r:id="rId7"/>
    <p:sldLayoutId id="214748366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25"/>
          <p:cNvSpPr txBox="1">
            <a:spLocks noGrp="1"/>
          </p:cNvSpPr>
          <p:nvPr>
            <p:ph type="ctrTitle"/>
          </p:nvPr>
        </p:nvSpPr>
        <p:spPr>
          <a:xfrm>
            <a:off x="1561650" y="751888"/>
            <a:ext cx="602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MP3 </a:t>
            </a:r>
            <a:r>
              <a:rPr lang="en-US" dirty="0">
                <a:solidFill>
                  <a:schemeClr val="accent2"/>
                </a:solidFill>
              </a:rPr>
              <a:t>PLAYER</a:t>
            </a:r>
            <a:r>
              <a:rPr lang="en-US" dirty="0"/>
              <a:t> PYTHON/TKINTER</a:t>
            </a:r>
          </a:p>
        </p:txBody>
      </p:sp>
      <p:sp>
        <p:nvSpPr>
          <p:cNvPr id="436" name="Google Shape;436;p25"/>
          <p:cNvSpPr/>
          <p:nvPr/>
        </p:nvSpPr>
        <p:spPr>
          <a:xfrm>
            <a:off x="1917281" y="4715495"/>
            <a:ext cx="121434" cy="121434"/>
          </a:xfrm>
          <a:custGeom>
            <a:avLst/>
            <a:gdLst/>
            <a:ahLst/>
            <a:cxnLst/>
            <a:rect l="l" t="t" r="r" b="b"/>
            <a:pathLst>
              <a:path w="4634" h="4634" extrusionOk="0">
                <a:moveTo>
                  <a:pt x="1" y="0"/>
                </a:moveTo>
                <a:lnTo>
                  <a:pt x="1" y="4633"/>
                </a:lnTo>
                <a:lnTo>
                  <a:pt x="4634" y="4633"/>
                </a:lnTo>
                <a:lnTo>
                  <a:pt x="4634" y="0"/>
                </a:lnTo>
                <a:close/>
              </a:path>
            </a:pathLst>
          </a:custGeom>
          <a:solidFill>
            <a:srgbClr val="E898A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25"/>
          <p:cNvSpPr/>
          <p:nvPr/>
        </p:nvSpPr>
        <p:spPr>
          <a:xfrm>
            <a:off x="7047944" y="3537816"/>
            <a:ext cx="57834" cy="57834"/>
          </a:xfrm>
          <a:custGeom>
            <a:avLst/>
            <a:gdLst/>
            <a:ahLst/>
            <a:cxnLst/>
            <a:rect l="l" t="t" r="r" b="b"/>
            <a:pathLst>
              <a:path w="2207" h="2207" fill="none" extrusionOk="0">
                <a:moveTo>
                  <a:pt x="0" y="1"/>
                </a:moveTo>
                <a:lnTo>
                  <a:pt x="2206" y="1"/>
                </a:lnTo>
                <a:lnTo>
                  <a:pt x="2206" y="2207"/>
                </a:lnTo>
                <a:lnTo>
                  <a:pt x="0" y="2207"/>
                </a:lnTo>
                <a:close/>
              </a:path>
            </a:pathLst>
          </a:custGeom>
          <a:noFill/>
          <a:ln w="1375" cap="flat" cmpd="sng">
            <a:solidFill>
              <a:srgbClr val="E898A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5"/>
          <p:cNvSpPr/>
          <p:nvPr/>
        </p:nvSpPr>
        <p:spPr>
          <a:xfrm>
            <a:off x="2307882" y="3002386"/>
            <a:ext cx="104086" cy="104322"/>
          </a:xfrm>
          <a:custGeom>
            <a:avLst/>
            <a:gdLst/>
            <a:ahLst/>
            <a:cxnLst/>
            <a:rect l="l" t="t" r="r" b="b"/>
            <a:pathLst>
              <a:path w="3972" h="3981" fill="none" extrusionOk="0">
                <a:moveTo>
                  <a:pt x="1" y="1"/>
                </a:moveTo>
                <a:lnTo>
                  <a:pt x="3972" y="1"/>
                </a:lnTo>
                <a:lnTo>
                  <a:pt x="3972" y="3981"/>
                </a:lnTo>
                <a:lnTo>
                  <a:pt x="1" y="3981"/>
                </a:lnTo>
                <a:close/>
              </a:path>
            </a:pathLst>
          </a:custGeom>
          <a:noFill/>
          <a:ln w="2975" cap="flat" cmpd="sng">
            <a:solidFill>
              <a:srgbClr val="00CFCC"/>
            </a:solidFill>
            <a:prstDash val="solid"/>
            <a:miter lim="9192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25"/>
          <p:cNvSpPr/>
          <p:nvPr/>
        </p:nvSpPr>
        <p:spPr>
          <a:xfrm>
            <a:off x="6293004" y="835609"/>
            <a:ext cx="80476" cy="80476"/>
          </a:xfrm>
          <a:custGeom>
            <a:avLst/>
            <a:gdLst/>
            <a:ahLst/>
            <a:cxnLst/>
            <a:rect l="l" t="t" r="r" b="b"/>
            <a:pathLst>
              <a:path w="3071" h="3071" extrusionOk="0">
                <a:moveTo>
                  <a:pt x="1" y="1"/>
                </a:moveTo>
                <a:lnTo>
                  <a:pt x="1" y="3071"/>
                </a:lnTo>
                <a:lnTo>
                  <a:pt x="3071" y="3071"/>
                </a:lnTo>
                <a:lnTo>
                  <a:pt x="3071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25"/>
          <p:cNvSpPr/>
          <p:nvPr/>
        </p:nvSpPr>
        <p:spPr>
          <a:xfrm>
            <a:off x="5969504" y="3118803"/>
            <a:ext cx="119993" cy="119966"/>
          </a:xfrm>
          <a:custGeom>
            <a:avLst/>
            <a:gdLst/>
            <a:ahLst/>
            <a:cxnLst/>
            <a:rect l="l" t="t" r="r" b="b"/>
            <a:pathLst>
              <a:path w="4579" h="4578" extrusionOk="0">
                <a:moveTo>
                  <a:pt x="1" y="0"/>
                </a:moveTo>
                <a:lnTo>
                  <a:pt x="1" y="4578"/>
                </a:lnTo>
                <a:lnTo>
                  <a:pt x="4578" y="4578"/>
                </a:lnTo>
                <a:lnTo>
                  <a:pt x="4578" y="0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5"/>
          <p:cNvSpPr/>
          <p:nvPr/>
        </p:nvSpPr>
        <p:spPr>
          <a:xfrm>
            <a:off x="2924242" y="4302208"/>
            <a:ext cx="119993" cy="119993"/>
          </a:xfrm>
          <a:custGeom>
            <a:avLst/>
            <a:gdLst/>
            <a:ahLst/>
            <a:cxnLst/>
            <a:rect l="l" t="t" r="r" b="b"/>
            <a:pathLst>
              <a:path w="4579" h="4579" extrusionOk="0">
                <a:moveTo>
                  <a:pt x="0" y="1"/>
                </a:moveTo>
                <a:lnTo>
                  <a:pt x="0" y="4578"/>
                </a:lnTo>
                <a:lnTo>
                  <a:pt x="4578" y="4578"/>
                </a:lnTo>
                <a:lnTo>
                  <a:pt x="4578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42" name="Google Shape;442;p25"/>
          <p:cNvGrpSpPr/>
          <p:nvPr/>
        </p:nvGrpSpPr>
        <p:grpSpPr>
          <a:xfrm>
            <a:off x="6232314" y="3696331"/>
            <a:ext cx="121434" cy="1073147"/>
            <a:chOff x="6232314" y="3696331"/>
            <a:chExt cx="121434" cy="1073147"/>
          </a:xfrm>
        </p:grpSpPr>
        <p:sp>
          <p:nvSpPr>
            <p:cNvPr id="443" name="Google Shape;443;p25"/>
            <p:cNvSpPr/>
            <p:nvPr/>
          </p:nvSpPr>
          <p:spPr>
            <a:xfrm>
              <a:off x="6232314" y="4648280"/>
              <a:ext cx="121434" cy="121198"/>
            </a:xfrm>
            <a:custGeom>
              <a:avLst/>
              <a:gdLst/>
              <a:ahLst/>
              <a:cxnLst/>
              <a:rect l="l" t="t" r="r" b="b"/>
              <a:pathLst>
                <a:path w="4634" h="4625" extrusionOk="0">
                  <a:moveTo>
                    <a:pt x="0" y="1"/>
                  </a:moveTo>
                  <a:lnTo>
                    <a:pt x="0" y="4624"/>
                  </a:lnTo>
                  <a:lnTo>
                    <a:pt x="4633" y="4624"/>
                  </a:lnTo>
                  <a:lnTo>
                    <a:pt x="4633" y="1"/>
                  </a:ln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5"/>
            <p:cNvSpPr/>
            <p:nvPr/>
          </p:nvSpPr>
          <p:spPr>
            <a:xfrm>
              <a:off x="6288681" y="3696331"/>
              <a:ext cx="8700" cy="872731"/>
            </a:xfrm>
            <a:custGeom>
              <a:avLst/>
              <a:gdLst/>
              <a:ahLst/>
              <a:cxnLst/>
              <a:rect l="l" t="t" r="r" b="b"/>
              <a:pathLst>
                <a:path w="332" h="33304" extrusionOk="0">
                  <a:moveTo>
                    <a:pt x="166" y="0"/>
                  </a:moveTo>
                  <a:lnTo>
                    <a:pt x="0" y="33304"/>
                  </a:lnTo>
                  <a:lnTo>
                    <a:pt x="331" y="33304"/>
                  </a:lnTo>
                  <a:lnTo>
                    <a:pt x="166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5" name="Google Shape;445;p25"/>
          <p:cNvGrpSpPr/>
          <p:nvPr/>
        </p:nvGrpSpPr>
        <p:grpSpPr>
          <a:xfrm>
            <a:off x="6780548" y="337714"/>
            <a:ext cx="133252" cy="1952377"/>
            <a:chOff x="6780548" y="337714"/>
            <a:chExt cx="133252" cy="1952377"/>
          </a:xfrm>
        </p:grpSpPr>
        <p:sp>
          <p:nvSpPr>
            <p:cNvPr id="446" name="Google Shape;446;p25"/>
            <p:cNvSpPr/>
            <p:nvPr/>
          </p:nvSpPr>
          <p:spPr>
            <a:xfrm>
              <a:off x="6780548" y="2156839"/>
              <a:ext cx="133252" cy="133252"/>
            </a:xfrm>
            <a:custGeom>
              <a:avLst/>
              <a:gdLst/>
              <a:ahLst/>
              <a:cxnLst/>
              <a:rect l="l" t="t" r="r" b="b"/>
              <a:pathLst>
                <a:path w="5085" h="5085" fill="none" extrusionOk="0">
                  <a:moveTo>
                    <a:pt x="1" y="1"/>
                  </a:moveTo>
                  <a:lnTo>
                    <a:pt x="5084" y="1"/>
                  </a:lnTo>
                  <a:lnTo>
                    <a:pt x="5084" y="5084"/>
                  </a:lnTo>
                  <a:lnTo>
                    <a:pt x="1" y="5084"/>
                  </a:lnTo>
                  <a:close/>
                </a:path>
              </a:pathLst>
            </a:custGeom>
            <a:noFill/>
            <a:ln w="4125" cap="flat" cmpd="sng">
              <a:solidFill>
                <a:srgbClr val="FF9973"/>
              </a:solidFill>
              <a:prstDash val="solid"/>
              <a:miter lim="919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5"/>
            <p:cNvSpPr/>
            <p:nvPr/>
          </p:nvSpPr>
          <p:spPr>
            <a:xfrm>
              <a:off x="6842943" y="337714"/>
              <a:ext cx="8464" cy="1695359"/>
            </a:xfrm>
            <a:custGeom>
              <a:avLst/>
              <a:gdLst/>
              <a:ahLst/>
              <a:cxnLst/>
              <a:rect l="l" t="t" r="r" b="b"/>
              <a:pathLst>
                <a:path w="323" h="64696" extrusionOk="0">
                  <a:moveTo>
                    <a:pt x="157" y="0"/>
                  </a:moveTo>
                  <a:lnTo>
                    <a:pt x="1" y="64695"/>
                  </a:lnTo>
                  <a:lnTo>
                    <a:pt x="322" y="64695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8" name="Google Shape;448;p25"/>
          <p:cNvGrpSpPr/>
          <p:nvPr/>
        </p:nvGrpSpPr>
        <p:grpSpPr>
          <a:xfrm>
            <a:off x="1608717" y="1280046"/>
            <a:ext cx="199237" cy="2828935"/>
            <a:chOff x="1608717" y="1280046"/>
            <a:chExt cx="199237" cy="2828935"/>
          </a:xfrm>
        </p:grpSpPr>
        <p:sp>
          <p:nvSpPr>
            <p:cNvPr id="449" name="Google Shape;449;p25"/>
            <p:cNvSpPr/>
            <p:nvPr/>
          </p:nvSpPr>
          <p:spPr>
            <a:xfrm>
              <a:off x="1608717" y="3909744"/>
              <a:ext cx="199237" cy="199237"/>
            </a:xfrm>
            <a:custGeom>
              <a:avLst/>
              <a:gdLst/>
              <a:ahLst/>
              <a:cxnLst/>
              <a:rect l="l" t="t" r="r" b="b"/>
              <a:pathLst>
                <a:path w="7603" h="7603" extrusionOk="0">
                  <a:moveTo>
                    <a:pt x="0" y="1"/>
                  </a:moveTo>
                  <a:lnTo>
                    <a:pt x="0" y="7602"/>
                  </a:lnTo>
                  <a:lnTo>
                    <a:pt x="7602" y="7602"/>
                  </a:lnTo>
                  <a:lnTo>
                    <a:pt x="7602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1656175" y="3269477"/>
              <a:ext cx="104086" cy="104086"/>
            </a:xfrm>
            <a:custGeom>
              <a:avLst/>
              <a:gdLst/>
              <a:ahLst/>
              <a:cxnLst/>
              <a:rect l="l" t="t" r="r" b="b"/>
              <a:pathLst>
                <a:path w="3972" h="3972" extrusionOk="0">
                  <a:moveTo>
                    <a:pt x="0" y="1"/>
                  </a:moveTo>
                  <a:lnTo>
                    <a:pt x="0" y="3972"/>
                  </a:lnTo>
                  <a:lnTo>
                    <a:pt x="3971" y="3972"/>
                  </a:lnTo>
                  <a:lnTo>
                    <a:pt x="3971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5"/>
            <p:cNvSpPr/>
            <p:nvPr/>
          </p:nvSpPr>
          <p:spPr>
            <a:xfrm>
              <a:off x="1704104" y="1280046"/>
              <a:ext cx="8464" cy="1794099"/>
            </a:xfrm>
            <a:custGeom>
              <a:avLst/>
              <a:gdLst/>
              <a:ahLst/>
              <a:cxnLst/>
              <a:rect l="l" t="t" r="r" b="b"/>
              <a:pathLst>
                <a:path w="323" h="68464" extrusionOk="0">
                  <a:moveTo>
                    <a:pt x="157" y="0"/>
                  </a:moveTo>
                  <a:lnTo>
                    <a:pt x="0" y="68464"/>
                  </a:lnTo>
                  <a:lnTo>
                    <a:pt x="322" y="68464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2" name="Google Shape;452;p25"/>
          <p:cNvSpPr/>
          <p:nvPr/>
        </p:nvSpPr>
        <p:spPr>
          <a:xfrm>
            <a:off x="2355692" y="3696328"/>
            <a:ext cx="8464" cy="2519663"/>
          </a:xfrm>
          <a:custGeom>
            <a:avLst/>
            <a:gdLst/>
            <a:ahLst/>
            <a:cxnLst/>
            <a:rect l="l" t="t" r="r" b="b"/>
            <a:pathLst>
              <a:path w="323" h="96152" extrusionOk="0">
                <a:moveTo>
                  <a:pt x="166" y="1"/>
                </a:moveTo>
                <a:lnTo>
                  <a:pt x="1" y="96151"/>
                </a:lnTo>
                <a:lnTo>
                  <a:pt x="322" y="96151"/>
                </a:lnTo>
                <a:lnTo>
                  <a:pt x="166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25"/>
          <p:cNvSpPr/>
          <p:nvPr/>
        </p:nvSpPr>
        <p:spPr>
          <a:xfrm>
            <a:off x="7446601" y="3454956"/>
            <a:ext cx="8464" cy="1689096"/>
          </a:xfrm>
          <a:custGeom>
            <a:avLst/>
            <a:gdLst/>
            <a:ahLst/>
            <a:cxnLst/>
            <a:rect l="l" t="t" r="r" b="b"/>
            <a:pathLst>
              <a:path w="323" h="64457" extrusionOk="0">
                <a:moveTo>
                  <a:pt x="157" y="1"/>
                </a:moveTo>
                <a:lnTo>
                  <a:pt x="0" y="64456"/>
                </a:lnTo>
                <a:lnTo>
                  <a:pt x="322" y="64456"/>
                </a:lnTo>
                <a:lnTo>
                  <a:pt x="157" y="1"/>
                </a:lnTo>
                <a:close/>
              </a:path>
            </a:pathLst>
          </a:custGeom>
          <a:solidFill>
            <a:srgbClr val="FFD6E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54" name="Google Shape;454;p25"/>
          <p:cNvGrpSpPr/>
          <p:nvPr/>
        </p:nvGrpSpPr>
        <p:grpSpPr>
          <a:xfrm>
            <a:off x="8008096" y="2108910"/>
            <a:ext cx="199001" cy="2139769"/>
            <a:chOff x="8008096" y="2108910"/>
            <a:chExt cx="199001" cy="2139769"/>
          </a:xfrm>
        </p:grpSpPr>
        <p:sp>
          <p:nvSpPr>
            <p:cNvPr id="455" name="Google Shape;455;p25"/>
            <p:cNvSpPr/>
            <p:nvPr/>
          </p:nvSpPr>
          <p:spPr>
            <a:xfrm>
              <a:off x="8008096" y="4049705"/>
              <a:ext cx="199001" cy="198975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5"/>
            <p:cNvSpPr/>
            <p:nvPr/>
          </p:nvSpPr>
          <p:spPr>
            <a:xfrm>
              <a:off x="8103246" y="2108910"/>
              <a:ext cx="8464" cy="1793863"/>
            </a:xfrm>
            <a:custGeom>
              <a:avLst/>
              <a:gdLst/>
              <a:ahLst/>
              <a:cxnLst/>
              <a:rect l="l" t="t" r="r" b="b"/>
              <a:pathLst>
                <a:path w="323" h="68455" extrusionOk="0">
                  <a:moveTo>
                    <a:pt x="166" y="1"/>
                  </a:moveTo>
                  <a:lnTo>
                    <a:pt x="0" y="68455"/>
                  </a:lnTo>
                  <a:lnTo>
                    <a:pt x="322" y="68455"/>
                  </a:lnTo>
                  <a:lnTo>
                    <a:pt x="166" y="1"/>
                  </a:ln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7" name="Google Shape;457;p25"/>
          <p:cNvGrpSpPr/>
          <p:nvPr/>
        </p:nvGrpSpPr>
        <p:grpSpPr>
          <a:xfrm>
            <a:off x="4472500" y="3928605"/>
            <a:ext cx="199001" cy="867198"/>
            <a:chOff x="4475150" y="4052605"/>
            <a:chExt cx="199001" cy="867198"/>
          </a:xfrm>
        </p:grpSpPr>
        <p:sp>
          <p:nvSpPr>
            <p:cNvPr id="458" name="Google Shape;458;p25"/>
            <p:cNvSpPr/>
            <p:nvPr/>
          </p:nvSpPr>
          <p:spPr>
            <a:xfrm>
              <a:off x="4475150" y="4052605"/>
              <a:ext cx="199001" cy="220121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5"/>
            <p:cNvSpPr/>
            <p:nvPr/>
          </p:nvSpPr>
          <p:spPr>
            <a:xfrm>
              <a:off x="4522600" y="4494201"/>
              <a:ext cx="104095" cy="115148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5"/>
            <p:cNvSpPr/>
            <p:nvPr/>
          </p:nvSpPr>
          <p:spPr>
            <a:xfrm>
              <a:off x="4534403" y="4830814"/>
              <a:ext cx="80477" cy="88990"/>
            </a:xfrm>
            <a:custGeom>
              <a:avLst/>
              <a:gdLst/>
              <a:ahLst/>
              <a:cxnLst/>
              <a:rect l="l" t="t" r="r" b="b"/>
              <a:pathLst>
                <a:path w="7594" h="7593" extrusionOk="0">
                  <a:moveTo>
                    <a:pt x="1" y="0"/>
                  </a:moveTo>
                  <a:lnTo>
                    <a:pt x="1" y="7593"/>
                  </a:lnTo>
                  <a:lnTo>
                    <a:pt x="7593" y="7593"/>
                  </a:lnTo>
                  <a:lnTo>
                    <a:pt x="7593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7;p28">
            <a:extLst>
              <a:ext uri="{FF2B5EF4-FFF2-40B4-BE49-F238E27FC236}">
                <a16:creationId xmlns:a16="http://schemas.microsoft.com/office/drawing/2014/main" id="{01EDE6B1-A645-3D07-A3CF-3337D1CB2796}"/>
              </a:ext>
            </a:extLst>
          </p:cNvPr>
          <p:cNvSpPr txBox="1">
            <a:spLocks/>
          </p:cNvSpPr>
          <p:nvPr/>
        </p:nvSpPr>
        <p:spPr>
          <a:xfrm>
            <a:off x="1972104" y="1160061"/>
            <a:ext cx="5008729" cy="1849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72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hare Tech"/>
              <a:buNone/>
              <a:defRPr sz="4800" b="0" i="0" u="none" strike="noStrike" cap="none">
                <a:solidFill>
                  <a:schemeClr val="lt1"/>
                </a:solidFill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r>
              <a:rPr lang="en" dirty="0"/>
              <a:t>THANK YOU</a:t>
            </a:r>
            <a:r>
              <a:rPr lang="en" sz="2400" dirty="0"/>
              <a:t> </a:t>
            </a:r>
          </a:p>
          <a:p>
            <a:r>
              <a:rPr lang="en-US" sz="2400" b="0" u="sng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For Your Attention!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4040119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6"/>
          <p:cNvSpPr txBox="1">
            <a:spLocks noGrp="1"/>
          </p:cNvSpPr>
          <p:nvPr>
            <p:ph type="body" idx="1"/>
          </p:nvPr>
        </p:nvSpPr>
        <p:spPr>
          <a:xfrm>
            <a:off x="597375" y="1063525"/>
            <a:ext cx="7866900" cy="378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</a:t>
            </a:r>
            <a:r>
              <a:rPr lang="ar-SA" dirty="0"/>
              <a:t> </a:t>
            </a:r>
            <a:r>
              <a:rPr lang="en-US" dirty="0"/>
              <a:t>the project &amp; how to run the MP3 </a:t>
            </a:r>
            <a:r>
              <a:rPr lang="en-US" dirty="0">
                <a:solidFill>
                  <a:schemeClr val="accent2"/>
                </a:solidFill>
              </a:rPr>
              <a:t>PLAYER</a:t>
            </a:r>
            <a:r>
              <a:rPr lang="ar-SA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code</a:t>
            </a:r>
            <a:r>
              <a:rPr lang="en-US" dirty="0"/>
              <a:t>:</a:t>
            </a: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v"/>
            </a:pPr>
            <a:r>
              <a:rPr lang="en-US" dirty="0"/>
              <a:t>This is a Python project with a GUI made with </a:t>
            </a:r>
            <a:r>
              <a:rPr lang="ar-SA" dirty="0" err="1">
                <a:solidFill>
                  <a:schemeClr val="accent2"/>
                </a:solidFill>
              </a:rPr>
              <a:t>Tkinter</a:t>
            </a:r>
            <a:r>
              <a:rPr lang="en-US" dirty="0"/>
              <a:t>. We created </a:t>
            </a:r>
            <a:r>
              <a:rPr lang="ar-SA" dirty="0" err="1"/>
              <a:t>an</a:t>
            </a:r>
            <a:r>
              <a:rPr lang="en-US" dirty="0"/>
              <a:t> MP3 player using </a:t>
            </a:r>
            <a:r>
              <a:rPr lang="en-US" dirty="0">
                <a:solidFill>
                  <a:schemeClr val="accent2"/>
                </a:solidFill>
              </a:rPr>
              <a:t>Visual Studio Code</a:t>
            </a:r>
            <a:r>
              <a:rPr lang="en-US" dirty="0"/>
              <a:t> with necessary </a:t>
            </a:r>
            <a:r>
              <a:rPr lang="en-US" dirty="0">
                <a:solidFill>
                  <a:schemeClr val="bg1"/>
                </a:solidFill>
              </a:rPr>
              <a:t>extension </a:t>
            </a:r>
            <a:r>
              <a:rPr lang="en-US" i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Python</a:t>
            </a:r>
            <a:r>
              <a:rPr lang="en-US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&amp; </a:t>
            </a:r>
            <a:r>
              <a:rPr lang="en-US" i="0" dirty="0" err="1">
                <a:solidFill>
                  <a:schemeClr val="accent2"/>
                </a:solidFill>
                <a:effectLst/>
                <a:latin typeface="Maven Pro" panose="020B0604020202020204" charset="0"/>
              </a:rPr>
              <a:t>Pylance</a:t>
            </a:r>
            <a:r>
              <a:rPr lang="en-US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.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v"/>
            </a:pP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r>
              <a:rPr lang="en-US" sz="1400" dirty="0">
                <a:solidFill>
                  <a:schemeClr val="bg1"/>
                </a:solidFill>
                <a:latin typeface="Maven Pro" panose="020B0604020202020204" charset="0"/>
              </a:rPr>
              <a:t>Requirements:</a:t>
            </a: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>
              <a:solidFill>
                <a:schemeClr val="bg1"/>
              </a:solidFill>
              <a:latin typeface="Maven Pro" panose="020B0604020202020204" charset="0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pip install </a:t>
            </a:r>
            <a:r>
              <a:rPr lang="en-US" dirty="0" err="1">
                <a:solidFill>
                  <a:schemeClr val="accent2"/>
                </a:solidFill>
                <a:latin typeface="Maven Pro" panose="020B0604020202020204" charset="0"/>
              </a:rPr>
              <a:t>tk</a:t>
            </a:r>
            <a:endParaRPr lang="en-US" dirty="0">
              <a:solidFill>
                <a:schemeClr val="accent2"/>
              </a:solidFill>
              <a:latin typeface="Maven Pro" panose="020B0604020202020204" charset="0"/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pip install </a:t>
            </a:r>
            <a:r>
              <a:rPr lang="en-US" i="0" dirty="0" err="1">
                <a:solidFill>
                  <a:schemeClr val="accent2"/>
                </a:solidFill>
                <a:effectLst/>
                <a:latin typeface="Maven Pro" panose="020B0604020202020204" charset="0"/>
              </a:rPr>
              <a:t>ttkthemes</a:t>
            </a:r>
            <a:endParaRPr lang="en-US" dirty="0">
              <a:solidFill>
                <a:schemeClr val="accent2"/>
              </a:solidFill>
              <a:latin typeface="Maven Pro" panose="020B0604020202020204" charset="0"/>
            </a:endParaRPr>
          </a:p>
          <a:p>
            <a:pPr indent="-304800">
              <a:buSzPts val="1200"/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Maven Pro" panose="020B0604020202020204" charset="0"/>
              </a:rPr>
              <a:t>pip install </a:t>
            </a:r>
            <a:r>
              <a:rPr lang="en-US" dirty="0" err="1">
                <a:solidFill>
                  <a:schemeClr val="accent2"/>
                </a:solidFill>
                <a:effectLst/>
                <a:latin typeface="Maven Pro" panose="020B0604020202020204" charset="0"/>
              </a:rPr>
              <a:t>pygame</a:t>
            </a:r>
            <a:endParaRPr lang="en-US" dirty="0">
              <a:solidFill>
                <a:schemeClr val="accent2"/>
              </a:solidFill>
              <a:effectLst/>
              <a:latin typeface="Maven Pro" panose="020B0604020202020204" charset="0"/>
            </a:endParaRPr>
          </a:p>
          <a:p>
            <a:pPr indent="-304800">
              <a:buSzPts val="1200"/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pip install </a:t>
            </a:r>
            <a:r>
              <a:rPr lang="en-US" i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mutagen</a:t>
            </a:r>
            <a:endParaRPr lang="en-US" dirty="0">
              <a:solidFill>
                <a:schemeClr val="accent2"/>
              </a:solidFill>
              <a:effectLst/>
              <a:latin typeface="Maven Pro" panose="020B0604020202020204" charset="0"/>
            </a:endParaRPr>
          </a:p>
          <a:p>
            <a:pPr marL="152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</a:pPr>
            <a:endParaRPr lang="en-US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v"/>
            </a:pPr>
            <a:endParaRPr lang="en-US" dirty="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66" name="Google Shape;466;p26"/>
          <p:cNvSpPr txBox="1">
            <a:spLocks noGrp="1"/>
          </p:cNvSpPr>
          <p:nvPr>
            <p:ph type="ctrTitle"/>
          </p:nvPr>
        </p:nvSpPr>
        <p:spPr>
          <a:xfrm>
            <a:off x="618825" y="411675"/>
            <a:ext cx="4727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7"/>
          <p:cNvSpPr txBox="1">
            <a:spLocks noGrp="1"/>
          </p:cNvSpPr>
          <p:nvPr>
            <p:ph type="ctrTitle"/>
          </p:nvPr>
        </p:nvSpPr>
        <p:spPr>
          <a:xfrm>
            <a:off x="1219356" y="3239588"/>
            <a:ext cx="2156444" cy="41462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Main.py</a:t>
            </a:r>
          </a:p>
        </p:txBody>
      </p:sp>
      <p:sp>
        <p:nvSpPr>
          <p:cNvPr id="475" name="Google Shape;475;p27"/>
          <p:cNvSpPr txBox="1">
            <a:spLocks noGrp="1"/>
          </p:cNvSpPr>
          <p:nvPr>
            <p:ph type="subTitle" idx="2"/>
          </p:nvPr>
        </p:nvSpPr>
        <p:spPr>
          <a:xfrm>
            <a:off x="1217556" y="3713337"/>
            <a:ext cx="1755600" cy="805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 file contains Python code.</a:t>
            </a:r>
          </a:p>
        </p:txBody>
      </p:sp>
      <p:sp>
        <p:nvSpPr>
          <p:cNvPr id="476" name="Google Shape;476;p27"/>
          <p:cNvSpPr txBox="1">
            <a:spLocks noGrp="1"/>
          </p:cNvSpPr>
          <p:nvPr>
            <p:ph type="title" idx="3"/>
          </p:nvPr>
        </p:nvSpPr>
        <p:spPr>
          <a:xfrm>
            <a:off x="1223300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478" name="Google Shape;478;p27"/>
          <p:cNvSpPr txBox="1">
            <a:spLocks noGrp="1"/>
          </p:cNvSpPr>
          <p:nvPr>
            <p:ph type="title" idx="6"/>
          </p:nvPr>
        </p:nvSpPr>
        <p:spPr>
          <a:xfrm>
            <a:off x="3942827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79" name="Google Shape;479;p27"/>
          <p:cNvSpPr txBox="1">
            <a:spLocks noGrp="1"/>
          </p:cNvSpPr>
          <p:nvPr>
            <p:ph type="ctrTitle" idx="7"/>
          </p:nvPr>
        </p:nvSpPr>
        <p:spPr>
          <a:xfrm>
            <a:off x="618825" y="411675"/>
            <a:ext cx="4576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PROJECT COMPONENT</a:t>
            </a:r>
            <a:endParaRPr dirty="0"/>
          </a:p>
        </p:txBody>
      </p:sp>
      <p:sp>
        <p:nvSpPr>
          <p:cNvPr id="480" name="Google Shape;480;p27"/>
          <p:cNvSpPr txBox="1">
            <a:spLocks noGrp="1"/>
          </p:cNvSpPr>
          <p:nvPr>
            <p:ph type="title" idx="9"/>
          </p:nvPr>
        </p:nvSpPr>
        <p:spPr>
          <a:xfrm>
            <a:off x="6665704" y="2645887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81" name="Google Shape;481;p27"/>
          <p:cNvSpPr/>
          <p:nvPr/>
        </p:nvSpPr>
        <p:spPr>
          <a:xfrm>
            <a:off x="1223300" y="1562750"/>
            <a:ext cx="824100" cy="824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2" name="Google Shape;482;p27"/>
          <p:cNvSpPr/>
          <p:nvPr/>
        </p:nvSpPr>
        <p:spPr>
          <a:xfrm>
            <a:off x="3939984" y="1546615"/>
            <a:ext cx="824100" cy="82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83" name="Google Shape;483;p27"/>
          <p:cNvSpPr/>
          <p:nvPr/>
        </p:nvSpPr>
        <p:spPr>
          <a:xfrm>
            <a:off x="6665704" y="1562750"/>
            <a:ext cx="824100" cy="824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84" name="Google Shape;484;p27"/>
          <p:cNvCxnSpPr>
            <a:stCxn id="481" idx="1"/>
            <a:endCxn id="476" idx="1"/>
          </p:cNvCxnSpPr>
          <p:nvPr/>
        </p:nvCxnSpPr>
        <p:spPr>
          <a:xfrm>
            <a:off x="1223300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27"/>
          <p:cNvCxnSpPr>
            <a:cxnSpLocks/>
            <a:stCxn id="482" idx="1"/>
            <a:endCxn id="478" idx="1"/>
          </p:cNvCxnSpPr>
          <p:nvPr/>
        </p:nvCxnSpPr>
        <p:spPr>
          <a:xfrm rot="10800000" flipH="1" flipV="1">
            <a:off x="3939983" y="1958665"/>
            <a:ext cx="2843" cy="976122"/>
          </a:xfrm>
          <a:prstGeom prst="bentConnector3">
            <a:avLst>
              <a:gd name="adj1" fmla="val -804080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27"/>
          <p:cNvCxnSpPr>
            <a:stCxn id="483" idx="1"/>
            <a:endCxn id="480" idx="1"/>
          </p:cNvCxnSpPr>
          <p:nvPr/>
        </p:nvCxnSpPr>
        <p:spPr>
          <a:xfrm>
            <a:off x="6665704" y="1974800"/>
            <a:ext cx="600" cy="960000"/>
          </a:xfrm>
          <a:prstGeom prst="bentConnector3">
            <a:avLst>
              <a:gd name="adj1" fmla="val -396875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7" name="Google Shape;487;p27"/>
          <p:cNvSpPr/>
          <p:nvPr/>
        </p:nvSpPr>
        <p:spPr>
          <a:xfrm>
            <a:off x="2276000" y="132471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rgbClr val="FF997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7"/>
          <p:cNvSpPr/>
          <p:nvPr/>
        </p:nvSpPr>
        <p:spPr>
          <a:xfrm>
            <a:off x="7489808" y="2386862"/>
            <a:ext cx="238733" cy="238031"/>
          </a:xfrm>
          <a:custGeom>
            <a:avLst/>
            <a:gdLst/>
            <a:ahLst/>
            <a:cxnLst/>
            <a:rect l="l" t="t" r="r" b="b"/>
            <a:pathLst>
              <a:path w="6593" h="6575" extrusionOk="0">
                <a:moveTo>
                  <a:pt x="6256" y="338"/>
                </a:moveTo>
                <a:lnTo>
                  <a:pt x="6256" y="6237"/>
                </a:lnTo>
                <a:lnTo>
                  <a:pt x="338" y="6237"/>
                </a:lnTo>
                <a:lnTo>
                  <a:pt x="338" y="338"/>
                </a:lnTo>
                <a:close/>
                <a:moveTo>
                  <a:pt x="1" y="1"/>
                </a:moveTo>
                <a:lnTo>
                  <a:pt x="1" y="6574"/>
                </a:lnTo>
                <a:lnTo>
                  <a:pt x="6593" y="6574"/>
                </a:lnTo>
                <a:lnTo>
                  <a:pt x="659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" name="Google Shape;11179;p60">
            <a:extLst>
              <a:ext uri="{FF2B5EF4-FFF2-40B4-BE49-F238E27FC236}">
                <a16:creationId xmlns:a16="http://schemas.microsoft.com/office/drawing/2014/main" id="{F571FF83-41C5-F27F-9DC2-7C2018B4B6B3}"/>
              </a:ext>
            </a:extLst>
          </p:cNvPr>
          <p:cNvGrpSpPr/>
          <p:nvPr/>
        </p:nvGrpSpPr>
        <p:grpSpPr>
          <a:xfrm>
            <a:off x="4031771" y="1685341"/>
            <a:ext cx="640080" cy="548640"/>
            <a:chOff x="7108015" y="3396505"/>
            <a:chExt cx="344883" cy="290299"/>
          </a:xfrm>
          <a:solidFill>
            <a:schemeClr val="bg2"/>
          </a:solidFill>
        </p:grpSpPr>
        <p:sp>
          <p:nvSpPr>
            <p:cNvPr id="38" name="Google Shape;11180;p60">
              <a:extLst>
                <a:ext uri="{FF2B5EF4-FFF2-40B4-BE49-F238E27FC236}">
                  <a16:creationId xmlns:a16="http://schemas.microsoft.com/office/drawing/2014/main" id="{DD6CFBEE-BF8F-A6F6-97C5-47F8E2121C04}"/>
                </a:ext>
              </a:extLst>
            </p:cNvPr>
            <p:cNvSpPr/>
            <p:nvPr/>
          </p:nvSpPr>
          <p:spPr>
            <a:xfrm>
              <a:off x="7108015" y="3396505"/>
              <a:ext cx="344883" cy="290299"/>
            </a:xfrm>
            <a:custGeom>
              <a:avLst/>
              <a:gdLst/>
              <a:ahLst/>
              <a:cxnLst/>
              <a:rect l="l" t="t" r="r" b="b"/>
              <a:pathLst>
                <a:path w="10836" h="9121" extrusionOk="0">
                  <a:moveTo>
                    <a:pt x="4585" y="310"/>
                  </a:moveTo>
                  <a:cubicBezTo>
                    <a:pt x="4716" y="310"/>
                    <a:pt x="4847" y="369"/>
                    <a:pt x="4954" y="465"/>
                  </a:cubicBezTo>
                  <a:lnTo>
                    <a:pt x="5501" y="1012"/>
                  </a:lnTo>
                  <a:lnTo>
                    <a:pt x="4799" y="1012"/>
                  </a:lnTo>
                  <a:cubicBezTo>
                    <a:pt x="4716" y="1012"/>
                    <a:pt x="4620" y="977"/>
                    <a:pt x="4549" y="905"/>
                  </a:cubicBezTo>
                  <a:lnTo>
                    <a:pt x="3954" y="310"/>
                  </a:lnTo>
                  <a:close/>
                  <a:moveTo>
                    <a:pt x="5835" y="286"/>
                  </a:moveTo>
                  <a:cubicBezTo>
                    <a:pt x="5966" y="286"/>
                    <a:pt x="6097" y="346"/>
                    <a:pt x="6204" y="429"/>
                  </a:cubicBezTo>
                  <a:lnTo>
                    <a:pt x="6752" y="977"/>
                  </a:lnTo>
                  <a:lnTo>
                    <a:pt x="6632" y="977"/>
                  </a:lnTo>
                  <a:cubicBezTo>
                    <a:pt x="6549" y="977"/>
                    <a:pt x="6466" y="1060"/>
                    <a:pt x="6466" y="1143"/>
                  </a:cubicBezTo>
                  <a:cubicBezTo>
                    <a:pt x="6466" y="1239"/>
                    <a:pt x="6549" y="1310"/>
                    <a:pt x="6632" y="1310"/>
                  </a:cubicBezTo>
                  <a:lnTo>
                    <a:pt x="10192" y="1310"/>
                  </a:lnTo>
                  <a:cubicBezTo>
                    <a:pt x="10383" y="1310"/>
                    <a:pt x="10550" y="1477"/>
                    <a:pt x="10550" y="1667"/>
                  </a:cubicBezTo>
                  <a:lnTo>
                    <a:pt x="10550" y="8454"/>
                  </a:lnTo>
                  <a:lnTo>
                    <a:pt x="10514" y="8454"/>
                  </a:lnTo>
                  <a:cubicBezTo>
                    <a:pt x="10514" y="8644"/>
                    <a:pt x="10359" y="8811"/>
                    <a:pt x="10157" y="8811"/>
                  </a:cubicBezTo>
                  <a:lnTo>
                    <a:pt x="667" y="8811"/>
                  </a:lnTo>
                  <a:cubicBezTo>
                    <a:pt x="477" y="8811"/>
                    <a:pt x="310" y="8644"/>
                    <a:pt x="310" y="8454"/>
                  </a:cubicBezTo>
                  <a:lnTo>
                    <a:pt x="310" y="655"/>
                  </a:lnTo>
                  <a:cubicBezTo>
                    <a:pt x="310" y="465"/>
                    <a:pt x="465" y="298"/>
                    <a:pt x="667" y="298"/>
                  </a:cubicBezTo>
                  <a:lnTo>
                    <a:pt x="3275" y="298"/>
                  </a:lnTo>
                  <a:cubicBezTo>
                    <a:pt x="3406" y="298"/>
                    <a:pt x="3537" y="358"/>
                    <a:pt x="3644" y="453"/>
                  </a:cubicBezTo>
                  <a:lnTo>
                    <a:pt x="4311" y="1120"/>
                  </a:lnTo>
                  <a:cubicBezTo>
                    <a:pt x="4430" y="1239"/>
                    <a:pt x="4608" y="1310"/>
                    <a:pt x="4787" y="1310"/>
                  </a:cubicBezTo>
                  <a:lnTo>
                    <a:pt x="5870" y="1310"/>
                  </a:lnTo>
                  <a:cubicBezTo>
                    <a:pt x="5930" y="1310"/>
                    <a:pt x="5990" y="1262"/>
                    <a:pt x="6025" y="1203"/>
                  </a:cubicBezTo>
                  <a:cubicBezTo>
                    <a:pt x="6049" y="1143"/>
                    <a:pt x="6037" y="1072"/>
                    <a:pt x="5990" y="1024"/>
                  </a:cubicBezTo>
                  <a:lnTo>
                    <a:pt x="5251" y="286"/>
                  </a:lnTo>
                  <a:close/>
                  <a:moveTo>
                    <a:pt x="667" y="0"/>
                  </a:moveTo>
                  <a:cubicBezTo>
                    <a:pt x="298" y="0"/>
                    <a:pt x="1" y="298"/>
                    <a:pt x="1" y="667"/>
                  </a:cubicBezTo>
                  <a:lnTo>
                    <a:pt x="1" y="8454"/>
                  </a:lnTo>
                  <a:cubicBezTo>
                    <a:pt x="1" y="8823"/>
                    <a:pt x="298" y="9121"/>
                    <a:pt x="667" y="9121"/>
                  </a:cubicBezTo>
                  <a:lnTo>
                    <a:pt x="10157" y="9121"/>
                  </a:lnTo>
                  <a:cubicBezTo>
                    <a:pt x="10538" y="9121"/>
                    <a:pt x="10835" y="8823"/>
                    <a:pt x="10835" y="8454"/>
                  </a:cubicBezTo>
                  <a:lnTo>
                    <a:pt x="10835" y="1679"/>
                  </a:lnTo>
                  <a:cubicBezTo>
                    <a:pt x="10835" y="1310"/>
                    <a:pt x="10538" y="1012"/>
                    <a:pt x="10157" y="1012"/>
                  </a:cubicBezTo>
                  <a:lnTo>
                    <a:pt x="7168" y="1012"/>
                  </a:lnTo>
                  <a:lnTo>
                    <a:pt x="6394" y="238"/>
                  </a:lnTo>
                  <a:cubicBezTo>
                    <a:pt x="6228" y="72"/>
                    <a:pt x="6025" y="0"/>
                    <a:pt x="579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39" name="Google Shape;11181;p60">
              <a:extLst>
                <a:ext uri="{FF2B5EF4-FFF2-40B4-BE49-F238E27FC236}">
                  <a16:creationId xmlns:a16="http://schemas.microsoft.com/office/drawing/2014/main" id="{AA496E42-3ED0-250F-AF70-68CE11F4A74E}"/>
                </a:ext>
              </a:extLst>
            </p:cNvPr>
            <p:cNvSpPr/>
            <p:nvPr/>
          </p:nvSpPr>
          <p:spPr>
            <a:xfrm>
              <a:off x="7211104" y="3487819"/>
              <a:ext cx="139468" cy="139500"/>
            </a:xfrm>
            <a:custGeom>
              <a:avLst/>
              <a:gdLst/>
              <a:ahLst/>
              <a:cxnLst/>
              <a:rect l="l" t="t" r="r" b="b"/>
              <a:pathLst>
                <a:path w="4382" h="4383" extrusionOk="0">
                  <a:moveTo>
                    <a:pt x="2370" y="1168"/>
                  </a:moveTo>
                  <a:cubicBezTo>
                    <a:pt x="2560" y="1168"/>
                    <a:pt x="2727" y="1334"/>
                    <a:pt x="2727" y="1525"/>
                  </a:cubicBezTo>
                  <a:lnTo>
                    <a:pt x="2727" y="1870"/>
                  </a:lnTo>
                  <a:cubicBezTo>
                    <a:pt x="2691" y="2144"/>
                    <a:pt x="2477" y="2382"/>
                    <a:pt x="2191" y="2382"/>
                  </a:cubicBezTo>
                  <a:cubicBezTo>
                    <a:pt x="1905" y="2382"/>
                    <a:pt x="1667" y="2144"/>
                    <a:pt x="1667" y="1870"/>
                  </a:cubicBezTo>
                  <a:lnTo>
                    <a:pt x="1667" y="1525"/>
                  </a:lnTo>
                  <a:cubicBezTo>
                    <a:pt x="1667" y="1334"/>
                    <a:pt x="1834" y="1168"/>
                    <a:pt x="2024" y="1168"/>
                  </a:cubicBezTo>
                  <a:close/>
                  <a:moveTo>
                    <a:pt x="2334" y="2680"/>
                  </a:moveTo>
                  <a:lnTo>
                    <a:pt x="2334" y="2775"/>
                  </a:lnTo>
                  <a:cubicBezTo>
                    <a:pt x="2370" y="2834"/>
                    <a:pt x="2381" y="2894"/>
                    <a:pt x="2417" y="2942"/>
                  </a:cubicBezTo>
                  <a:lnTo>
                    <a:pt x="2191" y="3156"/>
                  </a:lnTo>
                  <a:lnTo>
                    <a:pt x="2155" y="3156"/>
                  </a:lnTo>
                  <a:lnTo>
                    <a:pt x="1941" y="2942"/>
                  </a:lnTo>
                  <a:cubicBezTo>
                    <a:pt x="1965" y="2894"/>
                    <a:pt x="1977" y="2834"/>
                    <a:pt x="1977" y="2775"/>
                  </a:cubicBezTo>
                  <a:lnTo>
                    <a:pt x="1977" y="2680"/>
                  </a:lnTo>
                  <a:cubicBezTo>
                    <a:pt x="2036" y="2703"/>
                    <a:pt x="2096" y="2703"/>
                    <a:pt x="2155" y="2703"/>
                  </a:cubicBezTo>
                  <a:cubicBezTo>
                    <a:pt x="2215" y="2703"/>
                    <a:pt x="2274" y="2703"/>
                    <a:pt x="2334" y="2680"/>
                  </a:cubicBezTo>
                  <a:close/>
                  <a:moveTo>
                    <a:pt x="2203" y="334"/>
                  </a:moveTo>
                  <a:cubicBezTo>
                    <a:pt x="3227" y="334"/>
                    <a:pt x="4072" y="1179"/>
                    <a:pt x="4072" y="2203"/>
                  </a:cubicBezTo>
                  <a:cubicBezTo>
                    <a:pt x="4060" y="2787"/>
                    <a:pt x="3786" y="3311"/>
                    <a:pt x="3370" y="3668"/>
                  </a:cubicBezTo>
                  <a:lnTo>
                    <a:pt x="3370" y="3430"/>
                  </a:lnTo>
                  <a:cubicBezTo>
                    <a:pt x="3370" y="3239"/>
                    <a:pt x="3263" y="3073"/>
                    <a:pt x="3096" y="2977"/>
                  </a:cubicBezTo>
                  <a:lnTo>
                    <a:pt x="2691" y="2787"/>
                  </a:lnTo>
                  <a:lnTo>
                    <a:pt x="2691" y="2775"/>
                  </a:lnTo>
                  <a:lnTo>
                    <a:pt x="2691" y="2537"/>
                  </a:lnTo>
                  <a:cubicBezTo>
                    <a:pt x="2905" y="2382"/>
                    <a:pt x="3036" y="2132"/>
                    <a:pt x="3036" y="1870"/>
                  </a:cubicBezTo>
                  <a:lnTo>
                    <a:pt x="3036" y="1525"/>
                  </a:lnTo>
                  <a:cubicBezTo>
                    <a:pt x="3036" y="1156"/>
                    <a:pt x="2739" y="858"/>
                    <a:pt x="2370" y="858"/>
                  </a:cubicBezTo>
                  <a:lnTo>
                    <a:pt x="2024" y="858"/>
                  </a:lnTo>
                  <a:cubicBezTo>
                    <a:pt x="1655" y="858"/>
                    <a:pt x="1358" y="1156"/>
                    <a:pt x="1358" y="1525"/>
                  </a:cubicBezTo>
                  <a:lnTo>
                    <a:pt x="1358" y="1870"/>
                  </a:lnTo>
                  <a:cubicBezTo>
                    <a:pt x="1358" y="2132"/>
                    <a:pt x="1488" y="2382"/>
                    <a:pt x="1703" y="2537"/>
                  </a:cubicBezTo>
                  <a:lnTo>
                    <a:pt x="1703" y="2775"/>
                  </a:lnTo>
                  <a:lnTo>
                    <a:pt x="1703" y="2787"/>
                  </a:lnTo>
                  <a:lnTo>
                    <a:pt x="1298" y="2977"/>
                  </a:lnTo>
                  <a:cubicBezTo>
                    <a:pt x="1131" y="3073"/>
                    <a:pt x="1024" y="3239"/>
                    <a:pt x="1024" y="3430"/>
                  </a:cubicBezTo>
                  <a:lnTo>
                    <a:pt x="1024" y="3668"/>
                  </a:lnTo>
                  <a:cubicBezTo>
                    <a:pt x="596" y="3323"/>
                    <a:pt x="334" y="2799"/>
                    <a:pt x="334" y="2203"/>
                  </a:cubicBezTo>
                  <a:cubicBezTo>
                    <a:pt x="334" y="1179"/>
                    <a:pt x="1179" y="334"/>
                    <a:pt x="2203" y="334"/>
                  </a:cubicBezTo>
                  <a:close/>
                  <a:moveTo>
                    <a:pt x="2667" y="3120"/>
                  </a:moveTo>
                  <a:lnTo>
                    <a:pt x="2929" y="3251"/>
                  </a:lnTo>
                  <a:cubicBezTo>
                    <a:pt x="2989" y="3275"/>
                    <a:pt x="3036" y="3335"/>
                    <a:pt x="3036" y="3418"/>
                  </a:cubicBezTo>
                  <a:lnTo>
                    <a:pt x="3036" y="3858"/>
                  </a:lnTo>
                  <a:cubicBezTo>
                    <a:pt x="2786" y="3989"/>
                    <a:pt x="2489" y="4073"/>
                    <a:pt x="2179" y="4073"/>
                  </a:cubicBezTo>
                  <a:cubicBezTo>
                    <a:pt x="1858" y="4073"/>
                    <a:pt x="1584" y="3989"/>
                    <a:pt x="1310" y="3858"/>
                  </a:cubicBezTo>
                  <a:lnTo>
                    <a:pt x="1310" y="3418"/>
                  </a:lnTo>
                  <a:cubicBezTo>
                    <a:pt x="1310" y="3335"/>
                    <a:pt x="1358" y="3275"/>
                    <a:pt x="1417" y="3251"/>
                  </a:cubicBezTo>
                  <a:lnTo>
                    <a:pt x="1679" y="3120"/>
                  </a:lnTo>
                  <a:lnTo>
                    <a:pt x="1941" y="3370"/>
                  </a:lnTo>
                  <a:cubicBezTo>
                    <a:pt x="2000" y="3430"/>
                    <a:pt x="2084" y="3454"/>
                    <a:pt x="2179" y="3454"/>
                  </a:cubicBezTo>
                  <a:cubicBezTo>
                    <a:pt x="2262" y="3454"/>
                    <a:pt x="2334" y="3430"/>
                    <a:pt x="2417" y="3370"/>
                  </a:cubicBezTo>
                  <a:lnTo>
                    <a:pt x="2667" y="3120"/>
                  </a:lnTo>
                  <a:close/>
                  <a:moveTo>
                    <a:pt x="2191" y="1"/>
                  </a:moveTo>
                  <a:cubicBezTo>
                    <a:pt x="988" y="1"/>
                    <a:pt x="0" y="989"/>
                    <a:pt x="0" y="2192"/>
                  </a:cubicBezTo>
                  <a:cubicBezTo>
                    <a:pt x="0" y="3394"/>
                    <a:pt x="988" y="4382"/>
                    <a:pt x="2191" y="4382"/>
                  </a:cubicBezTo>
                  <a:cubicBezTo>
                    <a:pt x="3393" y="4382"/>
                    <a:pt x="4382" y="3394"/>
                    <a:pt x="4382" y="2192"/>
                  </a:cubicBezTo>
                  <a:cubicBezTo>
                    <a:pt x="4382" y="989"/>
                    <a:pt x="3393" y="1"/>
                    <a:pt x="219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40" name="Google Shape;11182;p60">
              <a:extLst>
                <a:ext uri="{FF2B5EF4-FFF2-40B4-BE49-F238E27FC236}">
                  <a16:creationId xmlns:a16="http://schemas.microsoft.com/office/drawing/2014/main" id="{8AE2465F-0B59-A105-BB98-71AE353552E0}"/>
                </a:ext>
              </a:extLst>
            </p:cNvPr>
            <p:cNvSpPr/>
            <p:nvPr/>
          </p:nvSpPr>
          <p:spPr>
            <a:xfrm>
              <a:off x="7180009" y="3466271"/>
              <a:ext cx="159201" cy="149685"/>
            </a:xfrm>
            <a:custGeom>
              <a:avLst/>
              <a:gdLst/>
              <a:ahLst/>
              <a:cxnLst/>
              <a:rect l="l" t="t" r="r" b="b"/>
              <a:pathLst>
                <a:path w="5002" h="4703" extrusionOk="0">
                  <a:moveTo>
                    <a:pt x="3163" y="1"/>
                  </a:moveTo>
                  <a:cubicBezTo>
                    <a:pt x="2425" y="1"/>
                    <a:pt x="1690" y="286"/>
                    <a:pt x="1132" y="844"/>
                  </a:cubicBezTo>
                  <a:cubicBezTo>
                    <a:pt x="96" y="1868"/>
                    <a:pt x="1" y="3500"/>
                    <a:pt x="894" y="4643"/>
                  </a:cubicBezTo>
                  <a:cubicBezTo>
                    <a:pt x="918" y="4690"/>
                    <a:pt x="965" y="4702"/>
                    <a:pt x="1013" y="4702"/>
                  </a:cubicBezTo>
                  <a:cubicBezTo>
                    <a:pt x="1037" y="4702"/>
                    <a:pt x="1084" y="4690"/>
                    <a:pt x="1108" y="4666"/>
                  </a:cubicBezTo>
                  <a:cubicBezTo>
                    <a:pt x="1192" y="4607"/>
                    <a:pt x="1192" y="4523"/>
                    <a:pt x="1144" y="4452"/>
                  </a:cubicBezTo>
                  <a:cubicBezTo>
                    <a:pt x="358" y="3440"/>
                    <a:pt x="441" y="1987"/>
                    <a:pt x="1346" y="1083"/>
                  </a:cubicBezTo>
                  <a:cubicBezTo>
                    <a:pt x="1845" y="591"/>
                    <a:pt x="2498" y="338"/>
                    <a:pt x="3153" y="338"/>
                  </a:cubicBezTo>
                  <a:cubicBezTo>
                    <a:pt x="3703" y="338"/>
                    <a:pt x="4254" y="516"/>
                    <a:pt x="4716" y="880"/>
                  </a:cubicBezTo>
                  <a:cubicBezTo>
                    <a:pt x="4744" y="903"/>
                    <a:pt x="4775" y="914"/>
                    <a:pt x="4807" y="914"/>
                  </a:cubicBezTo>
                  <a:cubicBezTo>
                    <a:pt x="4856" y="914"/>
                    <a:pt x="4906" y="888"/>
                    <a:pt x="4942" y="844"/>
                  </a:cubicBezTo>
                  <a:cubicBezTo>
                    <a:pt x="5002" y="773"/>
                    <a:pt x="4978" y="666"/>
                    <a:pt x="4918" y="606"/>
                  </a:cubicBezTo>
                  <a:cubicBezTo>
                    <a:pt x="4398" y="200"/>
                    <a:pt x="3779" y="1"/>
                    <a:pt x="316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  <p:sp>
          <p:nvSpPr>
            <p:cNvPr id="41" name="Google Shape;11183;p60">
              <a:extLst>
                <a:ext uri="{FF2B5EF4-FFF2-40B4-BE49-F238E27FC236}">
                  <a16:creationId xmlns:a16="http://schemas.microsoft.com/office/drawing/2014/main" id="{97C0A370-C47F-7FA8-8170-0F0D5800C108}"/>
                </a:ext>
              </a:extLst>
            </p:cNvPr>
            <p:cNvSpPr/>
            <p:nvPr/>
          </p:nvSpPr>
          <p:spPr>
            <a:xfrm>
              <a:off x="7222085" y="3499690"/>
              <a:ext cx="158819" cy="148825"/>
            </a:xfrm>
            <a:custGeom>
              <a:avLst/>
              <a:gdLst/>
              <a:ahLst/>
              <a:cxnLst/>
              <a:rect l="l" t="t" r="r" b="b"/>
              <a:pathLst>
                <a:path w="4990" h="4676" extrusionOk="0">
                  <a:moveTo>
                    <a:pt x="3983" y="0"/>
                  </a:moveTo>
                  <a:cubicBezTo>
                    <a:pt x="3948" y="0"/>
                    <a:pt x="3913" y="12"/>
                    <a:pt x="3882" y="33"/>
                  </a:cubicBezTo>
                  <a:cubicBezTo>
                    <a:pt x="3810" y="92"/>
                    <a:pt x="3810" y="187"/>
                    <a:pt x="3858" y="259"/>
                  </a:cubicBezTo>
                  <a:cubicBezTo>
                    <a:pt x="4644" y="1271"/>
                    <a:pt x="4549" y="2711"/>
                    <a:pt x="3644" y="3616"/>
                  </a:cubicBezTo>
                  <a:cubicBezTo>
                    <a:pt x="3152" y="4115"/>
                    <a:pt x="2502" y="4367"/>
                    <a:pt x="1848" y="4367"/>
                  </a:cubicBezTo>
                  <a:cubicBezTo>
                    <a:pt x="1299" y="4367"/>
                    <a:pt x="748" y="4189"/>
                    <a:pt x="286" y="3831"/>
                  </a:cubicBezTo>
                  <a:cubicBezTo>
                    <a:pt x="250" y="3805"/>
                    <a:pt x="214" y="3793"/>
                    <a:pt x="180" y="3793"/>
                  </a:cubicBezTo>
                  <a:cubicBezTo>
                    <a:pt x="135" y="3793"/>
                    <a:pt x="94" y="3814"/>
                    <a:pt x="60" y="3854"/>
                  </a:cubicBezTo>
                  <a:cubicBezTo>
                    <a:pt x="0" y="3938"/>
                    <a:pt x="12" y="4021"/>
                    <a:pt x="84" y="4081"/>
                  </a:cubicBezTo>
                  <a:cubicBezTo>
                    <a:pt x="608" y="4486"/>
                    <a:pt x="1239" y="4676"/>
                    <a:pt x="1846" y="4676"/>
                  </a:cubicBezTo>
                  <a:cubicBezTo>
                    <a:pt x="2584" y="4676"/>
                    <a:pt x="3322" y="4390"/>
                    <a:pt x="3882" y="3843"/>
                  </a:cubicBezTo>
                  <a:cubicBezTo>
                    <a:pt x="4894" y="2831"/>
                    <a:pt x="4989" y="1211"/>
                    <a:pt x="4108" y="68"/>
                  </a:cubicBezTo>
                  <a:cubicBezTo>
                    <a:pt x="4074" y="21"/>
                    <a:pt x="4029" y="0"/>
                    <a:pt x="398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 spc="5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endParaRPr>
            </a:p>
          </p:txBody>
        </p:sp>
      </p:grpSp>
      <p:grpSp>
        <p:nvGrpSpPr>
          <p:cNvPr id="46" name="Google Shape;11820;p61">
            <a:extLst>
              <a:ext uri="{FF2B5EF4-FFF2-40B4-BE49-F238E27FC236}">
                <a16:creationId xmlns:a16="http://schemas.microsoft.com/office/drawing/2014/main" id="{D078FBBF-31DF-82CD-7D74-56B900826A42}"/>
              </a:ext>
            </a:extLst>
          </p:cNvPr>
          <p:cNvGrpSpPr/>
          <p:nvPr/>
        </p:nvGrpSpPr>
        <p:grpSpPr>
          <a:xfrm>
            <a:off x="1323058" y="1685341"/>
            <a:ext cx="640080" cy="548640"/>
            <a:chOff x="2633105" y="2431859"/>
            <a:chExt cx="363243" cy="328585"/>
          </a:xfrm>
          <a:solidFill>
            <a:schemeClr val="bg2"/>
          </a:solidFill>
        </p:grpSpPr>
        <p:sp>
          <p:nvSpPr>
            <p:cNvPr id="47" name="Google Shape;11821;p61">
              <a:extLst>
                <a:ext uri="{FF2B5EF4-FFF2-40B4-BE49-F238E27FC236}">
                  <a16:creationId xmlns:a16="http://schemas.microsoft.com/office/drawing/2014/main" id="{2C7ADFA8-E4DF-3BE7-B783-4D985F2BF155}"/>
                </a:ext>
              </a:extLst>
            </p:cNvPr>
            <p:cNvSpPr/>
            <p:nvPr/>
          </p:nvSpPr>
          <p:spPr>
            <a:xfrm>
              <a:off x="2633105" y="2498260"/>
              <a:ext cx="250462" cy="262184"/>
            </a:xfrm>
            <a:custGeom>
              <a:avLst/>
              <a:gdLst/>
              <a:ahLst/>
              <a:cxnLst/>
              <a:rect l="l" t="t" r="r" b="b"/>
              <a:pathLst>
                <a:path w="7906" h="8276" extrusionOk="0">
                  <a:moveTo>
                    <a:pt x="5322" y="6644"/>
                  </a:moveTo>
                  <a:lnTo>
                    <a:pt x="5465" y="7263"/>
                  </a:lnTo>
                  <a:lnTo>
                    <a:pt x="4560" y="7263"/>
                  </a:lnTo>
                  <a:lnTo>
                    <a:pt x="4691" y="6644"/>
                  </a:lnTo>
                  <a:close/>
                  <a:moveTo>
                    <a:pt x="6465" y="7608"/>
                  </a:moveTo>
                  <a:lnTo>
                    <a:pt x="6465" y="7954"/>
                  </a:lnTo>
                  <a:lnTo>
                    <a:pt x="3548" y="7954"/>
                  </a:lnTo>
                  <a:lnTo>
                    <a:pt x="3548" y="7608"/>
                  </a:lnTo>
                  <a:close/>
                  <a:moveTo>
                    <a:pt x="167" y="0"/>
                  </a:moveTo>
                  <a:cubicBezTo>
                    <a:pt x="84" y="0"/>
                    <a:pt x="0" y="72"/>
                    <a:pt x="0" y="167"/>
                  </a:cubicBezTo>
                  <a:lnTo>
                    <a:pt x="0" y="6489"/>
                  </a:lnTo>
                  <a:cubicBezTo>
                    <a:pt x="0" y="6585"/>
                    <a:pt x="84" y="6656"/>
                    <a:pt x="167" y="6656"/>
                  </a:cubicBezTo>
                  <a:lnTo>
                    <a:pt x="4346" y="6656"/>
                  </a:lnTo>
                  <a:lnTo>
                    <a:pt x="4203" y="7287"/>
                  </a:lnTo>
                  <a:lnTo>
                    <a:pt x="3370" y="7287"/>
                  </a:lnTo>
                  <a:cubicBezTo>
                    <a:pt x="3274" y="7287"/>
                    <a:pt x="3203" y="7358"/>
                    <a:pt x="3203" y="7442"/>
                  </a:cubicBezTo>
                  <a:lnTo>
                    <a:pt x="3203" y="8120"/>
                  </a:lnTo>
                  <a:cubicBezTo>
                    <a:pt x="3203" y="8204"/>
                    <a:pt x="3274" y="8275"/>
                    <a:pt x="3370" y="8275"/>
                  </a:cubicBezTo>
                  <a:lnTo>
                    <a:pt x="6632" y="8275"/>
                  </a:lnTo>
                  <a:cubicBezTo>
                    <a:pt x="6715" y="8275"/>
                    <a:pt x="6787" y="8204"/>
                    <a:pt x="6787" y="8120"/>
                  </a:cubicBezTo>
                  <a:lnTo>
                    <a:pt x="6787" y="7442"/>
                  </a:lnTo>
                  <a:cubicBezTo>
                    <a:pt x="6787" y="7358"/>
                    <a:pt x="6715" y="7287"/>
                    <a:pt x="6632" y="7287"/>
                  </a:cubicBezTo>
                  <a:lnTo>
                    <a:pt x="5787" y="7287"/>
                  </a:lnTo>
                  <a:lnTo>
                    <a:pt x="5644" y="6656"/>
                  </a:lnTo>
                  <a:lnTo>
                    <a:pt x="7727" y="6656"/>
                  </a:lnTo>
                  <a:cubicBezTo>
                    <a:pt x="7823" y="6656"/>
                    <a:pt x="7894" y="6585"/>
                    <a:pt x="7894" y="6489"/>
                  </a:cubicBezTo>
                  <a:cubicBezTo>
                    <a:pt x="7906" y="6394"/>
                    <a:pt x="7834" y="6311"/>
                    <a:pt x="7739" y="6311"/>
                  </a:cubicBezTo>
                  <a:lnTo>
                    <a:pt x="345" y="6311"/>
                  </a:lnTo>
                  <a:lnTo>
                    <a:pt x="345" y="334"/>
                  </a:lnTo>
                  <a:lnTo>
                    <a:pt x="4763" y="334"/>
                  </a:lnTo>
                  <a:cubicBezTo>
                    <a:pt x="4858" y="334"/>
                    <a:pt x="4929" y="262"/>
                    <a:pt x="4929" y="167"/>
                  </a:cubicBezTo>
                  <a:cubicBezTo>
                    <a:pt x="4929" y="72"/>
                    <a:pt x="4858" y="0"/>
                    <a:pt x="476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1822;p61">
              <a:extLst>
                <a:ext uri="{FF2B5EF4-FFF2-40B4-BE49-F238E27FC236}">
                  <a16:creationId xmlns:a16="http://schemas.microsoft.com/office/drawing/2014/main" id="{27954E26-8A9C-9A95-14F0-6766F8756CA4}"/>
                </a:ext>
              </a:extLst>
            </p:cNvPr>
            <p:cNvSpPr/>
            <p:nvPr/>
          </p:nvSpPr>
          <p:spPr>
            <a:xfrm>
              <a:off x="2772655" y="2680800"/>
              <a:ext cx="38491" cy="10613"/>
            </a:xfrm>
            <a:custGeom>
              <a:avLst/>
              <a:gdLst/>
              <a:ahLst/>
              <a:cxnLst/>
              <a:rect l="l" t="t" r="r" b="b"/>
              <a:pathLst>
                <a:path w="1215" h="335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cubicBezTo>
                    <a:pt x="0" y="251"/>
                    <a:pt x="84" y="334"/>
                    <a:pt x="167" y="334"/>
                  </a:cubicBezTo>
                  <a:lnTo>
                    <a:pt x="1048" y="334"/>
                  </a:lnTo>
                  <a:cubicBezTo>
                    <a:pt x="1132" y="334"/>
                    <a:pt x="1215" y="251"/>
                    <a:pt x="1215" y="168"/>
                  </a:cubicBezTo>
                  <a:cubicBezTo>
                    <a:pt x="1215" y="72"/>
                    <a:pt x="1132" y="1"/>
                    <a:pt x="10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1823;p61">
              <a:extLst>
                <a:ext uri="{FF2B5EF4-FFF2-40B4-BE49-F238E27FC236}">
                  <a16:creationId xmlns:a16="http://schemas.microsoft.com/office/drawing/2014/main" id="{E7295211-3FD5-8D48-243D-B6D69601EA2B}"/>
                </a:ext>
              </a:extLst>
            </p:cNvPr>
            <p:cNvSpPr/>
            <p:nvPr/>
          </p:nvSpPr>
          <p:spPr>
            <a:xfrm>
              <a:off x="272928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1824;p61">
              <a:extLst>
                <a:ext uri="{FF2B5EF4-FFF2-40B4-BE49-F238E27FC236}">
                  <a16:creationId xmlns:a16="http://schemas.microsoft.com/office/drawing/2014/main" id="{A3C7ECED-B0EF-C8C7-418B-78D3B50B6DA9}"/>
                </a:ext>
              </a:extLst>
            </p:cNvPr>
            <p:cNvSpPr/>
            <p:nvPr/>
          </p:nvSpPr>
          <p:spPr>
            <a:xfrm>
              <a:off x="2774176" y="2583131"/>
              <a:ext cx="35482" cy="35862"/>
            </a:xfrm>
            <a:custGeom>
              <a:avLst/>
              <a:gdLst/>
              <a:ahLst/>
              <a:cxnLst/>
              <a:rect l="l" t="t" r="r" b="b"/>
              <a:pathLst>
                <a:path w="1120" h="1132" extrusionOk="0">
                  <a:moveTo>
                    <a:pt x="786" y="334"/>
                  </a:moveTo>
                  <a:lnTo>
                    <a:pt x="786" y="810"/>
                  </a:lnTo>
                  <a:lnTo>
                    <a:pt x="333" y="810"/>
                  </a:lnTo>
                  <a:lnTo>
                    <a:pt x="333" y="334"/>
                  </a:lnTo>
                  <a:close/>
                  <a:moveTo>
                    <a:pt x="167" y="0"/>
                  </a:moveTo>
                  <a:cubicBezTo>
                    <a:pt x="72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72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19" y="84"/>
                    <a:pt x="1036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1825;p61">
              <a:extLst>
                <a:ext uri="{FF2B5EF4-FFF2-40B4-BE49-F238E27FC236}">
                  <a16:creationId xmlns:a16="http://schemas.microsoft.com/office/drawing/2014/main" id="{722060A8-5E99-3E41-6261-CC577E7F65AC}"/>
                </a:ext>
              </a:extLst>
            </p:cNvPr>
            <p:cNvSpPr/>
            <p:nvPr/>
          </p:nvSpPr>
          <p:spPr>
            <a:xfrm>
              <a:off x="2817926" y="2583131"/>
              <a:ext cx="35862" cy="35862"/>
            </a:xfrm>
            <a:custGeom>
              <a:avLst/>
              <a:gdLst/>
              <a:ahLst/>
              <a:cxnLst/>
              <a:rect l="l" t="t" r="r" b="b"/>
              <a:pathLst>
                <a:path w="1132" h="1132" extrusionOk="0">
                  <a:moveTo>
                    <a:pt x="798" y="334"/>
                  </a:moveTo>
                  <a:lnTo>
                    <a:pt x="798" y="810"/>
                  </a:lnTo>
                  <a:lnTo>
                    <a:pt x="334" y="810"/>
                  </a:lnTo>
                  <a:lnTo>
                    <a:pt x="334" y="334"/>
                  </a:lnTo>
                  <a:close/>
                  <a:moveTo>
                    <a:pt x="167" y="0"/>
                  </a:moveTo>
                  <a:cubicBezTo>
                    <a:pt x="84" y="0"/>
                    <a:pt x="0" y="84"/>
                    <a:pt x="0" y="167"/>
                  </a:cubicBezTo>
                  <a:lnTo>
                    <a:pt x="0" y="977"/>
                  </a:lnTo>
                  <a:cubicBezTo>
                    <a:pt x="0" y="1060"/>
                    <a:pt x="84" y="1131"/>
                    <a:pt x="167" y="1131"/>
                  </a:cubicBezTo>
                  <a:lnTo>
                    <a:pt x="953" y="1131"/>
                  </a:lnTo>
                  <a:cubicBezTo>
                    <a:pt x="1048" y="1131"/>
                    <a:pt x="1119" y="1060"/>
                    <a:pt x="1119" y="977"/>
                  </a:cubicBezTo>
                  <a:lnTo>
                    <a:pt x="1119" y="167"/>
                  </a:lnTo>
                  <a:cubicBezTo>
                    <a:pt x="1131" y="84"/>
                    <a:pt x="1060" y="0"/>
                    <a:pt x="95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1826;p61">
              <a:extLst>
                <a:ext uri="{FF2B5EF4-FFF2-40B4-BE49-F238E27FC236}">
                  <a16:creationId xmlns:a16="http://schemas.microsoft.com/office/drawing/2014/main" id="{B2F43AFC-D700-2799-B498-FB53D2A0FC82}"/>
                </a:ext>
              </a:extLst>
            </p:cNvPr>
            <p:cNvSpPr/>
            <p:nvPr/>
          </p:nvSpPr>
          <p:spPr>
            <a:xfrm>
              <a:off x="2653475" y="2431859"/>
              <a:ext cx="342873" cy="275394"/>
            </a:xfrm>
            <a:custGeom>
              <a:avLst/>
              <a:gdLst/>
              <a:ahLst/>
              <a:cxnLst/>
              <a:rect l="l" t="t" r="r" b="b"/>
              <a:pathLst>
                <a:path w="10823" h="8693" extrusionOk="0">
                  <a:moveTo>
                    <a:pt x="6429" y="3001"/>
                  </a:moveTo>
                  <a:cubicBezTo>
                    <a:pt x="6715" y="3870"/>
                    <a:pt x="7489" y="4513"/>
                    <a:pt x="8406" y="4585"/>
                  </a:cubicBezTo>
                  <a:lnTo>
                    <a:pt x="8406" y="7359"/>
                  </a:lnTo>
                  <a:lnTo>
                    <a:pt x="310" y="7359"/>
                  </a:lnTo>
                  <a:lnTo>
                    <a:pt x="310" y="3001"/>
                  </a:lnTo>
                  <a:close/>
                  <a:moveTo>
                    <a:pt x="8608" y="1"/>
                  </a:moveTo>
                  <a:cubicBezTo>
                    <a:pt x="7430" y="1"/>
                    <a:pt x="6477" y="906"/>
                    <a:pt x="6358" y="2073"/>
                  </a:cubicBezTo>
                  <a:lnTo>
                    <a:pt x="4798" y="2073"/>
                  </a:lnTo>
                  <a:cubicBezTo>
                    <a:pt x="4703" y="2073"/>
                    <a:pt x="4632" y="2144"/>
                    <a:pt x="4632" y="2239"/>
                  </a:cubicBezTo>
                  <a:cubicBezTo>
                    <a:pt x="4632" y="2323"/>
                    <a:pt x="4703" y="2394"/>
                    <a:pt x="4798" y="2394"/>
                  </a:cubicBezTo>
                  <a:lnTo>
                    <a:pt x="6334" y="2394"/>
                  </a:lnTo>
                  <a:cubicBezTo>
                    <a:pt x="6334" y="2489"/>
                    <a:pt x="6358" y="2561"/>
                    <a:pt x="6370" y="2656"/>
                  </a:cubicBezTo>
                  <a:lnTo>
                    <a:pt x="167" y="2656"/>
                  </a:lnTo>
                  <a:cubicBezTo>
                    <a:pt x="72" y="2656"/>
                    <a:pt x="0" y="2727"/>
                    <a:pt x="0" y="2811"/>
                  </a:cubicBezTo>
                  <a:lnTo>
                    <a:pt x="0" y="7502"/>
                  </a:lnTo>
                  <a:cubicBezTo>
                    <a:pt x="0" y="7597"/>
                    <a:pt x="72" y="7668"/>
                    <a:pt x="167" y="7668"/>
                  </a:cubicBezTo>
                  <a:lnTo>
                    <a:pt x="8608" y="7668"/>
                  </a:lnTo>
                  <a:cubicBezTo>
                    <a:pt x="8692" y="7668"/>
                    <a:pt x="8763" y="7597"/>
                    <a:pt x="8763" y="7502"/>
                  </a:cubicBezTo>
                  <a:lnTo>
                    <a:pt x="8763" y="4561"/>
                  </a:lnTo>
                  <a:cubicBezTo>
                    <a:pt x="8858" y="4561"/>
                    <a:pt x="8966" y="4537"/>
                    <a:pt x="9049" y="4513"/>
                  </a:cubicBezTo>
                  <a:lnTo>
                    <a:pt x="9049" y="8371"/>
                  </a:lnTo>
                  <a:lnTo>
                    <a:pt x="7787" y="8371"/>
                  </a:lnTo>
                  <a:cubicBezTo>
                    <a:pt x="7692" y="8371"/>
                    <a:pt x="7620" y="8442"/>
                    <a:pt x="7620" y="8526"/>
                  </a:cubicBezTo>
                  <a:cubicBezTo>
                    <a:pt x="7620" y="8621"/>
                    <a:pt x="7692" y="8692"/>
                    <a:pt x="7787" y="8692"/>
                  </a:cubicBezTo>
                  <a:lnTo>
                    <a:pt x="9216" y="8692"/>
                  </a:lnTo>
                  <a:cubicBezTo>
                    <a:pt x="9299" y="8692"/>
                    <a:pt x="9382" y="8621"/>
                    <a:pt x="9382" y="8526"/>
                  </a:cubicBezTo>
                  <a:lnTo>
                    <a:pt x="9382" y="4406"/>
                  </a:lnTo>
                  <a:cubicBezTo>
                    <a:pt x="9632" y="4323"/>
                    <a:pt x="9858" y="4180"/>
                    <a:pt x="10061" y="4001"/>
                  </a:cubicBezTo>
                  <a:cubicBezTo>
                    <a:pt x="10466" y="3644"/>
                    <a:pt x="10728" y="3168"/>
                    <a:pt x="10823" y="2632"/>
                  </a:cubicBezTo>
                  <a:cubicBezTo>
                    <a:pt x="10823" y="2596"/>
                    <a:pt x="10763" y="2501"/>
                    <a:pt x="10668" y="2489"/>
                  </a:cubicBezTo>
                  <a:cubicBezTo>
                    <a:pt x="10656" y="2486"/>
                    <a:pt x="10643" y="2484"/>
                    <a:pt x="10630" y="2484"/>
                  </a:cubicBezTo>
                  <a:cubicBezTo>
                    <a:pt x="10558" y="2484"/>
                    <a:pt x="10488" y="2539"/>
                    <a:pt x="10478" y="2620"/>
                  </a:cubicBezTo>
                  <a:cubicBezTo>
                    <a:pt x="10359" y="3358"/>
                    <a:pt x="9835" y="3942"/>
                    <a:pt x="9168" y="4156"/>
                  </a:cubicBezTo>
                  <a:lnTo>
                    <a:pt x="9144" y="4156"/>
                  </a:lnTo>
                  <a:cubicBezTo>
                    <a:pt x="8966" y="4216"/>
                    <a:pt x="8763" y="4239"/>
                    <a:pt x="8573" y="4239"/>
                  </a:cubicBezTo>
                  <a:cubicBezTo>
                    <a:pt x="7513" y="4239"/>
                    <a:pt x="6656" y="3358"/>
                    <a:pt x="6656" y="2287"/>
                  </a:cubicBezTo>
                  <a:cubicBezTo>
                    <a:pt x="6656" y="1215"/>
                    <a:pt x="7513" y="346"/>
                    <a:pt x="8573" y="346"/>
                  </a:cubicBezTo>
                  <a:cubicBezTo>
                    <a:pt x="9513" y="346"/>
                    <a:pt x="10335" y="1061"/>
                    <a:pt x="10478" y="1989"/>
                  </a:cubicBezTo>
                  <a:cubicBezTo>
                    <a:pt x="10490" y="2084"/>
                    <a:pt x="10585" y="2144"/>
                    <a:pt x="10668" y="2144"/>
                  </a:cubicBezTo>
                  <a:cubicBezTo>
                    <a:pt x="10763" y="2132"/>
                    <a:pt x="10823" y="2037"/>
                    <a:pt x="10823" y="1953"/>
                  </a:cubicBezTo>
                  <a:cubicBezTo>
                    <a:pt x="10751" y="1418"/>
                    <a:pt x="10478" y="918"/>
                    <a:pt x="10073" y="572"/>
                  </a:cubicBezTo>
                  <a:cubicBezTo>
                    <a:pt x="9656" y="215"/>
                    <a:pt x="9144" y="1"/>
                    <a:pt x="860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1827;p61">
              <a:extLst>
                <a:ext uri="{FF2B5EF4-FFF2-40B4-BE49-F238E27FC236}">
                  <a16:creationId xmlns:a16="http://schemas.microsoft.com/office/drawing/2014/main" id="{966A0D7B-5E9E-A885-5AC4-F955ABC09B0A}"/>
                </a:ext>
              </a:extLst>
            </p:cNvPr>
            <p:cNvSpPr/>
            <p:nvPr/>
          </p:nvSpPr>
          <p:spPr>
            <a:xfrm>
              <a:off x="2881286" y="2460529"/>
              <a:ext cx="87532" cy="87912"/>
            </a:xfrm>
            <a:custGeom>
              <a:avLst/>
              <a:gdLst/>
              <a:ahLst/>
              <a:cxnLst/>
              <a:rect l="l" t="t" r="r" b="b"/>
              <a:pathLst>
                <a:path w="2763" h="2775" extrusionOk="0">
                  <a:moveTo>
                    <a:pt x="1414" y="703"/>
                  </a:moveTo>
                  <a:cubicBezTo>
                    <a:pt x="1786" y="703"/>
                    <a:pt x="2084" y="1020"/>
                    <a:pt x="2084" y="1406"/>
                  </a:cubicBezTo>
                  <a:cubicBezTo>
                    <a:pt x="2084" y="1787"/>
                    <a:pt x="1775" y="2108"/>
                    <a:pt x="1394" y="2108"/>
                  </a:cubicBezTo>
                  <a:cubicBezTo>
                    <a:pt x="1013" y="2108"/>
                    <a:pt x="715" y="1787"/>
                    <a:pt x="715" y="1406"/>
                  </a:cubicBezTo>
                  <a:cubicBezTo>
                    <a:pt x="715" y="1013"/>
                    <a:pt x="1024" y="703"/>
                    <a:pt x="1394" y="703"/>
                  </a:cubicBezTo>
                  <a:cubicBezTo>
                    <a:pt x="1400" y="703"/>
                    <a:pt x="1407" y="703"/>
                    <a:pt x="1414" y="703"/>
                  </a:cubicBezTo>
                  <a:close/>
                  <a:moveTo>
                    <a:pt x="1382" y="1"/>
                  </a:moveTo>
                  <a:cubicBezTo>
                    <a:pt x="1286" y="1"/>
                    <a:pt x="1215" y="72"/>
                    <a:pt x="1215" y="167"/>
                  </a:cubicBezTo>
                  <a:lnTo>
                    <a:pt x="1215" y="370"/>
                  </a:lnTo>
                  <a:cubicBezTo>
                    <a:pt x="1048" y="406"/>
                    <a:pt x="917" y="465"/>
                    <a:pt x="786" y="560"/>
                  </a:cubicBezTo>
                  <a:lnTo>
                    <a:pt x="632" y="406"/>
                  </a:lnTo>
                  <a:cubicBezTo>
                    <a:pt x="607" y="374"/>
                    <a:pt x="559" y="356"/>
                    <a:pt x="511" y="356"/>
                  </a:cubicBezTo>
                  <a:cubicBezTo>
                    <a:pt x="467" y="356"/>
                    <a:pt x="422" y="371"/>
                    <a:pt x="393" y="406"/>
                  </a:cubicBezTo>
                  <a:cubicBezTo>
                    <a:pt x="334" y="465"/>
                    <a:pt x="322" y="584"/>
                    <a:pt x="393" y="644"/>
                  </a:cubicBezTo>
                  <a:lnTo>
                    <a:pt x="548" y="798"/>
                  </a:lnTo>
                  <a:cubicBezTo>
                    <a:pt x="453" y="929"/>
                    <a:pt x="393" y="1072"/>
                    <a:pt x="370" y="1227"/>
                  </a:cubicBezTo>
                  <a:lnTo>
                    <a:pt x="155" y="1227"/>
                  </a:lnTo>
                  <a:cubicBezTo>
                    <a:pt x="72" y="1227"/>
                    <a:pt x="0" y="1299"/>
                    <a:pt x="0" y="1394"/>
                  </a:cubicBezTo>
                  <a:cubicBezTo>
                    <a:pt x="0" y="1477"/>
                    <a:pt x="72" y="1549"/>
                    <a:pt x="155" y="1549"/>
                  </a:cubicBezTo>
                  <a:lnTo>
                    <a:pt x="370" y="1549"/>
                  </a:lnTo>
                  <a:cubicBezTo>
                    <a:pt x="393" y="1715"/>
                    <a:pt x="453" y="1870"/>
                    <a:pt x="548" y="1989"/>
                  </a:cubicBezTo>
                  <a:lnTo>
                    <a:pt x="393" y="2132"/>
                  </a:lnTo>
                  <a:cubicBezTo>
                    <a:pt x="334" y="2191"/>
                    <a:pt x="334" y="2311"/>
                    <a:pt x="393" y="2370"/>
                  </a:cubicBezTo>
                  <a:cubicBezTo>
                    <a:pt x="429" y="2406"/>
                    <a:pt x="477" y="2418"/>
                    <a:pt x="512" y="2418"/>
                  </a:cubicBezTo>
                  <a:cubicBezTo>
                    <a:pt x="560" y="2418"/>
                    <a:pt x="608" y="2394"/>
                    <a:pt x="632" y="2370"/>
                  </a:cubicBezTo>
                  <a:lnTo>
                    <a:pt x="786" y="2227"/>
                  </a:lnTo>
                  <a:cubicBezTo>
                    <a:pt x="905" y="2311"/>
                    <a:pt x="1048" y="2370"/>
                    <a:pt x="1215" y="2406"/>
                  </a:cubicBezTo>
                  <a:lnTo>
                    <a:pt x="1215" y="2608"/>
                  </a:lnTo>
                  <a:cubicBezTo>
                    <a:pt x="1215" y="2703"/>
                    <a:pt x="1286" y="2775"/>
                    <a:pt x="1382" y="2775"/>
                  </a:cubicBezTo>
                  <a:cubicBezTo>
                    <a:pt x="1465" y="2775"/>
                    <a:pt x="1548" y="2703"/>
                    <a:pt x="1548" y="2608"/>
                  </a:cubicBezTo>
                  <a:lnTo>
                    <a:pt x="1548" y="2430"/>
                  </a:lnTo>
                  <a:cubicBezTo>
                    <a:pt x="1703" y="2394"/>
                    <a:pt x="1846" y="2346"/>
                    <a:pt x="1977" y="2251"/>
                  </a:cubicBezTo>
                  <a:lnTo>
                    <a:pt x="2120" y="2394"/>
                  </a:lnTo>
                  <a:cubicBezTo>
                    <a:pt x="2156" y="2430"/>
                    <a:pt x="2203" y="2442"/>
                    <a:pt x="2239" y="2442"/>
                  </a:cubicBezTo>
                  <a:cubicBezTo>
                    <a:pt x="2286" y="2442"/>
                    <a:pt x="2334" y="2430"/>
                    <a:pt x="2358" y="2394"/>
                  </a:cubicBezTo>
                  <a:cubicBezTo>
                    <a:pt x="2417" y="2346"/>
                    <a:pt x="2441" y="2215"/>
                    <a:pt x="2358" y="2156"/>
                  </a:cubicBezTo>
                  <a:lnTo>
                    <a:pt x="2215" y="2013"/>
                  </a:lnTo>
                  <a:cubicBezTo>
                    <a:pt x="2298" y="1882"/>
                    <a:pt x="2358" y="1727"/>
                    <a:pt x="2394" y="1584"/>
                  </a:cubicBezTo>
                  <a:lnTo>
                    <a:pt x="2596" y="1584"/>
                  </a:lnTo>
                  <a:cubicBezTo>
                    <a:pt x="2691" y="1584"/>
                    <a:pt x="2763" y="1501"/>
                    <a:pt x="2763" y="1418"/>
                  </a:cubicBezTo>
                  <a:cubicBezTo>
                    <a:pt x="2763" y="1299"/>
                    <a:pt x="2691" y="1227"/>
                    <a:pt x="2608" y="1227"/>
                  </a:cubicBezTo>
                  <a:lnTo>
                    <a:pt x="2394" y="1227"/>
                  </a:lnTo>
                  <a:cubicBezTo>
                    <a:pt x="2370" y="1060"/>
                    <a:pt x="2310" y="906"/>
                    <a:pt x="2215" y="798"/>
                  </a:cubicBezTo>
                  <a:lnTo>
                    <a:pt x="2370" y="644"/>
                  </a:lnTo>
                  <a:cubicBezTo>
                    <a:pt x="2417" y="584"/>
                    <a:pt x="2417" y="465"/>
                    <a:pt x="2370" y="406"/>
                  </a:cubicBezTo>
                  <a:cubicBezTo>
                    <a:pt x="2340" y="376"/>
                    <a:pt x="2292" y="361"/>
                    <a:pt x="2245" y="361"/>
                  </a:cubicBezTo>
                  <a:cubicBezTo>
                    <a:pt x="2197" y="361"/>
                    <a:pt x="2150" y="376"/>
                    <a:pt x="2120" y="406"/>
                  </a:cubicBezTo>
                  <a:lnTo>
                    <a:pt x="1977" y="560"/>
                  </a:lnTo>
                  <a:cubicBezTo>
                    <a:pt x="1858" y="465"/>
                    <a:pt x="1715" y="406"/>
                    <a:pt x="1548" y="370"/>
                  </a:cubicBezTo>
                  <a:lnTo>
                    <a:pt x="1548" y="167"/>
                  </a:lnTo>
                  <a:cubicBezTo>
                    <a:pt x="1548" y="72"/>
                    <a:pt x="1477" y="1"/>
                    <a:pt x="13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1828;p61">
              <a:extLst>
                <a:ext uri="{FF2B5EF4-FFF2-40B4-BE49-F238E27FC236}">
                  <a16:creationId xmlns:a16="http://schemas.microsoft.com/office/drawing/2014/main" id="{E3C1735A-0DE0-2C96-3356-8EAD92C54DEF}"/>
                </a:ext>
              </a:extLst>
            </p:cNvPr>
            <p:cNvSpPr/>
            <p:nvPr/>
          </p:nvSpPr>
          <p:spPr>
            <a:xfrm>
              <a:off x="2908436" y="2488059"/>
              <a:ext cx="33612" cy="33993"/>
            </a:xfrm>
            <a:custGeom>
              <a:avLst/>
              <a:gdLst/>
              <a:ahLst/>
              <a:cxnLst/>
              <a:rect l="l" t="t" r="r" b="b"/>
              <a:pathLst>
                <a:path w="1061" h="1073" extrusionOk="0">
                  <a:moveTo>
                    <a:pt x="525" y="346"/>
                  </a:moveTo>
                  <a:cubicBezTo>
                    <a:pt x="632" y="346"/>
                    <a:pt x="715" y="430"/>
                    <a:pt x="715" y="537"/>
                  </a:cubicBezTo>
                  <a:cubicBezTo>
                    <a:pt x="715" y="632"/>
                    <a:pt x="632" y="727"/>
                    <a:pt x="525" y="727"/>
                  </a:cubicBezTo>
                  <a:cubicBezTo>
                    <a:pt x="417" y="727"/>
                    <a:pt x="334" y="632"/>
                    <a:pt x="334" y="537"/>
                  </a:cubicBezTo>
                  <a:cubicBezTo>
                    <a:pt x="334" y="430"/>
                    <a:pt x="417" y="346"/>
                    <a:pt x="525" y="346"/>
                  </a:cubicBezTo>
                  <a:close/>
                  <a:moveTo>
                    <a:pt x="525" y="1"/>
                  </a:moveTo>
                  <a:cubicBezTo>
                    <a:pt x="239" y="1"/>
                    <a:pt x="1" y="239"/>
                    <a:pt x="1" y="537"/>
                  </a:cubicBezTo>
                  <a:cubicBezTo>
                    <a:pt x="1" y="834"/>
                    <a:pt x="239" y="1072"/>
                    <a:pt x="525" y="1072"/>
                  </a:cubicBezTo>
                  <a:cubicBezTo>
                    <a:pt x="810" y="1072"/>
                    <a:pt x="1048" y="834"/>
                    <a:pt x="1048" y="537"/>
                  </a:cubicBezTo>
                  <a:cubicBezTo>
                    <a:pt x="1060" y="239"/>
                    <a:pt x="822" y="1"/>
                    <a:pt x="5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13358;p64">
            <a:extLst>
              <a:ext uri="{FF2B5EF4-FFF2-40B4-BE49-F238E27FC236}">
                <a16:creationId xmlns:a16="http://schemas.microsoft.com/office/drawing/2014/main" id="{43F4715D-7578-9115-4BC1-A1FEF3EFB45F}"/>
              </a:ext>
            </a:extLst>
          </p:cNvPr>
          <p:cNvGrpSpPr/>
          <p:nvPr/>
        </p:nvGrpSpPr>
        <p:grpSpPr>
          <a:xfrm>
            <a:off x="6754649" y="1682549"/>
            <a:ext cx="640080" cy="548640"/>
            <a:chOff x="6069423" y="2891892"/>
            <a:chExt cx="362321" cy="364231"/>
          </a:xfrm>
          <a:solidFill>
            <a:schemeClr val="bg2"/>
          </a:solidFill>
        </p:grpSpPr>
        <p:sp>
          <p:nvSpPr>
            <p:cNvPr id="56" name="Google Shape;13359;p64">
              <a:extLst>
                <a:ext uri="{FF2B5EF4-FFF2-40B4-BE49-F238E27FC236}">
                  <a16:creationId xmlns:a16="http://schemas.microsoft.com/office/drawing/2014/main" id="{0140ACD2-7588-566F-5D7A-FB2E506D324E}"/>
                </a:ext>
              </a:extLst>
            </p:cNvPr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3360;p64">
              <a:extLst>
                <a:ext uri="{FF2B5EF4-FFF2-40B4-BE49-F238E27FC236}">
                  <a16:creationId xmlns:a16="http://schemas.microsoft.com/office/drawing/2014/main" id="{A9DD9163-D4C9-F4D0-11DE-A730E4519AD5}"/>
                </a:ext>
              </a:extLst>
            </p:cNvPr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3361;p64">
              <a:extLst>
                <a:ext uri="{FF2B5EF4-FFF2-40B4-BE49-F238E27FC236}">
                  <a16:creationId xmlns:a16="http://schemas.microsoft.com/office/drawing/2014/main" id="{1253C999-E6E3-72A1-4FAD-D0FEC1010F8E}"/>
                </a:ext>
              </a:extLst>
            </p:cNvPr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3362;p64">
              <a:extLst>
                <a:ext uri="{FF2B5EF4-FFF2-40B4-BE49-F238E27FC236}">
                  <a16:creationId xmlns:a16="http://schemas.microsoft.com/office/drawing/2014/main" id="{938CEF75-E4C0-51D3-54C9-1151130806CC}"/>
                </a:ext>
              </a:extLst>
            </p:cNvPr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3363;p64">
              <a:extLst>
                <a:ext uri="{FF2B5EF4-FFF2-40B4-BE49-F238E27FC236}">
                  <a16:creationId xmlns:a16="http://schemas.microsoft.com/office/drawing/2014/main" id="{0DD0D0DA-7862-70C2-C240-97528440CE6F}"/>
                </a:ext>
              </a:extLst>
            </p:cNvPr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3364;p64">
              <a:extLst>
                <a:ext uri="{FF2B5EF4-FFF2-40B4-BE49-F238E27FC236}">
                  <a16:creationId xmlns:a16="http://schemas.microsoft.com/office/drawing/2014/main" id="{2B69E872-3797-80F0-3BEF-B396A692F3B5}"/>
                </a:ext>
              </a:extLst>
            </p:cNvPr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474;p27">
            <a:extLst>
              <a:ext uri="{FF2B5EF4-FFF2-40B4-BE49-F238E27FC236}">
                <a16:creationId xmlns:a16="http://schemas.microsoft.com/office/drawing/2014/main" id="{DD3765E3-6276-1AAD-44F8-64382BC5EBFB}"/>
              </a:ext>
            </a:extLst>
          </p:cNvPr>
          <p:cNvSpPr txBox="1">
            <a:spLocks/>
          </p:cNvSpPr>
          <p:nvPr/>
        </p:nvSpPr>
        <p:spPr>
          <a:xfrm>
            <a:off x="3939982" y="3271271"/>
            <a:ext cx="2149657" cy="414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 err="1"/>
              <a:t>Img</a:t>
            </a:r>
            <a:r>
              <a:rPr lang="en-US" dirty="0"/>
              <a:t> folder</a:t>
            </a:r>
          </a:p>
        </p:txBody>
      </p:sp>
      <p:sp>
        <p:nvSpPr>
          <p:cNvPr id="69" name="Google Shape;475;p27">
            <a:extLst>
              <a:ext uri="{FF2B5EF4-FFF2-40B4-BE49-F238E27FC236}">
                <a16:creationId xmlns:a16="http://schemas.microsoft.com/office/drawing/2014/main" id="{A38BDBF1-2F5F-E556-EC22-CCF953E68729}"/>
              </a:ext>
            </a:extLst>
          </p:cNvPr>
          <p:cNvSpPr txBox="1">
            <a:spLocks/>
          </p:cNvSpPr>
          <p:nvPr/>
        </p:nvSpPr>
        <p:spPr>
          <a:xfrm>
            <a:off x="3941927" y="3685895"/>
            <a:ext cx="1755600" cy="8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/>
              <a:t>A folder contains all images of the project.</a:t>
            </a:r>
          </a:p>
        </p:txBody>
      </p:sp>
      <p:sp>
        <p:nvSpPr>
          <p:cNvPr id="74" name="Google Shape;474;p27">
            <a:extLst>
              <a:ext uri="{FF2B5EF4-FFF2-40B4-BE49-F238E27FC236}">
                <a16:creationId xmlns:a16="http://schemas.microsoft.com/office/drawing/2014/main" id="{0A8B6DC1-3877-E8D6-22BC-A5DCE14C83A4}"/>
              </a:ext>
            </a:extLst>
          </p:cNvPr>
          <p:cNvSpPr txBox="1">
            <a:spLocks/>
          </p:cNvSpPr>
          <p:nvPr/>
        </p:nvSpPr>
        <p:spPr>
          <a:xfrm>
            <a:off x="6666004" y="3235144"/>
            <a:ext cx="2149657" cy="414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2000" b="0" i="0" u="none" strike="noStrike" cap="none">
                <a:solidFill>
                  <a:schemeClr val="lt1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dvent Pro SemiBold"/>
              <a:buNone/>
              <a:defRPr sz="1200" b="0" i="0" u="none" strike="noStrike" cap="none">
                <a:solidFill>
                  <a:srgbClr val="000000"/>
                </a:solidFill>
                <a:latin typeface="Advent Pro SemiBold"/>
                <a:ea typeface="Advent Pro SemiBold"/>
                <a:cs typeface="Advent Pro SemiBold"/>
                <a:sym typeface="Advent Pro SemiBold"/>
              </a:defRPr>
            </a:lvl9pPr>
          </a:lstStyle>
          <a:p>
            <a:r>
              <a:rPr lang="en-US" dirty="0" err="1"/>
              <a:t>Config.cfg</a:t>
            </a:r>
            <a:endParaRPr lang="en-US" dirty="0"/>
          </a:p>
        </p:txBody>
      </p:sp>
      <p:sp>
        <p:nvSpPr>
          <p:cNvPr id="75" name="Google Shape;475;p27">
            <a:extLst>
              <a:ext uri="{FF2B5EF4-FFF2-40B4-BE49-F238E27FC236}">
                <a16:creationId xmlns:a16="http://schemas.microsoft.com/office/drawing/2014/main" id="{5980CB51-9C91-95A8-0C3C-3FCD0C8E5B2C}"/>
              </a:ext>
            </a:extLst>
          </p:cNvPr>
          <p:cNvSpPr txBox="1">
            <a:spLocks/>
          </p:cNvSpPr>
          <p:nvPr/>
        </p:nvSpPr>
        <p:spPr>
          <a:xfrm>
            <a:off x="6663904" y="3687762"/>
            <a:ext cx="1755600" cy="805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400" b="0" i="0" u="none" strike="noStrike" cap="none">
                <a:solidFill>
                  <a:schemeClr val="lt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Maven Pro"/>
              <a:buNone/>
              <a:defRPr sz="1000" b="0" i="0" u="none" strike="noStrike" cap="non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pPr marL="0" indent="0"/>
            <a:r>
              <a:rPr lang="en-US" dirty="0">
                <a:solidFill>
                  <a:schemeClr val="bg1"/>
                </a:solidFill>
              </a:rPr>
              <a:t>A file </a:t>
            </a:r>
            <a:r>
              <a:rPr lang="en-US" dirty="0"/>
              <a:t>that saves your volume settings.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55186" y="1377285"/>
            <a:ext cx="3689553" cy="2665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</a:rPr>
              <a:t>Contains: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Play / pause / stop / reset file / skip forward &amp; backward / reset playlist buttons.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Progress bar with timer.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Volume scale &amp; mute button.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Playlist section with add &amp; remove file.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File and Help navbar.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Footer bar.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255185" y="411675"/>
            <a:ext cx="3689553" cy="642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PROGRAM MAIN SCREEN</a:t>
            </a:r>
            <a:endParaRPr dirty="0"/>
          </a:p>
        </p:txBody>
      </p:sp>
      <p:grpSp>
        <p:nvGrpSpPr>
          <p:cNvPr id="508" name="Google Shape;508;p28"/>
          <p:cNvGrpSpPr/>
          <p:nvPr/>
        </p:nvGrpSpPr>
        <p:grpSpPr>
          <a:xfrm>
            <a:off x="3944739" y="820226"/>
            <a:ext cx="4224184" cy="3363092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8168879" y="-476250"/>
            <a:ext cx="1511386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صورة 2">
            <a:extLst>
              <a:ext uri="{FF2B5EF4-FFF2-40B4-BE49-F238E27FC236}">
                <a16:creationId xmlns:a16="http://schemas.microsoft.com/office/drawing/2014/main" id="{13390513-8115-6DC0-1D70-C7BD4D41B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821" y="1054605"/>
            <a:ext cx="3316645" cy="2898628"/>
          </a:xfrm>
          <a:prstGeom prst="rect">
            <a:avLst/>
          </a:prstGeom>
          <a:ln>
            <a:solidFill>
              <a:schemeClr val="accent1"/>
            </a:solidFill>
          </a:ln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55186" y="1377285"/>
            <a:ext cx="3689553" cy="2665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</a:rPr>
              <a:t>Contains</a:t>
            </a:r>
            <a:r>
              <a:rPr lang="en-US" dirty="0">
                <a:solidFill>
                  <a:schemeClr val="accent2"/>
                </a:solidFill>
              </a:rPr>
              <a:t>: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File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Add file / Add directory playlist.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Save / Load / Clear playlist (</a:t>
            </a:r>
            <a:r>
              <a:rPr lang="en-US" sz="1400" b="0" dirty="0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mldpl</a:t>
            </a:r>
            <a:r>
              <a:rPr lang="en-US" sz="1400" dirty="0">
                <a:solidFill>
                  <a:schemeClr val="bg1"/>
                </a:solidFill>
              </a:rPr>
              <a:t>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Exit program.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accent2"/>
                </a:solidFill>
              </a:rPr>
              <a:t>Help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About window.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400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276615" y="410875"/>
            <a:ext cx="3689553" cy="642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FILE AND HELP NAVBAR</a:t>
            </a: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3944739" y="820226"/>
            <a:ext cx="4224184" cy="3363092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8168879" y="-476250"/>
            <a:ext cx="1511386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صورة 3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4E493B02-AC97-00F1-76E0-35328760A2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3981" y="1053806"/>
            <a:ext cx="1973450" cy="1682520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6" name="صورة 5">
            <a:extLst>
              <a:ext uri="{FF2B5EF4-FFF2-40B4-BE49-F238E27FC236}">
                <a16:creationId xmlns:a16="http://schemas.microsoft.com/office/drawing/2014/main" id="{1B3B0616-A257-939D-8658-099C1283F0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0858" y="2941908"/>
            <a:ext cx="1287428" cy="1001149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  <p:pic>
        <p:nvPicPr>
          <p:cNvPr id="8" name="صورة 7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045D26A8-50FD-021A-EC0A-8931ED2A42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0391" y="2941908"/>
            <a:ext cx="1917148" cy="1001149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98154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50967" y="1053805"/>
            <a:ext cx="3689553" cy="29894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2"/>
                </a:solidFill>
              </a:rPr>
              <a:t>Contains</a:t>
            </a:r>
            <a:r>
              <a:rPr lang="en-US" dirty="0">
                <a:solidFill>
                  <a:schemeClr val="accent2"/>
                </a:solidFill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tkinter</a:t>
            </a:r>
            <a:r>
              <a:rPr lang="en-US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100" b="0" dirty="0">
                <a:solidFill>
                  <a:srgbClr val="BBBBBB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Python with </a:t>
            </a:r>
            <a:r>
              <a:rPr lang="en-US" sz="1100" dirty="0" err="1">
                <a:solidFill>
                  <a:schemeClr val="bg1"/>
                </a:solidFill>
              </a:rPr>
              <a:t>tkinter</a:t>
            </a:r>
            <a:r>
              <a:rPr lang="en-US" sz="1100" dirty="0">
                <a:solidFill>
                  <a:schemeClr val="bg1"/>
                </a:solidFill>
              </a:rPr>
              <a:t> is the fastest and easiest way to create the GUI applications.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os</a:t>
            </a:r>
            <a:r>
              <a:rPr lang="en-US" sz="1400" dirty="0">
                <a:solidFill>
                  <a:srgbClr val="BBBBBB"/>
                </a:solidFill>
                <a:latin typeface="Consolas" panose="020B0609020204030204" pitchFamily="49" charset="0"/>
              </a:rPr>
              <a:t>:</a:t>
            </a:r>
            <a:r>
              <a:rPr lang="en-US" sz="1100" dirty="0">
                <a:solidFill>
                  <a:srgbClr val="BBBBBB"/>
                </a:solidFill>
                <a:latin typeface="Maven Pro" panose="020B0604020202020204" charset="0"/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Provides functions for interacting with the operating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time:</a:t>
            </a:r>
            <a:r>
              <a:rPr lang="en-US" sz="1100" b="0" dirty="0">
                <a:solidFill>
                  <a:srgbClr val="BBBBBB"/>
                </a:solidFill>
                <a:effectLst/>
                <a:latin typeface="Maven Pro" panose="020B0604020202020204" charset="0"/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It allows functionality like getting the current time, pausing the Program from executing,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threading:</a:t>
            </a:r>
            <a:r>
              <a:rPr lang="en-US" sz="1100" dirty="0">
                <a:solidFill>
                  <a:srgbClr val="BBBBBB"/>
                </a:solidFill>
                <a:latin typeface="Maven Pro" panose="020B0604020202020204" charset="0"/>
              </a:rPr>
              <a:t> </a:t>
            </a:r>
            <a:r>
              <a:rPr lang="en-US" sz="1100" dirty="0">
                <a:solidFill>
                  <a:schemeClr val="bg1"/>
                </a:solidFill>
              </a:rPr>
              <a:t>provides a very simple and intuitive API for spawning multiple threads in a program.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pygame</a:t>
            </a:r>
            <a:r>
              <a:rPr lang="en-US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mixer:</a:t>
            </a:r>
            <a:r>
              <a:rPr lang="en-US" sz="1100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 It includes computer graphics and sound libraries designed to be used with the Python programming language.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276615" y="410875"/>
            <a:ext cx="3689553" cy="642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IMPORTS</a:t>
            </a: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3944739" y="820226"/>
            <a:ext cx="4224184" cy="3363092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8168879" y="-476250"/>
            <a:ext cx="1511386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صورة 2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3E525A00-0B8C-B118-443D-E210359651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53805"/>
            <a:ext cx="3355092" cy="2892553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05261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50967" y="1053805"/>
            <a:ext cx="3689553" cy="3607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600" b="0" i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This function </a:t>
            </a:r>
            <a:r>
              <a:rPr lang="en-US" sz="1600" dirty="0">
                <a:solidFill>
                  <a:schemeClr val="accent2"/>
                </a:solidFill>
              </a:rPr>
              <a:t>let us browse the file system to add audio to the playlist.</a:t>
            </a:r>
          </a:p>
          <a:p>
            <a:pPr marL="0" indent="0">
              <a:buNone/>
            </a:pPr>
            <a:endParaRPr lang="en-US" sz="1200" dirty="0">
              <a:solidFill>
                <a:schemeClr val="accent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filedialog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is used to display an open file dialog.</a:t>
            </a:r>
          </a:p>
          <a:p>
            <a:pPr marL="0" indent="0">
              <a:buNone/>
            </a:pPr>
            <a:endParaRPr lang="en-US" sz="1200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bg1"/>
                </a:solidFill>
              </a:rPr>
              <a:t>The </a:t>
            </a:r>
            <a:r>
              <a:rPr lang="en-US" sz="1200" dirty="0" err="1">
                <a:solidFill>
                  <a:schemeClr val="bg1"/>
                </a:solidFill>
              </a:rPr>
              <a:t>askopenfilename</a:t>
            </a:r>
            <a:r>
              <a:rPr lang="en-US" sz="1200" dirty="0">
                <a:solidFill>
                  <a:schemeClr val="bg1"/>
                </a:solidFill>
              </a:rPr>
              <a:t>() 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is used to</a:t>
            </a:r>
            <a:r>
              <a:rPr lang="en-US" sz="1200" dirty="0">
                <a:solidFill>
                  <a:schemeClr val="bg1"/>
                </a:solidFill>
              </a:rPr>
              <a:t> return the file name that you selected.</a:t>
            </a:r>
          </a:p>
          <a:p>
            <a:pPr marL="0" indent="0">
              <a:buNone/>
            </a:pP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filename = 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filepath.split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("/")[-1][:-4] means it is selected by splitting the file path by the(/) and taking only the filename.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append() method appends an element to the end of the list.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276615" y="410875"/>
            <a:ext cx="3689553" cy="642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 FILE TO PLAYLIST</a:t>
            </a: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3944739" y="820226"/>
            <a:ext cx="4224184" cy="3363092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8168879" y="-476250"/>
            <a:ext cx="1511386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صورة 9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CAB2DE3C-2A91-541A-9B59-E88B9BD30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810" y="1041745"/>
            <a:ext cx="3355848" cy="2920054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563638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50967" y="1053805"/>
            <a:ext cx="3689553" cy="3607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First function</a:t>
            </a:r>
            <a:r>
              <a:rPr lang="en-US" dirty="0">
                <a:solidFill>
                  <a:schemeClr val="accent2"/>
                </a:solidFill>
                <a:latin typeface="Maven Pro" panose="020B0604020202020204" charset="0"/>
              </a:rPr>
              <a:t>: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Rewind to the beginning of the audio and play.</a:t>
            </a:r>
            <a:r>
              <a:rPr lang="en-US" sz="1400" b="0" dirty="0">
                <a:solidFill>
                  <a:srgbClr val="BBBBBB"/>
                </a:solidFill>
                <a:effectLst/>
                <a:latin typeface="Maven Pro" panose="020B0604020202020204" charset="0"/>
              </a:rPr>
              <a:t> 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Main code:</a:t>
            </a:r>
          </a:p>
          <a:p>
            <a:pPr marL="0" indent="0">
              <a:buNone/>
            </a:pPr>
            <a:endParaRPr lang="en-US" sz="1400" b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if 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current_id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:</a:t>
            </a:r>
            <a:endParaRPr lang="en-US" sz="1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play(</a:t>
            </a: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current_id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sz="1200" b="0" dirty="0">
              <a:solidFill>
                <a:srgbClr val="BBBBBB"/>
              </a:solidFill>
              <a:effectLst/>
              <a:latin typeface="Maven Pro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Second function</a:t>
            </a:r>
            <a:r>
              <a:rPr lang="en-US" dirty="0">
                <a:solidFill>
                  <a:schemeClr val="accent2"/>
                </a:solidFill>
                <a:latin typeface="Maven Pro" panose="020B0604020202020204" charset="0"/>
              </a:rPr>
              <a:t>:</a:t>
            </a:r>
            <a:endParaRPr lang="en-US" dirty="0">
              <a:solidFill>
                <a:srgbClr val="BBBBBB"/>
              </a:solidFill>
              <a:latin typeface="Maven Pro" panose="020B0604020202020204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Stops audio playback.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Main code:</a:t>
            </a:r>
          </a:p>
          <a:p>
            <a:pPr marL="0" indent="0">
              <a:buNone/>
            </a:pPr>
            <a:endParaRPr lang="en-US" sz="1400" b="0" dirty="0">
              <a:solidFill>
                <a:schemeClr val="accent2"/>
              </a:solidFill>
              <a:effectLst/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mixer.music.stop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reset_current_time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276615" y="410875"/>
            <a:ext cx="3689553" cy="642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REWIND &amp; STOP</a:t>
            </a: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3944739" y="820226"/>
            <a:ext cx="4224184" cy="3363092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8168879" y="-476250"/>
            <a:ext cx="1511386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صورة 4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8B3694A8-2D66-E9C3-A2C0-081BE84C9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47669"/>
            <a:ext cx="3355848" cy="2908205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43664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8"/>
          <p:cNvSpPr txBox="1">
            <a:spLocks noGrp="1"/>
          </p:cNvSpPr>
          <p:nvPr>
            <p:ph type="body" idx="1"/>
          </p:nvPr>
        </p:nvSpPr>
        <p:spPr>
          <a:xfrm>
            <a:off x="250967" y="1053805"/>
            <a:ext cx="3689553" cy="3607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First function</a:t>
            </a:r>
            <a:r>
              <a:rPr lang="en-US" dirty="0">
                <a:solidFill>
                  <a:schemeClr val="accent2"/>
                </a:solidFill>
                <a:latin typeface="Maven Pro" panose="020B0604020202020204" charset="0"/>
              </a:rPr>
              <a:t>:</a:t>
            </a:r>
          </a:p>
          <a:p>
            <a:pPr marL="0" indent="0">
              <a:buNone/>
            </a:pPr>
            <a:r>
              <a:rPr lang="en-US" sz="1400" b="0" i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Opens info box.</a:t>
            </a:r>
            <a:r>
              <a:rPr lang="en-US" sz="1400" b="0" dirty="0">
                <a:solidFill>
                  <a:srgbClr val="BBBBBB"/>
                </a:solidFill>
                <a:effectLst/>
                <a:latin typeface="Maven Pro" panose="020B0604020202020204" charset="0"/>
              </a:rPr>
              <a:t> </a:t>
            </a:r>
          </a:p>
          <a:p>
            <a:pPr marL="0" indent="0">
              <a:buNone/>
            </a:pPr>
            <a:r>
              <a:rPr lang="en-US" sz="1400" b="0" dirty="0">
                <a:solidFill>
                  <a:schemeClr val="bg1"/>
                </a:solidFill>
                <a:effectLst/>
                <a:latin typeface="Maven Pro" panose="020B0604020202020204" charset="0"/>
              </a:rPr>
              <a:t>Main code:</a:t>
            </a:r>
          </a:p>
          <a:p>
            <a:pPr marL="0" indent="0">
              <a:buNone/>
            </a:pPr>
            <a:endParaRPr lang="en-US" sz="1400" b="0" dirty="0">
              <a:solidFill>
                <a:schemeClr val="bg1"/>
              </a:solidFill>
              <a:effectLst/>
              <a:latin typeface="Maven Pro" panose="020B06040202020202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0" dirty="0" err="1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tkinter.messagebox.showinfo</a:t>
            </a:r>
            <a:r>
              <a:rPr lang="en-US" sz="12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(,)</a:t>
            </a:r>
          </a:p>
          <a:p>
            <a:pPr marL="0" indent="0">
              <a:buNone/>
            </a:pPr>
            <a:endParaRPr lang="en-US" sz="1200" b="0" dirty="0">
              <a:solidFill>
                <a:srgbClr val="BBBBBB"/>
              </a:solidFill>
              <a:effectLst/>
              <a:latin typeface="Maven Pro" panose="020B0604020202020204" charset="0"/>
            </a:endParaRPr>
          </a:p>
          <a:p>
            <a:pPr marL="0" indent="0">
              <a:buNone/>
            </a:pPr>
            <a:endParaRPr lang="en-US" sz="1200" b="0" dirty="0">
              <a:solidFill>
                <a:srgbClr val="BBBBBB"/>
              </a:solidFill>
              <a:effectLst/>
              <a:latin typeface="Maven Pro" panose="020B0604020202020204" charset="0"/>
            </a:endParaRPr>
          </a:p>
          <a:p>
            <a:pPr marL="0" indent="0">
              <a:buNone/>
            </a:pPr>
            <a:endParaRPr lang="en-US" sz="1200" b="0" dirty="0">
              <a:solidFill>
                <a:srgbClr val="BBBBBB"/>
              </a:solidFill>
              <a:effectLst/>
              <a:latin typeface="Maven Pro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0" i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Second function</a:t>
            </a:r>
            <a:r>
              <a:rPr lang="en-US" dirty="0">
                <a:solidFill>
                  <a:schemeClr val="accent2"/>
                </a:solidFill>
                <a:latin typeface="Maven Pro" panose="020B0604020202020204" charset="0"/>
              </a:rPr>
              <a:t>:</a:t>
            </a:r>
            <a:endParaRPr lang="en-US" dirty="0">
              <a:solidFill>
                <a:srgbClr val="BBBBBB"/>
              </a:solidFill>
              <a:latin typeface="Maven Pro" panose="020B0604020202020204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Stop audio and save volume in </a:t>
            </a:r>
            <a:r>
              <a:rPr lang="en-US" sz="1400" b="0" dirty="0" err="1">
                <a:solidFill>
                  <a:srgbClr val="E5C07B"/>
                </a:solidFill>
                <a:effectLst/>
                <a:latin typeface="Consolas" panose="020B0609020204030204" pitchFamily="49" charset="0"/>
              </a:rPr>
              <a:t>config.cfg</a:t>
            </a:r>
            <a:r>
              <a:rPr lang="en-US" sz="1400" dirty="0">
                <a:solidFill>
                  <a:srgbClr val="E5C07B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chemeClr val="accent2"/>
                </a:solidFill>
                <a:effectLst/>
                <a:latin typeface="Maven Pro" panose="020B0604020202020204" charset="0"/>
              </a:rPr>
              <a:t>file then closes the app.</a:t>
            </a:r>
          </a:p>
          <a:p>
            <a:pPr marL="0" indent="0">
              <a:buNone/>
            </a:pPr>
            <a:endParaRPr lang="en-US" sz="1400" b="0" dirty="0">
              <a:solidFill>
                <a:schemeClr val="accent2"/>
              </a:solidFill>
              <a:effectLst/>
              <a:latin typeface="Maven Pro" panose="020B0604020202020204" charset="0"/>
            </a:endParaRPr>
          </a:p>
          <a:p>
            <a:pPr marL="0" indent="0">
              <a:buNone/>
            </a:pPr>
            <a:endParaRPr lang="en-US" sz="1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solidFill>
                <a:schemeClr val="accent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200" dirty="0">
              <a:solidFill>
                <a:schemeClr val="accen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chemeClr val="accent2"/>
              </a:solidFill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schemeClr val="accent2"/>
              </a:solidFill>
            </a:endParaRPr>
          </a:p>
        </p:txBody>
      </p:sp>
      <p:sp>
        <p:nvSpPr>
          <p:cNvPr id="507" name="Google Shape;507;p28"/>
          <p:cNvSpPr txBox="1">
            <a:spLocks noGrp="1"/>
          </p:cNvSpPr>
          <p:nvPr>
            <p:ph type="ctrTitle"/>
          </p:nvPr>
        </p:nvSpPr>
        <p:spPr>
          <a:xfrm>
            <a:off x="276615" y="410875"/>
            <a:ext cx="3689553" cy="6429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ABOUT &amp; QUIT APP</a:t>
            </a:r>
          </a:p>
        </p:txBody>
      </p:sp>
      <p:grpSp>
        <p:nvGrpSpPr>
          <p:cNvPr id="508" name="Google Shape;508;p28"/>
          <p:cNvGrpSpPr/>
          <p:nvPr/>
        </p:nvGrpSpPr>
        <p:grpSpPr>
          <a:xfrm>
            <a:off x="3944739" y="820226"/>
            <a:ext cx="4224184" cy="3363092"/>
            <a:chOff x="2501950" y="1507050"/>
            <a:chExt cx="2392350" cy="2696525"/>
          </a:xfrm>
        </p:grpSpPr>
        <p:sp>
          <p:nvSpPr>
            <p:cNvPr id="509" name="Google Shape;509;p28"/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8"/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solidFill>
              <a:srgbClr val="E898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8"/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solidFill>
              <a:srgbClr val="FFD6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8"/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8"/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8"/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8"/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8"/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8"/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8"/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8"/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8"/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8"/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8"/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8"/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8"/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8"/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28"/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8"/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solidFill>
              <a:srgbClr val="00CF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8"/>
          <p:cNvGrpSpPr/>
          <p:nvPr/>
        </p:nvGrpSpPr>
        <p:grpSpPr>
          <a:xfrm>
            <a:off x="8168879" y="-476250"/>
            <a:ext cx="1511386" cy="2922300"/>
            <a:chOff x="4882900" y="-64350"/>
            <a:chExt cx="2493750" cy="2922300"/>
          </a:xfrm>
        </p:grpSpPr>
        <p:sp>
          <p:nvSpPr>
            <p:cNvPr id="529" name="Google Shape;529;p28"/>
            <p:cNvSpPr/>
            <p:nvPr/>
          </p:nvSpPr>
          <p:spPr>
            <a:xfrm>
              <a:off x="4882900" y="2852675"/>
              <a:ext cx="2493750" cy="5275"/>
            </a:xfrm>
            <a:custGeom>
              <a:avLst/>
              <a:gdLst/>
              <a:ahLst/>
              <a:cxnLst/>
              <a:rect l="l" t="t" r="r" b="b"/>
              <a:pathLst>
                <a:path w="99750" h="211" extrusionOk="0">
                  <a:moveTo>
                    <a:pt x="1" y="1"/>
                  </a:moveTo>
                  <a:lnTo>
                    <a:pt x="1" y="210"/>
                  </a:lnTo>
                  <a:lnTo>
                    <a:pt x="99749" y="210"/>
                  </a:lnTo>
                  <a:lnTo>
                    <a:pt x="99749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8"/>
            <p:cNvSpPr/>
            <p:nvPr/>
          </p:nvSpPr>
          <p:spPr>
            <a:xfrm>
              <a:off x="4987800" y="-64350"/>
              <a:ext cx="1082975" cy="2914922"/>
            </a:xfrm>
            <a:custGeom>
              <a:avLst/>
              <a:gdLst/>
              <a:ahLst/>
              <a:cxnLst/>
              <a:rect l="l" t="t" r="r" b="b"/>
              <a:pathLst>
                <a:path w="43319" h="94995" extrusionOk="0">
                  <a:moveTo>
                    <a:pt x="0" y="1"/>
                  </a:moveTo>
                  <a:lnTo>
                    <a:pt x="0" y="30716"/>
                  </a:lnTo>
                  <a:lnTo>
                    <a:pt x="43127" y="30716"/>
                  </a:lnTo>
                  <a:lnTo>
                    <a:pt x="43127" y="94994"/>
                  </a:lnTo>
                  <a:lnTo>
                    <a:pt x="43319" y="94994"/>
                  </a:lnTo>
                  <a:lnTo>
                    <a:pt x="43319" y="30523"/>
                  </a:lnTo>
                  <a:lnTo>
                    <a:pt x="210" y="30523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8"/>
            <p:cNvSpPr/>
            <p:nvPr/>
          </p:nvSpPr>
          <p:spPr>
            <a:xfrm>
              <a:off x="6127150" y="2700150"/>
              <a:ext cx="105350" cy="107100"/>
            </a:xfrm>
            <a:custGeom>
              <a:avLst/>
              <a:gdLst/>
              <a:ahLst/>
              <a:cxnLst/>
              <a:rect l="l" t="t" r="r" b="b"/>
              <a:pathLst>
                <a:path w="4214" h="4284" extrusionOk="0">
                  <a:moveTo>
                    <a:pt x="0" y="1"/>
                  </a:moveTo>
                  <a:lnTo>
                    <a:pt x="0" y="4284"/>
                  </a:lnTo>
                  <a:lnTo>
                    <a:pt x="4213" y="4284"/>
                  </a:lnTo>
                  <a:lnTo>
                    <a:pt x="4213" y="4074"/>
                  </a:lnTo>
                  <a:lnTo>
                    <a:pt x="210" y="407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8"/>
            <p:cNvSpPr/>
            <p:nvPr/>
          </p:nvSpPr>
          <p:spPr>
            <a:xfrm>
              <a:off x="5950575" y="939175"/>
              <a:ext cx="76075" cy="78250"/>
            </a:xfrm>
            <a:custGeom>
              <a:avLst/>
              <a:gdLst/>
              <a:ahLst/>
              <a:cxnLst/>
              <a:rect l="l" t="t" r="r" b="b"/>
              <a:pathLst>
                <a:path w="3043" h="3130" extrusionOk="0">
                  <a:moveTo>
                    <a:pt x="1" y="0"/>
                  </a:moveTo>
                  <a:lnTo>
                    <a:pt x="1" y="210"/>
                  </a:lnTo>
                  <a:lnTo>
                    <a:pt x="2833" y="210"/>
                  </a:lnTo>
                  <a:lnTo>
                    <a:pt x="2833" y="3130"/>
                  </a:lnTo>
                  <a:lnTo>
                    <a:pt x="3042" y="3130"/>
                  </a:lnTo>
                  <a:lnTo>
                    <a:pt x="3042" y="0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8"/>
            <p:cNvSpPr/>
            <p:nvPr/>
          </p:nvSpPr>
          <p:spPr>
            <a:xfrm>
              <a:off x="5032375" y="744525"/>
              <a:ext cx="77800" cy="78250"/>
            </a:xfrm>
            <a:custGeom>
              <a:avLst/>
              <a:gdLst/>
              <a:ahLst/>
              <a:cxnLst/>
              <a:rect l="l" t="t" r="r" b="b"/>
              <a:pathLst>
                <a:path w="3112" h="3130" extrusionOk="0">
                  <a:moveTo>
                    <a:pt x="0" y="1"/>
                  </a:moveTo>
                  <a:lnTo>
                    <a:pt x="0" y="3130"/>
                  </a:lnTo>
                  <a:lnTo>
                    <a:pt x="3112" y="3130"/>
                  </a:lnTo>
                  <a:lnTo>
                    <a:pt x="3112" y="2920"/>
                  </a:lnTo>
                  <a:lnTo>
                    <a:pt x="193" y="2920"/>
                  </a:lnTo>
                  <a:lnTo>
                    <a:pt x="193" y="1"/>
                  </a:lnTo>
                  <a:close/>
                </a:path>
              </a:pathLst>
            </a:custGeom>
            <a:solidFill>
              <a:srgbClr val="FF997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6" name="صورة 5" descr="صورة تحتوي على نص&#10;&#10;تم إنشاء الوصف تلقائياً">
            <a:extLst>
              <a:ext uri="{FF2B5EF4-FFF2-40B4-BE49-F238E27FC236}">
                <a16:creationId xmlns:a16="http://schemas.microsoft.com/office/drawing/2014/main" id="{BA93B864-25D4-7A67-2A86-E1BD09A7A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45029"/>
            <a:ext cx="3355848" cy="2927082"/>
          </a:xfrm>
          <a:prstGeom prst="rect">
            <a:avLst/>
          </a:prstGeo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311665615"/>
      </p:ext>
    </p:extLst>
  </p:cSld>
  <p:clrMapOvr>
    <a:masterClrMapping/>
  </p:clrMapOvr>
</p:sld>
</file>

<file path=ppt/theme/theme1.xml><?xml version="1.0" encoding="utf-8"?>
<a:theme xmlns:a="http://schemas.openxmlformats.org/drawingml/2006/main" name="Data Science Consulting by Slidesgo">
  <a:themeElements>
    <a:clrScheme name="Simple Light">
      <a:dk1>
        <a:srgbClr val="1A5E8F"/>
      </a:dk1>
      <a:lt1>
        <a:srgbClr val="FFFFFF"/>
      </a:lt1>
      <a:dk2>
        <a:srgbClr val="002845"/>
      </a:dk2>
      <a:lt2>
        <a:srgbClr val="FFD6E1"/>
      </a:lt2>
      <a:accent1>
        <a:srgbClr val="E898AC"/>
      </a:accent1>
      <a:accent2>
        <a:srgbClr val="00CFCC"/>
      </a:accent2>
      <a:accent3>
        <a:srgbClr val="FF9973"/>
      </a:accent3>
      <a:accent4>
        <a:srgbClr val="F64975"/>
      </a:accent4>
      <a:accent5>
        <a:srgbClr val="5EFFFD"/>
      </a:accent5>
      <a:accent6>
        <a:srgbClr val="FC723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</TotalTime>
  <Words>451</Words>
  <Application>Microsoft Office PowerPoint</Application>
  <PresentationFormat>عرض على الشاشة (16:9)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9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20" baseType="lpstr">
      <vt:lpstr>Arial</vt:lpstr>
      <vt:lpstr>Advent Pro SemiBold</vt:lpstr>
      <vt:lpstr>Share Tech</vt:lpstr>
      <vt:lpstr>Consolas</vt:lpstr>
      <vt:lpstr>Livvic Light</vt:lpstr>
      <vt:lpstr>Fira Sans Extra Condensed Medium</vt:lpstr>
      <vt:lpstr>Nunito Light</vt:lpstr>
      <vt:lpstr>Maven Pro</vt:lpstr>
      <vt:lpstr>Wingdings</vt:lpstr>
      <vt:lpstr>Data Science Consulting by Slidesgo</vt:lpstr>
      <vt:lpstr>MP3 PLAYER PYTHON/TKINTER</vt:lpstr>
      <vt:lpstr>INTRODUCTION</vt:lpstr>
      <vt:lpstr>Main.py</vt:lpstr>
      <vt:lpstr>PROGRAM MAIN SCREEN</vt:lpstr>
      <vt:lpstr>FILE AND HELP NAVBAR</vt:lpstr>
      <vt:lpstr>IMPORTS</vt:lpstr>
      <vt:lpstr>ADD FILE TO PLAYLIST</vt:lpstr>
      <vt:lpstr>REWIND &amp; STOP</vt:lpstr>
      <vt:lpstr>ABOUT &amp; QUIT APP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MP3 PLAYER PYTHON/TKINTER</dc:title>
  <cp:lastModifiedBy>Wael Alghamdi</cp:lastModifiedBy>
  <cp:revision>22</cp:revision>
  <dcterms:modified xsi:type="dcterms:W3CDTF">2025-05-19T10:01:36Z</dcterms:modified>
</cp:coreProperties>
</file>