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Network Vulnerability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Project Presentation</a:t>
            </a:r>
          </a:p>
          <a:p>
            <a:r>
              <a:t>Prepared by: Team CAI1_ISS5_S3e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assessment uncovered vulnerabilities in 8 VulnHub machines:</a:t>
            </a:r>
          </a:p>
          <a:p>
            <a:r>
              <a:t>- Critical vulnerabilities such as RCE and SQL injection.</a:t>
            </a:r>
          </a:p>
          <a:p>
            <a:r>
              <a:t>- Misconfigurations exposing sensitive data.</a:t>
            </a:r>
          </a:p>
          <a:p>
            <a:r>
              <a:t>- Recommendations include applying patches, enforcing secure configurations, and regular monitoring.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Tested Systems:</a:t>
            </a:r>
          </a:p>
          <a:p>
            <a:r>
              <a:t>- Kioptrix Levels 1, 2, 4</a:t>
            </a:r>
          </a:p>
          <a:p>
            <a:r>
              <a:t>- Lampiao</a:t>
            </a:r>
          </a:p>
          <a:p>
            <a:r>
              <a:t>- Metasploitable 1 &amp; 2</a:t>
            </a:r>
          </a:p>
          <a:p>
            <a:r>
              <a:t>- SkyTower 1</a:t>
            </a:r>
          </a:p>
          <a:p>
            <a:r>
              <a:t>- Stapler 1</a:t>
            </a:r>
          </a:p>
          <a:p>
            <a:endParaRPr/>
          </a:p>
          <a:p>
            <a:r>
              <a:t>Exclusions:</a:t>
            </a:r>
          </a:p>
          <a:p>
            <a:r>
              <a:t>- Denial of Service (DoS) and Distributed Denial of Service (DDoS) attacks.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followed during the assessment:</a:t>
            </a:r>
          </a:p>
          <a:p>
            <a:r>
              <a:t>- Reconnaissance: Information gathering.</a:t>
            </a:r>
          </a:p>
          <a:p>
            <a:r>
              <a:t>- Vulnerability Scanning: Identifying weaknesses.</a:t>
            </a:r>
          </a:p>
          <a:p>
            <a:r>
              <a:t>- Exploitation: Verifying vulnerabilities through controlled attacks.</a:t>
            </a:r>
          </a:p>
          <a:p>
            <a:r>
              <a:t>- Post-Exploitation: Evaluating impact and providing mitigation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Critical Vulnerabilities:</a:t>
            </a:r>
          </a:p>
          <a:p>
            <a:r>
              <a:t>- Remote Code Execution (Apache, Samba, Drupal).</a:t>
            </a:r>
          </a:p>
          <a:p>
            <a:r>
              <a:t>- SQL Injection (Login bypass).</a:t>
            </a:r>
          </a:p>
          <a:p>
            <a:r>
              <a:t>- Misconfigurations (FTP Anonymous Access, Exposed phpMyAdmin).</a:t>
            </a:r>
          </a:p>
          <a:p>
            <a:endParaRPr/>
          </a:p>
          <a:p>
            <a:r>
              <a:t>Recommendations:</a:t>
            </a:r>
          </a:p>
          <a:p>
            <a:r>
              <a:t>- Upgrade vulnerable software.</a:t>
            </a:r>
          </a:p>
          <a:p>
            <a:r>
              <a:t>- Harden configurations.</a:t>
            </a:r>
          </a:p>
          <a:p>
            <a:r>
              <a:t>- Regular monitoring and auditing.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following tools were utilized:</a:t>
            </a:r>
          </a:p>
          <a:p>
            <a:r>
              <a:t>- Metasploit Framework</a:t>
            </a:r>
          </a:p>
          <a:p>
            <a:r>
              <a:t>- Nmap</a:t>
            </a:r>
          </a:p>
          <a:p>
            <a:r>
              <a:t>- Burp Suite</a:t>
            </a:r>
          </a:p>
          <a:p>
            <a:r>
              <a:t>- WPScan</a:t>
            </a:r>
          </a:p>
          <a:p>
            <a:r>
              <a:t>- Hydra</a:t>
            </a:r>
          </a:p>
          <a:p>
            <a:r>
              <a:t>- DirBuster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assessment identified significant vulnerabilities in the target systems. Immediate actions, such as applying patches, enforcing security configurations, and implementing regular monitoring, are crucial to enhancing the security posture.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Network Vulnerability Assessment</vt:lpstr>
      <vt:lpstr>Executive Summary</vt:lpstr>
      <vt:lpstr>Scope</vt:lpstr>
      <vt:lpstr>Methodology</vt:lpstr>
      <vt:lpstr>Key Findings</vt:lpstr>
      <vt:lpstr>Tools Used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Vulnerability Assessment</dc:title>
  <dc:subject/>
  <dc:creator/>
  <cp:keywords/>
  <dc:description>generated using python-pptx</dc:description>
  <cp:lastModifiedBy>Wael Ashraf</cp:lastModifiedBy>
  <cp:revision>2</cp:revision>
  <dcterms:created xsi:type="dcterms:W3CDTF">2013-01-27T09:14:16Z</dcterms:created>
  <dcterms:modified xsi:type="dcterms:W3CDTF">2024-11-28T22:02:58Z</dcterms:modified>
  <cp:category/>
</cp:coreProperties>
</file>