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256" r:id="rId2"/>
    <p:sldId id="304" r:id="rId3"/>
    <p:sldId id="262" r:id="rId4"/>
    <p:sldId id="305" r:id="rId5"/>
    <p:sldId id="318" r:id="rId6"/>
    <p:sldId id="282" r:id="rId7"/>
    <p:sldId id="263" r:id="rId8"/>
    <p:sldId id="271" r:id="rId9"/>
    <p:sldId id="261" r:id="rId10"/>
    <p:sldId id="277" r:id="rId11"/>
    <p:sldId id="260" r:id="rId12"/>
  </p:sldIdLst>
  <p:sldSz cx="9144000" cy="5143500" type="screen16x9"/>
  <p:notesSz cx="6858000" cy="9144000"/>
  <p:embeddedFontLst>
    <p:embeddedFont>
      <p:font typeface="Advent Pro" panose="020B0604020202020204" charset="0"/>
      <p:regular r:id="rId14"/>
      <p:bold r:id="rId15"/>
    </p:embeddedFont>
    <p:embeddedFont>
      <p:font typeface="Advent Pro SemiBold" panose="020B0604020202020204" charset="0"/>
      <p:regular r:id="rId16"/>
      <p:bold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  <p:embeddedFont>
      <p:font typeface="Roboto Slab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1D1"/>
    <a:srgbClr val="CD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36269D-ED6E-46B8-A7CF-B0B07DCA9FFE}">
  <a:tblStyle styleId="{3A36269D-ED6E-46B8-A7CF-B0B07DCA9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536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c83dbae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c83dbae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97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62f1ddc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62f1ddc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7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c83dbae3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c83dbae3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7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1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012f98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012f98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6e552fcb8f_1_24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6e552fcb8f_1_24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9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5440694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5440694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18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845f3c17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845f3c17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7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2c83dba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2c83dba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62f1ddc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62f1ddc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5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c83dbae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c83dbae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18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591300" y="561250"/>
            <a:ext cx="3568500" cy="32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966225" y="3904375"/>
            <a:ext cx="1493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_1_1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409471" y="2167423"/>
            <a:ext cx="2324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2"/>
          </p:nvPr>
        </p:nvSpPr>
        <p:spPr>
          <a:xfrm>
            <a:off x="3409400" y="3716354"/>
            <a:ext cx="2324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3"/>
          </p:nvPr>
        </p:nvSpPr>
        <p:spPr>
          <a:xfrm>
            <a:off x="3513600" y="1737277"/>
            <a:ext cx="597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4"/>
          </p:nvPr>
        </p:nvSpPr>
        <p:spPr>
          <a:xfrm>
            <a:off x="3513600" y="3269103"/>
            <a:ext cx="597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5"/>
          </p:nvPr>
        </p:nvSpPr>
        <p:spPr>
          <a:xfrm>
            <a:off x="6101157" y="2167423"/>
            <a:ext cx="2324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6"/>
          </p:nvPr>
        </p:nvSpPr>
        <p:spPr>
          <a:xfrm>
            <a:off x="6101087" y="3716354"/>
            <a:ext cx="2324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7"/>
          </p:nvPr>
        </p:nvSpPr>
        <p:spPr>
          <a:xfrm>
            <a:off x="6196625" y="1737277"/>
            <a:ext cx="597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8"/>
          </p:nvPr>
        </p:nvSpPr>
        <p:spPr>
          <a:xfrm>
            <a:off x="6196625" y="3269103"/>
            <a:ext cx="597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99700" y="1261100"/>
            <a:ext cx="3525600" cy="25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971100" y="3927363"/>
            <a:ext cx="33828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356875" y="382337"/>
            <a:ext cx="1068300" cy="81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noFill/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 flipH="1">
            <a:off x="720025" y="2518800"/>
            <a:ext cx="3016500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noFill/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718500" y="1261100"/>
            <a:ext cx="3853500" cy="25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796800" y="3927375"/>
            <a:ext cx="37752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8737" y="343150"/>
            <a:ext cx="1179000" cy="81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10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 flipH="1">
            <a:off x="1735519" y="1784310"/>
            <a:ext cx="5674200" cy="11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1734975" y="3030050"/>
            <a:ext cx="5674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1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978501" y="2856050"/>
            <a:ext cx="16371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720050" y="3347050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2"/>
          </p:nvPr>
        </p:nvSpPr>
        <p:spPr>
          <a:xfrm>
            <a:off x="3758274" y="2856050"/>
            <a:ext cx="16371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3494963" y="3347050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 idx="4"/>
          </p:nvPr>
        </p:nvSpPr>
        <p:spPr>
          <a:xfrm>
            <a:off x="6538050" y="2856050"/>
            <a:ext cx="1637100" cy="4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6279606" y="3347050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6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8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Char char="●"/>
              <a:defRPr sz="1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 flipH="1">
            <a:off x="591300" y="1262270"/>
            <a:ext cx="3336954" cy="251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Social</a:t>
            </a:r>
            <a:br>
              <a:rPr lang="en-US" dirty="0"/>
            </a:br>
            <a:r>
              <a:rPr lang="en-US" dirty="0"/>
              <a:t>University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3995597" y="477466"/>
            <a:ext cx="4902966" cy="4170297"/>
            <a:chOff x="3995597" y="483903"/>
            <a:chExt cx="4902966" cy="4170297"/>
          </a:xfrm>
        </p:grpSpPr>
        <p:sp>
          <p:nvSpPr>
            <p:cNvPr id="143" name="Google Shape;143;p22"/>
            <p:cNvSpPr/>
            <p:nvPr/>
          </p:nvSpPr>
          <p:spPr>
            <a:xfrm>
              <a:off x="4943875" y="1453788"/>
              <a:ext cx="1440900" cy="625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357625" y="747214"/>
              <a:ext cx="520800" cy="34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970938" y="493475"/>
              <a:ext cx="464400" cy="315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7735084" y="2136208"/>
              <a:ext cx="426900" cy="42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995597" y="2815300"/>
              <a:ext cx="4902966" cy="1831171"/>
            </a:xfrm>
            <a:custGeom>
              <a:avLst/>
              <a:gdLst/>
              <a:ahLst/>
              <a:cxnLst/>
              <a:rect l="l" t="t" r="r" b="b"/>
              <a:pathLst>
                <a:path w="121526" h="45385" extrusionOk="0">
                  <a:moveTo>
                    <a:pt x="37474" y="1"/>
                  </a:moveTo>
                  <a:cubicBezTo>
                    <a:pt x="12078" y="1"/>
                    <a:pt x="1" y="21570"/>
                    <a:pt x="3660" y="45384"/>
                  </a:cubicBezTo>
                  <a:lnTo>
                    <a:pt x="109589" y="45384"/>
                  </a:lnTo>
                  <a:cubicBezTo>
                    <a:pt x="109589" y="45384"/>
                    <a:pt x="121526" y="21383"/>
                    <a:pt x="91367" y="18575"/>
                  </a:cubicBezTo>
                  <a:cubicBezTo>
                    <a:pt x="61209" y="15770"/>
                    <a:pt x="66864" y="1444"/>
                    <a:pt x="39847" y="62"/>
                  </a:cubicBezTo>
                  <a:cubicBezTo>
                    <a:pt x="39044" y="21"/>
                    <a:pt x="38252" y="1"/>
                    <a:pt x="374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90299" y="3255520"/>
              <a:ext cx="2291774" cy="1390950"/>
            </a:xfrm>
            <a:custGeom>
              <a:avLst/>
              <a:gdLst/>
              <a:ahLst/>
              <a:cxnLst/>
              <a:rect l="l" t="t" r="r" b="b"/>
              <a:pathLst>
                <a:path w="57384" h="34826" extrusionOk="0">
                  <a:moveTo>
                    <a:pt x="36243" y="0"/>
                  </a:moveTo>
                  <a:cubicBezTo>
                    <a:pt x="21440" y="0"/>
                    <a:pt x="21675" y="11797"/>
                    <a:pt x="11185" y="15728"/>
                  </a:cubicBezTo>
                  <a:cubicBezTo>
                    <a:pt x="0" y="19915"/>
                    <a:pt x="921" y="28628"/>
                    <a:pt x="4526" y="34826"/>
                  </a:cubicBezTo>
                  <a:lnTo>
                    <a:pt x="45824" y="34826"/>
                  </a:lnTo>
                  <a:cubicBezTo>
                    <a:pt x="48504" y="29632"/>
                    <a:pt x="57383" y="1905"/>
                    <a:pt x="39373" y="159"/>
                  </a:cubicBezTo>
                  <a:cubicBezTo>
                    <a:pt x="38259" y="51"/>
                    <a:pt x="37218" y="0"/>
                    <a:pt x="362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6501030" y="2950189"/>
              <a:ext cx="641646" cy="36000"/>
            </a:xfrm>
            <a:custGeom>
              <a:avLst/>
              <a:gdLst/>
              <a:ahLst/>
              <a:cxnLst/>
              <a:rect l="l" t="t" r="r" b="b"/>
              <a:pathLst>
                <a:path w="6470" h="363" extrusionOk="0">
                  <a:moveTo>
                    <a:pt x="179" y="0"/>
                  </a:moveTo>
                  <a:cubicBezTo>
                    <a:pt x="81" y="0"/>
                    <a:pt x="1" y="81"/>
                    <a:pt x="1" y="181"/>
                  </a:cubicBezTo>
                  <a:cubicBezTo>
                    <a:pt x="1" y="282"/>
                    <a:pt x="81" y="363"/>
                    <a:pt x="179" y="363"/>
                  </a:cubicBezTo>
                  <a:lnTo>
                    <a:pt x="6470" y="363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7315027" y="2483390"/>
              <a:ext cx="213518" cy="466904"/>
            </a:xfrm>
            <a:custGeom>
              <a:avLst/>
              <a:gdLst/>
              <a:ahLst/>
              <a:cxnLst/>
              <a:rect l="l" t="t" r="r" b="b"/>
              <a:pathLst>
                <a:path w="2153" h="4708" extrusionOk="0">
                  <a:moveTo>
                    <a:pt x="1" y="0"/>
                  </a:moveTo>
                  <a:lnTo>
                    <a:pt x="1" y="4707"/>
                  </a:lnTo>
                  <a:lnTo>
                    <a:pt x="1206" y="4707"/>
                  </a:lnTo>
                  <a:lnTo>
                    <a:pt x="2136" y="161"/>
                  </a:lnTo>
                  <a:cubicBezTo>
                    <a:pt x="2153" y="77"/>
                    <a:pt x="2089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142569" y="2950189"/>
              <a:ext cx="292063" cy="36000"/>
            </a:xfrm>
            <a:custGeom>
              <a:avLst/>
              <a:gdLst/>
              <a:ahLst/>
              <a:cxnLst/>
              <a:rect l="l" t="t" r="r" b="b"/>
              <a:pathLst>
                <a:path w="2945" h="363" extrusionOk="0">
                  <a:moveTo>
                    <a:pt x="1" y="0"/>
                  </a:moveTo>
                  <a:lnTo>
                    <a:pt x="1" y="363"/>
                  </a:lnTo>
                  <a:lnTo>
                    <a:pt x="2915" y="363"/>
                  </a:lnTo>
                  <a:cubicBezTo>
                    <a:pt x="2932" y="363"/>
                    <a:pt x="2945" y="349"/>
                    <a:pt x="2945" y="33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728727" y="2483390"/>
              <a:ext cx="773248" cy="466904"/>
            </a:xfrm>
            <a:custGeom>
              <a:avLst/>
              <a:gdLst/>
              <a:ahLst/>
              <a:cxnLst/>
              <a:rect l="l" t="t" r="r" b="b"/>
              <a:pathLst>
                <a:path w="7797" h="4708" extrusionOk="0">
                  <a:moveTo>
                    <a:pt x="1135" y="0"/>
                  </a:moveTo>
                  <a:cubicBezTo>
                    <a:pt x="1035" y="0"/>
                    <a:pt x="948" y="74"/>
                    <a:pt x="928" y="172"/>
                  </a:cubicBezTo>
                  <a:lnTo>
                    <a:pt x="1" y="4707"/>
                  </a:lnTo>
                  <a:lnTo>
                    <a:pt x="6833" y="4707"/>
                  </a:lnTo>
                  <a:lnTo>
                    <a:pt x="77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754710" y="2503720"/>
              <a:ext cx="720984" cy="426541"/>
            </a:xfrm>
            <a:custGeom>
              <a:avLst/>
              <a:gdLst/>
              <a:ahLst/>
              <a:cxnLst/>
              <a:rect l="l" t="t" r="r" b="b"/>
              <a:pathLst>
                <a:path w="7270" h="4301" extrusionOk="0">
                  <a:moveTo>
                    <a:pt x="974" y="0"/>
                  </a:moveTo>
                  <a:cubicBezTo>
                    <a:pt x="910" y="0"/>
                    <a:pt x="857" y="44"/>
                    <a:pt x="844" y="104"/>
                  </a:cubicBezTo>
                  <a:lnTo>
                    <a:pt x="18" y="4143"/>
                  </a:lnTo>
                  <a:cubicBezTo>
                    <a:pt x="1" y="4223"/>
                    <a:pt x="64" y="4301"/>
                    <a:pt x="148" y="4301"/>
                  </a:cubicBezTo>
                  <a:lnTo>
                    <a:pt x="6295" y="4301"/>
                  </a:lnTo>
                  <a:cubicBezTo>
                    <a:pt x="6360" y="4301"/>
                    <a:pt x="6413" y="4257"/>
                    <a:pt x="6426" y="4193"/>
                  </a:cubicBezTo>
                  <a:lnTo>
                    <a:pt x="7252" y="158"/>
                  </a:lnTo>
                  <a:cubicBezTo>
                    <a:pt x="7269" y="77"/>
                    <a:pt x="7206" y="0"/>
                    <a:pt x="71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033778" y="2570958"/>
              <a:ext cx="139536" cy="309418"/>
            </a:xfrm>
            <a:custGeom>
              <a:avLst/>
              <a:gdLst/>
              <a:ahLst/>
              <a:cxnLst/>
              <a:rect l="l" t="t" r="r" b="b"/>
              <a:pathLst>
                <a:path w="1407" h="3120" extrusionOk="0">
                  <a:moveTo>
                    <a:pt x="819" y="0"/>
                  </a:moveTo>
                  <a:lnTo>
                    <a:pt x="796" y="222"/>
                  </a:lnTo>
                  <a:cubicBezTo>
                    <a:pt x="614" y="229"/>
                    <a:pt x="464" y="282"/>
                    <a:pt x="349" y="390"/>
                  </a:cubicBezTo>
                  <a:cubicBezTo>
                    <a:pt x="232" y="494"/>
                    <a:pt x="165" y="638"/>
                    <a:pt x="145" y="820"/>
                  </a:cubicBezTo>
                  <a:cubicBezTo>
                    <a:pt x="141" y="860"/>
                    <a:pt x="137" y="897"/>
                    <a:pt x="137" y="930"/>
                  </a:cubicBezTo>
                  <a:cubicBezTo>
                    <a:pt x="137" y="1010"/>
                    <a:pt x="151" y="1081"/>
                    <a:pt x="171" y="1145"/>
                  </a:cubicBezTo>
                  <a:cubicBezTo>
                    <a:pt x="205" y="1232"/>
                    <a:pt x="258" y="1317"/>
                    <a:pt x="339" y="1397"/>
                  </a:cubicBezTo>
                  <a:lnTo>
                    <a:pt x="738" y="1793"/>
                  </a:lnTo>
                  <a:cubicBezTo>
                    <a:pt x="776" y="1830"/>
                    <a:pt x="802" y="1861"/>
                    <a:pt x="822" y="1884"/>
                  </a:cubicBezTo>
                  <a:cubicBezTo>
                    <a:pt x="842" y="1904"/>
                    <a:pt x="867" y="1934"/>
                    <a:pt x="890" y="1968"/>
                  </a:cubicBezTo>
                  <a:cubicBezTo>
                    <a:pt x="917" y="2005"/>
                    <a:pt x="933" y="2035"/>
                    <a:pt x="943" y="2065"/>
                  </a:cubicBezTo>
                  <a:cubicBezTo>
                    <a:pt x="957" y="2095"/>
                    <a:pt x="963" y="2132"/>
                    <a:pt x="971" y="2172"/>
                  </a:cubicBezTo>
                  <a:cubicBezTo>
                    <a:pt x="974" y="2196"/>
                    <a:pt x="977" y="2219"/>
                    <a:pt x="977" y="2243"/>
                  </a:cubicBezTo>
                  <a:cubicBezTo>
                    <a:pt x="977" y="2259"/>
                    <a:pt x="974" y="2280"/>
                    <a:pt x="974" y="2304"/>
                  </a:cubicBezTo>
                  <a:cubicBezTo>
                    <a:pt x="960" y="2404"/>
                    <a:pt x="930" y="2485"/>
                    <a:pt x="873" y="2538"/>
                  </a:cubicBezTo>
                  <a:cubicBezTo>
                    <a:pt x="816" y="2589"/>
                    <a:pt x="742" y="2615"/>
                    <a:pt x="645" y="2615"/>
                  </a:cubicBezTo>
                  <a:cubicBezTo>
                    <a:pt x="574" y="2615"/>
                    <a:pt x="517" y="2602"/>
                    <a:pt x="473" y="2569"/>
                  </a:cubicBezTo>
                  <a:cubicBezTo>
                    <a:pt x="427" y="2538"/>
                    <a:pt x="393" y="2495"/>
                    <a:pt x="373" y="2437"/>
                  </a:cubicBezTo>
                  <a:cubicBezTo>
                    <a:pt x="349" y="2384"/>
                    <a:pt x="336" y="2324"/>
                    <a:pt x="329" y="2263"/>
                  </a:cubicBezTo>
                  <a:cubicBezTo>
                    <a:pt x="326" y="2223"/>
                    <a:pt x="323" y="2176"/>
                    <a:pt x="323" y="2126"/>
                  </a:cubicBezTo>
                  <a:cubicBezTo>
                    <a:pt x="323" y="2102"/>
                    <a:pt x="323" y="2078"/>
                    <a:pt x="326" y="2051"/>
                  </a:cubicBezTo>
                  <a:lnTo>
                    <a:pt x="326" y="2051"/>
                  </a:lnTo>
                  <a:lnTo>
                    <a:pt x="0" y="2139"/>
                  </a:lnTo>
                  <a:lnTo>
                    <a:pt x="0" y="2199"/>
                  </a:lnTo>
                  <a:cubicBezTo>
                    <a:pt x="0" y="2400"/>
                    <a:pt x="44" y="2566"/>
                    <a:pt x="131" y="2686"/>
                  </a:cubicBezTo>
                  <a:cubicBezTo>
                    <a:pt x="225" y="2820"/>
                    <a:pt x="379" y="2891"/>
                    <a:pt x="591" y="2894"/>
                  </a:cubicBezTo>
                  <a:lnTo>
                    <a:pt x="568" y="3119"/>
                  </a:lnTo>
                  <a:lnTo>
                    <a:pt x="678" y="3119"/>
                  </a:lnTo>
                  <a:lnTo>
                    <a:pt x="701" y="2891"/>
                  </a:lnTo>
                  <a:cubicBezTo>
                    <a:pt x="867" y="2871"/>
                    <a:pt x="1004" y="2810"/>
                    <a:pt x="1112" y="2699"/>
                  </a:cubicBezTo>
                  <a:cubicBezTo>
                    <a:pt x="1222" y="2592"/>
                    <a:pt x="1286" y="2451"/>
                    <a:pt x="1302" y="2273"/>
                  </a:cubicBezTo>
                  <a:cubicBezTo>
                    <a:pt x="1306" y="2243"/>
                    <a:pt x="1310" y="2213"/>
                    <a:pt x="1310" y="2183"/>
                  </a:cubicBezTo>
                  <a:cubicBezTo>
                    <a:pt x="1310" y="2068"/>
                    <a:pt x="1286" y="1968"/>
                    <a:pt x="1245" y="1873"/>
                  </a:cubicBezTo>
                  <a:cubicBezTo>
                    <a:pt x="1189" y="1756"/>
                    <a:pt x="1108" y="1645"/>
                    <a:pt x="1004" y="1541"/>
                  </a:cubicBezTo>
                  <a:lnTo>
                    <a:pt x="601" y="1145"/>
                  </a:lnTo>
                  <a:cubicBezTo>
                    <a:pt x="544" y="1088"/>
                    <a:pt x="507" y="1035"/>
                    <a:pt x="487" y="981"/>
                  </a:cubicBezTo>
                  <a:cubicBezTo>
                    <a:pt x="470" y="940"/>
                    <a:pt x="460" y="897"/>
                    <a:pt x="460" y="846"/>
                  </a:cubicBezTo>
                  <a:cubicBezTo>
                    <a:pt x="460" y="826"/>
                    <a:pt x="464" y="809"/>
                    <a:pt x="464" y="789"/>
                  </a:cubicBezTo>
                  <a:cubicBezTo>
                    <a:pt x="484" y="604"/>
                    <a:pt x="594" y="507"/>
                    <a:pt x="796" y="494"/>
                  </a:cubicBezTo>
                  <a:lnTo>
                    <a:pt x="826" y="494"/>
                  </a:lnTo>
                  <a:cubicBezTo>
                    <a:pt x="876" y="494"/>
                    <a:pt x="923" y="504"/>
                    <a:pt x="960" y="524"/>
                  </a:cubicBezTo>
                  <a:cubicBezTo>
                    <a:pt x="1004" y="547"/>
                    <a:pt x="1034" y="584"/>
                    <a:pt x="1054" y="632"/>
                  </a:cubicBezTo>
                  <a:cubicBezTo>
                    <a:pt x="1074" y="679"/>
                    <a:pt x="1088" y="733"/>
                    <a:pt x="1095" y="786"/>
                  </a:cubicBezTo>
                  <a:cubicBezTo>
                    <a:pt x="1098" y="823"/>
                    <a:pt x="1101" y="863"/>
                    <a:pt x="1101" y="907"/>
                  </a:cubicBezTo>
                  <a:cubicBezTo>
                    <a:pt x="1101" y="930"/>
                    <a:pt x="1101" y="954"/>
                    <a:pt x="1098" y="981"/>
                  </a:cubicBezTo>
                  <a:lnTo>
                    <a:pt x="1406" y="897"/>
                  </a:lnTo>
                  <a:lnTo>
                    <a:pt x="1406" y="874"/>
                  </a:lnTo>
                  <a:cubicBezTo>
                    <a:pt x="1406" y="665"/>
                    <a:pt x="1370" y="511"/>
                    <a:pt x="1293" y="403"/>
                  </a:cubicBezTo>
                  <a:cubicBezTo>
                    <a:pt x="1212" y="296"/>
                    <a:pt x="1084" y="232"/>
                    <a:pt x="907" y="222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6523938" y="3069690"/>
              <a:ext cx="1032584" cy="46314"/>
            </a:xfrm>
            <a:custGeom>
              <a:avLst/>
              <a:gdLst/>
              <a:ahLst/>
              <a:cxnLst/>
              <a:rect l="l" t="t" r="r" b="b"/>
              <a:pathLst>
                <a:path w="10412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0412" y="467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6403445" y="2986089"/>
              <a:ext cx="1275259" cy="93718"/>
            </a:xfrm>
            <a:custGeom>
              <a:avLst/>
              <a:gdLst/>
              <a:ahLst/>
              <a:cxnLst/>
              <a:rect l="l" t="t" r="r" b="b"/>
              <a:pathLst>
                <a:path w="12859" h="945" extrusionOk="0">
                  <a:moveTo>
                    <a:pt x="471" y="1"/>
                  </a:moveTo>
                  <a:cubicBezTo>
                    <a:pt x="213" y="1"/>
                    <a:pt x="1" y="213"/>
                    <a:pt x="1" y="470"/>
                  </a:cubicBezTo>
                  <a:cubicBezTo>
                    <a:pt x="1" y="732"/>
                    <a:pt x="213" y="944"/>
                    <a:pt x="471" y="944"/>
                  </a:cubicBezTo>
                  <a:lnTo>
                    <a:pt x="12386" y="944"/>
                  </a:lnTo>
                  <a:cubicBezTo>
                    <a:pt x="12648" y="944"/>
                    <a:pt x="12859" y="732"/>
                    <a:pt x="12859" y="470"/>
                  </a:cubicBezTo>
                  <a:cubicBezTo>
                    <a:pt x="12859" y="213"/>
                    <a:pt x="12648" y="1"/>
                    <a:pt x="1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099344" y="1598287"/>
              <a:ext cx="359996" cy="36694"/>
            </a:xfrm>
            <a:custGeom>
              <a:avLst/>
              <a:gdLst/>
              <a:ahLst/>
              <a:cxnLst/>
              <a:rect l="l" t="t" r="r" b="b"/>
              <a:pathLst>
                <a:path w="3630" h="370" extrusionOk="0">
                  <a:moveTo>
                    <a:pt x="1" y="0"/>
                  </a:moveTo>
                  <a:lnTo>
                    <a:pt x="1" y="369"/>
                  </a:lnTo>
                  <a:lnTo>
                    <a:pt x="3630" y="369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099344" y="1741094"/>
              <a:ext cx="1143062" cy="36396"/>
            </a:xfrm>
            <a:custGeom>
              <a:avLst/>
              <a:gdLst/>
              <a:ahLst/>
              <a:cxnLst/>
              <a:rect l="l" t="t" r="r" b="b"/>
              <a:pathLst>
                <a:path w="11526" h="367" extrusionOk="0">
                  <a:moveTo>
                    <a:pt x="1" y="0"/>
                  </a:moveTo>
                  <a:lnTo>
                    <a:pt x="1" y="367"/>
                  </a:lnTo>
                  <a:lnTo>
                    <a:pt x="11526" y="367"/>
                  </a:lnTo>
                  <a:lnTo>
                    <a:pt x="1152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099344" y="1883603"/>
              <a:ext cx="1143062" cy="36396"/>
            </a:xfrm>
            <a:custGeom>
              <a:avLst/>
              <a:gdLst/>
              <a:ahLst/>
              <a:cxnLst/>
              <a:rect l="l" t="t" r="r" b="b"/>
              <a:pathLst>
                <a:path w="11526" h="367" extrusionOk="0">
                  <a:moveTo>
                    <a:pt x="1" y="1"/>
                  </a:moveTo>
                  <a:lnTo>
                    <a:pt x="1" y="366"/>
                  </a:lnTo>
                  <a:lnTo>
                    <a:pt x="11526" y="366"/>
                  </a:lnTo>
                  <a:lnTo>
                    <a:pt x="1152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4838171" y="509886"/>
              <a:ext cx="426938" cy="282443"/>
            </a:xfrm>
            <a:custGeom>
              <a:avLst/>
              <a:gdLst/>
              <a:ahLst/>
              <a:cxnLst/>
              <a:rect l="l" t="t" r="r" b="b"/>
              <a:pathLst>
                <a:path w="4305" h="2848" extrusionOk="0">
                  <a:moveTo>
                    <a:pt x="1" y="0"/>
                  </a:moveTo>
                  <a:lnTo>
                    <a:pt x="1" y="2800"/>
                  </a:lnTo>
                  <a:cubicBezTo>
                    <a:pt x="1" y="2827"/>
                    <a:pt x="24" y="2847"/>
                    <a:pt x="51" y="2847"/>
                  </a:cubicBezTo>
                  <a:lnTo>
                    <a:pt x="4305" y="2847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838171" y="483903"/>
              <a:ext cx="426938" cy="52066"/>
            </a:xfrm>
            <a:custGeom>
              <a:avLst/>
              <a:gdLst/>
              <a:ahLst/>
              <a:cxnLst/>
              <a:rect l="l" t="t" r="r" b="b"/>
              <a:pathLst>
                <a:path w="4305" h="525" extrusionOk="0">
                  <a:moveTo>
                    <a:pt x="263" y="1"/>
                  </a:moveTo>
                  <a:cubicBezTo>
                    <a:pt x="118" y="1"/>
                    <a:pt x="1" y="117"/>
                    <a:pt x="1" y="262"/>
                  </a:cubicBezTo>
                  <a:cubicBezTo>
                    <a:pt x="1" y="407"/>
                    <a:pt x="118" y="524"/>
                    <a:pt x="263" y="524"/>
                  </a:cubicBezTo>
                  <a:lnTo>
                    <a:pt x="4305" y="524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869510" y="506217"/>
              <a:ext cx="395599" cy="7339"/>
            </a:xfrm>
            <a:custGeom>
              <a:avLst/>
              <a:gdLst/>
              <a:ahLst/>
              <a:cxnLst/>
              <a:rect l="l" t="t" r="r" b="b"/>
              <a:pathLst>
                <a:path w="3989" h="74" extrusionOk="0">
                  <a:moveTo>
                    <a:pt x="1" y="0"/>
                  </a:moveTo>
                  <a:lnTo>
                    <a:pt x="1" y="74"/>
                  </a:lnTo>
                  <a:lnTo>
                    <a:pt x="3989" y="74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012911" y="577818"/>
              <a:ext cx="77355" cy="177816"/>
            </a:xfrm>
            <a:custGeom>
              <a:avLst/>
              <a:gdLst/>
              <a:ahLst/>
              <a:cxnLst/>
              <a:rect l="l" t="t" r="r" b="b"/>
              <a:pathLst>
                <a:path w="780" h="1793" extrusionOk="0">
                  <a:moveTo>
                    <a:pt x="354" y="0"/>
                  </a:moveTo>
                  <a:lnTo>
                    <a:pt x="354" y="137"/>
                  </a:lnTo>
                  <a:cubicBezTo>
                    <a:pt x="247" y="144"/>
                    <a:pt x="159" y="178"/>
                    <a:pt x="98" y="242"/>
                  </a:cubicBezTo>
                  <a:cubicBezTo>
                    <a:pt x="35" y="306"/>
                    <a:pt x="5" y="389"/>
                    <a:pt x="5" y="500"/>
                  </a:cubicBezTo>
                  <a:cubicBezTo>
                    <a:pt x="5" y="580"/>
                    <a:pt x="18" y="648"/>
                    <a:pt x="45" y="701"/>
                  </a:cubicBezTo>
                  <a:cubicBezTo>
                    <a:pt x="75" y="755"/>
                    <a:pt x="115" y="809"/>
                    <a:pt x="172" y="859"/>
                  </a:cubicBezTo>
                  <a:lnTo>
                    <a:pt x="367" y="1028"/>
                  </a:lnTo>
                  <a:cubicBezTo>
                    <a:pt x="394" y="1051"/>
                    <a:pt x="414" y="1071"/>
                    <a:pt x="431" y="1088"/>
                  </a:cubicBezTo>
                  <a:cubicBezTo>
                    <a:pt x="448" y="1104"/>
                    <a:pt x="464" y="1124"/>
                    <a:pt x="478" y="1144"/>
                  </a:cubicBezTo>
                  <a:cubicBezTo>
                    <a:pt x="495" y="1169"/>
                    <a:pt x="504" y="1192"/>
                    <a:pt x="515" y="1219"/>
                  </a:cubicBezTo>
                  <a:cubicBezTo>
                    <a:pt x="521" y="1242"/>
                    <a:pt x="525" y="1273"/>
                    <a:pt x="525" y="1302"/>
                  </a:cubicBezTo>
                  <a:cubicBezTo>
                    <a:pt x="525" y="1346"/>
                    <a:pt x="515" y="1380"/>
                    <a:pt x="495" y="1403"/>
                  </a:cubicBezTo>
                  <a:cubicBezTo>
                    <a:pt x="475" y="1430"/>
                    <a:pt x="444" y="1440"/>
                    <a:pt x="404" y="1440"/>
                  </a:cubicBezTo>
                  <a:cubicBezTo>
                    <a:pt x="297" y="1440"/>
                    <a:pt x="243" y="1343"/>
                    <a:pt x="236" y="1148"/>
                  </a:cubicBezTo>
                  <a:lnTo>
                    <a:pt x="1" y="1198"/>
                  </a:lnTo>
                  <a:cubicBezTo>
                    <a:pt x="15" y="1491"/>
                    <a:pt x="142" y="1638"/>
                    <a:pt x="388" y="1648"/>
                  </a:cubicBezTo>
                  <a:lnTo>
                    <a:pt x="388" y="1793"/>
                  </a:lnTo>
                  <a:lnTo>
                    <a:pt x="461" y="1793"/>
                  </a:lnTo>
                  <a:lnTo>
                    <a:pt x="461" y="1645"/>
                  </a:lnTo>
                  <a:cubicBezTo>
                    <a:pt x="558" y="1635"/>
                    <a:pt x="636" y="1598"/>
                    <a:pt x="693" y="1531"/>
                  </a:cubicBezTo>
                  <a:cubicBezTo>
                    <a:pt x="753" y="1467"/>
                    <a:pt x="780" y="1383"/>
                    <a:pt x="780" y="1285"/>
                  </a:cubicBezTo>
                  <a:cubicBezTo>
                    <a:pt x="780" y="1239"/>
                    <a:pt x="777" y="1195"/>
                    <a:pt x="763" y="1152"/>
                  </a:cubicBezTo>
                  <a:cubicBezTo>
                    <a:pt x="753" y="1111"/>
                    <a:pt x="736" y="1071"/>
                    <a:pt x="716" y="1037"/>
                  </a:cubicBezTo>
                  <a:cubicBezTo>
                    <a:pt x="693" y="1000"/>
                    <a:pt x="670" y="970"/>
                    <a:pt x="645" y="943"/>
                  </a:cubicBezTo>
                  <a:cubicBezTo>
                    <a:pt x="622" y="916"/>
                    <a:pt x="595" y="887"/>
                    <a:pt x="562" y="859"/>
                  </a:cubicBezTo>
                  <a:lnTo>
                    <a:pt x="371" y="692"/>
                  </a:lnTo>
                  <a:cubicBezTo>
                    <a:pt x="330" y="655"/>
                    <a:pt x="300" y="621"/>
                    <a:pt x="283" y="591"/>
                  </a:cubicBezTo>
                  <a:cubicBezTo>
                    <a:pt x="263" y="560"/>
                    <a:pt x="256" y="524"/>
                    <a:pt x="256" y="473"/>
                  </a:cubicBezTo>
                  <a:cubicBezTo>
                    <a:pt x="256" y="433"/>
                    <a:pt x="267" y="403"/>
                    <a:pt x="287" y="379"/>
                  </a:cubicBezTo>
                  <a:cubicBezTo>
                    <a:pt x="307" y="352"/>
                    <a:pt x="337" y="339"/>
                    <a:pt x="377" y="339"/>
                  </a:cubicBezTo>
                  <a:cubicBezTo>
                    <a:pt x="383" y="338"/>
                    <a:pt x="388" y="337"/>
                    <a:pt x="394" y="337"/>
                  </a:cubicBezTo>
                  <a:cubicBezTo>
                    <a:pt x="410" y="337"/>
                    <a:pt x="426" y="341"/>
                    <a:pt x="441" y="349"/>
                  </a:cubicBezTo>
                  <a:cubicBezTo>
                    <a:pt x="458" y="356"/>
                    <a:pt x="471" y="366"/>
                    <a:pt x="481" y="383"/>
                  </a:cubicBezTo>
                  <a:cubicBezTo>
                    <a:pt x="492" y="396"/>
                    <a:pt x="498" y="413"/>
                    <a:pt x="504" y="436"/>
                  </a:cubicBezTo>
                  <a:cubicBezTo>
                    <a:pt x="512" y="460"/>
                    <a:pt x="518" y="480"/>
                    <a:pt x="518" y="504"/>
                  </a:cubicBezTo>
                  <a:cubicBezTo>
                    <a:pt x="521" y="524"/>
                    <a:pt x="525" y="551"/>
                    <a:pt x="525" y="580"/>
                  </a:cubicBezTo>
                  <a:lnTo>
                    <a:pt x="757" y="534"/>
                  </a:lnTo>
                  <a:cubicBezTo>
                    <a:pt x="753" y="480"/>
                    <a:pt x="743" y="430"/>
                    <a:pt x="733" y="389"/>
                  </a:cubicBezTo>
                  <a:cubicBezTo>
                    <a:pt x="720" y="346"/>
                    <a:pt x="703" y="306"/>
                    <a:pt x="679" y="269"/>
                  </a:cubicBezTo>
                  <a:cubicBezTo>
                    <a:pt x="656" y="228"/>
                    <a:pt x="622" y="198"/>
                    <a:pt x="582" y="178"/>
                  </a:cubicBezTo>
                  <a:cubicBezTo>
                    <a:pt x="541" y="154"/>
                    <a:pt x="492" y="141"/>
                    <a:pt x="431" y="137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F6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485139" y="839138"/>
              <a:ext cx="265782" cy="163238"/>
            </a:xfrm>
            <a:custGeom>
              <a:avLst/>
              <a:gdLst/>
              <a:ahLst/>
              <a:cxnLst/>
              <a:rect l="l" t="t" r="r" b="b"/>
              <a:pathLst>
                <a:path w="2680" h="1646" extrusionOk="0">
                  <a:moveTo>
                    <a:pt x="2226" y="1"/>
                  </a:moveTo>
                  <a:lnTo>
                    <a:pt x="2226" y="1485"/>
                  </a:lnTo>
                  <a:lnTo>
                    <a:pt x="1" y="1485"/>
                  </a:lnTo>
                  <a:lnTo>
                    <a:pt x="1" y="1646"/>
                  </a:lnTo>
                  <a:lnTo>
                    <a:pt x="2680" y="1646"/>
                  </a:lnTo>
                  <a:lnTo>
                    <a:pt x="2680" y="1485"/>
                  </a:lnTo>
                  <a:lnTo>
                    <a:pt x="2387" y="1485"/>
                  </a:lnTo>
                  <a:lnTo>
                    <a:pt x="2387" y="162"/>
                  </a:lnTo>
                  <a:lnTo>
                    <a:pt x="2680" y="162"/>
                  </a:lnTo>
                  <a:lnTo>
                    <a:pt x="268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502098" y="1002275"/>
              <a:ext cx="39768" cy="39669"/>
            </a:xfrm>
            <a:custGeom>
              <a:avLst/>
              <a:gdLst/>
              <a:ahLst/>
              <a:cxnLst/>
              <a:rect l="l" t="t" r="r" b="b"/>
              <a:pathLst>
                <a:path w="401" h="400" extrusionOk="0">
                  <a:moveTo>
                    <a:pt x="202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3"/>
                    <a:pt x="92" y="400"/>
                    <a:pt x="202" y="400"/>
                  </a:cubicBezTo>
                  <a:cubicBezTo>
                    <a:pt x="313" y="400"/>
                    <a:pt x="400" y="313"/>
                    <a:pt x="400" y="202"/>
                  </a:cubicBezTo>
                  <a:cubicBezTo>
                    <a:pt x="400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693895" y="1002275"/>
              <a:ext cx="40066" cy="39669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202" y="1"/>
                  </a:moveTo>
                  <a:cubicBezTo>
                    <a:pt x="91" y="1"/>
                    <a:pt x="0" y="91"/>
                    <a:pt x="0" y="202"/>
                  </a:cubicBezTo>
                  <a:cubicBezTo>
                    <a:pt x="0" y="313"/>
                    <a:pt x="91" y="400"/>
                    <a:pt x="202" y="400"/>
                  </a:cubicBezTo>
                  <a:cubicBezTo>
                    <a:pt x="313" y="400"/>
                    <a:pt x="403" y="313"/>
                    <a:pt x="403" y="202"/>
                  </a:cubicBez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462132" y="839138"/>
              <a:ext cx="225221" cy="130908"/>
            </a:xfrm>
            <a:custGeom>
              <a:avLst/>
              <a:gdLst/>
              <a:ahLst/>
              <a:cxnLst/>
              <a:rect l="l" t="t" r="r" b="b"/>
              <a:pathLst>
                <a:path w="2271" h="1320" extrusionOk="0">
                  <a:moveTo>
                    <a:pt x="1" y="1"/>
                  </a:moveTo>
                  <a:lnTo>
                    <a:pt x="233" y="1320"/>
                  </a:lnTo>
                  <a:lnTo>
                    <a:pt x="2270" y="1320"/>
                  </a:lnTo>
                  <a:lnTo>
                    <a:pt x="22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68075" y="578332"/>
              <a:ext cx="270047" cy="166907"/>
            </a:xfrm>
            <a:custGeom>
              <a:avLst/>
              <a:gdLst/>
              <a:ahLst/>
              <a:cxnLst/>
              <a:rect l="l" t="t" r="r" b="b"/>
              <a:pathLst>
                <a:path w="2723" h="1683" extrusionOk="0">
                  <a:moveTo>
                    <a:pt x="737" y="0"/>
                  </a:moveTo>
                  <a:cubicBezTo>
                    <a:pt x="616" y="0"/>
                    <a:pt x="501" y="57"/>
                    <a:pt x="417" y="216"/>
                  </a:cubicBezTo>
                  <a:cubicBezTo>
                    <a:pt x="0" y="1005"/>
                    <a:pt x="1364" y="1682"/>
                    <a:pt x="1364" y="1682"/>
                  </a:cubicBezTo>
                  <a:cubicBezTo>
                    <a:pt x="1364" y="1682"/>
                    <a:pt x="2723" y="1005"/>
                    <a:pt x="2307" y="216"/>
                  </a:cubicBezTo>
                  <a:cubicBezTo>
                    <a:pt x="2223" y="57"/>
                    <a:pt x="2108" y="0"/>
                    <a:pt x="1987" y="0"/>
                  </a:cubicBezTo>
                  <a:cubicBezTo>
                    <a:pt x="1693" y="0"/>
                    <a:pt x="1364" y="337"/>
                    <a:pt x="1364" y="337"/>
                  </a:cubicBezTo>
                  <a:cubicBezTo>
                    <a:pt x="1364" y="337"/>
                    <a:pt x="1032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180810" y="1453805"/>
              <a:ext cx="444194" cy="265782"/>
            </a:xfrm>
            <a:custGeom>
              <a:avLst/>
              <a:gdLst/>
              <a:ahLst/>
              <a:cxnLst/>
              <a:rect l="l" t="t" r="r" b="b"/>
              <a:pathLst>
                <a:path w="4479" h="2680" extrusionOk="0">
                  <a:moveTo>
                    <a:pt x="58" y="1"/>
                  </a:moveTo>
                  <a:cubicBezTo>
                    <a:pt x="27" y="1"/>
                    <a:pt x="1" y="28"/>
                    <a:pt x="1" y="61"/>
                  </a:cubicBezTo>
                  <a:lnTo>
                    <a:pt x="1" y="2623"/>
                  </a:lnTo>
                  <a:cubicBezTo>
                    <a:pt x="1" y="2656"/>
                    <a:pt x="27" y="2680"/>
                    <a:pt x="58" y="2680"/>
                  </a:cubicBezTo>
                  <a:lnTo>
                    <a:pt x="4419" y="2680"/>
                  </a:lnTo>
                  <a:cubicBezTo>
                    <a:pt x="4452" y="2680"/>
                    <a:pt x="4479" y="2656"/>
                    <a:pt x="4479" y="2623"/>
                  </a:cubicBezTo>
                  <a:lnTo>
                    <a:pt x="4479" y="61"/>
                  </a:lnTo>
                  <a:cubicBezTo>
                    <a:pt x="4479" y="28"/>
                    <a:pt x="4452" y="1"/>
                    <a:pt x="4419" y="1"/>
                  </a:cubicBezTo>
                  <a:close/>
                </a:path>
              </a:pathLst>
            </a:custGeom>
            <a:solidFill>
              <a:srgbClr val="70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22"/>
            <p:cNvCxnSpPr/>
            <p:nvPr/>
          </p:nvCxnSpPr>
          <p:spPr>
            <a:xfrm rot="10800000">
              <a:off x="5891350" y="3287700"/>
              <a:ext cx="0" cy="136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22"/>
            <p:cNvSpPr/>
            <p:nvPr/>
          </p:nvSpPr>
          <p:spPr>
            <a:xfrm>
              <a:off x="7180810" y="1516183"/>
              <a:ext cx="444194" cy="30049"/>
            </a:xfrm>
            <a:custGeom>
              <a:avLst/>
              <a:gdLst/>
              <a:ahLst/>
              <a:cxnLst/>
              <a:rect l="l" t="t" r="r" b="b"/>
              <a:pathLst>
                <a:path w="4479" h="303" extrusionOk="0">
                  <a:moveTo>
                    <a:pt x="1" y="0"/>
                  </a:moveTo>
                  <a:lnTo>
                    <a:pt x="1" y="302"/>
                  </a:lnTo>
                  <a:lnTo>
                    <a:pt x="4479" y="302"/>
                  </a:lnTo>
                  <a:lnTo>
                    <a:pt x="4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230098" y="1626660"/>
              <a:ext cx="60991" cy="29752"/>
            </a:xfrm>
            <a:custGeom>
              <a:avLst/>
              <a:gdLst/>
              <a:ahLst/>
              <a:cxnLst/>
              <a:rect l="l" t="t" r="r" b="b"/>
              <a:pathLst>
                <a:path w="615" h="300" extrusionOk="0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316972" y="1626660"/>
              <a:ext cx="61090" cy="29752"/>
            </a:xfrm>
            <a:custGeom>
              <a:avLst/>
              <a:gdLst/>
              <a:ahLst/>
              <a:cxnLst/>
              <a:rect l="l" t="t" r="r" b="b"/>
              <a:pathLst>
                <a:path w="616" h="300" extrusionOk="0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403548" y="1626660"/>
              <a:ext cx="123966" cy="29752"/>
            </a:xfrm>
            <a:custGeom>
              <a:avLst/>
              <a:gdLst/>
              <a:ahLst/>
              <a:cxnLst/>
              <a:rect l="l" t="t" r="r" b="b"/>
              <a:pathLst>
                <a:path w="1250" h="300" extrusionOk="0">
                  <a:moveTo>
                    <a:pt x="0" y="0"/>
                  </a:moveTo>
                  <a:lnTo>
                    <a:pt x="0" y="299"/>
                  </a:lnTo>
                  <a:lnTo>
                    <a:pt x="1249" y="29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225139" y="1581636"/>
              <a:ext cx="216890" cy="10116"/>
            </a:xfrm>
            <a:custGeom>
              <a:avLst/>
              <a:gdLst/>
              <a:ahLst/>
              <a:cxnLst/>
              <a:rect l="l" t="t" r="r" b="b"/>
              <a:pathLst>
                <a:path w="2187" h="102" extrusionOk="0">
                  <a:moveTo>
                    <a:pt x="51" y="1"/>
                  </a:moveTo>
                  <a:cubicBezTo>
                    <a:pt x="23" y="1"/>
                    <a:pt x="0" y="25"/>
                    <a:pt x="0" y="52"/>
                  </a:cubicBezTo>
                  <a:cubicBezTo>
                    <a:pt x="0" y="81"/>
                    <a:pt x="23" y="102"/>
                    <a:pt x="51" y="102"/>
                  </a:cubicBezTo>
                  <a:lnTo>
                    <a:pt x="2135" y="102"/>
                  </a:lnTo>
                  <a:cubicBezTo>
                    <a:pt x="2162" y="102"/>
                    <a:pt x="2186" y="81"/>
                    <a:pt x="2186" y="52"/>
                  </a:cubicBezTo>
                  <a:cubicBezTo>
                    <a:pt x="2186" y="25"/>
                    <a:pt x="2162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868105" y="2270417"/>
              <a:ext cx="160858" cy="147866"/>
            </a:xfrm>
            <a:custGeom>
              <a:avLst/>
              <a:gdLst/>
              <a:ahLst/>
              <a:cxnLst/>
              <a:rect l="l" t="t" r="r" b="b"/>
              <a:pathLst>
                <a:path w="1622" h="1491" extrusionOk="0">
                  <a:moveTo>
                    <a:pt x="322" y="175"/>
                  </a:moveTo>
                  <a:cubicBezTo>
                    <a:pt x="342" y="175"/>
                    <a:pt x="359" y="178"/>
                    <a:pt x="373" y="185"/>
                  </a:cubicBezTo>
                  <a:cubicBezTo>
                    <a:pt x="386" y="192"/>
                    <a:pt x="396" y="198"/>
                    <a:pt x="403" y="208"/>
                  </a:cubicBezTo>
                  <a:cubicBezTo>
                    <a:pt x="410" y="219"/>
                    <a:pt x="417" y="232"/>
                    <a:pt x="420" y="248"/>
                  </a:cubicBezTo>
                  <a:cubicBezTo>
                    <a:pt x="423" y="265"/>
                    <a:pt x="426" y="285"/>
                    <a:pt x="430" y="302"/>
                  </a:cubicBezTo>
                  <a:lnTo>
                    <a:pt x="430" y="366"/>
                  </a:lnTo>
                  <a:lnTo>
                    <a:pt x="430" y="447"/>
                  </a:lnTo>
                  <a:lnTo>
                    <a:pt x="430" y="510"/>
                  </a:lnTo>
                  <a:cubicBezTo>
                    <a:pt x="426" y="530"/>
                    <a:pt x="423" y="547"/>
                    <a:pt x="420" y="567"/>
                  </a:cubicBezTo>
                  <a:cubicBezTo>
                    <a:pt x="417" y="584"/>
                    <a:pt x="410" y="601"/>
                    <a:pt x="403" y="611"/>
                  </a:cubicBezTo>
                  <a:cubicBezTo>
                    <a:pt x="396" y="621"/>
                    <a:pt x="383" y="631"/>
                    <a:pt x="370" y="638"/>
                  </a:cubicBezTo>
                  <a:cubicBezTo>
                    <a:pt x="356" y="645"/>
                    <a:pt x="342" y="648"/>
                    <a:pt x="322" y="648"/>
                  </a:cubicBezTo>
                  <a:cubicBezTo>
                    <a:pt x="302" y="648"/>
                    <a:pt x="282" y="645"/>
                    <a:pt x="269" y="635"/>
                  </a:cubicBezTo>
                  <a:cubicBezTo>
                    <a:pt x="252" y="625"/>
                    <a:pt x="242" y="611"/>
                    <a:pt x="235" y="591"/>
                  </a:cubicBezTo>
                  <a:cubicBezTo>
                    <a:pt x="229" y="571"/>
                    <a:pt x="222" y="551"/>
                    <a:pt x="222" y="527"/>
                  </a:cubicBezTo>
                  <a:cubicBezTo>
                    <a:pt x="218" y="507"/>
                    <a:pt x="218" y="480"/>
                    <a:pt x="218" y="447"/>
                  </a:cubicBezTo>
                  <a:lnTo>
                    <a:pt x="218" y="366"/>
                  </a:lnTo>
                  <a:lnTo>
                    <a:pt x="218" y="302"/>
                  </a:lnTo>
                  <a:cubicBezTo>
                    <a:pt x="222" y="285"/>
                    <a:pt x="222" y="268"/>
                    <a:pt x="225" y="252"/>
                  </a:cubicBezTo>
                  <a:cubicBezTo>
                    <a:pt x="232" y="232"/>
                    <a:pt x="235" y="219"/>
                    <a:pt x="242" y="208"/>
                  </a:cubicBezTo>
                  <a:cubicBezTo>
                    <a:pt x="252" y="198"/>
                    <a:pt x="262" y="192"/>
                    <a:pt x="276" y="185"/>
                  </a:cubicBezTo>
                  <a:cubicBezTo>
                    <a:pt x="289" y="178"/>
                    <a:pt x="305" y="175"/>
                    <a:pt x="322" y="175"/>
                  </a:cubicBezTo>
                  <a:close/>
                  <a:moveTo>
                    <a:pt x="322" y="0"/>
                  </a:moveTo>
                  <a:cubicBezTo>
                    <a:pt x="209" y="0"/>
                    <a:pt x="124" y="31"/>
                    <a:pt x="77" y="91"/>
                  </a:cubicBezTo>
                  <a:cubicBezTo>
                    <a:pt x="27" y="152"/>
                    <a:pt x="0" y="242"/>
                    <a:pt x="0" y="369"/>
                  </a:cubicBezTo>
                  <a:lnTo>
                    <a:pt x="0" y="447"/>
                  </a:lnTo>
                  <a:cubicBezTo>
                    <a:pt x="0" y="571"/>
                    <a:pt x="27" y="665"/>
                    <a:pt x="77" y="729"/>
                  </a:cubicBezTo>
                  <a:cubicBezTo>
                    <a:pt x="128" y="789"/>
                    <a:pt x="212" y="823"/>
                    <a:pt x="322" y="823"/>
                  </a:cubicBezTo>
                  <a:cubicBezTo>
                    <a:pt x="437" y="823"/>
                    <a:pt x="521" y="792"/>
                    <a:pt x="571" y="729"/>
                  </a:cubicBezTo>
                  <a:cubicBezTo>
                    <a:pt x="621" y="668"/>
                    <a:pt x="648" y="575"/>
                    <a:pt x="648" y="454"/>
                  </a:cubicBezTo>
                  <a:lnTo>
                    <a:pt x="648" y="363"/>
                  </a:lnTo>
                  <a:cubicBezTo>
                    <a:pt x="648" y="239"/>
                    <a:pt x="621" y="148"/>
                    <a:pt x="571" y="87"/>
                  </a:cubicBezTo>
                  <a:cubicBezTo>
                    <a:pt x="521" y="31"/>
                    <a:pt x="440" y="0"/>
                    <a:pt x="322" y="0"/>
                  </a:cubicBezTo>
                  <a:close/>
                  <a:moveTo>
                    <a:pt x="1300" y="846"/>
                  </a:moveTo>
                  <a:cubicBezTo>
                    <a:pt x="1320" y="846"/>
                    <a:pt x="1337" y="849"/>
                    <a:pt x="1350" y="853"/>
                  </a:cubicBezTo>
                  <a:cubicBezTo>
                    <a:pt x="1363" y="860"/>
                    <a:pt x="1373" y="870"/>
                    <a:pt x="1380" y="877"/>
                  </a:cubicBezTo>
                  <a:cubicBezTo>
                    <a:pt x="1387" y="886"/>
                    <a:pt x="1393" y="900"/>
                    <a:pt x="1397" y="917"/>
                  </a:cubicBezTo>
                  <a:cubicBezTo>
                    <a:pt x="1400" y="937"/>
                    <a:pt x="1404" y="953"/>
                    <a:pt x="1404" y="970"/>
                  </a:cubicBezTo>
                  <a:cubicBezTo>
                    <a:pt x="1407" y="987"/>
                    <a:pt x="1407" y="1007"/>
                    <a:pt x="1407" y="1034"/>
                  </a:cubicBezTo>
                  <a:lnTo>
                    <a:pt x="1407" y="1115"/>
                  </a:lnTo>
                  <a:cubicBezTo>
                    <a:pt x="1407" y="1142"/>
                    <a:pt x="1407" y="1162"/>
                    <a:pt x="1404" y="1182"/>
                  </a:cubicBezTo>
                  <a:cubicBezTo>
                    <a:pt x="1404" y="1199"/>
                    <a:pt x="1400" y="1215"/>
                    <a:pt x="1397" y="1235"/>
                  </a:cubicBezTo>
                  <a:cubicBezTo>
                    <a:pt x="1393" y="1252"/>
                    <a:pt x="1387" y="1269"/>
                    <a:pt x="1380" y="1280"/>
                  </a:cubicBezTo>
                  <a:cubicBezTo>
                    <a:pt x="1370" y="1289"/>
                    <a:pt x="1360" y="1300"/>
                    <a:pt x="1346" y="1306"/>
                  </a:cubicBezTo>
                  <a:cubicBezTo>
                    <a:pt x="1333" y="1313"/>
                    <a:pt x="1320" y="1316"/>
                    <a:pt x="1300" y="1316"/>
                  </a:cubicBezTo>
                  <a:cubicBezTo>
                    <a:pt x="1276" y="1316"/>
                    <a:pt x="1259" y="1313"/>
                    <a:pt x="1242" y="1303"/>
                  </a:cubicBezTo>
                  <a:cubicBezTo>
                    <a:pt x="1229" y="1293"/>
                    <a:pt x="1219" y="1280"/>
                    <a:pt x="1212" y="1260"/>
                  </a:cubicBezTo>
                  <a:cubicBezTo>
                    <a:pt x="1205" y="1239"/>
                    <a:pt x="1199" y="1219"/>
                    <a:pt x="1196" y="1199"/>
                  </a:cubicBezTo>
                  <a:cubicBezTo>
                    <a:pt x="1196" y="1175"/>
                    <a:pt x="1192" y="1148"/>
                    <a:pt x="1192" y="1119"/>
                  </a:cubicBezTo>
                  <a:lnTo>
                    <a:pt x="1192" y="1038"/>
                  </a:lnTo>
                  <a:cubicBezTo>
                    <a:pt x="1192" y="1011"/>
                    <a:pt x="1196" y="987"/>
                    <a:pt x="1196" y="970"/>
                  </a:cubicBezTo>
                  <a:cubicBezTo>
                    <a:pt x="1196" y="953"/>
                    <a:pt x="1199" y="937"/>
                    <a:pt x="1202" y="920"/>
                  </a:cubicBezTo>
                  <a:cubicBezTo>
                    <a:pt x="1205" y="903"/>
                    <a:pt x="1212" y="886"/>
                    <a:pt x="1219" y="880"/>
                  </a:cubicBezTo>
                  <a:cubicBezTo>
                    <a:pt x="1226" y="870"/>
                    <a:pt x="1239" y="860"/>
                    <a:pt x="1249" y="853"/>
                  </a:cubicBezTo>
                  <a:cubicBezTo>
                    <a:pt x="1263" y="849"/>
                    <a:pt x="1279" y="846"/>
                    <a:pt x="1300" y="846"/>
                  </a:cubicBezTo>
                  <a:close/>
                  <a:moveTo>
                    <a:pt x="934" y="7"/>
                  </a:moveTo>
                  <a:lnTo>
                    <a:pt x="517" y="1484"/>
                  </a:lnTo>
                  <a:lnTo>
                    <a:pt x="692" y="1484"/>
                  </a:lnTo>
                  <a:lnTo>
                    <a:pt x="1108" y="7"/>
                  </a:lnTo>
                  <a:close/>
                  <a:moveTo>
                    <a:pt x="1300" y="671"/>
                  </a:moveTo>
                  <a:cubicBezTo>
                    <a:pt x="1185" y="671"/>
                    <a:pt x="1101" y="699"/>
                    <a:pt x="1051" y="759"/>
                  </a:cubicBezTo>
                  <a:cubicBezTo>
                    <a:pt x="1001" y="820"/>
                    <a:pt x="977" y="913"/>
                    <a:pt x="977" y="1038"/>
                  </a:cubicBezTo>
                  <a:lnTo>
                    <a:pt x="977" y="1119"/>
                  </a:lnTo>
                  <a:cubicBezTo>
                    <a:pt x="977" y="1239"/>
                    <a:pt x="1004" y="1333"/>
                    <a:pt x="1055" y="1397"/>
                  </a:cubicBezTo>
                  <a:cubicBezTo>
                    <a:pt x="1105" y="1461"/>
                    <a:pt x="1188" y="1491"/>
                    <a:pt x="1300" y="1491"/>
                  </a:cubicBezTo>
                  <a:cubicBezTo>
                    <a:pt x="1413" y="1491"/>
                    <a:pt x="1494" y="1461"/>
                    <a:pt x="1545" y="1401"/>
                  </a:cubicBezTo>
                  <a:cubicBezTo>
                    <a:pt x="1599" y="1336"/>
                    <a:pt x="1622" y="1246"/>
                    <a:pt x="1622" y="1122"/>
                  </a:cubicBezTo>
                  <a:lnTo>
                    <a:pt x="1622" y="1031"/>
                  </a:lnTo>
                  <a:cubicBezTo>
                    <a:pt x="1622" y="907"/>
                    <a:pt x="1599" y="816"/>
                    <a:pt x="1548" y="756"/>
                  </a:cubicBezTo>
                  <a:cubicBezTo>
                    <a:pt x="1498" y="699"/>
                    <a:pt x="1413" y="671"/>
                    <a:pt x="1300" y="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941407" y="3259108"/>
              <a:ext cx="416227" cy="1233012"/>
            </a:xfrm>
            <a:custGeom>
              <a:avLst/>
              <a:gdLst/>
              <a:ahLst/>
              <a:cxnLst/>
              <a:rect l="l" t="t" r="r" b="b"/>
              <a:pathLst>
                <a:path w="4197" h="12433" extrusionOk="0">
                  <a:moveTo>
                    <a:pt x="0" y="1"/>
                  </a:moveTo>
                  <a:lnTo>
                    <a:pt x="0" y="1"/>
                  </a:lnTo>
                  <a:cubicBezTo>
                    <a:pt x="1310" y="3959"/>
                    <a:pt x="1256" y="9753"/>
                    <a:pt x="853" y="12160"/>
                  </a:cubicBezTo>
                  <a:lnTo>
                    <a:pt x="1810" y="12432"/>
                  </a:lnTo>
                  <a:cubicBezTo>
                    <a:pt x="1810" y="12432"/>
                    <a:pt x="4197" y="5912"/>
                    <a:pt x="3290" y="99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986629" y="4465031"/>
              <a:ext cx="257154" cy="184858"/>
            </a:xfrm>
            <a:custGeom>
              <a:avLst/>
              <a:gdLst/>
              <a:ahLst/>
              <a:cxnLst/>
              <a:rect l="l" t="t" r="r" b="b"/>
              <a:pathLst>
                <a:path w="2593" h="1864" extrusionOk="0">
                  <a:moveTo>
                    <a:pt x="397" y="0"/>
                  </a:moveTo>
                  <a:lnTo>
                    <a:pt x="0" y="977"/>
                  </a:lnTo>
                  <a:lnTo>
                    <a:pt x="2592" y="1864"/>
                  </a:lnTo>
                  <a:lnTo>
                    <a:pt x="1354" y="27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2"/>
            <p:cNvCxnSpPr/>
            <p:nvPr/>
          </p:nvCxnSpPr>
          <p:spPr>
            <a:xfrm>
              <a:off x="5578739" y="4150705"/>
              <a:ext cx="62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22"/>
            <p:cNvSpPr/>
            <p:nvPr/>
          </p:nvSpPr>
          <p:spPr>
            <a:xfrm>
              <a:off x="5656984" y="3319999"/>
              <a:ext cx="494573" cy="52760"/>
            </a:xfrm>
            <a:custGeom>
              <a:avLst/>
              <a:gdLst/>
              <a:ahLst/>
              <a:cxnLst/>
              <a:rect l="l" t="t" r="r" b="b"/>
              <a:pathLst>
                <a:path w="4987" h="532" extrusionOk="0">
                  <a:moveTo>
                    <a:pt x="31" y="1"/>
                  </a:moveTo>
                  <a:lnTo>
                    <a:pt x="1" y="532"/>
                  </a:lnTo>
                  <a:lnTo>
                    <a:pt x="4987" y="532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564159" y="3243439"/>
              <a:ext cx="680224" cy="93420"/>
            </a:xfrm>
            <a:custGeom>
              <a:avLst/>
              <a:gdLst/>
              <a:ahLst/>
              <a:cxnLst/>
              <a:rect l="l" t="t" r="r" b="b"/>
              <a:pathLst>
                <a:path w="6859" h="942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881"/>
                  </a:lnTo>
                  <a:cubicBezTo>
                    <a:pt x="1" y="914"/>
                    <a:pt x="27" y="941"/>
                    <a:pt x="61" y="941"/>
                  </a:cubicBezTo>
                  <a:lnTo>
                    <a:pt x="6798" y="941"/>
                  </a:lnTo>
                  <a:cubicBezTo>
                    <a:pt x="6832" y="941"/>
                    <a:pt x="6859" y="914"/>
                    <a:pt x="6859" y="881"/>
                  </a:cubicBezTo>
                  <a:lnTo>
                    <a:pt x="6859" y="61"/>
                  </a:lnTo>
                  <a:cubicBezTo>
                    <a:pt x="6859" y="27"/>
                    <a:pt x="6832" y="1"/>
                    <a:pt x="6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920680" y="1673061"/>
              <a:ext cx="727629" cy="1248185"/>
            </a:xfrm>
            <a:custGeom>
              <a:avLst/>
              <a:gdLst/>
              <a:ahLst/>
              <a:cxnLst/>
              <a:rect l="l" t="t" r="r" b="b"/>
              <a:pathLst>
                <a:path w="7337" h="12586" extrusionOk="0">
                  <a:moveTo>
                    <a:pt x="4027" y="0"/>
                  </a:moveTo>
                  <a:cubicBezTo>
                    <a:pt x="3516" y="0"/>
                    <a:pt x="3177" y="268"/>
                    <a:pt x="3177" y="268"/>
                  </a:cubicBezTo>
                  <a:cubicBezTo>
                    <a:pt x="1" y="631"/>
                    <a:pt x="535" y="4582"/>
                    <a:pt x="1562" y="6829"/>
                  </a:cubicBezTo>
                  <a:cubicBezTo>
                    <a:pt x="1562" y="6829"/>
                    <a:pt x="1519" y="7853"/>
                    <a:pt x="2180" y="10340"/>
                  </a:cubicBezTo>
                  <a:cubicBezTo>
                    <a:pt x="2574" y="11830"/>
                    <a:pt x="3366" y="12585"/>
                    <a:pt x="4232" y="12585"/>
                  </a:cubicBezTo>
                  <a:cubicBezTo>
                    <a:pt x="4811" y="12585"/>
                    <a:pt x="5423" y="12246"/>
                    <a:pt x="5970" y="11562"/>
                  </a:cubicBezTo>
                  <a:cubicBezTo>
                    <a:pt x="7337" y="9857"/>
                    <a:pt x="5208" y="8070"/>
                    <a:pt x="5050" y="6127"/>
                  </a:cubicBezTo>
                  <a:cubicBezTo>
                    <a:pt x="4889" y="4179"/>
                    <a:pt x="6393" y="1595"/>
                    <a:pt x="5265" y="550"/>
                  </a:cubicBezTo>
                  <a:cubicBezTo>
                    <a:pt x="4808" y="126"/>
                    <a:pt x="4377" y="0"/>
                    <a:pt x="4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665413" y="2978750"/>
              <a:ext cx="931031" cy="1139790"/>
            </a:xfrm>
            <a:custGeom>
              <a:avLst/>
              <a:gdLst/>
              <a:ahLst/>
              <a:cxnLst/>
              <a:rect l="l" t="t" r="r" b="b"/>
              <a:pathLst>
                <a:path w="9388" h="11493" extrusionOk="0">
                  <a:moveTo>
                    <a:pt x="625" y="1"/>
                  </a:moveTo>
                  <a:cubicBezTo>
                    <a:pt x="625" y="1"/>
                    <a:pt x="0" y="2227"/>
                    <a:pt x="2286" y="3049"/>
                  </a:cubicBezTo>
                  <a:cubicBezTo>
                    <a:pt x="4576" y="3872"/>
                    <a:pt x="5838" y="3211"/>
                    <a:pt x="6540" y="5617"/>
                  </a:cubicBezTo>
                  <a:cubicBezTo>
                    <a:pt x="7241" y="8025"/>
                    <a:pt x="4496" y="10811"/>
                    <a:pt x="4496" y="10811"/>
                  </a:cubicBezTo>
                  <a:lnTo>
                    <a:pt x="5217" y="11493"/>
                  </a:lnTo>
                  <a:cubicBezTo>
                    <a:pt x="5217" y="11493"/>
                    <a:pt x="8386" y="10089"/>
                    <a:pt x="8887" y="6920"/>
                  </a:cubicBezTo>
                  <a:cubicBezTo>
                    <a:pt x="9387" y="3751"/>
                    <a:pt x="7181" y="1283"/>
                    <a:pt x="5697" y="142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031652" y="4050792"/>
              <a:ext cx="186742" cy="264890"/>
            </a:xfrm>
            <a:custGeom>
              <a:avLst/>
              <a:gdLst/>
              <a:ahLst/>
              <a:cxnLst/>
              <a:rect l="l" t="t" r="r" b="b"/>
              <a:pathLst>
                <a:path w="1883" h="2671" extrusionOk="0">
                  <a:moveTo>
                    <a:pt x="803" y="1"/>
                  </a:moveTo>
                  <a:lnTo>
                    <a:pt x="0" y="683"/>
                  </a:lnTo>
                  <a:lnTo>
                    <a:pt x="1883" y="2670"/>
                  </a:lnTo>
                  <a:lnTo>
                    <a:pt x="1883" y="2670"/>
                  </a:lnTo>
                  <a:lnTo>
                    <a:pt x="1524" y="683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075585" y="1789389"/>
              <a:ext cx="334310" cy="330145"/>
            </a:xfrm>
            <a:custGeom>
              <a:avLst/>
              <a:gdLst/>
              <a:ahLst/>
              <a:cxnLst/>
              <a:rect l="l" t="t" r="r" b="b"/>
              <a:pathLst>
                <a:path w="3371" h="3329" extrusionOk="0">
                  <a:moveTo>
                    <a:pt x="1235" y="1"/>
                  </a:moveTo>
                  <a:cubicBezTo>
                    <a:pt x="1076" y="1"/>
                    <a:pt x="918" y="73"/>
                    <a:pt x="826" y="214"/>
                  </a:cubicBezTo>
                  <a:cubicBezTo>
                    <a:pt x="430" y="814"/>
                    <a:pt x="927" y="1096"/>
                    <a:pt x="927" y="1096"/>
                  </a:cubicBezTo>
                  <a:lnTo>
                    <a:pt x="0" y="2946"/>
                  </a:lnTo>
                  <a:lnTo>
                    <a:pt x="809" y="3329"/>
                  </a:lnTo>
                  <a:lnTo>
                    <a:pt x="1178" y="2534"/>
                  </a:lnTo>
                  <a:cubicBezTo>
                    <a:pt x="1178" y="2534"/>
                    <a:pt x="1577" y="2828"/>
                    <a:pt x="2023" y="2828"/>
                  </a:cubicBezTo>
                  <a:cubicBezTo>
                    <a:pt x="2336" y="2828"/>
                    <a:pt x="2673" y="2682"/>
                    <a:pt x="2910" y="2184"/>
                  </a:cubicBezTo>
                  <a:cubicBezTo>
                    <a:pt x="2910" y="2184"/>
                    <a:pt x="2996" y="2218"/>
                    <a:pt x="3101" y="2218"/>
                  </a:cubicBezTo>
                  <a:cubicBezTo>
                    <a:pt x="3154" y="2218"/>
                    <a:pt x="3212" y="2210"/>
                    <a:pt x="3267" y="2184"/>
                  </a:cubicBezTo>
                  <a:cubicBezTo>
                    <a:pt x="3267" y="2184"/>
                    <a:pt x="3132" y="1499"/>
                    <a:pt x="3371" y="871"/>
                  </a:cubicBezTo>
                  <a:cubicBezTo>
                    <a:pt x="3371" y="871"/>
                    <a:pt x="3085" y="346"/>
                    <a:pt x="2717" y="346"/>
                  </a:cubicBezTo>
                  <a:cubicBezTo>
                    <a:pt x="2614" y="346"/>
                    <a:pt x="2505" y="387"/>
                    <a:pt x="2394" y="492"/>
                  </a:cubicBezTo>
                  <a:cubicBezTo>
                    <a:pt x="2141" y="730"/>
                    <a:pt x="1890" y="890"/>
                    <a:pt x="1736" y="890"/>
                  </a:cubicBezTo>
                  <a:cubicBezTo>
                    <a:pt x="1691" y="890"/>
                    <a:pt x="1655" y="876"/>
                    <a:pt x="1629" y="848"/>
                  </a:cubicBezTo>
                  <a:cubicBezTo>
                    <a:pt x="1508" y="717"/>
                    <a:pt x="1836" y="408"/>
                    <a:pt x="1591" y="149"/>
                  </a:cubicBezTo>
                  <a:cubicBezTo>
                    <a:pt x="1496" y="50"/>
                    <a:pt x="1365" y="1"/>
                    <a:pt x="1235" y="1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233664" y="1925353"/>
              <a:ext cx="108991" cy="109387"/>
            </a:xfrm>
            <a:custGeom>
              <a:avLst/>
              <a:gdLst/>
              <a:ahLst/>
              <a:cxnLst/>
              <a:rect l="l" t="t" r="r" b="b"/>
              <a:pathLst>
                <a:path w="1099" h="1103" extrusionOk="0">
                  <a:moveTo>
                    <a:pt x="548" y="1"/>
                  </a:moveTo>
                  <a:cubicBezTo>
                    <a:pt x="246" y="1"/>
                    <a:pt x="1" y="249"/>
                    <a:pt x="1" y="551"/>
                  </a:cubicBezTo>
                  <a:cubicBezTo>
                    <a:pt x="1" y="853"/>
                    <a:pt x="246" y="1102"/>
                    <a:pt x="548" y="1102"/>
                  </a:cubicBezTo>
                  <a:cubicBezTo>
                    <a:pt x="850" y="1102"/>
                    <a:pt x="1099" y="853"/>
                    <a:pt x="1099" y="551"/>
                  </a:cubicBezTo>
                  <a:cubicBezTo>
                    <a:pt x="1099" y="249"/>
                    <a:pt x="850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151154" y="2016590"/>
              <a:ext cx="41355" cy="51768"/>
            </a:xfrm>
            <a:custGeom>
              <a:avLst/>
              <a:gdLst/>
              <a:ahLst/>
              <a:cxnLst/>
              <a:rect l="l" t="t" r="r" b="b"/>
              <a:pathLst>
                <a:path w="417" h="522" extrusionOk="0">
                  <a:moveTo>
                    <a:pt x="70" y="1"/>
                  </a:moveTo>
                  <a:cubicBezTo>
                    <a:pt x="70" y="1"/>
                    <a:pt x="0" y="333"/>
                    <a:pt x="286" y="521"/>
                  </a:cubicBezTo>
                  <a:lnTo>
                    <a:pt x="416" y="243"/>
                  </a:lnTo>
                  <a:cubicBezTo>
                    <a:pt x="242" y="145"/>
                    <a:pt x="71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671363" y="2075002"/>
              <a:ext cx="624688" cy="1096154"/>
            </a:xfrm>
            <a:custGeom>
              <a:avLst/>
              <a:gdLst/>
              <a:ahLst/>
              <a:cxnLst/>
              <a:rect l="l" t="t" r="r" b="b"/>
              <a:pathLst>
                <a:path w="6299" h="11053" extrusionOk="0">
                  <a:moveTo>
                    <a:pt x="4050" y="0"/>
                  </a:moveTo>
                  <a:cubicBezTo>
                    <a:pt x="2525" y="0"/>
                    <a:pt x="1510" y="1821"/>
                    <a:pt x="1044" y="4682"/>
                  </a:cubicBezTo>
                  <a:cubicBezTo>
                    <a:pt x="565" y="7630"/>
                    <a:pt x="1" y="10759"/>
                    <a:pt x="1" y="10759"/>
                  </a:cubicBezTo>
                  <a:cubicBezTo>
                    <a:pt x="950" y="10962"/>
                    <a:pt x="1727" y="11053"/>
                    <a:pt x="2393" y="11053"/>
                  </a:cubicBezTo>
                  <a:cubicBezTo>
                    <a:pt x="4027" y="11053"/>
                    <a:pt x="4995" y="10507"/>
                    <a:pt x="6218" y="9742"/>
                  </a:cubicBezTo>
                  <a:lnTo>
                    <a:pt x="6218" y="9654"/>
                  </a:lnTo>
                  <a:cubicBezTo>
                    <a:pt x="6218" y="9654"/>
                    <a:pt x="5778" y="8050"/>
                    <a:pt x="6040" y="5804"/>
                  </a:cubicBezTo>
                  <a:cubicBezTo>
                    <a:pt x="6298" y="3558"/>
                    <a:pt x="5798" y="126"/>
                    <a:pt x="4194" y="6"/>
                  </a:cubicBezTo>
                  <a:cubicBezTo>
                    <a:pt x="4145" y="2"/>
                    <a:pt x="4097" y="0"/>
                    <a:pt x="4050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029570" y="2204818"/>
              <a:ext cx="254774" cy="640952"/>
            </a:xfrm>
            <a:custGeom>
              <a:avLst/>
              <a:gdLst/>
              <a:ahLst/>
              <a:cxnLst/>
              <a:rect l="l" t="t" r="r" b="b"/>
              <a:pathLst>
                <a:path w="2569" h="6463" extrusionOk="0">
                  <a:moveTo>
                    <a:pt x="1087" y="1"/>
                  </a:moveTo>
                  <a:cubicBezTo>
                    <a:pt x="1082" y="1"/>
                    <a:pt x="1080" y="2"/>
                    <a:pt x="1082" y="6"/>
                  </a:cubicBezTo>
                  <a:cubicBezTo>
                    <a:pt x="1143" y="144"/>
                    <a:pt x="15" y="1443"/>
                    <a:pt x="15" y="1443"/>
                  </a:cubicBezTo>
                  <a:cubicBezTo>
                    <a:pt x="1" y="3051"/>
                    <a:pt x="582" y="6029"/>
                    <a:pt x="2358" y="6462"/>
                  </a:cubicBezTo>
                  <a:cubicBezTo>
                    <a:pt x="2331" y="5898"/>
                    <a:pt x="2341" y="5230"/>
                    <a:pt x="2428" y="4495"/>
                  </a:cubicBezTo>
                  <a:cubicBezTo>
                    <a:pt x="2569" y="3256"/>
                    <a:pt x="2482" y="1661"/>
                    <a:pt x="2105" y="456"/>
                  </a:cubicBezTo>
                  <a:cubicBezTo>
                    <a:pt x="1545" y="187"/>
                    <a:pt x="1139" y="1"/>
                    <a:pt x="1087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07816" y="2438465"/>
              <a:ext cx="797446" cy="511829"/>
            </a:xfrm>
            <a:custGeom>
              <a:avLst/>
              <a:gdLst/>
              <a:ahLst/>
              <a:cxnLst/>
              <a:rect l="l" t="t" r="r" b="b"/>
              <a:pathLst>
                <a:path w="8041" h="5161" extrusionOk="0">
                  <a:moveTo>
                    <a:pt x="2136" y="0"/>
                  </a:moveTo>
                  <a:lnTo>
                    <a:pt x="1" y="1088"/>
                  </a:lnTo>
                  <a:cubicBezTo>
                    <a:pt x="1773" y="3861"/>
                    <a:pt x="5929" y="5160"/>
                    <a:pt x="5929" y="5160"/>
                  </a:cubicBezTo>
                  <a:lnTo>
                    <a:pt x="8041" y="5160"/>
                  </a:lnTo>
                  <a:cubicBezTo>
                    <a:pt x="7954" y="4524"/>
                    <a:pt x="7066" y="4442"/>
                    <a:pt x="6617" y="4442"/>
                  </a:cubicBezTo>
                  <a:cubicBezTo>
                    <a:pt x="6462" y="4442"/>
                    <a:pt x="6359" y="4452"/>
                    <a:pt x="6359" y="4452"/>
                  </a:cubicBezTo>
                  <a:cubicBezTo>
                    <a:pt x="6359" y="4452"/>
                    <a:pt x="5422" y="4066"/>
                    <a:pt x="3912" y="2874"/>
                  </a:cubicBezTo>
                  <a:cubicBezTo>
                    <a:pt x="3149" y="2276"/>
                    <a:pt x="2610" y="1155"/>
                    <a:pt x="2136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5925440" y="2137084"/>
              <a:ext cx="394211" cy="409285"/>
            </a:xfrm>
            <a:custGeom>
              <a:avLst/>
              <a:gdLst/>
              <a:ahLst/>
              <a:cxnLst/>
              <a:rect l="l" t="t" r="r" b="b"/>
              <a:pathLst>
                <a:path w="3975" h="4127" extrusionOk="0">
                  <a:moveTo>
                    <a:pt x="2616" y="1"/>
                  </a:moveTo>
                  <a:cubicBezTo>
                    <a:pt x="2616" y="1"/>
                    <a:pt x="0" y="350"/>
                    <a:pt x="1511" y="3532"/>
                  </a:cubicBezTo>
                  <a:cubicBezTo>
                    <a:pt x="1608" y="3738"/>
                    <a:pt x="1719" y="3935"/>
                    <a:pt x="1840" y="4127"/>
                  </a:cubicBezTo>
                  <a:cubicBezTo>
                    <a:pt x="2837" y="3848"/>
                    <a:pt x="3518" y="3428"/>
                    <a:pt x="3975" y="3039"/>
                  </a:cubicBezTo>
                  <a:cubicBezTo>
                    <a:pt x="3508" y="1901"/>
                    <a:pt x="3102" y="732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2"/>
            <p:cNvCxnSpPr/>
            <p:nvPr/>
          </p:nvCxnSpPr>
          <p:spPr>
            <a:xfrm rot="10800000">
              <a:off x="7058000" y="3107400"/>
              <a:ext cx="0" cy="154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6537726" y="3661005"/>
              <a:ext cx="1029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3"/>
          <p:cNvSpPr/>
          <p:nvPr/>
        </p:nvSpPr>
        <p:spPr>
          <a:xfrm>
            <a:off x="1042075" y="695450"/>
            <a:ext cx="7715400" cy="2932500"/>
          </a:xfrm>
          <a:prstGeom prst="roundRect">
            <a:avLst>
              <a:gd name="adj" fmla="val 8797"/>
            </a:avLst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4" name="Google Shape;984;p43"/>
          <p:cNvSpPr/>
          <p:nvPr/>
        </p:nvSpPr>
        <p:spPr>
          <a:xfrm>
            <a:off x="715625" y="1105500"/>
            <a:ext cx="7715400" cy="2932500"/>
          </a:xfrm>
          <a:prstGeom prst="roundRect">
            <a:avLst>
              <a:gd name="adj" fmla="val 8797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5" name="Google Shape;985;p43"/>
          <p:cNvSpPr txBox="1">
            <a:spLocks noGrp="1"/>
          </p:cNvSpPr>
          <p:nvPr>
            <p:ph type="subTitle" idx="1"/>
          </p:nvPr>
        </p:nvSpPr>
        <p:spPr>
          <a:xfrm>
            <a:off x="1734975" y="3030050"/>
            <a:ext cx="5674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 of code</a:t>
            </a:r>
            <a:endParaRPr dirty="0"/>
          </a:p>
        </p:txBody>
      </p:sp>
      <p:sp>
        <p:nvSpPr>
          <p:cNvPr id="986" name="Google Shape;986;p43"/>
          <p:cNvSpPr txBox="1">
            <a:spLocks noGrp="1"/>
          </p:cNvSpPr>
          <p:nvPr>
            <p:ph type="title"/>
          </p:nvPr>
        </p:nvSpPr>
        <p:spPr>
          <a:xfrm flipH="1">
            <a:off x="1735519" y="1784310"/>
            <a:ext cx="5674200" cy="11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50,000+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4831807" y="2256386"/>
            <a:ext cx="3735145" cy="63466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4759983" y="-259784"/>
            <a:ext cx="3309820" cy="2079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1"/>
          </p:nvPr>
        </p:nvSpPr>
        <p:spPr>
          <a:xfrm>
            <a:off x="4929461" y="2224333"/>
            <a:ext cx="33828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 hope you interst in this presentation, Is there any questions? </a:t>
            </a:r>
            <a:endParaRPr sz="1400" dirty="0"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160927" y="470913"/>
            <a:ext cx="3989323" cy="4168862"/>
            <a:chOff x="160927" y="477350"/>
            <a:chExt cx="3989323" cy="4168862"/>
          </a:xfrm>
        </p:grpSpPr>
        <p:sp>
          <p:nvSpPr>
            <p:cNvPr id="236" name="Google Shape;236;p26"/>
            <p:cNvSpPr/>
            <p:nvPr/>
          </p:nvSpPr>
          <p:spPr>
            <a:xfrm flipH="1">
              <a:off x="803418" y="3411698"/>
              <a:ext cx="3303988" cy="1233905"/>
            </a:xfrm>
            <a:custGeom>
              <a:avLst/>
              <a:gdLst/>
              <a:ahLst/>
              <a:cxnLst/>
              <a:rect l="l" t="t" r="r" b="b"/>
              <a:pathLst>
                <a:path w="121526" h="45385" extrusionOk="0">
                  <a:moveTo>
                    <a:pt x="37474" y="1"/>
                  </a:moveTo>
                  <a:cubicBezTo>
                    <a:pt x="12078" y="1"/>
                    <a:pt x="1" y="21570"/>
                    <a:pt x="3660" y="45384"/>
                  </a:cubicBezTo>
                  <a:lnTo>
                    <a:pt x="109589" y="45384"/>
                  </a:lnTo>
                  <a:cubicBezTo>
                    <a:pt x="109589" y="45384"/>
                    <a:pt x="121526" y="21383"/>
                    <a:pt x="91367" y="18575"/>
                  </a:cubicBezTo>
                  <a:cubicBezTo>
                    <a:pt x="61209" y="15770"/>
                    <a:pt x="66864" y="1444"/>
                    <a:pt x="39847" y="62"/>
                  </a:cubicBezTo>
                  <a:cubicBezTo>
                    <a:pt x="39044" y="21"/>
                    <a:pt x="38252" y="1"/>
                    <a:pt x="374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 flipH="1">
              <a:off x="160927" y="2701225"/>
              <a:ext cx="2840365" cy="1944336"/>
            </a:xfrm>
            <a:custGeom>
              <a:avLst/>
              <a:gdLst/>
              <a:ahLst/>
              <a:cxnLst/>
              <a:rect l="l" t="t" r="r" b="b"/>
              <a:pathLst>
                <a:path w="57384" h="34826" extrusionOk="0">
                  <a:moveTo>
                    <a:pt x="36243" y="0"/>
                  </a:moveTo>
                  <a:cubicBezTo>
                    <a:pt x="21440" y="0"/>
                    <a:pt x="21675" y="11797"/>
                    <a:pt x="11185" y="15728"/>
                  </a:cubicBezTo>
                  <a:cubicBezTo>
                    <a:pt x="0" y="19915"/>
                    <a:pt x="921" y="28628"/>
                    <a:pt x="4526" y="34826"/>
                  </a:cubicBezTo>
                  <a:lnTo>
                    <a:pt x="45824" y="34826"/>
                  </a:lnTo>
                  <a:cubicBezTo>
                    <a:pt x="48504" y="29632"/>
                    <a:pt x="57383" y="1905"/>
                    <a:pt x="39373" y="159"/>
                  </a:cubicBezTo>
                  <a:cubicBezTo>
                    <a:pt x="38259" y="51"/>
                    <a:pt x="37218" y="0"/>
                    <a:pt x="362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26"/>
            <p:cNvCxnSpPr/>
            <p:nvPr/>
          </p:nvCxnSpPr>
          <p:spPr>
            <a:xfrm>
              <a:off x="1532679" y="3412222"/>
              <a:ext cx="0" cy="123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6"/>
            <p:cNvCxnSpPr/>
            <p:nvPr/>
          </p:nvCxnSpPr>
          <p:spPr>
            <a:xfrm>
              <a:off x="2264504" y="3447067"/>
              <a:ext cx="0" cy="119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6"/>
            <p:cNvCxnSpPr/>
            <p:nvPr/>
          </p:nvCxnSpPr>
          <p:spPr>
            <a:xfrm>
              <a:off x="1922948" y="3481912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26"/>
            <p:cNvSpPr/>
            <p:nvPr/>
          </p:nvSpPr>
          <p:spPr>
            <a:xfrm flipH="1">
              <a:off x="1349063" y="2219173"/>
              <a:ext cx="835013" cy="1285806"/>
            </a:xfrm>
            <a:custGeom>
              <a:avLst/>
              <a:gdLst/>
              <a:ahLst/>
              <a:cxnLst/>
              <a:rect l="l" t="t" r="r" b="b"/>
              <a:pathLst>
                <a:path w="5359" h="8252" extrusionOk="0">
                  <a:moveTo>
                    <a:pt x="5295" y="0"/>
                  </a:moveTo>
                  <a:lnTo>
                    <a:pt x="4969" y="7"/>
                  </a:lnTo>
                  <a:cubicBezTo>
                    <a:pt x="5033" y="2971"/>
                    <a:pt x="4677" y="5526"/>
                    <a:pt x="4358" y="6812"/>
                  </a:cubicBezTo>
                  <a:cubicBezTo>
                    <a:pt x="4193" y="7469"/>
                    <a:pt x="3606" y="7926"/>
                    <a:pt x="2932" y="7926"/>
                  </a:cubicBezTo>
                  <a:lnTo>
                    <a:pt x="0" y="7926"/>
                  </a:lnTo>
                  <a:lnTo>
                    <a:pt x="0" y="8252"/>
                  </a:lnTo>
                  <a:lnTo>
                    <a:pt x="2932" y="8252"/>
                  </a:lnTo>
                  <a:cubicBezTo>
                    <a:pt x="3757" y="8252"/>
                    <a:pt x="4472" y="7691"/>
                    <a:pt x="4674" y="6889"/>
                  </a:cubicBezTo>
                  <a:cubicBezTo>
                    <a:pt x="4999" y="5583"/>
                    <a:pt x="5358" y="2994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 flipH="1">
              <a:off x="1399859" y="2220108"/>
              <a:ext cx="846075" cy="1234230"/>
            </a:xfrm>
            <a:custGeom>
              <a:avLst/>
              <a:gdLst/>
              <a:ahLst/>
              <a:cxnLst/>
              <a:rect l="l" t="t" r="r" b="b"/>
              <a:pathLst>
                <a:path w="5430" h="7921" extrusionOk="0">
                  <a:moveTo>
                    <a:pt x="2035" y="1"/>
                  </a:moveTo>
                  <a:cubicBezTo>
                    <a:pt x="2100" y="2965"/>
                    <a:pt x="1747" y="5520"/>
                    <a:pt x="1425" y="6806"/>
                  </a:cubicBezTo>
                  <a:cubicBezTo>
                    <a:pt x="1260" y="7463"/>
                    <a:pt x="676" y="7920"/>
                    <a:pt x="1" y="7920"/>
                  </a:cubicBezTo>
                  <a:lnTo>
                    <a:pt x="3329" y="7920"/>
                  </a:lnTo>
                  <a:cubicBezTo>
                    <a:pt x="4003" y="7920"/>
                    <a:pt x="4590" y="7463"/>
                    <a:pt x="4755" y="6806"/>
                  </a:cubicBezTo>
                  <a:cubicBezTo>
                    <a:pt x="5074" y="5520"/>
                    <a:pt x="5430" y="2965"/>
                    <a:pt x="536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 flipH="1">
              <a:off x="2183925" y="3454181"/>
              <a:ext cx="519020" cy="50797"/>
            </a:xfrm>
            <a:custGeom>
              <a:avLst/>
              <a:gdLst/>
              <a:ahLst/>
              <a:cxnLst/>
              <a:rect l="l" t="t" r="r" b="b"/>
              <a:pathLst>
                <a:path w="3331" h="326" extrusionOk="0">
                  <a:moveTo>
                    <a:pt x="0" y="0"/>
                  </a:moveTo>
                  <a:lnTo>
                    <a:pt x="0" y="326"/>
                  </a:lnTo>
                  <a:lnTo>
                    <a:pt x="3330" y="326"/>
                  </a:lnTo>
                  <a:lnTo>
                    <a:pt x="3330" y="0"/>
                  </a:lnTo>
                  <a:close/>
                </a:path>
              </a:pathLst>
            </a:custGeom>
            <a:solidFill>
              <a:srgbClr val="FC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 flipH="1">
              <a:off x="1895205" y="3132418"/>
              <a:ext cx="1346086" cy="1138870"/>
            </a:xfrm>
            <a:custGeom>
              <a:avLst/>
              <a:gdLst/>
              <a:ahLst/>
              <a:cxnLst/>
              <a:rect l="l" t="t" r="r" b="b"/>
              <a:pathLst>
                <a:path w="8639" h="7309" extrusionOk="0">
                  <a:moveTo>
                    <a:pt x="6601" y="1"/>
                  </a:moveTo>
                  <a:cubicBezTo>
                    <a:pt x="3985" y="645"/>
                    <a:pt x="1055" y="2730"/>
                    <a:pt x="0" y="7051"/>
                  </a:cubicBezTo>
                  <a:lnTo>
                    <a:pt x="645" y="7309"/>
                  </a:lnTo>
                  <a:cubicBezTo>
                    <a:pt x="645" y="7309"/>
                    <a:pt x="2575" y="3700"/>
                    <a:pt x="5600" y="2864"/>
                  </a:cubicBezTo>
                  <a:cubicBezTo>
                    <a:pt x="8622" y="2028"/>
                    <a:pt x="8638" y="964"/>
                    <a:pt x="8638" y="964"/>
                  </a:cubicBezTo>
                  <a:lnTo>
                    <a:pt x="8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 flipH="1">
              <a:off x="3140792" y="4230930"/>
              <a:ext cx="293555" cy="153948"/>
            </a:xfrm>
            <a:custGeom>
              <a:avLst/>
              <a:gdLst/>
              <a:ahLst/>
              <a:cxnLst/>
              <a:rect l="l" t="t" r="r" b="b"/>
              <a:pathLst>
                <a:path w="1884" h="988" extrusionOk="0">
                  <a:moveTo>
                    <a:pt x="1239" y="1"/>
                  </a:moveTo>
                  <a:lnTo>
                    <a:pt x="1" y="135"/>
                  </a:lnTo>
                  <a:lnTo>
                    <a:pt x="1649" y="988"/>
                  </a:lnTo>
                  <a:lnTo>
                    <a:pt x="1884" y="25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flipH="1">
              <a:off x="1895199" y="3132418"/>
              <a:ext cx="759131" cy="555178"/>
            </a:xfrm>
            <a:custGeom>
              <a:avLst/>
              <a:gdLst/>
              <a:ahLst/>
              <a:cxnLst/>
              <a:rect l="l" t="t" r="r" b="b"/>
              <a:pathLst>
                <a:path w="4872" h="3563" extrusionOk="0">
                  <a:moveTo>
                    <a:pt x="2834" y="1"/>
                  </a:moveTo>
                  <a:cubicBezTo>
                    <a:pt x="1944" y="218"/>
                    <a:pt x="1018" y="605"/>
                    <a:pt x="141" y="1189"/>
                  </a:cubicBezTo>
                  <a:cubicBezTo>
                    <a:pt x="88" y="1595"/>
                    <a:pt x="0" y="2615"/>
                    <a:pt x="285" y="3562"/>
                  </a:cubicBezTo>
                  <a:cubicBezTo>
                    <a:pt x="762" y="3264"/>
                    <a:pt x="1280" y="3015"/>
                    <a:pt x="1833" y="2864"/>
                  </a:cubicBezTo>
                  <a:cubicBezTo>
                    <a:pt x="4855" y="2028"/>
                    <a:pt x="4871" y="964"/>
                    <a:pt x="4871" y="964"/>
                  </a:cubicBezTo>
                  <a:lnTo>
                    <a:pt x="4764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flipH="1">
              <a:off x="1662411" y="3132418"/>
              <a:ext cx="930683" cy="1320397"/>
            </a:xfrm>
            <a:custGeom>
              <a:avLst/>
              <a:gdLst/>
              <a:ahLst/>
              <a:cxnLst/>
              <a:rect l="l" t="t" r="r" b="b"/>
              <a:pathLst>
                <a:path w="5973" h="8474" extrusionOk="0">
                  <a:moveTo>
                    <a:pt x="3384" y="1"/>
                  </a:moveTo>
                  <a:cubicBezTo>
                    <a:pt x="1521" y="813"/>
                    <a:pt x="0" y="2253"/>
                    <a:pt x="41" y="4523"/>
                  </a:cubicBezTo>
                  <a:cubicBezTo>
                    <a:pt x="84" y="6792"/>
                    <a:pt x="1065" y="8474"/>
                    <a:pt x="1065" y="8474"/>
                  </a:cubicBezTo>
                  <a:lnTo>
                    <a:pt x="1712" y="8229"/>
                  </a:lnTo>
                  <a:cubicBezTo>
                    <a:pt x="1712" y="8229"/>
                    <a:pt x="1212" y="6080"/>
                    <a:pt x="1638" y="4727"/>
                  </a:cubicBezTo>
                  <a:cubicBezTo>
                    <a:pt x="2059" y="3405"/>
                    <a:pt x="3105" y="2083"/>
                    <a:pt x="4214" y="2083"/>
                  </a:cubicBezTo>
                  <a:cubicBezTo>
                    <a:pt x="4237" y="2083"/>
                    <a:pt x="4260" y="2084"/>
                    <a:pt x="4283" y="2085"/>
                  </a:cubicBezTo>
                  <a:cubicBezTo>
                    <a:pt x="4319" y="2087"/>
                    <a:pt x="4353" y="2088"/>
                    <a:pt x="4387" y="2088"/>
                  </a:cubicBezTo>
                  <a:cubicBezTo>
                    <a:pt x="5437" y="2088"/>
                    <a:pt x="5715" y="1229"/>
                    <a:pt x="5972" y="85"/>
                  </a:cubicBezTo>
                  <a:lnTo>
                    <a:pt x="33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1584972" y="2164482"/>
              <a:ext cx="1155212" cy="1000037"/>
            </a:xfrm>
            <a:custGeom>
              <a:avLst/>
              <a:gdLst/>
              <a:ahLst/>
              <a:cxnLst/>
              <a:rect l="l" t="t" r="r" b="b"/>
              <a:pathLst>
                <a:path w="7414" h="6418" extrusionOk="0">
                  <a:moveTo>
                    <a:pt x="5230" y="1"/>
                  </a:moveTo>
                  <a:cubicBezTo>
                    <a:pt x="4766" y="1"/>
                    <a:pt x="4270" y="298"/>
                    <a:pt x="3814" y="955"/>
                  </a:cubicBezTo>
                  <a:cubicBezTo>
                    <a:pt x="2643" y="2640"/>
                    <a:pt x="1445" y="3725"/>
                    <a:pt x="1" y="4168"/>
                  </a:cubicBezTo>
                  <a:lnTo>
                    <a:pt x="1" y="4812"/>
                  </a:lnTo>
                  <a:cubicBezTo>
                    <a:pt x="1" y="4812"/>
                    <a:pt x="2528" y="4295"/>
                    <a:pt x="4056" y="3026"/>
                  </a:cubicBezTo>
                  <a:lnTo>
                    <a:pt x="4056" y="3026"/>
                  </a:lnTo>
                  <a:cubicBezTo>
                    <a:pt x="4056" y="3026"/>
                    <a:pt x="4029" y="5125"/>
                    <a:pt x="3385" y="6213"/>
                  </a:cubicBezTo>
                  <a:cubicBezTo>
                    <a:pt x="3385" y="6213"/>
                    <a:pt x="4370" y="6418"/>
                    <a:pt x="5523" y="6418"/>
                  </a:cubicBezTo>
                  <a:cubicBezTo>
                    <a:pt x="5978" y="6418"/>
                    <a:pt x="6459" y="6386"/>
                    <a:pt x="6916" y="6297"/>
                  </a:cubicBezTo>
                  <a:cubicBezTo>
                    <a:pt x="6916" y="6297"/>
                    <a:pt x="7413" y="3953"/>
                    <a:pt x="6916" y="1952"/>
                  </a:cubicBezTo>
                  <a:cubicBezTo>
                    <a:pt x="6611" y="732"/>
                    <a:pt x="5958" y="1"/>
                    <a:pt x="5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 flipH="1">
              <a:off x="1709618" y="2416282"/>
              <a:ext cx="431608" cy="513886"/>
            </a:xfrm>
            <a:custGeom>
              <a:avLst/>
              <a:gdLst/>
              <a:ahLst/>
              <a:cxnLst/>
              <a:rect l="l" t="t" r="r" b="b"/>
              <a:pathLst>
                <a:path w="2770" h="3298" extrusionOk="0">
                  <a:moveTo>
                    <a:pt x="2015" y="0"/>
                  </a:moveTo>
                  <a:lnTo>
                    <a:pt x="209" y="1591"/>
                  </a:lnTo>
                  <a:lnTo>
                    <a:pt x="206" y="1595"/>
                  </a:lnTo>
                  <a:cubicBezTo>
                    <a:pt x="192" y="1914"/>
                    <a:pt x="145" y="2603"/>
                    <a:pt x="1" y="3297"/>
                  </a:cubicBezTo>
                  <a:cubicBezTo>
                    <a:pt x="7" y="3297"/>
                    <a:pt x="13" y="3297"/>
                    <a:pt x="18" y="3297"/>
                  </a:cubicBezTo>
                  <a:cubicBezTo>
                    <a:pt x="1267" y="3297"/>
                    <a:pt x="2770" y="2182"/>
                    <a:pt x="2015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>
              <a:off x="2039014" y="2389170"/>
              <a:ext cx="431763" cy="428031"/>
            </a:xfrm>
            <a:custGeom>
              <a:avLst/>
              <a:gdLst/>
              <a:ahLst/>
              <a:cxnLst/>
              <a:rect l="l" t="t" r="r" b="b"/>
              <a:pathLst>
                <a:path w="2771" h="2747" extrusionOk="0">
                  <a:moveTo>
                    <a:pt x="2693" y="0"/>
                  </a:moveTo>
                  <a:lnTo>
                    <a:pt x="2693" y="0"/>
                  </a:lnTo>
                  <a:cubicBezTo>
                    <a:pt x="2096" y="940"/>
                    <a:pt x="1" y="2746"/>
                    <a:pt x="1" y="2746"/>
                  </a:cubicBezTo>
                  <a:cubicBezTo>
                    <a:pt x="1" y="2746"/>
                    <a:pt x="21" y="2747"/>
                    <a:pt x="57" y="2747"/>
                  </a:cubicBezTo>
                  <a:cubicBezTo>
                    <a:pt x="300" y="2747"/>
                    <a:pt x="1276" y="2711"/>
                    <a:pt x="1972" y="2168"/>
                  </a:cubicBezTo>
                  <a:cubicBezTo>
                    <a:pt x="2770" y="1541"/>
                    <a:pt x="2693" y="0"/>
                    <a:pt x="2693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>
              <a:off x="1738293" y="2180219"/>
              <a:ext cx="882069" cy="765220"/>
            </a:xfrm>
            <a:custGeom>
              <a:avLst/>
              <a:gdLst/>
              <a:ahLst/>
              <a:cxnLst/>
              <a:rect l="l" t="t" r="r" b="b"/>
              <a:pathLst>
                <a:path w="5661" h="4911" extrusionOk="0">
                  <a:moveTo>
                    <a:pt x="4538" y="0"/>
                  </a:moveTo>
                  <a:cubicBezTo>
                    <a:pt x="3722" y="0"/>
                    <a:pt x="3581" y="1785"/>
                    <a:pt x="2800" y="2852"/>
                  </a:cubicBezTo>
                  <a:cubicBezTo>
                    <a:pt x="1981" y="3966"/>
                    <a:pt x="0" y="4251"/>
                    <a:pt x="0" y="4251"/>
                  </a:cubicBezTo>
                  <a:lnTo>
                    <a:pt x="0" y="4910"/>
                  </a:lnTo>
                  <a:cubicBezTo>
                    <a:pt x="35" y="4910"/>
                    <a:pt x="69" y="4911"/>
                    <a:pt x="103" y="4911"/>
                  </a:cubicBezTo>
                  <a:cubicBezTo>
                    <a:pt x="1842" y="4911"/>
                    <a:pt x="3589" y="4172"/>
                    <a:pt x="4446" y="3023"/>
                  </a:cubicBezTo>
                  <a:cubicBezTo>
                    <a:pt x="5318" y="1851"/>
                    <a:pt x="5661" y="206"/>
                    <a:pt x="4653" y="12"/>
                  </a:cubicBezTo>
                  <a:cubicBezTo>
                    <a:pt x="4614" y="4"/>
                    <a:pt x="4575" y="0"/>
                    <a:pt x="4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flipH="1">
              <a:off x="1728317" y="1631275"/>
              <a:ext cx="527901" cy="495811"/>
            </a:xfrm>
            <a:custGeom>
              <a:avLst/>
              <a:gdLst/>
              <a:ahLst/>
              <a:cxnLst/>
              <a:rect l="l" t="t" r="r" b="b"/>
              <a:pathLst>
                <a:path w="3388" h="3182" extrusionOk="0">
                  <a:moveTo>
                    <a:pt x="917" y="0"/>
                  </a:moveTo>
                  <a:cubicBezTo>
                    <a:pt x="684" y="0"/>
                    <a:pt x="434" y="98"/>
                    <a:pt x="299" y="459"/>
                  </a:cubicBezTo>
                  <a:cubicBezTo>
                    <a:pt x="0" y="1255"/>
                    <a:pt x="1085" y="1590"/>
                    <a:pt x="1085" y="1590"/>
                  </a:cubicBezTo>
                  <a:lnTo>
                    <a:pt x="2206" y="3182"/>
                  </a:lnTo>
                  <a:cubicBezTo>
                    <a:pt x="2561" y="2980"/>
                    <a:pt x="2690" y="2615"/>
                    <a:pt x="2615" y="2356"/>
                  </a:cubicBezTo>
                  <a:cubicBezTo>
                    <a:pt x="2615" y="2356"/>
                    <a:pt x="3387" y="1993"/>
                    <a:pt x="3055" y="1349"/>
                  </a:cubicBezTo>
                  <a:cubicBezTo>
                    <a:pt x="2723" y="707"/>
                    <a:pt x="3045" y="342"/>
                    <a:pt x="2478" y="140"/>
                  </a:cubicBezTo>
                  <a:cubicBezTo>
                    <a:pt x="2287" y="72"/>
                    <a:pt x="2110" y="49"/>
                    <a:pt x="1957" y="49"/>
                  </a:cubicBezTo>
                  <a:cubicBezTo>
                    <a:pt x="1652" y="49"/>
                    <a:pt x="1447" y="140"/>
                    <a:pt x="1447" y="140"/>
                  </a:cubicBezTo>
                  <a:cubicBezTo>
                    <a:pt x="1447" y="140"/>
                    <a:pt x="1195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 flipH="1">
              <a:off x="1859668" y="1826046"/>
              <a:ext cx="303995" cy="359315"/>
            </a:xfrm>
            <a:custGeom>
              <a:avLst/>
              <a:gdLst/>
              <a:ahLst/>
              <a:cxnLst/>
              <a:rect l="l" t="t" r="r" b="b"/>
              <a:pathLst>
                <a:path w="1951" h="2306" extrusionOk="0">
                  <a:moveTo>
                    <a:pt x="349" y="0"/>
                  </a:moveTo>
                  <a:cubicBezTo>
                    <a:pt x="274" y="0"/>
                    <a:pt x="229" y="12"/>
                    <a:pt x="229" y="12"/>
                  </a:cubicBezTo>
                  <a:cubicBezTo>
                    <a:pt x="229" y="12"/>
                    <a:pt x="185" y="582"/>
                    <a:pt x="1" y="888"/>
                  </a:cubicBezTo>
                  <a:cubicBezTo>
                    <a:pt x="1" y="888"/>
                    <a:pt x="71" y="968"/>
                    <a:pt x="215" y="968"/>
                  </a:cubicBezTo>
                  <a:cubicBezTo>
                    <a:pt x="215" y="968"/>
                    <a:pt x="154" y="1792"/>
                    <a:pt x="978" y="1792"/>
                  </a:cubicBezTo>
                  <a:cubicBezTo>
                    <a:pt x="994" y="1792"/>
                    <a:pt x="1011" y="1791"/>
                    <a:pt x="1028" y="1791"/>
                  </a:cubicBezTo>
                  <a:lnTo>
                    <a:pt x="1095" y="2274"/>
                  </a:lnTo>
                  <a:cubicBezTo>
                    <a:pt x="1095" y="2274"/>
                    <a:pt x="1153" y="2306"/>
                    <a:pt x="1266" y="2306"/>
                  </a:cubicBezTo>
                  <a:cubicBezTo>
                    <a:pt x="1356" y="2306"/>
                    <a:pt x="1479" y="2286"/>
                    <a:pt x="1635" y="2217"/>
                  </a:cubicBezTo>
                  <a:cubicBezTo>
                    <a:pt x="1635" y="2217"/>
                    <a:pt x="1602" y="1825"/>
                    <a:pt x="1602" y="1667"/>
                  </a:cubicBezTo>
                  <a:cubicBezTo>
                    <a:pt x="1602" y="1512"/>
                    <a:pt x="1313" y="1234"/>
                    <a:pt x="1558" y="975"/>
                  </a:cubicBezTo>
                  <a:cubicBezTo>
                    <a:pt x="1800" y="717"/>
                    <a:pt x="1951" y="240"/>
                    <a:pt x="1578" y="216"/>
                  </a:cubicBezTo>
                  <a:cubicBezTo>
                    <a:pt x="1569" y="216"/>
                    <a:pt x="1561" y="216"/>
                    <a:pt x="1553" y="216"/>
                  </a:cubicBezTo>
                  <a:cubicBezTo>
                    <a:pt x="1215" y="216"/>
                    <a:pt x="1333" y="611"/>
                    <a:pt x="1179" y="690"/>
                  </a:cubicBezTo>
                  <a:cubicBezTo>
                    <a:pt x="1167" y="696"/>
                    <a:pt x="1157" y="698"/>
                    <a:pt x="1147" y="698"/>
                  </a:cubicBezTo>
                  <a:cubicBezTo>
                    <a:pt x="1027" y="698"/>
                    <a:pt x="1055" y="276"/>
                    <a:pt x="722" y="96"/>
                  </a:cubicBezTo>
                  <a:cubicBezTo>
                    <a:pt x="575" y="18"/>
                    <a:pt x="440" y="0"/>
                    <a:pt x="349" y="0"/>
                  </a:cubicBezTo>
                  <a:close/>
                </a:path>
              </a:pathLst>
            </a:custGeom>
            <a:solidFill>
              <a:srgbClr val="A1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 flipH="1">
              <a:off x="2003485" y="1958959"/>
              <a:ext cx="95826" cy="93490"/>
            </a:xfrm>
            <a:custGeom>
              <a:avLst/>
              <a:gdLst/>
              <a:ahLst/>
              <a:cxnLst/>
              <a:rect l="l" t="t" r="r" b="b"/>
              <a:pathLst>
                <a:path w="615" h="600" extrusionOk="0">
                  <a:moveTo>
                    <a:pt x="312" y="1"/>
                  </a:moveTo>
                  <a:cubicBezTo>
                    <a:pt x="305" y="1"/>
                    <a:pt x="299" y="1"/>
                    <a:pt x="293" y="2"/>
                  </a:cubicBezTo>
                  <a:cubicBezTo>
                    <a:pt x="127" y="8"/>
                    <a:pt x="0" y="149"/>
                    <a:pt x="7" y="313"/>
                  </a:cubicBezTo>
                  <a:cubicBezTo>
                    <a:pt x="17" y="472"/>
                    <a:pt x="148" y="599"/>
                    <a:pt x="304" y="599"/>
                  </a:cubicBezTo>
                  <a:cubicBezTo>
                    <a:pt x="310" y="599"/>
                    <a:pt x="316" y="599"/>
                    <a:pt x="322" y="599"/>
                  </a:cubicBezTo>
                  <a:cubicBezTo>
                    <a:pt x="487" y="592"/>
                    <a:pt x="615" y="451"/>
                    <a:pt x="608" y="287"/>
                  </a:cubicBezTo>
                  <a:cubicBezTo>
                    <a:pt x="598" y="126"/>
                    <a:pt x="471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 flipH="1">
              <a:off x="1951130" y="2090936"/>
              <a:ext cx="52510" cy="58120"/>
            </a:xfrm>
            <a:custGeom>
              <a:avLst/>
              <a:gdLst/>
              <a:ahLst/>
              <a:cxnLst/>
              <a:rect l="l" t="t" r="r" b="b"/>
              <a:pathLst>
                <a:path w="337" h="373" extrusionOk="0">
                  <a:moveTo>
                    <a:pt x="336" y="1"/>
                  </a:moveTo>
                  <a:cubicBezTo>
                    <a:pt x="336" y="1"/>
                    <a:pt x="195" y="71"/>
                    <a:pt x="1" y="91"/>
                  </a:cubicBezTo>
                  <a:lnTo>
                    <a:pt x="41" y="373"/>
                  </a:lnTo>
                  <a:cubicBezTo>
                    <a:pt x="303" y="262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 flipH="1">
              <a:off x="2508805" y="2960765"/>
              <a:ext cx="774868" cy="44564"/>
            </a:xfrm>
            <a:custGeom>
              <a:avLst/>
              <a:gdLst/>
              <a:ahLst/>
              <a:cxnLst/>
              <a:rect l="l" t="t" r="r" b="b"/>
              <a:pathLst>
                <a:path w="4973" h="286" extrusionOk="0">
                  <a:moveTo>
                    <a:pt x="1" y="0"/>
                  </a:moveTo>
                  <a:lnTo>
                    <a:pt x="1" y="265"/>
                  </a:lnTo>
                  <a:cubicBezTo>
                    <a:pt x="1" y="275"/>
                    <a:pt x="10" y="285"/>
                    <a:pt x="21" y="285"/>
                  </a:cubicBezTo>
                  <a:lnTo>
                    <a:pt x="4973" y="285"/>
                  </a:lnTo>
                  <a:lnTo>
                    <a:pt x="4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 flipH="1">
              <a:off x="2470626" y="2394397"/>
              <a:ext cx="425375" cy="568266"/>
            </a:xfrm>
            <a:custGeom>
              <a:avLst/>
              <a:gdLst/>
              <a:ahLst/>
              <a:cxnLst/>
              <a:rect l="l" t="t" r="r" b="b"/>
              <a:pathLst>
                <a:path w="2730" h="3647" extrusionOk="0">
                  <a:moveTo>
                    <a:pt x="0" y="0"/>
                  </a:moveTo>
                  <a:lnTo>
                    <a:pt x="0" y="3646"/>
                  </a:lnTo>
                  <a:lnTo>
                    <a:pt x="2730" y="3646"/>
                  </a:lnTo>
                  <a:lnTo>
                    <a:pt x="1813" y="131"/>
                  </a:lnTo>
                  <a:cubicBezTo>
                    <a:pt x="1793" y="53"/>
                    <a:pt x="172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 flipH="1">
              <a:off x="2006974" y="2960765"/>
              <a:ext cx="505464" cy="44564"/>
            </a:xfrm>
            <a:custGeom>
              <a:avLst/>
              <a:gdLst/>
              <a:ahLst/>
              <a:cxnLst/>
              <a:rect l="l" t="t" r="r" b="b"/>
              <a:pathLst>
                <a:path w="3244" h="286" extrusionOk="0">
                  <a:moveTo>
                    <a:pt x="1" y="0"/>
                  </a:moveTo>
                  <a:lnTo>
                    <a:pt x="1" y="285"/>
                  </a:lnTo>
                  <a:lnTo>
                    <a:pt x="3103" y="285"/>
                  </a:lnTo>
                  <a:cubicBezTo>
                    <a:pt x="3179" y="285"/>
                    <a:pt x="3244" y="222"/>
                    <a:pt x="3244" y="141"/>
                  </a:cubicBezTo>
                  <a:cubicBezTo>
                    <a:pt x="3244" y="64"/>
                    <a:pt x="3179" y="0"/>
                    <a:pt x="3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 flipH="1">
              <a:off x="2508806" y="2394397"/>
              <a:ext cx="918685" cy="568266"/>
            </a:xfrm>
            <a:custGeom>
              <a:avLst/>
              <a:gdLst/>
              <a:ahLst/>
              <a:cxnLst/>
              <a:rect l="l" t="t" r="r" b="b"/>
              <a:pathLst>
                <a:path w="5896" h="3647" extrusionOk="0">
                  <a:moveTo>
                    <a:pt x="175" y="0"/>
                  </a:moveTo>
                  <a:cubicBezTo>
                    <a:pt x="75" y="0"/>
                    <a:pt x="0" y="98"/>
                    <a:pt x="24" y="194"/>
                  </a:cubicBezTo>
                  <a:lnTo>
                    <a:pt x="924" y="3646"/>
                  </a:lnTo>
                  <a:lnTo>
                    <a:pt x="5896" y="3646"/>
                  </a:lnTo>
                  <a:lnTo>
                    <a:pt x="4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 flipH="1">
              <a:off x="1457994" y="3001688"/>
              <a:ext cx="2324137" cy="66067"/>
            </a:xfrm>
            <a:custGeom>
              <a:avLst/>
              <a:gdLst/>
              <a:ahLst/>
              <a:cxnLst/>
              <a:rect l="l" t="t" r="r" b="b"/>
              <a:pathLst>
                <a:path w="14916" h="424" extrusionOk="0">
                  <a:moveTo>
                    <a:pt x="0" y="0"/>
                  </a:moveTo>
                  <a:lnTo>
                    <a:pt x="0" y="423"/>
                  </a:lnTo>
                  <a:lnTo>
                    <a:pt x="14916" y="423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 flipH="1">
              <a:off x="887687" y="3001688"/>
              <a:ext cx="570439" cy="66067"/>
            </a:xfrm>
            <a:custGeom>
              <a:avLst/>
              <a:gdLst/>
              <a:ahLst/>
              <a:cxnLst/>
              <a:rect l="l" t="t" r="r" b="b"/>
              <a:pathLst>
                <a:path w="3661" h="424" extrusionOk="0">
                  <a:moveTo>
                    <a:pt x="1" y="0"/>
                  </a:moveTo>
                  <a:lnTo>
                    <a:pt x="1" y="423"/>
                  </a:lnTo>
                  <a:lnTo>
                    <a:pt x="3660" y="423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26"/>
            <p:cNvCxnSpPr/>
            <p:nvPr/>
          </p:nvCxnSpPr>
          <p:spPr>
            <a:xfrm>
              <a:off x="1045201" y="3042820"/>
              <a:ext cx="0" cy="16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3582098" y="3042820"/>
              <a:ext cx="0" cy="16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26"/>
            <p:cNvGrpSpPr/>
            <p:nvPr/>
          </p:nvGrpSpPr>
          <p:grpSpPr>
            <a:xfrm>
              <a:off x="718213" y="477350"/>
              <a:ext cx="1284300" cy="521400"/>
              <a:chOff x="2408325" y="1411675"/>
              <a:chExt cx="1284300" cy="521400"/>
            </a:xfrm>
          </p:grpSpPr>
          <p:sp>
            <p:nvSpPr>
              <p:cNvPr id="265" name="Google Shape;265;p26"/>
              <p:cNvSpPr/>
              <p:nvPr/>
            </p:nvSpPr>
            <p:spPr>
              <a:xfrm flipH="1">
                <a:off x="2408325" y="1411675"/>
                <a:ext cx="1284300" cy="521400"/>
              </a:xfrm>
              <a:prstGeom prst="wedgeRectCallout">
                <a:avLst>
                  <a:gd name="adj1" fmla="val -33739"/>
                  <a:gd name="adj2" fmla="val 80001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 flipH="1">
                <a:off x="2631705" y="1604766"/>
                <a:ext cx="78030" cy="7802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43" extrusionOk="0">
                    <a:moveTo>
                      <a:pt x="374" y="1"/>
                    </a:moveTo>
                    <a:cubicBezTo>
                      <a:pt x="169" y="1"/>
                      <a:pt x="1" y="165"/>
                      <a:pt x="1" y="370"/>
                    </a:cubicBezTo>
                    <a:cubicBezTo>
                      <a:pt x="1" y="574"/>
                      <a:pt x="169" y="742"/>
                      <a:pt x="374" y="742"/>
                    </a:cubicBezTo>
                    <a:cubicBezTo>
                      <a:pt x="578" y="742"/>
                      <a:pt x="743" y="574"/>
                      <a:pt x="743" y="370"/>
                    </a:cubicBezTo>
                    <a:cubicBezTo>
                      <a:pt x="743" y="165"/>
                      <a:pt x="578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 flipH="1">
                <a:off x="2589382" y="1696446"/>
                <a:ext cx="162676" cy="11741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118" extrusionOk="0">
                    <a:moveTo>
                      <a:pt x="777" y="0"/>
                    </a:moveTo>
                    <a:cubicBezTo>
                      <a:pt x="350" y="0"/>
                      <a:pt x="1" y="346"/>
                      <a:pt x="1" y="772"/>
                    </a:cubicBezTo>
                    <a:cubicBezTo>
                      <a:pt x="1" y="800"/>
                      <a:pt x="4" y="826"/>
                      <a:pt x="8" y="853"/>
                    </a:cubicBezTo>
                    <a:cubicBezTo>
                      <a:pt x="219" y="1017"/>
                      <a:pt x="484" y="1118"/>
                      <a:pt x="777" y="1118"/>
                    </a:cubicBezTo>
                    <a:cubicBezTo>
                      <a:pt x="1065" y="1118"/>
                      <a:pt x="1333" y="1017"/>
                      <a:pt x="1545" y="853"/>
                    </a:cubicBezTo>
                    <a:cubicBezTo>
                      <a:pt x="1548" y="826"/>
                      <a:pt x="1548" y="800"/>
                      <a:pt x="1548" y="772"/>
                    </a:cubicBezTo>
                    <a:cubicBezTo>
                      <a:pt x="1548" y="346"/>
                      <a:pt x="1203" y="0"/>
                      <a:pt x="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 flipH="1">
                <a:off x="2916251" y="1537350"/>
                <a:ext cx="668224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6135" h="348" extrusionOk="0">
                    <a:moveTo>
                      <a:pt x="0" y="1"/>
                    </a:moveTo>
                    <a:lnTo>
                      <a:pt x="0" y="347"/>
                    </a:lnTo>
                    <a:lnTo>
                      <a:pt x="6134" y="347"/>
                    </a:lnTo>
                    <a:lnTo>
                      <a:pt x="61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 flipH="1">
                <a:off x="3461110" y="1683686"/>
                <a:ext cx="123361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90" h="847" extrusionOk="0">
                    <a:moveTo>
                      <a:pt x="447" y="1"/>
                    </a:moveTo>
                    <a:lnTo>
                      <a:pt x="309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7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8" y="542"/>
                    </a:lnTo>
                    <a:lnTo>
                      <a:pt x="890" y="323"/>
                    </a:lnTo>
                    <a:lnTo>
                      <a:pt x="581" y="280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 flipH="1">
                <a:off x="3279532" y="1683686"/>
                <a:ext cx="123083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47" extrusionOk="0">
                    <a:moveTo>
                      <a:pt x="444" y="1"/>
                    </a:moveTo>
                    <a:lnTo>
                      <a:pt x="306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 flipH="1">
                <a:off x="3097677" y="1683686"/>
                <a:ext cx="122945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47" extrusionOk="0">
                    <a:moveTo>
                      <a:pt x="443" y="1"/>
                    </a:moveTo>
                    <a:lnTo>
                      <a:pt x="306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69" y="847"/>
                    </a:lnTo>
                    <a:lnTo>
                      <a:pt x="443" y="703"/>
                    </a:lnTo>
                    <a:lnTo>
                      <a:pt x="716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1" y="280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 flipH="1">
                <a:off x="2916238" y="1683686"/>
                <a:ext cx="122945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47" extrusionOk="0">
                    <a:moveTo>
                      <a:pt x="444" y="1"/>
                    </a:moveTo>
                    <a:lnTo>
                      <a:pt x="310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 flipH="1">
                <a:off x="2534772" y="1547216"/>
                <a:ext cx="271477" cy="27136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4" extrusionOk="0">
                    <a:moveTo>
                      <a:pt x="1293" y="89"/>
                    </a:moveTo>
                    <a:cubicBezTo>
                      <a:pt x="1954" y="89"/>
                      <a:pt x="2494" y="629"/>
                      <a:pt x="2494" y="1294"/>
                    </a:cubicBezTo>
                    <a:cubicBezTo>
                      <a:pt x="2494" y="1955"/>
                      <a:pt x="1954" y="2495"/>
                      <a:pt x="1293" y="2495"/>
                    </a:cubicBezTo>
                    <a:cubicBezTo>
                      <a:pt x="628" y="2495"/>
                      <a:pt x="90" y="1955"/>
                      <a:pt x="90" y="1294"/>
                    </a:cubicBezTo>
                    <a:cubicBezTo>
                      <a:pt x="90" y="629"/>
                      <a:pt x="628" y="89"/>
                      <a:pt x="1293" y="89"/>
                    </a:cubicBezTo>
                    <a:close/>
                    <a:moveTo>
                      <a:pt x="1293" y="1"/>
                    </a:moveTo>
                    <a:cubicBezTo>
                      <a:pt x="580" y="1"/>
                      <a:pt x="0" y="579"/>
                      <a:pt x="0" y="1294"/>
                    </a:cubicBezTo>
                    <a:cubicBezTo>
                      <a:pt x="0" y="2006"/>
                      <a:pt x="580" y="2583"/>
                      <a:pt x="1293" y="2583"/>
                    </a:cubicBezTo>
                    <a:cubicBezTo>
                      <a:pt x="2004" y="2583"/>
                      <a:pt x="2585" y="2006"/>
                      <a:pt x="2585" y="1294"/>
                    </a:cubicBezTo>
                    <a:cubicBezTo>
                      <a:pt x="2585" y="579"/>
                      <a:pt x="2004" y="1"/>
                      <a:pt x="1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26"/>
            <p:cNvGrpSpPr/>
            <p:nvPr/>
          </p:nvGrpSpPr>
          <p:grpSpPr>
            <a:xfrm>
              <a:off x="2865950" y="1376250"/>
              <a:ext cx="1284300" cy="521400"/>
              <a:chOff x="2408325" y="1411675"/>
              <a:chExt cx="1284300" cy="521400"/>
            </a:xfrm>
          </p:grpSpPr>
          <p:sp>
            <p:nvSpPr>
              <p:cNvPr id="275" name="Google Shape;275;p26"/>
              <p:cNvSpPr/>
              <p:nvPr/>
            </p:nvSpPr>
            <p:spPr>
              <a:xfrm>
                <a:off x="2408325" y="1411675"/>
                <a:ext cx="1284300" cy="521400"/>
              </a:xfrm>
              <a:prstGeom prst="wedgeRectCallout">
                <a:avLst>
                  <a:gd name="adj1" fmla="val -33739"/>
                  <a:gd name="adj2" fmla="val 80001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 flipH="1">
                <a:off x="2631705" y="1604766"/>
                <a:ext cx="78030" cy="7802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43" extrusionOk="0">
                    <a:moveTo>
                      <a:pt x="374" y="1"/>
                    </a:moveTo>
                    <a:cubicBezTo>
                      <a:pt x="169" y="1"/>
                      <a:pt x="1" y="165"/>
                      <a:pt x="1" y="370"/>
                    </a:cubicBezTo>
                    <a:cubicBezTo>
                      <a:pt x="1" y="574"/>
                      <a:pt x="169" y="742"/>
                      <a:pt x="374" y="742"/>
                    </a:cubicBezTo>
                    <a:cubicBezTo>
                      <a:pt x="578" y="742"/>
                      <a:pt x="743" y="574"/>
                      <a:pt x="743" y="370"/>
                    </a:cubicBezTo>
                    <a:cubicBezTo>
                      <a:pt x="743" y="165"/>
                      <a:pt x="578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 flipH="1">
                <a:off x="2589382" y="1696446"/>
                <a:ext cx="162676" cy="11741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118" extrusionOk="0">
                    <a:moveTo>
                      <a:pt x="777" y="0"/>
                    </a:moveTo>
                    <a:cubicBezTo>
                      <a:pt x="350" y="0"/>
                      <a:pt x="1" y="346"/>
                      <a:pt x="1" y="772"/>
                    </a:cubicBezTo>
                    <a:cubicBezTo>
                      <a:pt x="1" y="800"/>
                      <a:pt x="4" y="826"/>
                      <a:pt x="8" y="853"/>
                    </a:cubicBezTo>
                    <a:cubicBezTo>
                      <a:pt x="219" y="1017"/>
                      <a:pt x="484" y="1118"/>
                      <a:pt x="777" y="1118"/>
                    </a:cubicBezTo>
                    <a:cubicBezTo>
                      <a:pt x="1065" y="1118"/>
                      <a:pt x="1333" y="1017"/>
                      <a:pt x="1545" y="853"/>
                    </a:cubicBezTo>
                    <a:cubicBezTo>
                      <a:pt x="1548" y="826"/>
                      <a:pt x="1548" y="800"/>
                      <a:pt x="1548" y="772"/>
                    </a:cubicBezTo>
                    <a:cubicBezTo>
                      <a:pt x="1548" y="346"/>
                      <a:pt x="1203" y="0"/>
                      <a:pt x="7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 flipH="1">
                <a:off x="2916251" y="1537350"/>
                <a:ext cx="668224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6135" h="348" extrusionOk="0">
                    <a:moveTo>
                      <a:pt x="0" y="1"/>
                    </a:moveTo>
                    <a:lnTo>
                      <a:pt x="0" y="347"/>
                    </a:lnTo>
                    <a:lnTo>
                      <a:pt x="6134" y="347"/>
                    </a:lnTo>
                    <a:lnTo>
                      <a:pt x="61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 flipH="1">
                <a:off x="3461110" y="1683686"/>
                <a:ext cx="123361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90" h="847" extrusionOk="0">
                    <a:moveTo>
                      <a:pt x="447" y="1"/>
                    </a:moveTo>
                    <a:lnTo>
                      <a:pt x="309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7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8" y="542"/>
                    </a:lnTo>
                    <a:lnTo>
                      <a:pt x="890" y="323"/>
                    </a:lnTo>
                    <a:lnTo>
                      <a:pt x="581" y="280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 flipH="1">
                <a:off x="3279532" y="1683686"/>
                <a:ext cx="123083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47" extrusionOk="0">
                    <a:moveTo>
                      <a:pt x="444" y="1"/>
                    </a:moveTo>
                    <a:lnTo>
                      <a:pt x="306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 flipH="1">
                <a:off x="3097677" y="1683686"/>
                <a:ext cx="122945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47" extrusionOk="0">
                    <a:moveTo>
                      <a:pt x="443" y="1"/>
                    </a:moveTo>
                    <a:lnTo>
                      <a:pt x="306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69" y="847"/>
                    </a:lnTo>
                    <a:lnTo>
                      <a:pt x="443" y="703"/>
                    </a:lnTo>
                    <a:lnTo>
                      <a:pt x="716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1" y="280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 flipH="1">
                <a:off x="2916238" y="1683686"/>
                <a:ext cx="122945" cy="11740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47" extrusionOk="0">
                    <a:moveTo>
                      <a:pt x="444" y="1"/>
                    </a:moveTo>
                    <a:lnTo>
                      <a:pt x="310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 flipH="1">
                <a:off x="2534772" y="1547216"/>
                <a:ext cx="271477" cy="27136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4" extrusionOk="0">
                    <a:moveTo>
                      <a:pt x="1293" y="89"/>
                    </a:moveTo>
                    <a:cubicBezTo>
                      <a:pt x="1954" y="89"/>
                      <a:pt x="2494" y="629"/>
                      <a:pt x="2494" y="1294"/>
                    </a:cubicBezTo>
                    <a:cubicBezTo>
                      <a:pt x="2494" y="1955"/>
                      <a:pt x="1954" y="2495"/>
                      <a:pt x="1293" y="2495"/>
                    </a:cubicBezTo>
                    <a:cubicBezTo>
                      <a:pt x="628" y="2495"/>
                      <a:pt x="90" y="1955"/>
                      <a:pt x="90" y="1294"/>
                    </a:cubicBezTo>
                    <a:cubicBezTo>
                      <a:pt x="90" y="629"/>
                      <a:pt x="628" y="89"/>
                      <a:pt x="1293" y="89"/>
                    </a:cubicBezTo>
                    <a:close/>
                    <a:moveTo>
                      <a:pt x="1293" y="1"/>
                    </a:moveTo>
                    <a:cubicBezTo>
                      <a:pt x="580" y="1"/>
                      <a:pt x="0" y="579"/>
                      <a:pt x="0" y="1294"/>
                    </a:cubicBezTo>
                    <a:cubicBezTo>
                      <a:pt x="0" y="2006"/>
                      <a:pt x="580" y="2583"/>
                      <a:pt x="1293" y="2583"/>
                    </a:cubicBezTo>
                    <a:cubicBezTo>
                      <a:pt x="2004" y="2583"/>
                      <a:pt x="2585" y="2006"/>
                      <a:pt x="2585" y="1294"/>
                    </a:cubicBezTo>
                    <a:cubicBezTo>
                      <a:pt x="2585" y="579"/>
                      <a:pt x="2004" y="1"/>
                      <a:pt x="1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6"/>
            <p:cNvSpPr/>
            <p:nvPr/>
          </p:nvSpPr>
          <p:spPr>
            <a:xfrm flipH="1">
              <a:off x="2276010" y="4414483"/>
              <a:ext cx="278909" cy="184332"/>
            </a:xfrm>
            <a:custGeom>
              <a:avLst/>
              <a:gdLst/>
              <a:ahLst/>
              <a:cxnLst/>
              <a:rect l="l" t="t" r="r" b="b"/>
              <a:pathLst>
                <a:path w="1790" h="1183" extrusionOk="0">
                  <a:moveTo>
                    <a:pt x="1467" y="1"/>
                  </a:moveTo>
                  <a:lnTo>
                    <a:pt x="820" y="246"/>
                  </a:lnTo>
                  <a:lnTo>
                    <a:pt x="0" y="1183"/>
                  </a:lnTo>
                  <a:lnTo>
                    <a:pt x="1790" y="69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/>
          </p:nvPr>
        </p:nvSpPr>
        <p:spPr>
          <a:xfrm>
            <a:off x="2260800" y="460192"/>
            <a:ext cx="4220599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</a:t>
            </a:r>
            <a:r>
              <a:rPr lang="en-US" altLang="en-GB" dirty="0"/>
              <a:t>Team</a:t>
            </a:r>
            <a:endParaRPr dirty="0"/>
          </a:p>
        </p:txBody>
      </p:sp>
      <p:sp>
        <p:nvSpPr>
          <p:cNvPr id="467" name="Google Shape;467;p33"/>
          <p:cNvSpPr txBox="1"/>
          <p:nvPr/>
        </p:nvSpPr>
        <p:spPr>
          <a:xfrm>
            <a:off x="6139325" y="1129724"/>
            <a:ext cx="2063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6481399" y="1725800"/>
            <a:ext cx="6750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75" name="Google Shape;475;p33"/>
          <p:cNvSpPr txBox="1"/>
          <p:nvPr/>
        </p:nvSpPr>
        <p:spPr>
          <a:xfrm>
            <a:off x="6910125" y="3997900"/>
            <a:ext cx="12924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83" name="Google Shape;1400;p56">
            <a:extLst>
              <a:ext uri="{FF2B5EF4-FFF2-40B4-BE49-F238E27FC236}">
                <a16:creationId xmlns:a16="http://schemas.microsoft.com/office/drawing/2014/main" id="{B86B3904-67CA-3048-AB48-0BA7590A16DD}"/>
              </a:ext>
            </a:extLst>
          </p:cNvPr>
          <p:cNvCxnSpPr/>
          <p:nvPr/>
        </p:nvCxnSpPr>
        <p:spPr>
          <a:xfrm>
            <a:off x="4959326" y="2270474"/>
            <a:ext cx="2683200" cy="568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4" name="Google Shape;1399;p56">
            <a:extLst>
              <a:ext uri="{FF2B5EF4-FFF2-40B4-BE49-F238E27FC236}">
                <a16:creationId xmlns:a16="http://schemas.microsoft.com/office/drawing/2014/main" id="{1E79A3B1-4C1E-941C-1456-A631A4F2185A}"/>
              </a:ext>
            </a:extLst>
          </p:cNvPr>
          <p:cNvCxnSpPr/>
          <p:nvPr/>
        </p:nvCxnSpPr>
        <p:spPr>
          <a:xfrm flipH="1">
            <a:off x="1479445" y="2287500"/>
            <a:ext cx="2706300" cy="568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5" name="Google Shape;1398;p56">
            <a:extLst>
              <a:ext uri="{FF2B5EF4-FFF2-40B4-BE49-F238E27FC236}">
                <a16:creationId xmlns:a16="http://schemas.microsoft.com/office/drawing/2014/main" id="{E24D42A5-7D60-BF5D-37B0-51A521CF8287}"/>
              </a:ext>
            </a:extLst>
          </p:cNvPr>
          <p:cNvSpPr/>
          <p:nvPr/>
        </p:nvSpPr>
        <p:spPr>
          <a:xfrm>
            <a:off x="4252524" y="2026838"/>
            <a:ext cx="654900" cy="65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1408;p56">
            <a:extLst>
              <a:ext uri="{FF2B5EF4-FFF2-40B4-BE49-F238E27FC236}">
                <a16:creationId xmlns:a16="http://schemas.microsoft.com/office/drawing/2014/main" id="{F3CB289A-6BDE-BBE0-06D7-6AA4281D75C3}"/>
              </a:ext>
            </a:extLst>
          </p:cNvPr>
          <p:cNvGrpSpPr/>
          <p:nvPr/>
        </p:nvGrpSpPr>
        <p:grpSpPr>
          <a:xfrm>
            <a:off x="4381301" y="2082466"/>
            <a:ext cx="397347" cy="489284"/>
            <a:chOff x="3316000" y="4399325"/>
            <a:chExt cx="392325" cy="483100"/>
          </a:xfrm>
          <a:solidFill>
            <a:schemeClr val="accent1">
              <a:lumMod val="25000"/>
            </a:schemeClr>
          </a:solidFill>
        </p:grpSpPr>
        <p:sp>
          <p:nvSpPr>
            <p:cNvPr id="87" name="Google Shape;1409;p56">
              <a:extLst>
                <a:ext uri="{FF2B5EF4-FFF2-40B4-BE49-F238E27FC236}">
                  <a16:creationId xmlns:a16="http://schemas.microsoft.com/office/drawing/2014/main" id="{2848EFA3-1B67-6B3B-EF25-CC15B7510AA1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8" name="Google Shape;1410;p56">
              <a:extLst>
                <a:ext uri="{FF2B5EF4-FFF2-40B4-BE49-F238E27FC236}">
                  <a16:creationId xmlns:a16="http://schemas.microsoft.com/office/drawing/2014/main" id="{4AD22643-A13D-DDFC-868B-5C9E8C6616D1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" name="Google Shape;1411;p56">
            <a:extLst>
              <a:ext uri="{FF2B5EF4-FFF2-40B4-BE49-F238E27FC236}">
                <a16:creationId xmlns:a16="http://schemas.microsoft.com/office/drawing/2014/main" id="{B445F0E9-76ED-E87F-CCA6-571EC014F556}"/>
              </a:ext>
            </a:extLst>
          </p:cNvPr>
          <p:cNvGrpSpPr/>
          <p:nvPr/>
        </p:nvGrpSpPr>
        <p:grpSpPr>
          <a:xfrm>
            <a:off x="7373628" y="3073552"/>
            <a:ext cx="365393" cy="489334"/>
            <a:chOff x="3926225" y="4399275"/>
            <a:chExt cx="360775" cy="483150"/>
          </a:xfrm>
        </p:grpSpPr>
        <p:sp>
          <p:nvSpPr>
            <p:cNvPr id="90" name="Google Shape;1412;p56">
              <a:extLst>
                <a:ext uri="{FF2B5EF4-FFF2-40B4-BE49-F238E27FC236}">
                  <a16:creationId xmlns:a16="http://schemas.microsoft.com/office/drawing/2014/main" id="{A4D7EBFA-D09E-6C4E-C114-520764D58D30}"/>
                </a:ext>
              </a:extLst>
            </p:cNvPr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1413;p56">
              <a:extLst>
                <a:ext uri="{FF2B5EF4-FFF2-40B4-BE49-F238E27FC236}">
                  <a16:creationId xmlns:a16="http://schemas.microsoft.com/office/drawing/2014/main" id="{87B6A782-612D-F735-CBCA-577B1DD577C7}"/>
                </a:ext>
              </a:extLst>
            </p:cNvPr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" name="Google Shape;1408;p56">
            <a:extLst>
              <a:ext uri="{FF2B5EF4-FFF2-40B4-BE49-F238E27FC236}">
                <a16:creationId xmlns:a16="http://schemas.microsoft.com/office/drawing/2014/main" id="{EEF2FAF6-6B3A-9BB3-835D-9A81F53C7DB9}"/>
              </a:ext>
            </a:extLst>
          </p:cNvPr>
          <p:cNvGrpSpPr/>
          <p:nvPr/>
        </p:nvGrpSpPr>
        <p:grpSpPr>
          <a:xfrm>
            <a:off x="4390388" y="3364639"/>
            <a:ext cx="397347" cy="489284"/>
            <a:chOff x="3316000" y="4399325"/>
            <a:chExt cx="392325" cy="483100"/>
          </a:xfrm>
        </p:grpSpPr>
        <p:sp>
          <p:nvSpPr>
            <p:cNvPr id="93" name="Google Shape;1409;p56">
              <a:extLst>
                <a:ext uri="{FF2B5EF4-FFF2-40B4-BE49-F238E27FC236}">
                  <a16:creationId xmlns:a16="http://schemas.microsoft.com/office/drawing/2014/main" id="{3D5EBF2F-AC8F-A59A-2364-2AD0F7874273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1410;p56">
              <a:extLst>
                <a:ext uri="{FF2B5EF4-FFF2-40B4-BE49-F238E27FC236}">
                  <a16:creationId xmlns:a16="http://schemas.microsoft.com/office/drawing/2014/main" id="{342EE45B-5FB2-5D5F-7028-6FA73C9E7E67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5" name="Google Shape;1401;p56">
            <a:extLst>
              <a:ext uri="{FF2B5EF4-FFF2-40B4-BE49-F238E27FC236}">
                <a16:creationId xmlns:a16="http://schemas.microsoft.com/office/drawing/2014/main" id="{6BAA2F97-2233-28C0-086B-AF9B58571625}"/>
              </a:ext>
            </a:extLst>
          </p:cNvPr>
          <p:cNvCxnSpPr>
            <a:cxnSpLocks/>
          </p:cNvCxnSpPr>
          <p:nvPr/>
        </p:nvCxnSpPr>
        <p:spPr>
          <a:xfrm>
            <a:off x="4599171" y="2965140"/>
            <a:ext cx="0" cy="28234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6" name="Google Shape;1408;p56">
            <a:extLst>
              <a:ext uri="{FF2B5EF4-FFF2-40B4-BE49-F238E27FC236}">
                <a16:creationId xmlns:a16="http://schemas.microsoft.com/office/drawing/2014/main" id="{6269F64E-1151-2F65-0EFA-A0DD0ACCC14D}"/>
              </a:ext>
            </a:extLst>
          </p:cNvPr>
          <p:cNvGrpSpPr/>
          <p:nvPr/>
        </p:nvGrpSpPr>
        <p:grpSpPr>
          <a:xfrm>
            <a:off x="1274112" y="3010597"/>
            <a:ext cx="397347" cy="489284"/>
            <a:chOff x="3316000" y="4399325"/>
            <a:chExt cx="392325" cy="483100"/>
          </a:xfrm>
        </p:grpSpPr>
        <p:sp>
          <p:nvSpPr>
            <p:cNvPr id="97" name="Google Shape;1409;p56">
              <a:extLst>
                <a:ext uri="{FF2B5EF4-FFF2-40B4-BE49-F238E27FC236}">
                  <a16:creationId xmlns:a16="http://schemas.microsoft.com/office/drawing/2014/main" id="{319DBF95-0CCA-5775-24A7-04BE47209871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1410;p56">
              <a:extLst>
                <a:ext uri="{FF2B5EF4-FFF2-40B4-BE49-F238E27FC236}">
                  <a16:creationId xmlns:a16="http://schemas.microsoft.com/office/drawing/2014/main" id="{38467CED-37D6-C375-A939-58ADD8C085A6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" name="Google Shape;1411;p56">
            <a:extLst>
              <a:ext uri="{FF2B5EF4-FFF2-40B4-BE49-F238E27FC236}">
                <a16:creationId xmlns:a16="http://schemas.microsoft.com/office/drawing/2014/main" id="{74E9A35B-E3D4-FD10-7571-42E5A91C1692}"/>
              </a:ext>
            </a:extLst>
          </p:cNvPr>
          <p:cNvGrpSpPr/>
          <p:nvPr/>
        </p:nvGrpSpPr>
        <p:grpSpPr>
          <a:xfrm>
            <a:off x="4416475" y="911685"/>
            <a:ext cx="365393" cy="489334"/>
            <a:chOff x="3926225" y="4399275"/>
            <a:chExt cx="360775" cy="483150"/>
          </a:xfrm>
        </p:grpSpPr>
        <p:sp>
          <p:nvSpPr>
            <p:cNvPr id="100" name="Google Shape;1412;p56">
              <a:extLst>
                <a:ext uri="{FF2B5EF4-FFF2-40B4-BE49-F238E27FC236}">
                  <a16:creationId xmlns:a16="http://schemas.microsoft.com/office/drawing/2014/main" id="{0B7BD70B-EE8C-DE7C-BB2F-89B5596EC898}"/>
                </a:ext>
              </a:extLst>
            </p:cNvPr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413;p56">
              <a:extLst>
                <a:ext uri="{FF2B5EF4-FFF2-40B4-BE49-F238E27FC236}">
                  <a16:creationId xmlns:a16="http://schemas.microsoft.com/office/drawing/2014/main" id="{5ABF1DC8-3AB9-319B-F76A-F3E98F457CFC}"/>
                </a:ext>
              </a:extLst>
            </p:cNvPr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02" name="Google Shape;1401;p56">
            <a:extLst>
              <a:ext uri="{FF2B5EF4-FFF2-40B4-BE49-F238E27FC236}">
                <a16:creationId xmlns:a16="http://schemas.microsoft.com/office/drawing/2014/main" id="{12A50D56-28F5-2424-6D59-EA9F95A534B3}"/>
              </a:ext>
            </a:extLst>
          </p:cNvPr>
          <p:cNvCxnSpPr>
            <a:cxnSpLocks/>
          </p:cNvCxnSpPr>
          <p:nvPr/>
        </p:nvCxnSpPr>
        <p:spPr>
          <a:xfrm>
            <a:off x="4579434" y="1725800"/>
            <a:ext cx="0" cy="28234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CF453-487C-D29C-D48C-029366C5B9FA}"/>
              </a:ext>
            </a:extLst>
          </p:cNvPr>
          <p:cNvSpPr txBox="1"/>
          <p:nvPr/>
        </p:nvSpPr>
        <p:spPr>
          <a:xfrm>
            <a:off x="4278721" y="385392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Slab Light" panose="020B0604020202020204" charset="0"/>
                <a:ea typeface="Roboto Slab Light" panose="020B0604020202020204" charset="0"/>
              </a:rPr>
              <a:t>Wael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799A11-4B30-D4A4-635F-DDBBABC497CF}"/>
              </a:ext>
            </a:extLst>
          </p:cNvPr>
          <p:cNvSpPr txBox="1"/>
          <p:nvPr/>
        </p:nvSpPr>
        <p:spPr>
          <a:xfrm>
            <a:off x="1056347" y="3538027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 Slab Light" panose="020B0604020202020204" charset="0"/>
                <a:ea typeface="Roboto Slab Light" panose="020B0604020202020204" charset="0"/>
              </a:rPr>
              <a:t>Motasem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B9E358-2A09-4C72-916E-5C8AA368DBDE}"/>
              </a:ext>
            </a:extLst>
          </p:cNvPr>
          <p:cNvSpPr txBox="1"/>
          <p:nvPr/>
        </p:nvSpPr>
        <p:spPr>
          <a:xfrm>
            <a:off x="4270474" y="142253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Slab Light" panose="020B0604020202020204" charset="0"/>
                <a:ea typeface="Roboto Slab Light" panose="020B0604020202020204" charset="0"/>
              </a:rPr>
              <a:t>Roaa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A7C333-B231-715E-EB3C-4F492D35123A}"/>
              </a:ext>
            </a:extLst>
          </p:cNvPr>
          <p:cNvSpPr txBox="1"/>
          <p:nvPr/>
        </p:nvSpPr>
        <p:spPr>
          <a:xfrm>
            <a:off x="7209745" y="3572449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 Slab Light" panose="020B0604020202020204" charset="0"/>
                <a:ea typeface="Roboto Slab Light" panose="020B0604020202020204" charset="0"/>
              </a:rPr>
              <a:t>Manar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6B9282-3ED5-1527-5DDD-15FD0F19A137}"/>
              </a:ext>
            </a:extLst>
          </p:cNvPr>
          <p:cNvSpPr txBox="1"/>
          <p:nvPr/>
        </p:nvSpPr>
        <p:spPr>
          <a:xfrm>
            <a:off x="4011124" y="2634525"/>
            <a:ext cx="1279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Slab Light" panose="020B0604020202020204" charset="0"/>
                <a:ea typeface="Roboto Slab Light" panose="020B0604020202020204" charset="0"/>
              </a:rPr>
              <a:t>Mohammad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8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/>
          <p:nvPr/>
        </p:nvSpPr>
        <p:spPr>
          <a:xfrm flipH="1">
            <a:off x="3512705" y="1646022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309" name="Google Shape;309;p28"/>
          <p:cNvSpPr/>
          <p:nvPr/>
        </p:nvSpPr>
        <p:spPr>
          <a:xfrm flipH="1">
            <a:off x="6195730" y="1646022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310" name="Google Shape;310;p28"/>
          <p:cNvSpPr/>
          <p:nvPr/>
        </p:nvSpPr>
        <p:spPr>
          <a:xfrm flipH="1">
            <a:off x="3512705" y="3194746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311" name="Google Shape;311;p28"/>
          <p:cNvSpPr/>
          <p:nvPr/>
        </p:nvSpPr>
        <p:spPr>
          <a:xfrm flipH="1">
            <a:off x="6195730" y="3194746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grpSp>
        <p:nvGrpSpPr>
          <p:cNvPr id="312" name="Google Shape;312;p28"/>
          <p:cNvGrpSpPr/>
          <p:nvPr/>
        </p:nvGrpSpPr>
        <p:grpSpPr>
          <a:xfrm>
            <a:off x="718225" y="1592650"/>
            <a:ext cx="1856100" cy="2552400"/>
            <a:chOff x="702550" y="1592650"/>
            <a:chExt cx="1856100" cy="2552400"/>
          </a:xfrm>
        </p:grpSpPr>
        <p:sp>
          <p:nvSpPr>
            <p:cNvPr id="313" name="Google Shape;313;p28"/>
            <p:cNvSpPr/>
            <p:nvPr/>
          </p:nvSpPr>
          <p:spPr>
            <a:xfrm>
              <a:off x="702550" y="1592650"/>
              <a:ext cx="1856100" cy="2552400"/>
            </a:xfrm>
            <a:prstGeom prst="roundRect">
              <a:avLst>
                <a:gd name="adj" fmla="val 545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42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 flipH="1">
              <a:off x="838645" y="1744192"/>
              <a:ext cx="1584000" cy="226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551100" y="4052093"/>
              <a:ext cx="159000" cy="5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604650" y="1639886"/>
              <a:ext cx="51900" cy="51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l="7776" r="7785"/>
          <a:stretch/>
        </p:blipFill>
        <p:spPr>
          <a:xfrm>
            <a:off x="857875" y="1744325"/>
            <a:ext cx="1582667" cy="2264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 txBox="1">
            <a:spLocks noGrp="1"/>
          </p:cNvSpPr>
          <p:nvPr>
            <p:ph type="subTitle" idx="1"/>
          </p:nvPr>
        </p:nvSpPr>
        <p:spPr>
          <a:xfrm>
            <a:off x="2782381" y="2187899"/>
            <a:ext cx="2324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24292F"/>
                </a:solidFill>
                <a:latin typeface="Roboto Slab Light" panose="020B0604020202020204" charset="0"/>
                <a:ea typeface="Roboto Slab Light" panose="020B0604020202020204" charset="0"/>
              </a:rPr>
              <a:t>     Targets the community of the university because they need it.</a:t>
            </a:r>
          </a:p>
        </p:txBody>
      </p:sp>
      <p:sp>
        <p:nvSpPr>
          <p:cNvPr id="319" name="Google Shape;319;p28"/>
          <p:cNvSpPr txBox="1">
            <a:spLocks noGrp="1"/>
          </p:cNvSpPr>
          <p:nvPr>
            <p:ph type="subTitle" idx="2"/>
          </p:nvPr>
        </p:nvSpPr>
        <p:spPr>
          <a:xfrm>
            <a:off x="3409400" y="3716354"/>
            <a:ext cx="2324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Finding easy way to communicate with university students.</a:t>
            </a:r>
            <a:endParaRPr dirty="0"/>
          </a:p>
        </p:txBody>
      </p:sp>
      <p:sp>
        <p:nvSpPr>
          <p:cNvPr id="320" name="Google Shape;320;p28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 domain</a:t>
            </a:r>
            <a:endParaRPr dirty="0"/>
          </a:p>
        </p:txBody>
      </p:sp>
      <p:sp>
        <p:nvSpPr>
          <p:cNvPr id="321" name="Google Shape;321;p28"/>
          <p:cNvSpPr txBox="1">
            <a:spLocks noGrp="1"/>
          </p:cNvSpPr>
          <p:nvPr>
            <p:ph type="subTitle" idx="3"/>
          </p:nvPr>
        </p:nvSpPr>
        <p:spPr>
          <a:xfrm>
            <a:off x="3513600" y="1737277"/>
            <a:ext cx="597300" cy="294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2" name="Google Shape;322;p28"/>
          <p:cNvSpPr txBox="1">
            <a:spLocks noGrp="1"/>
          </p:cNvSpPr>
          <p:nvPr>
            <p:ph type="subTitle" idx="4"/>
          </p:nvPr>
        </p:nvSpPr>
        <p:spPr>
          <a:xfrm>
            <a:off x="3513600" y="3269103"/>
            <a:ext cx="597300" cy="29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3" name="Google Shape;323;p28"/>
          <p:cNvSpPr txBox="1">
            <a:spLocks noGrp="1"/>
          </p:cNvSpPr>
          <p:nvPr>
            <p:ph type="subTitle" idx="5"/>
          </p:nvPr>
        </p:nvSpPr>
        <p:spPr>
          <a:xfrm>
            <a:off x="5818978" y="2187899"/>
            <a:ext cx="2128443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Gather all the students in one place.</a:t>
            </a:r>
            <a:endParaRPr dirty="0"/>
          </a:p>
        </p:txBody>
      </p:sp>
      <p:sp>
        <p:nvSpPr>
          <p:cNvPr id="324" name="Google Shape;324;p28"/>
          <p:cNvSpPr txBox="1">
            <a:spLocks noGrp="1"/>
          </p:cNvSpPr>
          <p:nvPr>
            <p:ph type="subTitle" idx="6"/>
          </p:nvPr>
        </p:nvSpPr>
        <p:spPr>
          <a:xfrm>
            <a:off x="6101087" y="3716353"/>
            <a:ext cx="2324100" cy="882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Collects everything that related to the university environment.</a:t>
            </a:r>
            <a:endParaRPr dirty="0"/>
          </a:p>
        </p:txBody>
      </p:sp>
      <p:sp>
        <p:nvSpPr>
          <p:cNvPr id="325" name="Google Shape;325;p28"/>
          <p:cNvSpPr txBox="1">
            <a:spLocks noGrp="1"/>
          </p:cNvSpPr>
          <p:nvPr>
            <p:ph type="subTitle" idx="7"/>
          </p:nvPr>
        </p:nvSpPr>
        <p:spPr>
          <a:xfrm>
            <a:off x="6196625" y="1737277"/>
            <a:ext cx="597300" cy="294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8"/>
          </p:nvPr>
        </p:nvSpPr>
        <p:spPr>
          <a:xfrm>
            <a:off x="6196625" y="3269103"/>
            <a:ext cx="597300" cy="29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1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Wireframe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6C6523-4EFE-79E0-D3A3-BE32A747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87" y="2990123"/>
            <a:ext cx="979767" cy="1735210"/>
          </a:xfrm>
          <a:prstGeom prst="rect">
            <a:avLst/>
          </a:prstGeom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6878C6DB-4CA1-4B3D-7E90-9B9EBAFA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57" y="1192187"/>
            <a:ext cx="960773" cy="171669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E6DA8B-2695-21B3-56BB-F42F39B1D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785" y="1174549"/>
            <a:ext cx="979768" cy="1734335"/>
          </a:xfrm>
          <a:prstGeom prst="rect">
            <a:avLst/>
          </a:prstGeom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7FF755C-CA44-470E-AB2F-E89F0CBD7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49" y="1187662"/>
            <a:ext cx="960773" cy="1707088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88B06B-F7C8-68BB-D463-F49949707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48" y="1187662"/>
            <a:ext cx="954364" cy="1708111"/>
          </a:xfrm>
          <a:prstGeom prst="rect">
            <a:avLst/>
          </a:prstGeom>
        </p:spPr>
      </p:pic>
      <p:pic>
        <p:nvPicPr>
          <p:cNvPr id="13" name="Picture 12" descr="A picture containing text, iPod, screenshot&#10;&#10;Description automatically generated">
            <a:extLst>
              <a:ext uri="{FF2B5EF4-FFF2-40B4-BE49-F238E27FC236}">
                <a16:creationId xmlns:a16="http://schemas.microsoft.com/office/drawing/2014/main" id="{D92BD570-E582-E794-38E8-E2D49DB19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246" y="2990123"/>
            <a:ext cx="979767" cy="172704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62A755F-5DF9-BB1C-8851-0A5D05CC6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692" y="1164839"/>
            <a:ext cx="984100" cy="17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5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</a:t>
            </a:r>
            <a:endParaRPr dirty="0"/>
          </a:p>
        </p:txBody>
      </p:sp>
      <p:sp>
        <p:nvSpPr>
          <p:cNvPr id="1050" name="Google Shape;1050;p45"/>
          <p:cNvSpPr txBox="1"/>
          <p:nvPr/>
        </p:nvSpPr>
        <p:spPr>
          <a:xfrm>
            <a:off x="6328483" y="3650538"/>
            <a:ext cx="18903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Chatting</a:t>
            </a:r>
            <a:endParaRPr sz="12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051" name="Google Shape;1051;p45"/>
          <p:cNvSpPr txBox="1"/>
          <p:nvPr/>
        </p:nvSpPr>
        <p:spPr>
          <a:xfrm>
            <a:off x="6555379" y="3203838"/>
            <a:ext cx="189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03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1052" name="Google Shape;1052;p45"/>
          <p:cNvSpPr txBox="1"/>
          <p:nvPr/>
        </p:nvSpPr>
        <p:spPr>
          <a:xfrm>
            <a:off x="1344128" y="1957856"/>
            <a:ext cx="18903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Upload and download Materials .</a:t>
            </a:r>
            <a:endParaRPr sz="12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053" name="Google Shape;1053;p45"/>
          <p:cNvSpPr txBox="1"/>
          <p:nvPr/>
        </p:nvSpPr>
        <p:spPr>
          <a:xfrm>
            <a:off x="1672943" y="1543712"/>
            <a:ext cx="189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01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1054" name="Google Shape;1054;p45"/>
          <p:cNvSpPr txBox="1"/>
          <p:nvPr/>
        </p:nvSpPr>
        <p:spPr>
          <a:xfrm>
            <a:off x="1363342" y="3489268"/>
            <a:ext cx="2039414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Adding posts and interacting with them.</a:t>
            </a:r>
            <a:endParaRPr sz="12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055" name="Google Shape;1055;p45"/>
          <p:cNvSpPr txBox="1"/>
          <p:nvPr/>
        </p:nvSpPr>
        <p:spPr>
          <a:xfrm>
            <a:off x="1598389" y="3209876"/>
            <a:ext cx="189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02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1068" name="Google Shape;1068;p45"/>
          <p:cNvSpPr/>
          <p:nvPr/>
        </p:nvSpPr>
        <p:spPr>
          <a:xfrm rot="2700000">
            <a:off x="1452937" y="1717499"/>
            <a:ext cx="164190" cy="16419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5"/>
          <p:cNvSpPr/>
          <p:nvPr/>
        </p:nvSpPr>
        <p:spPr>
          <a:xfrm rot="2700000">
            <a:off x="1378133" y="3351131"/>
            <a:ext cx="164190" cy="164190"/>
          </a:xfrm>
          <a:prstGeom prst="ellipse">
            <a:avLst/>
          </a:prstGeom>
          <a:gradFill>
            <a:gsLst>
              <a:gs pos="0">
                <a:srgbClr val="7E719E"/>
              </a:gs>
              <a:gs pos="100000">
                <a:srgbClr val="423A64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5"/>
          <p:cNvSpPr/>
          <p:nvPr/>
        </p:nvSpPr>
        <p:spPr>
          <a:xfrm rot="2700000">
            <a:off x="3922879" y="2473961"/>
            <a:ext cx="164190" cy="164190"/>
          </a:xfrm>
          <a:prstGeom prst="ellipse">
            <a:avLst/>
          </a:prstGeom>
          <a:gradFill>
            <a:gsLst>
              <a:gs pos="0">
                <a:srgbClr val="FAD647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053;p45"/>
          <p:cNvSpPr txBox="1"/>
          <p:nvPr/>
        </p:nvSpPr>
        <p:spPr>
          <a:xfrm>
            <a:off x="6555379" y="1576244"/>
            <a:ext cx="189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04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46" name="Google Shape;1053;p45"/>
          <p:cNvSpPr txBox="1"/>
          <p:nvPr/>
        </p:nvSpPr>
        <p:spPr>
          <a:xfrm>
            <a:off x="4115770" y="2302613"/>
            <a:ext cx="189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05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48" name="Google Shape;1052;p45"/>
          <p:cNvSpPr txBox="1"/>
          <p:nvPr/>
        </p:nvSpPr>
        <p:spPr>
          <a:xfrm>
            <a:off x="6328483" y="1957857"/>
            <a:ext cx="18903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Posting job oppertunities </a:t>
            </a:r>
            <a:endParaRPr sz="12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9" name="Google Shape;1052;p45"/>
          <p:cNvSpPr txBox="1"/>
          <p:nvPr/>
        </p:nvSpPr>
        <p:spPr>
          <a:xfrm>
            <a:off x="3733382" y="2716134"/>
            <a:ext cx="18903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Weather Feature</a:t>
            </a:r>
            <a:endParaRPr sz="12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3" name="Google Shape;1068;p45"/>
          <p:cNvSpPr/>
          <p:nvPr/>
        </p:nvSpPr>
        <p:spPr>
          <a:xfrm rot="2700000">
            <a:off x="6337330" y="3365595"/>
            <a:ext cx="164190" cy="16419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69;p45"/>
          <p:cNvSpPr/>
          <p:nvPr/>
        </p:nvSpPr>
        <p:spPr>
          <a:xfrm rot="2700000">
            <a:off x="6359836" y="1746522"/>
            <a:ext cx="164190" cy="164190"/>
          </a:xfrm>
          <a:prstGeom prst="ellipse">
            <a:avLst/>
          </a:prstGeom>
          <a:gradFill>
            <a:gsLst>
              <a:gs pos="0">
                <a:srgbClr val="7E719E"/>
              </a:gs>
              <a:gs pos="100000">
                <a:srgbClr val="423A64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1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8"/>
          <p:cNvSpPr txBox="1"/>
          <p:nvPr/>
        </p:nvSpPr>
        <p:spPr>
          <a:xfrm>
            <a:off x="746399" y="1327535"/>
            <a:ext cx="20181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099" name="Google Shape;1099;p48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1100" name="Google Shape;1100;p48"/>
          <p:cNvGrpSpPr/>
          <p:nvPr/>
        </p:nvGrpSpPr>
        <p:grpSpPr>
          <a:xfrm>
            <a:off x="4424154" y="1327535"/>
            <a:ext cx="3850184" cy="2932408"/>
            <a:chOff x="3578510" y="1419647"/>
            <a:chExt cx="4021500" cy="3062887"/>
          </a:xfrm>
        </p:grpSpPr>
        <p:sp>
          <p:nvSpPr>
            <p:cNvPr id="1101" name="Google Shape;1101;p48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57150" dist="9525" dir="432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57150" dist="9525" dir="432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48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104" name="Google Shape;1104;p48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gradFill>
                <a:gsLst>
                  <a:gs pos="0">
                    <a:srgbClr val="FFF3C4"/>
                  </a:gs>
                  <a:gs pos="100000">
                    <a:srgbClr val="FAD647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9525" dir="432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gradFill>
                <a:gsLst>
                  <a:gs pos="0">
                    <a:srgbClr val="FFF3C4"/>
                  </a:gs>
                  <a:gs pos="100000">
                    <a:srgbClr val="FAD647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9525" dir="4320000" algn="bl" rotWithShape="0">
                  <a:srgbClr val="000000">
                    <a:alpha val="30000"/>
                  </a:srgbClr>
                </a:outerShdw>
              </a:effectLst>
            </p:spPr>
          </p:sp>
        </p:grpSp>
      </p:grpSp>
      <p:pic>
        <p:nvPicPr>
          <p:cNvPr id="1106" name="Google Shape;1106;p48"/>
          <p:cNvPicPr preferRelativeResize="0"/>
          <p:nvPr/>
        </p:nvPicPr>
        <p:blipFill rotWithShape="1">
          <a:blip r:embed="rId3">
            <a:alphaModFix/>
          </a:blip>
          <a:srcRect l="3781" r="3771"/>
          <a:stretch/>
        </p:blipFill>
        <p:spPr>
          <a:xfrm>
            <a:off x="4565243" y="1457357"/>
            <a:ext cx="3572249" cy="2173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7" name="Google Shape;1107;p48"/>
          <p:cNvGrpSpPr/>
          <p:nvPr/>
        </p:nvGrpSpPr>
        <p:grpSpPr>
          <a:xfrm>
            <a:off x="3669014" y="2186398"/>
            <a:ext cx="1507710" cy="2073315"/>
            <a:chOff x="702550" y="1592650"/>
            <a:chExt cx="1856100" cy="2552400"/>
          </a:xfrm>
        </p:grpSpPr>
        <p:sp>
          <p:nvSpPr>
            <p:cNvPr id="1108" name="Google Shape;1108;p48"/>
            <p:cNvSpPr/>
            <p:nvPr/>
          </p:nvSpPr>
          <p:spPr>
            <a:xfrm>
              <a:off x="702550" y="1592650"/>
              <a:ext cx="1856100" cy="2552400"/>
            </a:xfrm>
            <a:prstGeom prst="roundRect">
              <a:avLst>
                <a:gd name="adj" fmla="val 54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42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 flipH="1">
              <a:off x="838645" y="1744192"/>
              <a:ext cx="1584000" cy="2261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551100" y="4052093"/>
              <a:ext cx="159000" cy="5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604650" y="1639886"/>
              <a:ext cx="51900" cy="519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2" name="Google Shape;1112;p48"/>
          <p:cNvPicPr preferRelativeResize="0"/>
          <p:nvPr/>
        </p:nvPicPr>
        <p:blipFill rotWithShape="1">
          <a:blip r:embed="rId4">
            <a:alphaModFix/>
          </a:blip>
          <a:srcRect l="30341" r="30341"/>
          <a:stretch/>
        </p:blipFill>
        <p:spPr>
          <a:xfrm>
            <a:off x="3782448" y="2309593"/>
            <a:ext cx="1285601" cy="1839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Google Shape;1113;p48"/>
          <p:cNvGrpSpPr/>
          <p:nvPr/>
        </p:nvGrpSpPr>
        <p:grpSpPr>
          <a:xfrm>
            <a:off x="7610637" y="2642178"/>
            <a:ext cx="811294" cy="1617767"/>
            <a:chOff x="5793225" y="1592650"/>
            <a:chExt cx="1280048" cy="2552488"/>
          </a:xfrm>
        </p:grpSpPr>
        <p:sp>
          <p:nvSpPr>
            <p:cNvPr id="1114" name="Google Shape;1114;p48"/>
            <p:cNvSpPr/>
            <p:nvPr/>
          </p:nvSpPr>
          <p:spPr>
            <a:xfrm>
              <a:off x="5793225" y="1592650"/>
              <a:ext cx="1280048" cy="2552488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dist="9525" dir="42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252725" y="1692250"/>
              <a:ext cx="360900" cy="35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39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6" name="Google Shape;1116;p48"/>
          <p:cNvPicPr preferRelativeResize="0"/>
          <p:nvPr/>
        </p:nvPicPr>
        <p:blipFill rotWithShape="1">
          <a:blip r:embed="rId5">
            <a:alphaModFix/>
          </a:blip>
          <a:srcRect l="64761" r="3730"/>
          <a:stretch/>
        </p:blipFill>
        <p:spPr>
          <a:xfrm>
            <a:off x="7628436" y="2754265"/>
            <a:ext cx="777694" cy="1388401"/>
          </a:xfrm>
          <a:prstGeom prst="rect">
            <a:avLst/>
          </a:prstGeom>
          <a:noFill/>
          <a:ln>
            <a:noFill/>
          </a:ln>
          <a:effectLst>
            <a:outerShdw blurRad="57150" dist="9525" dir="4200000" algn="bl" rotWithShape="0">
              <a:srgbClr val="000000">
                <a:alpha val="29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utuare plans</a:t>
            </a:r>
            <a:endParaRPr dirty="0"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32" name="Google Shape;332;p29"/>
          <p:cNvSpPr/>
          <p:nvPr/>
        </p:nvSpPr>
        <p:spPr>
          <a:xfrm rot="-5400000">
            <a:off x="3411000" y="1710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D4EBDE"/>
              </a:gs>
              <a:gs pos="100000">
                <a:srgbClr val="70CACD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"/>
          <p:cNvSpPr/>
          <p:nvPr/>
        </p:nvSpPr>
        <p:spPr>
          <a:xfrm rot="5400000" flipH="1">
            <a:off x="4683100" y="1710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"/>
          <p:cNvSpPr/>
          <p:nvPr/>
        </p:nvSpPr>
        <p:spPr>
          <a:xfrm rot="5400000">
            <a:off x="4683100" y="2982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EEC9C3"/>
              </a:gs>
              <a:gs pos="100000">
                <a:srgbClr val="FF8C8C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"/>
          <p:cNvSpPr/>
          <p:nvPr/>
        </p:nvSpPr>
        <p:spPr>
          <a:xfrm rot="-5400000" flipH="1">
            <a:off x="3411000" y="2982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7E719E"/>
              </a:gs>
              <a:gs pos="100000">
                <a:srgbClr val="423A64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712446" y="2082047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</a:t>
            </a: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ncrese the number of users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12375" y="3583009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</a:t>
            </a: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dd new features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712450" y="1635372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A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712375" y="3136319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B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6103682" y="2082047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</a:t>
            </a: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ncrees the numer of ads and get more mony from it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6103612" y="3583009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Increase the number of available universities. 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6103687" y="1635372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C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6103612" y="3136319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D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grpSp>
        <p:nvGrpSpPr>
          <p:cNvPr id="344" name="Google Shape;344;p29"/>
          <p:cNvGrpSpPr/>
          <p:nvPr/>
        </p:nvGrpSpPr>
        <p:grpSpPr>
          <a:xfrm>
            <a:off x="3786485" y="2088501"/>
            <a:ext cx="292429" cy="302971"/>
            <a:chOff x="3357325" y="2093500"/>
            <a:chExt cx="311525" cy="322825"/>
          </a:xfrm>
        </p:grpSpPr>
        <p:sp>
          <p:nvSpPr>
            <p:cNvPr id="345" name="Google Shape;345;p2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2" name="Google Shape;352;p29"/>
          <p:cNvGrpSpPr/>
          <p:nvPr/>
        </p:nvGrpSpPr>
        <p:grpSpPr>
          <a:xfrm>
            <a:off x="5034504" y="3348543"/>
            <a:ext cx="340573" cy="339271"/>
            <a:chOff x="898875" y="4399275"/>
            <a:chExt cx="483700" cy="481850"/>
          </a:xfrm>
        </p:grpSpPr>
        <p:sp>
          <p:nvSpPr>
            <p:cNvPr id="353" name="Google Shape;353;p2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" name="Google Shape;372;p30">
            <a:extLst>
              <a:ext uri="{FF2B5EF4-FFF2-40B4-BE49-F238E27FC236}">
                <a16:creationId xmlns:a16="http://schemas.microsoft.com/office/drawing/2014/main" id="{AD5613FE-C12F-35A4-7781-23DF5A635A90}"/>
              </a:ext>
            </a:extLst>
          </p:cNvPr>
          <p:cNvGrpSpPr/>
          <p:nvPr/>
        </p:nvGrpSpPr>
        <p:grpSpPr>
          <a:xfrm>
            <a:off x="3695211" y="3356869"/>
            <a:ext cx="343442" cy="339288"/>
            <a:chOff x="3858100" y="1435075"/>
            <a:chExt cx="487775" cy="481875"/>
          </a:xfrm>
        </p:grpSpPr>
        <p:sp>
          <p:nvSpPr>
            <p:cNvPr id="33" name="Google Shape;373;p30">
              <a:extLst>
                <a:ext uri="{FF2B5EF4-FFF2-40B4-BE49-F238E27FC236}">
                  <a16:creationId xmlns:a16="http://schemas.microsoft.com/office/drawing/2014/main" id="{5ADC0A3D-1FBD-46C7-2AB8-F8305E79DF3A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374;p30">
              <a:extLst>
                <a:ext uri="{FF2B5EF4-FFF2-40B4-BE49-F238E27FC236}">
                  <a16:creationId xmlns:a16="http://schemas.microsoft.com/office/drawing/2014/main" id="{10295405-2CEA-1344-84EA-FBBB31E6BD14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375;p30">
              <a:extLst>
                <a:ext uri="{FF2B5EF4-FFF2-40B4-BE49-F238E27FC236}">
                  <a16:creationId xmlns:a16="http://schemas.microsoft.com/office/drawing/2014/main" id="{775F6388-084A-E3CA-BA87-6D7C98F48FF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376;p30">
              <a:extLst>
                <a:ext uri="{FF2B5EF4-FFF2-40B4-BE49-F238E27FC236}">
                  <a16:creationId xmlns:a16="http://schemas.microsoft.com/office/drawing/2014/main" id="{8A998A27-40EF-996C-2358-2420CDA5A22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377;p30">
              <a:extLst>
                <a:ext uri="{FF2B5EF4-FFF2-40B4-BE49-F238E27FC236}">
                  <a16:creationId xmlns:a16="http://schemas.microsoft.com/office/drawing/2014/main" id="{3D209276-722A-DB2F-1E6D-5D5EDD21B8DB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378;p30">
            <a:extLst>
              <a:ext uri="{FF2B5EF4-FFF2-40B4-BE49-F238E27FC236}">
                <a16:creationId xmlns:a16="http://schemas.microsoft.com/office/drawing/2014/main" id="{D215FA8D-64BE-65AF-553E-4E106C9AE0A0}"/>
              </a:ext>
            </a:extLst>
          </p:cNvPr>
          <p:cNvGrpSpPr/>
          <p:nvPr/>
        </p:nvGrpSpPr>
        <p:grpSpPr>
          <a:xfrm>
            <a:off x="5066124" y="2082047"/>
            <a:ext cx="298169" cy="339218"/>
            <a:chOff x="2707950" y="4399325"/>
            <a:chExt cx="423475" cy="481775"/>
          </a:xfrm>
        </p:grpSpPr>
        <p:sp>
          <p:nvSpPr>
            <p:cNvPr id="39" name="Google Shape;379;p30">
              <a:extLst>
                <a:ext uri="{FF2B5EF4-FFF2-40B4-BE49-F238E27FC236}">
                  <a16:creationId xmlns:a16="http://schemas.microsoft.com/office/drawing/2014/main" id="{5444F805-C7C6-6A0C-5005-94372D601F8F}"/>
                </a:ext>
              </a:extLst>
            </p:cNvPr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380;p30">
              <a:extLst>
                <a:ext uri="{FF2B5EF4-FFF2-40B4-BE49-F238E27FC236}">
                  <a16:creationId xmlns:a16="http://schemas.microsoft.com/office/drawing/2014/main" id="{14552494-155C-290A-3216-97F15B113B25}"/>
                </a:ext>
              </a:extLst>
            </p:cNvPr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381;p30">
              <a:extLst>
                <a:ext uri="{FF2B5EF4-FFF2-40B4-BE49-F238E27FC236}">
                  <a16:creationId xmlns:a16="http://schemas.microsoft.com/office/drawing/2014/main" id="{6360A0BE-AC38-DFEE-BDC0-4B49EA123AA0}"/>
                </a:ext>
              </a:extLst>
            </p:cNvPr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382;p30">
              <a:extLst>
                <a:ext uri="{FF2B5EF4-FFF2-40B4-BE49-F238E27FC236}">
                  <a16:creationId xmlns:a16="http://schemas.microsoft.com/office/drawing/2014/main" id="{A17402FF-433E-011C-61E7-6730DCE9084C}"/>
                </a:ext>
              </a:extLst>
            </p:cNvPr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383;p30">
              <a:extLst>
                <a:ext uri="{FF2B5EF4-FFF2-40B4-BE49-F238E27FC236}">
                  <a16:creationId xmlns:a16="http://schemas.microsoft.com/office/drawing/2014/main" id="{4ABF8FF2-4624-C0E9-3614-B441B6B0FA32}"/>
                </a:ext>
              </a:extLst>
            </p:cNvPr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384;p30">
              <a:extLst>
                <a:ext uri="{FF2B5EF4-FFF2-40B4-BE49-F238E27FC236}">
                  <a16:creationId xmlns:a16="http://schemas.microsoft.com/office/drawing/2014/main" id="{80784221-F2C3-4D3D-4E11-A0D0261243E9}"/>
                </a:ext>
              </a:extLst>
            </p:cNvPr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385;p30">
              <a:extLst>
                <a:ext uri="{FF2B5EF4-FFF2-40B4-BE49-F238E27FC236}">
                  <a16:creationId xmlns:a16="http://schemas.microsoft.com/office/drawing/2014/main" id="{3D08BC66-9895-54AB-0B61-2193F8E6A468}"/>
                </a:ext>
              </a:extLst>
            </p:cNvPr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386;p30">
              <a:extLst>
                <a:ext uri="{FF2B5EF4-FFF2-40B4-BE49-F238E27FC236}">
                  <a16:creationId xmlns:a16="http://schemas.microsoft.com/office/drawing/2014/main" id="{4FD02E92-37C9-AD68-226D-76F5DA709340}"/>
                </a:ext>
              </a:extLst>
            </p:cNvPr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387;p30">
              <a:extLst>
                <a:ext uri="{FF2B5EF4-FFF2-40B4-BE49-F238E27FC236}">
                  <a16:creationId xmlns:a16="http://schemas.microsoft.com/office/drawing/2014/main" id="{672CBA9B-84E8-452A-F58B-C0F8AD3F2CD6}"/>
                </a:ext>
              </a:extLst>
            </p:cNvPr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88;p30">
              <a:extLst>
                <a:ext uri="{FF2B5EF4-FFF2-40B4-BE49-F238E27FC236}">
                  <a16:creationId xmlns:a16="http://schemas.microsoft.com/office/drawing/2014/main" id="{385AE9FE-C311-896E-0B08-F91443BABD81}"/>
                </a:ext>
              </a:extLst>
            </p:cNvPr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389;p30">
              <a:extLst>
                <a:ext uri="{FF2B5EF4-FFF2-40B4-BE49-F238E27FC236}">
                  <a16:creationId xmlns:a16="http://schemas.microsoft.com/office/drawing/2014/main" id="{70CD66D0-D112-A2E0-187F-84081098DA6F}"/>
                </a:ext>
              </a:extLst>
            </p:cNvPr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390;p30">
              <a:extLst>
                <a:ext uri="{FF2B5EF4-FFF2-40B4-BE49-F238E27FC236}">
                  <a16:creationId xmlns:a16="http://schemas.microsoft.com/office/drawing/2014/main" id="{1D6EBB90-B740-8513-FE2C-5292844EB35F}"/>
                </a:ext>
              </a:extLst>
            </p:cNvPr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44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37"/>
          <p:cNvGrpSpPr/>
          <p:nvPr/>
        </p:nvGrpSpPr>
        <p:grpSpPr>
          <a:xfrm>
            <a:off x="715625" y="1380388"/>
            <a:ext cx="7715400" cy="2882163"/>
            <a:chOff x="715625" y="1380388"/>
            <a:chExt cx="7715400" cy="2882163"/>
          </a:xfrm>
        </p:grpSpPr>
        <p:cxnSp>
          <p:nvCxnSpPr>
            <p:cNvPr id="778" name="Google Shape;778;p37"/>
            <p:cNvCxnSpPr/>
            <p:nvPr/>
          </p:nvCxnSpPr>
          <p:spPr>
            <a:xfrm>
              <a:off x="715625" y="2817050"/>
              <a:ext cx="771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7"/>
            <p:cNvSpPr/>
            <p:nvPr/>
          </p:nvSpPr>
          <p:spPr>
            <a:xfrm rot="8100000">
              <a:off x="1467903" y="1500992"/>
              <a:ext cx="582090" cy="58209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EEC9C3"/>
                </a:gs>
                <a:gs pos="100000">
                  <a:srgbClr val="FF8C8C"/>
                </a:gs>
              </a:gsLst>
              <a:lin ang="5400700" scaled="0"/>
            </a:gradFill>
            <a:ln>
              <a:noFill/>
            </a:ln>
            <a:effectLst>
              <a:outerShdw blurRad="42863" dist="9525" dir="54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 rot="-2700000">
              <a:off x="3343957" y="3559905"/>
              <a:ext cx="582090" cy="58209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54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8100000">
              <a:off x="5220603" y="1500942"/>
              <a:ext cx="582090" cy="58209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42863" dist="9525" dir="54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 rot="-2700000">
              <a:off x="7096657" y="3559905"/>
              <a:ext cx="582090" cy="582090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42863" dist="9525" dir="54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3" name="Google Shape;783;p37"/>
            <p:cNvCxnSpPr/>
            <p:nvPr/>
          </p:nvCxnSpPr>
          <p:spPr>
            <a:xfrm>
              <a:off x="1758950" y="2203642"/>
              <a:ext cx="0" cy="60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37"/>
            <p:cNvCxnSpPr/>
            <p:nvPr/>
          </p:nvCxnSpPr>
          <p:spPr>
            <a:xfrm flipH="1">
              <a:off x="5511350" y="2203599"/>
              <a:ext cx="3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37"/>
            <p:cNvCxnSpPr>
              <a:stCxn id="780" idx="7"/>
              <a:endCxn id="786" idx="2"/>
            </p:cNvCxnSpPr>
            <p:nvPr/>
          </p:nvCxnSpPr>
          <p:spPr>
            <a:xfrm rot="10800000" flipH="1">
              <a:off x="3635002" y="2815050"/>
              <a:ext cx="300" cy="62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7"/>
            <p:cNvCxnSpPr>
              <a:stCxn id="782" idx="7"/>
              <a:endCxn id="788" idx="2"/>
            </p:cNvCxnSpPr>
            <p:nvPr/>
          </p:nvCxnSpPr>
          <p:spPr>
            <a:xfrm rot="10800000">
              <a:off x="7387702" y="2815050"/>
              <a:ext cx="0" cy="62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789" name="Google Shape;789;p37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TECHNOLOGIES USED</a:t>
            </a:r>
            <a:endParaRPr dirty="0"/>
          </a:p>
        </p:txBody>
      </p:sp>
      <p:sp>
        <p:nvSpPr>
          <p:cNvPr id="790" name="Google Shape;790;p37"/>
          <p:cNvSpPr txBox="1"/>
          <p:nvPr/>
        </p:nvSpPr>
        <p:spPr>
          <a:xfrm>
            <a:off x="727400" y="2897683"/>
            <a:ext cx="2063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XML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91" name="Google Shape;791;p37"/>
          <p:cNvSpPr txBox="1"/>
          <p:nvPr/>
        </p:nvSpPr>
        <p:spPr>
          <a:xfrm>
            <a:off x="1467225" y="1568675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01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792" name="Google Shape;792;p37"/>
          <p:cNvSpPr txBox="1"/>
          <p:nvPr/>
        </p:nvSpPr>
        <p:spPr>
          <a:xfrm>
            <a:off x="4479800" y="2897683"/>
            <a:ext cx="2063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AWS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86" name="Google Shape;786;p37"/>
          <p:cNvSpPr txBox="1"/>
          <p:nvPr/>
        </p:nvSpPr>
        <p:spPr>
          <a:xfrm>
            <a:off x="2603750" y="2046634"/>
            <a:ext cx="20631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Git/Github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88" name="Google Shape;788;p37"/>
          <p:cNvSpPr txBox="1"/>
          <p:nvPr/>
        </p:nvSpPr>
        <p:spPr>
          <a:xfrm>
            <a:off x="6356150" y="2046634"/>
            <a:ext cx="20631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Andriod Studio/ java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93" name="Google Shape;793;p37"/>
          <p:cNvSpPr txBox="1"/>
          <p:nvPr/>
        </p:nvSpPr>
        <p:spPr>
          <a:xfrm>
            <a:off x="5219750" y="1568675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03</a:t>
            </a:r>
            <a:endParaRPr sz="1800" dirty="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794" name="Google Shape;794;p37"/>
          <p:cNvSpPr txBox="1"/>
          <p:nvPr/>
        </p:nvSpPr>
        <p:spPr>
          <a:xfrm>
            <a:off x="3343400" y="3627600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02</a:t>
            </a:r>
            <a:endParaRPr sz="1800">
              <a:solidFill>
                <a:srgbClr val="FFFFFF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7095800" y="3627600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04</a:t>
            </a:r>
            <a:endParaRPr sz="18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title" idx="6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cxnSp>
        <p:nvCxnSpPr>
          <p:cNvPr id="293" name="Google Shape;293;p27"/>
          <p:cNvCxnSpPr>
            <a:cxnSpLocks/>
          </p:cNvCxnSpPr>
          <p:nvPr/>
        </p:nvCxnSpPr>
        <p:spPr>
          <a:xfrm>
            <a:off x="2040975" y="2359375"/>
            <a:ext cx="2239800" cy="0"/>
          </a:xfrm>
          <a:prstGeom prst="straightConnector1">
            <a:avLst/>
          </a:prstGeom>
          <a:noFill/>
          <a:ln w="9525" cap="flat" cmpd="sng">
            <a:solidFill>
              <a:srgbClr val="1F1A3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7"/>
          <p:cNvCxnSpPr>
            <a:cxnSpLocks/>
          </p:cNvCxnSpPr>
          <p:nvPr/>
        </p:nvCxnSpPr>
        <p:spPr>
          <a:xfrm>
            <a:off x="4863150" y="2359325"/>
            <a:ext cx="2239800" cy="0"/>
          </a:xfrm>
          <a:prstGeom prst="straightConnector1">
            <a:avLst/>
          </a:prstGeom>
          <a:noFill/>
          <a:ln w="9525" cap="flat" cmpd="sng">
            <a:solidFill>
              <a:srgbClr val="1F1A3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367680" y="2782746"/>
            <a:ext cx="2506370" cy="975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F05133"/>
                </a:solidFill>
              </a:rPr>
              <a:t>VERSION CONTROL SYSTEM</a:t>
            </a:r>
          </a:p>
        </p:txBody>
      </p:sp>
      <p:sp>
        <p:nvSpPr>
          <p:cNvPr id="300" name="Google Shape;300;p27"/>
          <p:cNvSpPr txBox="1">
            <a:spLocks noGrp="1"/>
          </p:cNvSpPr>
          <p:nvPr>
            <p:ph type="ctrTitle" idx="2"/>
          </p:nvPr>
        </p:nvSpPr>
        <p:spPr>
          <a:xfrm>
            <a:off x="3696855" y="2795059"/>
            <a:ext cx="1690955" cy="482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D1D1"/>
                </a:solidFill>
              </a:rPr>
              <a:t>AWS</a:t>
            </a:r>
            <a:endParaRPr dirty="0">
              <a:solidFill>
                <a:srgbClr val="85D1D1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ctrTitle" idx="4"/>
          </p:nvPr>
        </p:nvSpPr>
        <p:spPr>
          <a:xfrm>
            <a:off x="6883200" y="2693982"/>
            <a:ext cx="1594906" cy="49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Android studio</a:t>
            </a:r>
            <a:endParaRPr sz="1800" dirty="0"/>
          </a:p>
        </p:txBody>
      </p:sp>
      <p:pic>
        <p:nvPicPr>
          <p:cNvPr id="17" name="Picture 16" descr="1_7hNp6W5EGtARlTDRAmS4tA">
            <a:extLst>
              <a:ext uri="{FF2B5EF4-FFF2-40B4-BE49-F238E27FC236}">
                <a16:creationId xmlns:a16="http://schemas.microsoft.com/office/drawing/2014/main" id="{F93D927C-1121-7C87-FE7D-9F166981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13" y="2161901"/>
            <a:ext cx="435616" cy="435616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768ABF-17CA-64B8-7070-6AFAFAA9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673" y="2278848"/>
            <a:ext cx="498943" cy="29936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BC1A28-52BB-3F2F-C072-C6E5C94D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760" y="2048404"/>
            <a:ext cx="716738" cy="716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Retail Marketing Campaign by Slidesgo">
  <a:themeElements>
    <a:clrScheme name="Simple Light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1F1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161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Advent Pro SemiBold</vt:lpstr>
      <vt:lpstr>Roboto Slab Light</vt:lpstr>
      <vt:lpstr>-apple-system</vt:lpstr>
      <vt:lpstr>Arial</vt:lpstr>
      <vt:lpstr>Roboto Slab</vt:lpstr>
      <vt:lpstr>DM Sans</vt:lpstr>
      <vt:lpstr>Advent Pro</vt:lpstr>
      <vt:lpstr>Online Retail Marketing Campaign by Slidesgo</vt:lpstr>
      <vt:lpstr>Social University </vt:lpstr>
      <vt:lpstr>OUR Team</vt:lpstr>
      <vt:lpstr>Problem domain</vt:lpstr>
      <vt:lpstr>Wireframe</vt:lpstr>
      <vt:lpstr>App features</vt:lpstr>
      <vt:lpstr>Demo</vt:lpstr>
      <vt:lpstr>Futuare plans</vt:lpstr>
      <vt:lpstr>TECHNOLOGIES USED</vt:lpstr>
      <vt:lpstr>challenges</vt:lpstr>
      <vt:lpstr>50,000+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University</dc:title>
  <dc:creator>Roaa</dc:creator>
  <cp:lastModifiedBy>Wa'el, Alqawasmi</cp:lastModifiedBy>
  <cp:revision>30</cp:revision>
  <dcterms:modified xsi:type="dcterms:W3CDTF">2022-07-08T21:59:46Z</dcterms:modified>
</cp:coreProperties>
</file>