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9" r:id="rId4"/>
    <p:sldId id="258" r:id="rId5"/>
    <p:sldId id="285" r:id="rId6"/>
    <p:sldId id="32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94" r:id="rId17"/>
    <p:sldId id="286" r:id="rId18"/>
    <p:sldId id="278" r:id="rId19"/>
    <p:sldId id="289" r:id="rId20"/>
    <p:sldId id="269" r:id="rId21"/>
    <p:sldId id="291" r:id="rId22"/>
  </p:sldIdLst>
  <p:sldSz cx="9144000" cy="5143500" type="screen16x9"/>
  <p:notesSz cx="6858000" cy="9144000"/>
  <p:embeddedFontLs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0F"/>
    <a:srgbClr val="FFCA28"/>
    <a:srgbClr val="6DB33F"/>
    <a:srgbClr val="123479"/>
    <a:srgbClr val="F05133"/>
    <a:srgbClr val="CA7BEB"/>
    <a:srgbClr val="35C2DF"/>
    <a:srgbClr val="9154F8"/>
    <a:srgbClr val="C8AEF8"/>
    <a:srgbClr val="123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c1997cbf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c1997cbf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 panose="02000000000000000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64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17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CREDITS</a:t>
            </a: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This presentation template was created by</a:t>
            </a: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Freepik</a:t>
            </a: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ncepto-programadores-diseno-plano_2488094.htm#page=1&amp;query=software%20flat&amp;position=11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free-icon/project_3079055?term=project%20management&amp;page=1&amp;position=52&amp;related_item_id=3079055/?utm_source=slidesgo_template&amp;utm_medium=referral-link&amp;utm_campaign=sg_resources&amp;utm_content=flaticon" TargetMode="External"/><Relationship Id="rId5" Type="http://schemas.openxmlformats.org/officeDocument/2006/relationships/hyperlink" Target="https://www.flaticon.com/free-icon/programming_2172901?term=software%20development&amp;page=2&amp;position=24&amp;related_item_id=2172901/?utm_source=slidesgo_template&amp;utm_medium=referral-link&amp;utm_campaign=sg_resources&amp;utm_content=flaticon" TargetMode="External"/><Relationship Id="rId4" Type="http://schemas.openxmlformats.org/officeDocument/2006/relationships/hyperlink" Target="https://www.flaticon.com/free-icon/software-development_3309879?term=software%20development&amp;page=1&amp;position=11&amp;related_item_id=3309879/?utm_source=slidesgo_template&amp;utm_medium=referral-link&amp;utm_campaign=sg_resources&amp;utm_content=flatic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/>
              <a:t>TEAM</a:t>
            </a:r>
            <a:br>
              <a:rPr lang="en-US" altLang="en-GB" b="1" dirty="0"/>
            </a:br>
            <a:r>
              <a:rPr lang="en-US" altLang="en-GB" b="1" dirty="0"/>
              <a:t>MANAGEMENT</a:t>
            </a:r>
            <a:br>
              <a:rPr lang="en-US" altLang="en-GB" b="1" dirty="0"/>
            </a:br>
            <a:r>
              <a:rPr lang="en-US" altLang="en-GB" dirty="0"/>
              <a:t>SYSTEM </a:t>
            </a:r>
            <a:endParaRPr lang="en-GB"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076190" y="2642235"/>
            <a:ext cx="2860675" cy="351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4-NOTIFICATIONS</a:t>
            </a:r>
            <a:endParaRPr lang="en-US" altLang="en-GB" sz="1200"/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notif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987425"/>
            <a:ext cx="3983990" cy="3406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003835" y="210995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5-USER TASKS SELECTED</a:t>
            </a:r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003800" y="1923415"/>
            <a:ext cx="2266315" cy="970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6-TEAMWORK PRIVACY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C6B899C-DF52-4E23-B828-416842424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8077" y="1278972"/>
            <a:ext cx="2391300" cy="2391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003835" y="242745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7-RESEST PASSWORD BY EMAIL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forg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779270"/>
            <a:ext cx="3726180" cy="1303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076225" y="242745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8-ROLES FOR TASK OWNER AND ADMIN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todoli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347470"/>
            <a:ext cx="4098925" cy="2244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5147980" y="264335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9-THE USER CAN JOIN OR ADD MANY TODOLIST.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ddUsersTask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875155"/>
            <a:ext cx="3776980" cy="1393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FUTURE PLANS</a:t>
            </a:r>
          </a:p>
        </p:txBody>
      </p:sp>
      <p:sp>
        <p:nvSpPr>
          <p:cNvPr id="1591" name="Google Shape;1591;p65"/>
          <p:cNvSpPr txBox="1">
            <a:spLocks noGrp="1"/>
          </p:cNvSpPr>
          <p:nvPr>
            <p:ph type="body" idx="1"/>
          </p:nvPr>
        </p:nvSpPr>
        <p:spPr>
          <a:xfrm>
            <a:off x="720090" y="1104900"/>
            <a:ext cx="7890510" cy="347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048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edit the profile information</a:t>
            </a:r>
            <a:r>
              <a:rPr lang="en-US" altLang="en-GB" sz="160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Software Development free icon</a:t>
            </a:r>
            <a:endParaRPr sz="1600">
              <a:solidFill>
                <a:srgbClr val="374957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chating</a:t>
            </a:r>
            <a:endParaRPr sz="1600">
              <a:solidFill>
                <a:srgbClr val="374957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meeting 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drop and drag the tasks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the applity to connect our app to any other app like github for example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adding additional list of tasks to the task itself.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 panose="02000000000000000000"/>
              <a:buChar char="●"/>
            </a:pPr>
            <a:r>
              <a:rPr lang="en-GB" sz="1600">
                <a:solidFill>
                  <a:schemeClr val="hlink"/>
                </a:solidFill>
                <a:uFill>
                  <a:noFill/>
                </a:uFill>
              </a:rPr>
              <a:t>feedback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57"/>
          <p:cNvCxnSpPr>
            <a:stCxn id="1425" idx="0"/>
            <a:endCxn id="1426" idx="2"/>
          </p:cNvCxnSpPr>
          <p:nvPr/>
        </p:nvCxnSpPr>
        <p:spPr>
          <a:xfrm>
            <a:off x="4571951" y="1308420"/>
            <a:ext cx="0" cy="24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7" name="Google Shape;1427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TECHNOLOGIES USED</a:t>
            </a:r>
          </a:p>
        </p:txBody>
      </p:sp>
      <p:sp>
        <p:nvSpPr>
          <p:cNvPr id="1428" name="Google Shape;1428;p57"/>
          <p:cNvSpPr txBox="1">
            <a:spLocks noGrp="1"/>
          </p:cNvSpPr>
          <p:nvPr>
            <p:ph type="subTitle" idx="4294967295"/>
          </p:nvPr>
        </p:nvSpPr>
        <p:spPr>
          <a:xfrm>
            <a:off x="5351710" y="1191500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spring boot</a:t>
            </a:r>
          </a:p>
        </p:txBody>
      </p:sp>
      <p:sp>
        <p:nvSpPr>
          <p:cNvPr id="1430" name="Google Shape;1430;p57"/>
          <p:cNvSpPr txBox="1">
            <a:spLocks noGrp="1"/>
          </p:cNvSpPr>
          <p:nvPr>
            <p:ph type="subTitle" idx="4294967295"/>
          </p:nvPr>
        </p:nvSpPr>
        <p:spPr>
          <a:xfrm>
            <a:off x="5380260" y="2325910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java script</a:t>
            </a:r>
          </a:p>
        </p:txBody>
      </p:sp>
      <p:sp>
        <p:nvSpPr>
          <p:cNvPr id="1432" name="Google Shape;1432;p57"/>
          <p:cNvSpPr txBox="1">
            <a:spLocks noGrp="1"/>
          </p:cNvSpPr>
          <p:nvPr>
            <p:ph type="subTitle" idx="4294967295"/>
          </p:nvPr>
        </p:nvSpPr>
        <p:spPr>
          <a:xfrm>
            <a:off x="5436140" y="3413255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intellj IDE</a:t>
            </a:r>
          </a:p>
        </p:txBody>
      </p:sp>
      <p:sp>
        <p:nvSpPr>
          <p:cNvPr id="1434" name="Google Shape;1434;p57"/>
          <p:cNvSpPr txBox="1">
            <a:spLocks noGrp="1"/>
          </p:cNvSpPr>
          <p:nvPr>
            <p:ph type="subTitle" idx="4294967295"/>
          </p:nvPr>
        </p:nvSpPr>
        <p:spPr>
          <a:xfrm>
            <a:off x="1907420" y="1770040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thymeleafe</a:t>
            </a:r>
          </a:p>
        </p:txBody>
      </p:sp>
      <p:sp>
        <p:nvSpPr>
          <p:cNvPr id="1436" name="Google Shape;1436;p57"/>
          <p:cNvSpPr txBox="1">
            <a:spLocks noGrp="1"/>
          </p:cNvSpPr>
          <p:nvPr>
            <p:ph type="subTitle" idx="4294967295"/>
          </p:nvPr>
        </p:nvSpPr>
        <p:spPr>
          <a:xfrm>
            <a:off x="1855935" y="2839920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HTML</a:t>
            </a:r>
          </a:p>
        </p:txBody>
      </p:sp>
      <p:sp>
        <p:nvSpPr>
          <p:cNvPr id="1425" name="Google Shape;1425;p57"/>
          <p:cNvSpPr/>
          <p:nvPr/>
        </p:nvSpPr>
        <p:spPr>
          <a:xfrm>
            <a:off x="4234751" y="1308420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7"/>
          <p:cNvSpPr/>
          <p:nvPr/>
        </p:nvSpPr>
        <p:spPr>
          <a:xfrm rot="10800000">
            <a:off x="4234796" y="2964593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7"/>
          <p:cNvSpPr/>
          <p:nvPr/>
        </p:nvSpPr>
        <p:spPr>
          <a:xfrm>
            <a:off x="4234751" y="2412535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7"/>
          <p:cNvSpPr/>
          <p:nvPr/>
        </p:nvSpPr>
        <p:spPr>
          <a:xfrm rot="10800000">
            <a:off x="4234796" y="1860477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7"/>
          <p:cNvSpPr/>
          <p:nvPr/>
        </p:nvSpPr>
        <p:spPr>
          <a:xfrm>
            <a:off x="4234751" y="3516651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1" name="Google Shape;1441;p57"/>
          <p:cNvCxnSpPr>
            <a:stCxn id="1425" idx="3"/>
          </p:cNvCxnSpPr>
          <p:nvPr/>
        </p:nvCxnSpPr>
        <p:spPr>
          <a:xfrm>
            <a:off x="4909151" y="141567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2" name="Google Shape;1442;p57"/>
          <p:cNvCxnSpPr/>
          <p:nvPr/>
        </p:nvCxnSpPr>
        <p:spPr>
          <a:xfrm>
            <a:off x="4909196" y="251977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3" name="Google Shape;1443;p57"/>
          <p:cNvCxnSpPr/>
          <p:nvPr/>
        </p:nvCxnSpPr>
        <p:spPr>
          <a:xfrm>
            <a:off x="4909196" y="3623895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4" name="Google Shape;1444;p57"/>
          <p:cNvCxnSpPr/>
          <p:nvPr/>
        </p:nvCxnSpPr>
        <p:spPr>
          <a:xfrm rot="10800000">
            <a:off x="4057451" y="307182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5" name="Google Shape;1445;p57"/>
          <p:cNvCxnSpPr/>
          <p:nvPr/>
        </p:nvCxnSpPr>
        <p:spPr>
          <a:xfrm rot="10800000">
            <a:off x="4057451" y="196772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" name="Google Shape;1445;p57"/>
          <p:cNvCxnSpPr/>
          <p:nvPr/>
        </p:nvCxnSpPr>
        <p:spPr>
          <a:xfrm rot="10800000">
            <a:off x="4057451" y="1415270"/>
            <a:ext cx="1773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Google Shape;1434;p57"/>
          <p:cNvSpPr txBox="1"/>
          <p:nvPr/>
        </p:nvSpPr>
        <p:spPr>
          <a:xfrm>
            <a:off x="2294255" y="1214755"/>
            <a:ext cx="1497965" cy="389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C8AEF8"/>
                </a:solidFill>
                <a:latin typeface="Oswald"/>
                <a:ea typeface="Oswald"/>
                <a:cs typeface="Oswald"/>
                <a:sym typeface="Oswald"/>
              </a:rPr>
              <a:t>java language</a:t>
            </a:r>
          </a:p>
        </p:txBody>
      </p:sp>
      <p:sp>
        <p:nvSpPr>
          <p:cNvPr id="5" name="Google Shape;1434;p57"/>
          <p:cNvSpPr txBox="1"/>
          <p:nvPr/>
        </p:nvSpPr>
        <p:spPr>
          <a:xfrm>
            <a:off x="1979810" y="2325665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9154F8"/>
                </a:solidFill>
                <a:latin typeface="Oswald"/>
                <a:ea typeface="Oswald"/>
                <a:cs typeface="Oswald"/>
                <a:sym typeface="Oswald"/>
              </a:rPr>
              <a:t>SQL language</a:t>
            </a:r>
          </a:p>
        </p:txBody>
      </p:sp>
      <p:sp>
        <p:nvSpPr>
          <p:cNvPr id="6" name="Google Shape;1434;p57"/>
          <p:cNvSpPr txBox="1"/>
          <p:nvPr/>
        </p:nvSpPr>
        <p:spPr>
          <a:xfrm>
            <a:off x="1907420" y="3406435"/>
            <a:ext cx="1936200" cy="38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CA7BEB"/>
                </a:solidFill>
                <a:latin typeface="Oswald"/>
                <a:ea typeface="Oswald"/>
                <a:cs typeface="Oswald"/>
                <a:sym typeface="Oswald"/>
              </a:rPr>
              <a:t>CSS</a:t>
            </a:r>
          </a:p>
        </p:txBody>
      </p:sp>
      <p:sp>
        <p:nvSpPr>
          <p:cNvPr id="7" name="Google Shape;1434;p57"/>
          <p:cNvSpPr txBox="1"/>
          <p:nvPr/>
        </p:nvSpPr>
        <p:spPr>
          <a:xfrm>
            <a:off x="5227955" y="2869565"/>
            <a:ext cx="1664970" cy="389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35C2DF"/>
                </a:solidFill>
                <a:latin typeface="Oswald"/>
                <a:ea typeface="Oswald"/>
                <a:cs typeface="Oswald"/>
                <a:sym typeface="Oswald"/>
              </a:rPr>
              <a:t>jpa repository</a:t>
            </a:r>
          </a:p>
        </p:txBody>
      </p:sp>
      <p:sp>
        <p:nvSpPr>
          <p:cNvPr id="8" name="Google Shape;1434;p57"/>
          <p:cNvSpPr txBox="1"/>
          <p:nvPr/>
        </p:nvSpPr>
        <p:spPr>
          <a:xfrm>
            <a:off x="5363845" y="1772920"/>
            <a:ext cx="1839595" cy="3898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postgress(DBMS)</a:t>
            </a:r>
          </a:p>
        </p:txBody>
      </p:sp>
      <p:cxnSp>
        <p:nvCxnSpPr>
          <p:cNvPr id="10" name="Google Shape;1441;p57"/>
          <p:cNvCxnSpPr/>
          <p:nvPr/>
        </p:nvCxnSpPr>
        <p:spPr>
          <a:xfrm>
            <a:off x="4932011" y="1968120"/>
            <a:ext cx="1773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1441;p57"/>
          <p:cNvCxnSpPr/>
          <p:nvPr/>
        </p:nvCxnSpPr>
        <p:spPr>
          <a:xfrm>
            <a:off x="4909151" y="3071750"/>
            <a:ext cx="1773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oogle Shape;1445;p57"/>
          <p:cNvCxnSpPr/>
          <p:nvPr/>
        </p:nvCxnSpPr>
        <p:spPr>
          <a:xfrm rot="10800000">
            <a:off x="4067611" y="2520170"/>
            <a:ext cx="1773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oogle Shape;1445;p57"/>
          <p:cNvCxnSpPr/>
          <p:nvPr/>
        </p:nvCxnSpPr>
        <p:spPr>
          <a:xfrm rot="10800000">
            <a:off x="4034591" y="3623800"/>
            <a:ext cx="177300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827405" y="1659890"/>
            <a:ext cx="2646680" cy="389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05133"/>
                </a:solidFill>
              </a:rPr>
              <a:t>VERSION CONTROL SYSTEM</a:t>
            </a:r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6DB33F"/>
                </a:solidFill>
              </a:rPr>
              <a:t>SPRING BOOT</a:t>
            </a:r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FCA28"/>
                </a:solidFill>
              </a:rPr>
              <a:t>JAVASCRIPT</a:t>
            </a:r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005F0F"/>
                </a:solidFill>
              </a:rPr>
              <a:t>THYMELEAFE</a:t>
            </a:r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MOST IMPORTANT DIFFCULTIES</a:t>
            </a:r>
          </a:p>
        </p:txBody>
      </p:sp>
      <p:pic>
        <p:nvPicPr>
          <p:cNvPr id="8" name="Picture 7" descr="1_7hNp6W5EGtARlTDRAmS4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10" y="1563370"/>
            <a:ext cx="562610" cy="562610"/>
          </a:xfrm>
          <a:prstGeom prst="rect">
            <a:avLst/>
          </a:prstGeom>
        </p:spPr>
      </p:pic>
      <p:pic>
        <p:nvPicPr>
          <p:cNvPr id="11" name="Picture 10" descr="Daco_45896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15" y="1520825"/>
            <a:ext cx="553720" cy="553720"/>
          </a:xfrm>
          <a:prstGeom prst="rect">
            <a:avLst/>
          </a:prstGeom>
        </p:spPr>
      </p:pic>
      <p:pic>
        <p:nvPicPr>
          <p:cNvPr id="16" name="Picture 15" descr="java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620" y="2931160"/>
            <a:ext cx="527050" cy="527050"/>
          </a:xfrm>
          <a:prstGeom prst="rect">
            <a:avLst/>
          </a:prstGeom>
        </p:spPr>
      </p:pic>
      <p:pic>
        <p:nvPicPr>
          <p:cNvPr id="17" name="Picture 16" descr="thymelea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250" y="2899410"/>
            <a:ext cx="4762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3275965" y="2068195"/>
            <a:ext cx="2521585" cy="123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hlinkClick r:id="rId3"/>
              </a:rPr>
              <a:t>DEMO</a:t>
            </a:r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6660652" y="1348148"/>
            <a:ext cx="1828998" cy="2405007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</a:t>
            </a:r>
            <a:r>
              <a:rPr lang="en-US" altLang="en-GB"/>
              <a:t>IDEA</a:t>
            </a:r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platform to organize team work  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0"/>
          <p:cNvSpPr txBox="1">
            <a:spLocks noGrp="1"/>
          </p:cNvSpPr>
          <p:nvPr>
            <p:ph type="title"/>
          </p:nvPr>
        </p:nvSpPr>
        <p:spPr>
          <a:xfrm>
            <a:off x="899795" y="1834515"/>
            <a:ext cx="7106920" cy="1120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5"/>
                </a:solidFill>
              </a:rPr>
              <a:t>+2500 code 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8"/>
          </p:nvPr>
        </p:nvSpPr>
        <p:spPr>
          <a:xfrm>
            <a:off x="3122930" y="987425"/>
            <a:ext cx="2897505" cy="970915"/>
          </a:xfrm>
        </p:spPr>
        <p:txBody>
          <a:bodyPr/>
          <a:lstStyle/>
          <a:p>
            <a:r>
              <a:rPr lang="en-GB" sz="4800">
                <a:solidFill>
                  <a:schemeClr val="accent1"/>
                </a:solidFill>
                <a:sym typeface="+mn-ea"/>
              </a:rPr>
              <a:t>T</a:t>
            </a:r>
            <a:r>
              <a:rPr lang="en-GB" sz="4800">
                <a:solidFill>
                  <a:schemeClr val="accent2"/>
                </a:solidFill>
                <a:sym typeface="+mn-ea"/>
              </a:rPr>
              <a:t>H</a:t>
            </a:r>
            <a:r>
              <a:rPr lang="en-GB" sz="4800">
                <a:solidFill>
                  <a:schemeClr val="accent3"/>
                </a:solidFill>
                <a:sym typeface="+mn-ea"/>
              </a:rPr>
              <a:t>A</a:t>
            </a:r>
            <a:r>
              <a:rPr lang="en-GB" sz="4800">
                <a:solidFill>
                  <a:schemeClr val="accent4"/>
                </a:solidFill>
                <a:sym typeface="+mn-ea"/>
              </a:rPr>
              <a:t>N</a:t>
            </a:r>
            <a:r>
              <a:rPr lang="en-GB" sz="4800">
                <a:solidFill>
                  <a:schemeClr val="accent5"/>
                </a:solidFill>
                <a:sym typeface="+mn-ea"/>
              </a:rPr>
              <a:t>K</a:t>
            </a:r>
            <a:r>
              <a:rPr lang="en-GB" sz="4800">
                <a:solidFill>
                  <a:schemeClr val="accent6"/>
                </a:solidFill>
                <a:sym typeface="+mn-ea"/>
              </a:rPr>
              <a:t>S</a:t>
            </a:r>
            <a:endParaRPr lang="en-US" sz="48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24075" y="2211705"/>
            <a:ext cx="4207510" cy="572770"/>
          </a:xfrm>
        </p:spPr>
        <p:txBody>
          <a:bodyPr/>
          <a:lstStyle/>
          <a:p>
            <a:r>
              <a:rPr lang="en-GB">
                <a:sym typeface="+mn-ea"/>
              </a:rPr>
              <a:t>Do you have any questions?</a:t>
            </a:r>
            <a:br>
              <a:rPr lang="en-GB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WHY THIS IDEA?</a:t>
            </a:r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917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PROJECT PROGRESS</a:t>
            </a:r>
          </a:p>
        </p:txBody>
      </p:sp>
      <p:sp>
        <p:nvSpPr>
          <p:cNvPr id="1248" name="Google Shape;1248;p50"/>
          <p:cNvSpPr txBox="1"/>
          <p:nvPr/>
        </p:nvSpPr>
        <p:spPr>
          <a:xfrm>
            <a:off x="2413875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DIRECTED FOR SINGLE OR GROUP</a:t>
            </a:r>
          </a:p>
        </p:txBody>
      </p:sp>
      <p:sp>
        <p:nvSpPr>
          <p:cNvPr id="1250" name="Google Shape;1250;p50"/>
          <p:cNvSpPr txBox="1"/>
          <p:nvPr/>
        </p:nvSpPr>
        <p:spPr>
          <a:xfrm>
            <a:off x="3523500" y="2048884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FLEXIBLE IDEA </a:t>
            </a:r>
          </a:p>
        </p:txBody>
      </p:sp>
      <p:sp>
        <p:nvSpPr>
          <p:cNvPr id="1252" name="Google Shape;1252;p50"/>
          <p:cNvSpPr txBox="1"/>
          <p:nvPr/>
        </p:nvSpPr>
        <p:spPr>
          <a:xfrm>
            <a:off x="5436335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clarify your goals</a:t>
            </a:r>
          </a:p>
        </p:txBody>
      </p:sp>
      <p:sp>
        <p:nvSpPr>
          <p:cNvPr id="1254" name="Google Shape;1254;p50"/>
          <p:cNvSpPr txBox="1"/>
          <p:nvPr/>
        </p:nvSpPr>
        <p:spPr>
          <a:xfrm>
            <a:off x="69037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Increases productivity</a:t>
            </a:r>
          </a:p>
        </p:txBody>
      </p:sp>
      <p:sp>
        <p:nvSpPr>
          <p:cNvPr id="1256" name="Google Shape;1256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7446150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ADDITIONAL VALUES</a:t>
            </a:r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684040" y="257263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REQUEST AND APPROVE </a:t>
            </a:r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31740" y="206826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395085" y="257199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COMMUNICATION</a:t>
            </a:r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05880" y="206826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257263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FULL ACCESSIBLITY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FOR MEMBER</a:t>
            </a: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630825" y="207016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TEAM MEMBERS</a:t>
            </a:r>
          </a:p>
        </p:txBody>
      </p:sp>
      <p:sp>
        <p:nvSpPr>
          <p:cNvPr id="1394" name="Google Shape;1394;p56"/>
          <p:cNvSpPr txBox="1">
            <a:spLocks noGrp="1"/>
          </p:cNvSpPr>
          <p:nvPr>
            <p:ph type="subTitle" idx="4294967295"/>
          </p:nvPr>
        </p:nvSpPr>
        <p:spPr>
          <a:xfrm>
            <a:off x="3730650" y="1234225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WAEL </a:t>
            </a:r>
          </a:p>
        </p:txBody>
      </p:sp>
      <p:sp>
        <p:nvSpPr>
          <p:cNvPr id="1395" name="Google Shape;1395;p56"/>
          <p:cNvSpPr txBox="1">
            <a:spLocks noGrp="1"/>
          </p:cNvSpPr>
          <p:nvPr>
            <p:ph type="subTitle" idx="4294967295"/>
          </p:nvPr>
        </p:nvSpPr>
        <p:spPr>
          <a:xfrm>
            <a:off x="696875" y="2638425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MOTASEM</a:t>
            </a:r>
          </a:p>
        </p:txBody>
      </p:sp>
      <p:sp>
        <p:nvSpPr>
          <p:cNvPr id="1396" name="Google Shape;1396;p56"/>
          <p:cNvSpPr txBox="1">
            <a:spLocks noGrp="1"/>
          </p:cNvSpPr>
          <p:nvPr>
            <p:ph type="subTitle" idx="4294967295"/>
          </p:nvPr>
        </p:nvSpPr>
        <p:spPr>
          <a:xfrm>
            <a:off x="3730650" y="263841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MOHAMMAD</a:t>
            </a:r>
          </a:p>
        </p:txBody>
      </p:sp>
      <p:sp>
        <p:nvSpPr>
          <p:cNvPr id="1397" name="Google Shape;1397;p56"/>
          <p:cNvSpPr txBox="1">
            <a:spLocks noGrp="1"/>
          </p:cNvSpPr>
          <p:nvPr>
            <p:ph type="subTitle" idx="4294967295"/>
          </p:nvPr>
        </p:nvSpPr>
        <p:spPr>
          <a:xfrm>
            <a:off x="6741300" y="2638425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ROA’A</a:t>
            </a:r>
          </a:p>
        </p:txBody>
      </p:sp>
      <p:sp>
        <p:nvSpPr>
          <p:cNvPr id="1398" name="Google Shape;1398;p56"/>
          <p:cNvSpPr/>
          <p:nvPr/>
        </p:nvSpPr>
        <p:spPr>
          <a:xfrm>
            <a:off x="4244550" y="1742588"/>
            <a:ext cx="654900" cy="65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9" name="Google Shape;1399;p56"/>
          <p:cNvCxnSpPr>
            <a:stCxn id="1398" idx="2"/>
            <a:endCxn id="1395" idx="0"/>
          </p:cNvCxnSpPr>
          <p:nvPr/>
        </p:nvCxnSpPr>
        <p:spPr>
          <a:xfrm flipH="1">
            <a:off x="1538250" y="2070038"/>
            <a:ext cx="2706300" cy="568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0" name="Google Shape;1400;p56"/>
          <p:cNvCxnSpPr>
            <a:stCxn id="1398" idx="6"/>
            <a:endCxn id="1397" idx="0"/>
          </p:cNvCxnSpPr>
          <p:nvPr/>
        </p:nvCxnSpPr>
        <p:spPr>
          <a:xfrm>
            <a:off x="4899450" y="2070038"/>
            <a:ext cx="2683200" cy="568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1" name="Google Shape;1401;p56"/>
          <p:cNvCxnSpPr>
            <a:stCxn id="1398" idx="4"/>
            <a:endCxn id="1396" idx="0"/>
          </p:cNvCxnSpPr>
          <p:nvPr/>
        </p:nvCxnSpPr>
        <p:spPr>
          <a:xfrm>
            <a:off x="4572000" y="2397488"/>
            <a:ext cx="0" cy="24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02" name="Google Shape;1402;p56"/>
          <p:cNvGrpSpPr/>
          <p:nvPr/>
        </p:nvGrpSpPr>
        <p:grpSpPr>
          <a:xfrm>
            <a:off x="1339552" y="3084148"/>
            <a:ext cx="397347" cy="489284"/>
            <a:chOff x="3316000" y="4399325"/>
            <a:chExt cx="392325" cy="483100"/>
          </a:xfrm>
        </p:grpSpPr>
        <p:sp>
          <p:nvSpPr>
            <p:cNvPr id="1403" name="Google Shape;1403;p56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08" name="Google Shape;1408;p56"/>
          <p:cNvGrpSpPr/>
          <p:nvPr/>
        </p:nvGrpSpPr>
        <p:grpSpPr>
          <a:xfrm>
            <a:off x="4373327" y="3084148"/>
            <a:ext cx="397347" cy="489284"/>
            <a:chOff x="3316000" y="4399325"/>
            <a:chExt cx="392325" cy="483100"/>
          </a:xfrm>
        </p:grpSpPr>
        <p:sp>
          <p:nvSpPr>
            <p:cNvPr id="1409" name="Google Shape;1409;p56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11" name="Google Shape;1411;p56"/>
          <p:cNvGrpSpPr/>
          <p:nvPr/>
        </p:nvGrpSpPr>
        <p:grpSpPr>
          <a:xfrm>
            <a:off x="7399954" y="3084122"/>
            <a:ext cx="365393" cy="489334"/>
            <a:chOff x="3926225" y="4399275"/>
            <a:chExt cx="360775" cy="483150"/>
          </a:xfrm>
        </p:grpSpPr>
        <p:sp>
          <p:nvSpPr>
            <p:cNvPr id="1412" name="Google Shape;1412;p56"/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1408;p56"/>
          <p:cNvGrpSpPr/>
          <p:nvPr/>
        </p:nvGrpSpPr>
        <p:grpSpPr>
          <a:xfrm>
            <a:off x="4373327" y="1824943"/>
            <a:ext cx="397347" cy="489284"/>
            <a:chOff x="3316000" y="4399325"/>
            <a:chExt cx="392325" cy="483100"/>
          </a:xfrm>
          <a:solidFill>
            <a:schemeClr val="accent1">
              <a:lumMod val="25000"/>
            </a:schemeClr>
          </a:solidFill>
        </p:grpSpPr>
        <p:sp>
          <p:nvSpPr>
            <p:cNvPr id="6" name="Google Shape;1409;p56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1410;p56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5003800" y="2139315"/>
            <a:ext cx="2812415" cy="970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APP FEATURES</a:t>
            </a: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1F0AF49-7800-4FEC-AAC6-9ED77197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23" y="1253665"/>
            <a:ext cx="3294551" cy="250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860290" y="2267585"/>
            <a:ext cx="3181985" cy="970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</a:t>
            </a:r>
            <a:r>
              <a:rPr lang="en-GB"/>
              <a:t>- </a:t>
            </a:r>
            <a:r>
              <a:rPr lang="en-US" altLang="en-GB"/>
              <a:t>SECURE THE DATA IN APPLICATION.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ecur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1419225"/>
            <a:ext cx="1977390" cy="2221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860290" y="1275080"/>
            <a:ext cx="2374900" cy="970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2- </a:t>
            </a:r>
            <a:r>
              <a:rPr lang="en-GB"/>
              <a:t>simplicity: </a:t>
            </a: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147945" y="2283460"/>
            <a:ext cx="1369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/>
                </a:solidFill>
                <a:sym typeface="+mn-ea"/>
              </a:rPr>
              <a:t>the user can access their information quickly and easily</a:t>
            </a:r>
          </a:p>
        </p:txBody>
      </p:sp>
      <p:pic>
        <p:nvPicPr>
          <p:cNvPr id="4" name="Picture 3" descr="keepItSimple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1485265"/>
            <a:ext cx="3301365" cy="2172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2080" y="264335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3-REQUEST  APPROVE OR DENY</a:t>
            </a:r>
            <a:br>
              <a:rPr lang="en-GB"/>
            </a:br>
            <a:endParaRPr lang="en-GB"/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pprove-ema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419225"/>
            <a:ext cx="1808480" cy="1808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187</Words>
  <Application>Microsoft Office PowerPoint</Application>
  <PresentationFormat>On-screen Show (16:9)</PresentationFormat>
  <Paragraphs>61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Livvic</vt:lpstr>
      <vt:lpstr>Raleway</vt:lpstr>
      <vt:lpstr>Oswald</vt:lpstr>
      <vt:lpstr>Roboto</vt:lpstr>
      <vt:lpstr>Arial</vt:lpstr>
      <vt:lpstr>Roboto Condensed Light</vt:lpstr>
      <vt:lpstr>Software Development Bussines Plan by Slidesgo</vt:lpstr>
      <vt:lpstr>TEAM MANAGEMENT SYSTEM </vt:lpstr>
      <vt:lpstr>OUR IDEA</vt:lpstr>
      <vt:lpstr>WHY THIS IDEA?</vt:lpstr>
      <vt:lpstr>ADDITIONAL VALUES</vt:lpstr>
      <vt:lpstr>TEAM MEMBERS</vt:lpstr>
      <vt:lpstr>APP FEATURES</vt:lpstr>
      <vt:lpstr>1- SECURE THE DATA IN APPLICATION.</vt:lpstr>
      <vt:lpstr>2- simplicity: </vt:lpstr>
      <vt:lpstr>3-REQUEST  APPROVE OR DENY </vt:lpstr>
      <vt:lpstr>4-NOTIFICATIONS</vt:lpstr>
      <vt:lpstr>5-USER TASKS SELECTED</vt:lpstr>
      <vt:lpstr>6-TEAMWORK PRIVACY</vt:lpstr>
      <vt:lpstr>7-RESEST PASSWORD BY EMAIL</vt:lpstr>
      <vt:lpstr>8-ROLES FOR TASK OWNER AND ADMIN</vt:lpstr>
      <vt:lpstr>9-THE USER CAN JOIN OR ADD MANY TODOLIST.</vt:lpstr>
      <vt:lpstr>FUTURE PLANS</vt:lpstr>
      <vt:lpstr>TECHNOLOGIES USED</vt:lpstr>
      <vt:lpstr>MOST IMPORTANT DIFFCULTIES</vt:lpstr>
      <vt:lpstr>DEMO</vt:lpstr>
      <vt:lpstr>+2500 code line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MANAGMENT SYSTEM </dc:title>
  <dc:creator/>
  <cp:lastModifiedBy>Wa'el, Alqawasmi</cp:lastModifiedBy>
  <cp:revision>13</cp:revision>
  <dcterms:created xsi:type="dcterms:W3CDTF">2022-04-20T22:36:05Z</dcterms:created>
  <dcterms:modified xsi:type="dcterms:W3CDTF">2022-04-21T08:11:11Z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464D4FCA8E8F47F39415A2223B1D2451</vt:lpwstr>
  </property>
  <property fmtid="{D5CDD505-2E9C-101B-9397-08002B2CF9AE}" pid="3" name="KSOProductBuildVer">
    <vt:lpwstr>1033-11.2.0.11074</vt:lpwstr>
  </property>
</Properties>
</file>