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6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3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2F6C-7FC6-4169-B77D-23CD4671014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9E87-9AD3-443E-A615-592991670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903" y="2280744"/>
            <a:ext cx="9388753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Chapter 4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 perceptron learning</a:t>
            </a:r>
          </a:p>
        </p:txBody>
      </p:sp>
    </p:spTree>
    <p:extLst>
      <p:ext uri="{BB962C8B-B14F-4D97-AF65-F5344CB8AC3E}">
        <p14:creationId xmlns:p14="http://schemas.microsoft.com/office/powerpoint/2010/main" val="213884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pPr algn="ctr"/>
            <a:r>
              <a:rPr lang="en-US" b="1" dirty="0"/>
              <a:t>Multiple-Neuron Perceptron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43000"/>
            <a:ext cx="88391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02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8915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9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376"/>
            <a:ext cx="9144000" cy="225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8991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2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8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Learning Rule Test Problem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8915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8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Starting point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" y="1371600"/>
            <a:ext cx="1093304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77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3" y="286247"/>
            <a:ext cx="10638844" cy="611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7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6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Second input vector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32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Third input vector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1"/>
            <a:ext cx="8915400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6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Unified Learning Rule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7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072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Learning Rules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" y="755374"/>
            <a:ext cx="10813773" cy="353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9" y="4293476"/>
            <a:ext cx="1071040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" y="5867400"/>
            <a:ext cx="10622943" cy="70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4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8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Multiple-Neuron Perceptron's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46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pPr algn="ctr"/>
            <a:r>
              <a:rPr lang="en-US" b="1" dirty="0"/>
              <a:t>Apple/Banana example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8915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84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Second iteration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8915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8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check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899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5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861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1"/>
            <a:ext cx="86868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1"/>
            <a:ext cx="8686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29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2400"/>
            <a:ext cx="8534399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08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7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Assignment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4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"/>
            <a:ext cx="8458200" cy="536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28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1"/>
            <a:ext cx="86868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75813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solve a problem with four classes of input vector we will need a perceptron with at least two neurons, since an </a:t>
            </a:r>
            <a:r>
              <a:rPr lang="en-US" sz="2400" i="1" dirty="0"/>
              <a:t>S </a:t>
            </a:r>
            <a:r>
              <a:rPr lang="en-US" sz="2400" dirty="0"/>
              <a:t>neuron perceptron can categorize 2</a:t>
            </a:r>
            <a:r>
              <a:rPr lang="en-US" sz="2400" i="1" dirty="0"/>
              <a:t>S </a:t>
            </a:r>
            <a:r>
              <a:rPr lang="en-US" sz="2400" dirty="0"/>
              <a:t>classes.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5676622"/>
            <a:ext cx="471487" cy="44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27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Prototype Vectors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792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57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"/>
            <a:ext cx="8839200" cy="6004560"/>
          </a:xfrm>
        </p:spPr>
        <p:txBody>
          <a:bodyPr/>
          <a:lstStyle/>
          <a:p>
            <a:r>
              <a:rPr lang="en-US" dirty="0"/>
              <a:t>A two-neuron perceptron creates two decision boundaries. Therefore, to divide the input space into the four categories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259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895600"/>
            <a:ext cx="2590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59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8763000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853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990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Hamming Network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89916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52578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8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Feedforward Layer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143000"/>
            <a:ext cx="87629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369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First layer (Feedforward layer)</a:t>
            </a:r>
          </a:p>
        </p:txBody>
      </p:sp>
    </p:spTree>
    <p:extLst>
      <p:ext uri="{BB962C8B-B14F-4D97-AF65-F5344CB8AC3E}">
        <p14:creationId xmlns:p14="http://schemas.microsoft.com/office/powerpoint/2010/main" val="2413173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899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482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Layer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939926"/>
            <a:ext cx="53530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371601"/>
            <a:ext cx="8229600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53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2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38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2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1"/>
            <a:ext cx="8305800" cy="609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Perceptron Architecture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25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62000"/>
          </a:xfrm>
        </p:spPr>
        <p:txBody>
          <a:bodyPr/>
          <a:lstStyle/>
          <a:p>
            <a:pPr algn="ctr"/>
            <a:r>
              <a:rPr lang="en-US" b="1" dirty="0"/>
              <a:t>Single-Neuron Perceptron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50" y="1143000"/>
            <a:ext cx="84618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6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75"/>
            <a:ext cx="8991600" cy="48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35935"/>
            <a:ext cx="8534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6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 AND gate for perceptron and graphical representation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830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438400"/>
            <a:ext cx="1685925" cy="201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46352"/>
            <a:ext cx="198120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760120"/>
            <a:ext cx="8305799" cy="181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77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Multiple-Neuron Perceptron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8991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31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Boundary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9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112</Words>
  <Application>Microsoft Office PowerPoint</Application>
  <PresentationFormat>Widescreen</PresentationFormat>
  <Paragraphs>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Office Theme</vt:lpstr>
      <vt:lpstr>Chapter 4    perceptron learning</vt:lpstr>
      <vt:lpstr>Learning Rules</vt:lpstr>
      <vt:lpstr>Prototype Vectors</vt:lpstr>
      <vt:lpstr>Perceptron Architecture</vt:lpstr>
      <vt:lpstr>Single-Neuron Perceptron</vt:lpstr>
      <vt:lpstr>PowerPoint Presentation</vt:lpstr>
      <vt:lpstr>Example AND gate for perceptron and graphical representation</vt:lpstr>
      <vt:lpstr>Multiple-Neuron Perceptron</vt:lpstr>
      <vt:lpstr>Decision Boundary</vt:lpstr>
      <vt:lpstr>Multiple-Neuron Perceptron</vt:lpstr>
      <vt:lpstr>PowerPoint Presentation</vt:lpstr>
      <vt:lpstr>PowerPoint Presentation</vt:lpstr>
      <vt:lpstr>PowerPoint Presentation</vt:lpstr>
      <vt:lpstr>Learning Rule Test Problem</vt:lpstr>
      <vt:lpstr>Starting point</vt:lpstr>
      <vt:lpstr>PowerPoint Presentation</vt:lpstr>
      <vt:lpstr>Second input vector</vt:lpstr>
      <vt:lpstr>Third input vector</vt:lpstr>
      <vt:lpstr>Unified Learning Rule</vt:lpstr>
      <vt:lpstr>Multiple-Neuron Perceptron's</vt:lpstr>
      <vt:lpstr>Apple/Banana example</vt:lpstr>
      <vt:lpstr>Second iteration</vt:lpstr>
      <vt:lpstr>check</vt:lpstr>
      <vt:lpstr>PowerPoint Presentation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PowerPoint Presentation</vt:lpstr>
      <vt:lpstr>Hamming Network</vt:lpstr>
      <vt:lpstr>Feedforward Layer</vt:lpstr>
      <vt:lpstr>PowerPoint Presentation</vt:lpstr>
      <vt:lpstr>PowerPoint Presentation</vt:lpstr>
      <vt:lpstr>Recurrent Layer</vt:lpstr>
      <vt:lpstr>PowerPoint Presentation</vt:lpstr>
      <vt:lpstr>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  perceptron learning</dc:title>
  <dc:creator>Dr-ghada</dc:creator>
  <cp:lastModifiedBy>Dr-ghada</cp:lastModifiedBy>
  <cp:revision>5</cp:revision>
  <dcterms:created xsi:type="dcterms:W3CDTF">2020-02-21T19:00:54Z</dcterms:created>
  <dcterms:modified xsi:type="dcterms:W3CDTF">2020-02-22T15:38:16Z</dcterms:modified>
</cp:coreProperties>
</file>