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66" r:id="rId2"/>
    <p:sldId id="257" r:id="rId3"/>
    <p:sldId id="264" r:id="rId4"/>
    <p:sldId id="258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89247" autoAdjust="0"/>
  </p:normalViewPr>
  <p:slideViewPr>
    <p:cSldViewPr>
      <p:cViewPr>
        <p:scale>
          <a:sx n="70" d="100"/>
          <a:sy n="70" d="100"/>
        </p:scale>
        <p:origin x="-137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8AE7-6413-4430-9123-6C2E9B1CD732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42BE2-83AA-45C7-88D2-6BE654433A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 to common programming problem.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42BE2-83AA-45C7-88D2-6BE654433A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0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D21A8-0EE2-44DC-80A0-A0237E09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711440" cy="356616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CS315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Software Engineering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5334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9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Agenda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Course Objectives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Course Books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Course Content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Course Evaluation 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Objectives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engineering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concepts, terminology and techniques.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Emphasis on 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Design Methods.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Some practical programming concepts (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 Patterns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Books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934200" cy="486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Content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8686800" cy="308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Content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1455" y="1855089"/>
            <a:ext cx="8131545" cy="431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Evaluation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Lecture\2nd ter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391400" cy="4390366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143000" y="4648200"/>
            <a:ext cx="7086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48</Words>
  <Application>Microsoft Office PowerPoint</Application>
  <PresentationFormat>On-screen Show (4:3)</PresentationFormat>
  <Paragraphs>19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CS315 Software Engineering</vt:lpstr>
      <vt:lpstr>Agenda </vt:lpstr>
      <vt:lpstr> Course Objectives </vt:lpstr>
      <vt:lpstr> Course Books </vt:lpstr>
      <vt:lpstr>Course Content </vt:lpstr>
      <vt:lpstr>Course Content </vt:lpstr>
      <vt:lpstr> Course Evaluation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 Fekry</dc:creator>
  <cp:lastModifiedBy>Marwa Fikry</cp:lastModifiedBy>
  <cp:revision>53</cp:revision>
  <dcterms:created xsi:type="dcterms:W3CDTF">2006-08-16T00:00:00Z</dcterms:created>
  <dcterms:modified xsi:type="dcterms:W3CDTF">2020-02-17T02:24:35Z</dcterms:modified>
</cp:coreProperties>
</file>