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7"/>
  </p:notesMasterIdLst>
  <p:sldIdLst>
    <p:sldId id="256" r:id="rId2"/>
    <p:sldId id="257" r:id="rId3"/>
    <p:sldId id="259" r:id="rId4"/>
    <p:sldId id="262" r:id="rId5"/>
    <p:sldId id="285" r:id="rId6"/>
    <p:sldId id="264" r:id="rId7"/>
    <p:sldId id="260" r:id="rId8"/>
    <p:sldId id="278" r:id="rId9"/>
    <p:sldId id="280" r:id="rId10"/>
    <p:sldId id="286" r:id="rId11"/>
    <p:sldId id="287" r:id="rId12"/>
    <p:sldId id="288" r:id="rId13"/>
    <p:sldId id="289" r:id="rId14"/>
    <p:sldId id="290" r:id="rId15"/>
    <p:sldId id="266" r:id="rId16"/>
    <p:sldId id="291" r:id="rId17"/>
    <p:sldId id="270" r:id="rId18"/>
    <p:sldId id="292" r:id="rId19"/>
    <p:sldId id="267" r:id="rId20"/>
    <p:sldId id="269" r:id="rId21"/>
    <p:sldId id="281" r:id="rId22"/>
    <p:sldId id="274" r:id="rId23"/>
    <p:sldId id="275" r:id="rId24"/>
    <p:sldId id="277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3" autoAdjust="0"/>
    <p:restoredTop sz="98746" autoAdjust="0"/>
  </p:normalViewPr>
  <p:slideViewPr>
    <p:cSldViewPr>
      <p:cViewPr>
        <p:scale>
          <a:sx n="80" d="100"/>
          <a:sy n="80" d="100"/>
        </p:scale>
        <p:origin x="-888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C8AE7-6413-4430-9123-6C2E9B1CD732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42BE2-83AA-45C7-88D2-6BE654433A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70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45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6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6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5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50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0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2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3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3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4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0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58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8D21A8-0EE2-44DC-80A0-A0237E09B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Chapter 1- Introduction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53340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9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Maintainability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Software should be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written in such a way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so that it can evolve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meet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changing needs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customers.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critical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attribute because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software change is an inevitable requirement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changing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business environment.</a:t>
            </a: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814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Dependability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security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Software dependability includes a range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characteristics including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reliability, security and safety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Dependable software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should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cause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physical or economic damage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the event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failure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Malicious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should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be able to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access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or damage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system.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567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Efficiency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Software should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not make wasteful use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system resources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such as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memory and processor cycles.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Efficiency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therefore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includes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responsiveness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processing time, memory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utilisation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etc.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520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Acceptability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Software must be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acceptable to the type of users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which 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designed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means that it must be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understandable, usable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and compatible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other systems that they use.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572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Software engineering diversity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452360" cy="4572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SWE Methods is not </a:t>
            </a:r>
            <a:r>
              <a:rPr lang="en-US" sz="3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Constant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US" sz="3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many different types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of software system.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no universal set of software techniques that is applicable to all of these.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The software engineering methods and tools </a:t>
            </a:r>
            <a:r>
              <a:rPr lang="en-US" sz="3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used depend on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3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being developed,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sz="3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customer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and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background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sz="3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development team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b="1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84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Application types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752600"/>
            <a:ext cx="7543801" cy="4495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7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Stand-alone applications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These are application systems that</a:t>
            </a:r>
            <a:r>
              <a:rPr lang="en-US" sz="27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run on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7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local computer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, such as a PC (no need for network connectivity) e.g.: </a:t>
            </a:r>
            <a:r>
              <a:rPr lang="en-US" sz="27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Office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, photo manipulation.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7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Interactive transaction-based applications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Applications that </a:t>
            </a:r>
            <a:r>
              <a:rPr lang="en-US" sz="27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execute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on </a:t>
            </a:r>
            <a:r>
              <a:rPr lang="en-US" sz="27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remote computer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and are accessed by users from their own PCs or terminals. These include </a:t>
            </a:r>
            <a:r>
              <a:rPr lang="en-US" sz="27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web applications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such as </a:t>
            </a:r>
            <a:r>
              <a:rPr lang="en-US" sz="27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e-commerce applications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7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(security, large data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Application types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752600"/>
            <a:ext cx="7543801" cy="4495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Embedded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control systems (most popular)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are software control systems that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control and manage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hardware devices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Mobile phones, cars, microwave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..)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 collection systems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These are systems that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collect data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their environment using a set of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sensors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send that data to other systems for processing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58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Application types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78866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Systems </a:t>
            </a:r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of systems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These are </a:t>
            </a: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systems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that are composed of </a:t>
            </a: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number of other software systems.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online banking system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that handles </a:t>
            </a:r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loan requests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and which connects to </a:t>
            </a:r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credit reference system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provided by credit reference agency to check the credit of applicants.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emergency information system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that integrates information from police, ambulance, fire and coastguard services about the assets available to deal with civil emergencies such as flooding and large-scale accidents.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Application types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7886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Systems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modelling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and simulation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are systems that are developed by scientists and engineers to model physical processes or situations, which include many, separate, interacting objects. (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high performance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parallel systems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78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Application types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752600"/>
            <a:ext cx="7482841" cy="41164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Batch processing systems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are business systems that are designed to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process data in large batches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They process large numbers of individual inputs to create corresponding outputs. (e.g.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phone billing system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Entertainment systems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are systems that are primarily for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personal use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which are intended to entertain the user. (e.g.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Games , Interaction comes first)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Agenda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924800" cy="46482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What is a software?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Software products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Software costs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What is Software Engineering?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Software Engineering vs. System Engineering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Essential attributes of good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engineering diversity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Application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Software engineering and the web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SWE: Key Challenges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engineering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ethics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Software engineering and the web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752600"/>
            <a:ext cx="7559041" cy="45720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is now a platform for 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running 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application.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organizations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increasingly developing </a:t>
            </a:r>
            <a:r>
              <a:rPr lang="en-US" sz="22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web-based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systems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rather than </a:t>
            </a:r>
            <a:r>
              <a:rPr lang="en-US" sz="2200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local systems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Web services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allow 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application functionality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be accessed over 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web.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Cloud computing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is an approach to the 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provision of computer services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where applications </a:t>
            </a:r>
            <a:r>
              <a:rPr lang="en-US" sz="22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run remotely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on the ‘cloud’.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Users do not buy software but pay according to use.</a:t>
            </a:r>
            <a:endParaRPr lang="en-US" sz="2200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SWE: Key Challenges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7848600" cy="47244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Coping with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increasing diversity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Increasingly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systems are required to operate as distributed systems across networks that include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different types of computer and mobile devices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demands for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reduced delivery times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Business and society are changing incredibly quickly as emerging economies develop and new technologies become available. They need to be able to change their existing software and to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rapidly develop new software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developing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trustworthy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software. 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software is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intertwined with all aspects of our lives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it is essential that we can trust that software. (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internet-based payment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863840" cy="14507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Professional and Ethical Responsibility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752600"/>
            <a:ext cx="7543801" cy="4419600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Software engineering involves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wider responsibilities than simply the application of technical skills.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Software engineers must behave in an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honest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ethically responsible way if they are to be respected as professionals.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Ethical behaviour is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more than simply upholding the law.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1828800"/>
            <a:ext cx="273367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Issues of Professional Responsibility</a:t>
            </a:r>
            <a:endParaRPr lang="en-US" sz="3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5638800" cy="4572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Confidentiality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Engineers should normally respect the confidentiality of 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their employers or clients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irrespective of whether or not a formal 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confidentiality agreement has been signed.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Competence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Engineers should 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misrepresent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their level of competence. They should not knowingly 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accept work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which is </a:t>
            </a:r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outwith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their 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competence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940040" cy="14507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Issues of Professional Responsibility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5654041" cy="425026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Intellectual property rights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Engineers should be aware of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local laws governing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use of intellectual property such as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patents, copyright,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etc.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Computer misuse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Software engineers should not use their technical skills to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misuse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other people’s computers. Computer misuse ranges from relatively trivial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(game playing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to extremely serious (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dissemination of viruses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86550" y="1752600"/>
            <a:ext cx="17716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Task =&gt; 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Hexagon 3"/>
          <p:cNvSpPr/>
          <p:nvPr/>
        </p:nvSpPr>
        <p:spPr>
          <a:xfrm>
            <a:off x="1066800" y="2438400"/>
            <a:ext cx="7239000" cy="27432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ACM/IEEE Code of Ethics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What is a software?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5425441" cy="379306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Computer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programs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and </a:t>
            </a: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associated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documentation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7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products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may be developed for </a:t>
            </a: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particular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customer </a:t>
            </a: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general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market 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3276600"/>
            <a:ext cx="2686050" cy="2476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Software Products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752600"/>
            <a:ext cx="7787641" cy="46482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Generic products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Stand-alone systems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are marketed and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sold to any customer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who wishes to buy them.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what the software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should do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owned by the software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decisions on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software change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made by the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Examples – PC software such as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graphics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programs, project management tools; etc.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Software Products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752600"/>
            <a:ext cx="7787641" cy="46482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Customized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products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Software that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commissioned by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specific customer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meet their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own needs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what the software should do is owned by the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customer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 the software and they make decisions on software changes that are required.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Examples –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embedded control systems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automation system for a certain company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74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Software costs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752600"/>
            <a:ext cx="7543801" cy="4572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costs of software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 a PC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are often greater than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hardware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cost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costs more to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maintain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than it does to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develop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For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systems with a long life, maintenance costs may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 several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times development costs.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engineering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concerned with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cost-effective software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development.</a:t>
            </a:r>
            <a:endParaRPr 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Software engineering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5506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Software engineering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concerned with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theories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methods and tools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b="1" u="sng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professional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development.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Software engineering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an engineering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discipline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that is concerned with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aspects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of software production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 the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early stages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system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through to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maintaining the system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after it has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gone into use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Software Engineering vs. System Engineering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752600"/>
            <a:ext cx="7543801" cy="4116494"/>
          </a:xfrm>
        </p:spPr>
        <p:txBody>
          <a:bodyPr/>
          <a:lstStyle/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System engineering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concerned with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all aspects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computer-based systems development including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hardware, software and process engineering. 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Software engineering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b="1" u="sng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part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of this more general process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863840" cy="145075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Essential attributes of good software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52600"/>
            <a:ext cx="800977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1716</TotalTime>
  <Words>1161</Words>
  <Application>Microsoft Office PowerPoint</Application>
  <PresentationFormat>On-screen Show (4:3)</PresentationFormat>
  <Paragraphs>119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Retrospect</vt:lpstr>
      <vt:lpstr> Chapter 1- Introduction</vt:lpstr>
      <vt:lpstr>Agenda </vt:lpstr>
      <vt:lpstr> What is a software? </vt:lpstr>
      <vt:lpstr> Software Products </vt:lpstr>
      <vt:lpstr> Software Products </vt:lpstr>
      <vt:lpstr>Software costs</vt:lpstr>
      <vt:lpstr>Software engineering</vt:lpstr>
      <vt:lpstr> Software Engineering vs. System Engineering</vt:lpstr>
      <vt:lpstr>Essential attributes of good software</vt:lpstr>
      <vt:lpstr>Maintainability</vt:lpstr>
      <vt:lpstr>Dependability and security</vt:lpstr>
      <vt:lpstr>Efficiency</vt:lpstr>
      <vt:lpstr>Acceptability</vt:lpstr>
      <vt:lpstr>Software engineering diversity</vt:lpstr>
      <vt:lpstr>Application types</vt:lpstr>
      <vt:lpstr>Application types</vt:lpstr>
      <vt:lpstr>Application types</vt:lpstr>
      <vt:lpstr>Application types</vt:lpstr>
      <vt:lpstr>Application types</vt:lpstr>
      <vt:lpstr>Software engineering and the web</vt:lpstr>
      <vt:lpstr> SWE: Key Challenges </vt:lpstr>
      <vt:lpstr> Professional and Ethical Responsibility</vt:lpstr>
      <vt:lpstr> Issues of Professional Responsibility</vt:lpstr>
      <vt:lpstr> Issues of Professional Responsibility</vt:lpstr>
      <vt:lpstr>Task =&gt; Read ::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Marwa Fekry</dc:creator>
  <cp:lastModifiedBy>Marwa Fikry</cp:lastModifiedBy>
  <cp:revision>67</cp:revision>
  <dcterms:created xsi:type="dcterms:W3CDTF">2006-08-16T00:00:00Z</dcterms:created>
  <dcterms:modified xsi:type="dcterms:W3CDTF">2020-02-19T08:12:03Z</dcterms:modified>
</cp:coreProperties>
</file>