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954D-1EFC-46FE-A651-F8BC9B95F8C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3C7D-70F8-4330-8365-D369AB47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anose="020B0A04020102020204" pitchFamily="34" charset="0"/>
                <a:cs typeface="Calibri" panose="020F0502020204030204" pitchFamily="34" charset="0"/>
              </a:rPr>
              <a:t>Construct and Deliver products to market by CI/CD</a:t>
            </a:r>
            <a:endParaRPr lang="en-US" sz="48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Delivered By:     Wael </a:t>
            </a:r>
            <a:r>
              <a:rPr lang="en-US" dirty="0" err="1" smtClean="0"/>
              <a:t>moghazy</a:t>
            </a:r>
            <a:r>
              <a:rPr lang="en-US" dirty="0" smtClean="0"/>
              <a:t> </a:t>
            </a:r>
            <a:r>
              <a:rPr lang="en-US" dirty="0" err="1" smtClean="0"/>
              <a:t>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Continuous Integration CI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CI is a software development practice that involves regularly and automatically building and testing code changes.</a:t>
            </a:r>
          </a:p>
          <a:p>
            <a:r>
              <a:rPr lang="en-US" dirty="0" smtClean="0"/>
              <a:t>CI help the developers once makes changing to the code automatically tested to ensure that the whole process is going well.</a:t>
            </a:r>
          </a:p>
          <a:p>
            <a:r>
              <a:rPr lang="en-US" dirty="0" smtClean="0"/>
              <a:t>CI helps catch errors early in the development process making it easier and faster to fix them.</a:t>
            </a:r>
          </a:p>
          <a:p>
            <a:r>
              <a:rPr lang="en-US" dirty="0" smtClean="0"/>
              <a:t>Ci ensures that all changes are integrated smoothly into the overall system.</a:t>
            </a:r>
          </a:p>
          <a:p>
            <a:r>
              <a:rPr lang="en-US" dirty="0" smtClean="0"/>
              <a:t>CI helps teamwork more efficiently and produce higher quality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Continuous Deployment CD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is the process where the software modifications submit to users whenever its ready to use.</a:t>
            </a:r>
          </a:p>
          <a:p>
            <a:r>
              <a:rPr lang="en-US" dirty="0" smtClean="0"/>
              <a:t>CD expedite the bugs fixing process.</a:t>
            </a:r>
          </a:p>
          <a:p>
            <a:r>
              <a:rPr lang="en-US" dirty="0" smtClean="0"/>
              <a:t>CD makes faster to give the updated software to the users.</a:t>
            </a:r>
          </a:p>
          <a:p>
            <a:r>
              <a:rPr lang="en-US" dirty="0" smtClean="0"/>
              <a:t>CD like get fresh fruits from the farmer every day instead of buying from the market old one.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Benefits of CI/CD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Expedite catching bugs.</a:t>
            </a:r>
          </a:p>
          <a:p>
            <a:r>
              <a:rPr lang="en-US" dirty="0" smtClean="0"/>
              <a:t>Faster delivery of new features regarding the software updating.</a:t>
            </a:r>
          </a:p>
          <a:p>
            <a:r>
              <a:rPr lang="en-US" dirty="0" smtClean="0"/>
              <a:t>Improve the cooperation between team members developers and operations team.</a:t>
            </a:r>
          </a:p>
          <a:p>
            <a:r>
              <a:rPr lang="en-US" dirty="0" smtClean="0"/>
              <a:t>Reduce the risk of human error.</a:t>
            </a:r>
          </a:p>
          <a:p>
            <a:r>
              <a:rPr lang="en-US" dirty="0" smtClean="0"/>
              <a:t>Enables organizations to be more agile.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Benefits of CI/CD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CI/CD pipeline can definitely increase revenue for a company. </a:t>
            </a:r>
          </a:p>
          <a:p>
            <a:r>
              <a:rPr lang="en-US" dirty="0" smtClean="0"/>
              <a:t>CI/CD automating the software development process and continuously delivering new features and updates to customers, companies can improve customer satisfaction and retention, attract new customers, and ultimately increase revenue.</a:t>
            </a:r>
          </a:p>
          <a:p>
            <a:r>
              <a:rPr lang="en-US" dirty="0" smtClean="0"/>
              <a:t>CI/CD in additional can help reduce the cost and time to market allowing companies to stay competitive in their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Bahnschrift</vt:lpstr>
      <vt:lpstr>Calibri</vt:lpstr>
      <vt:lpstr>Calibri Light</vt:lpstr>
      <vt:lpstr>Office Theme</vt:lpstr>
      <vt:lpstr>Construct and Deliver products to market by CI/CD</vt:lpstr>
      <vt:lpstr>Continuous Integration CI</vt:lpstr>
      <vt:lpstr>Continuous Deployment CD</vt:lpstr>
      <vt:lpstr>Benefits of CI/CD</vt:lpstr>
      <vt:lpstr>Benefits of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 and Deliver products to market by CI/CD.</dc:title>
  <dc:creator>wael</dc:creator>
  <cp:lastModifiedBy>wael</cp:lastModifiedBy>
  <cp:revision>30</cp:revision>
  <dcterms:created xsi:type="dcterms:W3CDTF">2023-02-04T07:33:06Z</dcterms:created>
  <dcterms:modified xsi:type="dcterms:W3CDTF">2023-03-04T17:19:42Z</dcterms:modified>
</cp:coreProperties>
</file>