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7" r:id="rId3"/>
    <p:sldId id="269" r:id="rId4"/>
    <p:sldId id="270" r:id="rId5"/>
    <p:sldId id="307" r:id="rId6"/>
    <p:sldId id="308" r:id="rId7"/>
    <p:sldId id="309" r:id="rId8"/>
    <p:sldId id="310" r:id="rId9"/>
    <p:sldId id="311" r:id="rId10"/>
    <p:sldId id="31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EC32AE"/>
    <a:srgbClr val="FFFF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3" d="100"/>
          <a:sy n="73" d="100"/>
        </p:scale>
        <p:origin x="1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9BD19-178E-4EC5-8E1B-FDAEB489249D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BF6A-3E73-47F1-8C82-2E6C5A26B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9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9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p=['Kumbh </a:t>
            </a:r>
            <a:r>
              <a:rPr lang="en-US" dirty="0" err="1"/>
              <a:t>Mela','coronavirus</a:t>
            </a:r>
            <a:r>
              <a:rPr lang="en-US" dirty="0"/>
              <a:t>']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0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12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5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4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1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3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-435431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44247" y="1054625"/>
            <a:ext cx="10566178" cy="5262979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Tweets analysis during </a:t>
            </a:r>
            <a:r>
              <a:rPr lang="en-US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kumbh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mela festival using machine learning algorithm</a:t>
            </a:r>
          </a:p>
          <a:p>
            <a:endParaRPr lang="en-GB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r>
              <a:rPr lang="en-GB" sz="2800" dirty="0">
                <a:solidFill>
                  <a:schemeClr val="accent2"/>
                </a:solidFill>
                <a:latin typeface="Lato Extended"/>
              </a:rPr>
              <a:t>Name: Wafa Faisal</a:t>
            </a:r>
          </a:p>
          <a:p>
            <a:pPr>
              <a:spcAft>
                <a:spcPts val="800"/>
              </a:spcAft>
            </a:pPr>
            <a:r>
              <a:rPr lang="en-US" sz="2800" dirty="0">
                <a:solidFill>
                  <a:schemeClr val="accent2"/>
                </a:solidFill>
                <a:latin typeface="Lato Extended"/>
              </a:rPr>
              <a:t>Email: </a:t>
            </a:r>
            <a:r>
              <a:rPr lang="en-GB" sz="2800" dirty="0">
                <a:solidFill>
                  <a:schemeClr val="accent2"/>
                </a:solidFill>
                <a:latin typeface="Lato Extended"/>
              </a:rPr>
              <a:t>Wafaa.faisal.s@hotmail.com</a:t>
            </a:r>
            <a:endParaRPr lang="en-US" sz="2800" dirty="0">
              <a:solidFill>
                <a:schemeClr val="accent2"/>
              </a:solidFill>
              <a:latin typeface="Lato Extended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2"/>
                </a:solidFill>
                <a:latin typeface="Lato Extended"/>
              </a:rPr>
              <a:t>Country: Saudi Arabia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GB" sz="2800" dirty="0">
                <a:solidFill>
                  <a:schemeClr val="accent2"/>
                </a:solidFill>
                <a:latin typeface="Lato Extended"/>
              </a:rPr>
              <a:t>Internship batch: LISUM01</a:t>
            </a:r>
          </a:p>
          <a:p>
            <a:r>
              <a:rPr lang="en-US" sz="2800" dirty="0">
                <a:solidFill>
                  <a:schemeClr val="accent2"/>
                </a:solidFill>
                <a:latin typeface="Lato Extended"/>
              </a:rPr>
              <a:t>Specialization</a:t>
            </a:r>
            <a:r>
              <a:rPr lang="en-GB" sz="2800" dirty="0">
                <a:solidFill>
                  <a:schemeClr val="accent2"/>
                </a:solidFill>
                <a:latin typeface="Lato Extended"/>
              </a:rPr>
              <a:t>: Natural Language Processing (NLP)</a:t>
            </a:r>
            <a:br>
              <a:rPr lang="en-GB" sz="2800" dirty="0">
                <a:solidFill>
                  <a:schemeClr val="accent2"/>
                </a:solidFill>
                <a:latin typeface="Lato Extended"/>
              </a:rPr>
            </a:br>
            <a:r>
              <a:rPr lang="en-GB" sz="2800" dirty="0">
                <a:solidFill>
                  <a:schemeClr val="accent2"/>
                </a:solidFill>
                <a:latin typeface="Lato Extended"/>
              </a:rPr>
              <a:t>Date: 15-August-2021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Visualization: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25288" y="1631243"/>
            <a:ext cx="9909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Cloud is a data visualization technique used for representing text data in which the size of each word indicates its frequency or importance. 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0FA81D3-4AE0-46EC-8C1E-8E853DB7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0" y="3429000"/>
            <a:ext cx="5087634" cy="27366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FBD91F4-39EF-472A-AD2F-02AF77D8D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37" y="3429000"/>
            <a:ext cx="5316834" cy="29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>
                <a:solidFill>
                  <a:srgbClr val="3B3B3B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5962245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GB" sz="2800" dirty="0">
                <a:solidFill>
                  <a:srgbClr val="FF6600"/>
                </a:solidFill>
              </a:rPr>
              <a:t>Description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GB" sz="2800" dirty="0">
                <a:solidFill>
                  <a:srgbClr val="FF6600"/>
                </a:solidFill>
              </a:rPr>
              <a:t>         Data Pre-processing 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Clustering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Visualization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0F1E-D0F9-44CF-AB5A-1A1E3504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Description: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F6419-78F0-48E7-875D-7877A985148C}"/>
              </a:ext>
            </a:extLst>
          </p:cNvPr>
          <p:cNvSpPr txBox="1"/>
          <p:nvPr/>
        </p:nvSpPr>
        <p:spPr>
          <a:xfrm>
            <a:off x="942584" y="2832446"/>
            <a:ext cx="101805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1" dirty="0"/>
              <a:t>W</a:t>
            </a:r>
            <a:r>
              <a:rPr lang="en-US" sz="2400" b="1" dirty="0"/>
              <a:t>hen millions of devout Hindus gathered April 2021 in the Himalayan town of Haridwar to participate in the Kumbh Mela festival even as India battled a devastating second wave of coronavirus, many feared that it would turn out to be a "super-spreader event".</a:t>
            </a:r>
          </a:p>
          <a:p>
            <a:br>
              <a:rPr lang="en-US" sz="2400" b="0" i="0" dirty="0">
                <a:solidFill>
                  <a:srgbClr val="3F3F42"/>
                </a:solidFill>
                <a:effectLst/>
                <a:latin typeface="ReithSans"/>
              </a:rPr>
            </a:b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4457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Data Extraction: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76068" y="2136338"/>
            <a:ext cx="101768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 err="1">
                <a:solidFill>
                  <a:srgbClr val="24292E"/>
                </a:solidFill>
                <a:effectLst/>
                <a:latin typeface="-apple-system"/>
              </a:rPr>
              <a:t>Twint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is an advanced Twitter scraping tool written in Python that allows for scraping Tweets from Twitter profiles </a:t>
            </a:r>
            <a:r>
              <a:rPr lang="en-US" sz="2400" b="1" i="0" dirty="0">
                <a:solidFill>
                  <a:srgbClr val="24292E"/>
                </a:solidFill>
                <a:effectLst/>
                <a:latin typeface="-apple-system"/>
              </a:rPr>
              <a:t>without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 using Twitter's API.</a:t>
            </a:r>
          </a:p>
          <a:p>
            <a:pPr algn="l"/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Keywords: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Coronavirus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Covid-19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Kumbh Mela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Extracted 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tweets:</a:t>
            </a:r>
          </a:p>
          <a:p>
            <a:pPr lvl="1"/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2661 tweets</a:t>
            </a:r>
          </a:p>
        </p:txBody>
      </p:sp>
    </p:spTree>
    <p:extLst>
      <p:ext uri="{BB962C8B-B14F-4D97-AF65-F5344CB8AC3E}">
        <p14:creationId xmlns:p14="http://schemas.microsoft.com/office/powerpoint/2010/main" val="19398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Data Pre-processing: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76068" y="2136338"/>
            <a:ext cx="101768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on-English tweets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uplicate tweets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9855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Data Pre-processing: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76068" y="2136338"/>
            <a:ext cx="10176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[TF-IDF] function, short for term frequency inverse document frequency, which is a numerical statistic that's intended to reflect how important a word is to a document in a corpus by giving each word in a document a score that ranges from 0 to 1.</a:t>
            </a:r>
            <a:endParaRPr lang="en-GB" sz="2400" dirty="0">
              <a:solidFill>
                <a:srgbClr val="2D3B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Clustering: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76068" y="2136338"/>
            <a:ext cx="101768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clustering is one of the simplest and popular unsupervised machine learning algorithms.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algorithms make inferences from datasets using only input vectors without referring to known, or labelled, outcomes.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2D3B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number of cluster = 5</a:t>
            </a:r>
          </a:p>
        </p:txBody>
      </p:sp>
    </p:spTree>
    <p:extLst>
      <p:ext uri="{BB962C8B-B14F-4D97-AF65-F5344CB8AC3E}">
        <p14:creationId xmlns:p14="http://schemas.microsoft.com/office/powerpoint/2010/main" val="294038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Clustering: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76068" y="2136338"/>
            <a:ext cx="10176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Score:</a:t>
            </a:r>
          </a:p>
          <a:p>
            <a:pPr algn="l"/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silhouette value is a measure of how similar an object is to its own cluster (cohesion) compared to other clusters (separation).</a:t>
            </a:r>
            <a:endParaRPr lang="en-GB" sz="2400" dirty="0">
              <a:solidFill>
                <a:srgbClr val="2D3B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6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Visualization: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776068" y="2136338"/>
            <a:ext cx="4910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words in cluster: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EB1454-20A4-4934-94FB-0BF8F1958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/>
          <a:stretch/>
        </p:blipFill>
        <p:spPr>
          <a:xfrm>
            <a:off x="838199" y="3429000"/>
            <a:ext cx="4841764" cy="30638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3F7BA64-B9CC-41E1-B8F4-F9A3E7EEC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6394709" y="3429000"/>
            <a:ext cx="4569382" cy="29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1532</TotalTime>
  <Words>345</Words>
  <Application>Microsoft Office PowerPoint</Application>
  <PresentationFormat>Widescreen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Calibri Light</vt:lpstr>
      <vt:lpstr>Lato Extended</vt:lpstr>
      <vt:lpstr>ReithSans</vt:lpstr>
      <vt:lpstr>Wingdings</vt:lpstr>
      <vt:lpstr>Office Theme</vt:lpstr>
      <vt:lpstr>PowerPoint Presentation</vt:lpstr>
      <vt:lpstr>   Agenda</vt:lpstr>
      <vt:lpstr>Description:</vt:lpstr>
      <vt:lpstr>Data Extraction:</vt:lpstr>
      <vt:lpstr>Data Pre-processing:</vt:lpstr>
      <vt:lpstr>Data Pre-processing:</vt:lpstr>
      <vt:lpstr>Clustering:</vt:lpstr>
      <vt:lpstr>Clustering:</vt:lpstr>
      <vt:lpstr>Visualization:</vt:lpstr>
      <vt:lpstr>Visualization: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hazarika reeka</dc:creator>
  <cp:lastModifiedBy>wafa faisal</cp:lastModifiedBy>
  <cp:revision>129</cp:revision>
  <dcterms:created xsi:type="dcterms:W3CDTF">2021-03-07T07:18:46Z</dcterms:created>
  <dcterms:modified xsi:type="dcterms:W3CDTF">2021-08-15T06:40:27Z</dcterms:modified>
</cp:coreProperties>
</file>