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860ff27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4860ff27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860ff2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4860ff2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7dcd8c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7dcd8c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77dcd8c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77dcd8c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77dcd8c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77dcd8c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7dcd8c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7dcd8c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7dcd8c8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7dcd8c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77dcd8c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77dcd8c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71abe0de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71abe0de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71abe0de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71abe0de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1abe0d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1abe0d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860ff2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860ff2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860ff2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860ff2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860ff27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860ff2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860ff2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860ff2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860ff2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4860ff2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97600" y="1803150"/>
            <a:ext cx="3401700" cy="1537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5790"/>
              <a:t>La Chouette Agence </a:t>
            </a:r>
            <a:endParaRPr b="1" sz="57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425375" y="3242525"/>
            <a:ext cx="3736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2"/>
              <a:buFont typeface="Arial"/>
              <a:buNone/>
            </a:pPr>
            <a:r>
              <a:rPr lang="fr" sz="4410">
                <a:solidFill>
                  <a:schemeClr val="dk1"/>
                </a:solidFill>
              </a:rPr>
              <a:t>Mon Rapport d’amélioration</a:t>
            </a:r>
            <a:endParaRPr sz="2190"/>
          </a:p>
        </p:txBody>
      </p:sp>
      <p:sp>
        <p:nvSpPr>
          <p:cNvPr id="64" name="Google Shape;64;p13"/>
          <p:cNvSpPr txBox="1"/>
          <p:nvPr/>
        </p:nvSpPr>
        <p:spPr>
          <a:xfrm>
            <a:off x="7284875" y="4597650"/>
            <a:ext cx="174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Meftahi Wafa 22/07/2021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Audi</a:t>
            </a:r>
            <a:r>
              <a:rPr lang="fr" sz="3977"/>
              <a:t>t SEO - Accessibilité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Economica"/>
              <a:buAutoNum type="arabicPeriod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Ajout "Aria" sur la barre de navigation et bouton de contact  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Economica"/>
              <a:buAutoNum type="arabicPeriod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Augmentation de la police des textes trop petits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Economica"/>
              <a:buAutoNum type="arabicPeriod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Remplacement de l'image en photo par du texte brut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Audi</a:t>
            </a:r>
            <a:r>
              <a:rPr lang="fr" sz="3977"/>
              <a:t>t SEO - Performance </a:t>
            </a:r>
            <a:r>
              <a:rPr lang="fr"/>
              <a:t>technique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Economica"/>
              <a:buAutoNum type="arabicPeriod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Redimensionnement des vignettes des premières image de la section Réalisation.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Economica"/>
              <a:buAutoNum type="arabicPeriod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Changement de la couleur du texte </a:t>
            </a: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invisible</a:t>
            </a: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 pour éviter le blackHat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Economica"/>
              <a:buAutoNum type="arabicPeriod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Minimisation des fichiers CSS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Economica"/>
              <a:buAutoNum type="arabicPeriod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Minimisation des fichiers JavaScript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fr"/>
              <a:t>Page D'accueil Web après modification / via Chrome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Performance de 84 %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Accessibilité de 95% </a:t>
            </a:r>
            <a:endParaRPr sz="22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Bonnes pratiques de 87 %</a:t>
            </a:r>
            <a:r>
              <a:rPr lang="fr" sz="2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0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SEO : 100%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050" y="1225225"/>
            <a:ext cx="5629600" cy="32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Page contact Web après modification / via Chrome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Performance de 92 %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Accessibilité de 97% </a:t>
            </a:r>
            <a:endParaRPr sz="22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Bonnes pratiques de 87 %</a:t>
            </a:r>
            <a:r>
              <a:rPr lang="fr" sz="2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0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SEO : 90%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0" y="1273800"/>
            <a:ext cx="5963600" cy="29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3580"/>
              <a:t>Page D'accueil Web Mobile après modification / via Chrome</a:t>
            </a:r>
            <a:endParaRPr sz="338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990000"/>
                </a:solidFill>
                <a:latin typeface="Economica"/>
                <a:ea typeface="Economica"/>
                <a:cs typeface="Economica"/>
                <a:sym typeface="Economica"/>
              </a:rPr>
              <a:t>Performance de 42 %</a:t>
            </a: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Accessibilité de 95% </a:t>
            </a:r>
            <a:endParaRPr sz="22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Bonnes pratiques de 87 %</a:t>
            </a:r>
            <a:r>
              <a:rPr lang="fr" sz="2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0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SEO : 100%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853" y="1225225"/>
            <a:ext cx="6217374" cy="2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3580"/>
              <a:t>Page contact Web Mobile après modification / via Chrome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Performance de 55 %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Accessibilité de 97% </a:t>
            </a:r>
            <a:endParaRPr sz="22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Bonnes pratiques de 87 %</a:t>
            </a:r>
            <a:r>
              <a:rPr lang="fr" sz="2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0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SEO : 92%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875" y="1225225"/>
            <a:ext cx="6152425" cy="31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" y="0"/>
            <a:ext cx="47861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175" y="394925"/>
            <a:ext cx="4357826" cy="47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913" y="0"/>
            <a:ext cx="4946025" cy="426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75" y="4398525"/>
            <a:ext cx="5764100" cy="7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 du référencement du site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Economica"/>
              <a:buChar char="➢"/>
            </a:pPr>
            <a:r>
              <a:rPr lang="fr" sz="2000">
                <a:latin typeface="Economica"/>
                <a:ea typeface="Economica"/>
                <a:cs typeface="Economica"/>
                <a:sym typeface="Economica"/>
              </a:rPr>
              <a:t>Analyse de l’état SEO du site, vitesse, taille du site et accessibilité</a:t>
            </a:r>
            <a:br>
              <a:rPr lang="fr" sz="2000">
                <a:latin typeface="Economica"/>
                <a:ea typeface="Economica"/>
                <a:cs typeface="Economica"/>
                <a:sym typeface="Economica"/>
              </a:rPr>
            </a:b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➢"/>
            </a:pPr>
            <a:r>
              <a:rPr lang="fr" sz="2000">
                <a:latin typeface="Economica"/>
                <a:ea typeface="Economica"/>
                <a:cs typeface="Economica"/>
                <a:sym typeface="Economica"/>
              </a:rPr>
              <a:t>Optimisation du site en suivant les recommandation de l’analyse et passage du W3C HTML et CSS </a:t>
            </a:r>
            <a:br>
              <a:rPr lang="fr" sz="2000">
                <a:latin typeface="Economica"/>
                <a:ea typeface="Economica"/>
                <a:cs typeface="Economica"/>
                <a:sym typeface="Economica"/>
              </a:rPr>
            </a:b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➢"/>
            </a:pPr>
            <a:r>
              <a:rPr lang="fr" sz="2000">
                <a:latin typeface="Economica"/>
                <a:ea typeface="Economica"/>
                <a:cs typeface="Economica"/>
                <a:sym typeface="Economica"/>
              </a:rPr>
              <a:t>Rapport de comparaison entre le site au départ et site après améliorations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</a:t>
            </a:r>
            <a:r>
              <a:rPr lang="fr"/>
              <a:t>D'accueil Web avant modification / via Chrome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Performance de 50 %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Accessibilité de 81 %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Bonnes pratiques de 93 %</a:t>
            </a:r>
            <a:r>
              <a:rPr lang="fr" sz="2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0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SEO : 82 %</a:t>
            </a:r>
            <a:endParaRPr b="1" sz="2500" u="sng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50" y="1288200"/>
            <a:ext cx="5312625" cy="31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contact Web avant modification / via Chrome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56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Performance de 76 %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Accessibilité de 76 %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Bonnes pratiques de 93 %</a:t>
            </a:r>
            <a:r>
              <a:rPr lang="fr" sz="2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0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SEO : 90%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600" y="1550625"/>
            <a:ext cx="5773799" cy="2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sz="3977"/>
              <a:t>Page d’accueil Web mobile avant modification / via Chrome</a:t>
            </a:r>
            <a:endParaRPr sz="3977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Performance de 22 % </a:t>
            </a:r>
            <a:endParaRPr sz="22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Accessibilité de 84 %</a:t>
            </a:r>
            <a:r>
              <a:rPr lang="fr" sz="220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Bonnes pratiques de 93 %</a:t>
            </a:r>
            <a:r>
              <a:rPr lang="fr" sz="200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SEO : 72%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400" y="1225225"/>
            <a:ext cx="4984674" cy="2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/>
              <a:t> </a:t>
            </a:r>
            <a:r>
              <a:rPr lang="fr" sz="3866"/>
              <a:t>Page contact Web mobile avant modification / via Chrome</a:t>
            </a:r>
            <a:endParaRPr sz="4088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Performance de 71 % </a:t>
            </a:r>
            <a:endParaRPr sz="2200">
              <a:solidFill>
                <a:srgbClr val="B45F0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Accessibilité de 76 %</a:t>
            </a:r>
            <a:r>
              <a:rPr lang="fr" sz="220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Bonnes pratiques de 93 %</a:t>
            </a:r>
            <a:r>
              <a:rPr lang="fr" sz="200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SEO : 75%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15153" l="-1358" r="0" t="0"/>
          <a:stretch/>
        </p:blipFill>
        <p:spPr>
          <a:xfrm>
            <a:off x="3180550" y="1225225"/>
            <a:ext cx="55037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95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12"/>
            <a:ext cx="9143999" cy="510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Audi</a:t>
            </a:r>
            <a:r>
              <a:rPr lang="fr" sz="3977"/>
              <a:t>t SEO - Référencement naturel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Ajo</a:t>
            </a: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ut d’un titre dans la balise “title” avec le bon mot clé</a:t>
            </a:r>
            <a:endParaRPr sz="2508">
              <a:latin typeface="Economica"/>
              <a:ea typeface="Economica"/>
              <a:cs typeface="Economica"/>
              <a:sym typeface="Economica"/>
            </a:endParaRPr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Mise en place d’une description du site claire et précise</a:t>
            </a:r>
            <a:endParaRPr sz="2508">
              <a:latin typeface="Economica"/>
              <a:ea typeface="Economica"/>
              <a:cs typeface="Economica"/>
              <a:sym typeface="Economica"/>
            </a:endParaRPr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Remplacement de la langue “défauts” par «fr»</a:t>
            </a:r>
            <a:endParaRPr sz="2508">
              <a:latin typeface="Economica"/>
              <a:ea typeface="Economica"/>
              <a:cs typeface="Economica"/>
              <a:sym typeface="Economica"/>
            </a:endParaRPr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Structurer les pages avec les balises sémantiques</a:t>
            </a:r>
            <a:endParaRPr sz="2508">
              <a:latin typeface="Economica"/>
              <a:ea typeface="Economica"/>
              <a:cs typeface="Economica"/>
              <a:sym typeface="Economica"/>
            </a:endParaRPr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Correctement  du nom de la  page 2 pour qu’elle soit précise</a:t>
            </a:r>
            <a:endParaRPr sz="2508">
              <a:latin typeface="Economica"/>
              <a:ea typeface="Economica"/>
              <a:cs typeface="Economica"/>
              <a:sym typeface="Economica"/>
            </a:endParaRPr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Ajout de la balise "alt" sur les images qui ne l’ont pas et modification de leurs contenus par des descriptions précises</a:t>
            </a:r>
            <a:endParaRPr sz="2508">
              <a:latin typeface="Economica"/>
              <a:ea typeface="Economica"/>
              <a:cs typeface="Economica"/>
              <a:sym typeface="Economica"/>
            </a:endParaRPr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Barre de navigation de la page 2 remis en place</a:t>
            </a:r>
            <a:endParaRPr sz="2508">
              <a:latin typeface="Economica"/>
              <a:ea typeface="Economica"/>
              <a:cs typeface="Economica"/>
              <a:sym typeface="Economica"/>
            </a:endParaRPr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eriod"/>
            </a:pPr>
            <a:r>
              <a:rPr lang="fr" sz="2508">
                <a:latin typeface="Economica"/>
                <a:ea typeface="Economica"/>
                <a:cs typeface="Economica"/>
                <a:sym typeface="Economica"/>
              </a:rPr>
              <a:t>Augmentation du ratio de contraste entre fond et police</a:t>
            </a:r>
            <a:endParaRPr sz="2508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