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3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32F6E-10B5-5E49-8003-A29314292184}" type="datetimeFigureOut">
              <a:rPr lang="en-US" smtClean="0"/>
              <a:t>11/08/2015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960BA-7F8F-094E-9940-A3435968E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6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define two aspects of the companions: the </a:t>
            </a:r>
            <a:r>
              <a:rPr lang="en-US" i="1" dirty="0" smtClean="0"/>
              <a:t>role </a:t>
            </a:r>
            <a:r>
              <a:rPr lang="en-US" dirty="0" smtClean="0"/>
              <a:t>that they play in a problem/situation;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good companion would be able to play several roles according to the context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and their embodiment in the </a:t>
            </a:r>
            <a:r>
              <a:rPr lang="en-US" i="1" dirty="0" smtClean="0"/>
              <a:t>device, </a:t>
            </a:r>
            <a:r>
              <a:rPr lang="en-US" dirty="0" smtClean="0"/>
              <a:t>such as a robot or virtual agent. 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companion should be adaptable to various </a:t>
            </a:r>
            <a:r>
              <a:rPr lang="en-US" baseline="0" dirty="0" err="1" smtClean="0"/>
              <a:t>embodiement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accoding</a:t>
            </a:r>
            <a:r>
              <a:rPr lang="en-US" baseline="0" dirty="0" smtClean="0"/>
              <a:t> to what device is available at the moment)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C63E0-D47F-BE41-8A20-771C45AEB3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9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D3FE-466C-B344-8EFF-39F6F1169894}" type="datetimeFigureOut">
              <a:rPr lang="en-US" smtClean="0"/>
              <a:t>11/08/2015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4E39-B1CC-B845-A458-556097BA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6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D3FE-466C-B344-8EFF-39F6F1169894}" type="datetimeFigureOut">
              <a:rPr lang="en-US" smtClean="0"/>
              <a:t>11/08/2015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4E39-B1CC-B845-A458-556097BA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1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D3FE-466C-B344-8EFF-39F6F1169894}" type="datetimeFigureOut">
              <a:rPr lang="en-US" smtClean="0"/>
              <a:t>11/08/2015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4E39-B1CC-B845-A458-556097BA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3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D3FE-466C-B344-8EFF-39F6F1169894}" type="datetimeFigureOut">
              <a:rPr lang="en-US" smtClean="0"/>
              <a:t>11/08/2015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4E39-B1CC-B845-A458-556097BA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5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D3FE-466C-B344-8EFF-39F6F1169894}" type="datetimeFigureOut">
              <a:rPr lang="en-US" smtClean="0"/>
              <a:t>11/08/2015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4E39-B1CC-B845-A458-556097BA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0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D3FE-466C-B344-8EFF-39F6F1169894}" type="datetimeFigureOut">
              <a:rPr lang="en-US" smtClean="0"/>
              <a:t>11/08/2015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4E39-B1CC-B845-A458-556097BA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5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D3FE-466C-B344-8EFF-39F6F1169894}" type="datetimeFigureOut">
              <a:rPr lang="en-US" smtClean="0"/>
              <a:t>11/08/2015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4E39-B1CC-B845-A458-556097BA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9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D3FE-466C-B344-8EFF-39F6F1169894}" type="datetimeFigureOut">
              <a:rPr lang="en-US" smtClean="0"/>
              <a:t>11/08/2015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4E39-B1CC-B845-A458-556097BA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D3FE-466C-B344-8EFF-39F6F1169894}" type="datetimeFigureOut">
              <a:rPr lang="en-US" smtClean="0"/>
              <a:t>11/08/2015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4E39-B1CC-B845-A458-556097BA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1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D3FE-466C-B344-8EFF-39F6F1169894}" type="datetimeFigureOut">
              <a:rPr lang="en-US" smtClean="0"/>
              <a:t>11/08/2015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4E39-B1CC-B845-A458-556097BA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6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D3FE-466C-B344-8EFF-39F6F1169894}" type="datetimeFigureOut">
              <a:rPr lang="en-US" smtClean="0"/>
              <a:t>11/08/2015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4E39-B1CC-B845-A458-556097BA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2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ED3FE-466C-B344-8EFF-39F6F1169894}" type="datetimeFigureOut">
              <a:rPr lang="en-US" smtClean="0"/>
              <a:t>11/08/2015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94E39-B1CC-B845-A458-556097BA3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7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microsoft.com/office/2007/relationships/hdphoto" Target="../media/hdphoto4.wdp"/><Relationship Id="rId12" Type="http://schemas.openxmlformats.org/officeDocument/2006/relationships/image" Target="../media/image7.png"/><Relationship Id="rId13" Type="http://schemas.openxmlformats.org/officeDocument/2006/relationships/image" Target="../media/image8.png"/><Relationship Id="rId14" Type="http://schemas.microsoft.com/office/2007/relationships/hdphoto" Target="../media/hdphoto5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6" Type="http://schemas.openxmlformats.org/officeDocument/2006/relationships/image" Target="../media/image4.png"/><Relationship Id="rId7" Type="http://schemas.microsoft.com/office/2007/relationships/hdphoto" Target="../media/hdphoto2.wdp"/><Relationship Id="rId8" Type="http://schemas.openxmlformats.org/officeDocument/2006/relationships/image" Target="../media/image5.png"/><Relationship Id="rId9" Type="http://schemas.microsoft.com/office/2007/relationships/hdphoto" Target="../media/hdphoto3.wdp"/><Relationship Id="rId10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1" Type="http://schemas.microsoft.com/office/2007/relationships/hdphoto" Target="../media/hdphoto9.wdp"/><Relationship Id="rId12" Type="http://schemas.openxmlformats.org/officeDocument/2006/relationships/image" Target="../media/image15.png"/><Relationship Id="rId13" Type="http://schemas.microsoft.com/office/2007/relationships/hdphoto" Target="../media/hdphoto10.wdp"/><Relationship Id="rId14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microsoft.com/office/2007/relationships/hdphoto" Target="../media/hdphoto6.wdp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microsoft.com/office/2007/relationships/hdphoto" Target="../media/hdphoto7.wdp"/><Relationship Id="rId7" Type="http://schemas.openxmlformats.org/officeDocument/2006/relationships/image" Target="../media/image12.jpeg"/><Relationship Id="rId8" Type="http://schemas.openxmlformats.org/officeDocument/2006/relationships/image" Target="../media/image13.png"/><Relationship Id="rId9" Type="http://schemas.microsoft.com/office/2007/relationships/hdphoto" Target="../media/hdphoto8.wdp"/><Relationship Id="rId10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20" Type="http://schemas.microsoft.com/office/2007/relationships/hdphoto" Target="../media/hdphoto7.wdp"/><Relationship Id="rId21" Type="http://schemas.openxmlformats.org/officeDocument/2006/relationships/image" Target="../media/image12.jpeg"/><Relationship Id="rId22" Type="http://schemas.openxmlformats.org/officeDocument/2006/relationships/image" Target="../media/image13.png"/><Relationship Id="rId23" Type="http://schemas.microsoft.com/office/2007/relationships/hdphoto" Target="../media/hdphoto8.wdp"/><Relationship Id="rId24" Type="http://schemas.openxmlformats.org/officeDocument/2006/relationships/image" Target="../media/image14.png"/><Relationship Id="rId25" Type="http://schemas.microsoft.com/office/2007/relationships/hdphoto" Target="../media/hdphoto9.wdp"/><Relationship Id="rId26" Type="http://schemas.openxmlformats.org/officeDocument/2006/relationships/image" Target="../media/image15.png"/><Relationship Id="rId27" Type="http://schemas.microsoft.com/office/2007/relationships/hdphoto" Target="../media/hdphoto10.wdp"/><Relationship Id="rId28" Type="http://schemas.openxmlformats.org/officeDocument/2006/relationships/image" Target="../media/image16.jpeg"/><Relationship Id="rId10" Type="http://schemas.microsoft.com/office/2007/relationships/hdphoto" Target="../media/hdphoto3.wdp"/><Relationship Id="rId11" Type="http://schemas.openxmlformats.org/officeDocument/2006/relationships/image" Target="../media/image6.png"/><Relationship Id="rId12" Type="http://schemas.microsoft.com/office/2007/relationships/hdphoto" Target="../media/hdphoto4.wdp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microsoft.com/office/2007/relationships/hdphoto" Target="../media/hdphoto5.wdp"/><Relationship Id="rId16" Type="http://schemas.openxmlformats.org/officeDocument/2006/relationships/image" Target="../media/image9.png"/><Relationship Id="rId17" Type="http://schemas.microsoft.com/office/2007/relationships/hdphoto" Target="../media/hdphoto6.wdp"/><Relationship Id="rId18" Type="http://schemas.openxmlformats.org/officeDocument/2006/relationships/image" Target="../media/image10.png"/><Relationship Id="rId1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microsoft.com/office/2007/relationships/hdphoto" Target="../media/hdphoto1.wdp"/><Relationship Id="rId7" Type="http://schemas.openxmlformats.org/officeDocument/2006/relationships/image" Target="../media/image4.png"/><Relationship Id="rId8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81437" y="135839"/>
            <a:ext cx="9325437" cy="6334268"/>
            <a:chOff x="0" y="649620"/>
            <a:chExt cx="4813744" cy="3174531"/>
          </a:xfrm>
        </p:grpSpPr>
        <p:pic>
          <p:nvPicPr>
            <p:cNvPr id="5" name="Picture 4" descr="polyval_arc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9620"/>
              <a:ext cx="4813744" cy="3174531"/>
            </a:xfrm>
            <a:prstGeom prst="rect">
              <a:avLst/>
            </a:prstGeom>
          </p:spPr>
        </p:pic>
        <p:pic>
          <p:nvPicPr>
            <p:cNvPr id="6" name="Picture 5" descr="200377276-0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432" y="2411351"/>
              <a:ext cx="599844" cy="82227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00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3470" y="1608778"/>
              <a:ext cx="987555" cy="78377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6222" b="100000" l="4000" r="100000">
                          <a14:foregroundMark x1="38667" y1="19556" x2="38667" y2="195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28276" y="2788468"/>
              <a:ext cx="814104" cy="81410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42379" y="1270653"/>
              <a:ext cx="1219639" cy="74793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029065" y="2823323"/>
              <a:ext cx="1132953" cy="744395"/>
            </a:xfrm>
            <a:prstGeom prst="rect">
              <a:avLst/>
            </a:prstGeom>
          </p:spPr>
        </p:pic>
        <p:pic>
          <p:nvPicPr>
            <p:cNvPr id="12" name="Picture 11" descr="stk19918boj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6474" y="1608778"/>
              <a:ext cx="818240" cy="69618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9794" b="100000" l="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46474" y="2502173"/>
              <a:ext cx="980299" cy="731453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3306828" y="3327925"/>
            <a:ext cx="2764228" cy="769441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Social Role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21146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31954" y="214441"/>
            <a:ext cx="8659481" cy="6427593"/>
            <a:chOff x="61596" y="858189"/>
            <a:chExt cx="4695207" cy="3267051"/>
          </a:xfrm>
        </p:grpSpPr>
        <p:pic>
          <p:nvPicPr>
            <p:cNvPr id="16" name="Image 3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712" b="88863" l="9000" r="96000">
                          <a14:foregroundMark x1="44500" y1="11137" x2="44500" y2="1113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50718" y="2286933"/>
              <a:ext cx="1706085" cy="1838307"/>
            </a:xfrm>
            <a:prstGeom prst="rect">
              <a:avLst/>
            </a:prstGeom>
          </p:spPr>
        </p:pic>
        <p:pic>
          <p:nvPicPr>
            <p:cNvPr id="17" name="Picture 16" descr="polymorph_arc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96" y="858189"/>
              <a:ext cx="4581819" cy="3163916"/>
            </a:xfrm>
            <a:prstGeom prst="rect">
              <a:avLst/>
            </a:prstGeom>
          </p:spPr>
        </p:pic>
        <p:pic>
          <p:nvPicPr>
            <p:cNvPr id="19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727" b="99091" l="3057" r="9912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1576" y="966414"/>
              <a:ext cx="1357307" cy="1320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0" name="Picture 2" descr="C:\Users\Administrateur\Desktop\Pole cognition\Mary2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129" y="1064111"/>
              <a:ext cx="1130372" cy="803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Image 67" descr="reeti_triste.jpg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692" b="96476" l="4118" r="99118">
                          <a14:foregroundMark x1="55588" y1="48018" x2="55588" y2="48018"/>
                          <a14:foregroundMark x1="32647" y1="36123" x2="32647" y2="3612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9900" y="2668702"/>
              <a:ext cx="1728223" cy="1153843"/>
            </a:xfrm>
            <a:prstGeom prst="rect">
              <a:avLst/>
            </a:prstGeom>
          </p:spPr>
        </p:pic>
        <p:pic>
          <p:nvPicPr>
            <p:cNvPr id="22" name="Picture 8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9979" r="97374">
                          <a14:foregroundMark x1="16947" y1="10598" x2="16947" y2="10598"/>
                          <a14:backgroundMark x1="64076" y1="90476" x2="64076" y2="9047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189" y="1263615"/>
              <a:ext cx="1285063" cy="1059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grpSp>
          <p:nvGrpSpPr>
            <p:cNvPr id="23" name="Grouper 27"/>
            <p:cNvGrpSpPr/>
            <p:nvPr/>
          </p:nvGrpSpPr>
          <p:grpSpPr>
            <a:xfrm>
              <a:off x="307077" y="2322653"/>
              <a:ext cx="685645" cy="1184575"/>
              <a:chOff x="4328785" y="2828825"/>
              <a:chExt cx="1053353" cy="1701947"/>
            </a:xfrm>
          </p:grpSpPr>
          <p:pic>
            <p:nvPicPr>
              <p:cNvPr id="24" name="Picture 9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0" b="100000" l="5422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8785" y="2828825"/>
                <a:ext cx="1053353" cy="17019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25" name="Picture 10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56012" y="3204007"/>
                <a:ext cx="798900" cy="1060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14" name="TextBox 13"/>
          <p:cNvSpPr txBox="1"/>
          <p:nvPr/>
        </p:nvSpPr>
        <p:spPr>
          <a:xfrm>
            <a:off x="3306410" y="3130725"/>
            <a:ext cx="3142841" cy="769441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Embodiment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1617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Aspects of the Artificial Companions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C3387-EEDB-D64F-9B3D-41A8199DA2CB}" type="datetime2">
              <a:rPr lang="fr-FR" smtClean="0"/>
              <a:t>Tuesday 11 August 15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-460941" y="2281690"/>
            <a:ext cx="5444389" cy="3577416"/>
            <a:chOff x="0" y="621206"/>
            <a:chExt cx="4813744" cy="3202945"/>
          </a:xfrm>
        </p:grpSpPr>
        <p:pic>
          <p:nvPicPr>
            <p:cNvPr id="27" name="Picture 26" descr="polyval_arc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9620"/>
              <a:ext cx="4813744" cy="3174531"/>
            </a:xfrm>
            <a:prstGeom prst="rect">
              <a:avLst/>
            </a:prstGeom>
          </p:spPr>
        </p:pic>
        <p:pic>
          <p:nvPicPr>
            <p:cNvPr id="28" name="Picture 27" descr="200377276-00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432" y="2411351"/>
              <a:ext cx="599844" cy="822275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871840" y="621206"/>
              <a:ext cx="3292872" cy="81225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Social </a:t>
              </a:r>
              <a:r>
                <a:rPr lang="en-GB" dirty="0" smtClean="0"/>
                <a:t>Role</a:t>
              </a:r>
              <a:endParaRPr lang="en-GB" dirty="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00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3470" y="1608778"/>
              <a:ext cx="987555" cy="783773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6222" b="100000" l="4000" r="100000">
                          <a14:foregroundMark x1="38667" y1="19556" x2="38667" y2="195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28276" y="2788468"/>
              <a:ext cx="814104" cy="814104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42379" y="1270653"/>
              <a:ext cx="1219639" cy="747931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029065" y="2823323"/>
              <a:ext cx="1132953" cy="744395"/>
            </a:xfrm>
            <a:prstGeom prst="rect">
              <a:avLst/>
            </a:prstGeom>
          </p:spPr>
        </p:pic>
        <p:pic>
          <p:nvPicPr>
            <p:cNvPr id="43" name="Picture 42" descr="stk19918boj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6474" y="1608778"/>
              <a:ext cx="818240" cy="696185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794" b="100000" l="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46474" y="2502173"/>
              <a:ext cx="980299" cy="731453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4073328" y="2247321"/>
            <a:ext cx="4911165" cy="4006960"/>
            <a:chOff x="61596" y="409193"/>
            <a:chExt cx="4695207" cy="3716047"/>
          </a:xfrm>
        </p:grpSpPr>
        <p:pic>
          <p:nvPicPr>
            <p:cNvPr id="46" name="Image 34"/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3712" b="88863" l="9000" r="96000">
                          <a14:foregroundMark x1="44500" y1="11137" x2="44500" y2="1113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50718" y="2286933"/>
              <a:ext cx="1706085" cy="1838307"/>
            </a:xfrm>
            <a:prstGeom prst="rect">
              <a:avLst/>
            </a:prstGeom>
          </p:spPr>
        </p:pic>
        <p:pic>
          <p:nvPicPr>
            <p:cNvPr id="47" name="Picture 46" descr="polymorph_arc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96" y="858189"/>
              <a:ext cx="4581819" cy="3163916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857200" y="409193"/>
              <a:ext cx="3292872" cy="81225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Embodiment</a:t>
              </a:r>
              <a:endParaRPr lang="fr-FR" dirty="0"/>
            </a:p>
          </p:txBody>
        </p:sp>
        <p:pic>
          <p:nvPicPr>
            <p:cNvPr id="49" name="Picture 11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2727" b="99091" l="3057" r="9912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1576" y="966414"/>
              <a:ext cx="1357307" cy="1320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0" name="Picture 2" descr="C:\Users\Administrateur\Desktop\Pole cognition\Mary2.jpg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2129" y="1064111"/>
              <a:ext cx="1130372" cy="803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Image 67" descr="reeti_triste.jpg"/>
            <p:cNvPicPr>
              <a:picLocks noChangeAspect="1"/>
            </p:cNvPicPr>
            <p:nvPr/>
          </p:nvPicPr>
          <p:blipFill>
            <a:blip r:embed="rId22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9692" b="96476" l="4118" r="99118">
                          <a14:foregroundMark x1="55588" y1="48018" x2="55588" y2="48018"/>
                          <a14:foregroundMark x1="32647" y1="36123" x2="32647" y2="3612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9900" y="2668702"/>
              <a:ext cx="1728223" cy="1153843"/>
            </a:xfrm>
            <a:prstGeom prst="rect">
              <a:avLst/>
            </a:prstGeom>
          </p:spPr>
        </p:pic>
        <p:pic>
          <p:nvPicPr>
            <p:cNvPr id="52" name="Picture 8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100000" l="9979" r="97374">
                          <a14:foregroundMark x1="16947" y1="10598" x2="16947" y2="10598"/>
                          <a14:backgroundMark x1="64076" y1="90476" x2="64076" y2="9047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189" y="1263615"/>
              <a:ext cx="1285063" cy="1059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grpSp>
          <p:nvGrpSpPr>
            <p:cNvPr id="53" name="Grouper 27"/>
            <p:cNvGrpSpPr/>
            <p:nvPr/>
          </p:nvGrpSpPr>
          <p:grpSpPr>
            <a:xfrm>
              <a:off x="307077" y="2322653"/>
              <a:ext cx="685645" cy="1184575"/>
              <a:chOff x="4328785" y="2828825"/>
              <a:chExt cx="1053353" cy="1701947"/>
            </a:xfrm>
          </p:grpSpPr>
          <p:pic>
            <p:nvPicPr>
              <p:cNvPr id="54" name="Picture 9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BEBA8EAE-BF5A-486C-A8C5-ECC9F3942E4B}">
                    <a14:imgProps xmlns:a14="http://schemas.microsoft.com/office/drawing/2010/main">
                      <a14:imgLayer r:embed="rId27">
                        <a14:imgEffect>
                          <a14:backgroundRemoval t="0" b="100000" l="5422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8785" y="2828825"/>
                <a:ext cx="1053353" cy="17019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55" name="Picture 10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56012" y="3204007"/>
                <a:ext cx="798900" cy="1060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584B-AEF4-DC42-9EF8-6874B5C781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2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804" y="623187"/>
            <a:ext cx="2798614" cy="10582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Personalisation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797128" y="1434507"/>
            <a:ext cx="2080857" cy="11052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Personification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192647"/>
              </p:ext>
            </p:extLst>
          </p:nvPr>
        </p:nvGraphicFramePr>
        <p:xfrm>
          <a:off x="1105337" y="3713376"/>
          <a:ext cx="6596975" cy="14833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319395"/>
                <a:gridCol w="1319395"/>
                <a:gridCol w="1319395"/>
                <a:gridCol w="263879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Personalisation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Personification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Adaptive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Adaptable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Social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Ability/Task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234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49139" y="679945"/>
            <a:ext cx="2830286" cy="1717524"/>
          </a:xfrm>
          <a:prstGeom prst="roundRect">
            <a:avLst/>
          </a:prstGeom>
          <a:gradFill flip="none" rotWithShape="1">
            <a:gsLst>
              <a:gs pos="37000">
                <a:schemeClr val="accent3">
                  <a:lumMod val="60000"/>
                  <a:lumOff val="40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Social Adaptive 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2349139" y="2903701"/>
            <a:ext cx="2830286" cy="1717524"/>
          </a:xfrm>
          <a:prstGeom prst="roundRect">
            <a:avLst/>
          </a:prstGeom>
          <a:gradFill flip="none" rotWithShape="1">
            <a:gsLst>
              <a:gs pos="35000">
                <a:schemeClr val="accent1">
                  <a:lumMod val="40000"/>
                  <a:lumOff val="60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Social Adaptable 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0" y="487191"/>
            <a:ext cx="1729619" cy="568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System controls change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430679"/>
            <a:ext cx="1729619" cy="568477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User controls change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729619" y="5679694"/>
            <a:ext cx="1729619" cy="5684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Social change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073062" y="5679694"/>
            <a:ext cx="1729619" cy="5684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Performance-oriented change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861897" y="2903701"/>
            <a:ext cx="2830286" cy="171752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Ability Adaptable </a:t>
            </a:r>
            <a:endParaRPr lang="en-US" sz="2400" dirty="0"/>
          </a:p>
        </p:txBody>
      </p:sp>
      <p:sp>
        <p:nvSpPr>
          <p:cNvPr id="19" name="Rounded Rectangle 18"/>
          <p:cNvSpPr/>
          <p:nvPr/>
        </p:nvSpPr>
        <p:spPr>
          <a:xfrm>
            <a:off x="5861897" y="679945"/>
            <a:ext cx="2830286" cy="1717524"/>
          </a:xfrm>
          <a:prstGeom prst="roundRect">
            <a:avLst/>
          </a:prstGeom>
          <a:gradFill flip="none" rotWithShape="1">
            <a:gsLst>
              <a:gs pos="40000">
                <a:schemeClr val="accent3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Ability Adaptive </a:t>
            </a:r>
            <a:endParaRPr lang="en-US" sz="2400" dirty="0"/>
          </a:p>
        </p:txBody>
      </p:sp>
      <p:sp>
        <p:nvSpPr>
          <p:cNvPr id="21" name="Up-Down Arrow 20"/>
          <p:cNvSpPr/>
          <p:nvPr/>
        </p:nvSpPr>
        <p:spPr>
          <a:xfrm>
            <a:off x="1397000" y="771430"/>
            <a:ext cx="665238" cy="3943488"/>
          </a:xfrm>
          <a:prstGeom prst="upDown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-Right Arrow 21"/>
          <p:cNvSpPr/>
          <p:nvPr/>
        </p:nvSpPr>
        <p:spPr>
          <a:xfrm>
            <a:off x="1999010" y="4868392"/>
            <a:ext cx="6587793" cy="642620"/>
          </a:xfrm>
          <a:prstGeom prst="leftRightArrow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70000">
                <a:schemeClr val="bg1">
                  <a:lumMod val="65000"/>
                </a:schemeClr>
              </a:gs>
            </a:gsLst>
            <a:lin ang="108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9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84804" y="679945"/>
            <a:ext cx="2830286" cy="171752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PERMISSIVE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1573045" y="3291715"/>
            <a:ext cx="2830286" cy="171752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NEGLECTFUL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0" y="487191"/>
            <a:ext cx="1729619" cy="568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System controls change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430679"/>
            <a:ext cx="1729619" cy="568477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User controls change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729619" y="5679694"/>
            <a:ext cx="1729619" cy="5684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Social change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073062" y="5679694"/>
            <a:ext cx="1729619" cy="5684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Performance-oriented change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591440" y="3303473"/>
            <a:ext cx="2830286" cy="171752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AUTHORITARIAN</a:t>
            </a:r>
            <a:endParaRPr lang="en-US" sz="2400" dirty="0"/>
          </a:p>
        </p:txBody>
      </p:sp>
      <p:sp>
        <p:nvSpPr>
          <p:cNvPr id="19" name="Rounded Rectangle 18"/>
          <p:cNvSpPr/>
          <p:nvPr/>
        </p:nvSpPr>
        <p:spPr>
          <a:xfrm>
            <a:off x="5520886" y="679945"/>
            <a:ext cx="2830286" cy="171752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AUTHORITATIVE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9748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spiration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128</Words>
  <Application>Microsoft Macintosh PowerPoint</Application>
  <PresentationFormat>On-screen Show (4:3)</PresentationFormat>
  <Paragraphs>36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Aspects of the Artificial Companions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Wafa Johal</dc:creator>
  <cp:lastModifiedBy>Wafa Johal</cp:lastModifiedBy>
  <cp:revision>7</cp:revision>
  <dcterms:created xsi:type="dcterms:W3CDTF">2015-07-20T14:14:44Z</dcterms:created>
  <dcterms:modified xsi:type="dcterms:W3CDTF">2015-08-11T10:54:00Z</dcterms:modified>
</cp:coreProperties>
</file>