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638"/>
    <a:srgbClr val="C50E1F"/>
    <a:srgbClr val="F09D51"/>
    <a:srgbClr val="E0DFD5"/>
    <a:srgbClr val="E8E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686F1-EE36-AFA7-A9BB-0BECF96E6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DBA65C-677F-5415-2830-65BC3F6AD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B18620-14F9-7F89-AAA6-9B067C70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E16-DE0E-432C-94AA-490988F82965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38602A-2313-9DA5-5099-9D64CD23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FAD648-E594-9AB9-31E8-F208C173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67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90DAC-0328-34B9-0C72-F8923A42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E0B142-C2D7-4023-4FFE-B17976CC7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18D5A6-FF37-FB8B-371C-9EAD7C28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E16-DE0E-432C-94AA-490988F82965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7EA7AC-06F8-7342-FBCA-25D4FD79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7C5963-9B34-5EC4-A4CE-B17940DC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99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11201E-A268-3B93-AD51-9BCC64E40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24DCFE-7B22-823F-B58D-AECD558B3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AB55B-F695-C369-A216-A9BF6A48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E16-DE0E-432C-94AA-490988F82965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29E58-3991-1A30-31B9-C538919A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8CB8F-D8B2-82B5-3405-B98D9D56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27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8C7FE-C393-FE8B-C20F-444E4581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5E1CE-FBB0-3DB1-FAAC-7B3E19874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F41D01-4270-874D-FD5C-45349D42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E16-DE0E-432C-94AA-490988F82965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5A5B8C-2BCE-4100-962D-622CDB55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E41DA-7C7C-DB22-AB90-EED31C76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68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84FE0-7086-634D-60BD-612A732E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BF0F35-39BB-F9C3-46D4-57823E23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E2C88-3640-3C68-4292-222822FD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E16-DE0E-432C-94AA-490988F82965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95386-4599-F187-106D-06D4B2DE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908B1F-332F-67F9-AC38-6E97FDF7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91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D3995-3A08-28D9-5098-5AA9AA4C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947F0E-56B1-353A-EE9D-A9C181453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CE831C-B162-F7F1-376B-E33077369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F4A6C-7C31-ADC7-F7EF-B0D90354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E16-DE0E-432C-94AA-490988F82965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0FEE74-8515-F3A0-CF31-94B76930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CDD547-F8A4-5204-9318-0865ED55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82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7BB87-1F4C-074A-C40C-0886D88C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5B48A1-BC73-09DB-A4F0-F456FC592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68AFAF-A460-9095-D66A-49FC016A9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AE9D6B-7157-CA37-82E6-4E6869870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837ED2-5278-03F3-4470-887381CCE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B773C7-7181-002B-2162-D101FA60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E16-DE0E-432C-94AA-490988F82965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B198D5-9F1E-2B6E-AFE4-F26FC6CF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E29F01-E4BD-0890-70E5-14AADD1F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07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6A983-DF0F-A15A-5CA5-266D278C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9680F2-5AF8-7887-51D0-AFCE6435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E16-DE0E-432C-94AA-490988F82965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3FEBE1-3712-DB71-8466-0B41EE1B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3B4AFB-FEDA-28B6-5E31-106F8E8F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91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1259A6-385D-2DF2-D7EE-19D3CB10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E16-DE0E-432C-94AA-490988F82965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1D9160-3D6C-145C-C23F-F6D012D1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159FEE-96AF-7349-E07F-51F598DD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23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6DB23-FCE5-9840-EC82-2BAE9501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5E1B82-A9C0-BAB0-D229-000FCA79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B91D30-E18A-6314-C876-2136FE0B1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5F79B2-D6FD-4A7F-5A70-6DB043F1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E16-DE0E-432C-94AA-490988F82965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48F8A7-8F8E-A1C4-1F0B-5D08F68C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21CB09-F881-C952-443F-B1AF9019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56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9B933-1964-BE57-2D81-E6A31E45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15A994-32A0-6949-7A3A-7C7734E12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6AF972-BA4C-1825-2314-98AC2BF0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817444-B455-6E05-1DBC-A57C7F91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0E16-DE0E-432C-94AA-490988F82965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317BCE-E79D-6519-2C9A-A48C7298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EDBA47-ACB1-1BE8-35B5-8765810F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39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F0D43E-8223-D60F-D0BD-F88B7E7F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D88DAF-AFAD-9FFE-1948-E37E16BD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337525-F4C7-01EE-084D-9C63AB0A6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00E16-DE0E-432C-94AA-490988F82965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C746CD-C7A1-7293-E2FA-436578571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C5362C-2EF3-ABE5-4E02-C2955FCF9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40D3-75B4-4DAA-9B3C-F095DA716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04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908F3E7E-7BDA-80DB-6A4C-54221170B9B4}"/>
              </a:ext>
            </a:extLst>
          </p:cNvPr>
          <p:cNvSpPr/>
          <p:nvPr/>
        </p:nvSpPr>
        <p:spPr>
          <a:xfrm>
            <a:off x="4801528" y="853468"/>
            <a:ext cx="2555637" cy="1579394"/>
          </a:xfrm>
          <a:prstGeom prst="rect">
            <a:avLst/>
          </a:prstGeom>
          <a:solidFill>
            <a:srgbClr val="E0DF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829376F-5E50-8538-40D2-6C19DDE59146}"/>
              </a:ext>
            </a:extLst>
          </p:cNvPr>
          <p:cNvSpPr/>
          <p:nvPr/>
        </p:nvSpPr>
        <p:spPr>
          <a:xfrm>
            <a:off x="783911" y="853468"/>
            <a:ext cx="2555637" cy="1579394"/>
          </a:xfrm>
          <a:prstGeom prst="rect">
            <a:avLst/>
          </a:prstGeom>
          <a:solidFill>
            <a:srgbClr val="E0DF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04D0172-DBDF-8023-BA41-95A540E70CB2}"/>
              </a:ext>
            </a:extLst>
          </p:cNvPr>
          <p:cNvSpPr/>
          <p:nvPr/>
        </p:nvSpPr>
        <p:spPr>
          <a:xfrm>
            <a:off x="1436167" y="4748560"/>
            <a:ext cx="1903384" cy="1137363"/>
          </a:xfrm>
          <a:custGeom>
            <a:avLst/>
            <a:gdLst>
              <a:gd name="connsiteX0" fmla="*/ 0 w 1903384"/>
              <a:gd name="connsiteY0" fmla="*/ 0 h 1137363"/>
              <a:gd name="connsiteX1" fmla="*/ 672529 w 1903384"/>
              <a:gd name="connsiteY1" fmla="*/ 0 h 1137363"/>
              <a:gd name="connsiteX2" fmla="*/ 1268923 w 1903384"/>
              <a:gd name="connsiteY2" fmla="*/ 0 h 1137363"/>
              <a:gd name="connsiteX3" fmla="*/ 1903384 w 1903384"/>
              <a:gd name="connsiteY3" fmla="*/ 0 h 1137363"/>
              <a:gd name="connsiteX4" fmla="*/ 1903384 w 1903384"/>
              <a:gd name="connsiteY4" fmla="*/ 557308 h 1137363"/>
              <a:gd name="connsiteX5" fmla="*/ 1903384 w 1903384"/>
              <a:gd name="connsiteY5" fmla="*/ 1137363 h 1137363"/>
              <a:gd name="connsiteX6" fmla="*/ 1306990 w 1903384"/>
              <a:gd name="connsiteY6" fmla="*/ 1137363 h 1137363"/>
              <a:gd name="connsiteX7" fmla="*/ 729631 w 1903384"/>
              <a:gd name="connsiteY7" fmla="*/ 1137363 h 1137363"/>
              <a:gd name="connsiteX8" fmla="*/ 0 w 1903384"/>
              <a:gd name="connsiteY8" fmla="*/ 1137363 h 1137363"/>
              <a:gd name="connsiteX9" fmla="*/ 0 w 1903384"/>
              <a:gd name="connsiteY9" fmla="*/ 591429 h 1137363"/>
              <a:gd name="connsiteX10" fmla="*/ 0 w 1903384"/>
              <a:gd name="connsiteY10" fmla="*/ 0 h 113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384" h="1137363" fill="none" extrusionOk="0">
                <a:moveTo>
                  <a:pt x="0" y="0"/>
                </a:moveTo>
                <a:cubicBezTo>
                  <a:pt x="219872" y="33084"/>
                  <a:pt x="391768" y="20124"/>
                  <a:pt x="672529" y="0"/>
                </a:cubicBezTo>
                <a:cubicBezTo>
                  <a:pt x="953290" y="-20124"/>
                  <a:pt x="1060569" y="5608"/>
                  <a:pt x="1268923" y="0"/>
                </a:cubicBezTo>
                <a:cubicBezTo>
                  <a:pt x="1477277" y="-5608"/>
                  <a:pt x="1651645" y="6960"/>
                  <a:pt x="1903384" y="0"/>
                </a:cubicBezTo>
                <a:cubicBezTo>
                  <a:pt x="1880333" y="159219"/>
                  <a:pt x="1891173" y="343243"/>
                  <a:pt x="1903384" y="557308"/>
                </a:cubicBezTo>
                <a:cubicBezTo>
                  <a:pt x="1915595" y="771373"/>
                  <a:pt x="1915532" y="849511"/>
                  <a:pt x="1903384" y="1137363"/>
                </a:cubicBezTo>
                <a:cubicBezTo>
                  <a:pt x="1631614" y="1139374"/>
                  <a:pt x="1507160" y="1128592"/>
                  <a:pt x="1306990" y="1137363"/>
                </a:cubicBezTo>
                <a:cubicBezTo>
                  <a:pt x="1106820" y="1146134"/>
                  <a:pt x="984629" y="1154535"/>
                  <a:pt x="729631" y="1137363"/>
                </a:cubicBezTo>
                <a:cubicBezTo>
                  <a:pt x="474633" y="1120191"/>
                  <a:pt x="336132" y="1136810"/>
                  <a:pt x="0" y="1137363"/>
                </a:cubicBezTo>
                <a:cubicBezTo>
                  <a:pt x="1312" y="928833"/>
                  <a:pt x="19278" y="863041"/>
                  <a:pt x="0" y="591429"/>
                </a:cubicBezTo>
                <a:cubicBezTo>
                  <a:pt x="-19278" y="319817"/>
                  <a:pt x="-6439" y="265250"/>
                  <a:pt x="0" y="0"/>
                </a:cubicBezTo>
                <a:close/>
              </a:path>
              <a:path w="1903384" h="1137363" stroke="0" extrusionOk="0">
                <a:moveTo>
                  <a:pt x="0" y="0"/>
                </a:moveTo>
                <a:cubicBezTo>
                  <a:pt x="146113" y="26181"/>
                  <a:pt x="434887" y="-16749"/>
                  <a:pt x="596394" y="0"/>
                </a:cubicBezTo>
                <a:cubicBezTo>
                  <a:pt x="757901" y="16749"/>
                  <a:pt x="1000978" y="-2464"/>
                  <a:pt x="1230855" y="0"/>
                </a:cubicBezTo>
                <a:cubicBezTo>
                  <a:pt x="1460732" y="2464"/>
                  <a:pt x="1725526" y="19684"/>
                  <a:pt x="1903384" y="0"/>
                </a:cubicBezTo>
                <a:cubicBezTo>
                  <a:pt x="1875823" y="127017"/>
                  <a:pt x="1882524" y="377215"/>
                  <a:pt x="1903384" y="568682"/>
                </a:cubicBezTo>
                <a:cubicBezTo>
                  <a:pt x="1924244" y="760149"/>
                  <a:pt x="1902669" y="877187"/>
                  <a:pt x="1903384" y="1137363"/>
                </a:cubicBezTo>
                <a:cubicBezTo>
                  <a:pt x="1714518" y="1157877"/>
                  <a:pt x="1443287" y="1108258"/>
                  <a:pt x="1287957" y="1137363"/>
                </a:cubicBezTo>
                <a:cubicBezTo>
                  <a:pt x="1132627" y="1166468"/>
                  <a:pt x="936972" y="1134846"/>
                  <a:pt x="672529" y="1137363"/>
                </a:cubicBezTo>
                <a:cubicBezTo>
                  <a:pt x="408086" y="1139880"/>
                  <a:pt x="270952" y="1103785"/>
                  <a:pt x="0" y="1137363"/>
                </a:cubicBezTo>
                <a:cubicBezTo>
                  <a:pt x="-9284" y="895207"/>
                  <a:pt x="3687" y="799580"/>
                  <a:pt x="0" y="557308"/>
                </a:cubicBezTo>
                <a:cubicBezTo>
                  <a:pt x="-3687" y="315037"/>
                  <a:pt x="-10459" y="229723"/>
                  <a:pt x="0" y="0"/>
                </a:cubicBezTo>
                <a:close/>
              </a:path>
            </a:pathLst>
          </a:custGeom>
          <a:solidFill>
            <a:srgbClr val="E0DFD5"/>
          </a:solidFill>
          <a:ln>
            <a:solidFill>
              <a:srgbClr val="F09D51"/>
            </a:solidFill>
            <a:extLst>
              <a:ext uri="{C807C97D-BFC1-408E-A445-0C87EB9F89A2}">
                <ask:lineSketchStyleProps xmlns:ask="http://schemas.microsoft.com/office/drawing/2018/sketchyshapes" sd="2774757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Milestone 1:</a:t>
            </a:r>
            <a:b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</a:br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Survey Design and </a:t>
            </a:r>
            <a:r>
              <a:rPr lang="de-DE" sz="1400" dirty="0" err="1">
                <a:solidFill>
                  <a:srgbClr val="313638"/>
                </a:solidFill>
                <a:latin typeface="OCRB" panose="020B0609020202020204" pitchFamily="49" charset="0"/>
              </a:rPr>
              <a:t>Requirement</a:t>
            </a:r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 Definition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577CD0B-6E23-879D-704F-F2F1C6D2D9A2}"/>
              </a:ext>
            </a:extLst>
          </p:cNvPr>
          <p:cNvCxnSpPr/>
          <p:nvPr/>
        </p:nvCxnSpPr>
        <p:spPr>
          <a:xfrm flipV="1">
            <a:off x="658001" y="3324019"/>
            <a:ext cx="10866840" cy="39245"/>
          </a:xfrm>
          <a:prstGeom prst="straightConnector1">
            <a:avLst/>
          </a:prstGeom>
          <a:ln w="15875">
            <a:solidFill>
              <a:srgbClr val="C50E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B8F467F-7A04-8BDE-95D3-CBF2CBAC2271}"/>
              </a:ext>
            </a:extLst>
          </p:cNvPr>
          <p:cNvCxnSpPr/>
          <p:nvPr/>
        </p:nvCxnSpPr>
        <p:spPr>
          <a:xfrm flipV="1">
            <a:off x="667159" y="2896746"/>
            <a:ext cx="0" cy="451313"/>
          </a:xfrm>
          <a:prstGeom prst="line">
            <a:avLst/>
          </a:prstGeom>
          <a:ln w="15875">
            <a:solidFill>
              <a:srgbClr val="F09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F98C49E-A88F-B9D5-4FF8-A4158D22CBA8}"/>
              </a:ext>
            </a:extLst>
          </p:cNvPr>
          <p:cNvSpPr txBox="1"/>
          <p:nvPr/>
        </p:nvSpPr>
        <p:spPr>
          <a:xfrm>
            <a:off x="237430" y="2565144"/>
            <a:ext cx="851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OCRB" panose="020B0609020202020204" pitchFamily="49" charset="0"/>
              </a:rPr>
              <a:t>25.10.23</a:t>
            </a:r>
            <a:br>
              <a:rPr lang="de-DE" sz="1000" dirty="0">
                <a:latin typeface="OCRB" panose="020B0609020202020204" pitchFamily="49" charset="0"/>
              </a:rPr>
            </a:br>
            <a:r>
              <a:rPr lang="de-DE" sz="1000" dirty="0">
                <a:latin typeface="OCRB" panose="020B0609020202020204" pitchFamily="49" charset="0"/>
              </a:rPr>
              <a:t>Kick-Off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743E98A-04B8-6958-CB7F-E89D966F62F4}"/>
              </a:ext>
            </a:extLst>
          </p:cNvPr>
          <p:cNvSpPr txBox="1"/>
          <p:nvPr/>
        </p:nvSpPr>
        <p:spPr>
          <a:xfrm>
            <a:off x="783911" y="262138"/>
            <a:ext cx="6096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1400" spc="-50" dirty="0">
                <a:solidFill>
                  <a:srgbClr val="C50E1F"/>
                </a:solidFill>
                <a:effectLst/>
                <a:latin typeface="OCRB" panose="020B0609020202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 Check-In – 08.11.23</a:t>
            </a:r>
            <a:endParaRPr lang="de-DE" sz="2800" kern="1400" spc="-50" dirty="0">
              <a:solidFill>
                <a:srgbClr val="C50E1F"/>
              </a:solidFill>
              <a:effectLst/>
              <a:latin typeface="OCRB" panose="020B0609020202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6DDC4EF-DBB0-3B7D-F03A-2FB38B08396A}"/>
              </a:ext>
            </a:extLst>
          </p:cNvPr>
          <p:cNvSpPr txBox="1"/>
          <p:nvPr/>
        </p:nvSpPr>
        <p:spPr>
          <a:xfrm>
            <a:off x="783911" y="853468"/>
            <a:ext cx="2065306" cy="366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800" b="1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endParaRPr lang="de-DE" sz="1800" b="1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C78BD14-24E6-87CC-A0AA-D745937BB738}"/>
              </a:ext>
            </a:extLst>
          </p:cNvPr>
          <p:cNvSpPr txBox="1"/>
          <p:nvPr/>
        </p:nvSpPr>
        <p:spPr>
          <a:xfrm>
            <a:off x="783911" y="1438451"/>
            <a:ext cx="2854066" cy="929773"/>
          </a:xfrm>
          <a:prstGeom prst="rect">
            <a:avLst/>
          </a:prstGeom>
          <a:noFill/>
        </p:spPr>
        <p:txBody>
          <a:bodyPr wrap="square" numCol="2">
            <a:no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David 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Ben	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Aylin 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Chandimal</a:t>
            </a:r>
            <a:endParaRPr lang="de-DE" sz="1050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kern="100" dirty="0" err="1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Jabora</a:t>
            </a:r>
            <a:r>
              <a:rPr lang="en-US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de-DE" sz="1050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Beyda</a:t>
            </a:r>
            <a:endParaRPr lang="de-DE" sz="1050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75C4C69-2E95-B2AE-58EB-CE8526D951FC}"/>
              </a:ext>
            </a:extLst>
          </p:cNvPr>
          <p:cNvSpPr txBox="1"/>
          <p:nvPr/>
        </p:nvSpPr>
        <p:spPr>
          <a:xfrm>
            <a:off x="4801528" y="853468"/>
            <a:ext cx="1948245" cy="366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b="1" kern="100" dirty="0">
                <a:solidFill>
                  <a:srgbClr val="313638"/>
                </a:solidFill>
                <a:latin typeface="OCRB" panose="020B0609020202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 Due</a:t>
            </a:r>
            <a:endParaRPr lang="de-DE" sz="1800" b="1" kern="100" dirty="0">
              <a:solidFill>
                <a:srgbClr val="313638"/>
              </a:solidFill>
              <a:effectLst/>
              <a:latin typeface="OCRB" panose="020B0609020202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C1617C1-893C-4B51-526C-C59299B7B520}"/>
              </a:ext>
            </a:extLst>
          </p:cNvPr>
          <p:cNvSpPr txBox="1"/>
          <p:nvPr/>
        </p:nvSpPr>
        <p:spPr>
          <a:xfrm>
            <a:off x="4801529" y="1412007"/>
            <a:ext cx="2079036" cy="366960"/>
          </a:xfrm>
          <a:prstGeom prst="rect">
            <a:avLst/>
          </a:prstGeom>
          <a:noFill/>
        </p:spPr>
        <p:txBody>
          <a:bodyPr wrap="square" numCol="2">
            <a:no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050" kern="100" dirty="0">
                <a:solidFill>
                  <a:srgbClr val="313638"/>
                </a:solidFill>
                <a:effectLst/>
                <a:latin typeface="OCRB" panose="020B0609020202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Timeline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C2D6606-B517-2242-73AF-BF2EEB39CCBF}"/>
              </a:ext>
            </a:extLst>
          </p:cNvPr>
          <p:cNvSpPr txBox="1"/>
          <p:nvPr/>
        </p:nvSpPr>
        <p:spPr>
          <a:xfrm>
            <a:off x="10955737" y="2574905"/>
            <a:ext cx="851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OCRB" panose="020B0609020202020204" pitchFamily="49" charset="0"/>
              </a:rPr>
              <a:t>„</a:t>
            </a:r>
            <a:r>
              <a:rPr lang="de-DE" sz="1000" dirty="0" err="1">
                <a:latin typeface="OCRB" panose="020B0609020202020204" pitchFamily="49" charset="0"/>
              </a:rPr>
              <a:t>Done</a:t>
            </a:r>
            <a:r>
              <a:rPr lang="de-DE" sz="1000" dirty="0">
                <a:latin typeface="OCRB" panose="020B0609020202020204" pitchFamily="49" charset="0"/>
              </a:rPr>
              <a:t>“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3263D4C-4887-3F63-B29C-AFD351E1C213}"/>
              </a:ext>
            </a:extLst>
          </p:cNvPr>
          <p:cNvCxnSpPr/>
          <p:nvPr/>
        </p:nvCxnSpPr>
        <p:spPr>
          <a:xfrm flipV="1">
            <a:off x="11381541" y="2857994"/>
            <a:ext cx="0" cy="451313"/>
          </a:xfrm>
          <a:prstGeom prst="line">
            <a:avLst/>
          </a:prstGeom>
          <a:ln w="15875">
            <a:solidFill>
              <a:srgbClr val="F09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BD968AB6-2034-4662-AA44-F1905FFBCDF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46617" y="262138"/>
            <a:ext cx="960728" cy="537550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5C942C9E-31CA-B21F-31AA-8975EF6CE9F5}"/>
              </a:ext>
            </a:extLst>
          </p:cNvPr>
          <p:cNvSpPr/>
          <p:nvPr/>
        </p:nvSpPr>
        <p:spPr>
          <a:xfrm>
            <a:off x="4064261" y="4751473"/>
            <a:ext cx="1903384" cy="1134450"/>
          </a:xfrm>
          <a:custGeom>
            <a:avLst/>
            <a:gdLst>
              <a:gd name="connsiteX0" fmla="*/ 0 w 1903384"/>
              <a:gd name="connsiteY0" fmla="*/ 0 h 1134450"/>
              <a:gd name="connsiteX1" fmla="*/ 672529 w 1903384"/>
              <a:gd name="connsiteY1" fmla="*/ 0 h 1134450"/>
              <a:gd name="connsiteX2" fmla="*/ 1268923 w 1903384"/>
              <a:gd name="connsiteY2" fmla="*/ 0 h 1134450"/>
              <a:gd name="connsiteX3" fmla="*/ 1903384 w 1903384"/>
              <a:gd name="connsiteY3" fmla="*/ 0 h 1134450"/>
              <a:gd name="connsiteX4" fmla="*/ 1903384 w 1903384"/>
              <a:gd name="connsiteY4" fmla="*/ 555881 h 1134450"/>
              <a:gd name="connsiteX5" fmla="*/ 1903384 w 1903384"/>
              <a:gd name="connsiteY5" fmla="*/ 1134450 h 1134450"/>
              <a:gd name="connsiteX6" fmla="*/ 1306990 w 1903384"/>
              <a:gd name="connsiteY6" fmla="*/ 1134450 h 1134450"/>
              <a:gd name="connsiteX7" fmla="*/ 729631 w 1903384"/>
              <a:gd name="connsiteY7" fmla="*/ 1134450 h 1134450"/>
              <a:gd name="connsiteX8" fmla="*/ 0 w 1903384"/>
              <a:gd name="connsiteY8" fmla="*/ 1134450 h 1134450"/>
              <a:gd name="connsiteX9" fmla="*/ 0 w 1903384"/>
              <a:gd name="connsiteY9" fmla="*/ 589914 h 1134450"/>
              <a:gd name="connsiteX10" fmla="*/ 0 w 1903384"/>
              <a:gd name="connsiteY10" fmla="*/ 0 h 113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384" h="1134450" fill="none" extrusionOk="0">
                <a:moveTo>
                  <a:pt x="0" y="0"/>
                </a:moveTo>
                <a:cubicBezTo>
                  <a:pt x="219872" y="33084"/>
                  <a:pt x="391768" y="20124"/>
                  <a:pt x="672529" y="0"/>
                </a:cubicBezTo>
                <a:cubicBezTo>
                  <a:pt x="953290" y="-20124"/>
                  <a:pt x="1060569" y="5608"/>
                  <a:pt x="1268923" y="0"/>
                </a:cubicBezTo>
                <a:cubicBezTo>
                  <a:pt x="1477277" y="-5608"/>
                  <a:pt x="1651645" y="6960"/>
                  <a:pt x="1903384" y="0"/>
                </a:cubicBezTo>
                <a:cubicBezTo>
                  <a:pt x="1881337" y="162013"/>
                  <a:pt x="1887622" y="397990"/>
                  <a:pt x="1903384" y="555881"/>
                </a:cubicBezTo>
                <a:cubicBezTo>
                  <a:pt x="1919146" y="713772"/>
                  <a:pt x="1931958" y="952021"/>
                  <a:pt x="1903384" y="1134450"/>
                </a:cubicBezTo>
                <a:cubicBezTo>
                  <a:pt x="1631614" y="1136461"/>
                  <a:pt x="1507160" y="1125679"/>
                  <a:pt x="1306990" y="1134450"/>
                </a:cubicBezTo>
                <a:cubicBezTo>
                  <a:pt x="1106820" y="1143221"/>
                  <a:pt x="984629" y="1151622"/>
                  <a:pt x="729631" y="1134450"/>
                </a:cubicBezTo>
                <a:cubicBezTo>
                  <a:pt x="474633" y="1117278"/>
                  <a:pt x="336132" y="1133897"/>
                  <a:pt x="0" y="1134450"/>
                </a:cubicBezTo>
                <a:cubicBezTo>
                  <a:pt x="-11209" y="981594"/>
                  <a:pt x="-21508" y="717243"/>
                  <a:pt x="0" y="589914"/>
                </a:cubicBezTo>
                <a:cubicBezTo>
                  <a:pt x="21508" y="462585"/>
                  <a:pt x="-5" y="208516"/>
                  <a:pt x="0" y="0"/>
                </a:cubicBezTo>
                <a:close/>
              </a:path>
              <a:path w="1903384" h="1134450" stroke="0" extrusionOk="0">
                <a:moveTo>
                  <a:pt x="0" y="0"/>
                </a:moveTo>
                <a:cubicBezTo>
                  <a:pt x="146113" y="26181"/>
                  <a:pt x="434887" y="-16749"/>
                  <a:pt x="596394" y="0"/>
                </a:cubicBezTo>
                <a:cubicBezTo>
                  <a:pt x="757901" y="16749"/>
                  <a:pt x="1000978" y="-2464"/>
                  <a:pt x="1230855" y="0"/>
                </a:cubicBezTo>
                <a:cubicBezTo>
                  <a:pt x="1460732" y="2464"/>
                  <a:pt x="1725526" y="19684"/>
                  <a:pt x="1903384" y="0"/>
                </a:cubicBezTo>
                <a:cubicBezTo>
                  <a:pt x="1883155" y="279082"/>
                  <a:pt x="1905165" y="443936"/>
                  <a:pt x="1903384" y="567225"/>
                </a:cubicBezTo>
                <a:cubicBezTo>
                  <a:pt x="1901603" y="690514"/>
                  <a:pt x="1895318" y="923295"/>
                  <a:pt x="1903384" y="1134450"/>
                </a:cubicBezTo>
                <a:cubicBezTo>
                  <a:pt x="1714518" y="1154964"/>
                  <a:pt x="1443287" y="1105345"/>
                  <a:pt x="1287957" y="1134450"/>
                </a:cubicBezTo>
                <a:cubicBezTo>
                  <a:pt x="1132627" y="1163555"/>
                  <a:pt x="936972" y="1131933"/>
                  <a:pt x="672529" y="1134450"/>
                </a:cubicBezTo>
                <a:cubicBezTo>
                  <a:pt x="408086" y="1136967"/>
                  <a:pt x="270952" y="1100872"/>
                  <a:pt x="0" y="1134450"/>
                </a:cubicBezTo>
                <a:cubicBezTo>
                  <a:pt x="1178" y="979355"/>
                  <a:pt x="-28806" y="810306"/>
                  <a:pt x="0" y="555881"/>
                </a:cubicBezTo>
                <a:cubicBezTo>
                  <a:pt x="28806" y="301456"/>
                  <a:pt x="22372" y="223015"/>
                  <a:pt x="0" y="0"/>
                </a:cubicBezTo>
                <a:close/>
              </a:path>
            </a:pathLst>
          </a:custGeom>
          <a:solidFill>
            <a:srgbClr val="E0DFD5"/>
          </a:solidFill>
          <a:ln>
            <a:solidFill>
              <a:srgbClr val="F09D51"/>
            </a:solidFill>
            <a:extLst>
              <a:ext uri="{C807C97D-BFC1-408E-A445-0C87EB9F89A2}">
                <ask:lineSketchStyleProps xmlns:ask="http://schemas.microsoft.com/office/drawing/2018/sketchyshapes" sd="2774757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Milestone 2:</a:t>
            </a:r>
            <a:b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</a:br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Survey Plattform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7296F8B-AE5C-AB93-F013-5FF6EAC50EDD}"/>
              </a:ext>
            </a:extLst>
          </p:cNvPr>
          <p:cNvCxnSpPr/>
          <p:nvPr/>
        </p:nvCxnSpPr>
        <p:spPr>
          <a:xfrm flipV="1">
            <a:off x="1816564" y="2896746"/>
            <a:ext cx="0" cy="451313"/>
          </a:xfrm>
          <a:prstGeom prst="line">
            <a:avLst/>
          </a:prstGeom>
          <a:ln w="15875">
            <a:solidFill>
              <a:srgbClr val="F09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E6E65C42-8796-7E79-75A8-1AA73339BF1B}"/>
              </a:ext>
            </a:extLst>
          </p:cNvPr>
          <p:cNvSpPr txBox="1"/>
          <p:nvPr/>
        </p:nvSpPr>
        <p:spPr>
          <a:xfrm>
            <a:off x="1357278" y="2547315"/>
            <a:ext cx="851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latin typeface="OCRB" panose="020B0609020202020204" pitchFamily="49" charset="0"/>
              </a:rPr>
              <a:t>08.11.23</a:t>
            </a:r>
            <a:br>
              <a:rPr lang="de-DE" sz="1000" dirty="0">
                <a:latin typeface="OCRB" panose="020B0609020202020204" pitchFamily="49" charset="0"/>
              </a:rPr>
            </a:br>
            <a:r>
              <a:rPr lang="de-DE" sz="1000" dirty="0" err="1">
                <a:latin typeface="OCRB" panose="020B0609020202020204" pitchFamily="49" charset="0"/>
              </a:rPr>
              <a:t>today</a:t>
            </a:r>
            <a:endParaRPr lang="de-DE" sz="1000" dirty="0">
              <a:latin typeface="OCRB" panose="020B0609020202020204" pitchFamily="49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849EC23-67DC-35F8-92DD-A514E922772B}"/>
              </a:ext>
            </a:extLst>
          </p:cNvPr>
          <p:cNvSpPr/>
          <p:nvPr/>
        </p:nvSpPr>
        <p:spPr>
          <a:xfrm>
            <a:off x="6608676" y="4748560"/>
            <a:ext cx="1903384" cy="1134449"/>
          </a:xfrm>
          <a:custGeom>
            <a:avLst/>
            <a:gdLst>
              <a:gd name="connsiteX0" fmla="*/ 0 w 1903384"/>
              <a:gd name="connsiteY0" fmla="*/ 0 h 1134449"/>
              <a:gd name="connsiteX1" fmla="*/ 672529 w 1903384"/>
              <a:gd name="connsiteY1" fmla="*/ 0 h 1134449"/>
              <a:gd name="connsiteX2" fmla="*/ 1268923 w 1903384"/>
              <a:gd name="connsiteY2" fmla="*/ 0 h 1134449"/>
              <a:gd name="connsiteX3" fmla="*/ 1903384 w 1903384"/>
              <a:gd name="connsiteY3" fmla="*/ 0 h 1134449"/>
              <a:gd name="connsiteX4" fmla="*/ 1903384 w 1903384"/>
              <a:gd name="connsiteY4" fmla="*/ 555880 h 1134449"/>
              <a:gd name="connsiteX5" fmla="*/ 1903384 w 1903384"/>
              <a:gd name="connsiteY5" fmla="*/ 1134449 h 1134449"/>
              <a:gd name="connsiteX6" fmla="*/ 1306990 w 1903384"/>
              <a:gd name="connsiteY6" fmla="*/ 1134449 h 1134449"/>
              <a:gd name="connsiteX7" fmla="*/ 729631 w 1903384"/>
              <a:gd name="connsiteY7" fmla="*/ 1134449 h 1134449"/>
              <a:gd name="connsiteX8" fmla="*/ 0 w 1903384"/>
              <a:gd name="connsiteY8" fmla="*/ 1134449 h 1134449"/>
              <a:gd name="connsiteX9" fmla="*/ 0 w 1903384"/>
              <a:gd name="connsiteY9" fmla="*/ 589913 h 1134449"/>
              <a:gd name="connsiteX10" fmla="*/ 0 w 1903384"/>
              <a:gd name="connsiteY10" fmla="*/ 0 h 113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384" h="1134449" fill="none" extrusionOk="0">
                <a:moveTo>
                  <a:pt x="0" y="0"/>
                </a:moveTo>
                <a:cubicBezTo>
                  <a:pt x="219872" y="33084"/>
                  <a:pt x="391768" y="20124"/>
                  <a:pt x="672529" y="0"/>
                </a:cubicBezTo>
                <a:cubicBezTo>
                  <a:pt x="953290" y="-20124"/>
                  <a:pt x="1060569" y="5608"/>
                  <a:pt x="1268923" y="0"/>
                </a:cubicBezTo>
                <a:cubicBezTo>
                  <a:pt x="1477277" y="-5608"/>
                  <a:pt x="1651645" y="6960"/>
                  <a:pt x="1903384" y="0"/>
                </a:cubicBezTo>
                <a:cubicBezTo>
                  <a:pt x="1879580" y="166467"/>
                  <a:pt x="1884925" y="402832"/>
                  <a:pt x="1903384" y="555880"/>
                </a:cubicBezTo>
                <a:cubicBezTo>
                  <a:pt x="1921843" y="708928"/>
                  <a:pt x="1931958" y="952020"/>
                  <a:pt x="1903384" y="1134449"/>
                </a:cubicBezTo>
                <a:cubicBezTo>
                  <a:pt x="1631614" y="1136460"/>
                  <a:pt x="1507160" y="1125678"/>
                  <a:pt x="1306990" y="1134449"/>
                </a:cubicBezTo>
                <a:cubicBezTo>
                  <a:pt x="1106820" y="1143220"/>
                  <a:pt x="984629" y="1151621"/>
                  <a:pt x="729631" y="1134449"/>
                </a:cubicBezTo>
                <a:cubicBezTo>
                  <a:pt x="474633" y="1117277"/>
                  <a:pt x="336132" y="1133896"/>
                  <a:pt x="0" y="1134449"/>
                </a:cubicBezTo>
                <a:cubicBezTo>
                  <a:pt x="-11209" y="981593"/>
                  <a:pt x="-21508" y="717242"/>
                  <a:pt x="0" y="589913"/>
                </a:cubicBezTo>
                <a:cubicBezTo>
                  <a:pt x="21508" y="462584"/>
                  <a:pt x="6948" y="205785"/>
                  <a:pt x="0" y="0"/>
                </a:cubicBezTo>
                <a:close/>
              </a:path>
              <a:path w="1903384" h="1134449" stroke="0" extrusionOk="0">
                <a:moveTo>
                  <a:pt x="0" y="0"/>
                </a:moveTo>
                <a:cubicBezTo>
                  <a:pt x="146113" y="26181"/>
                  <a:pt x="434887" y="-16749"/>
                  <a:pt x="596394" y="0"/>
                </a:cubicBezTo>
                <a:cubicBezTo>
                  <a:pt x="757901" y="16749"/>
                  <a:pt x="1000978" y="-2464"/>
                  <a:pt x="1230855" y="0"/>
                </a:cubicBezTo>
                <a:cubicBezTo>
                  <a:pt x="1460732" y="2464"/>
                  <a:pt x="1725526" y="19684"/>
                  <a:pt x="1903384" y="0"/>
                </a:cubicBezTo>
                <a:cubicBezTo>
                  <a:pt x="1883155" y="279082"/>
                  <a:pt x="1905165" y="443936"/>
                  <a:pt x="1903384" y="567225"/>
                </a:cubicBezTo>
                <a:cubicBezTo>
                  <a:pt x="1901603" y="690514"/>
                  <a:pt x="1888009" y="925437"/>
                  <a:pt x="1903384" y="1134449"/>
                </a:cubicBezTo>
                <a:cubicBezTo>
                  <a:pt x="1714518" y="1154963"/>
                  <a:pt x="1443287" y="1105344"/>
                  <a:pt x="1287957" y="1134449"/>
                </a:cubicBezTo>
                <a:cubicBezTo>
                  <a:pt x="1132627" y="1163554"/>
                  <a:pt x="936972" y="1131932"/>
                  <a:pt x="672529" y="1134449"/>
                </a:cubicBezTo>
                <a:cubicBezTo>
                  <a:pt x="408086" y="1136966"/>
                  <a:pt x="270952" y="1100871"/>
                  <a:pt x="0" y="1134449"/>
                </a:cubicBezTo>
                <a:cubicBezTo>
                  <a:pt x="1178" y="979354"/>
                  <a:pt x="-28806" y="810305"/>
                  <a:pt x="0" y="555880"/>
                </a:cubicBezTo>
                <a:cubicBezTo>
                  <a:pt x="28806" y="301455"/>
                  <a:pt x="26652" y="218089"/>
                  <a:pt x="0" y="0"/>
                </a:cubicBezTo>
                <a:close/>
              </a:path>
            </a:pathLst>
          </a:custGeom>
          <a:solidFill>
            <a:srgbClr val="E0DFD5"/>
          </a:solidFill>
          <a:ln>
            <a:solidFill>
              <a:srgbClr val="F09D51"/>
            </a:solidFill>
            <a:extLst>
              <a:ext uri="{C807C97D-BFC1-408E-A445-0C87EB9F89A2}">
                <ask:lineSketchStyleProps xmlns:ask="http://schemas.microsoft.com/office/drawing/2018/sketchyshapes" sd="2774757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Milestone 3:</a:t>
            </a:r>
            <a:b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</a:br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Experiment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5F2E3D6-3D36-BC18-4256-B6963AE578E2}"/>
              </a:ext>
            </a:extLst>
          </p:cNvPr>
          <p:cNvSpPr/>
          <p:nvPr/>
        </p:nvSpPr>
        <p:spPr>
          <a:xfrm>
            <a:off x="9031359" y="4749991"/>
            <a:ext cx="1903384" cy="1133017"/>
          </a:xfrm>
          <a:custGeom>
            <a:avLst/>
            <a:gdLst>
              <a:gd name="connsiteX0" fmla="*/ 0 w 1903384"/>
              <a:gd name="connsiteY0" fmla="*/ 0 h 1133017"/>
              <a:gd name="connsiteX1" fmla="*/ 672529 w 1903384"/>
              <a:gd name="connsiteY1" fmla="*/ 0 h 1133017"/>
              <a:gd name="connsiteX2" fmla="*/ 1268923 w 1903384"/>
              <a:gd name="connsiteY2" fmla="*/ 0 h 1133017"/>
              <a:gd name="connsiteX3" fmla="*/ 1903384 w 1903384"/>
              <a:gd name="connsiteY3" fmla="*/ 0 h 1133017"/>
              <a:gd name="connsiteX4" fmla="*/ 1903384 w 1903384"/>
              <a:gd name="connsiteY4" fmla="*/ 555178 h 1133017"/>
              <a:gd name="connsiteX5" fmla="*/ 1903384 w 1903384"/>
              <a:gd name="connsiteY5" fmla="*/ 1133017 h 1133017"/>
              <a:gd name="connsiteX6" fmla="*/ 1306990 w 1903384"/>
              <a:gd name="connsiteY6" fmla="*/ 1133017 h 1133017"/>
              <a:gd name="connsiteX7" fmla="*/ 729631 w 1903384"/>
              <a:gd name="connsiteY7" fmla="*/ 1133017 h 1133017"/>
              <a:gd name="connsiteX8" fmla="*/ 0 w 1903384"/>
              <a:gd name="connsiteY8" fmla="*/ 1133017 h 1133017"/>
              <a:gd name="connsiteX9" fmla="*/ 0 w 1903384"/>
              <a:gd name="connsiteY9" fmla="*/ 589169 h 1133017"/>
              <a:gd name="connsiteX10" fmla="*/ 0 w 1903384"/>
              <a:gd name="connsiteY10" fmla="*/ 0 h 113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384" h="1133017" fill="none" extrusionOk="0">
                <a:moveTo>
                  <a:pt x="0" y="0"/>
                </a:moveTo>
                <a:cubicBezTo>
                  <a:pt x="219872" y="33084"/>
                  <a:pt x="391768" y="20124"/>
                  <a:pt x="672529" y="0"/>
                </a:cubicBezTo>
                <a:cubicBezTo>
                  <a:pt x="953290" y="-20124"/>
                  <a:pt x="1060569" y="5608"/>
                  <a:pt x="1268923" y="0"/>
                </a:cubicBezTo>
                <a:cubicBezTo>
                  <a:pt x="1477277" y="-5608"/>
                  <a:pt x="1651645" y="6960"/>
                  <a:pt x="1903384" y="0"/>
                </a:cubicBezTo>
                <a:cubicBezTo>
                  <a:pt x="1923251" y="128782"/>
                  <a:pt x="1879061" y="304344"/>
                  <a:pt x="1903384" y="555178"/>
                </a:cubicBezTo>
                <a:cubicBezTo>
                  <a:pt x="1927707" y="806012"/>
                  <a:pt x="1912326" y="988098"/>
                  <a:pt x="1903384" y="1133017"/>
                </a:cubicBezTo>
                <a:cubicBezTo>
                  <a:pt x="1631614" y="1135028"/>
                  <a:pt x="1507160" y="1124246"/>
                  <a:pt x="1306990" y="1133017"/>
                </a:cubicBezTo>
                <a:cubicBezTo>
                  <a:pt x="1106820" y="1141788"/>
                  <a:pt x="984629" y="1150189"/>
                  <a:pt x="729631" y="1133017"/>
                </a:cubicBezTo>
                <a:cubicBezTo>
                  <a:pt x="474633" y="1115845"/>
                  <a:pt x="336132" y="1132464"/>
                  <a:pt x="0" y="1133017"/>
                </a:cubicBezTo>
                <a:cubicBezTo>
                  <a:pt x="-19322" y="1013414"/>
                  <a:pt x="17555" y="737804"/>
                  <a:pt x="0" y="589169"/>
                </a:cubicBezTo>
                <a:cubicBezTo>
                  <a:pt x="-17555" y="440534"/>
                  <a:pt x="-4670" y="118116"/>
                  <a:pt x="0" y="0"/>
                </a:cubicBezTo>
                <a:close/>
              </a:path>
              <a:path w="1903384" h="1133017" stroke="0" extrusionOk="0">
                <a:moveTo>
                  <a:pt x="0" y="0"/>
                </a:moveTo>
                <a:cubicBezTo>
                  <a:pt x="146113" y="26181"/>
                  <a:pt x="434887" y="-16749"/>
                  <a:pt x="596394" y="0"/>
                </a:cubicBezTo>
                <a:cubicBezTo>
                  <a:pt x="757901" y="16749"/>
                  <a:pt x="1000978" y="-2464"/>
                  <a:pt x="1230855" y="0"/>
                </a:cubicBezTo>
                <a:cubicBezTo>
                  <a:pt x="1460732" y="2464"/>
                  <a:pt x="1725526" y="19684"/>
                  <a:pt x="1903384" y="0"/>
                </a:cubicBezTo>
                <a:cubicBezTo>
                  <a:pt x="1877773" y="201707"/>
                  <a:pt x="1877843" y="338274"/>
                  <a:pt x="1903384" y="566509"/>
                </a:cubicBezTo>
                <a:cubicBezTo>
                  <a:pt x="1928925" y="794744"/>
                  <a:pt x="1923397" y="928669"/>
                  <a:pt x="1903384" y="1133017"/>
                </a:cubicBezTo>
                <a:cubicBezTo>
                  <a:pt x="1714518" y="1153531"/>
                  <a:pt x="1443287" y="1103912"/>
                  <a:pt x="1287957" y="1133017"/>
                </a:cubicBezTo>
                <a:cubicBezTo>
                  <a:pt x="1132627" y="1162122"/>
                  <a:pt x="936972" y="1130500"/>
                  <a:pt x="672529" y="1133017"/>
                </a:cubicBezTo>
                <a:cubicBezTo>
                  <a:pt x="408086" y="1135534"/>
                  <a:pt x="270952" y="1099439"/>
                  <a:pt x="0" y="1133017"/>
                </a:cubicBezTo>
                <a:cubicBezTo>
                  <a:pt x="-17545" y="921116"/>
                  <a:pt x="-2914" y="749127"/>
                  <a:pt x="0" y="555178"/>
                </a:cubicBezTo>
                <a:cubicBezTo>
                  <a:pt x="2914" y="361229"/>
                  <a:pt x="-22302" y="257960"/>
                  <a:pt x="0" y="0"/>
                </a:cubicBezTo>
                <a:close/>
              </a:path>
            </a:pathLst>
          </a:custGeom>
          <a:solidFill>
            <a:srgbClr val="E0DFD5"/>
          </a:solidFill>
          <a:ln>
            <a:solidFill>
              <a:srgbClr val="F09D51"/>
            </a:solidFill>
            <a:extLst>
              <a:ext uri="{C807C97D-BFC1-408E-A445-0C87EB9F89A2}">
                <ask:lineSketchStyleProps xmlns:ask="http://schemas.microsoft.com/office/drawing/2018/sketchyshapes" sd="2774757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Milestone 4:</a:t>
            </a:r>
            <a:b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</a:br>
            <a:r>
              <a:rPr lang="de-DE" sz="1400" dirty="0">
                <a:solidFill>
                  <a:srgbClr val="313638"/>
                </a:solidFill>
                <a:latin typeface="OCRB" panose="020B0609020202020204" pitchFamily="49" charset="0"/>
              </a:rPr>
              <a:t>Data Analysis</a:t>
            </a:r>
          </a:p>
        </p:txBody>
      </p:sp>
      <p:sp>
        <p:nvSpPr>
          <p:cNvPr id="35" name="Flussdiagramm: Vorbereitung 34">
            <a:extLst>
              <a:ext uri="{FF2B5EF4-FFF2-40B4-BE49-F238E27FC236}">
                <a16:creationId xmlns:a16="http://schemas.microsoft.com/office/drawing/2014/main" id="{5A88F5AD-3EEF-343B-E9F9-A753DEE31762}"/>
              </a:ext>
            </a:extLst>
          </p:cNvPr>
          <p:cNvSpPr/>
          <p:nvPr/>
        </p:nvSpPr>
        <p:spPr>
          <a:xfrm>
            <a:off x="2468539" y="5657054"/>
            <a:ext cx="1130662" cy="597383"/>
          </a:xfrm>
          <a:prstGeom prst="flowChartPreparation">
            <a:avLst/>
          </a:prstGeom>
          <a:solidFill>
            <a:srgbClr val="E0DFD5"/>
          </a:solidFill>
          <a:ln>
            <a:solidFill>
              <a:srgbClr val="C50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313638"/>
                </a:solidFill>
              </a:rPr>
              <a:t>1-2 </a:t>
            </a:r>
            <a:r>
              <a:rPr lang="de-DE" sz="1200" dirty="0" err="1">
                <a:solidFill>
                  <a:srgbClr val="313638"/>
                </a:solidFill>
              </a:rPr>
              <a:t>Weeks</a:t>
            </a:r>
            <a:endParaRPr lang="de-DE" sz="1200" dirty="0">
              <a:solidFill>
                <a:srgbClr val="313638"/>
              </a:solidFill>
            </a:endParaRPr>
          </a:p>
        </p:txBody>
      </p:sp>
      <p:sp>
        <p:nvSpPr>
          <p:cNvPr id="36" name="Flussdiagramm: Vorbereitung 35">
            <a:extLst>
              <a:ext uri="{FF2B5EF4-FFF2-40B4-BE49-F238E27FC236}">
                <a16:creationId xmlns:a16="http://schemas.microsoft.com/office/drawing/2014/main" id="{F0A60279-EBD7-A449-5F23-5A31F57A8C3C}"/>
              </a:ext>
            </a:extLst>
          </p:cNvPr>
          <p:cNvSpPr/>
          <p:nvPr/>
        </p:nvSpPr>
        <p:spPr>
          <a:xfrm>
            <a:off x="5096633" y="5657054"/>
            <a:ext cx="1130662" cy="597383"/>
          </a:xfrm>
          <a:prstGeom prst="flowChartPreparation">
            <a:avLst/>
          </a:prstGeom>
          <a:solidFill>
            <a:srgbClr val="E0DFD5"/>
          </a:solidFill>
          <a:ln>
            <a:solidFill>
              <a:srgbClr val="C50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313638"/>
                </a:solidFill>
              </a:rPr>
              <a:t>2-3 </a:t>
            </a:r>
            <a:r>
              <a:rPr lang="de-DE" sz="1200" dirty="0" err="1">
                <a:solidFill>
                  <a:srgbClr val="313638"/>
                </a:solidFill>
              </a:rPr>
              <a:t>Weeks</a:t>
            </a:r>
            <a:endParaRPr lang="de-DE" sz="1200" dirty="0">
              <a:solidFill>
                <a:srgbClr val="313638"/>
              </a:solidFill>
            </a:endParaRPr>
          </a:p>
        </p:txBody>
      </p:sp>
      <p:sp>
        <p:nvSpPr>
          <p:cNvPr id="37" name="Flussdiagramm: Vorbereitung 36">
            <a:extLst>
              <a:ext uri="{FF2B5EF4-FFF2-40B4-BE49-F238E27FC236}">
                <a16:creationId xmlns:a16="http://schemas.microsoft.com/office/drawing/2014/main" id="{44A0C636-41F9-3CBD-D037-591BC0036830}"/>
              </a:ext>
            </a:extLst>
          </p:cNvPr>
          <p:cNvSpPr/>
          <p:nvPr/>
        </p:nvSpPr>
        <p:spPr>
          <a:xfrm>
            <a:off x="7641048" y="5657054"/>
            <a:ext cx="1130662" cy="597383"/>
          </a:xfrm>
          <a:prstGeom prst="flowChartPreparation">
            <a:avLst/>
          </a:prstGeom>
          <a:solidFill>
            <a:srgbClr val="E0DFD5"/>
          </a:solidFill>
          <a:ln>
            <a:solidFill>
              <a:srgbClr val="C50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313638"/>
                </a:solidFill>
              </a:rPr>
              <a:t>1 </a:t>
            </a:r>
            <a:r>
              <a:rPr lang="de-DE" sz="1200" dirty="0" err="1">
                <a:solidFill>
                  <a:srgbClr val="313638"/>
                </a:solidFill>
              </a:rPr>
              <a:t>Weeks</a:t>
            </a:r>
            <a:endParaRPr lang="de-DE" sz="1200" dirty="0">
              <a:solidFill>
                <a:srgbClr val="313638"/>
              </a:solidFill>
            </a:endParaRPr>
          </a:p>
        </p:txBody>
      </p:sp>
      <p:sp>
        <p:nvSpPr>
          <p:cNvPr id="38" name="Flussdiagramm: Vorbereitung 37">
            <a:extLst>
              <a:ext uri="{FF2B5EF4-FFF2-40B4-BE49-F238E27FC236}">
                <a16:creationId xmlns:a16="http://schemas.microsoft.com/office/drawing/2014/main" id="{36DF89BE-08ED-8E43-8D2C-F747D9123ED8}"/>
              </a:ext>
            </a:extLst>
          </p:cNvPr>
          <p:cNvSpPr/>
          <p:nvPr/>
        </p:nvSpPr>
        <p:spPr>
          <a:xfrm>
            <a:off x="10031482" y="5676805"/>
            <a:ext cx="1130662" cy="597383"/>
          </a:xfrm>
          <a:prstGeom prst="flowChartPreparation">
            <a:avLst/>
          </a:prstGeom>
          <a:solidFill>
            <a:srgbClr val="E0DFD5"/>
          </a:solidFill>
          <a:ln>
            <a:solidFill>
              <a:srgbClr val="C50E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313638"/>
                </a:solidFill>
              </a:rPr>
              <a:t>2-3 </a:t>
            </a:r>
            <a:r>
              <a:rPr lang="de-DE" sz="1200" dirty="0" err="1">
                <a:solidFill>
                  <a:srgbClr val="313638"/>
                </a:solidFill>
              </a:rPr>
              <a:t>Weeks</a:t>
            </a:r>
            <a:endParaRPr lang="de-DE" sz="1200" dirty="0">
              <a:solidFill>
                <a:srgbClr val="3136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94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OCRB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TU-Pseudonym 0620602321246435</dc:creator>
  <cp:lastModifiedBy>TU-Pseudonym 0620602321246435</cp:lastModifiedBy>
  <cp:revision>1</cp:revision>
  <dcterms:created xsi:type="dcterms:W3CDTF">2023-11-08T12:05:17Z</dcterms:created>
  <dcterms:modified xsi:type="dcterms:W3CDTF">2023-11-08T12:57:19Z</dcterms:modified>
</cp:coreProperties>
</file>