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D51"/>
    <a:srgbClr val="E0DFD5"/>
    <a:srgbClr val="C50E1F"/>
    <a:srgbClr val="313638"/>
    <a:srgbClr val="E8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3DB3-D8B6-43B0-BE1D-0EC2613C8B78}" v="7" dt="2023-11-22T11:04:3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1:21.064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 3200 24575,'0'0'0,"0"-2"0,0-3 0,2-6 0,2-4 0,7-6 0,13-4 0,2-6 0,10-3 0,7 1 0,1 3 0,-1 3 0,16-1 0,-2 2 0,-3 0 0,6 4 0,-9 1 0,-5 3 0,-9 0 0,-1 2 0,-6 0 0,-3 0 0,-6 4 0,-3 1 0,1-3 0,0-3 0,-1 1 0,0 0 0,-1-1 0,-2 1 0,1 0 0,-1 0 0,-1 1 0,3-3 0,2 4 0,-1-3 0,-3 3 0,3-5 0,0 2 0,-3-2 0,-1 2 0,-2-1 0,-2 1 0,0 2 0,-1-1 0,-1 1 0,-1 1 0,-2-1 0,0 1 0,-1-5 0,-1 2 0,-1-2 0,3-3 0,0 2 0,0-1 0,-1 2 0,0-2 0,0 1 0,-1 1 0,-1 1 0,-1-3 0,0 3 0,-1-2 0,0 3 0,0 1 0,0-1 0,0 2 0,0 1 0,0-3 0,0-2 0,0-3 0,0 0 0,0 3 0,0-1 0,0 3 0,0-1 0,0 2 0,-3 1 0,1 0 0,0 0 0,0 2 0,1-5 0,-5 0 0,1-1 0,-1 2 0,0 0 0,1 1 0,1 1 0,0-1 0,0 2 0,2-2 0,-4 1 0,0 0 0,1 0 0,-1 0 0,1 1 0,1-1 0,-3 1 0,1 0 0,1-2 0,-1 2 0,1-2 0,1 1 0,0 0 0,0 0 0,1 0 0,1 1 0,-4-2 0,1 2 0,1 0 0,0-1 0,1 0 0,2-1 0,0 1 0,1 1 0,0-2 0,0 1 0,-2 1 0,0-1 0,0 0 0,0 2 0,1-3 0,0 2 0,1-2 0,-1 1 0,1 0 0,0 0 0,1-5 0,-1 2 0,0-4 0,0 2 0,0-1 0,0 2 0,0 2 0,0 0 0,0-2 0,0 0 0,0 2 0,0-1 0,4 4 0,1 1 0,-1 2 0,0-2 0,-2 1 0,0-3 0,-1 1 0,-1 0 0,3-2 0,-1 1 0,0 1 0,-1-1 0,1 0 0,-2-3 0,3 1 0,-1-2 0,1 1 0,3-2 0,0-4 0,-1 0 0,1 2 0,-1 2 0,-1 1 0,3 4 0,-1 2 0,-1 2 0,-1-1 0,-1 0 0,1 1 0,-2 2 0,1-3 0,1 0 0,-1-2 0,0 0 0,3 2 0,0 1 0,-1-2 0,-1 1 0,1 2 0,-1 0 0,-1-2 0,1 3 0,0-1 0,-1 0 0,3 2 0,0-2 0,-1 0 0,1 1 0,-1-2 0,3-1 0,0 1 0,0-3 0,-1 0 0,-2 0 0,0 3 0,0-1 0,2 0 0,0 0 0,0-1 0,0-1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50.43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7421.83008"/>
      <inkml:brushProperty name="anchorY" value="19988.74609"/>
      <inkml:brushProperty name="scaleFactor" value="0.5"/>
    </inkml:brush>
  </inkml:definitions>
  <inkml:trace contextRef="#ctx0" brushRef="#br0">2909 3364 24575,'0'0'0,"0"-4"0,-2-1 0,-5 0 0,-2 0 0,-1 0 0,-4-4 0,-5 2 0,0-1 0,1 1 0,0-1 0,-4-2 0,-2 1 0,1 0 0,-2-3 0,-2 0 0,-2 1 0,-3-1 0,-2-2 0,4 2 0,2 0 0,4 2 0,5 4 0,1 0 0,3-3 0,-1-1 0,1 2 0,2-1 0,-4-3 0,-2 1 0,-4-4 0,2 1 0,-3 1 0,2 2 0,-2-1 0,0-1 0,-1-1 0,2 2 0,2 0 0,1 3 0,3-2 0,2 1 0,-3-1 0,-1-2 0,1 1 0,0 1 0,-4-2 0,2 0 0,-3-2 0,-3 1 0,-4-2 0,-2-4 0,-1-2 0,-6-1 0,3 3 0,0-1 0,0 2 0,0-3 0,0 1 0,1-1 0,-1-2 0,-1 1 0,2-3 0,0 0 0,-1-2 0,4 1 0,4 4 0,0 0 0,4 4 0,0-2 0,3 3 0,0-2 0,3 3 0,0-3 0,2-1 0,1 2 0,0 4 0,2 1 0,2 1 0,-2 0 0,1 1 0,-1-5 0,-1-1 0,0-4 0,-2 1 0,1 1 0,1 0 0,-2 5 0,3 1 0,1 1 0,1 0 0,3 0 0,-2 4 0,2-3 0,-1 1 0,-2 2 0,1 0 0,1-3 0,1 1 0,0 1 0,-2 0 0,1-1 0,0-1 0,-1-3 0,-2 1 0,0 0 0,-1-2 0,2 1 0,-1 1 0,0-1 0,3 0 0,-3 3 0,3 1 0,-1-1 0,1 0 0,1-2 0,-1 0 0,-2 0 0,-2-4 0,0-1 0,1 0 0,1 2 0,3-1 0,-4-2 0,2 1 0,-3-1 0,2 1 0,1-1 0,-3 0 0,3 1 0,-1 1 0,4 2 0,-1 4 0,2-1 0,2 1 0,-3-1 0,-1-1 0,1 1 0,-2-2 0,-1-4 0,0 1 0,0-4 0,-2 1 0,2 0 0,-1 2 0,3 3 0,0-1 0,2 1 0,-2 0 0,0 1 0,0 1 0,2-2 0,-3 2 0,1 0 0,-1-1 0,2 0 0,0-3 0,-3 1 0,1-2 0,2 1 0,0 0 0,1 1 0,-2 2 0,1-1 0,1 1 0,-1 1 0,2-1 0,-1 1 0,2-4 0,0 0 0,-3 0 0,1 0 0,1 2 0,-1 4 0,1-1 0,1 1 0,2-2 0,-2 0 0,1 1 0,1-2 0,0 0 0,-4 4 0,1 0 0,1-1 0,0-1 0,-1 3 0,1 1 0,1-3 0,-1 0 0,0-2 0,2 0 0,0 0 0,-4 3 0,1-2 0,0 1 0,-1 0 0,1-2 0,1 1 0,-3-3 0,1 1 0,1 1 0,1-2 0,-1 3 0,2 1 0,0 1 0,1-1 0,-2 1 0,1 1 0,1 0 0,-4 2 0,0-2 0,1-5 0,-1 2 0,1-1 0,1 1 0,1-1 0,0 3 0,0-1 0,0 0 0,1-1 0,1 1 0,-4 2 0,1-2 0,-1 0 0,1 1 0,2-3 0,-2 3 0,1-1 0,1 2 0,0-3 0,1 0 0,0-2 0,1 1 0,-2 2 0,-1 0 0,1 0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3:20.59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2072.89478"/>
      <inkml:brushProperty name="anchorY" value="2352.7666"/>
      <inkml:brushProperty name="scaleFactor" value="0.5"/>
    </inkml:brush>
  </inkml:definitions>
  <inkml:trace contextRef="#ctx0" brushRef="#br0">1418 3283 24575,'0'0'0,"0"-3"0,0-5 0,-2 1 0,0-1 0,0-3 0,-2-1 0,0-2 0,1-1 0,-1 2 0,0 2 0,-4-4 0,2-2 0,0 0 0,-1 1 0,2-1 0,-3 3 0,0-2 0,0 2 0,2 1 0,0 1 0,1 3 0,1-1 0,1-1 0,-4 2 0,1 1 0,1-4 0,-1 3 0,1-1 0,-3 3 0,1-3 0,-1-1 0,-1 1 0,-2-4 0,-2-4 0,-2-4 0,-4-4 0,-2-2 0,0-1 0,-2-1 0,-4-4 0,1 4 0,1 4 0,3 2 0,5 4 0,3 6 0,0 3 0,4-1 0,1 2 0,2 1 0,0 0 0,-3 2 0,0-3 0,-4-4 0,-4-6 0,-7-6 0,1-5 0,-4 0 0,1 3 0,5 4 0,4 3 0,1 5 0,2 3 0,4 2 0,1-1 0,-2 2 0,3 0 0,0 3 0,2-1 0,-1-2 0,-2 0 0,0-4 0,-2 0 0,-2 0 0,3-1 0,-1 2 0,3 1 0,-2 1 0,1-2 0,-1 0 0,2-2 0,-2 3 0,2 0 0,0 1 0,1-2 0,1 2 0,1 1 0,-2 0 0,1-3 0,-1 1 0,1-1 0,-2-4 0,-1-1 0,1-1 0,2 0 0,0 1 0,2 2 0,-3-1 0,1 2 0,-1 3 0,2 1 0,1-3 0,0-2 0,0-1 0,-2 1 0,0-1 0,2 2 0,-2 0 0,2-1 0,-3-3 0,1 1 0,-1-2 0,1 2 0,2 2 0,-1-1 0,2 1 0,1 2 0,-4 3 0,2-3 0,-3-2 0,2-4 0,-3 0 0,1 1 0,2-2 0,1-1 0,0 2 0,1-2 0,-1 2 0,1-3 0,0 3 0,-2-3 0,0 0 0,-2-2 0,2 2 0,-3-2 0,1 1 0,-1-2 0,2-2 0,-2-1 0,1-2 0,-1 4 0,-2 1 0,1 4 0,2 3 0,3 2 0,1 2 0,0 3 0,1 0 0,1 0 0,0 1 0,1-5 0,1-2 0,0 1 0,0 0 0,-2-1 0,0-2 0,0-4 0,0 2 0,1 1 0,0 1 0,1 2 0,-1 2 0,1 1 0,0 0 0,-4 3 0,0 0 0,-1 0 0,2 0 0,0-2 0,2 1 0,0 0 0,0-3 0,1-2 0,-2-5 0,0 1 0,0-1 0,0 3 0,-3 2 0,-1 0 0,2 3 0,0 0 0,-1 5 0,1-2 0,1 0 0,1-1 0,0 0 0,2-1 0,-1-1 0,1 1 0,1 0 0,-1-2 0,0 2 0,0 0 0,0-2 0,0 2 0,0-2 0,0 0 0,0 2 0,0-2 0,0 1 0,0 1 0,0-1 0,0 1 0,0-2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36.75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4359.74414"/>
      <inkml:brushProperty name="anchorY" value="18289.45703"/>
      <inkml:brushProperty name="scaleFactor" value="0.5"/>
    </inkml:brush>
  </inkml:definitions>
  <inkml:trace contextRef="#ctx0" brushRef="#br0">175 1 24575,'0'0'0,"0"4"0,0 3 0,0 2 0,0 3 0,0 2 0,0 0 0,-2 1 0,0 0 0,0 2 0,0-1 0,-1-4 0,0 0 0,0 0 0,1 1 0,-4-1 0,1 2 0,0 0 0,1-1 0,2 2 0,-2-2 0,1 3 0,0-1 0,1 0 0,-3 2 0,0 2 0,0 0 0,1 3 0,0-1 0,0 0 0,1-2 0,1-2 0,-2-1 0,1-1 0,1 2 0,0-2 0,-4-1 0,1 1 0,0 0 0,2-1 0,0 1 0,1-1 0,2 0 0,-3 4 0,1 1 0,0-1 0,0 3 0,1-1 0,0 1 0,1-3 0,-2 1 0,0-3 0,0 4 0,0-2 0,1 1 0,0-1 0,1-2 0,-1 0 0,1-1 0,0-1 0,1 1 0,-6 0 0,1-2 0,0 5 0,0 3 0,1 1 0,2 4 0,0-2 0,0-2 0,1-2 0,0 4 0,1 1 0,-1 2 0,0-2 0,0 0 0,0-2 0,0-1 0,0-2 0,0-4 0,0 1 0,0-3 0,0 5 0,0 2 0,0 0 0,0 3 0,0 0 0,0 2 0,0-3 0,0 3 0,0-4 0,0 0 0,0 1 0,0-2 0,0 2 0,0-2 0,0 2 0,0-2 0,0-1 0,0-1 0,0 2 0,0-3 0,0 2 0,0 2 0,0 3 0,0-2 0,0 2 0,0 2 0,0 2 0,0-1 0,0-3 0,0-4 0,0 1 0,0 1 0,0 1 0,0 2 0,0 2 0,0 2 0,0 1 0,0 5 0,0 1 0,0 1 0,0-2 0,0-4 0,0-2 0,0-3 0,0-4 0,0-4 0,0-1 0,-2-2 0,0 0 0,-1-1 0,1 3 0,1-1 0,0 4 0,1-1 0,0 2 0,0 1 0,0-2 0,0-2 0,0-1 0,0-2 0,0 1 0,0-1 0,0-2 0,0 1 0,0 4 0,0-1 0,0 0 0,0 0 0,0-2 0,0-1 0,0 1 0,0 3 0,0-1 0,0 0 0,0 0 0,0-2 0,0-1 0,0 1 0,0-1 0,0 1 0,0-1 0,0-1 0,0 2 0,0-2 0,4-2 0,1-1 0,-1 1 0,0 0 0,1-2 0,-1 0 0,-1 1 0,-1 1 0,0 2 0,-2 1 0,3-1 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43.16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5342.87305"/>
      <inkml:brushProperty name="anchorY" value="15837.39355"/>
      <inkml:brushProperty name="scaleFactor" value="0.5"/>
    </inkml:brush>
  </inkml:definitions>
  <inkml:trace contextRef="#ctx0" brushRef="#br0">1232 3305 24575,'0'0'0,"0"-2"0,0-5 0,0-1 0,-4-8 0,-3-4 0,-4-8 0,-3-3 0,-2 2 0,-4-1 0,3 1 0,-1 1 0,1 3 0,2-1 0,0 4 0,2-2 0,2 1 0,0 3 0,3-3 0,-2 3 0,2 0 0,-1-3 0,-2 3 0,2 1 0,-1-1 0,2-1 0,-2 1 0,0-2 0,1 3 0,0-2 0,2 3 0,-2 0 0,-1 1 0,2 2 0,-3-1 0,-1 2 0,1 0 0,1-1 0,-1 1 0,1-2 0,-4-4 0,3 1 0,-1-3 0,-2 1 0,1-2 0,0 0 0,-6-5 0,0 1 0,0 1 0,-2 0 0,-1 2 0,2-3 0,0 4 0,4 2 0,2 2 0,4 2 0,2 2 0,2-1 0,-2-2 0,-3-4 0,-1 0 0,1 0 0,0-2 0,3 2 0,-2 0 0,2 2 0,-1-1 0,3 2 0,-4-1 0,3 3 0,-2 1 0,2 0 0,-2-6 0,1-1 0,0 1 0,1 0 0,2 3 0,-1 2 0,2 0 0,-3-3 0,-2 2 0,1 0 0,-3-2 0,2-3 0,0 0 0,1 1 0,-2-2 0,2 0 0,-1 3 0,3 2 0,-2 1 0,3 2 0,0 2 0,-2 3 0,1-1 0,1 1 0,-1-5 0,2 0 0,-2 3 0,1-4 0,-3-1 0,1 1 0,1 0 0,0 0 0,0 1 0,2 0 0,-2 2 0,0 2 0,0 1 0,3-2 0,-2 0 0,1 1 0,1-2 0,1-1 0,-1-3 0,0 1 0,0-2 0,1 1 0,1 0 0,1-1 0,-1-1 0,1-3 0,0 2 0,0 2 0,-4-3 0,0 1 0,-1-3 0,2 2 0,0 2 0,2 0 0,0 3 0,0 0 0,1 1 0,0 2 0,-2-2 0,0 2 0,1-4 0,-1 0 0,1 0 0,-5 0 0,1 2 0,1 0 0,0 1 0,1 0 0,2 0 0,-2 1 0,0-4 0,1 0 0,-4-3 0,0-1 0,1-3 0,-1 2 0,1 3 0,1 0 0,2 2 0,0 1 0,1 1 0,-1 4 0,0 1 0,0-1 0,0 0 0,1 0 0,0-2 0,1 0 0,0-1 0,-5 2 0,1 0 0,0 2 0,0-2 0,1 0 0,0 0 0,-1-1 0,2-1 0,0 2 0,-1-3 0,0 2 0,0-2 0,1 0 0,1 2 0,1-2 0,-1 3 0,1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50.43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7421.83008"/>
      <inkml:brushProperty name="anchorY" value="19988.74609"/>
      <inkml:brushProperty name="scaleFactor" value="0.5"/>
    </inkml:brush>
  </inkml:definitions>
  <inkml:trace contextRef="#ctx0" brushRef="#br0">2909 3364 24575,'0'0'0,"0"-4"0,-2-1 0,-5 0 0,-2 0 0,-1 0 0,-4-4 0,-5 2 0,0-1 0,1 1 0,0-1 0,-4-2 0,-2 1 0,1 0 0,-2-3 0,-2 0 0,-2 1 0,-3-1 0,-2-2 0,4 2 0,2 0 0,4 2 0,5 4 0,1 0 0,3-3 0,-1-1 0,1 2 0,2-1 0,-4-3 0,-2 1 0,-4-4 0,2 1 0,-3 1 0,2 2 0,-2-1 0,0-1 0,-1-1 0,2 2 0,2 0 0,1 3 0,3-2 0,2 1 0,-3-1 0,-1-2 0,1 1 0,0 1 0,-4-2 0,2 0 0,-3-2 0,-3 1 0,-4-2 0,-2-4 0,-1-2 0,-6-1 0,3 3 0,0-1 0,0 2 0,0-3 0,0 1 0,1-1 0,-1-2 0,-1 1 0,2-3 0,0 0 0,-1-2 0,4 1 0,4 4 0,0 0 0,4 4 0,0-2 0,3 3 0,0-2 0,3 3 0,0-3 0,2-1 0,1 2 0,0 4 0,2 1 0,2 1 0,-2 0 0,1 1 0,-1-5 0,-1-1 0,0-4 0,-2 1 0,1 1 0,1 0 0,-2 5 0,3 1 0,1 1 0,1 0 0,3 0 0,-2 4 0,2-3 0,-1 1 0,-2 2 0,1 0 0,1-3 0,1 1 0,0 1 0,-2 0 0,1-1 0,0-1 0,-1-3 0,-2 1 0,0 0 0,-1-2 0,2 1 0,-1 1 0,0-1 0,3 0 0,-3 3 0,3 1 0,-1-1 0,1 0 0,1-2 0,-1 0 0,-2 0 0,-2-4 0,0-1 0,1 0 0,1 2 0,3-1 0,-4-2 0,2 1 0,-3-1 0,2 1 0,1-1 0,-3 0 0,3 1 0,-1 1 0,4 2 0,-1 4 0,2-1 0,2 1 0,-3-1 0,-1-1 0,1 1 0,-2-2 0,-1-4 0,0 1 0,0-4 0,-2 1 0,2 0 0,-1 2 0,3 3 0,0-1 0,2 1 0,-2 0 0,0 1 0,0 1 0,2-2 0,-3 2 0,1 0 0,-1-1 0,2 0 0,0-3 0,-3 1 0,1-2 0,2 1 0,0 0 0,1 1 0,-2 2 0,1-1 0,1 1 0,-1 1 0,2-1 0,-1 1 0,2-4 0,0 0 0,-3 0 0,1 0 0,1 2 0,-1 4 0,1-1 0,1 1 0,2-2 0,-2 0 0,1 1 0,1-2 0,0 0 0,-4 4 0,1 0 0,1-1 0,0-1 0,-1 3 0,1 1 0,1-3 0,-1 0 0,0-2 0,2 0 0,0 0 0,-4 3 0,1-2 0,0 1 0,-1 0 0,1-2 0,1 1 0,-3-3 0,1 1 0,1 1 0,1-2 0,-1 3 0,2 1 0,0 1 0,1-1 0,-2 1 0,1 1 0,1 0 0,-4 2 0,0-2 0,1-5 0,-1 2 0,1-1 0,1 1 0,1-1 0,0 3 0,0-1 0,0 0 0,1-1 0,1 1 0,-4 2 0,1-2 0,-1 0 0,1 1 0,2-3 0,-2 3 0,1-1 0,1 2 0,0-3 0,1 0 0,0-2 0,1 1 0,-2 2 0,-1 0 0,1 0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1:21.064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 3200 24575,'0'0'0,"0"-2"0,0-3 0,2-6 0,2-4 0,7-6 0,13-4 0,2-6 0,10-3 0,7 1 0,1 3 0,-1 3 0,16-1 0,-2 2 0,-3 0 0,6 4 0,-9 1 0,-5 3 0,-9 0 0,-1 2 0,-6 0 0,-3 0 0,-6 4 0,-3 1 0,1-3 0,0-3 0,-1 1 0,0 0 0,-1-1 0,-2 1 0,1 0 0,-1 0 0,-1 1 0,3-3 0,2 4 0,-1-3 0,-3 3 0,3-5 0,0 2 0,-3-2 0,-1 2 0,-2-1 0,-2 1 0,0 2 0,-1-1 0,-1 1 0,-1 1 0,-2-1 0,0 1 0,-1-5 0,-1 2 0,-1-2 0,3-3 0,0 2 0,0-1 0,-1 2 0,0-2 0,0 1 0,-1 1 0,-1 1 0,-1-3 0,0 3 0,-1-2 0,0 3 0,0 1 0,0-1 0,0 2 0,0 1 0,0-3 0,0-2 0,0-3 0,0 0 0,0 3 0,0-1 0,0 3 0,0-1 0,0 2 0,-3 1 0,1 0 0,0 0 0,0 2 0,1-5 0,-5 0 0,1-1 0,-1 2 0,0 0 0,1 1 0,1 1 0,0-1 0,0 2 0,2-2 0,-4 1 0,0 0 0,1 0 0,-1 0 0,1 1 0,1-1 0,-3 1 0,1 0 0,1-2 0,-1 2 0,1-2 0,1 1 0,0 0 0,0 0 0,1 0 0,1 1 0,-4-2 0,1 2 0,1 0 0,0-1 0,1 0 0,2-1 0,0 1 0,1 1 0,0-2 0,0 1 0,-2 1 0,0-1 0,0 0 0,0 2 0,1-3 0,0 2 0,1-2 0,-1 1 0,1 0 0,0 0 0,1-5 0,-1 2 0,0-4 0,0 2 0,0-1 0,0 2 0,0 2 0,0 0 0,0-2 0,0 0 0,0 2 0,0-1 0,4 4 0,1 1 0,-1 2 0,0-2 0,-2 1 0,0-3 0,-1 1 0,-1 0 0,3-2 0,-1 1 0,0 1 0,-1-1 0,1 0 0,-2-3 0,3 1 0,-1-2 0,1 1 0,3-2 0,0-4 0,-1 0 0,1 2 0,-1 2 0,-1 1 0,3 4 0,-1 2 0,-1 2 0,-1-1 0,-1 0 0,1 1 0,-2 2 0,1-3 0,1 0 0,-1-2 0,0 0 0,3 2 0,0 1 0,-1-2 0,-1 1 0,1 2 0,-1 0 0,-1-2 0,1 3 0,0-1 0,-1 0 0,3 2 0,0-2 0,-1 0 0,1 1 0,-1-2 0,3-1 0,0 1 0,0-3 0,-1 0 0,-2 0 0,0 3 0,0-1 0,2 0 0,0 0 0,0-1 0,0-1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3:20.59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2072.89478"/>
      <inkml:brushProperty name="anchorY" value="2352.7666"/>
      <inkml:brushProperty name="scaleFactor" value="0.5"/>
    </inkml:brush>
  </inkml:definitions>
  <inkml:trace contextRef="#ctx0" brushRef="#br0">1418 3283 24575,'0'0'0,"0"-3"0,0-5 0,-2 1 0,0-1 0,0-3 0,-2-1 0,0-2 0,1-1 0,-1 2 0,0 2 0,-4-4 0,2-2 0,0 0 0,-1 1 0,2-1 0,-3 3 0,0-2 0,0 2 0,2 1 0,0 1 0,1 3 0,1-1 0,1-1 0,-4 2 0,1 1 0,1-4 0,-1 3 0,1-1 0,-3 3 0,1-3 0,-1-1 0,-1 1 0,-2-4 0,-2-4 0,-2-4 0,-4-4 0,-2-2 0,0-1 0,-2-1 0,-4-4 0,1 4 0,1 4 0,3 2 0,5 4 0,3 6 0,0 3 0,4-1 0,1 2 0,2 1 0,0 0 0,-3 2 0,0-3 0,-4-4 0,-4-6 0,-7-6 0,1-5 0,-4 0 0,1 3 0,5 4 0,4 3 0,1 5 0,2 3 0,4 2 0,1-1 0,-2 2 0,3 0 0,0 3 0,2-1 0,-1-2 0,-2 0 0,0-4 0,-2 0 0,-2 0 0,3-1 0,-1 2 0,3 1 0,-2 1 0,1-2 0,-1 0 0,2-2 0,-2 3 0,2 0 0,0 1 0,1-2 0,1 2 0,1 1 0,-2 0 0,1-3 0,-1 1 0,1-1 0,-2-4 0,-1-1 0,1-1 0,2 0 0,0 1 0,2 2 0,-3-1 0,1 2 0,-1 3 0,2 1 0,1-3 0,0-2 0,0-1 0,-2 1 0,0-1 0,2 2 0,-2 0 0,2-1 0,-3-3 0,1 1 0,-1-2 0,1 2 0,2 2 0,-1-1 0,2 1 0,1 2 0,-4 3 0,2-3 0,-3-2 0,2-4 0,-3 0 0,1 1 0,2-2 0,1-1 0,0 2 0,1-2 0,-1 2 0,1-3 0,0 3 0,-2-3 0,0 0 0,-2-2 0,2 2 0,-3-2 0,1 1 0,-1-2 0,2-2 0,-2-1 0,1-2 0,-1 4 0,-2 1 0,1 4 0,2 3 0,3 2 0,1 2 0,0 3 0,1 0 0,1 0 0,0 1 0,1-5 0,1-2 0,0 1 0,0 0 0,-2-1 0,0-2 0,0-4 0,0 2 0,1 1 0,0 1 0,1 2 0,-1 2 0,1 1 0,0 0 0,-4 3 0,0 0 0,-1 0 0,2 0 0,0-2 0,2 1 0,0 0 0,0-3 0,1-2 0,-2-5 0,0 1 0,0-1 0,0 3 0,-3 2 0,-1 0 0,2 3 0,0 0 0,-1 5 0,1-2 0,1 0 0,1-1 0,0 0 0,2-1 0,-1-1 0,1 1 0,1 0 0,-1-2 0,0 2 0,0 0 0,0-2 0,0 2 0,0-2 0,0 0 0,0 2 0,0-2 0,0 1 0,0 1 0,0-1 0,0 1 0,0-2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36.75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4359.74414"/>
      <inkml:brushProperty name="anchorY" value="18289.45703"/>
      <inkml:brushProperty name="scaleFactor" value="0.5"/>
    </inkml:brush>
  </inkml:definitions>
  <inkml:trace contextRef="#ctx0" brushRef="#br0">175 1 24575,'0'0'0,"0"4"0,0 3 0,0 2 0,0 3 0,0 2 0,0 0 0,-2 1 0,0 0 0,0 2 0,0-1 0,-1-4 0,0 0 0,0 0 0,1 1 0,-4-1 0,1 2 0,0 0 0,1-1 0,2 2 0,-2-2 0,1 3 0,0-1 0,1 0 0,-3 2 0,0 2 0,0 0 0,1 3 0,0-1 0,0 0 0,1-2 0,1-2 0,-2-1 0,1-1 0,1 2 0,0-2 0,-4-1 0,1 1 0,0 0 0,2-1 0,0 1 0,1-1 0,2 0 0,-3 4 0,1 1 0,0-1 0,0 3 0,1-1 0,0 1 0,1-3 0,-2 1 0,0-3 0,0 4 0,0-2 0,1 1 0,0-1 0,1-2 0,-1 0 0,1-1 0,0-1 0,1 1 0,-6 0 0,1-2 0,0 5 0,0 3 0,1 1 0,2 4 0,0-2 0,0-2 0,1-2 0,0 4 0,1 1 0,-1 2 0,0-2 0,0 0 0,0-2 0,0-1 0,0-2 0,0-4 0,0 1 0,0-3 0,0 5 0,0 2 0,0 0 0,0 3 0,0 0 0,0 2 0,0-3 0,0 3 0,0-4 0,0 0 0,0 1 0,0-2 0,0 2 0,0-2 0,0 2 0,0-2 0,0-1 0,0-1 0,0 2 0,0-3 0,0 2 0,0 2 0,0 3 0,0-2 0,0 2 0,0 2 0,0 2 0,0-1 0,0-3 0,0-4 0,0 1 0,0 1 0,0 1 0,0 2 0,0 2 0,0 2 0,0 1 0,0 5 0,0 1 0,0 1 0,0-2 0,0-4 0,0-2 0,0-3 0,0-4 0,0-4 0,0-1 0,-2-2 0,0 0 0,-1-1 0,1 3 0,1-1 0,0 4 0,1-1 0,0 2 0,0 1 0,0-2 0,0-2 0,0-1 0,0-2 0,0 1 0,0-1 0,0-2 0,0 1 0,0 4 0,0-1 0,0 0 0,0 0 0,0-2 0,0-1 0,0 1 0,0 3 0,0-1 0,0 0 0,0 0 0,0-2 0,0-1 0,0 1 0,0-1 0,0 1 0,0-1 0,0-1 0,0 2 0,0-2 0,4-2 0,1-1 0,-1 1 0,0 0 0,1-2 0,-1 0 0,-1 1 0,-1 1 0,0 2 0,-2 1 0,3-1 0,-1-3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1:45:43.16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15342.87305"/>
      <inkml:brushProperty name="anchorY" value="15837.39355"/>
      <inkml:brushProperty name="scaleFactor" value="0.5"/>
    </inkml:brush>
  </inkml:definitions>
  <inkml:trace contextRef="#ctx0" brushRef="#br0">1232 3305 24575,'0'0'0,"0"-2"0,0-5 0,0-1 0,-4-8 0,-3-4 0,-4-8 0,-3-3 0,-2 2 0,-4-1 0,3 1 0,-1 1 0,1 3 0,2-1 0,0 4 0,2-2 0,2 1 0,0 3 0,3-3 0,-2 3 0,2 0 0,-1-3 0,-2 3 0,2 1 0,-1-1 0,2-1 0,-2 1 0,0-2 0,1 3 0,0-2 0,2 3 0,-2 0 0,-1 1 0,2 2 0,-3-1 0,-1 2 0,1 0 0,1-1 0,-1 1 0,1-2 0,-4-4 0,3 1 0,-1-3 0,-2 1 0,1-2 0,0 0 0,-6-5 0,0 1 0,0 1 0,-2 0 0,-1 2 0,2-3 0,0 4 0,4 2 0,2 2 0,4 2 0,2 2 0,2-1 0,-2-2 0,-3-4 0,-1 0 0,1 0 0,0-2 0,3 2 0,-2 0 0,2 2 0,-1-1 0,3 2 0,-4-1 0,3 3 0,-2 1 0,2 0 0,-2-6 0,1-1 0,0 1 0,1 0 0,2 3 0,-1 2 0,2 0 0,-3-3 0,-2 2 0,1 0 0,-3-2 0,2-3 0,0 0 0,1 1 0,-2-2 0,2 0 0,-1 3 0,3 2 0,-2 1 0,3 2 0,0 2 0,-2 3 0,1-1 0,1 1 0,-1-5 0,2 0 0,-2 3 0,1-4 0,-3-1 0,1 1 0,1 0 0,0 0 0,0 1 0,2 0 0,-2 2 0,0 2 0,0 1 0,3-2 0,-2 0 0,1 1 0,1-2 0,1-1 0,-1-3 0,0 1 0,0-2 0,1 1 0,1 0 0,1-1 0,-1-1 0,1-3 0,0 2 0,0 2 0,-4-3 0,0 1 0,-1-3 0,2 2 0,0 2 0,2 0 0,0 3 0,0 0 0,1 1 0,0 2 0,-2-2 0,0 2 0,1-4 0,-1 0 0,1 0 0,-5 0 0,1 2 0,1 0 0,0 1 0,1 0 0,2 0 0,-2 1 0,0-4 0,1 0 0,-4-3 0,0-1 0,1-3 0,-1 2 0,1 3 0,1 0 0,2 2 0,0 1 0,1 1 0,-1 4 0,0 1 0,0-1 0,0 0 0,1 0 0,0-2 0,1 0 0,0-1 0,-5 2 0,1 0 0,0 2 0,0-2 0,1 0 0,0 0 0,-1-1 0,2-1 0,0 2 0,-1-3 0,0 2 0,0-2 0,1 0 0,1 2 0,1-2 0,-1 3 0,1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686F1-EE36-AFA7-A9BB-0BECF96E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BA65C-677F-5415-2830-65BC3F6A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B18620-14F9-7F89-AAA6-9B067C70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8602A-2313-9DA5-5099-9D64CD2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AD648-E594-9AB9-31E8-F208C173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6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DAC-0328-34B9-0C72-F8923A42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0B142-C2D7-4023-4FFE-B17976CC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8D5A6-FF37-FB8B-371C-9EAD7C28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EA7AC-06F8-7342-FBCA-25D4FD7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C5963-9B34-5EC4-A4CE-B17940D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11201E-A268-3B93-AD51-9BCC64E40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24DCFE-7B22-823F-B58D-AECD558B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AB55B-F695-C369-A216-A9BF6A4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29E58-3991-1A30-31B9-C538919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8CB8F-D8B2-82B5-3405-B98D9D56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C7FE-C393-FE8B-C20F-444E458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5E1CE-FBB0-3DB1-FAAC-7B3E1987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41D01-4270-874D-FD5C-45349D4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A5B8C-2BCE-4100-962D-622CDB55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E41DA-7C7C-DB22-AB90-EED31C7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6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4FE0-7086-634D-60BD-612A732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F0F35-39BB-F9C3-46D4-57823E23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E2C88-3640-3C68-4292-222822FD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95386-4599-F187-106D-06D4B2DE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08B1F-332F-67F9-AC38-6E97FDF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9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D3995-3A08-28D9-5098-5AA9AA4C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47F0E-56B1-353A-EE9D-A9C18145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CE831C-B162-F7F1-376B-E3307736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F4A6C-7C31-ADC7-F7EF-B0D90354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FEE74-8515-F3A0-CF31-94B7693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CDD547-F8A4-5204-9318-0865ED5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7BB87-1F4C-074A-C40C-0886D88C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5B48A1-BC73-09DB-A4F0-F456FC59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8AFAF-A460-9095-D66A-49FC016A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AE9D6B-7157-CA37-82E6-4E686987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837ED2-5278-03F3-4470-887381CCE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B773C7-7181-002B-2162-D101FA6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B198D5-9F1E-2B6E-AFE4-F26FC6C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E29F01-E4BD-0890-70E5-14AADD1F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0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6A983-DF0F-A15A-5CA5-266D278C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680F2-5AF8-7887-51D0-AFCE6435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FEBE1-3712-DB71-8466-0B41EE1B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B4AFB-FEDA-28B6-5E31-106F8E8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1259A6-385D-2DF2-D7EE-19D3CB1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1D9160-3D6C-145C-C23F-F6D012D1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59FEE-96AF-7349-E07F-51F598D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6DB23-FCE5-9840-EC82-2BAE9501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E1B82-A9C0-BAB0-D229-000FCA79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B91D30-E18A-6314-C876-2136FE0B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F79B2-D6FD-4A7F-5A70-6DB043F1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8F8A7-8F8E-A1C4-1F0B-5D08F68C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1CB09-F881-C952-443F-B1AF901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5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9B933-1964-BE57-2D81-E6A31E45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15A994-32A0-6949-7A3A-7C7734E12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AF972-BA4C-1825-2314-98AC2BF0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17444-B455-6E05-1DBC-A57C7F91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17BCE-E79D-6519-2C9A-A48C7298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DBA47-ACB1-1BE8-35B5-8765810F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0D43E-8223-D60F-D0BD-F88B7E7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88DAF-AFAD-9FFE-1948-E37E16B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37525-F4C7-01EE-084D-9C63AB0A6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0E16-DE0E-432C-94AA-490988F8296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746CD-C7A1-7293-E2FA-43657857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5362C-2EF3-ABE5-4E02-C2955FCF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3" Type="http://schemas.openxmlformats.org/officeDocument/2006/relationships/package" Target="../embeddings/Microsoft_Excel-Arbeitsblatt.xlsx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0.xml"/><Relationship Id="rId3" Type="http://schemas.openxmlformats.org/officeDocument/2006/relationships/package" Target="../embeddings/Microsoft_Excel-Arbeitsblatt1.xlsx"/><Relationship Id="rId7" Type="http://schemas.openxmlformats.org/officeDocument/2006/relationships/customXml" Target="../ink/ink7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customXml" Target="../ink/ink8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908F3E7E-7BDA-80DB-6A4C-54221170B9B4}"/>
              </a:ext>
            </a:extLst>
          </p:cNvPr>
          <p:cNvSpPr/>
          <p:nvPr/>
        </p:nvSpPr>
        <p:spPr>
          <a:xfrm>
            <a:off x="4801528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829376F-5E50-8538-40D2-6C19DDE59146}"/>
              </a:ext>
            </a:extLst>
          </p:cNvPr>
          <p:cNvSpPr/>
          <p:nvPr/>
        </p:nvSpPr>
        <p:spPr>
          <a:xfrm>
            <a:off x="783911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D0172-DBDF-8023-BA41-95A540E70CB2}"/>
              </a:ext>
            </a:extLst>
          </p:cNvPr>
          <p:cNvSpPr/>
          <p:nvPr/>
        </p:nvSpPr>
        <p:spPr>
          <a:xfrm>
            <a:off x="1436167" y="4748560"/>
            <a:ext cx="1903384" cy="1137363"/>
          </a:xfrm>
          <a:custGeom>
            <a:avLst/>
            <a:gdLst>
              <a:gd name="connsiteX0" fmla="*/ 0 w 1903384"/>
              <a:gd name="connsiteY0" fmla="*/ 0 h 1137363"/>
              <a:gd name="connsiteX1" fmla="*/ 672529 w 1903384"/>
              <a:gd name="connsiteY1" fmla="*/ 0 h 1137363"/>
              <a:gd name="connsiteX2" fmla="*/ 1268923 w 1903384"/>
              <a:gd name="connsiteY2" fmla="*/ 0 h 1137363"/>
              <a:gd name="connsiteX3" fmla="*/ 1903384 w 1903384"/>
              <a:gd name="connsiteY3" fmla="*/ 0 h 1137363"/>
              <a:gd name="connsiteX4" fmla="*/ 1903384 w 1903384"/>
              <a:gd name="connsiteY4" fmla="*/ 557308 h 1137363"/>
              <a:gd name="connsiteX5" fmla="*/ 1903384 w 1903384"/>
              <a:gd name="connsiteY5" fmla="*/ 1137363 h 1137363"/>
              <a:gd name="connsiteX6" fmla="*/ 1306990 w 1903384"/>
              <a:gd name="connsiteY6" fmla="*/ 1137363 h 1137363"/>
              <a:gd name="connsiteX7" fmla="*/ 729631 w 1903384"/>
              <a:gd name="connsiteY7" fmla="*/ 1137363 h 1137363"/>
              <a:gd name="connsiteX8" fmla="*/ 0 w 1903384"/>
              <a:gd name="connsiteY8" fmla="*/ 1137363 h 1137363"/>
              <a:gd name="connsiteX9" fmla="*/ 0 w 1903384"/>
              <a:gd name="connsiteY9" fmla="*/ 591429 h 1137363"/>
              <a:gd name="connsiteX10" fmla="*/ 0 w 1903384"/>
              <a:gd name="connsiteY10" fmla="*/ 0 h 11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7363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80333" y="159219"/>
                  <a:pt x="1891173" y="343243"/>
                  <a:pt x="1903384" y="557308"/>
                </a:cubicBezTo>
                <a:cubicBezTo>
                  <a:pt x="1915595" y="771373"/>
                  <a:pt x="1915532" y="849511"/>
                  <a:pt x="1903384" y="1137363"/>
                </a:cubicBezTo>
                <a:cubicBezTo>
                  <a:pt x="1631614" y="1139374"/>
                  <a:pt x="1507160" y="1128592"/>
                  <a:pt x="1306990" y="1137363"/>
                </a:cubicBezTo>
                <a:cubicBezTo>
                  <a:pt x="1106820" y="1146134"/>
                  <a:pt x="984629" y="1154535"/>
                  <a:pt x="729631" y="1137363"/>
                </a:cubicBezTo>
                <a:cubicBezTo>
                  <a:pt x="474633" y="1120191"/>
                  <a:pt x="336132" y="1136810"/>
                  <a:pt x="0" y="1137363"/>
                </a:cubicBezTo>
                <a:cubicBezTo>
                  <a:pt x="1312" y="928833"/>
                  <a:pt x="19278" y="863041"/>
                  <a:pt x="0" y="591429"/>
                </a:cubicBezTo>
                <a:cubicBezTo>
                  <a:pt x="-19278" y="319817"/>
                  <a:pt x="-6439" y="265250"/>
                  <a:pt x="0" y="0"/>
                </a:cubicBezTo>
                <a:close/>
              </a:path>
              <a:path w="1903384" h="1137363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75823" y="127017"/>
                  <a:pt x="1882524" y="377215"/>
                  <a:pt x="1903384" y="568682"/>
                </a:cubicBezTo>
                <a:cubicBezTo>
                  <a:pt x="1924244" y="760149"/>
                  <a:pt x="1902669" y="877187"/>
                  <a:pt x="1903384" y="1137363"/>
                </a:cubicBezTo>
                <a:cubicBezTo>
                  <a:pt x="1714518" y="1157877"/>
                  <a:pt x="1443287" y="1108258"/>
                  <a:pt x="1287957" y="1137363"/>
                </a:cubicBezTo>
                <a:cubicBezTo>
                  <a:pt x="1132627" y="1166468"/>
                  <a:pt x="936972" y="1134846"/>
                  <a:pt x="672529" y="1137363"/>
                </a:cubicBezTo>
                <a:cubicBezTo>
                  <a:pt x="408086" y="1139880"/>
                  <a:pt x="270952" y="1103785"/>
                  <a:pt x="0" y="1137363"/>
                </a:cubicBezTo>
                <a:cubicBezTo>
                  <a:pt x="-9284" y="895207"/>
                  <a:pt x="3687" y="799580"/>
                  <a:pt x="0" y="557308"/>
                </a:cubicBezTo>
                <a:cubicBezTo>
                  <a:pt x="-3687" y="315037"/>
                  <a:pt x="-10459" y="22972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1: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Design and </a:t>
            </a:r>
            <a:r>
              <a:rPr lang="de-DE" sz="1400" dirty="0" err="1">
                <a:solidFill>
                  <a:srgbClr val="313638"/>
                </a:solidFill>
                <a:latin typeface="OCRB" panose="020B0609020202020204" pitchFamily="49" charset="0"/>
              </a:rPr>
              <a:t>Requirement</a:t>
            </a: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 Definition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77CD0B-6E23-879D-704F-F2F1C6D2D9A2}"/>
              </a:ext>
            </a:extLst>
          </p:cNvPr>
          <p:cNvCxnSpPr/>
          <p:nvPr/>
        </p:nvCxnSpPr>
        <p:spPr>
          <a:xfrm flipV="1">
            <a:off x="658001" y="3324019"/>
            <a:ext cx="10866840" cy="39245"/>
          </a:xfrm>
          <a:prstGeom prst="straightConnector1">
            <a:avLst/>
          </a:prstGeom>
          <a:ln w="15875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B8F467F-7A04-8BDE-95D3-CBF2CBAC2271}"/>
              </a:ext>
            </a:extLst>
          </p:cNvPr>
          <p:cNvCxnSpPr/>
          <p:nvPr/>
        </p:nvCxnSpPr>
        <p:spPr>
          <a:xfrm flipV="1">
            <a:off x="667159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F98C49E-A88F-B9D5-4FF8-A4158D22CBA8}"/>
              </a:ext>
            </a:extLst>
          </p:cNvPr>
          <p:cNvSpPr txBox="1"/>
          <p:nvPr/>
        </p:nvSpPr>
        <p:spPr>
          <a:xfrm>
            <a:off x="237430" y="2565144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25.10.23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Kick-Off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43E98A-04B8-6958-CB7F-E89D966F62F4}"/>
              </a:ext>
            </a:extLst>
          </p:cNvPr>
          <p:cNvSpPr txBox="1"/>
          <p:nvPr/>
        </p:nvSpPr>
        <p:spPr>
          <a:xfrm>
            <a:off x="783911" y="262138"/>
            <a:ext cx="6096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solidFill>
                  <a:srgbClr val="C50E1F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Check-In – 08.11.23</a:t>
            </a:r>
            <a:endParaRPr lang="de-DE" sz="2800" kern="1400" spc="-50" dirty="0">
              <a:solidFill>
                <a:srgbClr val="C50E1F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DDC4EF-DBB0-3B7D-F03A-2FB38B08396A}"/>
              </a:ext>
            </a:extLst>
          </p:cNvPr>
          <p:cNvSpPr txBox="1"/>
          <p:nvPr/>
        </p:nvSpPr>
        <p:spPr>
          <a:xfrm>
            <a:off x="783911" y="853468"/>
            <a:ext cx="2065306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78BD14-24E6-87CC-A0AA-D745937BB738}"/>
              </a:ext>
            </a:extLst>
          </p:cNvPr>
          <p:cNvSpPr txBox="1"/>
          <p:nvPr/>
        </p:nvSpPr>
        <p:spPr>
          <a:xfrm>
            <a:off x="783911" y="1438451"/>
            <a:ext cx="2854066" cy="92977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	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Aylin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Chandimal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Jabora</a:t>
            </a: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Beyda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5C4C69-2E95-B2AE-58EB-CE8526D951FC}"/>
              </a:ext>
            </a:extLst>
          </p:cNvPr>
          <p:cNvSpPr txBox="1"/>
          <p:nvPr/>
        </p:nvSpPr>
        <p:spPr>
          <a:xfrm>
            <a:off x="4801528" y="853468"/>
            <a:ext cx="1948245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100" dirty="0">
                <a:solidFill>
                  <a:srgbClr val="313638"/>
                </a:solidFill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Due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617C1-893C-4B51-526C-C59299B7B520}"/>
              </a:ext>
            </a:extLst>
          </p:cNvPr>
          <p:cNvSpPr txBox="1"/>
          <p:nvPr/>
        </p:nvSpPr>
        <p:spPr>
          <a:xfrm>
            <a:off x="4801529" y="1412007"/>
            <a:ext cx="2079036" cy="366960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2D6606-B517-2242-73AF-BF2EEB39CCBF}"/>
              </a:ext>
            </a:extLst>
          </p:cNvPr>
          <p:cNvSpPr txBox="1"/>
          <p:nvPr/>
        </p:nvSpPr>
        <p:spPr>
          <a:xfrm>
            <a:off x="10955737" y="2574905"/>
            <a:ext cx="851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„</a:t>
            </a:r>
            <a:r>
              <a:rPr lang="de-DE" sz="1000" dirty="0" err="1">
                <a:latin typeface="OCRB" panose="020B0609020202020204" pitchFamily="49" charset="0"/>
              </a:rPr>
              <a:t>Done</a:t>
            </a:r>
            <a:r>
              <a:rPr lang="de-DE" sz="1000" dirty="0">
                <a:latin typeface="OCRB" panose="020B0609020202020204" pitchFamily="49" charset="0"/>
              </a:rPr>
              <a:t>“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263D4C-4887-3F63-B29C-AFD351E1C213}"/>
              </a:ext>
            </a:extLst>
          </p:cNvPr>
          <p:cNvCxnSpPr/>
          <p:nvPr/>
        </p:nvCxnSpPr>
        <p:spPr>
          <a:xfrm flipV="1">
            <a:off x="11381541" y="2857994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BD968AB6-2034-4662-AA44-F1905FFB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6617" y="262138"/>
            <a:ext cx="960728" cy="53755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C942C9E-31CA-B21F-31AA-8975EF6CE9F5}"/>
              </a:ext>
            </a:extLst>
          </p:cNvPr>
          <p:cNvSpPr/>
          <p:nvPr/>
        </p:nvSpPr>
        <p:spPr>
          <a:xfrm>
            <a:off x="4064261" y="4751473"/>
            <a:ext cx="1903384" cy="1134450"/>
          </a:xfrm>
          <a:custGeom>
            <a:avLst/>
            <a:gdLst>
              <a:gd name="connsiteX0" fmla="*/ 0 w 1903384"/>
              <a:gd name="connsiteY0" fmla="*/ 0 h 1134450"/>
              <a:gd name="connsiteX1" fmla="*/ 672529 w 1903384"/>
              <a:gd name="connsiteY1" fmla="*/ 0 h 1134450"/>
              <a:gd name="connsiteX2" fmla="*/ 1268923 w 1903384"/>
              <a:gd name="connsiteY2" fmla="*/ 0 h 1134450"/>
              <a:gd name="connsiteX3" fmla="*/ 1903384 w 1903384"/>
              <a:gd name="connsiteY3" fmla="*/ 0 h 1134450"/>
              <a:gd name="connsiteX4" fmla="*/ 1903384 w 1903384"/>
              <a:gd name="connsiteY4" fmla="*/ 555881 h 1134450"/>
              <a:gd name="connsiteX5" fmla="*/ 1903384 w 1903384"/>
              <a:gd name="connsiteY5" fmla="*/ 1134450 h 1134450"/>
              <a:gd name="connsiteX6" fmla="*/ 1306990 w 1903384"/>
              <a:gd name="connsiteY6" fmla="*/ 1134450 h 1134450"/>
              <a:gd name="connsiteX7" fmla="*/ 729631 w 1903384"/>
              <a:gd name="connsiteY7" fmla="*/ 1134450 h 1134450"/>
              <a:gd name="connsiteX8" fmla="*/ 0 w 1903384"/>
              <a:gd name="connsiteY8" fmla="*/ 1134450 h 1134450"/>
              <a:gd name="connsiteX9" fmla="*/ 0 w 1903384"/>
              <a:gd name="connsiteY9" fmla="*/ 589914 h 1134450"/>
              <a:gd name="connsiteX10" fmla="*/ 0 w 1903384"/>
              <a:gd name="connsiteY10" fmla="*/ 0 h 11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4450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81337" y="162013"/>
                  <a:pt x="1887622" y="397990"/>
                  <a:pt x="1903384" y="555881"/>
                </a:cubicBezTo>
                <a:cubicBezTo>
                  <a:pt x="1919146" y="713772"/>
                  <a:pt x="1931958" y="952021"/>
                  <a:pt x="1903384" y="1134450"/>
                </a:cubicBezTo>
                <a:cubicBezTo>
                  <a:pt x="1631614" y="1136461"/>
                  <a:pt x="1507160" y="1125679"/>
                  <a:pt x="1306990" y="1134450"/>
                </a:cubicBezTo>
                <a:cubicBezTo>
                  <a:pt x="1106820" y="1143221"/>
                  <a:pt x="984629" y="1151622"/>
                  <a:pt x="729631" y="1134450"/>
                </a:cubicBezTo>
                <a:cubicBezTo>
                  <a:pt x="474633" y="1117278"/>
                  <a:pt x="336132" y="1133897"/>
                  <a:pt x="0" y="1134450"/>
                </a:cubicBezTo>
                <a:cubicBezTo>
                  <a:pt x="-11209" y="981594"/>
                  <a:pt x="-21508" y="717243"/>
                  <a:pt x="0" y="589914"/>
                </a:cubicBezTo>
                <a:cubicBezTo>
                  <a:pt x="21508" y="462585"/>
                  <a:pt x="-5" y="208516"/>
                  <a:pt x="0" y="0"/>
                </a:cubicBezTo>
                <a:close/>
              </a:path>
              <a:path w="1903384" h="1134450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83155" y="279082"/>
                  <a:pt x="1905165" y="443936"/>
                  <a:pt x="1903384" y="567225"/>
                </a:cubicBezTo>
                <a:cubicBezTo>
                  <a:pt x="1901603" y="690514"/>
                  <a:pt x="1895318" y="923295"/>
                  <a:pt x="1903384" y="1134450"/>
                </a:cubicBezTo>
                <a:cubicBezTo>
                  <a:pt x="1714518" y="1154964"/>
                  <a:pt x="1443287" y="1105345"/>
                  <a:pt x="1287957" y="1134450"/>
                </a:cubicBezTo>
                <a:cubicBezTo>
                  <a:pt x="1132627" y="1163555"/>
                  <a:pt x="936972" y="1131933"/>
                  <a:pt x="672529" y="1134450"/>
                </a:cubicBezTo>
                <a:cubicBezTo>
                  <a:pt x="408086" y="1136967"/>
                  <a:pt x="270952" y="1100872"/>
                  <a:pt x="0" y="1134450"/>
                </a:cubicBezTo>
                <a:cubicBezTo>
                  <a:pt x="1178" y="979355"/>
                  <a:pt x="-28806" y="810306"/>
                  <a:pt x="0" y="555881"/>
                </a:cubicBezTo>
                <a:cubicBezTo>
                  <a:pt x="28806" y="301456"/>
                  <a:pt x="22372" y="223015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2: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Plattform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296F8B-AE5C-AB93-F013-5FF6EAC50EDD}"/>
              </a:ext>
            </a:extLst>
          </p:cNvPr>
          <p:cNvCxnSpPr/>
          <p:nvPr/>
        </p:nvCxnSpPr>
        <p:spPr>
          <a:xfrm flipV="1">
            <a:off x="1816564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6E65C42-8796-7E79-75A8-1AA73339BF1B}"/>
              </a:ext>
            </a:extLst>
          </p:cNvPr>
          <p:cNvSpPr txBox="1"/>
          <p:nvPr/>
        </p:nvSpPr>
        <p:spPr>
          <a:xfrm>
            <a:off x="1357278" y="2547315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08.11.23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 err="1">
                <a:latin typeface="OCRB" panose="020B0609020202020204" pitchFamily="49" charset="0"/>
              </a:rPr>
              <a:t>today</a:t>
            </a:r>
            <a:endParaRPr lang="de-DE" sz="1000" dirty="0">
              <a:latin typeface="OCRB" panose="020B0609020202020204" pitchFamily="49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849EC23-67DC-35F8-92DD-A514E922772B}"/>
              </a:ext>
            </a:extLst>
          </p:cNvPr>
          <p:cNvSpPr/>
          <p:nvPr/>
        </p:nvSpPr>
        <p:spPr>
          <a:xfrm>
            <a:off x="6608676" y="4748560"/>
            <a:ext cx="1903384" cy="1134449"/>
          </a:xfrm>
          <a:custGeom>
            <a:avLst/>
            <a:gdLst>
              <a:gd name="connsiteX0" fmla="*/ 0 w 1903384"/>
              <a:gd name="connsiteY0" fmla="*/ 0 h 1134449"/>
              <a:gd name="connsiteX1" fmla="*/ 672529 w 1903384"/>
              <a:gd name="connsiteY1" fmla="*/ 0 h 1134449"/>
              <a:gd name="connsiteX2" fmla="*/ 1268923 w 1903384"/>
              <a:gd name="connsiteY2" fmla="*/ 0 h 1134449"/>
              <a:gd name="connsiteX3" fmla="*/ 1903384 w 1903384"/>
              <a:gd name="connsiteY3" fmla="*/ 0 h 1134449"/>
              <a:gd name="connsiteX4" fmla="*/ 1903384 w 1903384"/>
              <a:gd name="connsiteY4" fmla="*/ 555880 h 1134449"/>
              <a:gd name="connsiteX5" fmla="*/ 1903384 w 1903384"/>
              <a:gd name="connsiteY5" fmla="*/ 1134449 h 1134449"/>
              <a:gd name="connsiteX6" fmla="*/ 1306990 w 1903384"/>
              <a:gd name="connsiteY6" fmla="*/ 1134449 h 1134449"/>
              <a:gd name="connsiteX7" fmla="*/ 729631 w 1903384"/>
              <a:gd name="connsiteY7" fmla="*/ 1134449 h 1134449"/>
              <a:gd name="connsiteX8" fmla="*/ 0 w 1903384"/>
              <a:gd name="connsiteY8" fmla="*/ 1134449 h 1134449"/>
              <a:gd name="connsiteX9" fmla="*/ 0 w 1903384"/>
              <a:gd name="connsiteY9" fmla="*/ 589913 h 1134449"/>
              <a:gd name="connsiteX10" fmla="*/ 0 w 1903384"/>
              <a:gd name="connsiteY10" fmla="*/ 0 h 11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4449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79580" y="166467"/>
                  <a:pt x="1884925" y="402832"/>
                  <a:pt x="1903384" y="555880"/>
                </a:cubicBezTo>
                <a:cubicBezTo>
                  <a:pt x="1921843" y="708928"/>
                  <a:pt x="1931958" y="952020"/>
                  <a:pt x="1903384" y="1134449"/>
                </a:cubicBezTo>
                <a:cubicBezTo>
                  <a:pt x="1631614" y="1136460"/>
                  <a:pt x="1507160" y="1125678"/>
                  <a:pt x="1306990" y="1134449"/>
                </a:cubicBezTo>
                <a:cubicBezTo>
                  <a:pt x="1106820" y="1143220"/>
                  <a:pt x="984629" y="1151621"/>
                  <a:pt x="729631" y="1134449"/>
                </a:cubicBezTo>
                <a:cubicBezTo>
                  <a:pt x="474633" y="1117277"/>
                  <a:pt x="336132" y="1133896"/>
                  <a:pt x="0" y="1134449"/>
                </a:cubicBezTo>
                <a:cubicBezTo>
                  <a:pt x="-11209" y="981593"/>
                  <a:pt x="-21508" y="717242"/>
                  <a:pt x="0" y="589913"/>
                </a:cubicBezTo>
                <a:cubicBezTo>
                  <a:pt x="21508" y="462584"/>
                  <a:pt x="6948" y="205785"/>
                  <a:pt x="0" y="0"/>
                </a:cubicBezTo>
                <a:close/>
              </a:path>
              <a:path w="1903384" h="1134449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83155" y="279082"/>
                  <a:pt x="1905165" y="443936"/>
                  <a:pt x="1903384" y="567225"/>
                </a:cubicBezTo>
                <a:cubicBezTo>
                  <a:pt x="1901603" y="690514"/>
                  <a:pt x="1888009" y="925437"/>
                  <a:pt x="1903384" y="1134449"/>
                </a:cubicBezTo>
                <a:cubicBezTo>
                  <a:pt x="1714518" y="1154963"/>
                  <a:pt x="1443287" y="1105344"/>
                  <a:pt x="1287957" y="1134449"/>
                </a:cubicBezTo>
                <a:cubicBezTo>
                  <a:pt x="1132627" y="1163554"/>
                  <a:pt x="936972" y="1131932"/>
                  <a:pt x="672529" y="1134449"/>
                </a:cubicBezTo>
                <a:cubicBezTo>
                  <a:pt x="408086" y="1136966"/>
                  <a:pt x="270952" y="1100871"/>
                  <a:pt x="0" y="1134449"/>
                </a:cubicBezTo>
                <a:cubicBezTo>
                  <a:pt x="1178" y="979354"/>
                  <a:pt x="-28806" y="810305"/>
                  <a:pt x="0" y="555880"/>
                </a:cubicBezTo>
                <a:cubicBezTo>
                  <a:pt x="28806" y="301455"/>
                  <a:pt x="26652" y="218089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3: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Experiment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5F2E3D6-3D36-BC18-4256-B6963AE578E2}"/>
              </a:ext>
            </a:extLst>
          </p:cNvPr>
          <p:cNvSpPr/>
          <p:nvPr/>
        </p:nvSpPr>
        <p:spPr>
          <a:xfrm>
            <a:off x="9031359" y="4749991"/>
            <a:ext cx="1903384" cy="1133017"/>
          </a:xfrm>
          <a:custGeom>
            <a:avLst/>
            <a:gdLst>
              <a:gd name="connsiteX0" fmla="*/ 0 w 1903384"/>
              <a:gd name="connsiteY0" fmla="*/ 0 h 1133017"/>
              <a:gd name="connsiteX1" fmla="*/ 672529 w 1903384"/>
              <a:gd name="connsiteY1" fmla="*/ 0 h 1133017"/>
              <a:gd name="connsiteX2" fmla="*/ 1268923 w 1903384"/>
              <a:gd name="connsiteY2" fmla="*/ 0 h 1133017"/>
              <a:gd name="connsiteX3" fmla="*/ 1903384 w 1903384"/>
              <a:gd name="connsiteY3" fmla="*/ 0 h 1133017"/>
              <a:gd name="connsiteX4" fmla="*/ 1903384 w 1903384"/>
              <a:gd name="connsiteY4" fmla="*/ 555178 h 1133017"/>
              <a:gd name="connsiteX5" fmla="*/ 1903384 w 1903384"/>
              <a:gd name="connsiteY5" fmla="*/ 1133017 h 1133017"/>
              <a:gd name="connsiteX6" fmla="*/ 1306990 w 1903384"/>
              <a:gd name="connsiteY6" fmla="*/ 1133017 h 1133017"/>
              <a:gd name="connsiteX7" fmla="*/ 729631 w 1903384"/>
              <a:gd name="connsiteY7" fmla="*/ 1133017 h 1133017"/>
              <a:gd name="connsiteX8" fmla="*/ 0 w 1903384"/>
              <a:gd name="connsiteY8" fmla="*/ 1133017 h 1133017"/>
              <a:gd name="connsiteX9" fmla="*/ 0 w 1903384"/>
              <a:gd name="connsiteY9" fmla="*/ 589169 h 1133017"/>
              <a:gd name="connsiteX10" fmla="*/ 0 w 1903384"/>
              <a:gd name="connsiteY10" fmla="*/ 0 h 11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3017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923251" y="128782"/>
                  <a:pt x="1879061" y="304344"/>
                  <a:pt x="1903384" y="555178"/>
                </a:cubicBezTo>
                <a:cubicBezTo>
                  <a:pt x="1927707" y="806012"/>
                  <a:pt x="1912326" y="988098"/>
                  <a:pt x="1903384" y="1133017"/>
                </a:cubicBezTo>
                <a:cubicBezTo>
                  <a:pt x="1631614" y="1135028"/>
                  <a:pt x="1507160" y="1124246"/>
                  <a:pt x="1306990" y="1133017"/>
                </a:cubicBezTo>
                <a:cubicBezTo>
                  <a:pt x="1106820" y="1141788"/>
                  <a:pt x="984629" y="1150189"/>
                  <a:pt x="729631" y="1133017"/>
                </a:cubicBezTo>
                <a:cubicBezTo>
                  <a:pt x="474633" y="1115845"/>
                  <a:pt x="336132" y="1132464"/>
                  <a:pt x="0" y="1133017"/>
                </a:cubicBezTo>
                <a:cubicBezTo>
                  <a:pt x="-19322" y="1013414"/>
                  <a:pt x="17555" y="737804"/>
                  <a:pt x="0" y="589169"/>
                </a:cubicBezTo>
                <a:cubicBezTo>
                  <a:pt x="-17555" y="440534"/>
                  <a:pt x="-4670" y="118116"/>
                  <a:pt x="0" y="0"/>
                </a:cubicBezTo>
                <a:close/>
              </a:path>
              <a:path w="1903384" h="1133017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77773" y="201707"/>
                  <a:pt x="1877843" y="338274"/>
                  <a:pt x="1903384" y="566509"/>
                </a:cubicBezTo>
                <a:cubicBezTo>
                  <a:pt x="1928925" y="794744"/>
                  <a:pt x="1923397" y="928669"/>
                  <a:pt x="1903384" y="1133017"/>
                </a:cubicBezTo>
                <a:cubicBezTo>
                  <a:pt x="1714518" y="1153531"/>
                  <a:pt x="1443287" y="1103912"/>
                  <a:pt x="1287957" y="1133017"/>
                </a:cubicBezTo>
                <a:cubicBezTo>
                  <a:pt x="1132627" y="1162122"/>
                  <a:pt x="936972" y="1130500"/>
                  <a:pt x="672529" y="1133017"/>
                </a:cubicBezTo>
                <a:cubicBezTo>
                  <a:pt x="408086" y="1135534"/>
                  <a:pt x="270952" y="1099439"/>
                  <a:pt x="0" y="1133017"/>
                </a:cubicBezTo>
                <a:cubicBezTo>
                  <a:pt x="-17545" y="921116"/>
                  <a:pt x="-2914" y="749127"/>
                  <a:pt x="0" y="555178"/>
                </a:cubicBezTo>
                <a:cubicBezTo>
                  <a:pt x="2914" y="361229"/>
                  <a:pt x="-22302" y="257960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4: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Data Analysis</a:t>
            </a:r>
          </a:p>
        </p:txBody>
      </p:sp>
      <p:sp>
        <p:nvSpPr>
          <p:cNvPr id="35" name="Flussdiagramm: Vorbereitung 34">
            <a:extLst>
              <a:ext uri="{FF2B5EF4-FFF2-40B4-BE49-F238E27FC236}">
                <a16:creationId xmlns:a16="http://schemas.microsoft.com/office/drawing/2014/main" id="{5A88F5AD-3EEF-343B-E9F9-A753DEE31762}"/>
              </a:ext>
            </a:extLst>
          </p:cNvPr>
          <p:cNvSpPr/>
          <p:nvPr/>
        </p:nvSpPr>
        <p:spPr>
          <a:xfrm>
            <a:off x="2468539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1-2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6" name="Flussdiagramm: Vorbereitung 35">
            <a:extLst>
              <a:ext uri="{FF2B5EF4-FFF2-40B4-BE49-F238E27FC236}">
                <a16:creationId xmlns:a16="http://schemas.microsoft.com/office/drawing/2014/main" id="{F0A60279-EBD7-A449-5F23-5A31F57A8C3C}"/>
              </a:ext>
            </a:extLst>
          </p:cNvPr>
          <p:cNvSpPr/>
          <p:nvPr/>
        </p:nvSpPr>
        <p:spPr>
          <a:xfrm>
            <a:off x="5096633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7" name="Flussdiagramm: Vorbereitung 36">
            <a:extLst>
              <a:ext uri="{FF2B5EF4-FFF2-40B4-BE49-F238E27FC236}">
                <a16:creationId xmlns:a16="http://schemas.microsoft.com/office/drawing/2014/main" id="{44A0C636-41F9-3CBD-D037-591BC0036830}"/>
              </a:ext>
            </a:extLst>
          </p:cNvPr>
          <p:cNvSpPr/>
          <p:nvPr/>
        </p:nvSpPr>
        <p:spPr>
          <a:xfrm>
            <a:off x="7641048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8" name="Flussdiagramm: Vorbereitung 37">
            <a:extLst>
              <a:ext uri="{FF2B5EF4-FFF2-40B4-BE49-F238E27FC236}">
                <a16:creationId xmlns:a16="http://schemas.microsoft.com/office/drawing/2014/main" id="{36DF89BE-08ED-8E43-8D2C-F747D9123ED8}"/>
              </a:ext>
            </a:extLst>
          </p:cNvPr>
          <p:cNvSpPr/>
          <p:nvPr/>
        </p:nvSpPr>
        <p:spPr>
          <a:xfrm>
            <a:off x="10031482" y="567680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4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908F3E7E-7BDA-80DB-6A4C-54221170B9B4}"/>
              </a:ext>
            </a:extLst>
          </p:cNvPr>
          <p:cNvSpPr/>
          <p:nvPr/>
        </p:nvSpPr>
        <p:spPr>
          <a:xfrm>
            <a:off x="4801528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829376F-5E50-8538-40D2-6C19DDE59146}"/>
              </a:ext>
            </a:extLst>
          </p:cNvPr>
          <p:cNvSpPr/>
          <p:nvPr/>
        </p:nvSpPr>
        <p:spPr>
          <a:xfrm>
            <a:off x="783911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D0172-DBDF-8023-BA41-95A540E70CB2}"/>
              </a:ext>
            </a:extLst>
          </p:cNvPr>
          <p:cNvSpPr/>
          <p:nvPr/>
        </p:nvSpPr>
        <p:spPr>
          <a:xfrm>
            <a:off x="1331874" y="4730459"/>
            <a:ext cx="1743586" cy="1171466"/>
          </a:xfrm>
          <a:custGeom>
            <a:avLst/>
            <a:gdLst>
              <a:gd name="connsiteX0" fmla="*/ 0 w 1743586"/>
              <a:gd name="connsiteY0" fmla="*/ 0 h 1171466"/>
              <a:gd name="connsiteX1" fmla="*/ 616067 w 1743586"/>
              <a:gd name="connsiteY1" fmla="*/ 0 h 1171466"/>
              <a:gd name="connsiteX2" fmla="*/ 1162391 w 1743586"/>
              <a:gd name="connsiteY2" fmla="*/ 0 h 1171466"/>
              <a:gd name="connsiteX3" fmla="*/ 1743586 w 1743586"/>
              <a:gd name="connsiteY3" fmla="*/ 0 h 1171466"/>
              <a:gd name="connsiteX4" fmla="*/ 1743586 w 1743586"/>
              <a:gd name="connsiteY4" fmla="*/ 574018 h 1171466"/>
              <a:gd name="connsiteX5" fmla="*/ 1743586 w 1743586"/>
              <a:gd name="connsiteY5" fmla="*/ 1171466 h 1171466"/>
              <a:gd name="connsiteX6" fmla="*/ 1197262 w 1743586"/>
              <a:gd name="connsiteY6" fmla="*/ 1171466 h 1171466"/>
              <a:gd name="connsiteX7" fmla="*/ 668375 w 1743586"/>
              <a:gd name="connsiteY7" fmla="*/ 1171466 h 1171466"/>
              <a:gd name="connsiteX8" fmla="*/ 0 w 1743586"/>
              <a:gd name="connsiteY8" fmla="*/ 1171466 h 1171466"/>
              <a:gd name="connsiteX9" fmla="*/ 0 w 1743586"/>
              <a:gd name="connsiteY9" fmla="*/ 609162 h 1171466"/>
              <a:gd name="connsiteX10" fmla="*/ 0 w 1743586"/>
              <a:gd name="connsiteY10" fmla="*/ 0 h 1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3586" h="1171466" fill="none" extrusionOk="0">
                <a:moveTo>
                  <a:pt x="0" y="0"/>
                </a:moveTo>
                <a:cubicBezTo>
                  <a:pt x="274349" y="25851"/>
                  <a:pt x="341606" y="-27982"/>
                  <a:pt x="616067" y="0"/>
                </a:cubicBezTo>
                <a:cubicBezTo>
                  <a:pt x="890528" y="27982"/>
                  <a:pt x="975615" y="-18792"/>
                  <a:pt x="1162391" y="0"/>
                </a:cubicBezTo>
                <a:cubicBezTo>
                  <a:pt x="1349167" y="18792"/>
                  <a:pt x="1583239" y="-13247"/>
                  <a:pt x="1743586" y="0"/>
                </a:cubicBezTo>
                <a:cubicBezTo>
                  <a:pt x="1725715" y="140989"/>
                  <a:pt x="1741514" y="402086"/>
                  <a:pt x="1743586" y="574018"/>
                </a:cubicBezTo>
                <a:cubicBezTo>
                  <a:pt x="1745658" y="745950"/>
                  <a:pt x="1742955" y="901344"/>
                  <a:pt x="1743586" y="1171466"/>
                </a:cubicBezTo>
                <a:cubicBezTo>
                  <a:pt x="1601313" y="1148887"/>
                  <a:pt x="1398548" y="1194528"/>
                  <a:pt x="1197262" y="1171466"/>
                </a:cubicBezTo>
                <a:cubicBezTo>
                  <a:pt x="995976" y="1148404"/>
                  <a:pt x="810422" y="1150159"/>
                  <a:pt x="668375" y="1171466"/>
                </a:cubicBezTo>
                <a:cubicBezTo>
                  <a:pt x="526328" y="1192773"/>
                  <a:pt x="238889" y="1174157"/>
                  <a:pt x="0" y="1171466"/>
                </a:cubicBezTo>
                <a:cubicBezTo>
                  <a:pt x="-22869" y="992116"/>
                  <a:pt x="22781" y="838709"/>
                  <a:pt x="0" y="609162"/>
                </a:cubicBezTo>
                <a:cubicBezTo>
                  <a:pt x="-22781" y="379615"/>
                  <a:pt x="580" y="144844"/>
                  <a:pt x="0" y="0"/>
                </a:cubicBezTo>
                <a:close/>
              </a:path>
              <a:path w="1743586" h="1171466" stroke="0" extrusionOk="0">
                <a:moveTo>
                  <a:pt x="0" y="0"/>
                </a:moveTo>
                <a:cubicBezTo>
                  <a:pt x="238368" y="15768"/>
                  <a:pt x="338279" y="-3650"/>
                  <a:pt x="546324" y="0"/>
                </a:cubicBezTo>
                <a:cubicBezTo>
                  <a:pt x="754369" y="3650"/>
                  <a:pt x="962257" y="16230"/>
                  <a:pt x="1127519" y="0"/>
                </a:cubicBezTo>
                <a:cubicBezTo>
                  <a:pt x="1292782" y="-16230"/>
                  <a:pt x="1491215" y="12762"/>
                  <a:pt x="1743586" y="0"/>
                </a:cubicBezTo>
                <a:cubicBezTo>
                  <a:pt x="1746457" y="166353"/>
                  <a:pt x="1749778" y="360348"/>
                  <a:pt x="1743586" y="585733"/>
                </a:cubicBezTo>
                <a:cubicBezTo>
                  <a:pt x="1737394" y="811118"/>
                  <a:pt x="1761966" y="1014292"/>
                  <a:pt x="1743586" y="1171466"/>
                </a:cubicBezTo>
                <a:cubicBezTo>
                  <a:pt x="1486011" y="1155697"/>
                  <a:pt x="1356535" y="1144477"/>
                  <a:pt x="1179827" y="1171466"/>
                </a:cubicBezTo>
                <a:cubicBezTo>
                  <a:pt x="1003119" y="1198455"/>
                  <a:pt x="797226" y="1143764"/>
                  <a:pt x="616067" y="1171466"/>
                </a:cubicBezTo>
                <a:cubicBezTo>
                  <a:pt x="434908" y="1199168"/>
                  <a:pt x="223998" y="1166339"/>
                  <a:pt x="0" y="1171466"/>
                </a:cubicBezTo>
                <a:cubicBezTo>
                  <a:pt x="16571" y="941373"/>
                  <a:pt x="-23644" y="797750"/>
                  <a:pt x="0" y="574018"/>
                </a:cubicBezTo>
                <a:cubicBezTo>
                  <a:pt x="23644" y="350286"/>
                  <a:pt x="4152" y="183500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1: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Design and </a:t>
            </a:r>
            <a:r>
              <a:rPr lang="de-DE" sz="1400" dirty="0" err="1">
                <a:solidFill>
                  <a:srgbClr val="313638"/>
                </a:solidFill>
                <a:latin typeface="OCRB" panose="020B0609020202020204" pitchFamily="49" charset="0"/>
              </a:rPr>
              <a:t>Requirement</a:t>
            </a: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 Definition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77CD0B-6E23-879D-704F-F2F1C6D2D9A2}"/>
              </a:ext>
            </a:extLst>
          </p:cNvPr>
          <p:cNvCxnSpPr/>
          <p:nvPr/>
        </p:nvCxnSpPr>
        <p:spPr>
          <a:xfrm flipV="1">
            <a:off x="658001" y="3324019"/>
            <a:ext cx="10866840" cy="39245"/>
          </a:xfrm>
          <a:prstGeom prst="straightConnector1">
            <a:avLst/>
          </a:prstGeom>
          <a:ln w="15875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B8F467F-7A04-8BDE-95D3-CBF2CBAC2271}"/>
              </a:ext>
            </a:extLst>
          </p:cNvPr>
          <p:cNvCxnSpPr/>
          <p:nvPr/>
        </p:nvCxnSpPr>
        <p:spPr>
          <a:xfrm flipV="1">
            <a:off x="667159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F98C49E-A88F-B9D5-4FF8-A4158D22CBA8}"/>
              </a:ext>
            </a:extLst>
          </p:cNvPr>
          <p:cNvSpPr txBox="1"/>
          <p:nvPr/>
        </p:nvSpPr>
        <p:spPr>
          <a:xfrm>
            <a:off x="237430" y="2565144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25.10.23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Kick-Off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43E98A-04B8-6958-CB7F-E89D966F62F4}"/>
              </a:ext>
            </a:extLst>
          </p:cNvPr>
          <p:cNvSpPr txBox="1"/>
          <p:nvPr/>
        </p:nvSpPr>
        <p:spPr>
          <a:xfrm>
            <a:off x="783911" y="262138"/>
            <a:ext cx="6096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solidFill>
                  <a:srgbClr val="C50E1F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Check-In – </a:t>
            </a:r>
            <a:r>
              <a:rPr lang="en-US" sz="2800" kern="1400" spc="-50" dirty="0">
                <a:solidFill>
                  <a:srgbClr val="C50E1F"/>
                </a:solidFill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kern="1400" spc="-50" dirty="0">
                <a:solidFill>
                  <a:srgbClr val="C50E1F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.11.23</a:t>
            </a:r>
            <a:endParaRPr lang="de-DE" sz="2800" kern="1400" spc="-50" dirty="0">
              <a:solidFill>
                <a:srgbClr val="C50E1F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DDC4EF-DBB0-3B7D-F03A-2FB38B08396A}"/>
              </a:ext>
            </a:extLst>
          </p:cNvPr>
          <p:cNvSpPr txBox="1"/>
          <p:nvPr/>
        </p:nvSpPr>
        <p:spPr>
          <a:xfrm>
            <a:off x="783911" y="853468"/>
            <a:ext cx="2065306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78BD14-24E6-87CC-A0AA-D745937BB738}"/>
              </a:ext>
            </a:extLst>
          </p:cNvPr>
          <p:cNvSpPr txBox="1"/>
          <p:nvPr/>
        </p:nvSpPr>
        <p:spPr>
          <a:xfrm>
            <a:off x="783911" y="1438451"/>
            <a:ext cx="2854066" cy="92977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	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Aylin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Chandimal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Jabora</a:t>
            </a: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Beyda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5C4C69-2E95-B2AE-58EB-CE8526D951FC}"/>
              </a:ext>
            </a:extLst>
          </p:cNvPr>
          <p:cNvSpPr txBox="1"/>
          <p:nvPr/>
        </p:nvSpPr>
        <p:spPr>
          <a:xfrm>
            <a:off x="4801528" y="853468"/>
            <a:ext cx="1948245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100" dirty="0">
                <a:solidFill>
                  <a:srgbClr val="313638"/>
                </a:solidFill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Due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617C1-893C-4B51-526C-C59299B7B520}"/>
              </a:ext>
            </a:extLst>
          </p:cNvPr>
          <p:cNvSpPr txBox="1"/>
          <p:nvPr/>
        </p:nvSpPr>
        <p:spPr>
          <a:xfrm>
            <a:off x="4801528" y="1412006"/>
            <a:ext cx="4273993" cy="956217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Mockup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Versuchsportal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de-DE" sz="1050" kern="100" dirty="0" err="1">
                <a:solidFill>
                  <a:srgbClr val="313638"/>
                </a:solidFill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de-DE" sz="1050" kern="100" dirty="0">
                <a:solidFill>
                  <a:srgbClr val="313638"/>
                </a:solidFill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Milestones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2D6606-B517-2242-73AF-BF2EEB39CCBF}"/>
              </a:ext>
            </a:extLst>
          </p:cNvPr>
          <p:cNvSpPr txBox="1"/>
          <p:nvPr/>
        </p:nvSpPr>
        <p:spPr>
          <a:xfrm>
            <a:off x="10955737" y="2574905"/>
            <a:ext cx="851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„</a:t>
            </a:r>
            <a:r>
              <a:rPr lang="de-DE" sz="1000" dirty="0" err="1">
                <a:latin typeface="OCRB" panose="020B0609020202020204" pitchFamily="49" charset="0"/>
              </a:rPr>
              <a:t>Done</a:t>
            </a:r>
            <a:r>
              <a:rPr lang="de-DE" sz="1000" dirty="0">
                <a:latin typeface="OCRB" panose="020B0609020202020204" pitchFamily="49" charset="0"/>
              </a:rPr>
              <a:t>“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263D4C-4887-3F63-B29C-AFD351E1C213}"/>
              </a:ext>
            </a:extLst>
          </p:cNvPr>
          <p:cNvCxnSpPr/>
          <p:nvPr/>
        </p:nvCxnSpPr>
        <p:spPr>
          <a:xfrm flipV="1">
            <a:off x="11381541" y="2857994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BD968AB6-2034-4662-AA44-F1905FFB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6617" y="262138"/>
            <a:ext cx="960728" cy="53755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C942C9E-31CA-B21F-31AA-8975EF6CE9F5}"/>
              </a:ext>
            </a:extLst>
          </p:cNvPr>
          <p:cNvSpPr/>
          <p:nvPr/>
        </p:nvSpPr>
        <p:spPr>
          <a:xfrm>
            <a:off x="3284816" y="4732408"/>
            <a:ext cx="1734552" cy="1169517"/>
          </a:xfrm>
          <a:custGeom>
            <a:avLst/>
            <a:gdLst>
              <a:gd name="connsiteX0" fmla="*/ 0 w 1734552"/>
              <a:gd name="connsiteY0" fmla="*/ 0 h 1169517"/>
              <a:gd name="connsiteX1" fmla="*/ 612875 w 1734552"/>
              <a:gd name="connsiteY1" fmla="*/ 0 h 1169517"/>
              <a:gd name="connsiteX2" fmla="*/ 1156368 w 1734552"/>
              <a:gd name="connsiteY2" fmla="*/ 0 h 1169517"/>
              <a:gd name="connsiteX3" fmla="*/ 1734552 w 1734552"/>
              <a:gd name="connsiteY3" fmla="*/ 0 h 1169517"/>
              <a:gd name="connsiteX4" fmla="*/ 1734552 w 1734552"/>
              <a:gd name="connsiteY4" fmla="*/ 573063 h 1169517"/>
              <a:gd name="connsiteX5" fmla="*/ 1734552 w 1734552"/>
              <a:gd name="connsiteY5" fmla="*/ 1169517 h 1169517"/>
              <a:gd name="connsiteX6" fmla="*/ 1191059 w 1734552"/>
              <a:gd name="connsiteY6" fmla="*/ 1169517 h 1169517"/>
              <a:gd name="connsiteX7" fmla="*/ 664912 w 1734552"/>
              <a:gd name="connsiteY7" fmla="*/ 1169517 h 1169517"/>
              <a:gd name="connsiteX8" fmla="*/ 0 w 1734552"/>
              <a:gd name="connsiteY8" fmla="*/ 1169517 h 1169517"/>
              <a:gd name="connsiteX9" fmla="*/ 0 w 1734552"/>
              <a:gd name="connsiteY9" fmla="*/ 608149 h 1169517"/>
              <a:gd name="connsiteX10" fmla="*/ 0 w 1734552"/>
              <a:gd name="connsiteY10" fmla="*/ 0 h 116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69517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53869" y="134304"/>
                  <a:pt x="1759449" y="410259"/>
                  <a:pt x="1734552" y="573063"/>
                </a:cubicBezTo>
                <a:cubicBezTo>
                  <a:pt x="1709655" y="735867"/>
                  <a:pt x="1751178" y="889020"/>
                  <a:pt x="1734552" y="1169517"/>
                </a:cubicBezTo>
                <a:cubicBezTo>
                  <a:pt x="1487679" y="1181417"/>
                  <a:pt x="1437572" y="1157391"/>
                  <a:pt x="1191059" y="1169517"/>
                </a:cubicBezTo>
                <a:cubicBezTo>
                  <a:pt x="944546" y="1181643"/>
                  <a:pt x="810797" y="1148961"/>
                  <a:pt x="664912" y="1169517"/>
                </a:cubicBezTo>
                <a:cubicBezTo>
                  <a:pt x="519027" y="1190073"/>
                  <a:pt x="152425" y="1143120"/>
                  <a:pt x="0" y="1169517"/>
                </a:cubicBezTo>
                <a:cubicBezTo>
                  <a:pt x="13003" y="894396"/>
                  <a:pt x="24761" y="754755"/>
                  <a:pt x="0" y="608149"/>
                </a:cubicBezTo>
                <a:cubicBezTo>
                  <a:pt x="-24761" y="461543"/>
                  <a:pt x="10195" y="202449"/>
                  <a:pt x="0" y="0"/>
                </a:cubicBezTo>
                <a:close/>
              </a:path>
              <a:path w="1734552" h="1169517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35796" y="290412"/>
                  <a:pt x="1742552" y="331763"/>
                  <a:pt x="1734552" y="584759"/>
                </a:cubicBezTo>
                <a:cubicBezTo>
                  <a:pt x="1726552" y="837755"/>
                  <a:pt x="1752076" y="930327"/>
                  <a:pt x="1734552" y="1169517"/>
                </a:cubicBezTo>
                <a:cubicBezTo>
                  <a:pt x="1566112" y="1168866"/>
                  <a:pt x="1338815" y="1170762"/>
                  <a:pt x="1173714" y="1169517"/>
                </a:cubicBezTo>
                <a:cubicBezTo>
                  <a:pt x="1008613" y="1168272"/>
                  <a:pt x="784857" y="1176431"/>
                  <a:pt x="612875" y="1169517"/>
                </a:cubicBezTo>
                <a:cubicBezTo>
                  <a:pt x="440893" y="1162603"/>
                  <a:pt x="245677" y="1183114"/>
                  <a:pt x="0" y="1169517"/>
                </a:cubicBezTo>
                <a:cubicBezTo>
                  <a:pt x="10501" y="985620"/>
                  <a:pt x="26026" y="856724"/>
                  <a:pt x="0" y="573063"/>
                </a:cubicBezTo>
                <a:cubicBezTo>
                  <a:pt x="-26026" y="289402"/>
                  <a:pt x="8254" y="27008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2: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Plattform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296F8B-AE5C-AB93-F013-5FF6EAC50EDD}"/>
              </a:ext>
            </a:extLst>
          </p:cNvPr>
          <p:cNvCxnSpPr/>
          <p:nvPr/>
        </p:nvCxnSpPr>
        <p:spPr>
          <a:xfrm flipV="1">
            <a:off x="1663510" y="2911951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6E65C42-8796-7E79-75A8-1AA73339BF1B}"/>
              </a:ext>
            </a:extLst>
          </p:cNvPr>
          <p:cNvSpPr txBox="1"/>
          <p:nvPr/>
        </p:nvSpPr>
        <p:spPr>
          <a:xfrm>
            <a:off x="1089039" y="2565144"/>
            <a:ext cx="1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08.11.23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 err="1">
                <a:latin typeface="OCRB" panose="020B0609020202020204" pitchFamily="49" charset="0"/>
              </a:rPr>
              <a:t>Coordination</a:t>
            </a:r>
            <a:endParaRPr lang="de-DE" sz="1000" dirty="0">
              <a:latin typeface="OCRB" panose="020B0609020202020204" pitchFamily="49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849EC23-67DC-35F8-92DD-A514E922772B}"/>
              </a:ext>
            </a:extLst>
          </p:cNvPr>
          <p:cNvSpPr/>
          <p:nvPr/>
        </p:nvSpPr>
        <p:spPr>
          <a:xfrm>
            <a:off x="5228724" y="4750210"/>
            <a:ext cx="1734552" cy="1151715"/>
          </a:xfrm>
          <a:custGeom>
            <a:avLst/>
            <a:gdLst>
              <a:gd name="connsiteX0" fmla="*/ 0 w 1734552"/>
              <a:gd name="connsiteY0" fmla="*/ 0 h 1151715"/>
              <a:gd name="connsiteX1" fmla="*/ 612875 w 1734552"/>
              <a:gd name="connsiteY1" fmla="*/ 0 h 1151715"/>
              <a:gd name="connsiteX2" fmla="*/ 1156368 w 1734552"/>
              <a:gd name="connsiteY2" fmla="*/ 0 h 1151715"/>
              <a:gd name="connsiteX3" fmla="*/ 1734552 w 1734552"/>
              <a:gd name="connsiteY3" fmla="*/ 0 h 1151715"/>
              <a:gd name="connsiteX4" fmla="*/ 1734552 w 1734552"/>
              <a:gd name="connsiteY4" fmla="*/ 564340 h 1151715"/>
              <a:gd name="connsiteX5" fmla="*/ 1734552 w 1734552"/>
              <a:gd name="connsiteY5" fmla="*/ 1151715 h 1151715"/>
              <a:gd name="connsiteX6" fmla="*/ 1191059 w 1734552"/>
              <a:gd name="connsiteY6" fmla="*/ 1151715 h 1151715"/>
              <a:gd name="connsiteX7" fmla="*/ 664912 w 1734552"/>
              <a:gd name="connsiteY7" fmla="*/ 1151715 h 1151715"/>
              <a:gd name="connsiteX8" fmla="*/ 0 w 1734552"/>
              <a:gd name="connsiteY8" fmla="*/ 1151715 h 1151715"/>
              <a:gd name="connsiteX9" fmla="*/ 0 w 1734552"/>
              <a:gd name="connsiteY9" fmla="*/ 598892 h 1151715"/>
              <a:gd name="connsiteX10" fmla="*/ 0 w 1734552"/>
              <a:gd name="connsiteY10" fmla="*/ 0 h 115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51715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30711" y="238504"/>
                  <a:pt x="1735492" y="409992"/>
                  <a:pt x="1734552" y="564340"/>
                </a:cubicBezTo>
                <a:cubicBezTo>
                  <a:pt x="1733612" y="718688"/>
                  <a:pt x="1757203" y="1009668"/>
                  <a:pt x="1734552" y="1151715"/>
                </a:cubicBezTo>
                <a:cubicBezTo>
                  <a:pt x="1487679" y="1163615"/>
                  <a:pt x="1437572" y="1139589"/>
                  <a:pt x="1191059" y="1151715"/>
                </a:cubicBezTo>
                <a:cubicBezTo>
                  <a:pt x="944546" y="1163841"/>
                  <a:pt x="810797" y="1131159"/>
                  <a:pt x="664912" y="1151715"/>
                </a:cubicBezTo>
                <a:cubicBezTo>
                  <a:pt x="519027" y="1172271"/>
                  <a:pt x="152425" y="1125318"/>
                  <a:pt x="0" y="1151715"/>
                </a:cubicBezTo>
                <a:cubicBezTo>
                  <a:pt x="914" y="1020988"/>
                  <a:pt x="3657" y="817392"/>
                  <a:pt x="0" y="598892"/>
                </a:cubicBezTo>
                <a:cubicBezTo>
                  <a:pt x="-3657" y="380392"/>
                  <a:pt x="-19941" y="293403"/>
                  <a:pt x="0" y="0"/>
                </a:cubicBezTo>
                <a:close/>
              </a:path>
              <a:path w="1734552" h="1151715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52593" y="202156"/>
                  <a:pt x="1709577" y="391769"/>
                  <a:pt x="1734552" y="575858"/>
                </a:cubicBezTo>
                <a:cubicBezTo>
                  <a:pt x="1759527" y="759947"/>
                  <a:pt x="1760138" y="929027"/>
                  <a:pt x="1734552" y="1151715"/>
                </a:cubicBezTo>
                <a:cubicBezTo>
                  <a:pt x="1566112" y="1151064"/>
                  <a:pt x="1338815" y="1152960"/>
                  <a:pt x="1173714" y="1151715"/>
                </a:cubicBezTo>
                <a:cubicBezTo>
                  <a:pt x="1008613" y="1150470"/>
                  <a:pt x="784857" y="1158629"/>
                  <a:pt x="612875" y="1151715"/>
                </a:cubicBezTo>
                <a:cubicBezTo>
                  <a:pt x="440893" y="1144801"/>
                  <a:pt x="245677" y="1165312"/>
                  <a:pt x="0" y="1151715"/>
                </a:cubicBezTo>
                <a:cubicBezTo>
                  <a:pt x="-21621" y="979692"/>
                  <a:pt x="29232" y="832405"/>
                  <a:pt x="0" y="564340"/>
                </a:cubicBezTo>
                <a:cubicBezTo>
                  <a:pt x="-29232" y="296276"/>
                  <a:pt x="-7531" y="240127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3: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Experiment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5F2E3D6-3D36-BC18-4256-B6963AE578E2}"/>
              </a:ext>
            </a:extLst>
          </p:cNvPr>
          <p:cNvSpPr/>
          <p:nvPr/>
        </p:nvSpPr>
        <p:spPr>
          <a:xfrm>
            <a:off x="7172632" y="4750211"/>
            <a:ext cx="1734552" cy="1112470"/>
          </a:xfrm>
          <a:custGeom>
            <a:avLst/>
            <a:gdLst>
              <a:gd name="connsiteX0" fmla="*/ 0 w 1734552"/>
              <a:gd name="connsiteY0" fmla="*/ 0 h 1112470"/>
              <a:gd name="connsiteX1" fmla="*/ 612875 w 1734552"/>
              <a:gd name="connsiteY1" fmla="*/ 0 h 1112470"/>
              <a:gd name="connsiteX2" fmla="*/ 1156368 w 1734552"/>
              <a:gd name="connsiteY2" fmla="*/ 0 h 1112470"/>
              <a:gd name="connsiteX3" fmla="*/ 1734552 w 1734552"/>
              <a:gd name="connsiteY3" fmla="*/ 0 h 1112470"/>
              <a:gd name="connsiteX4" fmla="*/ 1734552 w 1734552"/>
              <a:gd name="connsiteY4" fmla="*/ 545110 h 1112470"/>
              <a:gd name="connsiteX5" fmla="*/ 1734552 w 1734552"/>
              <a:gd name="connsiteY5" fmla="*/ 1112470 h 1112470"/>
              <a:gd name="connsiteX6" fmla="*/ 1191059 w 1734552"/>
              <a:gd name="connsiteY6" fmla="*/ 1112470 h 1112470"/>
              <a:gd name="connsiteX7" fmla="*/ 664912 w 1734552"/>
              <a:gd name="connsiteY7" fmla="*/ 1112470 h 1112470"/>
              <a:gd name="connsiteX8" fmla="*/ 0 w 1734552"/>
              <a:gd name="connsiteY8" fmla="*/ 1112470 h 1112470"/>
              <a:gd name="connsiteX9" fmla="*/ 0 w 1734552"/>
              <a:gd name="connsiteY9" fmla="*/ 578484 h 1112470"/>
              <a:gd name="connsiteX10" fmla="*/ 0 w 1734552"/>
              <a:gd name="connsiteY10" fmla="*/ 0 h 11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12470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60379" y="222739"/>
                  <a:pt x="1721074" y="384903"/>
                  <a:pt x="1734552" y="545110"/>
                </a:cubicBezTo>
                <a:cubicBezTo>
                  <a:pt x="1748031" y="705317"/>
                  <a:pt x="1709132" y="966494"/>
                  <a:pt x="1734552" y="1112470"/>
                </a:cubicBezTo>
                <a:cubicBezTo>
                  <a:pt x="1487679" y="1124370"/>
                  <a:pt x="1437572" y="1100344"/>
                  <a:pt x="1191059" y="1112470"/>
                </a:cubicBezTo>
                <a:cubicBezTo>
                  <a:pt x="944546" y="1124596"/>
                  <a:pt x="810797" y="1091914"/>
                  <a:pt x="664912" y="1112470"/>
                </a:cubicBezTo>
                <a:cubicBezTo>
                  <a:pt x="519027" y="1133026"/>
                  <a:pt x="152425" y="1086073"/>
                  <a:pt x="0" y="1112470"/>
                </a:cubicBezTo>
                <a:cubicBezTo>
                  <a:pt x="16695" y="852371"/>
                  <a:pt x="10271" y="759374"/>
                  <a:pt x="0" y="578484"/>
                </a:cubicBezTo>
                <a:cubicBezTo>
                  <a:pt x="-10271" y="397594"/>
                  <a:pt x="-10345" y="230359"/>
                  <a:pt x="0" y="0"/>
                </a:cubicBezTo>
                <a:close/>
              </a:path>
              <a:path w="1734552" h="1112470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53164" y="256220"/>
                  <a:pt x="1731287" y="354675"/>
                  <a:pt x="1734552" y="556235"/>
                </a:cubicBezTo>
                <a:cubicBezTo>
                  <a:pt x="1737817" y="757795"/>
                  <a:pt x="1722559" y="921806"/>
                  <a:pt x="1734552" y="1112470"/>
                </a:cubicBezTo>
                <a:cubicBezTo>
                  <a:pt x="1566112" y="1111819"/>
                  <a:pt x="1338815" y="1113715"/>
                  <a:pt x="1173714" y="1112470"/>
                </a:cubicBezTo>
                <a:cubicBezTo>
                  <a:pt x="1008613" y="1111225"/>
                  <a:pt x="784857" y="1119384"/>
                  <a:pt x="612875" y="1112470"/>
                </a:cubicBezTo>
                <a:cubicBezTo>
                  <a:pt x="440893" y="1105556"/>
                  <a:pt x="245677" y="1126067"/>
                  <a:pt x="0" y="1112470"/>
                </a:cubicBezTo>
                <a:cubicBezTo>
                  <a:pt x="4974" y="910344"/>
                  <a:pt x="-22057" y="703742"/>
                  <a:pt x="0" y="545110"/>
                </a:cubicBezTo>
                <a:cubicBezTo>
                  <a:pt x="22057" y="386478"/>
                  <a:pt x="5408" y="15439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4: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Data Analysis</a:t>
            </a:r>
          </a:p>
        </p:txBody>
      </p:sp>
      <p:sp>
        <p:nvSpPr>
          <p:cNvPr id="35" name="Flussdiagramm: Vorbereitung 34">
            <a:extLst>
              <a:ext uri="{FF2B5EF4-FFF2-40B4-BE49-F238E27FC236}">
                <a16:creationId xmlns:a16="http://schemas.microsoft.com/office/drawing/2014/main" id="{5A88F5AD-3EEF-343B-E9F9-A753DEE31762}"/>
              </a:ext>
            </a:extLst>
          </p:cNvPr>
          <p:cNvSpPr/>
          <p:nvPr/>
        </p:nvSpPr>
        <p:spPr>
          <a:xfrm>
            <a:off x="2092417" y="5849078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1-2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6" name="Flussdiagramm: Vorbereitung 35">
            <a:extLst>
              <a:ext uri="{FF2B5EF4-FFF2-40B4-BE49-F238E27FC236}">
                <a16:creationId xmlns:a16="http://schemas.microsoft.com/office/drawing/2014/main" id="{F0A60279-EBD7-A449-5F23-5A31F57A8C3C}"/>
              </a:ext>
            </a:extLst>
          </p:cNvPr>
          <p:cNvSpPr/>
          <p:nvPr/>
        </p:nvSpPr>
        <p:spPr>
          <a:xfrm>
            <a:off x="5913550" y="5776012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7" name="Flussdiagramm: Vorbereitung 36">
            <a:extLst>
              <a:ext uri="{FF2B5EF4-FFF2-40B4-BE49-F238E27FC236}">
                <a16:creationId xmlns:a16="http://schemas.microsoft.com/office/drawing/2014/main" id="{44A0C636-41F9-3CBD-D037-591BC0036830}"/>
              </a:ext>
            </a:extLst>
          </p:cNvPr>
          <p:cNvSpPr/>
          <p:nvPr/>
        </p:nvSpPr>
        <p:spPr>
          <a:xfrm>
            <a:off x="3974587" y="565907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 </a:t>
            </a:r>
          </a:p>
          <a:p>
            <a:pPr algn="ctr"/>
            <a:r>
              <a:rPr lang="de-DE" sz="1200" dirty="0">
                <a:solidFill>
                  <a:srgbClr val="313638"/>
                </a:solidFill>
              </a:rPr>
              <a:t>Week</a:t>
            </a:r>
          </a:p>
        </p:txBody>
      </p:sp>
      <p:sp>
        <p:nvSpPr>
          <p:cNvPr id="38" name="Flussdiagramm: Vorbereitung 37">
            <a:extLst>
              <a:ext uri="{FF2B5EF4-FFF2-40B4-BE49-F238E27FC236}">
                <a16:creationId xmlns:a16="http://schemas.microsoft.com/office/drawing/2014/main" id="{36DF89BE-08ED-8E43-8D2C-F747D9123ED8}"/>
              </a:ext>
            </a:extLst>
          </p:cNvPr>
          <p:cNvSpPr/>
          <p:nvPr/>
        </p:nvSpPr>
        <p:spPr>
          <a:xfrm>
            <a:off x="7944859" y="567340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graphicFrame>
        <p:nvGraphicFramePr>
          <p:cNvPr id="24" name="Objekt 23">
            <a:extLst>
              <a:ext uri="{FF2B5EF4-FFF2-40B4-BE49-F238E27FC236}">
                <a16:creationId xmlns:a16="http://schemas.microsoft.com/office/drawing/2014/main" id="{CC871CD8-10B2-29E2-0E0B-1388F7B69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6376"/>
              </p:ext>
            </p:extLst>
          </p:nvPr>
        </p:nvGraphicFramePr>
        <p:xfrm>
          <a:off x="447389" y="3376613"/>
          <a:ext cx="9712611" cy="15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5246227" imgH="190434" progId="Excel.Sheet.12">
                  <p:embed/>
                </p:oleObj>
              </mc:Choice>
              <mc:Fallback>
                <p:oleObj name="Worksheet" r:id="rId3" imgW="15246227" imgH="190434" progId="Excel.Sheet.12">
                  <p:embed/>
                  <p:pic>
                    <p:nvPicPr>
                      <p:cNvPr id="24" name="Objekt 23">
                        <a:extLst>
                          <a:ext uri="{FF2B5EF4-FFF2-40B4-BE49-F238E27FC236}">
                            <a16:creationId xmlns:a16="http://schemas.microsoft.com/office/drawing/2014/main" id="{CC871CD8-10B2-29E2-0E0B-1388F7B69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389" y="3376613"/>
                        <a:ext cx="9712611" cy="15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BB6FE20-2944-0A1B-8E1F-FFBFA13D3D34}"/>
              </a:ext>
            </a:extLst>
          </p:cNvPr>
          <p:cNvCxnSpPr/>
          <p:nvPr/>
        </p:nvCxnSpPr>
        <p:spPr>
          <a:xfrm flipV="1">
            <a:off x="1187996" y="3533969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4A53063-3E2A-1B68-3CFA-44A5D8EBBB37}"/>
              </a:ext>
            </a:extLst>
          </p:cNvPr>
          <p:cNvSpPr txBox="1"/>
          <p:nvPr/>
        </p:nvSpPr>
        <p:spPr>
          <a:xfrm>
            <a:off x="621892" y="3995346"/>
            <a:ext cx="113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01.11.23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Team </a:t>
            </a:r>
            <a:r>
              <a:rPr lang="de-DE" sz="1000" dirty="0" err="1">
                <a:latin typeface="OCRB" panose="020B0609020202020204" pitchFamily="49" charset="0"/>
              </a:rPr>
              <a:t>building</a:t>
            </a:r>
            <a:endParaRPr lang="de-DE" sz="1000" dirty="0">
              <a:latin typeface="OCRB" panose="020B0609020202020204" pitchFamily="49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30146-280D-DFD1-0F34-1CD04A4397ED}"/>
              </a:ext>
            </a:extLst>
          </p:cNvPr>
          <p:cNvCxnSpPr/>
          <p:nvPr/>
        </p:nvCxnSpPr>
        <p:spPr>
          <a:xfrm flipV="1">
            <a:off x="2129213" y="3533968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A1BA5BC-F5B6-10C3-346E-B9E501E3FB1C}"/>
              </a:ext>
            </a:extLst>
          </p:cNvPr>
          <p:cNvSpPr txBox="1"/>
          <p:nvPr/>
        </p:nvSpPr>
        <p:spPr>
          <a:xfrm>
            <a:off x="1563109" y="3982455"/>
            <a:ext cx="1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15.11.23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Mockup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ABE6DE4-C096-CAA8-2ACD-6207507F63FD}"/>
              </a:ext>
            </a:extLst>
          </p:cNvPr>
          <p:cNvSpPr/>
          <p:nvPr/>
        </p:nvSpPr>
        <p:spPr>
          <a:xfrm>
            <a:off x="9114122" y="4750210"/>
            <a:ext cx="1734552" cy="1169517"/>
          </a:xfrm>
          <a:custGeom>
            <a:avLst/>
            <a:gdLst>
              <a:gd name="connsiteX0" fmla="*/ 0 w 1734552"/>
              <a:gd name="connsiteY0" fmla="*/ 0 h 1169517"/>
              <a:gd name="connsiteX1" fmla="*/ 612875 w 1734552"/>
              <a:gd name="connsiteY1" fmla="*/ 0 h 1169517"/>
              <a:gd name="connsiteX2" fmla="*/ 1156368 w 1734552"/>
              <a:gd name="connsiteY2" fmla="*/ 0 h 1169517"/>
              <a:gd name="connsiteX3" fmla="*/ 1734552 w 1734552"/>
              <a:gd name="connsiteY3" fmla="*/ 0 h 1169517"/>
              <a:gd name="connsiteX4" fmla="*/ 1734552 w 1734552"/>
              <a:gd name="connsiteY4" fmla="*/ 573063 h 1169517"/>
              <a:gd name="connsiteX5" fmla="*/ 1734552 w 1734552"/>
              <a:gd name="connsiteY5" fmla="*/ 1169517 h 1169517"/>
              <a:gd name="connsiteX6" fmla="*/ 1191059 w 1734552"/>
              <a:gd name="connsiteY6" fmla="*/ 1169517 h 1169517"/>
              <a:gd name="connsiteX7" fmla="*/ 664912 w 1734552"/>
              <a:gd name="connsiteY7" fmla="*/ 1169517 h 1169517"/>
              <a:gd name="connsiteX8" fmla="*/ 0 w 1734552"/>
              <a:gd name="connsiteY8" fmla="*/ 1169517 h 1169517"/>
              <a:gd name="connsiteX9" fmla="*/ 0 w 1734552"/>
              <a:gd name="connsiteY9" fmla="*/ 608149 h 1169517"/>
              <a:gd name="connsiteX10" fmla="*/ 0 w 1734552"/>
              <a:gd name="connsiteY10" fmla="*/ 0 h 116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69517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53869" y="134304"/>
                  <a:pt x="1759449" y="410259"/>
                  <a:pt x="1734552" y="573063"/>
                </a:cubicBezTo>
                <a:cubicBezTo>
                  <a:pt x="1709655" y="735867"/>
                  <a:pt x="1751178" y="889020"/>
                  <a:pt x="1734552" y="1169517"/>
                </a:cubicBezTo>
                <a:cubicBezTo>
                  <a:pt x="1487679" y="1181417"/>
                  <a:pt x="1437572" y="1157391"/>
                  <a:pt x="1191059" y="1169517"/>
                </a:cubicBezTo>
                <a:cubicBezTo>
                  <a:pt x="944546" y="1181643"/>
                  <a:pt x="810797" y="1148961"/>
                  <a:pt x="664912" y="1169517"/>
                </a:cubicBezTo>
                <a:cubicBezTo>
                  <a:pt x="519027" y="1190073"/>
                  <a:pt x="152425" y="1143120"/>
                  <a:pt x="0" y="1169517"/>
                </a:cubicBezTo>
                <a:cubicBezTo>
                  <a:pt x="13003" y="894396"/>
                  <a:pt x="24761" y="754755"/>
                  <a:pt x="0" y="608149"/>
                </a:cubicBezTo>
                <a:cubicBezTo>
                  <a:pt x="-24761" y="461543"/>
                  <a:pt x="10195" y="202449"/>
                  <a:pt x="0" y="0"/>
                </a:cubicBezTo>
                <a:close/>
              </a:path>
              <a:path w="1734552" h="1169517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35796" y="290412"/>
                  <a:pt x="1742552" y="331763"/>
                  <a:pt x="1734552" y="584759"/>
                </a:cubicBezTo>
                <a:cubicBezTo>
                  <a:pt x="1726552" y="837755"/>
                  <a:pt x="1752076" y="930327"/>
                  <a:pt x="1734552" y="1169517"/>
                </a:cubicBezTo>
                <a:cubicBezTo>
                  <a:pt x="1566112" y="1168866"/>
                  <a:pt x="1338815" y="1170762"/>
                  <a:pt x="1173714" y="1169517"/>
                </a:cubicBezTo>
                <a:cubicBezTo>
                  <a:pt x="1008613" y="1168272"/>
                  <a:pt x="784857" y="1176431"/>
                  <a:pt x="612875" y="1169517"/>
                </a:cubicBezTo>
                <a:cubicBezTo>
                  <a:pt x="440893" y="1162603"/>
                  <a:pt x="245677" y="1183114"/>
                  <a:pt x="0" y="1169517"/>
                </a:cubicBezTo>
                <a:cubicBezTo>
                  <a:pt x="10501" y="985620"/>
                  <a:pt x="26026" y="856724"/>
                  <a:pt x="0" y="573063"/>
                </a:cubicBezTo>
                <a:cubicBezTo>
                  <a:pt x="-26026" y="289402"/>
                  <a:pt x="8254" y="27008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5: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Report</a:t>
            </a:r>
          </a:p>
        </p:txBody>
      </p:sp>
      <p:sp>
        <p:nvSpPr>
          <p:cNvPr id="42" name="Flussdiagramm: Vorbereitung 41">
            <a:extLst>
              <a:ext uri="{FF2B5EF4-FFF2-40B4-BE49-F238E27FC236}">
                <a16:creationId xmlns:a16="http://schemas.microsoft.com/office/drawing/2014/main" id="{B16F0968-FDBB-5BB0-2929-C63072945E97}"/>
              </a:ext>
            </a:extLst>
          </p:cNvPr>
          <p:cNvSpPr/>
          <p:nvPr/>
        </p:nvSpPr>
        <p:spPr>
          <a:xfrm>
            <a:off x="9692569" y="571984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30473062-8BB4-AD84-C38F-0191DD692876}"/>
                  </a:ext>
                </a:extLst>
              </p14:cNvPr>
              <p14:cNvContentPartPr/>
              <p14:nvPr/>
            </p14:nvContentPartPr>
            <p14:xfrm>
              <a:off x="2213088" y="3549439"/>
              <a:ext cx="441720" cy="11520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30473062-8BB4-AD84-C38F-0191DD6928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4088" y="3540439"/>
                <a:ext cx="45936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6A3F6547-D954-B55A-1BB1-FB5D3BB490CD}"/>
                  </a:ext>
                </a:extLst>
              </p14:cNvPr>
              <p14:cNvContentPartPr/>
              <p14:nvPr/>
            </p14:nvContentPartPr>
            <p14:xfrm>
              <a:off x="3657048" y="3550879"/>
              <a:ext cx="510840" cy="118224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6A3F6547-D954-B55A-1BB1-FB5D3BB490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8048" y="3541879"/>
                <a:ext cx="52848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1497F84D-1193-6872-C97F-F456E665BB3C}"/>
                  </a:ext>
                </a:extLst>
              </p14:cNvPr>
              <p14:cNvContentPartPr/>
              <p14:nvPr/>
            </p14:nvContentPartPr>
            <p14:xfrm>
              <a:off x="5972568" y="3543319"/>
              <a:ext cx="63360" cy="118800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1497F84D-1193-6872-C97F-F456E665BB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3517" y="3534319"/>
                <a:ext cx="81101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89CE0747-CD7F-4F83-EAD2-4961CED717D4}"/>
                  </a:ext>
                </a:extLst>
              </p14:cNvPr>
              <p14:cNvContentPartPr/>
              <p14:nvPr/>
            </p14:nvContentPartPr>
            <p14:xfrm>
              <a:off x="7585728" y="3542959"/>
              <a:ext cx="443880" cy="11901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89CE0747-CD7F-4F83-EAD2-4961CED71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76728" y="3533956"/>
                <a:ext cx="461520" cy="120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557AF763-BE4E-B5F5-9E5B-261518DFFBB4}"/>
                  </a:ext>
                </a:extLst>
              </p14:cNvPr>
              <p14:cNvContentPartPr/>
              <p14:nvPr/>
            </p14:nvContentPartPr>
            <p14:xfrm>
              <a:off x="8983608" y="3541519"/>
              <a:ext cx="1047600" cy="121104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557AF763-BE4E-B5F5-9E5B-261518DFFB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74605" y="3532519"/>
                <a:ext cx="1065246" cy="1228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hteck 51">
            <a:extLst>
              <a:ext uri="{FF2B5EF4-FFF2-40B4-BE49-F238E27FC236}">
                <a16:creationId xmlns:a16="http://schemas.microsoft.com/office/drawing/2014/main" id="{054013E2-DC8B-77AE-444E-E18563ADDD7B}"/>
              </a:ext>
            </a:extLst>
          </p:cNvPr>
          <p:cNvSpPr/>
          <p:nvPr/>
        </p:nvSpPr>
        <p:spPr>
          <a:xfrm>
            <a:off x="4336532" y="3065006"/>
            <a:ext cx="969341" cy="204072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E0DFD5"/>
                </a:solidFill>
              </a:rPr>
              <a:t>Vacation</a:t>
            </a:r>
            <a:endParaRPr lang="de-DE" dirty="0">
              <a:solidFill>
                <a:srgbClr val="E0DFD5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085362C-59B5-F7EA-E749-0F9D9FBD36C1}"/>
              </a:ext>
            </a:extLst>
          </p:cNvPr>
          <p:cNvSpPr/>
          <p:nvPr/>
        </p:nvSpPr>
        <p:spPr>
          <a:xfrm>
            <a:off x="8724567" y="3065006"/>
            <a:ext cx="2605359" cy="204072"/>
          </a:xfrm>
          <a:prstGeom prst="rect">
            <a:avLst/>
          </a:prstGeom>
          <a:solidFill>
            <a:srgbClr val="F09D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E0DFD5"/>
                </a:solidFill>
              </a:rPr>
              <a:t>Lecture</a:t>
            </a:r>
            <a:r>
              <a:rPr lang="de-DE" sz="1400" dirty="0">
                <a:solidFill>
                  <a:srgbClr val="E0DFD5"/>
                </a:solidFill>
              </a:rPr>
              <a:t> Free Time</a:t>
            </a:r>
          </a:p>
        </p:txBody>
      </p:sp>
    </p:spTree>
    <p:extLst>
      <p:ext uri="{BB962C8B-B14F-4D97-AF65-F5344CB8AC3E}">
        <p14:creationId xmlns:p14="http://schemas.microsoft.com/office/powerpoint/2010/main" val="356419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908F3E7E-7BDA-80DB-6A4C-54221170B9B4}"/>
              </a:ext>
            </a:extLst>
          </p:cNvPr>
          <p:cNvSpPr/>
          <p:nvPr/>
        </p:nvSpPr>
        <p:spPr>
          <a:xfrm>
            <a:off x="4801528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829376F-5E50-8538-40D2-6C19DDE59146}"/>
              </a:ext>
            </a:extLst>
          </p:cNvPr>
          <p:cNvSpPr/>
          <p:nvPr/>
        </p:nvSpPr>
        <p:spPr>
          <a:xfrm>
            <a:off x="783911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D0172-DBDF-8023-BA41-95A540E70CB2}"/>
              </a:ext>
            </a:extLst>
          </p:cNvPr>
          <p:cNvSpPr/>
          <p:nvPr/>
        </p:nvSpPr>
        <p:spPr>
          <a:xfrm>
            <a:off x="1331874" y="4730459"/>
            <a:ext cx="1743586" cy="1171466"/>
          </a:xfrm>
          <a:custGeom>
            <a:avLst/>
            <a:gdLst>
              <a:gd name="connsiteX0" fmla="*/ 0 w 1743586"/>
              <a:gd name="connsiteY0" fmla="*/ 0 h 1171466"/>
              <a:gd name="connsiteX1" fmla="*/ 616067 w 1743586"/>
              <a:gd name="connsiteY1" fmla="*/ 0 h 1171466"/>
              <a:gd name="connsiteX2" fmla="*/ 1162391 w 1743586"/>
              <a:gd name="connsiteY2" fmla="*/ 0 h 1171466"/>
              <a:gd name="connsiteX3" fmla="*/ 1743586 w 1743586"/>
              <a:gd name="connsiteY3" fmla="*/ 0 h 1171466"/>
              <a:gd name="connsiteX4" fmla="*/ 1743586 w 1743586"/>
              <a:gd name="connsiteY4" fmla="*/ 574018 h 1171466"/>
              <a:gd name="connsiteX5" fmla="*/ 1743586 w 1743586"/>
              <a:gd name="connsiteY5" fmla="*/ 1171466 h 1171466"/>
              <a:gd name="connsiteX6" fmla="*/ 1197262 w 1743586"/>
              <a:gd name="connsiteY6" fmla="*/ 1171466 h 1171466"/>
              <a:gd name="connsiteX7" fmla="*/ 668375 w 1743586"/>
              <a:gd name="connsiteY7" fmla="*/ 1171466 h 1171466"/>
              <a:gd name="connsiteX8" fmla="*/ 0 w 1743586"/>
              <a:gd name="connsiteY8" fmla="*/ 1171466 h 1171466"/>
              <a:gd name="connsiteX9" fmla="*/ 0 w 1743586"/>
              <a:gd name="connsiteY9" fmla="*/ 609162 h 1171466"/>
              <a:gd name="connsiteX10" fmla="*/ 0 w 1743586"/>
              <a:gd name="connsiteY10" fmla="*/ 0 h 1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3586" h="1171466" fill="none" extrusionOk="0">
                <a:moveTo>
                  <a:pt x="0" y="0"/>
                </a:moveTo>
                <a:cubicBezTo>
                  <a:pt x="274349" y="25851"/>
                  <a:pt x="341606" y="-27982"/>
                  <a:pt x="616067" y="0"/>
                </a:cubicBezTo>
                <a:cubicBezTo>
                  <a:pt x="890528" y="27982"/>
                  <a:pt x="975615" y="-18792"/>
                  <a:pt x="1162391" y="0"/>
                </a:cubicBezTo>
                <a:cubicBezTo>
                  <a:pt x="1349167" y="18792"/>
                  <a:pt x="1583239" y="-13247"/>
                  <a:pt x="1743586" y="0"/>
                </a:cubicBezTo>
                <a:cubicBezTo>
                  <a:pt x="1725715" y="140989"/>
                  <a:pt x="1741514" y="402086"/>
                  <a:pt x="1743586" y="574018"/>
                </a:cubicBezTo>
                <a:cubicBezTo>
                  <a:pt x="1745658" y="745950"/>
                  <a:pt x="1742955" y="901344"/>
                  <a:pt x="1743586" y="1171466"/>
                </a:cubicBezTo>
                <a:cubicBezTo>
                  <a:pt x="1601313" y="1148887"/>
                  <a:pt x="1398548" y="1194528"/>
                  <a:pt x="1197262" y="1171466"/>
                </a:cubicBezTo>
                <a:cubicBezTo>
                  <a:pt x="995976" y="1148404"/>
                  <a:pt x="810422" y="1150159"/>
                  <a:pt x="668375" y="1171466"/>
                </a:cubicBezTo>
                <a:cubicBezTo>
                  <a:pt x="526328" y="1192773"/>
                  <a:pt x="238889" y="1174157"/>
                  <a:pt x="0" y="1171466"/>
                </a:cubicBezTo>
                <a:cubicBezTo>
                  <a:pt x="-22869" y="992116"/>
                  <a:pt x="22781" y="838709"/>
                  <a:pt x="0" y="609162"/>
                </a:cubicBezTo>
                <a:cubicBezTo>
                  <a:pt x="-22781" y="379615"/>
                  <a:pt x="580" y="144844"/>
                  <a:pt x="0" y="0"/>
                </a:cubicBezTo>
                <a:close/>
              </a:path>
              <a:path w="1743586" h="1171466" stroke="0" extrusionOk="0">
                <a:moveTo>
                  <a:pt x="0" y="0"/>
                </a:moveTo>
                <a:cubicBezTo>
                  <a:pt x="238368" y="15768"/>
                  <a:pt x="338279" y="-3650"/>
                  <a:pt x="546324" y="0"/>
                </a:cubicBezTo>
                <a:cubicBezTo>
                  <a:pt x="754369" y="3650"/>
                  <a:pt x="962257" y="16230"/>
                  <a:pt x="1127519" y="0"/>
                </a:cubicBezTo>
                <a:cubicBezTo>
                  <a:pt x="1292782" y="-16230"/>
                  <a:pt x="1491215" y="12762"/>
                  <a:pt x="1743586" y="0"/>
                </a:cubicBezTo>
                <a:cubicBezTo>
                  <a:pt x="1746457" y="166353"/>
                  <a:pt x="1749778" y="360348"/>
                  <a:pt x="1743586" y="585733"/>
                </a:cubicBezTo>
                <a:cubicBezTo>
                  <a:pt x="1737394" y="811118"/>
                  <a:pt x="1761966" y="1014292"/>
                  <a:pt x="1743586" y="1171466"/>
                </a:cubicBezTo>
                <a:cubicBezTo>
                  <a:pt x="1486011" y="1155697"/>
                  <a:pt x="1356535" y="1144477"/>
                  <a:pt x="1179827" y="1171466"/>
                </a:cubicBezTo>
                <a:cubicBezTo>
                  <a:pt x="1003119" y="1198455"/>
                  <a:pt x="797226" y="1143764"/>
                  <a:pt x="616067" y="1171466"/>
                </a:cubicBezTo>
                <a:cubicBezTo>
                  <a:pt x="434908" y="1199168"/>
                  <a:pt x="223998" y="1166339"/>
                  <a:pt x="0" y="1171466"/>
                </a:cubicBezTo>
                <a:cubicBezTo>
                  <a:pt x="16571" y="941373"/>
                  <a:pt x="-23644" y="797750"/>
                  <a:pt x="0" y="574018"/>
                </a:cubicBezTo>
                <a:cubicBezTo>
                  <a:pt x="23644" y="350286"/>
                  <a:pt x="4152" y="183500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1: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Design and </a:t>
            </a:r>
            <a:r>
              <a:rPr lang="de-DE" sz="1400" dirty="0" err="1">
                <a:solidFill>
                  <a:srgbClr val="313638"/>
                </a:solidFill>
                <a:latin typeface="OCRB" panose="020B0609020202020204" pitchFamily="49" charset="0"/>
              </a:rPr>
              <a:t>Requirement</a:t>
            </a: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 Definition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77CD0B-6E23-879D-704F-F2F1C6D2D9A2}"/>
              </a:ext>
            </a:extLst>
          </p:cNvPr>
          <p:cNvCxnSpPr/>
          <p:nvPr/>
        </p:nvCxnSpPr>
        <p:spPr>
          <a:xfrm flipV="1">
            <a:off x="658001" y="3324019"/>
            <a:ext cx="10866840" cy="39245"/>
          </a:xfrm>
          <a:prstGeom prst="straightConnector1">
            <a:avLst/>
          </a:prstGeom>
          <a:ln w="15875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B8F467F-7A04-8BDE-95D3-CBF2CBAC2271}"/>
              </a:ext>
            </a:extLst>
          </p:cNvPr>
          <p:cNvCxnSpPr/>
          <p:nvPr/>
        </p:nvCxnSpPr>
        <p:spPr>
          <a:xfrm flipV="1">
            <a:off x="667159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F98C49E-A88F-B9D5-4FF8-A4158D22CBA8}"/>
              </a:ext>
            </a:extLst>
          </p:cNvPr>
          <p:cNvSpPr txBox="1"/>
          <p:nvPr/>
        </p:nvSpPr>
        <p:spPr>
          <a:xfrm>
            <a:off x="237430" y="2565144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25.10.23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Kick-Off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43E98A-04B8-6958-CB7F-E89D966F62F4}"/>
              </a:ext>
            </a:extLst>
          </p:cNvPr>
          <p:cNvSpPr txBox="1"/>
          <p:nvPr/>
        </p:nvSpPr>
        <p:spPr>
          <a:xfrm>
            <a:off x="783911" y="262138"/>
            <a:ext cx="6096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solidFill>
                  <a:srgbClr val="C50E1F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Check-In – 22.11.23</a:t>
            </a:r>
            <a:endParaRPr lang="de-DE" sz="2800" kern="1400" spc="-50" dirty="0">
              <a:solidFill>
                <a:srgbClr val="C50E1F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DDC4EF-DBB0-3B7D-F03A-2FB38B08396A}"/>
              </a:ext>
            </a:extLst>
          </p:cNvPr>
          <p:cNvSpPr txBox="1"/>
          <p:nvPr/>
        </p:nvSpPr>
        <p:spPr>
          <a:xfrm>
            <a:off x="783911" y="853468"/>
            <a:ext cx="2065306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78BD14-24E6-87CC-A0AA-D745937BB738}"/>
              </a:ext>
            </a:extLst>
          </p:cNvPr>
          <p:cNvSpPr txBox="1"/>
          <p:nvPr/>
        </p:nvSpPr>
        <p:spPr>
          <a:xfrm>
            <a:off x="783911" y="1438451"/>
            <a:ext cx="2854066" cy="92977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	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Aylin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Chandimal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Jabora</a:t>
            </a: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Beyda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5C4C69-2E95-B2AE-58EB-CE8526D951FC}"/>
              </a:ext>
            </a:extLst>
          </p:cNvPr>
          <p:cNvSpPr txBox="1"/>
          <p:nvPr/>
        </p:nvSpPr>
        <p:spPr>
          <a:xfrm>
            <a:off x="4801528" y="853468"/>
            <a:ext cx="1948245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100" dirty="0">
                <a:solidFill>
                  <a:srgbClr val="313638"/>
                </a:solidFill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Due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617C1-893C-4B51-526C-C59299B7B520}"/>
              </a:ext>
            </a:extLst>
          </p:cNvPr>
          <p:cNvSpPr txBox="1"/>
          <p:nvPr/>
        </p:nvSpPr>
        <p:spPr>
          <a:xfrm>
            <a:off x="4801528" y="1412006"/>
            <a:ext cx="4273993" cy="956217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 err="1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  <a:endParaRPr lang="de-DE" sz="1050" kern="10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>
                <a:solidFill>
                  <a:srgbClr val="313638"/>
                </a:solidFill>
                <a:latin typeface="OCRB" panose="020B0609020202020204" pitchFamily="49" charset="0"/>
              </a:rPr>
              <a:t>MS: Survey Design and </a:t>
            </a:r>
            <a:r>
              <a:rPr lang="de-DE" sz="1050" err="1">
                <a:solidFill>
                  <a:srgbClr val="313638"/>
                </a:solidFill>
                <a:latin typeface="OCRB" panose="020B0609020202020204" pitchFamily="49" charset="0"/>
              </a:rPr>
              <a:t>Requirement</a:t>
            </a:r>
            <a:r>
              <a:rPr lang="de-DE" sz="1050">
                <a:solidFill>
                  <a:srgbClr val="313638"/>
                </a:solidFill>
                <a:latin typeface="OCRB" panose="020B0609020202020204" pitchFamily="49" charset="0"/>
              </a:rPr>
              <a:t> Definition</a:t>
            </a:r>
            <a:endParaRPr lang="de-DE" sz="1050" kern="100">
              <a:solidFill>
                <a:srgbClr val="313638"/>
              </a:solidFill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2D6606-B517-2242-73AF-BF2EEB39CCBF}"/>
              </a:ext>
            </a:extLst>
          </p:cNvPr>
          <p:cNvSpPr txBox="1"/>
          <p:nvPr/>
        </p:nvSpPr>
        <p:spPr>
          <a:xfrm>
            <a:off x="10955737" y="2574905"/>
            <a:ext cx="851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„</a:t>
            </a:r>
            <a:r>
              <a:rPr lang="de-DE" sz="1000" dirty="0" err="1">
                <a:latin typeface="OCRB" panose="020B0609020202020204" pitchFamily="49" charset="0"/>
              </a:rPr>
              <a:t>Done</a:t>
            </a:r>
            <a:r>
              <a:rPr lang="de-DE" sz="1000" dirty="0">
                <a:latin typeface="OCRB" panose="020B0609020202020204" pitchFamily="49" charset="0"/>
              </a:rPr>
              <a:t>“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263D4C-4887-3F63-B29C-AFD351E1C213}"/>
              </a:ext>
            </a:extLst>
          </p:cNvPr>
          <p:cNvCxnSpPr/>
          <p:nvPr/>
        </p:nvCxnSpPr>
        <p:spPr>
          <a:xfrm flipV="1">
            <a:off x="11381541" y="2857994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BD968AB6-2034-4662-AA44-F1905FFB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6617" y="262138"/>
            <a:ext cx="960728" cy="53755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C942C9E-31CA-B21F-31AA-8975EF6CE9F5}"/>
              </a:ext>
            </a:extLst>
          </p:cNvPr>
          <p:cNvSpPr/>
          <p:nvPr/>
        </p:nvSpPr>
        <p:spPr>
          <a:xfrm>
            <a:off x="3284816" y="4732408"/>
            <a:ext cx="1734552" cy="1169517"/>
          </a:xfrm>
          <a:custGeom>
            <a:avLst/>
            <a:gdLst>
              <a:gd name="connsiteX0" fmla="*/ 0 w 1734552"/>
              <a:gd name="connsiteY0" fmla="*/ 0 h 1169517"/>
              <a:gd name="connsiteX1" fmla="*/ 612875 w 1734552"/>
              <a:gd name="connsiteY1" fmla="*/ 0 h 1169517"/>
              <a:gd name="connsiteX2" fmla="*/ 1156368 w 1734552"/>
              <a:gd name="connsiteY2" fmla="*/ 0 h 1169517"/>
              <a:gd name="connsiteX3" fmla="*/ 1734552 w 1734552"/>
              <a:gd name="connsiteY3" fmla="*/ 0 h 1169517"/>
              <a:gd name="connsiteX4" fmla="*/ 1734552 w 1734552"/>
              <a:gd name="connsiteY4" fmla="*/ 573063 h 1169517"/>
              <a:gd name="connsiteX5" fmla="*/ 1734552 w 1734552"/>
              <a:gd name="connsiteY5" fmla="*/ 1169517 h 1169517"/>
              <a:gd name="connsiteX6" fmla="*/ 1191059 w 1734552"/>
              <a:gd name="connsiteY6" fmla="*/ 1169517 h 1169517"/>
              <a:gd name="connsiteX7" fmla="*/ 664912 w 1734552"/>
              <a:gd name="connsiteY7" fmla="*/ 1169517 h 1169517"/>
              <a:gd name="connsiteX8" fmla="*/ 0 w 1734552"/>
              <a:gd name="connsiteY8" fmla="*/ 1169517 h 1169517"/>
              <a:gd name="connsiteX9" fmla="*/ 0 w 1734552"/>
              <a:gd name="connsiteY9" fmla="*/ 608149 h 1169517"/>
              <a:gd name="connsiteX10" fmla="*/ 0 w 1734552"/>
              <a:gd name="connsiteY10" fmla="*/ 0 h 116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69517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53869" y="134304"/>
                  <a:pt x="1759449" y="410259"/>
                  <a:pt x="1734552" y="573063"/>
                </a:cubicBezTo>
                <a:cubicBezTo>
                  <a:pt x="1709655" y="735867"/>
                  <a:pt x="1751178" y="889020"/>
                  <a:pt x="1734552" y="1169517"/>
                </a:cubicBezTo>
                <a:cubicBezTo>
                  <a:pt x="1487679" y="1181417"/>
                  <a:pt x="1437572" y="1157391"/>
                  <a:pt x="1191059" y="1169517"/>
                </a:cubicBezTo>
                <a:cubicBezTo>
                  <a:pt x="944546" y="1181643"/>
                  <a:pt x="810797" y="1148961"/>
                  <a:pt x="664912" y="1169517"/>
                </a:cubicBezTo>
                <a:cubicBezTo>
                  <a:pt x="519027" y="1190073"/>
                  <a:pt x="152425" y="1143120"/>
                  <a:pt x="0" y="1169517"/>
                </a:cubicBezTo>
                <a:cubicBezTo>
                  <a:pt x="13003" y="894396"/>
                  <a:pt x="24761" y="754755"/>
                  <a:pt x="0" y="608149"/>
                </a:cubicBezTo>
                <a:cubicBezTo>
                  <a:pt x="-24761" y="461543"/>
                  <a:pt x="10195" y="202449"/>
                  <a:pt x="0" y="0"/>
                </a:cubicBezTo>
                <a:close/>
              </a:path>
              <a:path w="1734552" h="1169517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35796" y="290412"/>
                  <a:pt x="1742552" y="331763"/>
                  <a:pt x="1734552" y="584759"/>
                </a:cubicBezTo>
                <a:cubicBezTo>
                  <a:pt x="1726552" y="837755"/>
                  <a:pt x="1752076" y="930327"/>
                  <a:pt x="1734552" y="1169517"/>
                </a:cubicBezTo>
                <a:cubicBezTo>
                  <a:pt x="1566112" y="1168866"/>
                  <a:pt x="1338815" y="1170762"/>
                  <a:pt x="1173714" y="1169517"/>
                </a:cubicBezTo>
                <a:cubicBezTo>
                  <a:pt x="1008613" y="1168272"/>
                  <a:pt x="784857" y="1176431"/>
                  <a:pt x="612875" y="1169517"/>
                </a:cubicBezTo>
                <a:cubicBezTo>
                  <a:pt x="440893" y="1162603"/>
                  <a:pt x="245677" y="1183114"/>
                  <a:pt x="0" y="1169517"/>
                </a:cubicBezTo>
                <a:cubicBezTo>
                  <a:pt x="10501" y="985620"/>
                  <a:pt x="26026" y="856724"/>
                  <a:pt x="0" y="573063"/>
                </a:cubicBezTo>
                <a:cubicBezTo>
                  <a:pt x="-26026" y="289402"/>
                  <a:pt x="8254" y="27008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2: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Plattform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296F8B-AE5C-AB93-F013-5FF6EAC50EDD}"/>
              </a:ext>
            </a:extLst>
          </p:cNvPr>
          <p:cNvCxnSpPr/>
          <p:nvPr/>
        </p:nvCxnSpPr>
        <p:spPr>
          <a:xfrm flipV="1">
            <a:off x="1663510" y="2911951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6E65C42-8796-7E79-75A8-1AA73339BF1B}"/>
              </a:ext>
            </a:extLst>
          </p:cNvPr>
          <p:cNvSpPr txBox="1"/>
          <p:nvPr/>
        </p:nvSpPr>
        <p:spPr>
          <a:xfrm>
            <a:off x="1089039" y="2565144"/>
            <a:ext cx="1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08.11.23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 err="1">
                <a:latin typeface="OCRB" panose="020B0609020202020204" pitchFamily="49" charset="0"/>
              </a:rPr>
              <a:t>Coordination</a:t>
            </a:r>
            <a:endParaRPr lang="de-DE" sz="1000" dirty="0">
              <a:latin typeface="OCRB" panose="020B0609020202020204" pitchFamily="49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849EC23-67DC-35F8-92DD-A514E922772B}"/>
              </a:ext>
            </a:extLst>
          </p:cNvPr>
          <p:cNvSpPr/>
          <p:nvPr/>
        </p:nvSpPr>
        <p:spPr>
          <a:xfrm>
            <a:off x="5228724" y="4750210"/>
            <a:ext cx="1734552" cy="1151715"/>
          </a:xfrm>
          <a:custGeom>
            <a:avLst/>
            <a:gdLst>
              <a:gd name="connsiteX0" fmla="*/ 0 w 1734552"/>
              <a:gd name="connsiteY0" fmla="*/ 0 h 1151715"/>
              <a:gd name="connsiteX1" fmla="*/ 612875 w 1734552"/>
              <a:gd name="connsiteY1" fmla="*/ 0 h 1151715"/>
              <a:gd name="connsiteX2" fmla="*/ 1156368 w 1734552"/>
              <a:gd name="connsiteY2" fmla="*/ 0 h 1151715"/>
              <a:gd name="connsiteX3" fmla="*/ 1734552 w 1734552"/>
              <a:gd name="connsiteY3" fmla="*/ 0 h 1151715"/>
              <a:gd name="connsiteX4" fmla="*/ 1734552 w 1734552"/>
              <a:gd name="connsiteY4" fmla="*/ 564340 h 1151715"/>
              <a:gd name="connsiteX5" fmla="*/ 1734552 w 1734552"/>
              <a:gd name="connsiteY5" fmla="*/ 1151715 h 1151715"/>
              <a:gd name="connsiteX6" fmla="*/ 1191059 w 1734552"/>
              <a:gd name="connsiteY6" fmla="*/ 1151715 h 1151715"/>
              <a:gd name="connsiteX7" fmla="*/ 664912 w 1734552"/>
              <a:gd name="connsiteY7" fmla="*/ 1151715 h 1151715"/>
              <a:gd name="connsiteX8" fmla="*/ 0 w 1734552"/>
              <a:gd name="connsiteY8" fmla="*/ 1151715 h 1151715"/>
              <a:gd name="connsiteX9" fmla="*/ 0 w 1734552"/>
              <a:gd name="connsiteY9" fmla="*/ 598892 h 1151715"/>
              <a:gd name="connsiteX10" fmla="*/ 0 w 1734552"/>
              <a:gd name="connsiteY10" fmla="*/ 0 h 115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51715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30711" y="238504"/>
                  <a:pt x="1735492" y="409992"/>
                  <a:pt x="1734552" y="564340"/>
                </a:cubicBezTo>
                <a:cubicBezTo>
                  <a:pt x="1733612" y="718688"/>
                  <a:pt x="1757203" y="1009668"/>
                  <a:pt x="1734552" y="1151715"/>
                </a:cubicBezTo>
                <a:cubicBezTo>
                  <a:pt x="1487679" y="1163615"/>
                  <a:pt x="1437572" y="1139589"/>
                  <a:pt x="1191059" y="1151715"/>
                </a:cubicBezTo>
                <a:cubicBezTo>
                  <a:pt x="944546" y="1163841"/>
                  <a:pt x="810797" y="1131159"/>
                  <a:pt x="664912" y="1151715"/>
                </a:cubicBezTo>
                <a:cubicBezTo>
                  <a:pt x="519027" y="1172271"/>
                  <a:pt x="152425" y="1125318"/>
                  <a:pt x="0" y="1151715"/>
                </a:cubicBezTo>
                <a:cubicBezTo>
                  <a:pt x="914" y="1020988"/>
                  <a:pt x="3657" y="817392"/>
                  <a:pt x="0" y="598892"/>
                </a:cubicBezTo>
                <a:cubicBezTo>
                  <a:pt x="-3657" y="380392"/>
                  <a:pt x="-19941" y="293403"/>
                  <a:pt x="0" y="0"/>
                </a:cubicBezTo>
                <a:close/>
              </a:path>
              <a:path w="1734552" h="1151715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52593" y="202156"/>
                  <a:pt x="1709577" y="391769"/>
                  <a:pt x="1734552" y="575858"/>
                </a:cubicBezTo>
                <a:cubicBezTo>
                  <a:pt x="1759527" y="759947"/>
                  <a:pt x="1760138" y="929027"/>
                  <a:pt x="1734552" y="1151715"/>
                </a:cubicBezTo>
                <a:cubicBezTo>
                  <a:pt x="1566112" y="1151064"/>
                  <a:pt x="1338815" y="1152960"/>
                  <a:pt x="1173714" y="1151715"/>
                </a:cubicBezTo>
                <a:cubicBezTo>
                  <a:pt x="1008613" y="1150470"/>
                  <a:pt x="784857" y="1158629"/>
                  <a:pt x="612875" y="1151715"/>
                </a:cubicBezTo>
                <a:cubicBezTo>
                  <a:pt x="440893" y="1144801"/>
                  <a:pt x="245677" y="1165312"/>
                  <a:pt x="0" y="1151715"/>
                </a:cubicBezTo>
                <a:cubicBezTo>
                  <a:pt x="-21621" y="979692"/>
                  <a:pt x="29232" y="832405"/>
                  <a:pt x="0" y="564340"/>
                </a:cubicBezTo>
                <a:cubicBezTo>
                  <a:pt x="-29232" y="296276"/>
                  <a:pt x="-7531" y="240127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3: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Experiment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5F2E3D6-3D36-BC18-4256-B6963AE578E2}"/>
              </a:ext>
            </a:extLst>
          </p:cNvPr>
          <p:cNvSpPr/>
          <p:nvPr/>
        </p:nvSpPr>
        <p:spPr>
          <a:xfrm>
            <a:off x="7172632" y="4750211"/>
            <a:ext cx="1734552" cy="1112470"/>
          </a:xfrm>
          <a:custGeom>
            <a:avLst/>
            <a:gdLst>
              <a:gd name="connsiteX0" fmla="*/ 0 w 1734552"/>
              <a:gd name="connsiteY0" fmla="*/ 0 h 1112470"/>
              <a:gd name="connsiteX1" fmla="*/ 612875 w 1734552"/>
              <a:gd name="connsiteY1" fmla="*/ 0 h 1112470"/>
              <a:gd name="connsiteX2" fmla="*/ 1156368 w 1734552"/>
              <a:gd name="connsiteY2" fmla="*/ 0 h 1112470"/>
              <a:gd name="connsiteX3" fmla="*/ 1734552 w 1734552"/>
              <a:gd name="connsiteY3" fmla="*/ 0 h 1112470"/>
              <a:gd name="connsiteX4" fmla="*/ 1734552 w 1734552"/>
              <a:gd name="connsiteY4" fmla="*/ 545110 h 1112470"/>
              <a:gd name="connsiteX5" fmla="*/ 1734552 w 1734552"/>
              <a:gd name="connsiteY5" fmla="*/ 1112470 h 1112470"/>
              <a:gd name="connsiteX6" fmla="*/ 1191059 w 1734552"/>
              <a:gd name="connsiteY6" fmla="*/ 1112470 h 1112470"/>
              <a:gd name="connsiteX7" fmla="*/ 664912 w 1734552"/>
              <a:gd name="connsiteY7" fmla="*/ 1112470 h 1112470"/>
              <a:gd name="connsiteX8" fmla="*/ 0 w 1734552"/>
              <a:gd name="connsiteY8" fmla="*/ 1112470 h 1112470"/>
              <a:gd name="connsiteX9" fmla="*/ 0 w 1734552"/>
              <a:gd name="connsiteY9" fmla="*/ 578484 h 1112470"/>
              <a:gd name="connsiteX10" fmla="*/ 0 w 1734552"/>
              <a:gd name="connsiteY10" fmla="*/ 0 h 11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12470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60379" y="222739"/>
                  <a:pt x="1721074" y="384903"/>
                  <a:pt x="1734552" y="545110"/>
                </a:cubicBezTo>
                <a:cubicBezTo>
                  <a:pt x="1748031" y="705317"/>
                  <a:pt x="1709132" y="966494"/>
                  <a:pt x="1734552" y="1112470"/>
                </a:cubicBezTo>
                <a:cubicBezTo>
                  <a:pt x="1487679" y="1124370"/>
                  <a:pt x="1437572" y="1100344"/>
                  <a:pt x="1191059" y="1112470"/>
                </a:cubicBezTo>
                <a:cubicBezTo>
                  <a:pt x="944546" y="1124596"/>
                  <a:pt x="810797" y="1091914"/>
                  <a:pt x="664912" y="1112470"/>
                </a:cubicBezTo>
                <a:cubicBezTo>
                  <a:pt x="519027" y="1133026"/>
                  <a:pt x="152425" y="1086073"/>
                  <a:pt x="0" y="1112470"/>
                </a:cubicBezTo>
                <a:cubicBezTo>
                  <a:pt x="16695" y="852371"/>
                  <a:pt x="10271" y="759374"/>
                  <a:pt x="0" y="578484"/>
                </a:cubicBezTo>
                <a:cubicBezTo>
                  <a:pt x="-10271" y="397594"/>
                  <a:pt x="-10345" y="230359"/>
                  <a:pt x="0" y="0"/>
                </a:cubicBezTo>
                <a:close/>
              </a:path>
              <a:path w="1734552" h="1112470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53164" y="256220"/>
                  <a:pt x="1731287" y="354675"/>
                  <a:pt x="1734552" y="556235"/>
                </a:cubicBezTo>
                <a:cubicBezTo>
                  <a:pt x="1737817" y="757795"/>
                  <a:pt x="1722559" y="921806"/>
                  <a:pt x="1734552" y="1112470"/>
                </a:cubicBezTo>
                <a:cubicBezTo>
                  <a:pt x="1566112" y="1111819"/>
                  <a:pt x="1338815" y="1113715"/>
                  <a:pt x="1173714" y="1112470"/>
                </a:cubicBezTo>
                <a:cubicBezTo>
                  <a:pt x="1008613" y="1111225"/>
                  <a:pt x="784857" y="1119384"/>
                  <a:pt x="612875" y="1112470"/>
                </a:cubicBezTo>
                <a:cubicBezTo>
                  <a:pt x="440893" y="1105556"/>
                  <a:pt x="245677" y="1126067"/>
                  <a:pt x="0" y="1112470"/>
                </a:cubicBezTo>
                <a:cubicBezTo>
                  <a:pt x="4974" y="910344"/>
                  <a:pt x="-22057" y="703742"/>
                  <a:pt x="0" y="545110"/>
                </a:cubicBezTo>
                <a:cubicBezTo>
                  <a:pt x="22057" y="386478"/>
                  <a:pt x="5408" y="15439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4: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Data Analysis</a:t>
            </a:r>
          </a:p>
        </p:txBody>
      </p:sp>
      <p:sp>
        <p:nvSpPr>
          <p:cNvPr id="35" name="Flussdiagramm: Vorbereitung 34">
            <a:extLst>
              <a:ext uri="{FF2B5EF4-FFF2-40B4-BE49-F238E27FC236}">
                <a16:creationId xmlns:a16="http://schemas.microsoft.com/office/drawing/2014/main" id="{5A88F5AD-3EEF-343B-E9F9-A753DEE31762}"/>
              </a:ext>
            </a:extLst>
          </p:cNvPr>
          <p:cNvSpPr/>
          <p:nvPr/>
        </p:nvSpPr>
        <p:spPr>
          <a:xfrm>
            <a:off x="2092417" y="5849078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1-2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6" name="Flussdiagramm: Vorbereitung 35">
            <a:extLst>
              <a:ext uri="{FF2B5EF4-FFF2-40B4-BE49-F238E27FC236}">
                <a16:creationId xmlns:a16="http://schemas.microsoft.com/office/drawing/2014/main" id="{F0A60279-EBD7-A449-5F23-5A31F57A8C3C}"/>
              </a:ext>
            </a:extLst>
          </p:cNvPr>
          <p:cNvSpPr/>
          <p:nvPr/>
        </p:nvSpPr>
        <p:spPr>
          <a:xfrm>
            <a:off x="5913550" y="5776012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7" name="Flussdiagramm: Vorbereitung 36">
            <a:extLst>
              <a:ext uri="{FF2B5EF4-FFF2-40B4-BE49-F238E27FC236}">
                <a16:creationId xmlns:a16="http://schemas.microsoft.com/office/drawing/2014/main" id="{44A0C636-41F9-3CBD-D037-591BC0036830}"/>
              </a:ext>
            </a:extLst>
          </p:cNvPr>
          <p:cNvSpPr/>
          <p:nvPr/>
        </p:nvSpPr>
        <p:spPr>
          <a:xfrm>
            <a:off x="3974587" y="565907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 </a:t>
            </a:r>
          </a:p>
          <a:p>
            <a:pPr algn="ctr"/>
            <a:r>
              <a:rPr lang="de-DE" sz="1200" dirty="0">
                <a:solidFill>
                  <a:srgbClr val="313638"/>
                </a:solidFill>
              </a:rPr>
              <a:t>Week</a:t>
            </a:r>
          </a:p>
        </p:txBody>
      </p:sp>
      <p:sp>
        <p:nvSpPr>
          <p:cNvPr id="38" name="Flussdiagramm: Vorbereitung 37">
            <a:extLst>
              <a:ext uri="{FF2B5EF4-FFF2-40B4-BE49-F238E27FC236}">
                <a16:creationId xmlns:a16="http://schemas.microsoft.com/office/drawing/2014/main" id="{36DF89BE-08ED-8E43-8D2C-F747D9123ED8}"/>
              </a:ext>
            </a:extLst>
          </p:cNvPr>
          <p:cNvSpPr/>
          <p:nvPr/>
        </p:nvSpPr>
        <p:spPr>
          <a:xfrm>
            <a:off x="7944859" y="567340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graphicFrame>
        <p:nvGraphicFramePr>
          <p:cNvPr id="24" name="Objekt 23">
            <a:extLst>
              <a:ext uri="{FF2B5EF4-FFF2-40B4-BE49-F238E27FC236}">
                <a16:creationId xmlns:a16="http://schemas.microsoft.com/office/drawing/2014/main" id="{CC871CD8-10B2-29E2-0E0B-1388F7B69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89" y="3376613"/>
          <a:ext cx="9712611" cy="15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5246227" imgH="190434" progId="Excel.Sheet.12">
                  <p:embed/>
                </p:oleObj>
              </mc:Choice>
              <mc:Fallback>
                <p:oleObj name="Worksheet" r:id="rId3" imgW="15246227" imgH="190434" progId="Excel.Sheet.12">
                  <p:embed/>
                  <p:pic>
                    <p:nvPicPr>
                      <p:cNvPr id="24" name="Objekt 23">
                        <a:extLst>
                          <a:ext uri="{FF2B5EF4-FFF2-40B4-BE49-F238E27FC236}">
                            <a16:creationId xmlns:a16="http://schemas.microsoft.com/office/drawing/2014/main" id="{CC871CD8-10B2-29E2-0E0B-1388F7B69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389" y="3376613"/>
                        <a:ext cx="9712611" cy="15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BB6FE20-2944-0A1B-8E1F-FFBFA13D3D34}"/>
              </a:ext>
            </a:extLst>
          </p:cNvPr>
          <p:cNvCxnSpPr/>
          <p:nvPr/>
        </p:nvCxnSpPr>
        <p:spPr>
          <a:xfrm flipV="1">
            <a:off x="1187996" y="3533969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4A53063-3E2A-1B68-3CFA-44A5D8EBBB37}"/>
              </a:ext>
            </a:extLst>
          </p:cNvPr>
          <p:cNvSpPr txBox="1"/>
          <p:nvPr/>
        </p:nvSpPr>
        <p:spPr>
          <a:xfrm>
            <a:off x="621892" y="3995346"/>
            <a:ext cx="113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01.11.23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Team </a:t>
            </a:r>
            <a:r>
              <a:rPr lang="de-DE" sz="1000" dirty="0" err="1">
                <a:latin typeface="OCRB" panose="020B0609020202020204" pitchFamily="49" charset="0"/>
              </a:rPr>
              <a:t>building</a:t>
            </a:r>
            <a:endParaRPr lang="de-DE" sz="1000" dirty="0">
              <a:latin typeface="OCRB" panose="020B0609020202020204" pitchFamily="49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30146-280D-DFD1-0F34-1CD04A4397ED}"/>
              </a:ext>
            </a:extLst>
          </p:cNvPr>
          <p:cNvCxnSpPr/>
          <p:nvPr/>
        </p:nvCxnSpPr>
        <p:spPr>
          <a:xfrm flipV="1">
            <a:off x="2129213" y="3533968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A1BA5BC-F5B6-10C3-346E-B9E501E3FB1C}"/>
              </a:ext>
            </a:extLst>
          </p:cNvPr>
          <p:cNvSpPr txBox="1"/>
          <p:nvPr/>
        </p:nvSpPr>
        <p:spPr>
          <a:xfrm>
            <a:off x="1563109" y="3982455"/>
            <a:ext cx="1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15.11.23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Mockup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ABE6DE4-C096-CAA8-2ACD-6207507F63FD}"/>
              </a:ext>
            </a:extLst>
          </p:cNvPr>
          <p:cNvSpPr/>
          <p:nvPr/>
        </p:nvSpPr>
        <p:spPr>
          <a:xfrm>
            <a:off x="9114122" y="4750210"/>
            <a:ext cx="1734552" cy="1169517"/>
          </a:xfrm>
          <a:custGeom>
            <a:avLst/>
            <a:gdLst>
              <a:gd name="connsiteX0" fmla="*/ 0 w 1734552"/>
              <a:gd name="connsiteY0" fmla="*/ 0 h 1169517"/>
              <a:gd name="connsiteX1" fmla="*/ 612875 w 1734552"/>
              <a:gd name="connsiteY1" fmla="*/ 0 h 1169517"/>
              <a:gd name="connsiteX2" fmla="*/ 1156368 w 1734552"/>
              <a:gd name="connsiteY2" fmla="*/ 0 h 1169517"/>
              <a:gd name="connsiteX3" fmla="*/ 1734552 w 1734552"/>
              <a:gd name="connsiteY3" fmla="*/ 0 h 1169517"/>
              <a:gd name="connsiteX4" fmla="*/ 1734552 w 1734552"/>
              <a:gd name="connsiteY4" fmla="*/ 573063 h 1169517"/>
              <a:gd name="connsiteX5" fmla="*/ 1734552 w 1734552"/>
              <a:gd name="connsiteY5" fmla="*/ 1169517 h 1169517"/>
              <a:gd name="connsiteX6" fmla="*/ 1191059 w 1734552"/>
              <a:gd name="connsiteY6" fmla="*/ 1169517 h 1169517"/>
              <a:gd name="connsiteX7" fmla="*/ 664912 w 1734552"/>
              <a:gd name="connsiteY7" fmla="*/ 1169517 h 1169517"/>
              <a:gd name="connsiteX8" fmla="*/ 0 w 1734552"/>
              <a:gd name="connsiteY8" fmla="*/ 1169517 h 1169517"/>
              <a:gd name="connsiteX9" fmla="*/ 0 w 1734552"/>
              <a:gd name="connsiteY9" fmla="*/ 608149 h 1169517"/>
              <a:gd name="connsiteX10" fmla="*/ 0 w 1734552"/>
              <a:gd name="connsiteY10" fmla="*/ 0 h 116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552" h="1169517" fill="none" extrusionOk="0">
                <a:moveTo>
                  <a:pt x="0" y="0"/>
                </a:moveTo>
                <a:cubicBezTo>
                  <a:pt x="196669" y="-18741"/>
                  <a:pt x="419061" y="26267"/>
                  <a:pt x="612875" y="0"/>
                </a:cubicBezTo>
                <a:cubicBezTo>
                  <a:pt x="806689" y="-26267"/>
                  <a:pt x="1047647" y="16956"/>
                  <a:pt x="1156368" y="0"/>
                </a:cubicBezTo>
                <a:cubicBezTo>
                  <a:pt x="1265089" y="-16956"/>
                  <a:pt x="1456745" y="3434"/>
                  <a:pt x="1734552" y="0"/>
                </a:cubicBezTo>
                <a:cubicBezTo>
                  <a:pt x="1753869" y="134304"/>
                  <a:pt x="1759449" y="410259"/>
                  <a:pt x="1734552" y="573063"/>
                </a:cubicBezTo>
                <a:cubicBezTo>
                  <a:pt x="1709655" y="735867"/>
                  <a:pt x="1751178" y="889020"/>
                  <a:pt x="1734552" y="1169517"/>
                </a:cubicBezTo>
                <a:cubicBezTo>
                  <a:pt x="1487679" y="1181417"/>
                  <a:pt x="1437572" y="1157391"/>
                  <a:pt x="1191059" y="1169517"/>
                </a:cubicBezTo>
                <a:cubicBezTo>
                  <a:pt x="944546" y="1181643"/>
                  <a:pt x="810797" y="1148961"/>
                  <a:pt x="664912" y="1169517"/>
                </a:cubicBezTo>
                <a:cubicBezTo>
                  <a:pt x="519027" y="1190073"/>
                  <a:pt x="152425" y="1143120"/>
                  <a:pt x="0" y="1169517"/>
                </a:cubicBezTo>
                <a:cubicBezTo>
                  <a:pt x="13003" y="894396"/>
                  <a:pt x="24761" y="754755"/>
                  <a:pt x="0" y="608149"/>
                </a:cubicBezTo>
                <a:cubicBezTo>
                  <a:pt x="-24761" y="461543"/>
                  <a:pt x="10195" y="202449"/>
                  <a:pt x="0" y="0"/>
                </a:cubicBezTo>
                <a:close/>
              </a:path>
              <a:path w="1734552" h="1169517" stroke="0" extrusionOk="0">
                <a:moveTo>
                  <a:pt x="0" y="0"/>
                </a:moveTo>
                <a:cubicBezTo>
                  <a:pt x="214577" y="-14718"/>
                  <a:pt x="378134" y="18379"/>
                  <a:pt x="543493" y="0"/>
                </a:cubicBezTo>
                <a:cubicBezTo>
                  <a:pt x="708852" y="-18379"/>
                  <a:pt x="950850" y="21036"/>
                  <a:pt x="1121677" y="0"/>
                </a:cubicBezTo>
                <a:cubicBezTo>
                  <a:pt x="1292504" y="-21036"/>
                  <a:pt x="1558147" y="-18234"/>
                  <a:pt x="1734552" y="0"/>
                </a:cubicBezTo>
                <a:cubicBezTo>
                  <a:pt x="1735796" y="290412"/>
                  <a:pt x="1742552" y="331763"/>
                  <a:pt x="1734552" y="584759"/>
                </a:cubicBezTo>
                <a:cubicBezTo>
                  <a:pt x="1726552" y="837755"/>
                  <a:pt x="1752076" y="930327"/>
                  <a:pt x="1734552" y="1169517"/>
                </a:cubicBezTo>
                <a:cubicBezTo>
                  <a:pt x="1566112" y="1168866"/>
                  <a:pt x="1338815" y="1170762"/>
                  <a:pt x="1173714" y="1169517"/>
                </a:cubicBezTo>
                <a:cubicBezTo>
                  <a:pt x="1008613" y="1168272"/>
                  <a:pt x="784857" y="1176431"/>
                  <a:pt x="612875" y="1169517"/>
                </a:cubicBezTo>
                <a:cubicBezTo>
                  <a:pt x="440893" y="1162603"/>
                  <a:pt x="245677" y="1183114"/>
                  <a:pt x="0" y="1169517"/>
                </a:cubicBezTo>
                <a:cubicBezTo>
                  <a:pt x="10501" y="985620"/>
                  <a:pt x="26026" y="856724"/>
                  <a:pt x="0" y="573063"/>
                </a:cubicBezTo>
                <a:cubicBezTo>
                  <a:pt x="-26026" y="289402"/>
                  <a:pt x="8254" y="27008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5: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Report</a:t>
            </a:r>
          </a:p>
        </p:txBody>
      </p:sp>
      <p:sp>
        <p:nvSpPr>
          <p:cNvPr id="42" name="Flussdiagramm: Vorbereitung 41">
            <a:extLst>
              <a:ext uri="{FF2B5EF4-FFF2-40B4-BE49-F238E27FC236}">
                <a16:creationId xmlns:a16="http://schemas.microsoft.com/office/drawing/2014/main" id="{B16F0968-FDBB-5BB0-2929-C63072945E97}"/>
              </a:ext>
            </a:extLst>
          </p:cNvPr>
          <p:cNvSpPr/>
          <p:nvPr/>
        </p:nvSpPr>
        <p:spPr>
          <a:xfrm>
            <a:off x="9692569" y="571984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30473062-8BB4-AD84-C38F-0191DD692876}"/>
                  </a:ext>
                </a:extLst>
              </p14:cNvPr>
              <p14:cNvContentPartPr/>
              <p14:nvPr/>
            </p14:nvContentPartPr>
            <p14:xfrm>
              <a:off x="2213088" y="3549439"/>
              <a:ext cx="441720" cy="11520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30473062-8BB4-AD84-C38F-0191DD6928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4088" y="3540439"/>
                <a:ext cx="45936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6A3F6547-D954-B55A-1BB1-FB5D3BB490CD}"/>
                  </a:ext>
                </a:extLst>
              </p14:cNvPr>
              <p14:cNvContentPartPr/>
              <p14:nvPr/>
            </p14:nvContentPartPr>
            <p14:xfrm>
              <a:off x="3657048" y="3550879"/>
              <a:ext cx="510840" cy="118224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6A3F6547-D954-B55A-1BB1-FB5D3BB490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8048" y="3541879"/>
                <a:ext cx="52848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1497F84D-1193-6872-C97F-F456E665BB3C}"/>
                  </a:ext>
                </a:extLst>
              </p14:cNvPr>
              <p14:cNvContentPartPr/>
              <p14:nvPr/>
            </p14:nvContentPartPr>
            <p14:xfrm>
              <a:off x="5972568" y="3543319"/>
              <a:ext cx="63360" cy="118800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1497F84D-1193-6872-C97F-F456E665BB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3517" y="3534319"/>
                <a:ext cx="81101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89CE0747-CD7F-4F83-EAD2-4961CED717D4}"/>
                  </a:ext>
                </a:extLst>
              </p14:cNvPr>
              <p14:cNvContentPartPr/>
              <p14:nvPr/>
            </p14:nvContentPartPr>
            <p14:xfrm>
              <a:off x="7585728" y="3542959"/>
              <a:ext cx="443880" cy="11901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89CE0747-CD7F-4F83-EAD2-4961CED71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76728" y="3533956"/>
                <a:ext cx="461520" cy="120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557AF763-BE4E-B5F5-9E5B-261518DFFBB4}"/>
                  </a:ext>
                </a:extLst>
              </p14:cNvPr>
              <p14:cNvContentPartPr/>
              <p14:nvPr/>
            </p14:nvContentPartPr>
            <p14:xfrm>
              <a:off x="8983608" y="3541519"/>
              <a:ext cx="1047600" cy="121104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557AF763-BE4E-B5F5-9E5B-261518DFFB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74605" y="3532519"/>
                <a:ext cx="1065246" cy="12286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hteck 51">
            <a:extLst>
              <a:ext uri="{FF2B5EF4-FFF2-40B4-BE49-F238E27FC236}">
                <a16:creationId xmlns:a16="http://schemas.microsoft.com/office/drawing/2014/main" id="{054013E2-DC8B-77AE-444E-E18563ADDD7B}"/>
              </a:ext>
            </a:extLst>
          </p:cNvPr>
          <p:cNvSpPr/>
          <p:nvPr/>
        </p:nvSpPr>
        <p:spPr>
          <a:xfrm>
            <a:off x="4336532" y="3065006"/>
            <a:ext cx="969341" cy="204072"/>
          </a:xfrm>
          <a:prstGeom prst="rect">
            <a:avLst/>
          </a:prstGeom>
          <a:solidFill>
            <a:srgbClr val="C50E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E0DFD5"/>
                </a:solidFill>
              </a:rPr>
              <a:t>Vacation</a:t>
            </a:r>
            <a:endParaRPr lang="de-DE" dirty="0">
              <a:solidFill>
                <a:srgbClr val="E0DFD5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085362C-59B5-F7EA-E749-0F9D9FBD36C1}"/>
              </a:ext>
            </a:extLst>
          </p:cNvPr>
          <p:cNvSpPr/>
          <p:nvPr/>
        </p:nvSpPr>
        <p:spPr>
          <a:xfrm>
            <a:off x="8724567" y="3065006"/>
            <a:ext cx="2605359" cy="204072"/>
          </a:xfrm>
          <a:prstGeom prst="rect">
            <a:avLst/>
          </a:prstGeom>
          <a:solidFill>
            <a:srgbClr val="F09D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E0DFD5"/>
                </a:solidFill>
              </a:rPr>
              <a:t>Lecture</a:t>
            </a:r>
            <a:r>
              <a:rPr lang="de-DE" sz="1400" dirty="0">
                <a:solidFill>
                  <a:srgbClr val="E0DFD5"/>
                </a:solidFill>
              </a:rPr>
              <a:t> Free Time</a:t>
            </a:r>
          </a:p>
        </p:txBody>
      </p:sp>
      <p:cxnSp>
        <p:nvCxnSpPr>
          <p:cNvPr id="2" name="Gerader Verbinder 29">
            <a:extLst>
              <a:ext uri="{FF2B5EF4-FFF2-40B4-BE49-F238E27FC236}">
                <a16:creationId xmlns:a16="http://schemas.microsoft.com/office/drawing/2014/main" id="{E7EFC45A-0025-4542-A83C-48732E970808}"/>
              </a:ext>
            </a:extLst>
          </p:cNvPr>
          <p:cNvCxnSpPr/>
          <p:nvPr/>
        </p:nvCxnSpPr>
        <p:spPr>
          <a:xfrm flipV="1">
            <a:off x="2660737" y="2885449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48CA13-C825-CA64-00CB-BABA36813210}"/>
              </a:ext>
            </a:extLst>
          </p:cNvPr>
          <p:cNvSpPr txBox="1"/>
          <p:nvPr/>
        </p:nvSpPr>
        <p:spPr>
          <a:xfrm>
            <a:off x="2076204" y="2559940"/>
            <a:ext cx="1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22.11.23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 err="1">
                <a:latin typeface="OCRB" panose="020B0609020202020204" pitchFamily="49" charset="0"/>
              </a:rPr>
              <a:t>today</a:t>
            </a:r>
            <a:endParaRPr lang="de-DE" sz="1000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7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D8C7BA7814064293ABEA3A4102C3CC" ma:contentTypeVersion="10" ma:contentTypeDescription="Ein neues Dokument erstellen." ma:contentTypeScope="" ma:versionID="4f3cbbf49692f65681b8f49acfadea07">
  <xsd:schema xmlns:xsd="http://www.w3.org/2001/XMLSchema" xmlns:xs="http://www.w3.org/2001/XMLSchema" xmlns:p="http://schemas.microsoft.com/office/2006/metadata/properties" xmlns:ns3="95105db0-af3c-44bb-818f-8b57eb7e0b99" xmlns:ns4="99f56e6a-c014-482f-900e-6b1344f05d70" targetNamespace="http://schemas.microsoft.com/office/2006/metadata/properties" ma:root="true" ma:fieldsID="3344efe407b033526633c22b1de208d2" ns3:_="" ns4:_="">
    <xsd:import namespace="95105db0-af3c-44bb-818f-8b57eb7e0b99"/>
    <xsd:import namespace="99f56e6a-c014-482f-900e-6b1344f05d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05db0-af3c-44bb-818f-8b57eb7e0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56e6a-c014-482f-900e-6b1344f05d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105db0-af3c-44bb-818f-8b57eb7e0b99" xsi:nil="true"/>
  </documentManagement>
</p:properties>
</file>

<file path=customXml/itemProps1.xml><?xml version="1.0" encoding="utf-8"?>
<ds:datastoreItem xmlns:ds="http://schemas.openxmlformats.org/officeDocument/2006/customXml" ds:itemID="{69D179D9-9299-4059-AAC3-5FB076AAC8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E0762A-CA6C-4C51-88F5-9E2FB07044A0}">
  <ds:schemaRefs>
    <ds:schemaRef ds:uri="95105db0-af3c-44bb-818f-8b57eb7e0b99"/>
    <ds:schemaRef ds:uri="99f56e6a-c014-482f-900e-6b1344f05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B2E023-F3D2-4E46-B5BC-97775325149E}">
  <ds:schemaRefs>
    <ds:schemaRef ds:uri="95105db0-af3c-44bb-818f-8b57eb7e0b99"/>
    <ds:schemaRef ds:uri="99f56e6a-c014-482f-900e-6b1344f05d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Breitbild</PresentationFormat>
  <Paragraphs>81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OCRB</vt:lpstr>
      <vt:lpstr>Office</vt:lpstr>
      <vt:lpstr>Worksheet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0620602321246435</dc:creator>
  <cp:lastModifiedBy>TU-Pseudonym 0620602321246435</cp:lastModifiedBy>
  <cp:revision>7</cp:revision>
  <dcterms:created xsi:type="dcterms:W3CDTF">2023-11-08T12:05:17Z</dcterms:created>
  <dcterms:modified xsi:type="dcterms:W3CDTF">2023-11-22T13:35:37Z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0x010100C9D8C7BA7814064293ABEA3A4102C3CC</vt:lpwstr>
  </property>
</Properties>
</file>