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CC8D-5617-4D0B-8EFF-3F270B39CF64}" type="datetimeFigureOut">
              <a:rPr lang="fr-FR" smtClean="0"/>
              <a:t>04/05/2019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0A1-3C6D-4235-B256-96D99349C1E0}" type="slidenum">
              <a:rPr lang="fr-FR" smtClean="0"/>
              <a:t>‹#›</a:t>
            </a:fld>
            <a:endParaRPr lang="fr-FR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97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CC8D-5617-4D0B-8EFF-3F270B39CF64}" type="datetimeFigureOut">
              <a:rPr lang="fr-FR" smtClean="0"/>
              <a:t>04/05/2019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0A1-3C6D-4235-B256-96D99349C1E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008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CC8D-5617-4D0B-8EFF-3F270B39CF64}" type="datetimeFigureOut">
              <a:rPr lang="fr-FR" smtClean="0"/>
              <a:t>04/05/2019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0A1-3C6D-4235-B256-96D99349C1E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007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CC8D-5617-4D0B-8EFF-3F270B39CF64}" type="datetimeFigureOut">
              <a:rPr lang="fr-FR" smtClean="0"/>
              <a:t>04/05/2019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0A1-3C6D-4235-B256-96D99349C1E0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5953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CC8D-5617-4D0B-8EFF-3F270B39CF64}" type="datetimeFigureOut">
              <a:rPr lang="fr-FR" smtClean="0"/>
              <a:t>04/05/2019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0A1-3C6D-4235-B256-96D99349C1E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0782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CC8D-5617-4D0B-8EFF-3F270B39CF64}" type="datetimeFigureOut">
              <a:rPr lang="fr-FR" smtClean="0"/>
              <a:t>04/05/2019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0A1-3C6D-4235-B256-96D99349C1E0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1181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CC8D-5617-4D0B-8EFF-3F270B39CF64}" type="datetimeFigureOut">
              <a:rPr lang="fr-FR" smtClean="0"/>
              <a:t>04/05/2019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0A1-3C6D-4235-B256-96D99349C1E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3998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CC8D-5617-4D0B-8EFF-3F270B39CF64}" type="datetimeFigureOut">
              <a:rPr lang="fr-FR" smtClean="0"/>
              <a:t>04/05/2019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0A1-3C6D-4235-B256-96D99349C1E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2769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CC8D-5617-4D0B-8EFF-3F270B39CF64}" type="datetimeFigureOut">
              <a:rPr lang="fr-FR" smtClean="0"/>
              <a:t>04/05/2019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0A1-3C6D-4235-B256-96D99349C1E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636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CC8D-5617-4D0B-8EFF-3F270B39CF64}" type="datetimeFigureOut">
              <a:rPr lang="fr-FR" smtClean="0"/>
              <a:t>04/05/2019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0A1-3C6D-4235-B256-96D99349C1E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110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CC8D-5617-4D0B-8EFF-3F270B39CF64}" type="datetimeFigureOut">
              <a:rPr lang="fr-FR" smtClean="0"/>
              <a:t>04/05/2019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0A1-3C6D-4235-B256-96D99349C1E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768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CC8D-5617-4D0B-8EFF-3F270B39CF64}" type="datetimeFigureOut">
              <a:rPr lang="fr-FR" smtClean="0"/>
              <a:t>04/05/2019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0A1-3C6D-4235-B256-96D99349C1E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724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CC8D-5617-4D0B-8EFF-3F270B39CF64}" type="datetimeFigureOut">
              <a:rPr lang="fr-FR" smtClean="0"/>
              <a:t>04/05/2019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0A1-3C6D-4235-B256-96D99349C1E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681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CC8D-5617-4D0B-8EFF-3F270B39CF64}" type="datetimeFigureOut">
              <a:rPr lang="fr-FR" smtClean="0"/>
              <a:t>04/05/2019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0A1-3C6D-4235-B256-96D99349C1E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349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CC8D-5617-4D0B-8EFF-3F270B39CF64}" type="datetimeFigureOut">
              <a:rPr lang="fr-FR" smtClean="0"/>
              <a:t>04/05/2019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0A1-3C6D-4235-B256-96D99349C1E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703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CC8D-5617-4D0B-8EFF-3F270B39CF64}" type="datetimeFigureOut">
              <a:rPr lang="fr-FR" smtClean="0"/>
              <a:t>04/05/2019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0A1-3C6D-4235-B256-96D99349C1E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86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CC8D-5617-4D0B-8EFF-3F270B39CF64}" type="datetimeFigureOut">
              <a:rPr lang="fr-FR" smtClean="0"/>
              <a:t>04/05/2019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DB0A1-3C6D-4235-B256-96D99349C1E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666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6ACC8D-5617-4D0B-8EFF-3F270B39CF64}" type="datetimeFigureOut">
              <a:rPr lang="fr-FR" smtClean="0"/>
              <a:t>04/05/2019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7DB0A1-3C6D-4235-B256-96D99349C1E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9441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4732"/>
            <a:ext cx="9144000" cy="1111820"/>
          </a:xfrm>
        </p:spPr>
        <p:txBody>
          <a:bodyPr>
            <a:normAutofit/>
          </a:bodyPr>
          <a:lstStyle/>
          <a:p>
            <a:r>
              <a:rPr lang="fr-FR" sz="3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Les </a:t>
            </a:r>
            <a:r>
              <a:rPr lang="fr-FR" sz="3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maquetteS</a:t>
            </a:r>
            <a:r>
              <a:rPr lang="fr-FR" sz="3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3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réalisées de projet </a:t>
            </a:r>
            <a:r>
              <a:rPr lang="fr-FR" sz="3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carthago</a:t>
            </a:r>
            <a:r>
              <a:rPr lang="fr-FR" sz="3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3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medical</a:t>
            </a:r>
            <a:r>
              <a:rPr lang="fr-FR" sz="3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3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center </a:t>
            </a:r>
            <a:endParaRPr lang="fr-FR" sz="3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18958"/>
            <a:ext cx="9144000" cy="1655762"/>
          </a:xfrm>
        </p:spPr>
        <p:txBody>
          <a:bodyPr>
            <a:normAutofit/>
          </a:bodyPr>
          <a:lstStyle/>
          <a:p>
            <a:r>
              <a:rPr lang="fr-FR" sz="4000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Réalisées avec </a:t>
            </a:r>
            <a:r>
              <a:rPr lang="fr-FR" sz="4000" dirty="0" err="1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Scene</a:t>
            </a:r>
            <a:r>
              <a:rPr lang="fr-FR" sz="4000" dirty="0" err="1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-</a:t>
            </a:r>
            <a:r>
              <a:rPr lang="fr-FR" sz="4000" dirty="0" err="1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Builder</a:t>
            </a:r>
            <a:r>
              <a:rPr lang="fr-FR" sz="4000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 </a:t>
            </a:r>
            <a:endParaRPr lang="fr-FR" sz="4000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4615132"/>
            <a:ext cx="9144000" cy="111182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Elaboré par : </a:t>
            </a:r>
            <a:r>
              <a:rPr lang="fr-FR" sz="3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Tabai</a:t>
            </a:r>
            <a:r>
              <a:rPr lang="fr-FR" sz="3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WAFED / GABSI AYMEN</a:t>
            </a:r>
          </a:p>
          <a:p>
            <a:r>
              <a:rPr lang="fr-FR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3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TOUKABRI AYMEN / FALLAH MO NADHIR</a:t>
            </a:r>
            <a:endParaRPr lang="fr-FR" sz="3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843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49" y="1315573"/>
            <a:ext cx="8794843" cy="49730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86333" y="552090"/>
            <a:ext cx="6935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Algerian" panose="04020705040A02060702" pitchFamily="82" charset="0"/>
              </a:rPr>
              <a:t>Page d’accueil </a:t>
            </a:r>
            <a:r>
              <a:rPr lang="fr-FR" sz="2400" dirty="0" smtClean="0">
                <a:latin typeface="Algerian" panose="04020705040A02060702" pitchFamily="82" charset="0"/>
              </a:rPr>
              <a:t>dU secrétairE </a:t>
            </a:r>
            <a:r>
              <a:rPr lang="fr-FR" sz="2400" dirty="0" smtClean="0">
                <a:latin typeface="Algerian" panose="04020705040A02060702" pitchFamily="82" charset="0"/>
              </a:rPr>
              <a:t>Médical</a:t>
            </a:r>
            <a:endParaRPr lang="fr-FR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274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32" y="1442417"/>
            <a:ext cx="8650167" cy="49583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83147" y="845388"/>
            <a:ext cx="6935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Algerian" panose="04020705040A02060702" pitchFamily="82" charset="0"/>
              </a:rPr>
              <a:t>Page de </a:t>
            </a:r>
            <a:r>
              <a:rPr lang="fr-FR" sz="2400" dirty="0" smtClean="0">
                <a:latin typeface="Algerian" panose="04020705040A02060702" pitchFamily="82" charset="0"/>
              </a:rPr>
              <a:t>création </a:t>
            </a:r>
            <a:r>
              <a:rPr lang="fr-FR" sz="2400" dirty="0" smtClean="0">
                <a:latin typeface="Algerian" panose="04020705040A02060702" pitchFamily="82" charset="0"/>
              </a:rPr>
              <a:t>des dossiers</a:t>
            </a:r>
            <a:endParaRPr lang="fr-FR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981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977" y="1663544"/>
            <a:ext cx="8653819" cy="47545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76114" y="957531"/>
            <a:ext cx="6935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Algerian" panose="04020705040A02060702" pitchFamily="82" charset="0"/>
              </a:rPr>
              <a:t>  Page </a:t>
            </a:r>
            <a:r>
              <a:rPr lang="fr-FR" sz="2400" dirty="0" smtClean="0">
                <a:latin typeface="Algerian" panose="04020705040A02060702" pitchFamily="82" charset="0"/>
              </a:rPr>
              <a:t>de consultation  patient </a:t>
            </a:r>
            <a:endParaRPr lang="fr-FR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66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883" y="1786960"/>
            <a:ext cx="8623069" cy="48122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57268" y="1138686"/>
            <a:ext cx="6935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Algerian" panose="04020705040A02060702" pitchFamily="82" charset="0"/>
              </a:rPr>
              <a:t>        Profil </a:t>
            </a:r>
            <a:r>
              <a:rPr lang="fr-FR" sz="2400" dirty="0" smtClean="0">
                <a:latin typeface="Algerian" panose="04020705040A02060702" pitchFamily="82" charset="0"/>
              </a:rPr>
              <a:t>secrétaire médical</a:t>
            </a:r>
            <a:endParaRPr lang="fr-FR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99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417" y="1279973"/>
            <a:ext cx="8674367" cy="52157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15729" y="698739"/>
            <a:ext cx="6935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Algerian" panose="04020705040A02060702" pitchFamily="82" charset="0"/>
              </a:rPr>
              <a:t>Page d’accueil du Technicien de labo </a:t>
            </a:r>
            <a:endParaRPr lang="fr-FR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318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28" y="1624024"/>
            <a:ext cx="8402129" cy="4768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83300" y="637751"/>
            <a:ext cx="6935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lgerian" panose="04020705040A02060702" pitchFamily="82" charset="0"/>
              </a:rPr>
              <a:t>Page d’ajout des résultats de                 prestations</a:t>
            </a:r>
            <a:endParaRPr lang="fr-FR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884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219" y="1702668"/>
            <a:ext cx="8071328" cy="42980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51827" y="1026543"/>
            <a:ext cx="6935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Algerian" panose="04020705040A02060702" pitchFamily="82" charset="0"/>
              </a:rPr>
              <a:t>           Page </a:t>
            </a:r>
            <a:r>
              <a:rPr lang="fr-FR" sz="2400" dirty="0" smtClean="0">
                <a:latin typeface="Algerian" panose="04020705040A02060702" pitchFamily="82" charset="0"/>
              </a:rPr>
              <a:t>de type de prestation</a:t>
            </a:r>
            <a:endParaRPr lang="fr-FR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661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431" y="2227138"/>
            <a:ext cx="7254814" cy="36008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4906" y="1259456"/>
            <a:ext cx="6935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Algerian" panose="04020705040A02060702" pitchFamily="82" charset="0"/>
              </a:rPr>
              <a:t>      Page </a:t>
            </a:r>
            <a:r>
              <a:rPr lang="fr-FR" sz="2400" dirty="0" smtClean="0">
                <a:latin typeface="Algerian" panose="04020705040A02060702" pitchFamily="82" charset="0"/>
              </a:rPr>
              <a:t>de gestion des patients </a:t>
            </a:r>
            <a:endParaRPr lang="fr-FR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924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157" y="1666984"/>
            <a:ext cx="7362155" cy="42334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21503" y="733245"/>
            <a:ext cx="5218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Algerian" panose="04020705040A02060702" pitchFamily="82" charset="0"/>
              </a:rPr>
              <a:t>Profil de Technicien de Laboratoire</a:t>
            </a:r>
            <a:endParaRPr lang="fr-FR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297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34242" y="1337095"/>
            <a:ext cx="6797614" cy="37702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39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FIN</a:t>
            </a:r>
            <a:endParaRPr lang="en-US" sz="8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793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460" y="1337096"/>
            <a:ext cx="7408671" cy="43208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29136" y="422690"/>
            <a:ext cx="6944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Algerian" panose="04020705040A02060702" pitchFamily="82" charset="0"/>
              </a:rPr>
              <a:t>Page d’Authentification</a:t>
            </a:r>
            <a:endParaRPr lang="fr-FR" sz="2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3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442" y="1466576"/>
            <a:ext cx="6735115" cy="39248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38755" y="759124"/>
            <a:ext cx="6935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Algerian" panose="04020705040A02060702" pitchFamily="82" charset="0"/>
              </a:rPr>
              <a:t>Page d’accueil </a:t>
            </a:r>
            <a:r>
              <a:rPr lang="fr-FR" sz="2400" dirty="0" smtClean="0">
                <a:latin typeface="Algerian" panose="04020705040A02060702" pitchFamily="82" charset="0"/>
              </a:rPr>
              <a:t>dU </a:t>
            </a:r>
            <a:r>
              <a:rPr lang="fr-FR" sz="2400" dirty="0" smtClean="0">
                <a:latin typeface="Algerian" panose="04020705040A02060702" pitchFamily="82" charset="0"/>
              </a:rPr>
              <a:t>Médecin </a:t>
            </a:r>
            <a:endParaRPr lang="fr-FR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02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275" y="1476102"/>
            <a:ext cx="7610766" cy="44073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76119" y="767750"/>
            <a:ext cx="6935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Algerian" panose="04020705040A02060702" pitchFamily="82" charset="0"/>
              </a:rPr>
              <a:t>	Page </a:t>
            </a:r>
            <a:r>
              <a:rPr lang="fr-FR" sz="2400" dirty="0" smtClean="0">
                <a:latin typeface="Algerian" panose="04020705040A02060702" pitchFamily="82" charset="0"/>
              </a:rPr>
              <a:t>de </a:t>
            </a:r>
            <a:r>
              <a:rPr lang="fr-FR" sz="2400" dirty="0" smtClean="0">
                <a:latin typeface="Algerian" panose="04020705040A02060702" pitchFamily="82" charset="0"/>
              </a:rPr>
              <a:t>GESTION</a:t>
            </a:r>
            <a:r>
              <a:rPr lang="fr-FR" sz="2400" dirty="0" smtClean="0">
                <a:latin typeface="Algerian" panose="04020705040A02060702" pitchFamily="82" charset="0"/>
              </a:rPr>
              <a:t> </a:t>
            </a:r>
            <a:r>
              <a:rPr lang="fr-FR" sz="2400" dirty="0" smtClean="0">
                <a:latin typeface="Algerian" panose="04020705040A02060702" pitchFamily="82" charset="0"/>
              </a:rPr>
              <a:t>des patients </a:t>
            </a:r>
            <a:endParaRPr lang="fr-FR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20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494" y="1511736"/>
            <a:ext cx="7668883" cy="42679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73591" y="802254"/>
            <a:ext cx="6935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Algerian" panose="04020705040A02060702" pitchFamily="82" charset="0"/>
              </a:rPr>
              <a:t> </a:t>
            </a:r>
            <a:r>
              <a:rPr lang="fr-FR" sz="2400" dirty="0" smtClean="0">
                <a:latin typeface="Algerian" panose="04020705040A02060702" pitchFamily="82" charset="0"/>
              </a:rPr>
              <a:t>     </a:t>
            </a:r>
            <a:r>
              <a:rPr lang="fr-FR" sz="2400" dirty="0" smtClean="0">
                <a:latin typeface="Algerian" panose="04020705040A02060702" pitchFamily="82" charset="0"/>
              </a:rPr>
              <a:t>profil </a:t>
            </a:r>
            <a:r>
              <a:rPr lang="fr-FR" sz="2400" dirty="0" smtClean="0">
                <a:latin typeface="Algerian" panose="04020705040A02060702" pitchFamily="82" charset="0"/>
              </a:rPr>
              <a:t>Médecin </a:t>
            </a:r>
            <a:endParaRPr lang="fr-FR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5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632" y="1518970"/>
            <a:ext cx="8218781" cy="46747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8256" y="785003"/>
            <a:ext cx="6935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Algerian" panose="04020705040A02060702" pitchFamily="82" charset="0"/>
              </a:rPr>
              <a:t>Page d’accueil de l’employé Administratif </a:t>
            </a:r>
            <a:endParaRPr lang="fr-FR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05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733" y="1518971"/>
            <a:ext cx="8176832" cy="46575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05512" y="759124"/>
            <a:ext cx="6935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Algerian" panose="04020705040A02060702" pitchFamily="82" charset="0"/>
              </a:rPr>
              <a:t>Page de consultation des dossiers </a:t>
            </a:r>
            <a:endParaRPr lang="fr-FR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751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704" y="1509708"/>
            <a:ext cx="8446450" cy="49151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71008" y="759124"/>
            <a:ext cx="6935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Algerian" panose="04020705040A02060702" pitchFamily="82" charset="0"/>
              </a:rPr>
              <a:t> Page </a:t>
            </a:r>
            <a:r>
              <a:rPr lang="fr-FR" sz="2400" dirty="0" smtClean="0">
                <a:latin typeface="Algerian" panose="04020705040A02060702" pitchFamily="82" charset="0"/>
              </a:rPr>
              <a:t>de </a:t>
            </a:r>
            <a:r>
              <a:rPr lang="fr-FR" sz="2400" dirty="0" smtClean="0">
                <a:latin typeface="Algerian" panose="04020705040A02060702" pitchFamily="82" charset="0"/>
              </a:rPr>
              <a:t>GESTION</a:t>
            </a:r>
            <a:r>
              <a:rPr lang="fr-FR" sz="2400" dirty="0" smtClean="0">
                <a:latin typeface="Algerian" panose="04020705040A02060702" pitchFamily="82" charset="0"/>
              </a:rPr>
              <a:t> </a:t>
            </a:r>
            <a:r>
              <a:rPr lang="fr-FR" sz="2400" dirty="0" smtClean="0">
                <a:latin typeface="Algerian" panose="04020705040A02060702" pitchFamily="82" charset="0"/>
              </a:rPr>
              <a:t>des patients</a:t>
            </a:r>
            <a:endParaRPr lang="fr-FR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240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712" y="1514208"/>
            <a:ext cx="8354679" cy="47571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98808" y="854015"/>
            <a:ext cx="6935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Algerian" panose="04020705040A02060702" pitchFamily="82" charset="0"/>
              </a:rPr>
              <a:t>Profil d’employé Administratif</a:t>
            </a:r>
            <a:endParaRPr lang="fr-FR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4953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79</TotalTime>
  <Words>103</Words>
  <Application>Microsoft Office PowerPoint</Application>
  <PresentationFormat>Widescreen</PresentationFormat>
  <Paragraphs>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Algerian</vt:lpstr>
      <vt:lpstr>Cambria Math</vt:lpstr>
      <vt:lpstr>Century Gothic</vt:lpstr>
      <vt:lpstr>Wingdings 3</vt:lpstr>
      <vt:lpstr>Slice</vt:lpstr>
      <vt:lpstr>Les maquetteS réalisées de projet carthago medical center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maquette réalisées de projet carthago medical center </dc:title>
  <dc:creator>nadhir fallah</dc:creator>
  <cp:lastModifiedBy>nadhir fallah</cp:lastModifiedBy>
  <cp:revision>18</cp:revision>
  <dcterms:created xsi:type="dcterms:W3CDTF">2019-05-04T07:50:13Z</dcterms:created>
  <dcterms:modified xsi:type="dcterms:W3CDTF">2019-05-04T09:12:59Z</dcterms:modified>
</cp:coreProperties>
</file>