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1A33-839C-42B3-A4D0-9CA071F27D26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F8BC0-6B0A-4176-A076-07C6B204A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20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E2C764-E6D9-42AA-AA45-2C5898EA7D34}" type="datetime1">
              <a:rPr lang="ru-RU" smtClean="0"/>
              <a:t>20.12.2017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BD8876-88BC-428D-81C0-2AD5C9FA8B9C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9AE4E6-203D-4ECF-B892-6234C70C86C7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33EEAE-81A7-456B-9EA1-1CE405961148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801C96-FD9F-4487-8EB4-2CD75EBD021F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27692-A891-4F52-9175-F62796154E11}" type="datetime1">
              <a:rPr lang="ru-RU" smtClean="0"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8192C3-6E59-4E1C-863C-B1272D15F8E8}" type="datetime1">
              <a:rPr lang="ru-RU" smtClean="0"/>
              <a:t>20.12.2017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31DF86-B667-4D1E-9F44-837BA0D02FC2}" type="datetime1">
              <a:rPr lang="ru-RU" smtClean="0"/>
              <a:t>20.12.2017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26560-6E3B-4BCC-9EA3-A27F432D1713}" type="datetime1">
              <a:rPr lang="ru-RU" smtClean="0"/>
              <a:t>20.12.2017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F00C7A-BCE3-4854-8A9D-9062BC9830EC}" type="datetime1">
              <a:rPr lang="ru-RU" smtClean="0"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CFF3C2-8B5C-4876-BDF1-2500F0468078}" type="datetime1">
              <a:rPr lang="ru-RU" smtClean="0"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C5C516-F1E1-4FB6-B98A-DDB62EB47374}" type="datetime1">
              <a:rPr lang="ru-RU" smtClean="0"/>
              <a:t>20.12.2017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«Дневник куратора»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600" dirty="0" smtClean="0"/>
              <a:t>Выполнил: студент группы ПОВТ-14д Стариков И.О.</a:t>
            </a:r>
          </a:p>
          <a:p>
            <a:r>
              <a:rPr lang="ru-RU" sz="2600" dirty="0" smtClean="0"/>
              <a:t>Руководитель: к.т.н. доцент Володина Ю.И.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6841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Главная страница сайта после авторизации студента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" y="1700808"/>
            <a:ext cx="8863308" cy="435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Главная страница сайта после авторизации студента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4792" cy="404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1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Навигационная панель сайта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00370" cy="448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4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Страница информации об авторизованном студенте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9" y="1484784"/>
            <a:ext cx="8964488" cy="451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1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каждом высшем учебном заведении к студентам младших курсов приписываются кураторы групп. При большем потоке студентов на кураторов ложится большая нагрузка и, зачастую, она выражается письменной работой.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7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Куратор в высшем учебном заведении это преподаватель-воспитатель, который не только наблюдает за обучением студентов, но и активно вовлекает их в </a:t>
            </a:r>
            <a:r>
              <a:rPr lang="ru-RU" dirty="0" err="1"/>
              <a:t>воспитательно</a:t>
            </a:r>
            <a:r>
              <a:rPr lang="ru-RU" dirty="0"/>
              <a:t>-образовательный процесс, используя систему взаимоотношений, основанную на сотрудничестве и партнерстве.</a:t>
            </a:r>
          </a:p>
          <a:p>
            <a:r>
              <a:rPr lang="ru-RU" dirty="0"/>
              <a:t>Одна из главных задач куратора - помочь студентам 1 и 2 курсов быстро и безболезненно адаптироваться к студенческой жизни, научиться ориентироваться в своих правах и обязанностях, познакомиться с организацией учебного и </a:t>
            </a:r>
            <a:r>
              <a:rPr lang="ru-RU" dirty="0" err="1"/>
              <a:t>внеучебного</a:t>
            </a:r>
            <a:r>
              <a:rPr lang="ru-RU" dirty="0"/>
              <a:t> процесса в вузе, сплотить коллектив и создать благоприятный микроклимат в группе.</a:t>
            </a:r>
          </a:p>
          <a:p>
            <a:r>
              <a:rPr lang="ru-RU" dirty="0"/>
              <a:t>По итогам года куратор пишет отчет, который называется дневником куратора. В настоящее время этот дневник заполняется куратором вручную, что является трудоемким процессом, требующим больших затрат по времени. Так же при текущем подходе высока вероятность допущения ошибок, так как доступ к информации о студенте есть только у куратора, который проводит анкетирование студентов раз в год, и при изменении информации о студенте, она станет доступна только после анкетирования. Кураторы назначаются на два года, поэтому анкетирование старших курсов не проводится, а информация о студентах может понадобиться всегда.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0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 автоматизации: </a:t>
            </a:r>
            <a:r>
              <a:rPr lang="ru-RU" dirty="0" smtClean="0"/>
              <a:t> работа кураторов</a:t>
            </a:r>
          </a:p>
          <a:p>
            <a:r>
              <a:rPr lang="ru-RU" dirty="0" smtClean="0"/>
              <a:t>Все будет реализовано в виде сайта</a:t>
            </a:r>
          </a:p>
          <a:p>
            <a:r>
              <a:rPr lang="ru-RU" dirty="0" smtClean="0"/>
              <a:t>Серверным языком является </a:t>
            </a:r>
            <a:r>
              <a:rPr lang="en-US" dirty="0" smtClean="0"/>
              <a:t>F#</a:t>
            </a:r>
            <a:endParaRPr lang="ru-RU" dirty="0" smtClean="0"/>
          </a:p>
          <a:p>
            <a:r>
              <a:rPr lang="ru-RU" dirty="0" smtClean="0"/>
              <a:t>Уже используется </a:t>
            </a:r>
            <a:r>
              <a:rPr lang="en-US" dirty="0" smtClean="0"/>
              <a:t>MySQL</a:t>
            </a:r>
            <a:r>
              <a:rPr lang="ru-RU" dirty="0" smtClean="0"/>
              <a:t>, целесообразно в этой СУБД работать и дальше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0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модель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44" y="1628800"/>
            <a:ext cx="7280769" cy="439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Razor</a:t>
            </a:r>
          </a:p>
          <a:p>
            <a:r>
              <a:rPr lang="en-US" dirty="0" smtClean="0"/>
              <a:t>CSS(Bootstrap)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F#, C#</a:t>
            </a:r>
          </a:p>
          <a:p>
            <a:r>
              <a:rPr lang="en-US" dirty="0" smtClean="0"/>
              <a:t>.NET Core </a:t>
            </a:r>
            <a:r>
              <a:rPr lang="ru-RU" dirty="0" smtClean="0"/>
              <a:t>и </a:t>
            </a:r>
            <a:r>
              <a:rPr lang="en-US" dirty="0" smtClean="0"/>
              <a:t>ASP.NET Core </a:t>
            </a:r>
            <a:r>
              <a:rPr lang="en-US" dirty="0" err="1" smtClean="0"/>
              <a:t>Mvc</a:t>
            </a:r>
            <a:endParaRPr lang="en-US" dirty="0"/>
          </a:p>
          <a:p>
            <a:r>
              <a:rPr lang="ru-RU" dirty="0"/>
              <a:t>Реляционная база данных </a:t>
            </a:r>
            <a:r>
              <a:rPr lang="en-US" dirty="0"/>
              <a:t>MySQL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1738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 для студентов и кураторов</a:t>
            </a:r>
          </a:p>
          <a:p>
            <a:r>
              <a:rPr lang="ru-RU" dirty="0" smtClean="0"/>
              <a:t>Заполнение данных студентами</a:t>
            </a:r>
          </a:p>
          <a:p>
            <a:r>
              <a:rPr lang="ru-RU" dirty="0" smtClean="0"/>
              <a:t>Создание мероприятий студентами и кураторами</a:t>
            </a:r>
          </a:p>
          <a:p>
            <a:r>
              <a:rPr lang="ru-RU" dirty="0" smtClean="0"/>
              <a:t>Отметка студентами об участии в мероприятиях</a:t>
            </a:r>
          </a:p>
          <a:p>
            <a:r>
              <a:rPr lang="ru-RU" dirty="0" smtClean="0"/>
              <a:t>Вывод отчетов для всех пользователей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</a:t>
            </a:r>
            <a:r>
              <a:rPr lang="ru-RU" dirty="0" smtClean="0"/>
              <a:t>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2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Главная страница сайта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8" y="1124744"/>
            <a:ext cx="8687667" cy="409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4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Страница авторизации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392616" cy="526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0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396</TotalTime>
  <Words>351</Words>
  <Application>Microsoft Office PowerPoint</Application>
  <PresentationFormat>Экран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Сайт «Дневник куратора»</vt:lpstr>
      <vt:lpstr>Актуальность</vt:lpstr>
      <vt:lpstr>Описание предметной области</vt:lpstr>
      <vt:lpstr>Концепция</vt:lpstr>
      <vt:lpstr>Информационная модель</vt:lpstr>
      <vt:lpstr>Средства разработки</vt:lpstr>
      <vt:lpstr>Функции сайта</vt:lpstr>
      <vt:lpstr>Главная страница сайта </vt:lpstr>
      <vt:lpstr>Страница авторизации</vt:lpstr>
      <vt:lpstr>Главная страница сайта после авторизации студента</vt:lpstr>
      <vt:lpstr>Главная страница сайта после авторизации студента</vt:lpstr>
      <vt:lpstr>Навигационная панель сайта</vt:lpstr>
      <vt:lpstr>Страница информации об авторизованном студенте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«Дневник куратора»</dc:title>
  <dc:creator>Igor</dc:creator>
  <cp:lastModifiedBy>Igor</cp:lastModifiedBy>
  <cp:revision>29</cp:revision>
  <dcterms:created xsi:type="dcterms:W3CDTF">2017-12-19T14:22:40Z</dcterms:created>
  <dcterms:modified xsi:type="dcterms:W3CDTF">2017-12-20T09:50:26Z</dcterms:modified>
</cp:coreProperties>
</file>