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3b38b3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3b38b3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c3b38b3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c3b38b3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3b38b3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3b38b3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3b38b3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3b38b3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c3b38b3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c3b38b3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c3b38b3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c3b38b3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c3b38b3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c3b38b3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c3b38b3d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c3b38b3d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Away Game!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Look group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look away?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15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not look in the same direction as the arrow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Look in same direction and lose a life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81625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arrow in </a:t>
            </a:r>
            <a:r>
              <a:rPr lang="en"/>
              <a:t>cardinal</a:t>
            </a:r>
            <a:r>
              <a:rPr lang="en"/>
              <a:t>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Enter input within time constraint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ie) If ‘^” is displayed then &lt;,&gt;,v would be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56650" y="572700"/>
            <a:ext cx="8683800" cy="4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: Easy, Medium, Hard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Lives: Input incorrect enough times and the game 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Score: Keeps note of how many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Management: Manage timing of user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Color Arrow: Helps users know that a new round </a:t>
            </a:r>
            <a:r>
              <a:rPr lang="en"/>
              <a:t>occurred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 Handling: Address user mistakes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Screen Clear Functionality: Cleared screen between game iterations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Exceutable File Creation: cpp into .exe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2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1/4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48550" y="3947425"/>
            <a:ext cx="80235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Handles any action that interacts with the lives variable so there are reactions for all cases of whatever the user inputs.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2425"/>
            <a:ext cx="7559325" cy="3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2/4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109150" y="267525"/>
            <a:ext cx="2943300" cy="4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game gets difficult over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three difficulty levels.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difficulty level changes after 5 correct arrows.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medium difficulty shown flags it tells program that the </a:t>
            </a:r>
            <a:r>
              <a:rPr lang="en"/>
              <a:t>message for medium difficulty has been shown. Same is true for increase difficulty.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572700"/>
            <a:ext cx="57912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3/4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572000" y="550375"/>
            <a:ext cx="4260300" cy="4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direction &lt;,&gt;,^,v with color to help the user know a new round has started.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pair since it needs to return two values.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5" y="572700"/>
            <a:ext cx="43434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4/4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663200" y="515375"/>
            <a:ext cx="3857400" cy="4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the game is in an .exe file, it was mainly tested in a Windows </a:t>
            </a:r>
            <a:r>
              <a:rPr lang="en"/>
              <a:t>environment</a:t>
            </a:r>
            <a:r>
              <a:rPr lang="en"/>
              <a:t>. Mainly, the Windows terminal as that was easiest way to make the code work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5" y="572688"/>
            <a:ext cx="18859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25" y="2323500"/>
            <a:ext cx="6202400" cy="26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"Look Away Game," game was conceived with the goal of collaboratively coding in C++. It was designed to run off of a windows console, instead of a graphical user interface(GUI). Our collective efforts resulted in the creation of a code that effectively simulates a simple yet robust (</a:t>
            </a:r>
            <a:r>
              <a:rPr lang="en" sz="1200"/>
              <a:t>bussin -niori ;0</a:t>
            </a:r>
            <a:r>
              <a:rPr lang="en"/>
              <a:t>) gaming experience.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