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4" r:id="rId4"/>
    <p:sldId id="272" r:id="rId5"/>
    <p:sldId id="258" r:id="rId6"/>
    <p:sldId id="271" r:id="rId7"/>
    <p:sldId id="279" r:id="rId8"/>
    <p:sldId id="267" r:id="rId9"/>
    <p:sldId id="274" r:id="rId10"/>
    <p:sldId id="280" r:id="rId11"/>
    <p:sldId id="27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Hochschule-Aalen" initials="RHA" lastIdx="1" clrIdx="0">
    <p:extLst>
      <p:ext uri="{19B8F6BF-5375-455C-9EA6-DF929625EA0E}">
        <p15:presenceInfo xmlns:p15="http://schemas.microsoft.com/office/powerpoint/2012/main" userId="Robert Hochschule-Aal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788" autoAdjust="0"/>
  </p:normalViewPr>
  <p:slideViewPr>
    <p:cSldViewPr snapToGrid="0">
      <p:cViewPr varScale="1">
        <p:scale>
          <a:sx n="91" d="100"/>
          <a:sy n="91" d="100"/>
        </p:scale>
        <p:origin x="129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72F03E6-14E1-4A42-B33A-36EB9A4878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ADCCC0-033D-494B-BBE2-4A01A4D06A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93315-6554-41E8-859F-5A9EB97D3BF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7C6348-DA0E-48A7-BE71-C58A7DC2B9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1C1071-2AB7-4CAB-9354-B7EB75C2F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AD21-5B1B-4356-B03A-D87EC1FB1E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2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65187-F797-4785-AFB5-D95F9DCBA86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6F4E-288C-4437-BCAC-2BDBB0832B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3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sind zwischen Modelle testen, Daten anpassen und Vergleichen aber natürlich auf dem Weg zum aller besten Model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4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Gab noch ein anderes Feature mit gleichen Daten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3060 Daten weil </a:t>
            </a:r>
            <a:r>
              <a:rPr lang="de-DE" dirty="0" err="1"/>
              <a:t>BlindTest</a:t>
            </a:r>
            <a:r>
              <a:rPr lang="de-DE" dirty="0"/>
              <a:t> Set </a:t>
            </a:r>
          </a:p>
          <a:p>
            <a:r>
              <a:rPr lang="de-DE" dirty="0"/>
              <a:t>SVM hat zu lange auf unskalierten Daten gebraucht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5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3060 Daten weil </a:t>
            </a:r>
            <a:r>
              <a:rPr lang="de-DE" dirty="0" err="1"/>
              <a:t>BlindTest</a:t>
            </a:r>
            <a:r>
              <a:rPr lang="de-DE" dirty="0"/>
              <a:t> Set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Skalierung Verwendet: </a:t>
            </a:r>
            <a:r>
              <a:rPr lang="de-DE" dirty="0" err="1"/>
              <a:t>StandardScaler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Bei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: Klasse 2 und 3 sehr oft zu Klasse 1 zugeordnet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6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3060 Daten weil </a:t>
            </a:r>
            <a:r>
              <a:rPr lang="de-DE" dirty="0" err="1"/>
              <a:t>BlindTest</a:t>
            </a:r>
            <a:r>
              <a:rPr lang="de-DE" dirty="0"/>
              <a:t> Set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Skalierung Verwendet: </a:t>
            </a:r>
            <a:r>
              <a:rPr lang="de-DE" dirty="0" err="1"/>
              <a:t>StandardScaler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Bei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: </a:t>
            </a:r>
            <a:r>
              <a:rPr lang="de-DE" dirty="0" err="1"/>
              <a:t>Threshod</a:t>
            </a:r>
            <a:r>
              <a:rPr lang="de-DE" dirty="0"/>
              <a:t> 0,005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RandomForest</a:t>
            </a:r>
            <a:r>
              <a:rPr lang="de-DE" dirty="0"/>
              <a:t> Threshold 0,001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4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StandardScaled</a:t>
            </a:r>
            <a:endParaRPr lang="de-DE" dirty="0"/>
          </a:p>
          <a:p>
            <a:r>
              <a:rPr lang="de-DE" dirty="0" err="1"/>
              <a:t>MLPClassifier</a:t>
            </a:r>
            <a:endParaRPr lang="de-DE" dirty="0"/>
          </a:p>
          <a:p>
            <a:r>
              <a:rPr lang="de-DE" dirty="0" err="1"/>
              <a:t>LiveDemo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1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88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39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16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2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3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70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0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11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46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7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23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835A63B-B6D0-4A71-926E-092F1B49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3910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0CE5F7D-E50E-4619-AF05-FD3541928857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D65F56-9013-48F1-BB2A-56E1B6342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641" y="1103700"/>
            <a:ext cx="9728718" cy="2908461"/>
          </a:xfrm>
        </p:spPr>
        <p:txBody>
          <a:bodyPr>
            <a:normAutofit/>
          </a:bodyPr>
          <a:lstStyle/>
          <a:p>
            <a:r>
              <a:rPr lang="de-DE" sz="4800" dirty="0" err="1"/>
              <a:t>Machine</a:t>
            </a:r>
            <a:r>
              <a:rPr lang="de-DE" sz="4800" dirty="0"/>
              <a:t> Learning und Deep Learning </a:t>
            </a:r>
            <a:br>
              <a:rPr lang="de-DE" sz="4800" dirty="0"/>
            </a:br>
            <a:r>
              <a:rPr lang="de-DE" sz="4800" dirty="0"/>
              <a:t>-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5B0D29-2B53-4027-A89E-0A2E28D39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0767"/>
            <a:ext cx="9144000" cy="445249"/>
          </a:xfrm>
        </p:spPr>
        <p:txBody>
          <a:bodyPr>
            <a:normAutofit/>
          </a:bodyPr>
          <a:lstStyle/>
          <a:p>
            <a:r>
              <a:rPr lang="de-DE"/>
              <a:t>Daten </a:t>
            </a:r>
            <a:r>
              <a:rPr lang="de-DE" dirty="0"/>
              <a:t>klassifizieren</a:t>
            </a: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DEA8D95-CFE8-4B05-8467-1B3E308A1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17" y="5971592"/>
            <a:ext cx="5278895" cy="81264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C8AB39C-56A3-4D39-B7C0-1DAA8CFC5DA6}"/>
              </a:ext>
            </a:extLst>
          </p:cNvPr>
          <p:cNvSpPr txBox="1"/>
          <p:nvPr/>
        </p:nvSpPr>
        <p:spPr>
          <a:xfrm>
            <a:off x="8864081" y="6377915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/>
              <a:t>Hakan Ayranci und Robert Bilger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6763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Vergleich der Modelle bei 33% Trainings-Daten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968F7A2-98F8-411D-ACBA-2C8F09A52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915105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72392">
                  <a:extLst>
                    <a:ext uri="{9D8B030D-6E8A-4147-A177-3AD203B41FA5}">
                      <a16:colId xmlns:a16="http://schemas.microsoft.com/office/drawing/2014/main" val="1616580921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262472058"/>
                    </a:ext>
                  </a:extLst>
                </a:gridCol>
                <a:gridCol w="2126707">
                  <a:extLst>
                    <a:ext uri="{9D8B030D-6E8A-4147-A177-3AD203B41FA5}">
                      <a16:colId xmlns:a16="http://schemas.microsoft.com/office/drawing/2014/main" val="934201785"/>
                    </a:ext>
                  </a:extLst>
                </a:gridCol>
                <a:gridCol w="1240221">
                  <a:extLst>
                    <a:ext uri="{9D8B030D-6E8A-4147-A177-3AD203B41FA5}">
                      <a16:colId xmlns:a16="http://schemas.microsoft.com/office/drawing/2014/main" val="3629991919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3347650153"/>
                    </a:ext>
                  </a:extLst>
                </a:gridCol>
                <a:gridCol w="1370235">
                  <a:extLst>
                    <a:ext uri="{9D8B030D-6E8A-4147-A177-3AD203B41FA5}">
                      <a16:colId xmlns:a16="http://schemas.microsoft.com/office/drawing/2014/main" val="3262467614"/>
                    </a:ext>
                  </a:extLst>
                </a:gridCol>
                <a:gridCol w="1154875">
                  <a:extLst>
                    <a:ext uri="{9D8B030D-6E8A-4147-A177-3AD203B41FA5}">
                      <a16:colId xmlns:a16="http://schemas.microsoft.com/office/drawing/2014/main" val="165475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Features verwendet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RandomForest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4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DecisionTree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36646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E7326FE5-38FE-4219-95CA-515D14650636}"/>
              </a:ext>
            </a:extLst>
          </p:cNvPr>
          <p:cNvSpPr txBox="1"/>
          <p:nvPr/>
        </p:nvSpPr>
        <p:spPr>
          <a:xfrm>
            <a:off x="838200" y="3429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-&gt; Klasse 1 und 4 werden sehr gut erkannt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C11959-52D8-4CE6-8B88-4B7A48386F23}"/>
              </a:ext>
            </a:extLst>
          </p:cNvPr>
          <p:cNvSpPr txBox="1"/>
          <p:nvPr/>
        </p:nvSpPr>
        <p:spPr>
          <a:xfrm>
            <a:off x="244366" y="6488668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 Von 3060 Daten, unskaliert und alle Features bei 100 </a:t>
            </a:r>
            <a:r>
              <a:rPr lang="de-DE" sz="1600" dirty="0" err="1"/>
              <a:t>Folds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196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 mit verschiedenen </a:t>
            </a:r>
            <a:r>
              <a:rPr lang="de-DE" dirty="0" err="1"/>
              <a:t>Layern</a:t>
            </a:r>
            <a:endParaRPr lang="de-DE" dirty="0"/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083C189F-70C1-43B4-8F57-92C5A7CF78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00255"/>
              </p:ext>
            </p:extLst>
          </p:nvPr>
        </p:nvGraphicFramePr>
        <p:xfrm>
          <a:off x="207578" y="1715350"/>
          <a:ext cx="11690132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32179">
                  <a:extLst>
                    <a:ext uri="{9D8B030D-6E8A-4147-A177-3AD203B41FA5}">
                      <a16:colId xmlns:a16="http://schemas.microsoft.com/office/drawing/2014/main" val="1616580921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62472058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4042060295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362741097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1862683376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1069870065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457370282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2108178147"/>
                    </a:ext>
                  </a:extLst>
                </a:gridCol>
                <a:gridCol w="856221">
                  <a:extLst>
                    <a:ext uri="{9D8B030D-6E8A-4147-A177-3AD203B41FA5}">
                      <a16:colId xmlns:a16="http://schemas.microsoft.com/office/drawing/2014/main" val="3554608844"/>
                    </a:ext>
                  </a:extLst>
                </a:gridCol>
                <a:gridCol w="872358">
                  <a:extLst>
                    <a:ext uri="{9D8B030D-6E8A-4147-A177-3AD203B41FA5}">
                      <a16:colId xmlns:a16="http://schemas.microsoft.com/office/drawing/2014/main" val="531567725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3575855975"/>
                    </a:ext>
                  </a:extLst>
                </a:gridCol>
                <a:gridCol w="903889">
                  <a:extLst>
                    <a:ext uri="{9D8B030D-6E8A-4147-A177-3AD203B41FA5}">
                      <a16:colId xmlns:a16="http://schemas.microsoft.com/office/drawing/2014/main" val="3012671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Layer Anzahl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808080"/>
                          </a:highlight>
                        </a:rPr>
                        <a:t>0,9083</a:t>
                      </a:r>
                      <a:endParaRPr lang="en-US" dirty="0">
                        <a:highlight>
                          <a:srgbClr val="808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65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4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2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8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C0C0C0"/>
                          </a:highlight>
                        </a:rPr>
                        <a:t>0,9071</a:t>
                      </a:r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4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2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0,8922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4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3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6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0,8952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56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87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97387B-7AEC-476D-A7DC-AE5A5177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Modelle optimieren</a:t>
            </a:r>
          </a:p>
          <a:p>
            <a:r>
              <a:rPr lang="de-DE" dirty="0"/>
              <a:t>Wie können Features zusammengenommen werden</a:t>
            </a:r>
          </a:p>
          <a:p>
            <a:r>
              <a:rPr lang="de-DE" dirty="0"/>
              <a:t>Neuronale Netze Optimum an </a:t>
            </a:r>
            <a:r>
              <a:rPr lang="de-DE" dirty="0" err="1"/>
              <a:t>Layern</a:t>
            </a:r>
            <a:r>
              <a:rPr lang="de-DE" dirty="0"/>
              <a:t> und Features finden</a:t>
            </a:r>
          </a:p>
          <a:p>
            <a:r>
              <a:rPr lang="de-DE" dirty="0"/>
              <a:t>Unsere Blind Data verwenden</a:t>
            </a:r>
          </a:p>
        </p:txBody>
      </p:sp>
    </p:spTree>
    <p:extLst>
      <p:ext uri="{BB962C8B-B14F-4D97-AF65-F5344CB8AC3E}">
        <p14:creationId xmlns:p14="http://schemas.microsoft.com/office/powerpoint/2010/main" val="318805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Projektstand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DD2CDF-6C64-423C-B022-C74DF3B6BC89}"/>
              </a:ext>
            </a:extLst>
          </p:cNvPr>
          <p:cNvSpPr/>
          <p:nvPr/>
        </p:nvSpPr>
        <p:spPr>
          <a:xfrm>
            <a:off x="4997042" y="1422953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Grundgedanken über Projekt machen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323BA4A-5944-47C8-9BE8-9F9014D740B2}"/>
              </a:ext>
            </a:extLst>
          </p:cNvPr>
          <p:cNvSpPr/>
          <p:nvPr/>
        </p:nvSpPr>
        <p:spPr>
          <a:xfrm>
            <a:off x="8033157" y="2162583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 analysieren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AA8FD9-6FBE-4437-9004-EE02715AA937}"/>
              </a:ext>
            </a:extLst>
          </p:cNvPr>
          <p:cNvSpPr/>
          <p:nvPr/>
        </p:nvSpPr>
        <p:spPr>
          <a:xfrm>
            <a:off x="8033157" y="3890075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 anpassen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6E77FF-80C6-4CC5-8519-F9EEF365A6EE}"/>
              </a:ext>
            </a:extLst>
          </p:cNvPr>
          <p:cNvSpPr/>
          <p:nvPr/>
        </p:nvSpPr>
        <p:spPr>
          <a:xfrm>
            <a:off x="4997041" y="4629704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Modelle testen</a:t>
            </a:r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82156B-4D6A-4030-BF17-D04F0A78738C}"/>
              </a:ext>
            </a:extLst>
          </p:cNvPr>
          <p:cNvSpPr/>
          <p:nvPr/>
        </p:nvSpPr>
        <p:spPr>
          <a:xfrm>
            <a:off x="1676398" y="3824361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Vergleichen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A4ED05-080B-405B-802E-0F63DC6285EF}"/>
              </a:ext>
            </a:extLst>
          </p:cNvPr>
          <p:cNvSpPr/>
          <p:nvPr/>
        </p:nvSpPr>
        <p:spPr>
          <a:xfrm>
            <a:off x="1676398" y="2228296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Perfektes Model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4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Unskalierte Daten analysieren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D8180A-005A-4956-8919-7D4368C34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23900" cy="2514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2956D9D-7013-4D85-9D32-47D4C3F50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1689289"/>
            <a:ext cx="695325" cy="28670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1C4F86-07C8-4DFB-ABD7-96F1D3BFB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522" y="1689289"/>
            <a:ext cx="666750" cy="38481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6449623-2F7E-4A61-A252-2546DD75C36D}"/>
              </a:ext>
            </a:extLst>
          </p:cNvPr>
          <p:cNvSpPr txBox="1"/>
          <p:nvPr/>
        </p:nvSpPr>
        <p:spPr>
          <a:xfrm>
            <a:off x="511728" y="5637402"/>
            <a:ext cx="269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Rohdaten sichten:</a:t>
            </a:r>
          </a:p>
          <a:p>
            <a:r>
              <a:rPr lang="de-DE" dirty="0"/>
              <a:t>Gleiche Werte pro Feature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13FAE00-17F4-405C-9D82-C2B53BB2F3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33" y="1689288"/>
            <a:ext cx="4300538" cy="286702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E28A581-91CA-41B5-B75B-EACA4B8ACE74}"/>
              </a:ext>
            </a:extLst>
          </p:cNvPr>
          <p:cNvSpPr txBox="1"/>
          <p:nvPr/>
        </p:nvSpPr>
        <p:spPr>
          <a:xfrm>
            <a:off x="3716061" y="5637401"/>
            <a:ext cx="326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Durchschnittswerte der Features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BAACE68-6DFF-4A00-AE8B-571F6AEC7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240" y="4556313"/>
            <a:ext cx="3200400" cy="476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7826B2F-4203-47ED-B814-0056272F16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43631F0-957A-4179-A737-9072C9DB3C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267A026-3D27-4ACB-B282-DD00393CBF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889340D-F0B2-4D29-A55C-4F34C10086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86" y="1689288"/>
            <a:ext cx="4567812" cy="3045208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B1270FF0-D7CD-49C7-B5D6-7B0C348545D9}"/>
              </a:ext>
            </a:extLst>
          </p:cNvPr>
          <p:cNvSpPr txBox="1"/>
          <p:nvPr/>
        </p:nvSpPr>
        <p:spPr>
          <a:xfrm>
            <a:off x="7954030" y="5483602"/>
            <a:ext cx="326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Datenverteilung pro Klasse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8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 descr="Ein Bild, das Text, Monitor, Bildschirm, Fernsehen enthält.&#10;&#10;Automatisch generierte Beschreibung">
            <a:extLst>
              <a:ext uri="{FF2B5EF4-FFF2-40B4-BE49-F238E27FC236}">
                <a16:creationId xmlns:a16="http://schemas.microsoft.com/office/drawing/2014/main" id="{B9161F73-F277-4412-A5BE-104E61CDF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1769" y="0"/>
            <a:ext cx="17481012" cy="5827004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989C0D27-9A96-4887-8AB5-69224F77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CE9ABA-974F-4755-82D9-080F59D71102}"/>
              </a:ext>
            </a:extLst>
          </p:cNvPr>
          <p:cNvSpPr txBox="1"/>
          <p:nvPr/>
        </p:nvSpPr>
        <p:spPr>
          <a:xfrm>
            <a:off x="238459" y="6404270"/>
            <a:ext cx="1178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PCA </a:t>
            </a:r>
            <a:r>
              <a:rPr lang="de-DE" dirty="0" err="1"/>
              <a:t>HeatMap</a:t>
            </a:r>
            <a:r>
              <a:rPr lang="de-DE" dirty="0"/>
              <a:t> welcher Features höchste Varianz haben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97387B-7AEC-476D-A7DC-AE5A5177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Split der Daten in Trainings-, Test- und versteckte Test-Daten</a:t>
            </a:r>
          </a:p>
          <a:p>
            <a:r>
              <a:rPr lang="de-DE" dirty="0"/>
              <a:t>Eventuell Skalieren der Daten (Welche haben wir verwendet?)</a:t>
            </a:r>
          </a:p>
        </p:txBody>
      </p:sp>
    </p:spTree>
    <p:extLst>
      <p:ext uri="{BB962C8B-B14F-4D97-AF65-F5344CB8AC3E}">
        <p14:creationId xmlns:p14="http://schemas.microsoft.com/office/powerpoint/2010/main" val="176783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Vergleich der Modelle bei 33% Trainings-Daten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968F7A2-98F8-411D-ACBA-2C8F09A52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370682"/>
              </p:ext>
            </p:extLst>
          </p:nvPr>
        </p:nvGraphicFramePr>
        <p:xfrm>
          <a:off x="838200" y="1825625"/>
          <a:ext cx="10515599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7160">
                  <a:extLst>
                    <a:ext uri="{9D8B030D-6E8A-4147-A177-3AD203B41FA5}">
                      <a16:colId xmlns:a16="http://schemas.microsoft.com/office/drawing/2014/main" val="1616580921"/>
                    </a:ext>
                  </a:extLst>
                </a:gridCol>
                <a:gridCol w="2834671">
                  <a:extLst>
                    <a:ext uri="{9D8B030D-6E8A-4147-A177-3AD203B41FA5}">
                      <a16:colId xmlns:a16="http://schemas.microsoft.com/office/drawing/2014/main" val="262472058"/>
                    </a:ext>
                  </a:extLst>
                </a:gridCol>
                <a:gridCol w="1556061">
                  <a:extLst>
                    <a:ext uri="{9D8B030D-6E8A-4147-A177-3AD203B41FA5}">
                      <a16:colId xmlns:a16="http://schemas.microsoft.com/office/drawing/2014/main" val="934201785"/>
                    </a:ext>
                  </a:extLst>
                </a:gridCol>
                <a:gridCol w="1143183">
                  <a:extLst>
                    <a:ext uri="{9D8B030D-6E8A-4147-A177-3AD203B41FA5}">
                      <a16:colId xmlns:a16="http://schemas.microsoft.com/office/drawing/2014/main" val="3629991919"/>
                    </a:ext>
                  </a:extLst>
                </a:gridCol>
                <a:gridCol w="1109559">
                  <a:extLst>
                    <a:ext uri="{9D8B030D-6E8A-4147-A177-3AD203B41FA5}">
                      <a16:colId xmlns:a16="http://schemas.microsoft.com/office/drawing/2014/main" val="3347650153"/>
                    </a:ext>
                  </a:extLst>
                </a:gridCol>
                <a:gridCol w="1004366">
                  <a:extLst>
                    <a:ext uri="{9D8B030D-6E8A-4147-A177-3AD203B41FA5}">
                      <a16:colId xmlns:a16="http://schemas.microsoft.com/office/drawing/2014/main" val="3262467614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165475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 bei 100 </a:t>
                      </a:r>
                      <a:r>
                        <a:rPr lang="de-DE" dirty="0" err="1"/>
                        <a:t>Folds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RandomForest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4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DecisionTree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3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67267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E7326FE5-38FE-4219-95CA-515D14650636}"/>
              </a:ext>
            </a:extLst>
          </p:cNvPr>
          <p:cNvSpPr txBox="1"/>
          <p:nvPr/>
        </p:nvSpPr>
        <p:spPr>
          <a:xfrm>
            <a:off x="838201" y="401842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-&gt; SVM dauert auf unseren </a:t>
            </a:r>
            <a:r>
              <a:rPr lang="de-DE" dirty="0" err="1"/>
              <a:t>Homedesktops</a:t>
            </a:r>
            <a:r>
              <a:rPr lang="de-DE" dirty="0"/>
              <a:t> eine undefinierte Zeit</a:t>
            </a:r>
          </a:p>
          <a:p>
            <a:r>
              <a:rPr lang="de-DE" dirty="0"/>
              <a:t>-&gt; Klasse 1 und Klasse 4 lassen sich am besten Voraussagen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C11959-52D8-4CE6-8B88-4B7A48386F23}"/>
              </a:ext>
            </a:extLst>
          </p:cNvPr>
          <p:cNvSpPr txBox="1"/>
          <p:nvPr/>
        </p:nvSpPr>
        <p:spPr>
          <a:xfrm>
            <a:off x="244366" y="6488668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 Von 3060 Daten, unskaliert und alle Features bei 100 </a:t>
            </a:r>
            <a:r>
              <a:rPr lang="de-DE" sz="1600" dirty="0" err="1"/>
              <a:t>Folds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315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Vergleich der Modelle bei 33% Trainings-Daten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968F7A2-98F8-411D-ACBA-2C8F09A52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852502"/>
              </p:ext>
            </p:extLst>
          </p:nvPr>
        </p:nvGraphicFramePr>
        <p:xfrm>
          <a:off x="838200" y="1825625"/>
          <a:ext cx="10515599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7160">
                  <a:extLst>
                    <a:ext uri="{9D8B030D-6E8A-4147-A177-3AD203B41FA5}">
                      <a16:colId xmlns:a16="http://schemas.microsoft.com/office/drawing/2014/main" val="1616580921"/>
                    </a:ext>
                  </a:extLst>
                </a:gridCol>
                <a:gridCol w="2834671">
                  <a:extLst>
                    <a:ext uri="{9D8B030D-6E8A-4147-A177-3AD203B41FA5}">
                      <a16:colId xmlns:a16="http://schemas.microsoft.com/office/drawing/2014/main" val="262472058"/>
                    </a:ext>
                  </a:extLst>
                </a:gridCol>
                <a:gridCol w="1556061">
                  <a:extLst>
                    <a:ext uri="{9D8B030D-6E8A-4147-A177-3AD203B41FA5}">
                      <a16:colId xmlns:a16="http://schemas.microsoft.com/office/drawing/2014/main" val="934201785"/>
                    </a:ext>
                  </a:extLst>
                </a:gridCol>
                <a:gridCol w="1143183">
                  <a:extLst>
                    <a:ext uri="{9D8B030D-6E8A-4147-A177-3AD203B41FA5}">
                      <a16:colId xmlns:a16="http://schemas.microsoft.com/office/drawing/2014/main" val="3629991919"/>
                    </a:ext>
                  </a:extLst>
                </a:gridCol>
                <a:gridCol w="1109559">
                  <a:extLst>
                    <a:ext uri="{9D8B030D-6E8A-4147-A177-3AD203B41FA5}">
                      <a16:colId xmlns:a16="http://schemas.microsoft.com/office/drawing/2014/main" val="3347650153"/>
                    </a:ext>
                  </a:extLst>
                </a:gridCol>
                <a:gridCol w="1004366">
                  <a:extLst>
                    <a:ext uri="{9D8B030D-6E8A-4147-A177-3AD203B41FA5}">
                      <a16:colId xmlns:a16="http://schemas.microsoft.com/office/drawing/2014/main" val="3262467614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165475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 bei 100 </a:t>
                      </a:r>
                      <a:r>
                        <a:rPr lang="de-DE" dirty="0" err="1"/>
                        <a:t>Folds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RandomForest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4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DecisionTree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3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67267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E7326FE5-38FE-4219-95CA-515D14650636}"/>
              </a:ext>
            </a:extLst>
          </p:cNvPr>
          <p:cNvSpPr txBox="1"/>
          <p:nvPr/>
        </p:nvSpPr>
        <p:spPr>
          <a:xfrm>
            <a:off x="838201" y="401842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-&gt; Klasse 4 wird richtig erkannt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C11959-52D8-4CE6-8B88-4B7A48386F23}"/>
              </a:ext>
            </a:extLst>
          </p:cNvPr>
          <p:cNvSpPr txBox="1"/>
          <p:nvPr/>
        </p:nvSpPr>
        <p:spPr>
          <a:xfrm>
            <a:off x="244366" y="6488668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 Von 3060 Daten, unskaliert und alle Features bei 100 </a:t>
            </a:r>
            <a:r>
              <a:rPr lang="de-DE" sz="1600" dirty="0" err="1"/>
              <a:t>Folds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592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E46C0BA-D2C2-4EDC-9DE0-622A463B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8E7F2BD-D779-42C0-8704-8809DB25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708E822-F17F-403C-97E0-7A5DD61E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229"/>
            <a:ext cx="12192000" cy="577354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16E7172-A986-4F64-AF34-E06ACB173F17}"/>
              </a:ext>
            </a:extLst>
          </p:cNvPr>
          <p:cNvSpPr txBox="1"/>
          <p:nvPr/>
        </p:nvSpPr>
        <p:spPr>
          <a:xfrm>
            <a:off x="238459" y="6404270"/>
            <a:ext cx="1178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Feature Wichtigkeit nach </a:t>
            </a:r>
            <a:r>
              <a:rPr lang="de-DE" dirty="0" err="1"/>
              <a:t>RandomForest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E46C0BA-D2C2-4EDC-9DE0-622A463B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8E7F2BD-D779-42C0-8704-8809DB25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16E7172-A986-4F64-AF34-E06ACB173F17}"/>
              </a:ext>
            </a:extLst>
          </p:cNvPr>
          <p:cNvSpPr txBox="1"/>
          <p:nvPr/>
        </p:nvSpPr>
        <p:spPr>
          <a:xfrm>
            <a:off x="238459" y="6404270"/>
            <a:ext cx="1178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Feature Wichtigkeit nach </a:t>
            </a:r>
            <a:r>
              <a:rPr lang="de-DE" dirty="0" err="1"/>
              <a:t>DecisionTree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EE3F8E7-1F7F-4B6C-AFAF-15148887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623"/>
            <a:ext cx="12192000" cy="55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3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537</Words>
  <Application>Microsoft Office PowerPoint</Application>
  <PresentationFormat>Breitbild</PresentationFormat>
  <Paragraphs>278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Machine Learning und Deep Learning  - Projekt</vt:lpstr>
      <vt:lpstr>Projektstand</vt:lpstr>
      <vt:lpstr>Unskalierte Daten analysieren</vt:lpstr>
      <vt:lpstr>PowerPoint-Präsentation</vt:lpstr>
      <vt:lpstr>Daten bearbeiten</vt:lpstr>
      <vt:lpstr>Vergleich der Modelle bei 33% Trainings-Daten</vt:lpstr>
      <vt:lpstr>Vergleich der Modelle bei 33% Trainings-Daten</vt:lpstr>
      <vt:lpstr>PowerPoint-Präsentation</vt:lpstr>
      <vt:lpstr>PowerPoint-Präsentation</vt:lpstr>
      <vt:lpstr>Vergleich der Modelle bei 33% Trainings-Daten</vt:lpstr>
      <vt:lpstr>Neuronale Netze mit verschiedenen Layern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Projekt</dc:title>
  <dc:creator>Robert Hochschule-Aalen</dc:creator>
  <cp:lastModifiedBy>Robert Hochschule-Aalen</cp:lastModifiedBy>
  <cp:revision>56</cp:revision>
  <dcterms:created xsi:type="dcterms:W3CDTF">2020-12-05T12:51:15Z</dcterms:created>
  <dcterms:modified xsi:type="dcterms:W3CDTF">2020-12-09T19:23:22Z</dcterms:modified>
</cp:coreProperties>
</file>