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4" r:id="rId4"/>
    <p:sldId id="272" r:id="rId5"/>
    <p:sldId id="258" r:id="rId6"/>
    <p:sldId id="271" r:id="rId7"/>
    <p:sldId id="279" r:id="rId8"/>
    <p:sldId id="267" r:id="rId9"/>
    <p:sldId id="274" r:id="rId10"/>
    <p:sldId id="280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Hochschule-Aalen" initials="RHA" lastIdx="1" clrIdx="0">
    <p:extLst>
      <p:ext uri="{19B8F6BF-5375-455C-9EA6-DF929625EA0E}">
        <p15:presenceInfo xmlns:p15="http://schemas.microsoft.com/office/powerpoint/2012/main" userId="Robert Hochschule-Aa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88" autoAdjust="0"/>
  </p:normalViewPr>
  <p:slideViewPr>
    <p:cSldViewPr snapToGrid="0">
      <p:cViewPr varScale="1">
        <p:scale>
          <a:sx n="91" d="100"/>
          <a:sy n="91" d="100"/>
        </p:scale>
        <p:origin x="129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2F03E6-14E1-4A42-B33A-36EB9A4878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ADCCC0-033D-494B-BBE2-4A01A4D06A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93315-6554-41E8-859F-5A9EB97D3B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7C6348-DA0E-48A7-BE71-C58A7DC2B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1C1071-2AB7-4CAB-9354-B7EB75C2F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AD21-5B1B-4356-B03A-D87EC1FB1E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5187-F797-4785-AFB5-D95F9DCBA8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6F4E-288C-4437-BCAC-2BDBB0832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sind zwischen Modelle testen, Daten anpassen und Vergleichen aber natürlich auf dem Weg zum aller besten 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Gab noch ein anderes Feature mit gleichen Daten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r>
              <a:rPr lang="de-DE" dirty="0"/>
              <a:t>SVM hat zu lange auf unskalierten Daten gebraucht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Skalierung Verwendet: </a:t>
            </a:r>
            <a:r>
              <a:rPr lang="de-DE" dirty="0" err="1"/>
              <a:t>StandardScaler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Klasse 2 und 3 sehr oft zu Klasse 1 zugeordnet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Skalierung Verwendet: </a:t>
            </a:r>
            <a:r>
              <a:rPr lang="de-DE" dirty="0" err="1"/>
              <a:t>StandardScaler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</a:t>
            </a:r>
            <a:r>
              <a:rPr lang="de-DE" dirty="0" err="1"/>
              <a:t>Threshod</a:t>
            </a:r>
            <a:r>
              <a:rPr lang="de-DE" dirty="0"/>
              <a:t> 0,005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RandomForest</a:t>
            </a:r>
            <a:r>
              <a:rPr lang="de-DE" dirty="0"/>
              <a:t> Threshold 0,001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StandardScaled</a:t>
            </a:r>
            <a:endParaRPr lang="de-DE" dirty="0"/>
          </a:p>
          <a:p>
            <a:r>
              <a:rPr lang="de-DE" dirty="0" err="1"/>
              <a:t>MLPClassifier</a:t>
            </a:r>
            <a:endParaRPr lang="de-DE" dirty="0"/>
          </a:p>
          <a:p>
            <a:r>
              <a:rPr lang="de-DE" dirty="0" err="1"/>
              <a:t>LiveDemo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8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3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1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4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835A63B-B6D0-4A71-926E-092F1B49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3910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0CE5F7D-E50E-4619-AF05-FD3541928857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D65F56-9013-48F1-BB2A-56E1B634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641" y="1103700"/>
            <a:ext cx="9728718" cy="2908461"/>
          </a:xfrm>
        </p:spPr>
        <p:txBody>
          <a:bodyPr>
            <a:normAutofit/>
          </a:bodyPr>
          <a:lstStyle/>
          <a:p>
            <a:r>
              <a:rPr lang="de-DE" sz="4800" dirty="0" err="1"/>
              <a:t>Machine</a:t>
            </a:r>
            <a:r>
              <a:rPr lang="de-DE" sz="4800" dirty="0"/>
              <a:t> Learning und Deep Learning </a:t>
            </a:r>
            <a:br>
              <a:rPr lang="de-DE" sz="4800" dirty="0"/>
            </a:br>
            <a:r>
              <a:rPr lang="de-DE" sz="4800" dirty="0"/>
              <a:t>-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B0D29-2B53-4027-A89E-0A2E28D3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0767"/>
            <a:ext cx="9144000" cy="445249"/>
          </a:xfrm>
        </p:spPr>
        <p:txBody>
          <a:bodyPr>
            <a:normAutofit/>
          </a:bodyPr>
          <a:lstStyle/>
          <a:p>
            <a:r>
              <a:rPr lang="de-DE"/>
              <a:t>Daten </a:t>
            </a:r>
            <a:r>
              <a:rPr lang="de-DE" dirty="0"/>
              <a:t>klassifizieren</a:t>
            </a: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DEA8D95-CFE8-4B05-8467-1B3E308A1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7" y="5971592"/>
            <a:ext cx="5278895" cy="8126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C8AB39C-56A3-4D39-B7C0-1DAA8CFC5DA6}"/>
              </a:ext>
            </a:extLst>
          </p:cNvPr>
          <p:cNvSpPr txBox="1"/>
          <p:nvPr/>
        </p:nvSpPr>
        <p:spPr>
          <a:xfrm>
            <a:off x="8864081" y="6377915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/>
              <a:t>Hakan Ayranci und Robert Bilger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763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91510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2392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2126707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370235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1154875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Features verwendet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0" y="3429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Klasse 1 und 4 werden sehr gut erkannt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96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 mit verschiedenen </a:t>
            </a:r>
            <a:r>
              <a:rPr lang="de-DE" dirty="0" err="1"/>
              <a:t>Layern</a:t>
            </a:r>
            <a:endParaRPr lang="de-DE" dirty="0"/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83C189F-70C1-43B4-8F57-92C5A7CF7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00255"/>
              </p:ext>
            </p:extLst>
          </p:nvPr>
        </p:nvGraphicFramePr>
        <p:xfrm>
          <a:off x="207578" y="1715350"/>
          <a:ext cx="11690132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2179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4042060295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362741097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86268337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069870065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45737028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2108178147"/>
                    </a:ext>
                  </a:extLst>
                </a:gridCol>
                <a:gridCol w="856221">
                  <a:extLst>
                    <a:ext uri="{9D8B030D-6E8A-4147-A177-3AD203B41FA5}">
                      <a16:colId xmlns:a16="http://schemas.microsoft.com/office/drawing/2014/main" val="3554608844"/>
                    </a:ext>
                  </a:extLst>
                </a:gridCol>
                <a:gridCol w="872358">
                  <a:extLst>
                    <a:ext uri="{9D8B030D-6E8A-4147-A177-3AD203B41FA5}">
                      <a16:colId xmlns:a16="http://schemas.microsoft.com/office/drawing/2014/main" val="531567725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3575855975"/>
                    </a:ext>
                  </a:extLst>
                </a:gridCol>
                <a:gridCol w="903889">
                  <a:extLst>
                    <a:ext uri="{9D8B030D-6E8A-4147-A177-3AD203B41FA5}">
                      <a16:colId xmlns:a16="http://schemas.microsoft.com/office/drawing/2014/main" val="301267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Layer Anzahl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808080"/>
                          </a:highlight>
                        </a:rPr>
                        <a:t>0,9083</a:t>
                      </a:r>
                      <a:endParaRPr lang="en-US" dirty="0"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5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0,9071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2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5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7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387B-7AEC-476D-A7DC-AE5A517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Modelle optimieren</a:t>
            </a:r>
          </a:p>
          <a:p>
            <a:r>
              <a:rPr lang="de-DE" dirty="0"/>
              <a:t>Wie können Features zusammengenommen werden</a:t>
            </a:r>
          </a:p>
          <a:p>
            <a:r>
              <a:rPr lang="de-DE" dirty="0"/>
              <a:t>Neuronale Netze Optimum an </a:t>
            </a:r>
            <a:r>
              <a:rPr lang="de-DE" dirty="0" err="1"/>
              <a:t>Layern</a:t>
            </a:r>
            <a:r>
              <a:rPr lang="de-DE" dirty="0"/>
              <a:t> und Features finden</a:t>
            </a:r>
          </a:p>
          <a:p>
            <a:r>
              <a:rPr lang="de-DE" dirty="0"/>
              <a:t>Unsere Blind Data verwenden</a:t>
            </a:r>
          </a:p>
        </p:txBody>
      </p:sp>
    </p:spTree>
    <p:extLst>
      <p:ext uri="{BB962C8B-B14F-4D97-AF65-F5344CB8AC3E}">
        <p14:creationId xmlns:p14="http://schemas.microsoft.com/office/powerpoint/2010/main" val="31880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DD2CDF-6C64-423C-B022-C74DF3B6BC89}"/>
              </a:ext>
            </a:extLst>
          </p:cNvPr>
          <p:cNvSpPr/>
          <p:nvPr/>
        </p:nvSpPr>
        <p:spPr>
          <a:xfrm>
            <a:off x="4997042" y="1422953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Grundgedanken über Projekt machen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23BA4A-5944-47C8-9BE8-9F9014D740B2}"/>
              </a:ext>
            </a:extLst>
          </p:cNvPr>
          <p:cNvSpPr/>
          <p:nvPr/>
        </p:nvSpPr>
        <p:spPr>
          <a:xfrm>
            <a:off x="8033157" y="2162583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 analysieren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AA8FD9-6FBE-4437-9004-EE02715AA937}"/>
              </a:ext>
            </a:extLst>
          </p:cNvPr>
          <p:cNvSpPr/>
          <p:nvPr/>
        </p:nvSpPr>
        <p:spPr>
          <a:xfrm>
            <a:off x="8033157" y="3890075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 anpassen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6E77FF-80C6-4CC5-8519-F9EEF365A6EE}"/>
              </a:ext>
            </a:extLst>
          </p:cNvPr>
          <p:cNvSpPr/>
          <p:nvPr/>
        </p:nvSpPr>
        <p:spPr>
          <a:xfrm>
            <a:off x="4997041" y="4629704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Modelle testen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2156B-4D6A-4030-BF17-D04F0A78738C}"/>
              </a:ext>
            </a:extLst>
          </p:cNvPr>
          <p:cNvSpPr/>
          <p:nvPr/>
        </p:nvSpPr>
        <p:spPr>
          <a:xfrm>
            <a:off x="1676398" y="3824361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Vergleichen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A4ED05-080B-405B-802E-0F63DC6285EF}"/>
              </a:ext>
            </a:extLst>
          </p:cNvPr>
          <p:cNvSpPr/>
          <p:nvPr/>
        </p:nvSpPr>
        <p:spPr>
          <a:xfrm>
            <a:off x="1676398" y="2228296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Perfektes Model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Unskalierte Daten analysieren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D8180A-005A-4956-8919-7D4368C3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23900" cy="2514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2956D9D-7013-4D85-9D32-47D4C3F5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689289"/>
            <a:ext cx="695325" cy="2867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1C4F86-07C8-4DFB-ABD7-96F1D3BF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522" y="1689289"/>
            <a:ext cx="666750" cy="3848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6449623-2F7E-4A61-A252-2546DD75C36D}"/>
              </a:ext>
            </a:extLst>
          </p:cNvPr>
          <p:cNvSpPr txBox="1"/>
          <p:nvPr/>
        </p:nvSpPr>
        <p:spPr>
          <a:xfrm>
            <a:off x="511728" y="5637402"/>
            <a:ext cx="269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Rohdaten sichten:</a:t>
            </a:r>
          </a:p>
          <a:p>
            <a:r>
              <a:rPr lang="de-DE" dirty="0"/>
              <a:t>Gleiche Werte pro Feature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13FAE00-17F4-405C-9D82-C2B53BB2F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33" y="1689288"/>
            <a:ext cx="4300538" cy="286702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E28A581-91CA-41B5-B75B-EACA4B8ACE74}"/>
              </a:ext>
            </a:extLst>
          </p:cNvPr>
          <p:cNvSpPr txBox="1"/>
          <p:nvPr/>
        </p:nvSpPr>
        <p:spPr>
          <a:xfrm>
            <a:off x="3716061" y="5637401"/>
            <a:ext cx="32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Durchschnittswerte der Features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BAACE68-6DFF-4A00-AE8B-571F6AEC7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240" y="4556313"/>
            <a:ext cx="320040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826B2F-4203-47ED-B814-0056272F16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43631F0-957A-4179-A737-9072C9DB3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267A026-3D27-4ACB-B282-DD00393CB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889340D-F0B2-4D29-A55C-4F34C10086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86" y="1689288"/>
            <a:ext cx="4567812" cy="304520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1270FF0-D7CD-49C7-B5D6-7B0C348545D9}"/>
              </a:ext>
            </a:extLst>
          </p:cNvPr>
          <p:cNvSpPr txBox="1"/>
          <p:nvPr/>
        </p:nvSpPr>
        <p:spPr>
          <a:xfrm>
            <a:off x="7954030" y="5483602"/>
            <a:ext cx="32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Datenverteilung pro Klasse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B9161F73-F277-4412-A5BE-104E61CDF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1769" y="0"/>
            <a:ext cx="17481012" cy="5827004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89C0D27-9A96-4887-8AB5-69224F77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CE9ABA-974F-4755-82D9-080F59D71102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PCA </a:t>
            </a:r>
            <a:r>
              <a:rPr lang="de-DE" dirty="0" err="1"/>
              <a:t>HeatMap</a:t>
            </a:r>
            <a:r>
              <a:rPr lang="de-DE" dirty="0"/>
              <a:t> welcher Features höchste Varianz haben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387B-7AEC-476D-A7DC-AE5A517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Split der Daten in Trainings-, Test- und versteckte Test-Daten</a:t>
            </a:r>
          </a:p>
          <a:p>
            <a:r>
              <a:rPr lang="de-DE" dirty="0"/>
              <a:t>Eventuell Skalieren der Daten (Welche haben wir verwendet?)</a:t>
            </a:r>
          </a:p>
        </p:txBody>
      </p:sp>
    </p:spTree>
    <p:extLst>
      <p:ext uri="{BB962C8B-B14F-4D97-AF65-F5344CB8AC3E}">
        <p14:creationId xmlns:p14="http://schemas.microsoft.com/office/powerpoint/2010/main" val="176783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495063"/>
              </p:ext>
            </p:extLst>
          </p:nvPr>
        </p:nvGraphicFramePr>
        <p:xfrm>
          <a:off x="838200" y="1825625"/>
          <a:ext cx="105155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160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2834671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143183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109559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004366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 bei 100 </a:t>
                      </a:r>
                      <a:r>
                        <a:rPr lang="de-DE" dirty="0" err="1"/>
                        <a:t>Folds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1" y="40184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SVM dauert auf unseren </a:t>
            </a:r>
            <a:r>
              <a:rPr lang="de-DE" dirty="0" err="1"/>
              <a:t>Homedesktops</a:t>
            </a:r>
            <a:r>
              <a:rPr lang="de-DE" dirty="0"/>
              <a:t> eine undefinierte Zeit</a:t>
            </a:r>
          </a:p>
          <a:p>
            <a:r>
              <a:rPr lang="de-DE" dirty="0"/>
              <a:t>-&gt; Klasse 1 und Klasse 4 lassen sich am besten Voraussagen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15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324283"/>
              </p:ext>
            </p:extLst>
          </p:nvPr>
        </p:nvGraphicFramePr>
        <p:xfrm>
          <a:off x="838200" y="1825625"/>
          <a:ext cx="105155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160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2834671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143183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109559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004366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 bei 100 </a:t>
                      </a:r>
                      <a:r>
                        <a:rPr lang="de-DE" dirty="0" err="1"/>
                        <a:t>Folds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1" y="40184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Klasse 4 wird immer richtig erkannt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92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46C0BA-D2C2-4EDC-9DE0-622A463B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E7F2BD-D779-42C0-8704-8809DB2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708E822-F17F-403C-97E0-7A5DD61E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229"/>
            <a:ext cx="12192000" cy="577354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16E7172-A986-4F64-AF34-E06ACB173F17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Wichtigkeit nach </a:t>
            </a:r>
            <a:r>
              <a:rPr lang="de-DE" dirty="0" err="1"/>
              <a:t>RandomForest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46C0BA-D2C2-4EDC-9DE0-622A463B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E7F2BD-D779-42C0-8704-8809DB2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16E7172-A986-4F64-AF34-E06ACB173F17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Wichtigkeit nach </a:t>
            </a:r>
            <a:r>
              <a:rPr lang="de-DE" dirty="0" err="1"/>
              <a:t>DecisionTree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E3F8E7-1F7F-4B6C-AFAF-15148887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623"/>
            <a:ext cx="12192000" cy="55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538</Words>
  <Application>Microsoft Office PowerPoint</Application>
  <PresentationFormat>Breitbild</PresentationFormat>
  <Paragraphs>278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und Deep Learning  - Projekt</vt:lpstr>
      <vt:lpstr>Projektstand</vt:lpstr>
      <vt:lpstr>Unskalierte Daten analysieren</vt:lpstr>
      <vt:lpstr>PowerPoint-Präsentation</vt:lpstr>
      <vt:lpstr>Daten bearbeiten</vt:lpstr>
      <vt:lpstr>Vergleich der Modelle bei 33% Trainings-Daten</vt:lpstr>
      <vt:lpstr>Vergleich der Modelle bei 33% Trainings-Daten</vt:lpstr>
      <vt:lpstr>PowerPoint-Präsentation</vt:lpstr>
      <vt:lpstr>PowerPoint-Präsentation</vt:lpstr>
      <vt:lpstr>Vergleich der Modelle bei 33% Trainings-Daten</vt:lpstr>
      <vt:lpstr>Neuronale Netze mit verschiedenen Layern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Projekt</dc:title>
  <dc:creator>Robert Hochschule-Aalen</dc:creator>
  <cp:lastModifiedBy>Robert Hochschule-Aalen</cp:lastModifiedBy>
  <cp:revision>54</cp:revision>
  <dcterms:created xsi:type="dcterms:W3CDTF">2020-12-05T12:51:15Z</dcterms:created>
  <dcterms:modified xsi:type="dcterms:W3CDTF">2020-12-09T19:11:52Z</dcterms:modified>
</cp:coreProperties>
</file>