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==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Ventajas</a:t>
          </a: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B6B39D33-D046-47BE-829F-7DE9C1355A93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Desventajas</a:t>
          </a:r>
        </a:p>
      </dgm:t>
    </dgm:pt>
    <dgm:pt modelId="{E15A7BCB-F8C9-469E-AAD5-364C09881B8A}" type="parTrans" cxnId="{877B3C1A-839E-4419-A916-B4E946768D4D}">
      <dgm:prSet/>
      <dgm:spPr/>
      <dgm:t>
        <a:bodyPr rtlCol="0"/>
        <a:lstStyle/>
        <a:p>
          <a:pPr rtl="0"/>
          <a:endParaRPr lang="es-ES" noProof="0" dirty="0"/>
        </a:p>
      </dgm:t>
    </dgm:pt>
    <dgm:pt modelId="{AC756B1C-E9B8-4AF1-AAAF-F8402FE8B80B}" type="sibTrans" cxnId="{877B3C1A-839E-4419-A916-B4E946768D4D}">
      <dgm:prSet/>
      <dgm:spPr/>
      <dgm:t>
        <a:bodyPr rtlCol="0"/>
        <a:lstStyle/>
        <a:p>
          <a:pPr rtl="0"/>
          <a:endParaRPr lang="es-ES" noProof="0" dirty="0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(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unario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Ventajas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A1F85D0F-0886-426B-A9C8-6B40AB079CA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Ayuda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 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comparar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dos 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objetos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7251652-41AC-4651-8D31-8BCA6CEC1EE8}" type="parTrans" cxnId="{92FCEC5E-4C5D-40AD-A6F4-4774FC46CCCB}">
      <dgm:prSet/>
      <dgm:spPr/>
      <dgm:t>
        <a:bodyPr/>
        <a:lstStyle/>
        <a:p>
          <a:endParaRPr lang="es-ES"/>
        </a:p>
      </dgm:t>
    </dgm:pt>
    <dgm:pt modelId="{A2134319-8849-4F7B-9081-6F402F680783}" type="sibTrans" cxnId="{92FCEC5E-4C5D-40AD-A6F4-4774FC46CCCB}">
      <dgm:prSet/>
      <dgm:spPr/>
      <dgm:t>
        <a:bodyPr/>
        <a:lstStyle/>
        <a:p>
          <a:endParaRPr lang="es-ES"/>
        </a:p>
      </dgm:t>
    </dgm:pt>
    <dgm:pt modelId="{C6E018D8-D9C5-4186-9579-F3D76E8773E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MX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Tiene usos muy cerrados y puntuales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9884DAE-913B-4CDA-B977-5BF524B2762C}" type="parTrans" cxnId="{0C2A1A8A-29AF-4F58-8AB4-D14B6C2010EC}">
      <dgm:prSet/>
      <dgm:spPr/>
      <dgm:t>
        <a:bodyPr/>
        <a:lstStyle/>
        <a:p>
          <a:endParaRPr lang="es-ES"/>
        </a:p>
      </dgm:t>
    </dgm:pt>
    <dgm:pt modelId="{26518D76-D9CE-42BE-AA1D-6CCF37841254}" type="sibTrans" cxnId="{0C2A1A8A-29AF-4F58-8AB4-D14B6C2010EC}">
      <dgm:prSet/>
      <dgm:spPr/>
      <dgm:t>
        <a:bodyPr/>
        <a:lstStyle/>
        <a:p>
          <a:endParaRPr lang="es-ES"/>
        </a:p>
      </dgm:t>
    </dgm:pt>
    <dgm:pt modelId="{D493847A-490F-42AB-B108-D81D1F6F1C5C}">
      <dgm:prSet/>
      <dgm:spPr/>
      <dgm:t>
        <a:bodyPr/>
        <a:lstStyle/>
        <a:p>
          <a:r>
            <a:rPr lang="en-US" b="0" i="0" dirty="0" err="1"/>
            <a:t>Ayuda</a:t>
          </a:r>
          <a:r>
            <a:rPr lang="en-US" b="0" i="0" dirty="0"/>
            <a:t> a </a:t>
          </a:r>
          <a:r>
            <a:rPr lang="en-US" b="0" i="0" dirty="0" err="1"/>
            <a:t>hacer</a:t>
          </a:r>
          <a:r>
            <a:rPr lang="en-US" b="0" i="0" dirty="0"/>
            <a:t> </a:t>
          </a:r>
          <a:r>
            <a:rPr lang="en-US" b="0" i="0" dirty="0" err="1"/>
            <a:t>negativo</a:t>
          </a:r>
          <a:r>
            <a:rPr lang="en-US" b="0" i="0" dirty="0"/>
            <a:t> un </a:t>
          </a:r>
          <a:r>
            <a:rPr lang="en-US" b="0" i="0" dirty="0" err="1"/>
            <a:t>objeto</a:t>
          </a:r>
          <a:r>
            <a:rPr lang="en-US" b="0" i="0" dirty="0"/>
            <a:t> numeric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04714F1-599B-42A0-8B87-EE4CE9E16145}" type="parTrans" cxnId="{FF07A019-7C92-491E-9497-466AAB40E9CD}">
      <dgm:prSet/>
      <dgm:spPr/>
      <dgm:t>
        <a:bodyPr/>
        <a:lstStyle/>
        <a:p>
          <a:endParaRPr lang="es-ES"/>
        </a:p>
      </dgm:t>
    </dgm:pt>
    <dgm:pt modelId="{9DEE3150-A9EE-4C4E-8C8A-F94A263CAEC7}" type="sibTrans" cxnId="{FF07A019-7C92-491E-9497-466AAB40E9CD}">
      <dgm:prSet/>
      <dgm:spPr/>
      <dgm:t>
        <a:bodyPr/>
        <a:lstStyle/>
        <a:p>
          <a:endParaRPr lang="es-ES"/>
        </a:p>
      </dgm:t>
    </dgm:pt>
    <dgm:pt modelId="{0B2AE7E2-42C7-4D02-8E53-868DCCB56C91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Desventajas</a:t>
          </a:r>
        </a:p>
      </dgm:t>
    </dgm:pt>
    <dgm:pt modelId="{FD51B909-5D59-4FED-95B8-45A7C7A21A95}" type="parTrans" cxnId="{79DB56F5-B9A4-4C8A-98AC-FCAD9D5A32E6}">
      <dgm:prSet/>
      <dgm:spPr/>
      <dgm:t>
        <a:bodyPr/>
        <a:lstStyle/>
        <a:p>
          <a:endParaRPr lang="es-ES"/>
        </a:p>
      </dgm:t>
    </dgm:pt>
    <dgm:pt modelId="{D6656AE7-382B-48D4-8ED0-405C0844A936}" type="sibTrans" cxnId="{79DB56F5-B9A4-4C8A-98AC-FCAD9D5A32E6}">
      <dgm:prSet/>
      <dgm:spPr/>
      <dgm:t>
        <a:bodyPr/>
        <a:lstStyle/>
        <a:p>
          <a:endParaRPr lang="es-ES"/>
        </a:p>
      </dgm:t>
    </dgm:pt>
    <dgm:pt modelId="{B285D24E-A463-4656-A237-1C91DDED9BA1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 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puede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confundir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 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signo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binario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sustracción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“-”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89A87E-5D24-44B3-B7CF-C110B46E700F}" type="parTrans" cxnId="{DB6C0FA7-C12C-4463-AE8B-0EEFA5D15CB9}">
      <dgm:prSet/>
      <dgm:spPr/>
      <dgm:t>
        <a:bodyPr/>
        <a:lstStyle/>
        <a:p>
          <a:endParaRPr lang="es-ES"/>
        </a:p>
      </dgm:t>
    </dgm:pt>
    <dgm:pt modelId="{5F0D4FF1-4D6C-4F88-B021-405142B7A53F}" type="sibTrans" cxnId="{DB6C0FA7-C12C-4463-AE8B-0EEFA5D15CB9}">
      <dgm:prSet/>
      <dgm:spPr/>
      <dgm:t>
        <a:bodyPr/>
        <a:lstStyle/>
        <a:p>
          <a:endParaRPr lang="es-ES"/>
        </a:p>
      </dgm:t>
    </dgm:pt>
    <dgm:pt modelId="{682C5E4F-5A6D-4C3E-BCBC-3CBF1526E5EF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es-MX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Cambia o crea un nuevo objeto al negarlo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D91A41-F626-4554-BDD9-FA87C59D705D}" type="parTrans" cxnId="{2377CD3E-855B-404D-AD0C-A0CA17087BC5}">
      <dgm:prSet/>
      <dgm:spPr/>
      <dgm:t>
        <a:bodyPr/>
        <a:lstStyle/>
        <a:p>
          <a:endParaRPr lang="es-ES"/>
        </a:p>
      </dgm:t>
    </dgm:pt>
    <dgm:pt modelId="{A92186EF-DAA7-41CB-9F8C-2CA1A1EC4A62}" type="sibTrans" cxnId="{2377CD3E-855B-404D-AD0C-A0CA17087BC5}">
      <dgm:prSet/>
      <dgm:spPr/>
      <dgm:t>
        <a:bodyPr/>
        <a:lstStyle/>
        <a:p>
          <a:endParaRPr lang="es-ES"/>
        </a:p>
      </dgm:t>
    </dgm:pt>
    <dgm:pt modelId="{90DD8EE0-E5B7-4DDB-821F-FC19DB8587EF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MX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modifica los valores involucrados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3DB761A-88C9-4D40-86C9-AC7FFD2C0805}" type="parTrans" cxnId="{32C977B1-7E0C-464E-BB6B-4B9E4B509FCC}">
      <dgm:prSet/>
      <dgm:spPr/>
      <dgm:t>
        <a:bodyPr/>
        <a:lstStyle/>
        <a:p>
          <a:endParaRPr lang="es-ES"/>
        </a:p>
      </dgm:t>
    </dgm:pt>
    <dgm:pt modelId="{CA290168-CC97-4AA6-AD4D-7B7CFABB1404}" type="sibTrans" cxnId="{32C977B1-7E0C-464E-BB6B-4B9E4B509FCC}">
      <dgm:prSet/>
      <dgm:spPr/>
      <dgm:t>
        <a:bodyPr/>
        <a:lstStyle/>
        <a:p>
          <a:endParaRPr lang="es-ES"/>
        </a:p>
      </dgm:t>
    </dgm:pt>
    <dgm:pt modelId="{17431AC9-BCEB-4CDC-B5B3-FAA16C6B514C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es-MX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Solo acepta datos </a:t>
          </a:r>
          <a:r>
            <a:rPr lang="es-MX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numericos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1785DE-67C3-40F2-BADB-08CDAA06319F}" type="parTrans" cxnId="{F2EE1CED-E2BA-46DE-A070-1EA8272CA5EF}">
      <dgm:prSet/>
      <dgm:spPr/>
      <dgm:t>
        <a:bodyPr/>
        <a:lstStyle/>
        <a:p>
          <a:endParaRPr lang="es-ES"/>
        </a:p>
      </dgm:t>
    </dgm:pt>
    <dgm:pt modelId="{BBC37190-16F4-4044-BAE3-00BD906986EF}" type="sibTrans" cxnId="{F2EE1CED-E2BA-46DE-A070-1EA8272CA5EF}">
      <dgm:prSet/>
      <dgm:spPr/>
      <dgm:t>
        <a:bodyPr/>
        <a:lstStyle/>
        <a:p>
          <a:endParaRPr lang="es-ES"/>
        </a:p>
      </dgm:t>
    </dgm:pt>
    <dgm:pt modelId="{E13DE14B-A99E-490E-AF74-631BC6F0503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MX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Acepta datos de todo tipo para comparar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37EA2E-A87F-40A3-9F5D-A5FC1B5FCACA}" type="parTrans" cxnId="{B0242E2B-C855-4820-BD1D-D4FF5856E134}">
      <dgm:prSet/>
      <dgm:spPr/>
      <dgm:t>
        <a:bodyPr/>
        <a:lstStyle/>
        <a:p>
          <a:endParaRPr lang="es-ES"/>
        </a:p>
      </dgm:t>
    </dgm:pt>
    <dgm:pt modelId="{D3D2AF8F-2E8E-4F08-AA09-04BBBD097DBE}" type="sibTrans" cxnId="{B0242E2B-C855-4820-BD1D-D4FF5856E134}">
      <dgm:prSet/>
      <dgm:spPr/>
      <dgm:t>
        <a:bodyPr/>
        <a:lstStyle/>
        <a:p>
          <a:endParaRPr lang="es-ES"/>
        </a:p>
      </dgm:t>
    </dgm:pt>
    <dgm:pt modelId="{BB5B6C04-B2EE-4F63-93AE-44465FC18F2A}">
      <dgm:prSet/>
      <dgm:spPr/>
      <dgm:t>
        <a:bodyPr/>
        <a:lstStyle/>
        <a:p>
          <a:r>
            <a:rPr lang="es-MX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Puede usarse en diferentes procesos automáticos como en formulas donde se necesite un valor negado pero también positivo.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EEF10B-3B90-401B-8DDE-DC69E09667BD}" type="parTrans" cxnId="{E4A65D85-D695-49FA-8BE5-6739924DCF81}">
      <dgm:prSet/>
      <dgm:spPr/>
      <dgm:t>
        <a:bodyPr/>
        <a:lstStyle/>
        <a:p>
          <a:endParaRPr lang="es-ES"/>
        </a:p>
      </dgm:t>
    </dgm:pt>
    <dgm:pt modelId="{52BC60A2-C72E-4C77-96CC-19E865060C69}" type="sibTrans" cxnId="{E4A65D85-D695-49FA-8BE5-6739924DCF81}">
      <dgm:prSet/>
      <dgm:spPr/>
      <dgm:t>
        <a:bodyPr/>
        <a:lstStyle/>
        <a:p>
          <a:endParaRPr lang="es-ES"/>
        </a:p>
      </dgm:t>
    </dgm:pt>
    <dgm:pt modelId="{F3A68583-E8B6-4314-AD90-15E0F38E255C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MX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Envia</a:t>
          </a:r>
          <a:r>
            <a:rPr lang="es-MX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respuesta cerrada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60506A-BEB6-42AB-84FA-158BC47CD806}" type="parTrans" cxnId="{4BD35737-F42C-4AC2-BD38-FF5EE411CC14}">
      <dgm:prSet/>
      <dgm:spPr/>
      <dgm:t>
        <a:bodyPr/>
        <a:lstStyle/>
        <a:p>
          <a:endParaRPr lang="es-ES"/>
        </a:p>
      </dgm:t>
    </dgm:pt>
    <dgm:pt modelId="{261E2C80-CCE4-4A00-8D98-18506BF51170}" type="sibTrans" cxnId="{4BD35737-F42C-4AC2-BD38-FF5EE411CC14}">
      <dgm:prSet/>
      <dgm:spPr/>
      <dgm:t>
        <a:bodyPr/>
        <a:lstStyle/>
        <a:p>
          <a:endParaRPr lang="es-E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A884030A-A3E8-4DBF-83A3-01128B520763}" type="presOf" srcId="{B285D24E-A463-4656-A237-1C91DDED9BA1}" destId="{E4FD5043-5612-43C5-B6AE-CCD431549399}" srcOrd="0" destOrd="4" presId="urn:microsoft.com/office/officeart/2005/8/layout/hList1"/>
    <dgm:cxn modelId="{FF07A019-7C92-491E-9497-466AAB40E9CD}" srcId="{611C3B18-07F8-4A66-9682-97E24AEF6014}" destId="{D493847A-490F-42AB-B108-D81D1F6F1C5C}" srcOrd="0" destOrd="0" parTransId="{C04714F1-599B-42A0-8B87-EE4CE9E16145}" sibTransId="{9DEE3150-A9EE-4C4E-8C8A-F94A263CAEC7}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82DD561E-69DA-4160-A128-05C47CB51ADD}" type="presOf" srcId="{C6E018D8-D9C5-4186-9579-F3D76E8773E7}" destId="{17CA1487-CDD9-4364-92F6-A11DBDAFE16C}" srcOrd="0" destOrd="6" presId="urn:microsoft.com/office/officeart/2005/8/layout/hList1"/>
    <dgm:cxn modelId="{B0242E2B-C855-4820-BD1D-D4FF5856E134}" srcId="{4C8BFA56-3F75-4CAD-90A3-2F214D699322}" destId="{E13DE14B-A99E-490E-AF74-631BC6F05032}" srcOrd="3" destOrd="0" parTransId="{6837EA2E-A87F-40A3-9F5D-A5FC1B5FCACA}" sibTransId="{D3D2AF8F-2E8E-4F08-AA09-04BBBD097DBE}"/>
    <dgm:cxn modelId="{2EEB362F-0E61-4420-BC9F-9ACC926854A5}" type="presOf" srcId="{17431AC9-BCEB-4CDC-B5B3-FAA16C6B514C}" destId="{E4FD5043-5612-43C5-B6AE-CCD431549399}" srcOrd="0" destOrd="6" presId="urn:microsoft.com/office/officeart/2005/8/layout/hList1"/>
    <dgm:cxn modelId="{4BD35737-F42C-4AC2-BD38-FF5EE411CC14}" srcId="{4C8BFA56-3F75-4CAD-90A3-2F214D699322}" destId="{F3A68583-E8B6-4314-AD90-15E0F38E255C}" srcOrd="2" destOrd="0" parTransId="{DE60506A-BEB6-42AB-84FA-158BC47CD806}" sibTransId="{261E2C80-CCE4-4A00-8D98-18506BF51170}"/>
    <dgm:cxn modelId="{2377CD3E-855B-404D-AD0C-A0CA17087BC5}" srcId="{0B2AE7E2-42C7-4D02-8E53-868DCCB56C91}" destId="{682C5E4F-5A6D-4C3E-BCBC-3CBF1526E5EF}" srcOrd="1" destOrd="0" parTransId="{9AD91A41-F626-4554-BDD9-FA87C59D705D}" sibTransId="{A92186EF-DAA7-41CB-9F8C-2CA1A1EC4A62}"/>
    <dgm:cxn modelId="{B4B04540-CF49-4E69-9513-8D7B31B95120}" type="presOf" srcId="{90DD8EE0-E5B7-4DDB-821F-FC19DB8587EF}" destId="{17CA1487-CDD9-4364-92F6-A11DBDAFE16C}" srcOrd="0" destOrd="2" presId="urn:microsoft.com/office/officeart/2005/8/layout/hList1"/>
    <dgm:cxn modelId="{92FCEC5E-4C5D-40AD-A6F4-4774FC46CCCB}" srcId="{4C8BFA56-3F75-4CAD-90A3-2F214D699322}" destId="{A1F85D0F-0886-426B-A9C8-6B40AB079CA7}" srcOrd="0" destOrd="0" parTransId="{E7251652-41AC-4651-8D31-8BCA6CEC1EE8}" sibTransId="{A2134319-8849-4F7B-9081-6F402F680783}"/>
    <dgm:cxn modelId="{052CD662-FA04-4C38-BDDB-2453E96D014D}" type="presOf" srcId="{B6B39D33-D046-47BE-829F-7DE9C1355A93}" destId="{17CA1487-CDD9-4364-92F6-A11DBDAFE16C}" srcOrd="0" destOrd="5" presId="urn:microsoft.com/office/officeart/2005/8/layout/hList1"/>
    <dgm:cxn modelId="{948E6865-E359-4B15-A175-2FEC35843B65}" type="presOf" srcId="{BB5B6C04-B2EE-4F63-93AE-44465FC18F2A}" destId="{E4FD5043-5612-43C5-B6AE-CCD431549399}" srcOrd="0" destOrd="2" presId="urn:microsoft.com/office/officeart/2005/8/layout/hList1"/>
    <dgm:cxn modelId="{89200468-CCFF-4A82-97EA-238C74066736}" type="presOf" srcId="{0B2AE7E2-42C7-4D02-8E53-868DCCB56C91}" destId="{E4FD5043-5612-43C5-B6AE-CCD431549399}" srcOrd="0" destOrd="3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E4A65D85-D695-49FA-8BE5-6739924DCF81}" srcId="{611C3B18-07F8-4A66-9682-97E24AEF6014}" destId="{BB5B6C04-B2EE-4F63-93AE-44465FC18F2A}" srcOrd="1" destOrd="0" parTransId="{1EEEF10B-3B90-401B-8DDE-DC69E09667BD}" sibTransId="{52BC60A2-C72E-4C77-96CC-19E865060C69}"/>
    <dgm:cxn modelId="{0C2A1A8A-29AF-4F58-8AB4-D14B6C2010EC}" srcId="{B6B39D33-D046-47BE-829F-7DE9C1355A93}" destId="{C6E018D8-D9C5-4186-9579-F3D76E8773E7}" srcOrd="0" destOrd="0" parTransId="{69884DAE-913B-4CDA-B977-5BF524B2762C}" sibTransId="{26518D76-D9CE-42BE-AA1D-6CCF37841254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DB6C0FA7-C12C-4463-AE8B-0EEFA5D15CB9}" srcId="{0B2AE7E2-42C7-4D02-8E53-868DCCB56C91}" destId="{B285D24E-A463-4656-A237-1C91DDED9BA1}" srcOrd="0" destOrd="0" parTransId="{6289A87E-5D24-44B3-B7CF-C110B46E700F}" sibTransId="{5F0D4FF1-4D6C-4F88-B021-405142B7A53F}"/>
    <dgm:cxn modelId="{32C977B1-7E0C-464E-BB6B-4B9E4B509FCC}" srcId="{4C8BFA56-3F75-4CAD-90A3-2F214D699322}" destId="{90DD8EE0-E5B7-4DDB-821F-FC19DB8587EF}" srcOrd="1" destOrd="0" parTransId="{23DB761A-88C9-4D40-86C9-AC7FFD2C0805}" sibTransId="{CA290168-CC97-4AA6-AD4D-7B7CFABB1404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19E7DC3-89EE-451A-9C40-C1335D188304}" type="presOf" srcId="{E13DE14B-A99E-490E-AF74-631BC6F05032}" destId="{17CA1487-CDD9-4364-92F6-A11DBDAFE16C}" srcOrd="0" destOrd="4" presId="urn:microsoft.com/office/officeart/2005/8/layout/hList1"/>
    <dgm:cxn modelId="{12DBA6C6-89AA-4DB0-ADFF-8EA97B4E149A}" type="presOf" srcId="{D493847A-490F-42AB-B108-D81D1F6F1C5C}" destId="{E4FD5043-5612-43C5-B6AE-CCD431549399}" srcOrd="0" destOrd="1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7C4FB4E3-D28C-4397-9AAD-6A4F89CF0AF4}" type="presOf" srcId="{682C5E4F-5A6D-4C3E-BCBC-3CBF1526E5EF}" destId="{E4FD5043-5612-43C5-B6AE-CCD431549399}" srcOrd="0" destOrd="5" presId="urn:microsoft.com/office/officeart/2005/8/layout/hList1"/>
    <dgm:cxn modelId="{17E6C2E6-2527-4135-A966-86B341339B95}" type="presOf" srcId="{A1F85D0F-0886-426B-A9C8-6B40AB079CA7}" destId="{17CA1487-CDD9-4364-92F6-A11DBDAFE16C}" srcOrd="0" destOrd="1" presId="urn:microsoft.com/office/officeart/2005/8/layout/hList1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F2EE1CED-E2BA-46DE-A070-1EA8272CA5EF}" srcId="{0B2AE7E2-42C7-4D02-8E53-868DCCB56C91}" destId="{17431AC9-BCEB-4CDC-B5B3-FAA16C6B514C}" srcOrd="2" destOrd="0" parTransId="{C51785DE-67C3-40F2-BADB-08CDAA06319F}" sibTransId="{BBC37190-16F4-4044-BAE3-00BD906986EF}"/>
    <dgm:cxn modelId="{5FA027EE-ECC7-4361-9A41-F21F1B73DC06}" type="presOf" srcId="{F3A68583-E8B6-4314-AD90-15E0F38E255C}" destId="{17CA1487-CDD9-4364-92F6-A11DBDAFE16C}" srcOrd="0" destOrd="3" presId="urn:microsoft.com/office/officeart/2005/8/layout/hList1"/>
    <dgm:cxn modelId="{79DB56F5-B9A4-4C8A-98AC-FCAD9D5A32E6}" srcId="{ABA77F75-8642-4931-8D7E-BE6C6DB9940D}" destId="{0B2AE7E2-42C7-4D02-8E53-868DCCB56C91}" srcOrd="1" destOrd="0" parTransId="{FD51B909-5D59-4FED-95B8-45A7C7A21A95}" sibTransId="{D6656AE7-382B-48D4-8ED0-405C0844A936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55" y="248153"/>
          <a:ext cx="528707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==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" y="248153"/>
        <a:ext cx="5287072" cy="547200"/>
      </dsp:txXfrm>
    </dsp:sp>
    <dsp:sp modelId="{17CA1487-CDD9-4364-92F6-A11DBDAFE16C}">
      <dsp:nvSpPr>
        <dsp:cNvPr id="0" name=""/>
        <dsp:cNvSpPr/>
      </dsp:nvSpPr>
      <dsp:spPr>
        <a:xfrm>
          <a:off x="55" y="795353"/>
          <a:ext cx="5287072" cy="34487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Ventajas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Ayuda</a:t>
          </a: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 </a:t>
          </a:r>
          <a:r>
            <a:rPr lang="en-US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comparar</a:t>
          </a: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dos </a:t>
          </a:r>
          <a:r>
            <a:rPr lang="en-US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objetos</a:t>
          </a: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MX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modifica los valores involucrados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MX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Envia</a:t>
          </a:r>
          <a:r>
            <a:rPr lang="es-MX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respuesta cerrada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MX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Acepta datos de todo tipo para comparar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Desventajas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MX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Tiene usos muy cerrados y puntuales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" y="795353"/>
        <a:ext cx="5287072" cy="3448749"/>
      </dsp:txXfrm>
    </dsp:sp>
    <dsp:sp modelId="{055A5EAB-EAE0-4501-8649-31F112FF9AD5}">
      <dsp:nvSpPr>
        <dsp:cNvPr id="0" name=""/>
        <dsp:cNvSpPr/>
      </dsp:nvSpPr>
      <dsp:spPr>
        <a:xfrm>
          <a:off x="6027318" y="248153"/>
          <a:ext cx="528707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 (</a:t>
          </a:r>
          <a:r>
            <a:rPr lang="en-US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unario</a:t>
          </a: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027318" y="248153"/>
        <a:ext cx="5287072" cy="547200"/>
      </dsp:txXfrm>
    </dsp:sp>
    <dsp:sp modelId="{E4FD5043-5612-43C5-B6AE-CCD431549399}">
      <dsp:nvSpPr>
        <dsp:cNvPr id="0" name=""/>
        <dsp:cNvSpPr/>
      </dsp:nvSpPr>
      <dsp:spPr>
        <a:xfrm>
          <a:off x="6027318" y="795353"/>
          <a:ext cx="5287072" cy="34487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1900" kern="12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Ventajas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/>
            <a:t>Ayuda</a:t>
          </a:r>
          <a:r>
            <a:rPr lang="en-US" sz="1900" b="0" i="0" kern="1200" dirty="0"/>
            <a:t> a </a:t>
          </a:r>
          <a:r>
            <a:rPr lang="en-US" sz="1900" b="0" i="0" kern="1200" dirty="0" err="1"/>
            <a:t>hacer</a:t>
          </a:r>
          <a:r>
            <a:rPr lang="en-US" sz="1900" b="0" i="0" kern="1200" dirty="0"/>
            <a:t> </a:t>
          </a:r>
          <a:r>
            <a:rPr lang="en-US" sz="1900" b="0" i="0" kern="1200" dirty="0" err="1"/>
            <a:t>negativo</a:t>
          </a:r>
          <a:r>
            <a:rPr lang="en-US" sz="1900" b="0" i="0" kern="1200" dirty="0"/>
            <a:t> un </a:t>
          </a:r>
          <a:r>
            <a:rPr lang="en-US" sz="1900" b="0" i="0" kern="1200" dirty="0" err="1"/>
            <a:t>objeto</a:t>
          </a:r>
          <a:r>
            <a:rPr lang="en-US" sz="1900" b="0" i="0" kern="1200" dirty="0"/>
            <a:t> numeric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Puede usarse en diferentes procesos automáticos como en formulas donde se necesite un valor negado pero también positivo.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Desventajas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 </a:t>
          </a:r>
          <a:r>
            <a:rPr lang="en-US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puede</a:t>
          </a: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confundir</a:t>
          </a: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 </a:t>
          </a:r>
          <a:r>
            <a:rPr lang="en-US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</a:t>
          </a: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signo</a:t>
          </a: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binario</a:t>
          </a: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sustracción</a:t>
          </a: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“-”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MX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Cambia o crea un nuevo objeto al negarlo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MX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Solo acepta datos </a:t>
          </a:r>
          <a:r>
            <a:rPr lang="es-MX" sz="19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numericos</a:t>
          </a:r>
          <a:endParaRPr lang="es-ES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027318" y="795353"/>
        <a:ext cx="5287072" cy="3448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02/06/2022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02/06/2022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868362"/>
            <a:ext cx="8791575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5400" dirty="0">
                <a:latin typeface="Rockwell" panose="02060603020205020403" pitchFamily="18" charset="0"/>
              </a:rPr>
              <a:t>&lt; Sobrecarga de operadores&gt;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4" y="3602039"/>
            <a:ext cx="8791575" cy="1655762"/>
          </a:xfrm>
        </p:spPr>
        <p:txBody>
          <a:bodyPr rtlCol="0">
            <a:normAutofit fontScale="70000" lnSpcReduction="20000"/>
          </a:bodyPr>
          <a:lstStyle/>
          <a:p>
            <a:pPr algn="ctr" rtl="0"/>
            <a:r>
              <a:rPr lang="en-US" sz="5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</a:t>
            </a:r>
            <a:endParaRPr lang="en-US" sz="3600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endParaRPr lang="en-US" sz="3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Por </a:t>
            </a:r>
            <a:r>
              <a:rPr lang="es-E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oscar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Alejandro penilla </a:t>
            </a:r>
            <a:r>
              <a:rPr lang="es-E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skakievich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848992B-C5E2-B0B0-5678-E8E15B326D9D}"/>
              </a:ext>
            </a:extLst>
          </p:cNvPr>
          <p:cNvSpPr txBox="1">
            <a:spLocks/>
          </p:cNvSpPr>
          <p:nvPr/>
        </p:nvSpPr>
        <p:spPr>
          <a:xfrm>
            <a:off x="9355771" y="5761517"/>
            <a:ext cx="2929256" cy="827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&lt;4C1&gt;</a:t>
            </a:r>
            <a:b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&lt;20300701&gt;</a:t>
            </a:r>
          </a:p>
          <a:p>
            <a:pPr algn="ctr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&lt;fecha:23/05/22&gt;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1.</a:t>
            </a:r>
            <a:r>
              <a:rPr lang="en-US" sz="4400" dirty="0">
                <a:latin typeface="Rockwell" panose="02060603020205020403" pitchFamily="18" charset="0"/>
              </a:rPr>
              <a:t>-</a:t>
            </a:r>
            <a:r>
              <a:rPr lang="es-MX" sz="4400" dirty="0">
                <a:latin typeface="Rockwell" panose="02060603020205020403" pitchFamily="18" charset="0"/>
              </a:rPr>
              <a:t> </a:t>
            </a:r>
            <a:r>
              <a:rPr lang="es-MX" dirty="0">
                <a:latin typeface="Rockwell" panose="02060603020205020403" pitchFamily="18" charset="0"/>
              </a:rPr>
              <a:t>descripción, características y tipo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MX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un operador lógico de comparación, se usa para comparar </a:t>
            </a:r>
            <a:r>
              <a:rPr lang="es-MX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 objetos </a:t>
            </a:r>
            <a:r>
              <a:rPr lang="es-MX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cualquier clase y así entregar valores binarios como resultado.</a:t>
            </a:r>
          </a:p>
          <a:p>
            <a:pPr rtl="0"/>
            <a:r>
              <a:rPr lang="es-MX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va a usar cuanto tengamos que buscar una igualdad o verificar si un objeto tenga los mismos valores que otro.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Ventajas y desventajas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21638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Sintaxis dentro y fuera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6301" y="2263772"/>
            <a:ext cx="4878389" cy="3541714"/>
          </a:xfrm>
        </p:spPr>
        <p:txBody>
          <a:bodyPr rtlCol="0">
            <a:normAutofit/>
          </a:bodyPr>
          <a:lstStyle/>
          <a:p>
            <a:pPr lvl="1" rtl="0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Dentro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tipo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 operator==(&lt;variables&gt;)</a:t>
            </a:r>
            <a:endParaRPr lang="en-US" sz="3200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C0B99B7-3A38-2C2A-A133-E69246A4E855}"/>
              </a:ext>
            </a:extLst>
          </p:cNvPr>
          <p:cNvSpPr txBox="1">
            <a:spLocks/>
          </p:cNvSpPr>
          <p:nvPr/>
        </p:nvSpPr>
        <p:spPr>
          <a:xfrm>
            <a:off x="5621970" y="2263772"/>
            <a:ext cx="677323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Fuera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nombre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clase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 operator==(&lt;variables&gt;){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Sentencias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	};</a:t>
            </a:r>
            <a:endParaRPr lang="en-US" sz="2400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400" dirty="0">
                <a:latin typeface="Rockwell" panose="02060603020205020403" pitchFamily="18" charset="0"/>
              </a:rPr>
              <a:t>E</a:t>
            </a:r>
            <a:r>
              <a:rPr lang="es-ES" sz="4400" dirty="0" err="1">
                <a:latin typeface="Rockwell" panose="02060603020205020403" pitchFamily="18" charset="0"/>
              </a:rPr>
              <a:t>jemplo</a:t>
            </a:r>
            <a:r>
              <a:rPr lang="es-ES" sz="4400" dirty="0">
                <a:latin typeface="Rockwell" panose="02060603020205020403" pitchFamily="18" charset="0"/>
              </a:rPr>
              <a:t> de </a:t>
            </a:r>
            <a:r>
              <a:rPr lang="es-ES" sz="4400" dirty="0" err="1">
                <a:latin typeface="Rockwell" panose="02060603020205020403" pitchFamily="18" charset="0"/>
              </a:rPr>
              <a:t>codigo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EE1727F-B650-B911-22D8-AFD15C57923C}"/>
              </a:ext>
            </a:extLst>
          </p:cNvPr>
          <p:cNvSpPr txBox="1">
            <a:spLocks/>
          </p:cNvSpPr>
          <p:nvPr/>
        </p:nvSpPr>
        <p:spPr>
          <a:xfrm>
            <a:off x="1066801" y="1971040"/>
            <a:ext cx="5506719" cy="4512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#include &lt;iostream&gt;</a:t>
            </a:r>
          </a:p>
          <a:p>
            <a:endParaRPr lang="es-ES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using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namespace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std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</a:p>
          <a:p>
            <a:endParaRPr lang="es-ES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class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time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int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hr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min, 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sec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public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// default constructor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time()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{</a:t>
            </a:r>
          </a:p>
          <a:p>
            <a:r>
              <a:rPr lang="sv-SE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hr = 0, min = 0; sec = 0;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}</a:t>
            </a:r>
          </a:p>
          <a:p>
            <a:endParaRPr lang="es-ES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// 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overloaded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constructor</a:t>
            </a:r>
          </a:p>
          <a:p>
            <a:r>
              <a:rPr lang="en-U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time(int h, int m, int s)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{</a:t>
            </a:r>
          </a:p>
          <a:p>
            <a:r>
              <a:rPr lang="pt-BR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pt-BR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hr</a:t>
            </a:r>
            <a:r>
              <a:rPr lang="pt-BR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h, min = m; </a:t>
            </a:r>
            <a:r>
              <a:rPr lang="pt-BR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sec</a:t>
            </a:r>
            <a:r>
              <a:rPr lang="pt-BR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s;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}</a:t>
            </a:r>
          </a:p>
          <a:p>
            <a:endParaRPr lang="es-ES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//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overloading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'==' 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operator</a:t>
            </a:r>
            <a:endParaRPr lang="es-ES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friend bool operator==(time&amp; t1, time&amp; t2);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};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EED665E-F216-D374-CCE5-D99DD7833238}"/>
              </a:ext>
            </a:extLst>
          </p:cNvPr>
          <p:cNvSpPr txBox="1">
            <a:spLocks/>
          </p:cNvSpPr>
          <p:nvPr/>
        </p:nvSpPr>
        <p:spPr>
          <a:xfrm>
            <a:off x="6573520" y="1971040"/>
            <a:ext cx="5506719" cy="4512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FCCD1E-4388-3BC1-DC75-698365551EB2}"/>
              </a:ext>
            </a:extLst>
          </p:cNvPr>
          <p:cNvSpPr txBox="1">
            <a:spLocks/>
          </p:cNvSpPr>
          <p:nvPr/>
        </p:nvSpPr>
        <p:spPr>
          <a:xfrm>
            <a:off x="6717507" y="1828800"/>
            <a:ext cx="5506719" cy="4512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bool operator== (time&amp; t1, time&amp; t2)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return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(t1.hr == t2.hr &amp;&amp; t1.min == t2.min &amp;&amp; t1.sec == t2.sec);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s-ES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void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main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time t1(3, 15, 45);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time t2(4, 15, 45);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if</a:t>
            </a:r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(t1 == t2)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{</a:t>
            </a:r>
          </a:p>
          <a:p>
            <a:r>
              <a:rPr lang="en-U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cout</a:t>
            </a:r>
            <a:r>
              <a:rPr lang="en-U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&lt;&lt; “Ambos </a:t>
            </a:r>
            <a:r>
              <a:rPr lang="en-U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valores</a:t>
            </a:r>
            <a:r>
              <a:rPr lang="en-U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son </a:t>
            </a:r>
            <a:r>
              <a:rPr lang="en-U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iguales</a:t>
            </a:r>
            <a:r>
              <a:rPr lang="en-U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";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s-E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else</a:t>
            </a:r>
            <a:endParaRPr lang="es-ES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{</a:t>
            </a:r>
          </a:p>
          <a:p>
            <a:r>
              <a:rPr lang="en-U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cout</a:t>
            </a:r>
            <a:r>
              <a:rPr lang="en-U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&lt;&lt; “Ambos </a:t>
            </a:r>
            <a:r>
              <a:rPr lang="en-U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valores</a:t>
            </a:r>
            <a:r>
              <a:rPr lang="en-U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son </a:t>
            </a:r>
            <a:r>
              <a:rPr lang="en-US" cap="none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diferentes</a:t>
            </a:r>
            <a:r>
              <a:rPr lang="en-U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";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s-ES" cap="none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2EB44-E994-99D3-6C91-A269A16F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compilación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1AE28D-D558-2C38-76E4-EC21EC10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07" y="2468880"/>
            <a:ext cx="6825840" cy="15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9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Bibliografías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457200" indent="-457200">
              <a:lnSpc>
                <a:spcPct val="200000"/>
              </a:lnSpc>
            </a:pPr>
            <a:r>
              <a:rPr lang="es-ES" sz="1800" i="1" dirty="0">
                <a:effectLst/>
                <a:latin typeface="Times New Roman" panose="02020603050405020304" pitchFamily="18" charset="0"/>
              </a:rPr>
              <a:t>C++ =&gt; Sobrecarga del operador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(s. f.). </a:t>
            </a:r>
            <a:r>
              <a:rPr lang="es-ES" sz="1800" dirty="0" err="1">
                <a:effectLst/>
                <a:latin typeface="Times New Roman" panose="02020603050405020304" pitchFamily="18" charset="0"/>
              </a:rPr>
              <a:t>learntutorials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https://learntutorials.net/es/cplusplus/topic/562/sobrecarga-del-operador#:%7E:text=Puede%20sobrecargar%20todos%20los%20operadores,%3E%3D%20y%20%3C%3D</a:t>
            </a:r>
          </a:p>
          <a:p>
            <a:pPr marL="457200" indent="-457200">
              <a:lnSpc>
                <a:spcPct val="200000"/>
              </a:lnSpc>
            </a:pPr>
            <a:r>
              <a:rPr lang="es-ES" sz="1800" i="1" dirty="0">
                <a:effectLst/>
                <a:latin typeface="Times New Roman" panose="02020603050405020304" pitchFamily="18" charset="0"/>
              </a:rPr>
              <a:t>C++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operator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==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overloading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(2012, 9 abril). </a:t>
            </a:r>
            <a:r>
              <a:rPr lang="es-ES" sz="1800" dirty="0" err="1">
                <a:effectLst/>
                <a:latin typeface="Times New Roman" panose="02020603050405020304" pitchFamily="18" charset="0"/>
              </a:rPr>
              <a:t>Stack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</a:rPr>
              <a:t>Overflow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https://stackoverflow.com/questions/10070020/c-operator-overloading</a:t>
            </a:r>
          </a:p>
          <a:p>
            <a:pPr marL="457200" indent="-457200">
              <a:lnSpc>
                <a:spcPct val="200000"/>
              </a:lnSpc>
            </a:pPr>
            <a:r>
              <a:rPr lang="es-ES" sz="1800" i="1" dirty="0">
                <a:effectLst/>
                <a:latin typeface="Times New Roman" panose="02020603050405020304" pitchFamily="18" charset="0"/>
              </a:rPr>
              <a:t>C++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Operator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Overloading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Examples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|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Studytonight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(s. f.). </a:t>
            </a:r>
            <a:r>
              <a:rPr lang="es-ES" sz="1800" dirty="0" err="1">
                <a:effectLst/>
                <a:latin typeface="Times New Roman" panose="02020603050405020304" pitchFamily="18" charset="0"/>
              </a:rPr>
              <a:t>Studytonight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https://www.studytonight.com/cpp/operator-overloading-examples</a:t>
            </a:r>
          </a:p>
          <a:p>
            <a:pPr marL="457200" indent="-457200">
              <a:lnSpc>
                <a:spcPct val="200000"/>
              </a:lnSpc>
            </a:pPr>
            <a:r>
              <a:rPr lang="es-ES" sz="1800" dirty="0">
                <a:effectLst/>
                <a:latin typeface="Times New Roman" panose="02020603050405020304" pitchFamily="18" charset="0"/>
              </a:rPr>
              <a:t>C. (2021, 3 agosto).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Equality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operators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: == and !=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Microsoft Docs. https://docs.microsoft.com/en-us/cpp/cpp/equality-operators-equal-equal-and-exclpt-equal?view=msvc-170</a:t>
            </a:r>
          </a:p>
          <a:p>
            <a:pPr marL="457200" indent="-457200">
              <a:lnSpc>
                <a:spcPct val="200000"/>
              </a:lnSpc>
            </a:pPr>
            <a:r>
              <a:rPr lang="es-ES" sz="1800" dirty="0">
                <a:effectLst/>
                <a:latin typeface="Times New Roman" panose="02020603050405020304" pitchFamily="18" charset="0"/>
              </a:rPr>
              <a:t>C. (2022, 2 mayo). 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Operadores binarios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Microsoft Docs. https://docs.microsoft.com/es-es/cpp/cpp/binary-operators?view=msvc-170</a:t>
            </a:r>
          </a:p>
          <a:p>
            <a:pPr marL="457200" indent="-457200">
              <a:lnSpc>
                <a:spcPct val="200000"/>
              </a:lnSpc>
            </a:pPr>
            <a:r>
              <a:rPr lang="es-ES" sz="1800" i="1" dirty="0">
                <a:effectLst/>
                <a:latin typeface="Times New Roman" panose="02020603050405020304" pitchFamily="18" charset="0"/>
              </a:rPr>
              <a:t>C Con Clase | Curso C++ (cap35)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(s. f.). </a:t>
            </a:r>
            <a:r>
              <a:rPr lang="es-ES" sz="1800" dirty="0" err="1">
                <a:effectLst/>
                <a:latin typeface="Times New Roman" panose="02020603050405020304" pitchFamily="18" charset="0"/>
              </a:rPr>
              <a:t>conclase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https://conclase.net/c/curso/cap35</a:t>
            </a:r>
          </a:p>
          <a:p>
            <a:pPr marL="457200" indent="-457200">
              <a:lnSpc>
                <a:spcPct val="200000"/>
              </a:lnSpc>
            </a:pPr>
            <a:r>
              <a:rPr lang="es-ES" sz="1800" dirty="0" err="1">
                <a:effectLst/>
                <a:latin typeface="Times New Roman" panose="02020603050405020304" pitchFamily="18" charset="0"/>
              </a:rPr>
              <a:t>Gautam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, A. (2021, 29 abril).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How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to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Overload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Operators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in C++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s-ES" sz="1800" dirty="0" err="1">
                <a:effectLst/>
                <a:latin typeface="Times New Roman" panose="02020603050405020304" pitchFamily="18" charset="0"/>
              </a:rPr>
              <a:t>freeCodeCamp.Org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https://www.google.com/amp/s/www.freecodecamp.org/news/how-to-overload-operators-in-cplusplus/amp/</a:t>
            </a:r>
          </a:p>
          <a:p>
            <a:pPr marL="457200" indent="-457200">
              <a:lnSpc>
                <a:spcPct val="200000"/>
              </a:lnSpc>
            </a:pPr>
            <a:r>
              <a:rPr lang="es-ES" sz="1800" dirty="0" err="1">
                <a:effectLst/>
                <a:latin typeface="Times New Roman" panose="02020603050405020304" pitchFamily="18" charset="0"/>
              </a:rPr>
              <a:t>GeeksforGeeks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(2021, 18 mayo). 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C++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program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to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compare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two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Strings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using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Operator</a:t>
            </a:r>
            <a:r>
              <a:rPr lang="es-ES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Times New Roman" panose="02020603050405020304" pitchFamily="18" charset="0"/>
              </a:rPr>
              <a:t>Overloading</a:t>
            </a:r>
            <a:r>
              <a:rPr lang="es-ES" sz="1800" dirty="0">
                <a:effectLst/>
                <a:latin typeface="Times New Roman" panose="02020603050405020304" pitchFamily="18" charset="0"/>
              </a:rPr>
              <a:t>. https://www.geeksforgeeks.org/c-program-to-compare-two-strings-using-operator-overloading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124</TotalTime>
  <Words>683</Words>
  <Application>Microsoft Office PowerPoint</Application>
  <PresentationFormat>Panorámica</PresentationFormat>
  <Paragraphs>91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Rockwell</vt:lpstr>
      <vt:lpstr>Tahoma</vt:lpstr>
      <vt:lpstr>Times New Roman</vt:lpstr>
      <vt:lpstr>Tw Cen MT</vt:lpstr>
      <vt:lpstr>Wingdings</vt:lpstr>
      <vt:lpstr>Circuito</vt:lpstr>
      <vt:lpstr>&lt; Sobrecarga de operadores&gt;</vt:lpstr>
      <vt:lpstr>1.- descripción, características y tipo</vt:lpstr>
      <vt:lpstr>Ventajas y desventajas</vt:lpstr>
      <vt:lpstr>Sintaxis dentro y fuera</vt:lpstr>
      <vt:lpstr>Ejemplo de codigo</vt:lpstr>
      <vt:lpstr>Pantalla de compilación</vt:lpstr>
      <vt:lpstr>Bibliografías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Sobrecarga de operadores&gt;</dc:title>
  <dc:creator>OSCAR ALEJANDRO PENILLA SKAKIEVICH</dc:creator>
  <cp:lastModifiedBy>OSCAR ALEJANDRO PENILLA SKAKIEVICH</cp:lastModifiedBy>
  <cp:revision>5</cp:revision>
  <dcterms:created xsi:type="dcterms:W3CDTF">2022-05-22T18:09:42Z</dcterms:created>
  <dcterms:modified xsi:type="dcterms:W3CDTF">2022-06-02T23:03:46Z</dcterms:modified>
</cp:coreProperties>
</file>