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2FF"/>
    <a:srgbClr val="F1C40F"/>
    <a:srgbClr val="27AE60"/>
    <a:srgbClr val="2980B9"/>
    <a:srgbClr val="3498DB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1" d="100"/>
          <a:sy n="161" d="100"/>
        </p:scale>
        <p:origin x="32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06C-36DD-AD48-8C89-E055F3137AAF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E293-BE9E-3149-83E6-63CE759B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7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06C-36DD-AD48-8C89-E055F3137AAF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E293-BE9E-3149-83E6-63CE759B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2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06C-36DD-AD48-8C89-E055F3137AAF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E293-BE9E-3149-83E6-63CE759B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3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06C-36DD-AD48-8C89-E055F3137AAF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E293-BE9E-3149-83E6-63CE759B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1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06C-36DD-AD48-8C89-E055F3137AAF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E293-BE9E-3149-83E6-63CE759B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5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06C-36DD-AD48-8C89-E055F3137AAF}" type="datetimeFigureOut">
              <a:rPr lang="en-US" smtClean="0"/>
              <a:t>5/21/16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E293-BE9E-3149-83E6-63CE759B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06C-36DD-AD48-8C89-E055F3137AAF}" type="datetimeFigureOut">
              <a:rPr lang="en-US" smtClean="0"/>
              <a:t>5/21/16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E293-BE9E-3149-83E6-63CE759B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9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06C-36DD-AD48-8C89-E055F3137AAF}" type="datetimeFigureOut">
              <a:rPr lang="en-US" smtClean="0"/>
              <a:t>5/21/16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E293-BE9E-3149-83E6-63CE759B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8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06C-36DD-AD48-8C89-E055F3137AAF}" type="datetimeFigureOut">
              <a:rPr lang="en-US" smtClean="0"/>
              <a:t>5/21/16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E293-BE9E-3149-83E6-63CE759B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06C-36DD-AD48-8C89-E055F3137AAF}" type="datetimeFigureOut">
              <a:rPr lang="en-US" smtClean="0"/>
              <a:t>5/21/16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E293-BE9E-3149-83E6-63CE759B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3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506C-36DD-AD48-8C89-E055F3137AAF}" type="datetimeFigureOut">
              <a:rPr lang="en-US" smtClean="0"/>
              <a:t>5/21/16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E293-BE9E-3149-83E6-63CE759B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7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3506C-36DD-AD48-8C89-E055F3137AAF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7E293-BE9E-3149-83E6-63CE759B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4"/>
          <p:cNvSpPr/>
          <p:nvPr/>
        </p:nvSpPr>
        <p:spPr>
          <a:xfrm>
            <a:off x="1957793" y="1863063"/>
            <a:ext cx="1042176" cy="572276"/>
          </a:xfrm>
          <a:custGeom>
            <a:avLst/>
            <a:gdLst>
              <a:gd name="connsiteX0" fmla="*/ 0 w 616726"/>
              <a:gd name="connsiteY0" fmla="*/ 0 h 616726"/>
              <a:gd name="connsiteX1" fmla="*/ 616726 w 616726"/>
              <a:gd name="connsiteY1" fmla="*/ 0 h 616726"/>
              <a:gd name="connsiteX2" fmla="*/ 616726 w 616726"/>
              <a:gd name="connsiteY2" fmla="*/ 616726 h 616726"/>
              <a:gd name="connsiteX3" fmla="*/ 0 w 616726"/>
              <a:gd name="connsiteY3" fmla="*/ 616726 h 616726"/>
              <a:gd name="connsiteX4" fmla="*/ 0 w 616726"/>
              <a:gd name="connsiteY4" fmla="*/ 0 h 616726"/>
              <a:gd name="connsiteX0" fmla="*/ 0 w 848501"/>
              <a:gd name="connsiteY0" fmla="*/ 0 h 616726"/>
              <a:gd name="connsiteX1" fmla="*/ 848501 w 848501"/>
              <a:gd name="connsiteY1" fmla="*/ 304800 h 616726"/>
              <a:gd name="connsiteX2" fmla="*/ 616726 w 848501"/>
              <a:gd name="connsiteY2" fmla="*/ 616726 h 616726"/>
              <a:gd name="connsiteX3" fmla="*/ 0 w 848501"/>
              <a:gd name="connsiteY3" fmla="*/ 616726 h 616726"/>
              <a:gd name="connsiteX4" fmla="*/ 0 w 848501"/>
              <a:gd name="connsiteY4" fmla="*/ 0 h 616726"/>
              <a:gd name="connsiteX0" fmla="*/ 339725 w 848501"/>
              <a:gd name="connsiteY0" fmla="*/ 0 h 594501"/>
              <a:gd name="connsiteX1" fmla="*/ 848501 w 848501"/>
              <a:gd name="connsiteY1" fmla="*/ 282575 h 594501"/>
              <a:gd name="connsiteX2" fmla="*/ 616726 w 848501"/>
              <a:gd name="connsiteY2" fmla="*/ 594501 h 594501"/>
              <a:gd name="connsiteX3" fmla="*/ 0 w 848501"/>
              <a:gd name="connsiteY3" fmla="*/ 594501 h 594501"/>
              <a:gd name="connsiteX4" fmla="*/ 339725 w 848501"/>
              <a:gd name="connsiteY4" fmla="*/ 0 h 594501"/>
              <a:gd name="connsiteX0" fmla="*/ 520700 w 1029476"/>
              <a:gd name="connsiteY0" fmla="*/ 0 h 594501"/>
              <a:gd name="connsiteX1" fmla="*/ 1029476 w 1029476"/>
              <a:gd name="connsiteY1" fmla="*/ 282575 h 594501"/>
              <a:gd name="connsiteX2" fmla="*/ 797701 w 1029476"/>
              <a:gd name="connsiteY2" fmla="*/ 594501 h 594501"/>
              <a:gd name="connsiteX3" fmla="*/ 0 w 1029476"/>
              <a:gd name="connsiteY3" fmla="*/ 283351 h 594501"/>
              <a:gd name="connsiteX4" fmla="*/ 520700 w 1029476"/>
              <a:gd name="connsiteY4" fmla="*/ 0 h 594501"/>
              <a:gd name="connsiteX0" fmla="*/ 520700 w 1029476"/>
              <a:gd name="connsiteY0" fmla="*/ 0 h 572276"/>
              <a:gd name="connsiteX1" fmla="*/ 1029476 w 1029476"/>
              <a:gd name="connsiteY1" fmla="*/ 282575 h 572276"/>
              <a:gd name="connsiteX2" fmla="*/ 502426 w 1029476"/>
              <a:gd name="connsiteY2" fmla="*/ 572276 h 572276"/>
              <a:gd name="connsiteX3" fmla="*/ 0 w 1029476"/>
              <a:gd name="connsiteY3" fmla="*/ 283351 h 572276"/>
              <a:gd name="connsiteX4" fmla="*/ 520700 w 1029476"/>
              <a:gd name="connsiteY4" fmla="*/ 0 h 572276"/>
              <a:gd name="connsiteX0" fmla="*/ 533400 w 1042176"/>
              <a:gd name="connsiteY0" fmla="*/ 0 h 572276"/>
              <a:gd name="connsiteX1" fmla="*/ 1042176 w 1042176"/>
              <a:gd name="connsiteY1" fmla="*/ 282575 h 572276"/>
              <a:gd name="connsiteX2" fmla="*/ 515126 w 1042176"/>
              <a:gd name="connsiteY2" fmla="*/ 572276 h 572276"/>
              <a:gd name="connsiteX3" fmla="*/ 0 w 1042176"/>
              <a:gd name="connsiteY3" fmla="*/ 283351 h 572276"/>
              <a:gd name="connsiteX4" fmla="*/ 533400 w 1042176"/>
              <a:gd name="connsiteY4" fmla="*/ 0 h 57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176" h="572276">
                <a:moveTo>
                  <a:pt x="533400" y="0"/>
                </a:moveTo>
                <a:lnTo>
                  <a:pt x="1042176" y="282575"/>
                </a:lnTo>
                <a:lnTo>
                  <a:pt x="515126" y="572276"/>
                </a:lnTo>
                <a:lnTo>
                  <a:pt x="0" y="283351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4"/>
          <p:cNvSpPr/>
          <p:nvPr/>
        </p:nvSpPr>
        <p:spPr>
          <a:xfrm>
            <a:off x="2478881" y="2138685"/>
            <a:ext cx="1042176" cy="572276"/>
          </a:xfrm>
          <a:custGeom>
            <a:avLst/>
            <a:gdLst>
              <a:gd name="connsiteX0" fmla="*/ 0 w 616726"/>
              <a:gd name="connsiteY0" fmla="*/ 0 h 616726"/>
              <a:gd name="connsiteX1" fmla="*/ 616726 w 616726"/>
              <a:gd name="connsiteY1" fmla="*/ 0 h 616726"/>
              <a:gd name="connsiteX2" fmla="*/ 616726 w 616726"/>
              <a:gd name="connsiteY2" fmla="*/ 616726 h 616726"/>
              <a:gd name="connsiteX3" fmla="*/ 0 w 616726"/>
              <a:gd name="connsiteY3" fmla="*/ 616726 h 616726"/>
              <a:gd name="connsiteX4" fmla="*/ 0 w 616726"/>
              <a:gd name="connsiteY4" fmla="*/ 0 h 616726"/>
              <a:gd name="connsiteX0" fmla="*/ 0 w 848501"/>
              <a:gd name="connsiteY0" fmla="*/ 0 h 616726"/>
              <a:gd name="connsiteX1" fmla="*/ 848501 w 848501"/>
              <a:gd name="connsiteY1" fmla="*/ 304800 h 616726"/>
              <a:gd name="connsiteX2" fmla="*/ 616726 w 848501"/>
              <a:gd name="connsiteY2" fmla="*/ 616726 h 616726"/>
              <a:gd name="connsiteX3" fmla="*/ 0 w 848501"/>
              <a:gd name="connsiteY3" fmla="*/ 616726 h 616726"/>
              <a:gd name="connsiteX4" fmla="*/ 0 w 848501"/>
              <a:gd name="connsiteY4" fmla="*/ 0 h 616726"/>
              <a:gd name="connsiteX0" fmla="*/ 339725 w 848501"/>
              <a:gd name="connsiteY0" fmla="*/ 0 h 594501"/>
              <a:gd name="connsiteX1" fmla="*/ 848501 w 848501"/>
              <a:gd name="connsiteY1" fmla="*/ 282575 h 594501"/>
              <a:gd name="connsiteX2" fmla="*/ 616726 w 848501"/>
              <a:gd name="connsiteY2" fmla="*/ 594501 h 594501"/>
              <a:gd name="connsiteX3" fmla="*/ 0 w 848501"/>
              <a:gd name="connsiteY3" fmla="*/ 594501 h 594501"/>
              <a:gd name="connsiteX4" fmla="*/ 339725 w 848501"/>
              <a:gd name="connsiteY4" fmla="*/ 0 h 594501"/>
              <a:gd name="connsiteX0" fmla="*/ 520700 w 1029476"/>
              <a:gd name="connsiteY0" fmla="*/ 0 h 594501"/>
              <a:gd name="connsiteX1" fmla="*/ 1029476 w 1029476"/>
              <a:gd name="connsiteY1" fmla="*/ 282575 h 594501"/>
              <a:gd name="connsiteX2" fmla="*/ 797701 w 1029476"/>
              <a:gd name="connsiteY2" fmla="*/ 594501 h 594501"/>
              <a:gd name="connsiteX3" fmla="*/ 0 w 1029476"/>
              <a:gd name="connsiteY3" fmla="*/ 283351 h 594501"/>
              <a:gd name="connsiteX4" fmla="*/ 520700 w 1029476"/>
              <a:gd name="connsiteY4" fmla="*/ 0 h 594501"/>
              <a:gd name="connsiteX0" fmla="*/ 520700 w 1029476"/>
              <a:gd name="connsiteY0" fmla="*/ 0 h 572276"/>
              <a:gd name="connsiteX1" fmla="*/ 1029476 w 1029476"/>
              <a:gd name="connsiteY1" fmla="*/ 282575 h 572276"/>
              <a:gd name="connsiteX2" fmla="*/ 502426 w 1029476"/>
              <a:gd name="connsiteY2" fmla="*/ 572276 h 572276"/>
              <a:gd name="connsiteX3" fmla="*/ 0 w 1029476"/>
              <a:gd name="connsiteY3" fmla="*/ 283351 h 572276"/>
              <a:gd name="connsiteX4" fmla="*/ 520700 w 1029476"/>
              <a:gd name="connsiteY4" fmla="*/ 0 h 572276"/>
              <a:gd name="connsiteX0" fmla="*/ 533400 w 1042176"/>
              <a:gd name="connsiteY0" fmla="*/ 0 h 572276"/>
              <a:gd name="connsiteX1" fmla="*/ 1042176 w 1042176"/>
              <a:gd name="connsiteY1" fmla="*/ 282575 h 572276"/>
              <a:gd name="connsiteX2" fmla="*/ 515126 w 1042176"/>
              <a:gd name="connsiteY2" fmla="*/ 572276 h 572276"/>
              <a:gd name="connsiteX3" fmla="*/ 0 w 1042176"/>
              <a:gd name="connsiteY3" fmla="*/ 283351 h 572276"/>
              <a:gd name="connsiteX4" fmla="*/ 533400 w 1042176"/>
              <a:gd name="connsiteY4" fmla="*/ 0 h 57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176" h="572276">
                <a:moveTo>
                  <a:pt x="533400" y="0"/>
                </a:moveTo>
                <a:lnTo>
                  <a:pt x="1042176" y="282575"/>
                </a:lnTo>
                <a:lnTo>
                  <a:pt x="515126" y="572276"/>
                </a:lnTo>
                <a:lnTo>
                  <a:pt x="0" y="283351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4"/>
          <p:cNvSpPr/>
          <p:nvPr/>
        </p:nvSpPr>
        <p:spPr>
          <a:xfrm>
            <a:off x="1954617" y="1288387"/>
            <a:ext cx="1042176" cy="572276"/>
          </a:xfrm>
          <a:custGeom>
            <a:avLst/>
            <a:gdLst>
              <a:gd name="connsiteX0" fmla="*/ 0 w 616726"/>
              <a:gd name="connsiteY0" fmla="*/ 0 h 616726"/>
              <a:gd name="connsiteX1" fmla="*/ 616726 w 616726"/>
              <a:gd name="connsiteY1" fmla="*/ 0 h 616726"/>
              <a:gd name="connsiteX2" fmla="*/ 616726 w 616726"/>
              <a:gd name="connsiteY2" fmla="*/ 616726 h 616726"/>
              <a:gd name="connsiteX3" fmla="*/ 0 w 616726"/>
              <a:gd name="connsiteY3" fmla="*/ 616726 h 616726"/>
              <a:gd name="connsiteX4" fmla="*/ 0 w 616726"/>
              <a:gd name="connsiteY4" fmla="*/ 0 h 616726"/>
              <a:gd name="connsiteX0" fmla="*/ 0 w 848501"/>
              <a:gd name="connsiteY0" fmla="*/ 0 h 616726"/>
              <a:gd name="connsiteX1" fmla="*/ 848501 w 848501"/>
              <a:gd name="connsiteY1" fmla="*/ 304800 h 616726"/>
              <a:gd name="connsiteX2" fmla="*/ 616726 w 848501"/>
              <a:gd name="connsiteY2" fmla="*/ 616726 h 616726"/>
              <a:gd name="connsiteX3" fmla="*/ 0 w 848501"/>
              <a:gd name="connsiteY3" fmla="*/ 616726 h 616726"/>
              <a:gd name="connsiteX4" fmla="*/ 0 w 848501"/>
              <a:gd name="connsiteY4" fmla="*/ 0 h 616726"/>
              <a:gd name="connsiteX0" fmla="*/ 339725 w 848501"/>
              <a:gd name="connsiteY0" fmla="*/ 0 h 594501"/>
              <a:gd name="connsiteX1" fmla="*/ 848501 w 848501"/>
              <a:gd name="connsiteY1" fmla="*/ 282575 h 594501"/>
              <a:gd name="connsiteX2" fmla="*/ 616726 w 848501"/>
              <a:gd name="connsiteY2" fmla="*/ 594501 h 594501"/>
              <a:gd name="connsiteX3" fmla="*/ 0 w 848501"/>
              <a:gd name="connsiteY3" fmla="*/ 594501 h 594501"/>
              <a:gd name="connsiteX4" fmla="*/ 339725 w 848501"/>
              <a:gd name="connsiteY4" fmla="*/ 0 h 594501"/>
              <a:gd name="connsiteX0" fmla="*/ 520700 w 1029476"/>
              <a:gd name="connsiteY0" fmla="*/ 0 h 594501"/>
              <a:gd name="connsiteX1" fmla="*/ 1029476 w 1029476"/>
              <a:gd name="connsiteY1" fmla="*/ 282575 h 594501"/>
              <a:gd name="connsiteX2" fmla="*/ 797701 w 1029476"/>
              <a:gd name="connsiteY2" fmla="*/ 594501 h 594501"/>
              <a:gd name="connsiteX3" fmla="*/ 0 w 1029476"/>
              <a:gd name="connsiteY3" fmla="*/ 283351 h 594501"/>
              <a:gd name="connsiteX4" fmla="*/ 520700 w 1029476"/>
              <a:gd name="connsiteY4" fmla="*/ 0 h 594501"/>
              <a:gd name="connsiteX0" fmla="*/ 520700 w 1029476"/>
              <a:gd name="connsiteY0" fmla="*/ 0 h 572276"/>
              <a:gd name="connsiteX1" fmla="*/ 1029476 w 1029476"/>
              <a:gd name="connsiteY1" fmla="*/ 282575 h 572276"/>
              <a:gd name="connsiteX2" fmla="*/ 502426 w 1029476"/>
              <a:gd name="connsiteY2" fmla="*/ 572276 h 572276"/>
              <a:gd name="connsiteX3" fmla="*/ 0 w 1029476"/>
              <a:gd name="connsiteY3" fmla="*/ 283351 h 572276"/>
              <a:gd name="connsiteX4" fmla="*/ 520700 w 1029476"/>
              <a:gd name="connsiteY4" fmla="*/ 0 h 572276"/>
              <a:gd name="connsiteX0" fmla="*/ 533400 w 1042176"/>
              <a:gd name="connsiteY0" fmla="*/ 0 h 572276"/>
              <a:gd name="connsiteX1" fmla="*/ 1042176 w 1042176"/>
              <a:gd name="connsiteY1" fmla="*/ 282575 h 572276"/>
              <a:gd name="connsiteX2" fmla="*/ 515126 w 1042176"/>
              <a:gd name="connsiteY2" fmla="*/ 572276 h 572276"/>
              <a:gd name="connsiteX3" fmla="*/ 0 w 1042176"/>
              <a:gd name="connsiteY3" fmla="*/ 283351 h 572276"/>
              <a:gd name="connsiteX4" fmla="*/ 533400 w 1042176"/>
              <a:gd name="connsiteY4" fmla="*/ 0 h 57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176" h="572276">
                <a:moveTo>
                  <a:pt x="533400" y="0"/>
                </a:moveTo>
                <a:lnTo>
                  <a:pt x="1042176" y="282575"/>
                </a:lnTo>
                <a:lnTo>
                  <a:pt x="515126" y="572276"/>
                </a:lnTo>
                <a:lnTo>
                  <a:pt x="0" y="283351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4"/>
          <p:cNvSpPr/>
          <p:nvPr/>
        </p:nvSpPr>
        <p:spPr>
          <a:xfrm>
            <a:off x="2482384" y="1574525"/>
            <a:ext cx="1042176" cy="572276"/>
          </a:xfrm>
          <a:custGeom>
            <a:avLst/>
            <a:gdLst>
              <a:gd name="connsiteX0" fmla="*/ 0 w 616726"/>
              <a:gd name="connsiteY0" fmla="*/ 0 h 616726"/>
              <a:gd name="connsiteX1" fmla="*/ 616726 w 616726"/>
              <a:gd name="connsiteY1" fmla="*/ 0 h 616726"/>
              <a:gd name="connsiteX2" fmla="*/ 616726 w 616726"/>
              <a:gd name="connsiteY2" fmla="*/ 616726 h 616726"/>
              <a:gd name="connsiteX3" fmla="*/ 0 w 616726"/>
              <a:gd name="connsiteY3" fmla="*/ 616726 h 616726"/>
              <a:gd name="connsiteX4" fmla="*/ 0 w 616726"/>
              <a:gd name="connsiteY4" fmla="*/ 0 h 616726"/>
              <a:gd name="connsiteX0" fmla="*/ 0 w 848501"/>
              <a:gd name="connsiteY0" fmla="*/ 0 h 616726"/>
              <a:gd name="connsiteX1" fmla="*/ 848501 w 848501"/>
              <a:gd name="connsiteY1" fmla="*/ 304800 h 616726"/>
              <a:gd name="connsiteX2" fmla="*/ 616726 w 848501"/>
              <a:gd name="connsiteY2" fmla="*/ 616726 h 616726"/>
              <a:gd name="connsiteX3" fmla="*/ 0 w 848501"/>
              <a:gd name="connsiteY3" fmla="*/ 616726 h 616726"/>
              <a:gd name="connsiteX4" fmla="*/ 0 w 848501"/>
              <a:gd name="connsiteY4" fmla="*/ 0 h 616726"/>
              <a:gd name="connsiteX0" fmla="*/ 339725 w 848501"/>
              <a:gd name="connsiteY0" fmla="*/ 0 h 594501"/>
              <a:gd name="connsiteX1" fmla="*/ 848501 w 848501"/>
              <a:gd name="connsiteY1" fmla="*/ 282575 h 594501"/>
              <a:gd name="connsiteX2" fmla="*/ 616726 w 848501"/>
              <a:gd name="connsiteY2" fmla="*/ 594501 h 594501"/>
              <a:gd name="connsiteX3" fmla="*/ 0 w 848501"/>
              <a:gd name="connsiteY3" fmla="*/ 594501 h 594501"/>
              <a:gd name="connsiteX4" fmla="*/ 339725 w 848501"/>
              <a:gd name="connsiteY4" fmla="*/ 0 h 594501"/>
              <a:gd name="connsiteX0" fmla="*/ 520700 w 1029476"/>
              <a:gd name="connsiteY0" fmla="*/ 0 h 594501"/>
              <a:gd name="connsiteX1" fmla="*/ 1029476 w 1029476"/>
              <a:gd name="connsiteY1" fmla="*/ 282575 h 594501"/>
              <a:gd name="connsiteX2" fmla="*/ 797701 w 1029476"/>
              <a:gd name="connsiteY2" fmla="*/ 594501 h 594501"/>
              <a:gd name="connsiteX3" fmla="*/ 0 w 1029476"/>
              <a:gd name="connsiteY3" fmla="*/ 283351 h 594501"/>
              <a:gd name="connsiteX4" fmla="*/ 520700 w 1029476"/>
              <a:gd name="connsiteY4" fmla="*/ 0 h 594501"/>
              <a:gd name="connsiteX0" fmla="*/ 520700 w 1029476"/>
              <a:gd name="connsiteY0" fmla="*/ 0 h 572276"/>
              <a:gd name="connsiteX1" fmla="*/ 1029476 w 1029476"/>
              <a:gd name="connsiteY1" fmla="*/ 282575 h 572276"/>
              <a:gd name="connsiteX2" fmla="*/ 502426 w 1029476"/>
              <a:gd name="connsiteY2" fmla="*/ 572276 h 572276"/>
              <a:gd name="connsiteX3" fmla="*/ 0 w 1029476"/>
              <a:gd name="connsiteY3" fmla="*/ 283351 h 572276"/>
              <a:gd name="connsiteX4" fmla="*/ 520700 w 1029476"/>
              <a:gd name="connsiteY4" fmla="*/ 0 h 572276"/>
              <a:gd name="connsiteX0" fmla="*/ 533400 w 1042176"/>
              <a:gd name="connsiteY0" fmla="*/ 0 h 572276"/>
              <a:gd name="connsiteX1" fmla="*/ 1042176 w 1042176"/>
              <a:gd name="connsiteY1" fmla="*/ 282575 h 572276"/>
              <a:gd name="connsiteX2" fmla="*/ 515126 w 1042176"/>
              <a:gd name="connsiteY2" fmla="*/ 572276 h 572276"/>
              <a:gd name="connsiteX3" fmla="*/ 0 w 1042176"/>
              <a:gd name="connsiteY3" fmla="*/ 283351 h 572276"/>
              <a:gd name="connsiteX4" fmla="*/ 533400 w 1042176"/>
              <a:gd name="connsiteY4" fmla="*/ 0 h 57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176" h="572276">
                <a:moveTo>
                  <a:pt x="533400" y="0"/>
                </a:moveTo>
                <a:lnTo>
                  <a:pt x="1042176" y="282575"/>
                </a:lnTo>
                <a:lnTo>
                  <a:pt x="515126" y="572276"/>
                </a:lnTo>
                <a:lnTo>
                  <a:pt x="0" y="283351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4"/>
          <p:cNvSpPr/>
          <p:nvPr/>
        </p:nvSpPr>
        <p:spPr>
          <a:xfrm>
            <a:off x="3003472" y="1850147"/>
            <a:ext cx="1042176" cy="572276"/>
          </a:xfrm>
          <a:custGeom>
            <a:avLst/>
            <a:gdLst>
              <a:gd name="connsiteX0" fmla="*/ 0 w 616726"/>
              <a:gd name="connsiteY0" fmla="*/ 0 h 616726"/>
              <a:gd name="connsiteX1" fmla="*/ 616726 w 616726"/>
              <a:gd name="connsiteY1" fmla="*/ 0 h 616726"/>
              <a:gd name="connsiteX2" fmla="*/ 616726 w 616726"/>
              <a:gd name="connsiteY2" fmla="*/ 616726 h 616726"/>
              <a:gd name="connsiteX3" fmla="*/ 0 w 616726"/>
              <a:gd name="connsiteY3" fmla="*/ 616726 h 616726"/>
              <a:gd name="connsiteX4" fmla="*/ 0 w 616726"/>
              <a:gd name="connsiteY4" fmla="*/ 0 h 616726"/>
              <a:gd name="connsiteX0" fmla="*/ 0 w 848501"/>
              <a:gd name="connsiteY0" fmla="*/ 0 h 616726"/>
              <a:gd name="connsiteX1" fmla="*/ 848501 w 848501"/>
              <a:gd name="connsiteY1" fmla="*/ 304800 h 616726"/>
              <a:gd name="connsiteX2" fmla="*/ 616726 w 848501"/>
              <a:gd name="connsiteY2" fmla="*/ 616726 h 616726"/>
              <a:gd name="connsiteX3" fmla="*/ 0 w 848501"/>
              <a:gd name="connsiteY3" fmla="*/ 616726 h 616726"/>
              <a:gd name="connsiteX4" fmla="*/ 0 w 848501"/>
              <a:gd name="connsiteY4" fmla="*/ 0 h 616726"/>
              <a:gd name="connsiteX0" fmla="*/ 339725 w 848501"/>
              <a:gd name="connsiteY0" fmla="*/ 0 h 594501"/>
              <a:gd name="connsiteX1" fmla="*/ 848501 w 848501"/>
              <a:gd name="connsiteY1" fmla="*/ 282575 h 594501"/>
              <a:gd name="connsiteX2" fmla="*/ 616726 w 848501"/>
              <a:gd name="connsiteY2" fmla="*/ 594501 h 594501"/>
              <a:gd name="connsiteX3" fmla="*/ 0 w 848501"/>
              <a:gd name="connsiteY3" fmla="*/ 594501 h 594501"/>
              <a:gd name="connsiteX4" fmla="*/ 339725 w 848501"/>
              <a:gd name="connsiteY4" fmla="*/ 0 h 594501"/>
              <a:gd name="connsiteX0" fmla="*/ 520700 w 1029476"/>
              <a:gd name="connsiteY0" fmla="*/ 0 h 594501"/>
              <a:gd name="connsiteX1" fmla="*/ 1029476 w 1029476"/>
              <a:gd name="connsiteY1" fmla="*/ 282575 h 594501"/>
              <a:gd name="connsiteX2" fmla="*/ 797701 w 1029476"/>
              <a:gd name="connsiteY2" fmla="*/ 594501 h 594501"/>
              <a:gd name="connsiteX3" fmla="*/ 0 w 1029476"/>
              <a:gd name="connsiteY3" fmla="*/ 283351 h 594501"/>
              <a:gd name="connsiteX4" fmla="*/ 520700 w 1029476"/>
              <a:gd name="connsiteY4" fmla="*/ 0 h 594501"/>
              <a:gd name="connsiteX0" fmla="*/ 520700 w 1029476"/>
              <a:gd name="connsiteY0" fmla="*/ 0 h 572276"/>
              <a:gd name="connsiteX1" fmla="*/ 1029476 w 1029476"/>
              <a:gd name="connsiteY1" fmla="*/ 282575 h 572276"/>
              <a:gd name="connsiteX2" fmla="*/ 502426 w 1029476"/>
              <a:gd name="connsiteY2" fmla="*/ 572276 h 572276"/>
              <a:gd name="connsiteX3" fmla="*/ 0 w 1029476"/>
              <a:gd name="connsiteY3" fmla="*/ 283351 h 572276"/>
              <a:gd name="connsiteX4" fmla="*/ 520700 w 1029476"/>
              <a:gd name="connsiteY4" fmla="*/ 0 h 572276"/>
              <a:gd name="connsiteX0" fmla="*/ 533400 w 1042176"/>
              <a:gd name="connsiteY0" fmla="*/ 0 h 572276"/>
              <a:gd name="connsiteX1" fmla="*/ 1042176 w 1042176"/>
              <a:gd name="connsiteY1" fmla="*/ 282575 h 572276"/>
              <a:gd name="connsiteX2" fmla="*/ 515126 w 1042176"/>
              <a:gd name="connsiteY2" fmla="*/ 572276 h 572276"/>
              <a:gd name="connsiteX3" fmla="*/ 0 w 1042176"/>
              <a:gd name="connsiteY3" fmla="*/ 283351 h 572276"/>
              <a:gd name="connsiteX4" fmla="*/ 533400 w 1042176"/>
              <a:gd name="connsiteY4" fmla="*/ 0 h 57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176" h="572276">
                <a:moveTo>
                  <a:pt x="533400" y="0"/>
                </a:moveTo>
                <a:lnTo>
                  <a:pt x="1042176" y="282575"/>
                </a:lnTo>
                <a:lnTo>
                  <a:pt x="515126" y="572276"/>
                </a:lnTo>
                <a:lnTo>
                  <a:pt x="0" y="283351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54"/>
          <p:cNvSpPr/>
          <p:nvPr/>
        </p:nvSpPr>
        <p:spPr>
          <a:xfrm>
            <a:off x="2478593" y="1000783"/>
            <a:ext cx="1042176" cy="572276"/>
          </a:xfrm>
          <a:custGeom>
            <a:avLst/>
            <a:gdLst>
              <a:gd name="connsiteX0" fmla="*/ 0 w 616726"/>
              <a:gd name="connsiteY0" fmla="*/ 0 h 616726"/>
              <a:gd name="connsiteX1" fmla="*/ 616726 w 616726"/>
              <a:gd name="connsiteY1" fmla="*/ 0 h 616726"/>
              <a:gd name="connsiteX2" fmla="*/ 616726 w 616726"/>
              <a:gd name="connsiteY2" fmla="*/ 616726 h 616726"/>
              <a:gd name="connsiteX3" fmla="*/ 0 w 616726"/>
              <a:gd name="connsiteY3" fmla="*/ 616726 h 616726"/>
              <a:gd name="connsiteX4" fmla="*/ 0 w 616726"/>
              <a:gd name="connsiteY4" fmla="*/ 0 h 616726"/>
              <a:gd name="connsiteX0" fmla="*/ 0 w 848501"/>
              <a:gd name="connsiteY0" fmla="*/ 0 h 616726"/>
              <a:gd name="connsiteX1" fmla="*/ 848501 w 848501"/>
              <a:gd name="connsiteY1" fmla="*/ 304800 h 616726"/>
              <a:gd name="connsiteX2" fmla="*/ 616726 w 848501"/>
              <a:gd name="connsiteY2" fmla="*/ 616726 h 616726"/>
              <a:gd name="connsiteX3" fmla="*/ 0 w 848501"/>
              <a:gd name="connsiteY3" fmla="*/ 616726 h 616726"/>
              <a:gd name="connsiteX4" fmla="*/ 0 w 848501"/>
              <a:gd name="connsiteY4" fmla="*/ 0 h 616726"/>
              <a:gd name="connsiteX0" fmla="*/ 339725 w 848501"/>
              <a:gd name="connsiteY0" fmla="*/ 0 h 594501"/>
              <a:gd name="connsiteX1" fmla="*/ 848501 w 848501"/>
              <a:gd name="connsiteY1" fmla="*/ 282575 h 594501"/>
              <a:gd name="connsiteX2" fmla="*/ 616726 w 848501"/>
              <a:gd name="connsiteY2" fmla="*/ 594501 h 594501"/>
              <a:gd name="connsiteX3" fmla="*/ 0 w 848501"/>
              <a:gd name="connsiteY3" fmla="*/ 594501 h 594501"/>
              <a:gd name="connsiteX4" fmla="*/ 339725 w 848501"/>
              <a:gd name="connsiteY4" fmla="*/ 0 h 594501"/>
              <a:gd name="connsiteX0" fmla="*/ 520700 w 1029476"/>
              <a:gd name="connsiteY0" fmla="*/ 0 h 594501"/>
              <a:gd name="connsiteX1" fmla="*/ 1029476 w 1029476"/>
              <a:gd name="connsiteY1" fmla="*/ 282575 h 594501"/>
              <a:gd name="connsiteX2" fmla="*/ 797701 w 1029476"/>
              <a:gd name="connsiteY2" fmla="*/ 594501 h 594501"/>
              <a:gd name="connsiteX3" fmla="*/ 0 w 1029476"/>
              <a:gd name="connsiteY3" fmla="*/ 283351 h 594501"/>
              <a:gd name="connsiteX4" fmla="*/ 520700 w 1029476"/>
              <a:gd name="connsiteY4" fmla="*/ 0 h 594501"/>
              <a:gd name="connsiteX0" fmla="*/ 520700 w 1029476"/>
              <a:gd name="connsiteY0" fmla="*/ 0 h 572276"/>
              <a:gd name="connsiteX1" fmla="*/ 1029476 w 1029476"/>
              <a:gd name="connsiteY1" fmla="*/ 282575 h 572276"/>
              <a:gd name="connsiteX2" fmla="*/ 502426 w 1029476"/>
              <a:gd name="connsiteY2" fmla="*/ 572276 h 572276"/>
              <a:gd name="connsiteX3" fmla="*/ 0 w 1029476"/>
              <a:gd name="connsiteY3" fmla="*/ 283351 h 572276"/>
              <a:gd name="connsiteX4" fmla="*/ 520700 w 1029476"/>
              <a:gd name="connsiteY4" fmla="*/ 0 h 572276"/>
              <a:gd name="connsiteX0" fmla="*/ 533400 w 1042176"/>
              <a:gd name="connsiteY0" fmla="*/ 0 h 572276"/>
              <a:gd name="connsiteX1" fmla="*/ 1042176 w 1042176"/>
              <a:gd name="connsiteY1" fmla="*/ 282575 h 572276"/>
              <a:gd name="connsiteX2" fmla="*/ 515126 w 1042176"/>
              <a:gd name="connsiteY2" fmla="*/ 572276 h 572276"/>
              <a:gd name="connsiteX3" fmla="*/ 0 w 1042176"/>
              <a:gd name="connsiteY3" fmla="*/ 283351 h 572276"/>
              <a:gd name="connsiteX4" fmla="*/ 533400 w 1042176"/>
              <a:gd name="connsiteY4" fmla="*/ 0 h 57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176" h="572276">
                <a:moveTo>
                  <a:pt x="533400" y="0"/>
                </a:moveTo>
                <a:lnTo>
                  <a:pt x="1042176" y="282575"/>
                </a:lnTo>
                <a:lnTo>
                  <a:pt x="515126" y="572276"/>
                </a:lnTo>
                <a:lnTo>
                  <a:pt x="0" y="283351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54"/>
          <p:cNvSpPr/>
          <p:nvPr/>
        </p:nvSpPr>
        <p:spPr>
          <a:xfrm>
            <a:off x="3003185" y="1293271"/>
            <a:ext cx="1042176" cy="572276"/>
          </a:xfrm>
          <a:custGeom>
            <a:avLst/>
            <a:gdLst>
              <a:gd name="connsiteX0" fmla="*/ 0 w 616726"/>
              <a:gd name="connsiteY0" fmla="*/ 0 h 616726"/>
              <a:gd name="connsiteX1" fmla="*/ 616726 w 616726"/>
              <a:gd name="connsiteY1" fmla="*/ 0 h 616726"/>
              <a:gd name="connsiteX2" fmla="*/ 616726 w 616726"/>
              <a:gd name="connsiteY2" fmla="*/ 616726 h 616726"/>
              <a:gd name="connsiteX3" fmla="*/ 0 w 616726"/>
              <a:gd name="connsiteY3" fmla="*/ 616726 h 616726"/>
              <a:gd name="connsiteX4" fmla="*/ 0 w 616726"/>
              <a:gd name="connsiteY4" fmla="*/ 0 h 616726"/>
              <a:gd name="connsiteX0" fmla="*/ 0 w 848501"/>
              <a:gd name="connsiteY0" fmla="*/ 0 h 616726"/>
              <a:gd name="connsiteX1" fmla="*/ 848501 w 848501"/>
              <a:gd name="connsiteY1" fmla="*/ 304800 h 616726"/>
              <a:gd name="connsiteX2" fmla="*/ 616726 w 848501"/>
              <a:gd name="connsiteY2" fmla="*/ 616726 h 616726"/>
              <a:gd name="connsiteX3" fmla="*/ 0 w 848501"/>
              <a:gd name="connsiteY3" fmla="*/ 616726 h 616726"/>
              <a:gd name="connsiteX4" fmla="*/ 0 w 848501"/>
              <a:gd name="connsiteY4" fmla="*/ 0 h 616726"/>
              <a:gd name="connsiteX0" fmla="*/ 339725 w 848501"/>
              <a:gd name="connsiteY0" fmla="*/ 0 h 594501"/>
              <a:gd name="connsiteX1" fmla="*/ 848501 w 848501"/>
              <a:gd name="connsiteY1" fmla="*/ 282575 h 594501"/>
              <a:gd name="connsiteX2" fmla="*/ 616726 w 848501"/>
              <a:gd name="connsiteY2" fmla="*/ 594501 h 594501"/>
              <a:gd name="connsiteX3" fmla="*/ 0 w 848501"/>
              <a:gd name="connsiteY3" fmla="*/ 594501 h 594501"/>
              <a:gd name="connsiteX4" fmla="*/ 339725 w 848501"/>
              <a:gd name="connsiteY4" fmla="*/ 0 h 594501"/>
              <a:gd name="connsiteX0" fmla="*/ 520700 w 1029476"/>
              <a:gd name="connsiteY0" fmla="*/ 0 h 594501"/>
              <a:gd name="connsiteX1" fmla="*/ 1029476 w 1029476"/>
              <a:gd name="connsiteY1" fmla="*/ 282575 h 594501"/>
              <a:gd name="connsiteX2" fmla="*/ 797701 w 1029476"/>
              <a:gd name="connsiteY2" fmla="*/ 594501 h 594501"/>
              <a:gd name="connsiteX3" fmla="*/ 0 w 1029476"/>
              <a:gd name="connsiteY3" fmla="*/ 283351 h 594501"/>
              <a:gd name="connsiteX4" fmla="*/ 520700 w 1029476"/>
              <a:gd name="connsiteY4" fmla="*/ 0 h 594501"/>
              <a:gd name="connsiteX0" fmla="*/ 520700 w 1029476"/>
              <a:gd name="connsiteY0" fmla="*/ 0 h 572276"/>
              <a:gd name="connsiteX1" fmla="*/ 1029476 w 1029476"/>
              <a:gd name="connsiteY1" fmla="*/ 282575 h 572276"/>
              <a:gd name="connsiteX2" fmla="*/ 502426 w 1029476"/>
              <a:gd name="connsiteY2" fmla="*/ 572276 h 572276"/>
              <a:gd name="connsiteX3" fmla="*/ 0 w 1029476"/>
              <a:gd name="connsiteY3" fmla="*/ 283351 h 572276"/>
              <a:gd name="connsiteX4" fmla="*/ 520700 w 1029476"/>
              <a:gd name="connsiteY4" fmla="*/ 0 h 572276"/>
              <a:gd name="connsiteX0" fmla="*/ 533400 w 1042176"/>
              <a:gd name="connsiteY0" fmla="*/ 0 h 572276"/>
              <a:gd name="connsiteX1" fmla="*/ 1042176 w 1042176"/>
              <a:gd name="connsiteY1" fmla="*/ 282575 h 572276"/>
              <a:gd name="connsiteX2" fmla="*/ 515126 w 1042176"/>
              <a:gd name="connsiteY2" fmla="*/ 572276 h 572276"/>
              <a:gd name="connsiteX3" fmla="*/ 0 w 1042176"/>
              <a:gd name="connsiteY3" fmla="*/ 283351 h 572276"/>
              <a:gd name="connsiteX4" fmla="*/ 533400 w 1042176"/>
              <a:gd name="connsiteY4" fmla="*/ 0 h 57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176" h="572276">
                <a:moveTo>
                  <a:pt x="533400" y="0"/>
                </a:moveTo>
                <a:lnTo>
                  <a:pt x="1042176" y="282575"/>
                </a:lnTo>
                <a:lnTo>
                  <a:pt x="515126" y="572276"/>
                </a:lnTo>
                <a:lnTo>
                  <a:pt x="0" y="283351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3" name="Rectangle 254"/>
          <p:cNvSpPr/>
          <p:nvPr/>
        </p:nvSpPr>
        <p:spPr>
          <a:xfrm>
            <a:off x="3521098" y="1575243"/>
            <a:ext cx="1042176" cy="572276"/>
          </a:xfrm>
          <a:custGeom>
            <a:avLst/>
            <a:gdLst>
              <a:gd name="connsiteX0" fmla="*/ 0 w 616726"/>
              <a:gd name="connsiteY0" fmla="*/ 0 h 616726"/>
              <a:gd name="connsiteX1" fmla="*/ 616726 w 616726"/>
              <a:gd name="connsiteY1" fmla="*/ 0 h 616726"/>
              <a:gd name="connsiteX2" fmla="*/ 616726 w 616726"/>
              <a:gd name="connsiteY2" fmla="*/ 616726 h 616726"/>
              <a:gd name="connsiteX3" fmla="*/ 0 w 616726"/>
              <a:gd name="connsiteY3" fmla="*/ 616726 h 616726"/>
              <a:gd name="connsiteX4" fmla="*/ 0 w 616726"/>
              <a:gd name="connsiteY4" fmla="*/ 0 h 616726"/>
              <a:gd name="connsiteX0" fmla="*/ 0 w 848501"/>
              <a:gd name="connsiteY0" fmla="*/ 0 h 616726"/>
              <a:gd name="connsiteX1" fmla="*/ 848501 w 848501"/>
              <a:gd name="connsiteY1" fmla="*/ 304800 h 616726"/>
              <a:gd name="connsiteX2" fmla="*/ 616726 w 848501"/>
              <a:gd name="connsiteY2" fmla="*/ 616726 h 616726"/>
              <a:gd name="connsiteX3" fmla="*/ 0 w 848501"/>
              <a:gd name="connsiteY3" fmla="*/ 616726 h 616726"/>
              <a:gd name="connsiteX4" fmla="*/ 0 w 848501"/>
              <a:gd name="connsiteY4" fmla="*/ 0 h 616726"/>
              <a:gd name="connsiteX0" fmla="*/ 339725 w 848501"/>
              <a:gd name="connsiteY0" fmla="*/ 0 h 594501"/>
              <a:gd name="connsiteX1" fmla="*/ 848501 w 848501"/>
              <a:gd name="connsiteY1" fmla="*/ 282575 h 594501"/>
              <a:gd name="connsiteX2" fmla="*/ 616726 w 848501"/>
              <a:gd name="connsiteY2" fmla="*/ 594501 h 594501"/>
              <a:gd name="connsiteX3" fmla="*/ 0 w 848501"/>
              <a:gd name="connsiteY3" fmla="*/ 594501 h 594501"/>
              <a:gd name="connsiteX4" fmla="*/ 339725 w 848501"/>
              <a:gd name="connsiteY4" fmla="*/ 0 h 594501"/>
              <a:gd name="connsiteX0" fmla="*/ 520700 w 1029476"/>
              <a:gd name="connsiteY0" fmla="*/ 0 h 594501"/>
              <a:gd name="connsiteX1" fmla="*/ 1029476 w 1029476"/>
              <a:gd name="connsiteY1" fmla="*/ 282575 h 594501"/>
              <a:gd name="connsiteX2" fmla="*/ 797701 w 1029476"/>
              <a:gd name="connsiteY2" fmla="*/ 594501 h 594501"/>
              <a:gd name="connsiteX3" fmla="*/ 0 w 1029476"/>
              <a:gd name="connsiteY3" fmla="*/ 283351 h 594501"/>
              <a:gd name="connsiteX4" fmla="*/ 520700 w 1029476"/>
              <a:gd name="connsiteY4" fmla="*/ 0 h 594501"/>
              <a:gd name="connsiteX0" fmla="*/ 520700 w 1029476"/>
              <a:gd name="connsiteY0" fmla="*/ 0 h 572276"/>
              <a:gd name="connsiteX1" fmla="*/ 1029476 w 1029476"/>
              <a:gd name="connsiteY1" fmla="*/ 282575 h 572276"/>
              <a:gd name="connsiteX2" fmla="*/ 502426 w 1029476"/>
              <a:gd name="connsiteY2" fmla="*/ 572276 h 572276"/>
              <a:gd name="connsiteX3" fmla="*/ 0 w 1029476"/>
              <a:gd name="connsiteY3" fmla="*/ 283351 h 572276"/>
              <a:gd name="connsiteX4" fmla="*/ 520700 w 1029476"/>
              <a:gd name="connsiteY4" fmla="*/ 0 h 572276"/>
              <a:gd name="connsiteX0" fmla="*/ 533400 w 1042176"/>
              <a:gd name="connsiteY0" fmla="*/ 0 h 572276"/>
              <a:gd name="connsiteX1" fmla="*/ 1042176 w 1042176"/>
              <a:gd name="connsiteY1" fmla="*/ 282575 h 572276"/>
              <a:gd name="connsiteX2" fmla="*/ 515126 w 1042176"/>
              <a:gd name="connsiteY2" fmla="*/ 572276 h 572276"/>
              <a:gd name="connsiteX3" fmla="*/ 0 w 1042176"/>
              <a:gd name="connsiteY3" fmla="*/ 283351 h 572276"/>
              <a:gd name="connsiteX4" fmla="*/ 533400 w 1042176"/>
              <a:gd name="connsiteY4" fmla="*/ 0 h 57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176" h="572276">
                <a:moveTo>
                  <a:pt x="533400" y="0"/>
                </a:moveTo>
                <a:lnTo>
                  <a:pt x="1042176" y="282575"/>
                </a:lnTo>
                <a:lnTo>
                  <a:pt x="515126" y="572276"/>
                </a:lnTo>
                <a:lnTo>
                  <a:pt x="0" y="283351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1430026" y="1576925"/>
            <a:ext cx="1042176" cy="572276"/>
          </a:xfrm>
          <a:custGeom>
            <a:avLst/>
            <a:gdLst>
              <a:gd name="connsiteX0" fmla="*/ 0 w 616726"/>
              <a:gd name="connsiteY0" fmla="*/ 0 h 616726"/>
              <a:gd name="connsiteX1" fmla="*/ 616726 w 616726"/>
              <a:gd name="connsiteY1" fmla="*/ 0 h 616726"/>
              <a:gd name="connsiteX2" fmla="*/ 616726 w 616726"/>
              <a:gd name="connsiteY2" fmla="*/ 616726 h 616726"/>
              <a:gd name="connsiteX3" fmla="*/ 0 w 616726"/>
              <a:gd name="connsiteY3" fmla="*/ 616726 h 616726"/>
              <a:gd name="connsiteX4" fmla="*/ 0 w 616726"/>
              <a:gd name="connsiteY4" fmla="*/ 0 h 616726"/>
              <a:gd name="connsiteX0" fmla="*/ 0 w 848501"/>
              <a:gd name="connsiteY0" fmla="*/ 0 h 616726"/>
              <a:gd name="connsiteX1" fmla="*/ 848501 w 848501"/>
              <a:gd name="connsiteY1" fmla="*/ 304800 h 616726"/>
              <a:gd name="connsiteX2" fmla="*/ 616726 w 848501"/>
              <a:gd name="connsiteY2" fmla="*/ 616726 h 616726"/>
              <a:gd name="connsiteX3" fmla="*/ 0 w 848501"/>
              <a:gd name="connsiteY3" fmla="*/ 616726 h 616726"/>
              <a:gd name="connsiteX4" fmla="*/ 0 w 848501"/>
              <a:gd name="connsiteY4" fmla="*/ 0 h 616726"/>
              <a:gd name="connsiteX0" fmla="*/ 339725 w 848501"/>
              <a:gd name="connsiteY0" fmla="*/ 0 h 594501"/>
              <a:gd name="connsiteX1" fmla="*/ 848501 w 848501"/>
              <a:gd name="connsiteY1" fmla="*/ 282575 h 594501"/>
              <a:gd name="connsiteX2" fmla="*/ 616726 w 848501"/>
              <a:gd name="connsiteY2" fmla="*/ 594501 h 594501"/>
              <a:gd name="connsiteX3" fmla="*/ 0 w 848501"/>
              <a:gd name="connsiteY3" fmla="*/ 594501 h 594501"/>
              <a:gd name="connsiteX4" fmla="*/ 339725 w 848501"/>
              <a:gd name="connsiteY4" fmla="*/ 0 h 594501"/>
              <a:gd name="connsiteX0" fmla="*/ 520700 w 1029476"/>
              <a:gd name="connsiteY0" fmla="*/ 0 h 594501"/>
              <a:gd name="connsiteX1" fmla="*/ 1029476 w 1029476"/>
              <a:gd name="connsiteY1" fmla="*/ 282575 h 594501"/>
              <a:gd name="connsiteX2" fmla="*/ 797701 w 1029476"/>
              <a:gd name="connsiteY2" fmla="*/ 594501 h 594501"/>
              <a:gd name="connsiteX3" fmla="*/ 0 w 1029476"/>
              <a:gd name="connsiteY3" fmla="*/ 283351 h 594501"/>
              <a:gd name="connsiteX4" fmla="*/ 520700 w 1029476"/>
              <a:gd name="connsiteY4" fmla="*/ 0 h 594501"/>
              <a:gd name="connsiteX0" fmla="*/ 520700 w 1029476"/>
              <a:gd name="connsiteY0" fmla="*/ 0 h 572276"/>
              <a:gd name="connsiteX1" fmla="*/ 1029476 w 1029476"/>
              <a:gd name="connsiteY1" fmla="*/ 282575 h 572276"/>
              <a:gd name="connsiteX2" fmla="*/ 502426 w 1029476"/>
              <a:gd name="connsiteY2" fmla="*/ 572276 h 572276"/>
              <a:gd name="connsiteX3" fmla="*/ 0 w 1029476"/>
              <a:gd name="connsiteY3" fmla="*/ 283351 h 572276"/>
              <a:gd name="connsiteX4" fmla="*/ 520700 w 1029476"/>
              <a:gd name="connsiteY4" fmla="*/ 0 h 572276"/>
              <a:gd name="connsiteX0" fmla="*/ 533400 w 1042176"/>
              <a:gd name="connsiteY0" fmla="*/ 0 h 572276"/>
              <a:gd name="connsiteX1" fmla="*/ 1042176 w 1042176"/>
              <a:gd name="connsiteY1" fmla="*/ 282575 h 572276"/>
              <a:gd name="connsiteX2" fmla="*/ 515126 w 1042176"/>
              <a:gd name="connsiteY2" fmla="*/ 572276 h 572276"/>
              <a:gd name="connsiteX3" fmla="*/ 0 w 1042176"/>
              <a:gd name="connsiteY3" fmla="*/ 283351 h 572276"/>
              <a:gd name="connsiteX4" fmla="*/ 533400 w 1042176"/>
              <a:gd name="connsiteY4" fmla="*/ 0 h 57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176" h="572276">
                <a:moveTo>
                  <a:pt x="533400" y="0"/>
                </a:moveTo>
                <a:lnTo>
                  <a:pt x="1042176" y="282575"/>
                </a:lnTo>
                <a:lnTo>
                  <a:pt x="515126" y="572276"/>
                </a:lnTo>
                <a:lnTo>
                  <a:pt x="0" y="283351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45"/>
          <p:cNvSpPr/>
          <p:nvPr/>
        </p:nvSpPr>
        <p:spPr>
          <a:xfrm>
            <a:off x="4026732" y="2590912"/>
            <a:ext cx="532147" cy="991588"/>
          </a:xfrm>
          <a:custGeom>
            <a:avLst/>
            <a:gdLst>
              <a:gd name="connsiteX0" fmla="*/ 0 w 568245"/>
              <a:gd name="connsiteY0" fmla="*/ 0 h 568245"/>
              <a:gd name="connsiteX1" fmla="*/ 568245 w 568245"/>
              <a:gd name="connsiteY1" fmla="*/ 0 h 568245"/>
              <a:gd name="connsiteX2" fmla="*/ 568245 w 568245"/>
              <a:gd name="connsiteY2" fmla="*/ 568245 h 568245"/>
              <a:gd name="connsiteX3" fmla="*/ 0 w 568245"/>
              <a:gd name="connsiteY3" fmla="*/ 568245 h 568245"/>
              <a:gd name="connsiteX4" fmla="*/ 0 w 568245"/>
              <a:gd name="connsiteY4" fmla="*/ 0 h 568245"/>
              <a:gd name="connsiteX0" fmla="*/ 0 w 568245"/>
              <a:gd name="connsiteY0" fmla="*/ 229721 h 797966"/>
              <a:gd name="connsiteX1" fmla="*/ 499329 w 568245"/>
              <a:gd name="connsiteY1" fmla="*/ 0 h 797966"/>
              <a:gd name="connsiteX2" fmla="*/ 568245 w 568245"/>
              <a:gd name="connsiteY2" fmla="*/ 797966 h 797966"/>
              <a:gd name="connsiteX3" fmla="*/ 0 w 568245"/>
              <a:gd name="connsiteY3" fmla="*/ 797966 h 797966"/>
              <a:gd name="connsiteX4" fmla="*/ 0 w 568245"/>
              <a:gd name="connsiteY4" fmla="*/ 229721 h 797966"/>
              <a:gd name="connsiteX0" fmla="*/ 0 w 587936"/>
              <a:gd name="connsiteY0" fmla="*/ 275665 h 797966"/>
              <a:gd name="connsiteX1" fmla="*/ 519020 w 587936"/>
              <a:gd name="connsiteY1" fmla="*/ 0 h 797966"/>
              <a:gd name="connsiteX2" fmla="*/ 587936 w 587936"/>
              <a:gd name="connsiteY2" fmla="*/ 797966 h 797966"/>
              <a:gd name="connsiteX3" fmla="*/ 19691 w 587936"/>
              <a:gd name="connsiteY3" fmla="*/ 797966 h 797966"/>
              <a:gd name="connsiteX4" fmla="*/ 0 w 587936"/>
              <a:gd name="connsiteY4" fmla="*/ 275665 h 797966"/>
              <a:gd name="connsiteX0" fmla="*/ 3281 w 591217"/>
              <a:gd name="connsiteY0" fmla="*/ 275665 h 991588"/>
              <a:gd name="connsiteX1" fmla="*/ 522301 w 591217"/>
              <a:gd name="connsiteY1" fmla="*/ 0 h 991588"/>
              <a:gd name="connsiteX2" fmla="*/ 591217 w 591217"/>
              <a:gd name="connsiteY2" fmla="*/ 797966 h 991588"/>
              <a:gd name="connsiteX3" fmla="*/ 0 w 591217"/>
              <a:gd name="connsiteY3" fmla="*/ 991588 h 991588"/>
              <a:gd name="connsiteX4" fmla="*/ 3281 w 591217"/>
              <a:gd name="connsiteY4" fmla="*/ 275665 h 991588"/>
              <a:gd name="connsiteX0" fmla="*/ 3281 w 522301"/>
              <a:gd name="connsiteY0" fmla="*/ 275665 h 991588"/>
              <a:gd name="connsiteX1" fmla="*/ 522301 w 522301"/>
              <a:gd name="connsiteY1" fmla="*/ 0 h 991588"/>
              <a:gd name="connsiteX2" fmla="*/ 440260 w 522301"/>
              <a:gd name="connsiteY2" fmla="*/ 715923 h 991588"/>
              <a:gd name="connsiteX3" fmla="*/ 0 w 522301"/>
              <a:gd name="connsiteY3" fmla="*/ 991588 h 991588"/>
              <a:gd name="connsiteX4" fmla="*/ 3281 w 522301"/>
              <a:gd name="connsiteY4" fmla="*/ 275665 h 991588"/>
              <a:gd name="connsiteX0" fmla="*/ 3281 w 532147"/>
              <a:gd name="connsiteY0" fmla="*/ 275665 h 991588"/>
              <a:gd name="connsiteX1" fmla="*/ 522301 w 532147"/>
              <a:gd name="connsiteY1" fmla="*/ 0 h 991588"/>
              <a:gd name="connsiteX2" fmla="*/ 532147 w 532147"/>
              <a:gd name="connsiteY2" fmla="*/ 702796 h 991588"/>
              <a:gd name="connsiteX3" fmla="*/ 0 w 532147"/>
              <a:gd name="connsiteY3" fmla="*/ 991588 h 991588"/>
              <a:gd name="connsiteX4" fmla="*/ 3281 w 532147"/>
              <a:gd name="connsiteY4" fmla="*/ 275665 h 9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47" h="991588">
                <a:moveTo>
                  <a:pt x="3281" y="275665"/>
                </a:moveTo>
                <a:lnTo>
                  <a:pt x="522301" y="0"/>
                </a:lnTo>
                <a:lnTo>
                  <a:pt x="532147" y="702796"/>
                </a:lnTo>
                <a:lnTo>
                  <a:pt x="0" y="991588"/>
                </a:lnTo>
                <a:cubicBezTo>
                  <a:pt x="1094" y="752947"/>
                  <a:pt x="2187" y="514306"/>
                  <a:pt x="3281" y="275665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45"/>
          <p:cNvSpPr/>
          <p:nvPr/>
        </p:nvSpPr>
        <p:spPr>
          <a:xfrm>
            <a:off x="4026732" y="3305013"/>
            <a:ext cx="532147" cy="991588"/>
          </a:xfrm>
          <a:custGeom>
            <a:avLst/>
            <a:gdLst>
              <a:gd name="connsiteX0" fmla="*/ 0 w 568245"/>
              <a:gd name="connsiteY0" fmla="*/ 0 h 568245"/>
              <a:gd name="connsiteX1" fmla="*/ 568245 w 568245"/>
              <a:gd name="connsiteY1" fmla="*/ 0 h 568245"/>
              <a:gd name="connsiteX2" fmla="*/ 568245 w 568245"/>
              <a:gd name="connsiteY2" fmla="*/ 568245 h 568245"/>
              <a:gd name="connsiteX3" fmla="*/ 0 w 568245"/>
              <a:gd name="connsiteY3" fmla="*/ 568245 h 568245"/>
              <a:gd name="connsiteX4" fmla="*/ 0 w 568245"/>
              <a:gd name="connsiteY4" fmla="*/ 0 h 568245"/>
              <a:gd name="connsiteX0" fmla="*/ 0 w 568245"/>
              <a:gd name="connsiteY0" fmla="*/ 229721 h 797966"/>
              <a:gd name="connsiteX1" fmla="*/ 499329 w 568245"/>
              <a:gd name="connsiteY1" fmla="*/ 0 h 797966"/>
              <a:gd name="connsiteX2" fmla="*/ 568245 w 568245"/>
              <a:gd name="connsiteY2" fmla="*/ 797966 h 797966"/>
              <a:gd name="connsiteX3" fmla="*/ 0 w 568245"/>
              <a:gd name="connsiteY3" fmla="*/ 797966 h 797966"/>
              <a:gd name="connsiteX4" fmla="*/ 0 w 568245"/>
              <a:gd name="connsiteY4" fmla="*/ 229721 h 797966"/>
              <a:gd name="connsiteX0" fmla="*/ 0 w 587936"/>
              <a:gd name="connsiteY0" fmla="*/ 275665 h 797966"/>
              <a:gd name="connsiteX1" fmla="*/ 519020 w 587936"/>
              <a:gd name="connsiteY1" fmla="*/ 0 h 797966"/>
              <a:gd name="connsiteX2" fmla="*/ 587936 w 587936"/>
              <a:gd name="connsiteY2" fmla="*/ 797966 h 797966"/>
              <a:gd name="connsiteX3" fmla="*/ 19691 w 587936"/>
              <a:gd name="connsiteY3" fmla="*/ 797966 h 797966"/>
              <a:gd name="connsiteX4" fmla="*/ 0 w 587936"/>
              <a:gd name="connsiteY4" fmla="*/ 275665 h 797966"/>
              <a:gd name="connsiteX0" fmla="*/ 3281 w 591217"/>
              <a:gd name="connsiteY0" fmla="*/ 275665 h 991588"/>
              <a:gd name="connsiteX1" fmla="*/ 522301 w 591217"/>
              <a:gd name="connsiteY1" fmla="*/ 0 h 991588"/>
              <a:gd name="connsiteX2" fmla="*/ 591217 w 591217"/>
              <a:gd name="connsiteY2" fmla="*/ 797966 h 991588"/>
              <a:gd name="connsiteX3" fmla="*/ 0 w 591217"/>
              <a:gd name="connsiteY3" fmla="*/ 991588 h 991588"/>
              <a:gd name="connsiteX4" fmla="*/ 3281 w 591217"/>
              <a:gd name="connsiteY4" fmla="*/ 275665 h 991588"/>
              <a:gd name="connsiteX0" fmla="*/ 3281 w 522301"/>
              <a:gd name="connsiteY0" fmla="*/ 275665 h 991588"/>
              <a:gd name="connsiteX1" fmla="*/ 522301 w 522301"/>
              <a:gd name="connsiteY1" fmla="*/ 0 h 991588"/>
              <a:gd name="connsiteX2" fmla="*/ 440260 w 522301"/>
              <a:gd name="connsiteY2" fmla="*/ 715923 h 991588"/>
              <a:gd name="connsiteX3" fmla="*/ 0 w 522301"/>
              <a:gd name="connsiteY3" fmla="*/ 991588 h 991588"/>
              <a:gd name="connsiteX4" fmla="*/ 3281 w 522301"/>
              <a:gd name="connsiteY4" fmla="*/ 275665 h 991588"/>
              <a:gd name="connsiteX0" fmla="*/ 3281 w 532147"/>
              <a:gd name="connsiteY0" fmla="*/ 275665 h 991588"/>
              <a:gd name="connsiteX1" fmla="*/ 522301 w 532147"/>
              <a:gd name="connsiteY1" fmla="*/ 0 h 991588"/>
              <a:gd name="connsiteX2" fmla="*/ 532147 w 532147"/>
              <a:gd name="connsiteY2" fmla="*/ 702796 h 991588"/>
              <a:gd name="connsiteX3" fmla="*/ 0 w 532147"/>
              <a:gd name="connsiteY3" fmla="*/ 991588 h 991588"/>
              <a:gd name="connsiteX4" fmla="*/ 3281 w 532147"/>
              <a:gd name="connsiteY4" fmla="*/ 275665 h 9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47" h="991588">
                <a:moveTo>
                  <a:pt x="3281" y="275665"/>
                </a:moveTo>
                <a:lnTo>
                  <a:pt x="522301" y="0"/>
                </a:lnTo>
                <a:lnTo>
                  <a:pt x="532147" y="702796"/>
                </a:lnTo>
                <a:lnTo>
                  <a:pt x="0" y="991588"/>
                </a:lnTo>
                <a:cubicBezTo>
                  <a:pt x="1094" y="752947"/>
                  <a:pt x="2187" y="514306"/>
                  <a:pt x="3281" y="275665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45"/>
          <p:cNvSpPr/>
          <p:nvPr/>
        </p:nvSpPr>
        <p:spPr>
          <a:xfrm>
            <a:off x="4026732" y="1870021"/>
            <a:ext cx="532147" cy="991588"/>
          </a:xfrm>
          <a:custGeom>
            <a:avLst/>
            <a:gdLst>
              <a:gd name="connsiteX0" fmla="*/ 0 w 568245"/>
              <a:gd name="connsiteY0" fmla="*/ 0 h 568245"/>
              <a:gd name="connsiteX1" fmla="*/ 568245 w 568245"/>
              <a:gd name="connsiteY1" fmla="*/ 0 h 568245"/>
              <a:gd name="connsiteX2" fmla="*/ 568245 w 568245"/>
              <a:gd name="connsiteY2" fmla="*/ 568245 h 568245"/>
              <a:gd name="connsiteX3" fmla="*/ 0 w 568245"/>
              <a:gd name="connsiteY3" fmla="*/ 568245 h 568245"/>
              <a:gd name="connsiteX4" fmla="*/ 0 w 568245"/>
              <a:gd name="connsiteY4" fmla="*/ 0 h 568245"/>
              <a:gd name="connsiteX0" fmla="*/ 0 w 568245"/>
              <a:gd name="connsiteY0" fmla="*/ 229721 h 797966"/>
              <a:gd name="connsiteX1" fmla="*/ 499329 w 568245"/>
              <a:gd name="connsiteY1" fmla="*/ 0 h 797966"/>
              <a:gd name="connsiteX2" fmla="*/ 568245 w 568245"/>
              <a:gd name="connsiteY2" fmla="*/ 797966 h 797966"/>
              <a:gd name="connsiteX3" fmla="*/ 0 w 568245"/>
              <a:gd name="connsiteY3" fmla="*/ 797966 h 797966"/>
              <a:gd name="connsiteX4" fmla="*/ 0 w 568245"/>
              <a:gd name="connsiteY4" fmla="*/ 229721 h 797966"/>
              <a:gd name="connsiteX0" fmla="*/ 0 w 587936"/>
              <a:gd name="connsiteY0" fmla="*/ 275665 h 797966"/>
              <a:gd name="connsiteX1" fmla="*/ 519020 w 587936"/>
              <a:gd name="connsiteY1" fmla="*/ 0 h 797966"/>
              <a:gd name="connsiteX2" fmla="*/ 587936 w 587936"/>
              <a:gd name="connsiteY2" fmla="*/ 797966 h 797966"/>
              <a:gd name="connsiteX3" fmla="*/ 19691 w 587936"/>
              <a:gd name="connsiteY3" fmla="*/ 797966 h 797966"/>
              <a:gd name="connsiteX4" fmla="*/ 0 w 587936"/>
              <a:gd name="connsiteY4" fmla="*/ 275665 h 797966"/>
              <a:gd name="connsiteX0" fmla="*/ 3281 w 591217"/>
              <a:gd name="connsiteY0" fmla="*/ 275665 h 991588"/>
              <a:gd name="connsiteX1" fmla="*/ 522301 w 591217"/>
              <a:gd name="connsiteY1" fmla="*/ 0 h 991588"/>
              <a:gd name="connsiteX2" fmla="*/ 591217 w 591217"/>
              <a:gd name="connsiteY2" fmla="*/ 797966 h 991588"/>
              <a:gd name="connsiteX3" fmla="*/ 0 w 591217"/>
              <a:gd name="connsiteY3" fmla="*/ 991588 h 991588"/>
              <a:gd name="connsiteX4" fmla="*/ 3281 w 591217"/>
              <a:gd name="connsiteY4" fmla="*/ 275665 h 991588"/>
              <a:gd name="connsiteX0" fmla="*/ 3281 w 522301"/>
              <a:gd name="connsiteY0" fmla="*/ 275665 h 991588"/>
              <a:gd name="connsiteX1" fmla="*/ 522301 w 522301"/>
              <a:gd name="connsiteY1" fmla="*/ 0 h 991588"/>
              <a:gd name="connsiteX2" fmla="*/ 440260 w 522301"/>
              <a:gd name="connsiteY2" fmla="*/ 715923 h 991588"/>
              <a:gd name="connsiteX3" fmla="*/ 0 w 522301"/>
              <a:gd name="connsiteY3" fmla="*/ 991588 h 991588"/>
              <a:gd name="connsiteX4" fmla="*/ 3281 w 522301"/>
              <a:gd name="connsiteY4" fmla="*/ 275665 h 991588"/>
              <a:gd name="connsiteX0" fmla="*/ 3281 w 532147"/>
              <a:gd name="connsiteY0" fmla="*/ 275665 h 991588"/>
              <a:gd name="connsiteX1" fmla="*/ 522301 w 532147"/>
              <a:gd name="connsiteY1" fmla="*/ 0 h 991588"/>
              <a:gd name="connsiteX2" fmla="*/ 532147 w 532147"/>
              <a:gd name="connsiteY2" fmla="*/ 702796 h 991588"/>
              <a:gd name="connsiteX3" fmla="*/ 0 w 532147"/>
              <a:gd name="connsiteY3" fmla="*/ 991588 h 991588"/>
              <a:gd name="connsiteX4" fmla="*/ 3281 w 532147"/>
              <a:gd name="connsiteY4" fmla="*/ 275665 h 9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47" h="991588">
                <a:moveTo>
                  <a:pt x="3281" y="275665"/>
                </a:moveTo>
                <a:lnTo>
                  <a:pt x="522301" y="0"/>
                </a:lnTo>
                <a:lnTo>
                  <a:pt x="532147" y="702796"/>
                </a:lnTo>
                <a:lnTo>
                  <a:pt x="0" y="991588"/>
                </a:lnTo>
                <a:cubicBezTo>
                  <a:pt x="1094" y="752947"/>
                  <a:pt x="2187" y="514306"/>
                  <a:pt x="3281" y="275665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5"/>
          <p:cNvSpPr/>
          <p:nvPr/>
        </p:nvSpPr>
        <p:spPr>
          <a:xfrm>
            <a:off x="3506224" y="2883221"/>
            <a:ext cx="532147" cy="991588"/>
          </a:xfrm>
          <a:custGeom>
            <a:avLst/>
            <a:gdLst>
              <a:gd name="connsiteX0" fmla="*/ 0 w 568245"/>
              <a:gd name="connsiteY0" fmla="*/ 0 h 568245"/>
              <a:gd name="connsiteX1" fmla="*/ 568245 w 568245"/>
              <a:gd name="connsiteY1" fmla="*/ 0 h 568245"/>
              <a:gd name="connsiteX2" fmla="*/ 568245 w 568245"/>
              <a:gd name="connsiteY2" fmla="*/ 568245 h 568245"/>
              <a:gd name="connsiteX3" fmla="*/ 0 w 568245"/>
              <a:gd name="connsiteY3" fmla="*/ 568245 h 568245"/>
              <a:gd name="connsiteX4" fmla="*/ 0 w 568245"/>
              <a:gd name="connsiteY4" fmla="*/ 0 h 568245"/>
              <a:gd name="connsiteX0" fmla="*/ 0 w 568245"/>
              <a:gd name="connsiteY0" fmla="*/ 229721 h 797966"/>
              <a:gd name="connsiteX1" fmla="*/ 499329 w 568245"/>
              <a:gd name="connsiteY1" fmla="*/ 0 h 797966"/>
              <a:gd name="connsiteX2" fmla="*/ 568245 w 568245"/>
              <a:gd name="connsiteY2" fmla="*/ 797966 h 797966"/>
              <a:gd name="connsiteX3" fmla="*/ 0 w 568245"/>
              <a:gd name="connsiteY3" fmla="*/ 797966 h 797966"/>
              <a:gd name="connsiteX4" fmla="*/ 0 w 568245"/>
              <a:gd name="connsiteY4" fmla="*/ 229721 h 797966"/>
              <a:gd name="connsiteX0" fmla="*/ 0 w 587936"/>
              <a:gd name="connsiteY0" fmla="*/ 275665 h 797966"/>
              <a:gd name="connsiteX1" fmla="*/ 519020 w 587936"/>
              <a:gd name="connsiteY1" fmla="*/ 0 h 797966"/>
              <a:gd name="connsiteX2" fmla="*/ 587936 w 587936"/>
              <a:gd name="connsiteY2" fmla="*/ 797966 h 797966"/>
              <a:gd name="connsiteX3" fmla="*/ 19691 w 587936"/>
              <a:gd name="connsiteY3" fmla="*/ 797966 h 797966"/>
              <a:gd name="connsiteX4" fmla="*/ 0 w 587936"/>
              <a:gd name="connsiteY4" fmla="*/ 275665 h 797966"/>
              <a:gd name="connsiteX0" fmla="*/ 3281 w 591217"/>
              <a:gd name="connsiteY0" fmla="*/ 275665 h 991588"/>
              <a:gd name="connsiteX1" fmla="*/ 522301 w 591217"/>
              <a:gd name="connsiteY1" fmla="*/ 0 h 991588"/>
              <a:gd name="connsiteX2" fmla="*/ 591217 w 591217"/>
              <a:gd name="connsiteY2" fmla="*/ 797966 h 991588"/>
              <a:gd name="connsiteX3" fmla="*/ 0 w 591217"/>
              <a:gd name="connsiteY3" fmla="*/ 991588 h 991588"/>
              <a:gd name="connsiteX4" fmla="*/ 3281 w 591217"/>
              <a:gd name="connsiteY4" fmla="*/ 275665 h 991588"/>
              <a:gd name="connsiteX0" fmla="*/ 3281 w 522301"/>
              <a:gd name="connsiteY0" fmla="*/ 275665 h 991588"/>
              <a:gd name="connsiteX1" fmla="*/ 522301 w 522301"/>
              <a:gd name="connsiteY1" fmla="*/ 0 h 991588"/>
              <a:gd name="connsiteX2" fmla="*/ 440260 w 522301"/>
              <a:gd name="connsiteY2" fmla="*/ 715923 h 991588"/>
              <a:gd name="connsiteX3" fmla="*/ 0 w 522301"/>
              <a:gd name="connsiteY3" fmla="*/ 991588 h 991588"/>
              <a:gd name="connsiteX4" fmla="*/ 3281 w 522301"/>
              <a:gd name="connsiteY4" fmla="*/ 275665 h 991588"/>
              <a:gd name="connsiteX0" fmla="*/ 3281 w 532147"/>
              <a:gd name="connsiteY0" fmla="*/ 275665 h 991588"/>
              <a:gd name="connsiteX1" fmla="*/ 522301 w 532147"/>
              <a:gd name="connsiteY1" fmla="*/ 0 h 991588"/>
              <a:gd name="connsiteX2" fmla="*/ 532147 w 532147"/>
              <a:gd name="connsiteY2" fmla="*/ 702796 h 991588"/>
              <a:gd name="connsiteX3" fmla="*/ 0 w 532147"/>
              <a:gd name="connsiteY3" fmla="*/ 991588 h 991588"/>
              <a:gd name="connsiteX4" fmla="*/ 3281 w 532147"/>
              <a:gd name="connsiteY4" fmla="*/ 275665 h 9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47" h="991588">
                <a:moveTo>
                  <a:pt x="3281" y="275665"/>
                </a:moveTo>
                <a:lnTo>
                  <a:pt x="522301" y="0"/>
                </a:lnTo>
                <a:lnTo>
                  <a:pt x="532147" y="702796"/>
                </a:lnTo>
                <a:lnTo>
                  <a:pt x="0" y="991588"/>
                </a:lnTo>
                <a:cubicBezTo>
                  <a:pt x="1094" y="752947"/>
                  <a:pt x="2187" y="514306"/>
                  <a:pt x="3281" y="275665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5"/>
          <p:cNvSpPr/>
          <p:nvPr/>
        </p:nvSpPr>
        <p:spPr>
          <a:xfrm>
            <a:off x="3506224" y="3597322"/>
            <a:ext cx="532147" cy="991588"/>
          </a:xfrm>
          <a:custGeom>
            <a:avLst/>
            <a:gdLst>
              <a:gd name="connsiteX0" fmla="*/ 0 w 568245"/>
              <a:gd name="connsiteY0" fmla="*/ 0 h 568245"/>
              <a:gd name="connsiteX1" fmla="*/ 568245 w 568245"/>
              <a:gd name="connsiteY1" fmla="*/ 0 h 568245"/>
              <a:gd name="connsiteX2" fmla="*/ 568245 w 568245"/>
              <a:gd name="connsiteY2" fmla="*/ 568245 h 568245"/>
              <a:gd name="connsiteX3" fmla="*/ 0 w 568245"/>
              <a:gd name="connsiteY3" fmla="*/ 568245 h 568245"/>
              <a:gd name="connsiteX4" fmla="*/ 0 w 568245"/>
              <a:gd name="connsiteY4" fmla="*/ 0 h 568245"/>
              <a:gd name="connsiteX0" fmla="*/ 0 w 568245"/>
              <a:gd name="connsiteY0" fmla="*/ 229721 h 797966"/>
              <a:gd name="connsiteX1" fmla="*/ 499329 w 568245"/>
              <a:gd name="connsiteY1" fmla="*/ 0 h 797966"/>
              <a:gd name="connsiteX2" fmla="*/ 568245 w 568245"/>
              <a:gd name="connsiteY2" fmla="*/ 797966 h 797966"/>
              <a:gd name="connsiteX3" fmla="*/ 0 w 568245"/>
              <a:gd name="connsiteY3" fmla="*/ 797966 h 797966"/>
              <a:gd name="connsiteX4" fmla="*/ 0 w 568245"/>
              <a:gd name="connsiteY4" fmla="*/ 229721 h 797966"/>
              <a:gd name="connsiteX0" fmla="*/ 0 w 587936"/>
              <a:gd name="connsiteY0" fmla="*/ 275665 h 797966"/>
              <a:gd name="connsiteX1" fmla="*/ 519020 w 587936"/>
              <a:gd name="connsiteY1" fmla="*/ 0 h 797966"/>
              <a:gd name="connsiteX2" fmla="*/ 587936 w 587936"/>
              <a:gd name="connsiteY2" fmla="*/ 797966 h 797966"/>
              <a:gd name="connsiteX3" fmla="*/ 19691 w 587936"/>
              <a:gd name="connsiteY3" fmla="*/ 797966 h 797966"/>
              <a:gd name="connsiteX4" fmla="*/ 0 w 587936"/>
              <a:gd name="connsiteY4" fmla="*/ 275665 h 797966"/>
              <a:gd name="connsiteX0" fmla="*/ 3281 w 591217"/>
              <a:gd name="connsiteY0" fmla="*/ 275665 h 991588"/>
              <a:gd name="connsiteX1" fmla="*/ 522301 w 591217"/>
              <a:gd name="connsiteY1" fmla="*/ 0 h 991588"/>
              <a:gd name="connsiteX2" fmla="*/ 591217 w 591217"/>
              <a:gd name="connsiteY2" fmla="*/ 797966 h 991588"/>
              <a:gd name="connsiteX3" fmla="*/ 0 w 591217"/>
              <a:gd name="connsiteY3" fmla="*/ 991588 h 991588"/>
              <a:gd name="connsiteX4" fmla="*/ 3281 w 591217"/>
              <a:gd name="connsiteY4" fmla="*/ 275665 h 991588"/>
              <a:gd name="connsiteX0" fmla="*/ 3281 w 522301"/>
              <a:gd name="connsiteY0" fmla="*/ 275665 h 991588"/>
              <a:gd name="connsiteX1" fmla="*/ 522301 w 522301"/>
              <a:gd name="connsiteY1" fmla="*/ 0 h 991588"/>
              <a:gd name="connsiteX2" fmla="*/ 440260 w 522301"/>
              <a:gd name="connsiteY2" fmla="*/ 715923 h 991588"/>
              <a:gd name="connsiteX3" fmla="*/ 0 w 522301"/>
              <a:gd name="connsiteY3" fmla="*/ 991588 h 991588"/>
              <a:gd name="connsiteX4" fmla="*/ 3281 w 522301"/>
              <a:gd name="connsiteY4" fmla="*/ 275665 h 991588"/>
              <a:gd name="connsiteX0" fmla="*/ 3281 w 532147"/>
              <a:gd name="connsiteY0" fmla="*/ 275665 h 991588"/>
              <a:gd name="connsiteX1" fmla="*/ 522301 w 532147"/>
              <a:gd name="connsiteY1" fmla="*/ 0 h 991588"/>
              <a:gd name="connsiteX2" fmla="*/ 532147 w 532147"/>
              <a:gd name="connsiteY2" fmla="*/ 702796 h 991588"/>
              <a:gd name="connsiteX3" fmla="*/ 0 w 532147"/>
              <a:gd name="connsiteY3" fmla="*/ 991588 h 991588"/>
              <a:gd name="connsiteX4" fmla="*/ 3281 w 532147"/>
              <a:gd name="connsiteY4" fmla="*/ 275665 h 9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47" h="991588">
                <a:moveTo>
                  <a:pt x="3281" y="275665"/>
                </a:moveTo>
                <a:lnTo>
                  <a:pt x="522301" y="0"/>
                </a:lnTo>
                <a:lnTo>
                  <a:pt x="532147" y="702796"/>
                </a:lnTo>
                <a:lnTo>
                  <a:pt x="0" y="991588"/>
                </a:lnTo>
                <a:cubicBezTo>
                  <a:pt x="1094" y="752947"/>
                  <a:pt x="2187" y="514306"/>
                  <a:pt x="3281" y="275665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45"/>
          <p:cNvSpPr/>
          <p:nvPr/>
        </p:nvSpPr>
        <p:spPr>
          <a:xfrm>
            <a:off x="3506224" y="2162330"/>
            <a:ext cx="532147" cy="991588"/>
          </a:xfrm>
          <a:custGeom>
            <a:avLst/>
            <a:gdLst>
              <a:gd name="connsiteX0" fmla="*/ 0 w 568245"/>
              <a:gd name="connsiteY0" fmla="*/ 0 h 568245"/>
              <a:gd name="connsiteX1" fmla="*/ 568245 w 568245"/>
              <a:gd name="connsiteY1" fmla="*/ 0 h 568245"/>
              <a:gd name="connsiteX2" fmla="*/ 568245 w 568245"/>
              <a:gd name="connsiteY2" fmla="*/ 568245 h 568245"/>
              <a:gd name="connsiteX3" fmla="*/ 0 w 568245"/>
              <a:gd name="connsiteY3" fmla="*/ 568245 h 568245"/>
              <a:gd name="connsiteX4" fmla="*/ 0 w 568245"/>
              <a:gd name="connsiteY4" fmla="*/ 0 h 568245"/>
              <a:gd name="connsiteX0" fmla="*/ 0 w 568245"/>
              <a:gd name="connsiteY0" fmla="*/ 229721 h 797966"/>
              <a:gd name="connsiteX1" fmla="*/ 499329 w 568245"/>
              <a:gd name="connsiteY1" fmla="*/ 0 h 797966"/>
              <a:gd name="connsiteX2" fmla="*/ 568245 w 568245"/>
              <a:gd name="connsiteY2" fmla="*/ 797966 h 797966"/>
              <a:gd name="connsiteX3" fmla="*/ 0 w 568245"/>
              <a:gd name="connsiteY3" fmla="*/ 797966 h 797966"/>
              <a:gd name="connsiteX4" fmla="*/ 0 w 568245"/>
              <a:gd name="connsiteY4" fmla="*/ 229721 h 797966"/>
              <a:gd name="connsiteX0" fmla="*/ 0 w 587936"/>
              <a:gd name="connsiteY0" fmla="*/ 275665 h 797966"/>
              <a:gd name="connsiteX1" fmla="*/ 519020 w 587936"/>
              <a:gd name="connsiteY1" fmla="*/ 0 h 797966"/>
              <a:gd name="connsiteX2" fmla="*/ 587936 w 587936"/>
              <a:gd name="connsiteY2" fmla="*/ 797966 h 797966"/>
              <a:gd name="connsiteX3" fmla="*/ 19691 w 587936"/>
              <a:gd name="connsiteY3" fmla="*/ 797966 h 797966"/>
              <a:gd name="connsiteX4" fmla="*/ 0 w 587936"/>
              <a:gd name="connsiteY4" fmla="*/ 275665 h 797966"/>
              <a:gd name="connsiteX0" fmla="*/ 3281 w 591217"/>
              <a:gd name="connsiteY0" fmla="*/ 275665 h 991588"/>
              <a:gd name="connsiteX1" fmla="*/ 522301 w 591217"/>
              <a:gd name="connsiteY1" fmla="*/ 0 h 991588"/>
              <a:gd name="connsiteX2" fmla="*/ 591217 w 591217"/>
              <a:gd name="connsiteY2" fmla="*/ 797966 h 991588"/>
              <a:gd name="connsiteX3" fmla="*/ 0 w 591217"/>
              <a:gd name="connsiteY3" fmla="*/ 991588 h 991588"/>
              <a:gd name="connsiteX4" fmla="*/ 3281 w 591217"/>
              <a:gd name="connsiteY4" fmla="*/ 275665 h 991588"/>
              <a:gd name="connsiteX0" fmla="*/ 3281 w 522301"/>
              <a:gd name="connsiteY0" fmla="*/ 275665 h 991588"/>
              <a:gd name="connsiteX1" fmla="*/ 522301 w 522301"/>
              <a:gd name="connsiteY1" fmla="*/ 0 h 991588"/>
              <a:gd name="connsiteX2" fmla="*/ 440260 w 522301"/>
              <a:gd name="connsiteY2" fmla="*/ 715923 h 991588"/>
              <a:gd name="connsiteX3" fmla="*/ 0 w 522301"/>
              <a:gd name="connsiteY3" fmla="*/ 991588 h 991588"/>
              <a:gd name="connsiteX4" fmla="*/ 3281 w 522301"/>
              <a:gd name="connsiteY4" fmla="*/ 275665 h 991588"/>
              <a:gd name="connsiteX0" fmla="*/ 3281 w 532147"/>
              <a:gd name="connsiteY0" fmla="*/ 275665 h 991588"/>
              <a:gd name="connsiteX1" fmla="*/ 522301 w 532147"/>
              <a:gd name="connsiteY1" fmla="*/ 0 h 991588"/>
              <a:gd name="connsiteX2" fmla="*/ 532147 w 532147"/>
              <a:gd name="connsiteY2" fmla="*/ 702796 h 991588"/>
              <a:gd name="connsiteX3" fmla="*/ 0 w 532147"/>
              <a:gd name="connsiteY3" fmla="*/ 991588 h 991588"/>
              <a:gd name="connsiteX4" fmla="*/ 3281 w 532147"/>
              <a:gd name="connsiteY4" fmla="*/ 275665 h 9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47" h="991588">
                <a:moveTo>
                  <a:pt x="3281" y="275665"/>
                </a:moveTo>
                <a:lnTo>
                  <a:pt x="522301" y="0"/>
                </a:lnTo>
                <a:lnTo>
                  <a:pt x="532147" y="702796"/>
                </a:lnTo>
                <a:lnTo>
                  <a:pt x="0" y="991588"/>
                </a:lnTo>
                <a:cubicBezTo>
                  <a:pt x="1094" y="752947"/>
                  <a:pt x="2187" y="514306"/>
                  <a:pt x="3281" y="275665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5"/>
          <p:cNvSpPr/>
          <p:nvPr/>
        </p:nvSpPr>
        <p:spPr>
          <a:xfrm>
            <a:off x="2995301" y="3158570"/>
            <a:ext cx="532147" cy="991588"/>
          </a:xfrm>
          <a:custGeom>
            <a:avLst/>
            <a:gdLst>
              <a:gd name="connsiteX0" fmla="*/ 0 w 568245"/>
              <a:gd name="connsiteY0" fmla="*/ 0 h 568245"/>
              <a:gd name="connsiteX1" fmla="*/ 568245 w 568245"/>
              <a:gd name="connsiteY1" fmla="*/ 0 h 568245"/>
              <a:gd name="connsiteX2" fmla="*/ 568245 w 568245"/>
              <a:gd name="connsiteY2" fmla="*/ 568245 h 568245"/>
              <a:gd name="connsiteX3" fmla="*/ 0 w 568245"/>
              <a:gd name="connsiteY3" fmla="*/ 568245 h 568245"/>
              <a:gd name="connsiteX4" fmla="*/ 0 w 568245"/>
              <a:gd name="connsiteY4" fmla="*/ 0 h 568245"/>
              <a:gd name="connsiteX0" fmla="*/ 0 w 568245"/>
              <a:gd name="connsiteY0" fmla="*/ 229721 h 797966"/>
              <a:gd name="connsiteX1" fmla="*/ 499329 w 568245"/>
              <a:gd name="connsiteY1" fmla="*/ 0 h 797966"/>
              <a:gd name="connsiteX2" fmla="*/ 568245 w 568245"/>
              <a:gd name="connsiteY2" fmla="*/ 797966 h 797966"/>
              <a:gd name="connsiteX3" fmla="*/ 0 w 568245"/>
              <a:gd name="connsiteY3" fmla="*/ 797966 h 797966"/>
              <a:gd name="connsiteX4" fmla="*/ 0 w 568245"/>
              <a:gd name="connsiteY4" fmla="*/ 229721 h 797966"/>
              <a:gd name="connsiteX0" fmla="*/ 0 w 587936"/>
              <a:gd name="connsiteY0" fmla="*/ 275665 h 797966"/>
              <a:gd name="connsiteX1" fmla="*/ 519020 w 587936"/>
              <a:gd name="connsiteY1" fmla="*/ 0 h 797966"/>
              <a:gd name="connsiteX2" fmla="*/ 587936 w 587936"/>
              <a:gd name="connsiteY2" fmla="*/ 797966 h 797966"/>
              <a:gd name="connsiteX3" fmla="*/ 19691 w 587936"/>
              <a:gd name="connsiteY3" fmla="*/ 797966 h 797966"/>
              <a:gd name="connsiteX4" fmla="*/ 0 w 587936"/>
              <a:gd name="connsiteY4" fmla="*/ 275665 h 797966"/>
              <a:gd name="connsiteX0" fmla="*/ 3281 w 591217"/>
              <a:gd name="connsiteY0" fmla="*/ 275665 h 991588"/>
              <a:gd name="connsiteX1" fmla="*/ 522301 w 591217"/>
              <a:gd name="connsiteY1" fmla="*/ 0 h 991588"/>
              <a:gd name="connsiteX2" fmla="*/ 591217 w 591217"/>
              <a:gd name="connsiteY2" fmla="*/ 797966 h 991588"/>
              <a:gd name="connsiteX3" fmla="*/ 0 w 591217"/>
              <a:gd name="connsiteY3" fmla="*/ 991588 h 991588"/>
              <a:gd name="connsiteX4" fmla="*/ 3281 w 591217"/>
              <a:gd name="connsiteY4" fmla="*/ 275665 h 991588"/>
              <a:gd name="connsiteX0" fmla="*/ 3281 w 522301"/>
              <a:gd name="connsiteY0" fmla="*/ 275665 h 991588"/>
              <a:gd name="connsiteX1" fmla="*/ 522301 w 522301"/>
              <a:gd name="connsiteY1" fmla="*/ 0 h 991588"/>
              <a:gd name="connsiteX2" fmla="*/ 440260 w 522301"/>
              <a:gd name="connsiteY2" fmla="*/ 715923 h 991588"/>
              <a:gd name="connsiteX3" fmla="*/ 0 w 522301"/>
              <a:gd name="connsiteY3" fmla="*/ 991588 h 991588"/>
              <a:gd name="connsiteX4" fmla="*/ 3281 w 522301"/>
              <a:gd name="connsiteY4" fmla="*/ 275665 h 991588"/>
              <a:gd name="connsiteX0" fmla="*/ 3281 w 532147"/>
              <a:gd name="connsiteY0" fmla="*/ 275665 h 991588"/>
              <a:gd name="connsiteX1" fmla="*/ 522301 w 532147"/>
              <a:gd name="connsiteY1" fmla="*/ 0 h 991588"/>
              <a:gd name="connsiteX2" fmla="*/ 532147 w 532147"/>
              <a:gd name="connsiteY2" fmla="*/ 702796 h 991588"/>
              <a:gd name="connsiteX3" fmla="*/ 0 w 532147"/>
              <a:gd name="connsiteY3" fmla="*/ 991588 h 991588"/>
              <a:gd name="connsiteX4" fmla="*/ 3281 w 532147"/>
              <a:gd name="connsiteY4" fmla="*/ 275665 h 9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47" h="991588">
                <a:moveTo>
                  <a:pt x="3281" y="275665"/>
                </a:moveTo>
                <a:lnTo>
                  <a:pt x="522301" y="0"/>
                </a:lnTo>
                <a:lnTo>
                  <a:pt x="532147" y="702796"/>
                </a:lnTo>
                <a:lnTo>
                  <a:pt x="0" y="991588"/>
                </a:lnTo>
                <a:cubicBezTo>
                  <a:pt x="1094" y="752947"/>
                  <a:pt x="2187" y="514306"/>
                  <a:pt x="3281" y="275665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5"/>
          <p:cNvSpPr/>
          <p:nvPr/>
        </p:nvSpPr>
        <p:spPr>
          <a:xfrm>
            <a:off x="2995301" y="3872671"/>
            <a:ext cx="532147" cy="991588"/>
          </a:xfrm>
          <a:custGeom>
            <a:avLst/>
            <a:gdLst>
              <a:gd name="connsiteX0" fmla="*/ 0 w 568245"/>
              <a:gd name="connsiteY0" fmla="*/ 0 h 568245"/>
              <a:gd name="connsiteX1" fmla="*/ 568245 w 568245"/>
              <a:gd name="connsiteY1" fmla="*/ 0 h 568245"/>
              <a:gd name="connsiteX2" fmla="*/ 568245 w 568245"/>
              <a:gd name="connsiteY2" fmla="*/ 568245 h 568245"/>
              <a:gd name="connsiteX3" fmla="*/ 0 w 568245"/>
              <a:gd name="connsiteY3" fmla="*/ 568245 h 568245"/>
              <a:gd name="connsiteX4" fmla="*/ 0 w 568245"/>
              <a:gd name="connsiteY4" fmla="*/ 0 h 568245"/>
              <a:gd name="connsiteX0" fmla="*/ 0 w 568245"/>
              <a:gd name="connsiteY0" fmla="*/ 229721 h 797966"/>
              <a:gd name="connsiteX1" fmla="*/ 499329 w 568245"/>
              <a:gd name="connsiteY1" fmla="*/ 0 h 797966"/>
              <a:gd name="connsiteX2" fmla="*/ 568245 w 568245"/>
              <a:gd name="connsiteY2" fmla="*/ 797966 h 797966"/>
              <a:gd name="connsiteX3" fmla="*/ 0 w 568245"/>
              <a:gd name="connsiteY3" fmla="*/ 797966 h 797966"/>
              <a:gd name="connsiteX4" fmla="*/ 0 w 568245"/>
              <a:gd name="connsiteY4" fmla="*/ 229721 h 797966"/>
              <a:gd name="connsiteX0" fmla="*/ 0 w 587936"/>
              <a:gd name="connsiteY0" fmla="*/ 275665 h 797966"/>
              <a:gd name="connsiteX1" fmla="*/ 519020 w 587936"/>
              <a:gd name="connsiteY1" fmla="*/ 0 h 797966"/>
              <a:gd name="connsiteX2" fmla="*/ 587936 w 587936"/>
              <a:gd name="connsiteY2" fmla="*/ 797966 h 797966"/>
              <a:gd name="connsiteX3" fmla="*/ 19691 w 587936"/>
              <a:gd name="connsiteY3" fmla="*/ 797966 h 797966"/>
              <a:gd name="connsiteX4" fmla="*/ 0 w 587936"/>
              <a:gd name="connsiteY4" fmla="*/ 275665 h 797966"/>
              <a:gd name="connsiteX0" fmla="*/ 3281 w 591217"/>
              <a:gd name="connsiteY0" fmla="*/ 275665 h 991588"/>
              <a:gd name="connsiteX1" fmla="*/ 522301 w 591217"/>
              <a:gd name="connsiteY1" fmla="*/ 0 h 991588"/>
              <a:gd name="connsiteX2" fmla="*/ 591217 w 591217"/>
              <a:gd name="connsiteY2" fmla="*/ 797966 h 991588"/>
              <a:gd name="connsiteX3" fmla="*/ 0 w 591217"/>
              <a:gd name="connsiteY3" fmla="*/ 991588 h 991588"/>
              <a:gd name="connsiteX4" fmla="*/ 3281 w 591217"/>
              <a:gd name="connsiteY4" fmla="*/ 275665 h 991588"/>
              <a:gd name="connsiteX0" fmla="*/ 3281 w 522301"/>
              <a:gd name="connsiteY0" fmla="*/ 275665 h 991588"/>
              <a:gd name="connsiteX1" fmla="*/ 522301 w 522301"/>
              <a:gd name="connsiteY1" fmla="*/ 0 h 991588"/>
              <a:gd name="connsiteX2" fmla="*/ 440260 w 522301"/>
              <a:gd name="connsiteY2" fmla="*/ 715923 h 991588"/>
              <a:gd name="connsiteX3" fmla="*/ 0 w 522301"/>
              <a:gd name="connsiteY3" fmla="*/ 991588 h 991588"/>
              <a:gd name="connsiteX4" fmla="*/ 3281 w 522301"/>
              <a:gd name="connsiteY4" fmla="*/ 275665 h 991588"/>
              <a:gd name="connsiteX0" fmla="*/ 3281 w 532147"/>
              <a:gd name="connsiteY0" fmla="*/ 275665 h 991588"/>
              <a:gd name="connsiteX1" fmla="*/ 522301 w 532147"/>
              <a:gd name="connsiteY1" fmla="*/ 0 h 991588"/>
              <a:gd name="connsiteX2" fmla="*/ 532147 w 532147"/>
              <a:gd name="connsiteY2" fmla="*/ 702796 h 991588"/>
              <a:gd name="connsiteX3" fmla="*/ 0 w 532147"/>
              <a:gd name="connsiteY3" fmla="*/ 991588 h 991588"/>
              <a:gd name="connsiteX4" fmla="*/ 3281 w 532147"/>
              <a:gd name="connsiteY4" fmla="*/ 275665 h 9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47" h="991588">
                <a:moveTo>
                  <a:pt x="3281" y="275665"/>
                </a:moveTo>
                <a:lnTo>
                  <a:pt x="522301" y="0"/>
                </a:lnTo>
                <a:lnTo>
                  <a:pt x="532147" y="702796"/>
                </a:lnTo>
                <a:lnTo>
                  <a:pt x="0" y="991588"/>
                </a:lnTo>
                <a:cubicBezTo>
                  <a:pt x="1094" y="752947"/>
                  <a:pt x="2187" y="514306"/>
                  <a:pt x="3281" y="275665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2995301" y="2437679"/>
            <a:ext cx="532147" cy="991588"/>
          </a:xfrm>
          <a:custGeom>
            <a:avLst/>
            <a:gdLst>
              <a:gd name="connsiteX0" fmla="*/ 0 w 568245"/>
              <a:gd name="connsiteY0" fmla="*/ 0 h 568245"/>
              <a:gd name="connsiteX1" fmla="*/ 568245 w 568245"/>
              <a:gd name="connsiteY1" fmla="*/ 0 h 568245"/>
              <a:gd name="connsiteX2" fmla="*/ 568245 w 568245"/>
              <a:gd name="connsiteY2" fmla="*/ 568245 h 568245"/>
              <a:gd name="connsiteX3" fmla="*/ 0 w 568245"/>
              <a:gd name="connsiteY3" fmla="*/ 568245 h 568245"/>
              <a:gd name="connsiteX4" fmla="*/ 0 w 568245"/>
              <a:gd name="connsiteY4" fmla="*/ 0 h 568245"/>
              <a:gd name="connsiteX0" fmla="*/ 0 w 568245"/>
              <a:gd name="connsiteY0" fmla="*/ 229721 h 797966"/>
              <a:gd name="connsiteX1" fmla="*/ 499329 w 568245"/>
              <a:gd name="connsiteY1" fmla="*/ 0 h 797966"/>
              <a:gd name="connsiteX2" fmla="*/ 568245 w 568245"/>
              <a:gd name="connsiteY2" fmla="*/ 797966 h 797966"/>
              <a:gd name="connsiteX3" fmla="*/ 0 w 568245"/>
              <a:gd name="connsiteY3" fmla="*/ 797966 h 797966"/>
              <a:gd name="connsiteX4" fmla="*/ 0 w 568245"/>
              <a:gd name="connsiteY4" fmla="*/ 229721 h 797966"/>
              <a:gd name="connsiteX0" fmla="*/ 0 w 587936"/>
              <a:gd name="connsiteY0" fmla="*/ 275665 h 797966"/>
              <a:gd name="connsiteX1" fmla="*/ 519020 w 587936"/>
              <a:gd name="connsiteY1" fmla="*/ 0 h 797966"/>
              <a:gd name="connsiteX2" fmla="*/ 587936 w 587936"/>
              <a:gd name="connsiteY2" fmla="*/ 797966 h 797966"/>
              <a:gd name="connsiteX3" fmla="*/ 19691 w 587936"/>
              <a:gd name="connsiteY3" fmla="*/ 797966 h 797966"/>
              <a:gd name="connsiteX4" fmla="*/ 0 w 587936"/>
              <a:gd name="connsiteY4" fmla="*/ 275665 h 797966"/>
              <a:gd name="connsiteX0" fmla="*/ 3281 w 591217"/>
              <a:gd name="connsiteY0" fmla="*/ 275665 h 991588"/>
              <a:gd name="connsiteX1" fmla="*/ 522301 w 591217"/>
              <a:gd name="connsiteY1" fmla="*/ 0 h 991588"/>
              <a:gd name="connsiteX2" fmla="*/ 591217 w 591217"/>
              <a:gd name="connsiteY2" fmla="*/ 797966 h 991588"/>
              <a:gd name="connsiteX3" fmla="*/ 0 w 591217"/>
              <a:gd name="connsiteY3" fmla="*/ 991588 h 991588"/>
              <a:gd name="connsiteX4" fmla="*/ 3281 w 591217"/>
              <a:gd name="connsiteY4" fmla="*/ 275665 h 991588"/>
              <a:gd name="connsiteX0" fmla="*/ 3281 w 522301"/>
              <a:gd name="connsiteY0" fmla="*/ 275665 h 991588"/>
              <a:gd name="connsiteX1" fmla="*/ 522301 w 522301"/>
              <a:gd name="connsiteY1" fmla="*/ 0 h 991588"/>
              <a:gd name="connsiteX2" fmla="*/ 440260 w 522301"/>
              <a:gd name="connsiteY2" fmla="*/ 715923 h 991588"/>
              <a:gd name="connsiteX3" fmla="*/ 0 w 522301"/>
              <a:gd name="connsiteY3" fmla="*/ 991588 h 991588"/>
              <a:gd name="connsiteX4" fmla="*/ 3281 w 522301"/>
              <a:gd name="connsiteY4" fmla="*/ 275665 h 991588"/>
              <a:gd name="connsiteX0" fmla="*/ 3281 w 532147"/>
              <a:gd name="connsiteY0" fmla="*/ 275665 h 991588"/>
              <a:gd name="connsiteX1" fmla="*/ 522301 w 532147"/>
              <a:gd name="connsiteY1" fmla="*/ 0 h 991588"/>
              <a:gd name="connsiteX2" fmla="*/ 532147 w 532147"/>
              <a:gd name="connsiteY2" fmla="*/ 702796 h 991588"/>
              <a:gd name="connsiteX3" fmla="*/ 0 w 532147"/>
              <a:gd name="connsiteY3" fmla="*/ 991588 h 991588"/>
              <a:gd name="connsiteX4" fmla="*/ 3281 w 532147"/>
              <a:gd name="connsiteY4" fmla="*/ 275665 h 9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47" h="991588">
                <a:moveTo>
                  <a:pt x="3281" y="275665"/>
                </a:moveTo>
                <a:lnTo>
                  <a:pt x="522301" y="0"/>
                </a:lnTo>
                <a:lnTo>
                  <a:pt x="532147" y="702796"/>
                </a:lnTo>
                <a:lnTo>
                  <a:pt x="0" y="991588"/>
                </a:lnTo>
                <a:cubicBezTo>
                  <a:pt x="1094" y="752947"/>
                  <a:pt x="2187" y="514306"/>
                  <a:pt x="3281" y="275665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20"/>
          <p:cNvSpPr/>
          <p:nvPr/>
        </p:nvSpPr>
        <p:spPr>
          <a:xfrm rot="1710025">
            <a:off x="2242483" y="3315792"/>
            <a:ext cx="963050" cy="650583"/>
          </a:xfrm>
          <a:custGeom>
            <a:avLst/>
            <a:gdLst>
              <a:gd name="connsiteX0" fmla="*/ 0 w 592162"/>
              <a:gd name="connsiteY0" fmla="*/ 0 h 592162"/>
              <a:gd name="connsiteX1" fmla="*/ 592162 w 592162"/>
              <a:gd name="connsiteY1" fmla="*/ 0 h 592162"/>
              <a:gd name="connsiteX2" fmla="*/ 592162 w 592162"/>
              <a:gd name="connsiteY2" fmla="*/ 592162 h 592162"/>
              <a:gd name="connsiteX3" fmla="*/ 0 w 592162"/>
              <a:gd name="connsiteY3" fmla="*/ 592162 h 592162"/>
              <a:gd name="connsiteX4" fmla="*/ 0 w 592162"/>
              <a:gd name="connsiteY4" fmla="*/ 0 h 592162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0 w 934742"/>
              <a:gd name="connsiteY3" fmla="*/ 592162 h 639750"/>
              <a:gd name="connsiteX4" fmla="*/ 0 w 934742"/>
              <a:gd name="connsiteY4" fmla="*/ 0 h 639750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331482 w 934742"/>
              <a:gd name="connsiteY3" fmla="*/ 633896 h 639750"/>
              <a:gd name="connsiteX4" fmla="*/ 0 w 934742"/>
              <a:gd name="connsiteY4" fmla="*/ 0 h 639750"/>
              <a:gd name="connsiteX0" fmla="*/ 0 w 951954"/>
              <a:gd name="connsiteY0" fmla="*/ 0 h 642282"/>
              <a:gd name="connsiteX1" fmla="*/ 609374 w 951954"/>
              <a:gd name="connsiteY1" fmla="*/ 2532 h 642282"/>
              <a:gd name="connsiteX2" fmla="*/ 951954 w 951954"/>
              <a:gd name="connsiteY2" fmla="*/ 642282 h 642282"/>
              <a:gd name="connsiteX3" fmla="*/ 348694 w 951954"/>
              <a:gd name="connsiteY3" fmla="*/ 636428 h 642282"/>
              <a:gd name="connsiteX4" fmla="*/ 0 w 951954"/>
              <a:gd name="connsiteY4" fmla="*/ 0 h 642282"/>
              <a:gd name="connsiteX0" fmla="*/ 0 w 951954"/>
              <a:gd name="connsiteY0" fmla="*/ 2449 h 644731"/>
              <a:gd name="connsiteX1" fmla="*/ 618547 w 951954"/>
              <a:gd name="connsiteY1" fmla="*/ 0 h 644731"/>
              <a:gd name="connsiteX2" fmla="*/ 951954 w 951954"/>
              <a:gd name="connsiteY2" fmla="*/ 644731 h 644731"/>
              <a:gd name="connsiteX3" fmla="*/ 348694 w 951954"/>
              <a:gd name="connsiteY3" fmla="*/ 638877 h 644731"/>
              <a:gd name="connsiteX4" fmla="*/ 0 w 951954"/>
              <a:gd name="connsiteY4" fmla="*/ 2449 h 644731"/>
              <a:gd name="connsiteX0" fmla="*/ 0 w 963050"/>
              <a:gd name="connsiteY0" fmla="*/ 2449 h 650583"/>
              <a:gd name="connsiteX1" fmla="*/ 618547 w 963050"/>
              <a:gd name="connsiteY1" fmla="*/ 0 h 650583"/>
              <a:gd name="connsiteX2" fmla="*/ 963050 w 963050"/>
              <a:gd name="connsiteY2" fmla="*/ 650583 h 650583"/>
              <a:gd name="connsiteX3" fmla="*/ 348694 w 963050"/>
              <a:gd name="connsiteY3" fmla="*/ 638877 h 650583"/>
              <a:gd name="connsiteX4" fmla="*/ 0 w 963050"/>
              <a:gd name="connsiteY4" fmla="*/ 2449 h 6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50" h="650583">
                <a:moveTo>
                  <a:pt x="0" y="2449"/>
                </a:moveTo>
                <a:lnTo>
                  <a:pt x="618547" y="0"/>
                </a:lnTo>
                <a:lnTo>
                  <a:pt x="963050" y="650583"/>
                </a:lnTo>
                <a:lnTo>
                  <a:pt x="348694" y="638877"/>
                </a:lnTo>
                <a:lnTo>
                  <a:pt x="0" y="2449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20"/>
          <p:cNvSpPr/>
          <p:nvPr/>
        </p:nvSpPr>
        <p:spPr>
          <a:xfrm rot="1710025">
            <a:off x="1720565" y="3031497"/>
            <a:ext cx="963050" cy="650583"/>
          </a:xfrm>
          <a:custGeom>
            <a:avLst/>
            <a:gdLst>
              <a:gd name="connsiteX0" fmla="*/ 0 w 592162"/>
              <a:gd name="connsiteY0" fmla="*/ 0 h 592162"/>
              <a:gd name="connsiteX1" fmla="*/ 592162 w 592162"/>
              <a:gd name="connsiteY1" fmla="*/ 0 h 592162"/>
              <a:gd name="connsiteX2" fmla="*/ 592162 w 592162"/>
              <a:gd name="connsiteY2" fmla="*/ 592162 h 592162"/>
              <a:gd name="connsiteX3" fmla="*/ 0 w 592162"/>
              <a:gd name="connsiteY3" fmla="*/ 592162 h 592162"/>
              <a:gd name="connsiteX4" fmla="*/ 0 w 592162"/>
              <a:gd name="connsiteY4" fmla="*/ 0 h 592162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0 w 934742"/>
              <a:gd name="connsiteY3" fmla="*/ 592162 h 639750"/>
              <a:gd name="connsiteX4" fmla="*/ 0 w 934742"/>
              <a:gd name="connsiteY4" fmla="*/ 0 h 639750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331482 w 934742"/>
              <a:gd name="connsiteY3" fmla="*/ 633896 h 639750"/>
              <a:gd name="connsiteX4" fmla="*/ 0 w 934742"/>
              <a:gd name="connsiteY4" fmla="*/ 0 h 639750"/>
              <a:gd name="connsiteX0" fmla="*/ 0 w 951954"/>
              <a:gd name="connsiteY0" fmla="*/ 0 h 642282"/>
              <a:gd name="connsiteX1" fmla="*/ 609374 w 951954"/>
              <a:gd name="connsiteY1" fmla="*/ 2532 h 642282"/>
              <a:gd name="connsiteX2" fmla="*/ 951954 w 951954"/>
              <a:gd name="connsiteY2" fmla="*/ 642282 h 642282"/>
              <a:gd name="connsiteX3" fmla="*/ 348694 w 951954"/>
              <a:gd name="connsiteY3" fmla="*/ 636428 h 642282"/>
              <a:gd name="connsiteX4" fmla="*/ 0 w 951954"/>
              <a:gd name="connsiteY4" fmla="*/ 0 h 642282"/>
              <a:gd name="connsiteX0" fmla="*/ 0 w 951954"/>
              <a:gd name="connsiteY0" fmla="*/ 2449 h 644731"/>
              <a:gd name="connsiteX1" fmla="*/ 618547 w 951954"/>
              <a:gd name="connsiteY1" fmla="*/ 0 h 644731"/>
              <a:gd name="connsiteX2" fmla="*/ 951954 w 951954"/>
              <a:gd name="connsiteY2" fmla="*/ 644731 h 644731"/>
              <a:gd name="connsiteX3" fmla="*/ 348694 w 951954"/>
              <a:gd name="connsiteY3" fmla="*/ 638877 h 644731"/>
              <a:gd name="connsiteX4" fmla="*/ 0 w 951954"/>
              <a:gd name="connsiteY4" fmla="*/ 2449 h 644731"/>
              <a:gd name="connsiteX0" fmla="*/ 0 w 963050"/>
              <a:gd name="connsiteY0" fmla="*/ 2449 h 650583"/>
              <a:gd name="connsiteX1" fmla="*/ 618547 w 963050"/>
              <a:gd name="connsiteY1" fmla="*/ 0 h 650583"/>
              <a:gd name="connsiteX2" fmla="*/ 963050 w 963050"/>
              <a:gd name="connsiteY2" fmla="*/ 650583 h 650583"/>
              <a:gd name="connsiteX3" fmla="*/ 348694 w 963050"/>
              <a:gd name="connsiteY3" fmla="*/ 638877 h 650583"/>
              <a:gd name="connsiteX4" fmla="*/ 0 w 963050"/>
              <a:gd name="connsiteY4" fmla="*/ 2449 h 6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50" h="650583">
                <a:moveTo>
                  <a:pt x="0" y="2449"/>
                </a:moveTo>
                <a:lnTo>
                  <a:pt x="618547" y="0"/>
                </a:lnTo>
                <a:lnTo>
                  <a:pt x="963050" y="650583"/>
                </a:lnTo>
                <a:lnTo>
                  <a:pt x="348694" y="638877"/>
                </a:lnTo>
                <a:lnTo>
                  <a:pt x="0" y="2449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20"/>
          <p:cNvSpPr/>
          <p:nvPr/>
        </p:nvSpPr>
        <p:spPr>
          <a:xfrm rot="1710025">
            <a:off x="2242483" y="4036750"/>
            <a:ext cx="963050" cy="650583"/>
          </a:xfrm>
          <a:custGeom>
            <a:avLst/>
            <a:gdLst>
              <a:gd name="connsiteX0" fmla="*/ 0 w 592162"/>
              <a:gd name="connsiteY0" fmla="*/ 0 h 592162"/>
              <a:gd name="connsiteX1" fmla="*/ 592162 w 592162"/>
              <a:gd name="connsiteY1" fmla="*/ 0 h 592162"/>
              <a:gd name="connsiteX2" fmla="*/ 592162 w 592162"/>
              <a:gd name="connsiteY2" fmla="*/ 592162 h 592162"/>
              <a:gd name="connsiteX3" fmla="*/ 0 w 592162"/>
              <a:gd name="connsiteY3" fmla="*/ 592162 h 592162"/>
              <a:gd name="connsiteX4" fmla="*/ 0 w 592162"/>
              <a:gd name="connsiteY4" fmla="*/ 0 h 592162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0 w 934742"/>
              <a:gd name="connsiteY3" fmla="*/ 592162 h 639750"/>
              <a:gd name="connsiteX4" fmla="*/ 0 w 934742"/>
              <a:gd name="connsiteY4" fmla="*/ 0 h 639750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331482 w 934742"/>
              <a:gd name="connsiteY3" fmla="*/ 633896 h 639750"/>
              <a:gd name="connsiteX4" fmla="*/ 0 w 934742"/>
              <a:gd name="connsiteY4" fmla="*/ 0 h 639750"/>
              <a:gd name="connsiteX0" fmla="*/ 0 w 951954"/>
              <a:gd name="connsiteY0" fmla="*/ 0 h 642282"/>
              <a:gd name="connsiteX1" fmla="*/ 609374 w 951954"/>
              <a:gd name="connsiteY1" fmla="*/ 2532 h 642282"/>
              <a:gd name="connsiteX2" fmla="*/ 951954 w 951954"/>
              <a:gd name="connsiteY2" fmla="*/ 642282 h 642282"/>
              <a:gd name="connsiteX3" fmla="*/ 348694 w 951954"/>
              <a:gd name="connsiteY3" fmla="*/ 636428 h 642282"/>
              <a:gd name="connsiteX4" fmla="*/ 0 w 951954"/>
              <a:gd name="connsiteY4" fmla="*/ 0 h 642282"/>
              <a:gd name="connsiteX0" fmla="*/ 0 w 951954"/>
              <a:gd name="connsiteY0" fmla="*/ 2449 h 644731"/>
              <a:gd name="connsiteX1" fmla="*/ 618547 w 951954"/>
              <a:gd name="connsiteY1" fmla="*/ 0 h 644731"/>
              <a:gd name="connsiteX2" fmla="*/ 951954 w 951954"/>
              <a:gd name="connsiteY2" fmla="*/ 644731 h 644731"/>
              <a:gd name="connsiteX3" fmla="*/ 348694 w 951954"/>
              <a:gd name="connsiteY3" fmla="*/ 638877 h 644731"/>
              <a:gd name="connsiteX4" fmla="*/ 0 w 951954"/>
              <a:gd name="connsiteY4" fmla="*/ 2449 h 644731"/>
              <a:gd name="connsiteX0" fmla="*/ 0 w 963050"/>
              <a:gd name="connsiteY0" fmla="*/ 2449 h 650583"/>
              <a:gd name="connsiteX1" fmla="*/ 618547 w 963050"/>
              <a:gd name="connsiteY1" fmla="*/ 0 h 650583"/>
              <a:gd name="connsiteX2" fmla="*/ 963050 w 963050"/>
              <a:gd name="connsiteY2" fmla="*/ 650583 h 650583"/>
              <a:gd name="connsiteX3" fmla="*/ 348694 w 963050"/>
              <a:gd name="connsiteY3" fmla="*/ 638877 h 650583"/>
              <a:gd name="connsiteX4" fmla="*/ 0 w 963050"/>
              <a:gd name="connsiteY4" fmla="*/ 2449 h 6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50" h="650583">
                <a:moveTo>
                  <a:pt x="0" y="2449"/>
                </a:moveTo>
                <a:lnTo>
                  <a:pt x="618547" y="0"/>
                </a:lnTo>
                <a:lnTo>
                  <a:pt x="963050" y="650583"/>
                </a:lnTo>
                <a:lnTo>
                  <a:pt x="348694" y="638877"/>
                </a:lnTo>
                <a:lnTo>
                  <a:pt x="0" y="2449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20"/>
          <p:cNvSpPr/>
          <p:nvPr/>
        </p:nvSpPr>
        <p:spPr>
          <a:xfrm rot="1710025">
            <a:off x="1720565" y="3752455"/>
            <a:ext cx="963050" cy="650583"/>
          </a:xfrm>
          <a:custGeom>
            <a:avLst/>
            <a:gdLst>
              <a:gd name="connsiteX0" fmla="*/ 0 w 592162"/>
              <a:gd name="connsiteY0" fmla="*/ 0 h 592162"/>
              <a:gd name="connsiteX1" fmla="*/ 592162 w 592162"/>
              <a:gd name="connsiteY1" fmla="*/ 0 h 592162"/>
              <a:gd name="connsiteX2" fmla="*/ 592162 w 592162"/>
              <a:gd name="connsiteY2" fmla="*/ 592162 h 592162"/>
              <a:gd name="connsiteX3" fmla="*/ 0 w 592162"/>
              <a:gd name="connsiteY3" fmla="*/ 592162 h 592162"/>
              <a:gd name="connsiteX4" fmla="*/ 0 w 592162"/>
              <a:gd name="connsiteY4" fmla="*/ 0 h 592162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0 w 934742"/>
              <a:gd name="connsiteY3" fmla="*/ 592162 h 639750"/>
              <a:gd name="connsiteX4" fmla="*/ 0 w 934742"/>
              <a:gd name="connsiteY4" fmla="*/ 0 h 639750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331482 w 934742"/>
              <a:gd name="connsiteY3" fmla="*/ 633896 h 639750"/>
              <a:gd name="connsiteX4" fmla="*/ 0 w 934742"/>
              <a:gd name="connsiteY4" fmla="*/ 0 h 639750"/>
              <a:gd name="connsiteX0" fmla="*/ 0 w 951954"/>
              <a:gd name="connsiteY0" fmla="*/ 0 h 642282"/>
              <a:gd name="connsiteX1" fmla="*/ 609374 w 951954"/>
              <a:gd name="connsiteY1" fmla="*/ 2532 h 642282"/>
              <a:gd name="connsiteX2" fmla="*/ 951954 w 951954"/>
              <a:gd name="connsiteY2" fmla="*/ 642282 h 642282"/>
              <a:gd name="connsiteX3" fmla="*/ 348694 w 951954"/>
              <a:gd name="connsiteY3" fmla="*/ 636428 h 642282"/>
              <a:gd name="connsiteX4" fmla="*/ 0 w 951954"/>
              <a:gd name="connsiteY4" fmla="*/ 0 h 642282"/>
              <a:gd name="connsiteX0" fmla="*/ 0 w 951954"/>
              <a:gd name="connsiteY0" fmla="*/ 2449 h 644731"/>
              <a:gd name="connsiteX1" fmla="*/ 618547 w 951954"/>
              <a:gd name="connsiteY1" fmla="*/ 0 h 644731"/>
              <a:gd name="connsiteX2" fmla="*/ 951954 w 951954"/>
              <a:gd name="connsiteY2" fmla="*/ 644731 h 644731"/>
              <a:gd name="connsiteX3" fmla="*/ 348694 w 951954"/>
              <a:gd name="connsiteY3" fmla="*/ 638877 h 644731"/>
              <a:gd name="connsiteX4" fmla="*/ 0 w 951954"/>
              <a:gd name="connsiteY4" fmla="*/ 2449 h 644731"/>
              <a:gd name="connsiteX0" fmla="*/ 0 w 963050"/>
              <a:gd name="connsiteY0" fmla="*/ 2449 h 650583"/>
              <a:gd name="connsiteX1" fmla="*/ 618547 w 963050"/>
              <a:gd name="connsiteY1" fmla="*/ 0 h 650583"/>
              <a:gd name="connsiteX2" fmla="*/ 963050 w 963050"/>
              <a:gd name="connsiteY2" fmla="*/ 650583 h 650583"/>
              <a:gd name="connsiteX3" fmla="*/ 348694 w 963050"/>
              <a:gd name="connsiteY3" fmla="*/ 638877 h 650583"/>
              <a:gd name="connsiteX4" fmla="*/ 0 w 963050"/>
              <a:gd name="connsiteY4" fmla="*/ 2449 h 6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50" h="650583">
                <a:moveTo>
                  <a:pt x="0" y="2449"/>
                </a:moveTo>
                <a:lnTo>
                  <a:pt x="618547" y="0"/>
                </a:lnTo>
                <a:lnTo>
                  <a:pt x="963050" y="650583"/>
                </a:lnTo>
                <a:lnTo>
                  <a:pt x="348694" y="638877"/>
                </a:lnTo>
                <a:lnTo>
                  <a:pt x="0" y="2449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20"/>
          <p:cNvSpPr/>
          <p:nvPr/>
        </p:nvSpPr>
        <p:spPr>
          <a:xfrm rot="1710025">
            <a:off x="2242483" y="2605218"/>
            <a:ext cx="963050" cy="650583"/>
          </a:xfrm>
          <a:custGeom>
            <a:avLst/>
            <a:gdLst>
              <a:gd name="connsiteX0" fmla="*/ 0 w 592162"/>
              <a:gd name="connsiteY0" fmla="*/ 0 h 592162"/>
              <a:gd name="connsiteX1" fmla="*/ 592162 w 592162"/>
              <a:gd name="connsiteY1" fmla="*/ 0 h 592162"/>
              <a:gd name="connsiteX2" fmla="*/ 592162 w 592162"/>
              <a:gd name="connsiteY2" fmla="*/ 592162 h 592162"/>
              <a:gd name="connsiteX3" fmla="*/ 0 w 592162"/>
              <a:gd name="connsiteY3" fmla="*/ 592162 h 592162"/>
              <a:gd name="connsiteX4" fmla="*/ 0 w 592162"/>
              <a:gd name="connsiteY4" fmla="*/ 0 h 592162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0 w 934742"/>
              <a:gd name="connsiteY3" fmla="*/ 592162 h 639750"/>
              <a:gd name="connsiteX4" fmla="*/ 0 w 934742"/>
              <a:gd name="connsiteY4" fmla="*/ 0 h 639750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331482 w 934742"/>
              <a:gd name="connsiteY3" fmla="*/ 633896 h 639750"/>
              <a:gd name="connsiteX4" fmla="*/ 0 w 934742"/>
              <a:gd name="connsiteY4" fmla="*/ 0 h 639750"/>
              <a:gd name="connsiteX0" fmla="*/ 0 w 951954"/>
              <a:gd name="connsiteY0" fmla="*/ 0 h 642282"/>
              <a:gd name="connsiteX1" fmla="*/ 609374 w 951954"/>
              <a:gd name="connsiteY1" fmla="*/ 2532 h 642282"/>
              <a:gd name="connsiteX2" fmla="*/ 951954 w 951954"/>
              <a:gd name="connsiteY2" fmla="*/ 642282 h 642282"/>
              <a:gd name="connsiteX3" fmla="*/ 348694 w 951954"/>
              <a:gd name="connsiteY3" fmla="*/ 636428 h 642282"/>
              <a:gd name="connsiteX4" fmla="*/ 0 w 951954"/>
              <a:gd name="connsiteY4" fmla="*/ 0 h 642282"/>
              <a:gd name="connsiteX0" fmla="*/ 0 w 951954"/>
              <a:gd name="connsiteY0" fmla="*/ 2449 h 644731"/>
              <a:gd name="connsiteX1" fmla="*/ 618547 w 951954"/>
              <a:gd name="connsiteY1" fmla="*/ 0 h 644731"/>
              <a:gd name="connsiteX2" fmla="*/ 951954 w 951954"/>
              <a:gd name="connsiteY2" fmla="*/ 644731 h 644731"/>
              <a:gd name="connsiteX3" fmla="*/ 348694 w 951954"/>
              <a:gd name="connsiteY3" fmla="*/ 638877 h 644731"/>
              <a:gd name="connsiteX4" fmla="*/ 0 w 951954"/>
              <a:gd name="connsiteY4" fmla="*/ 2449 h 644731"/>
              <a:gd name="connsiteX0" fmla="*/ 0 w 963050"/>
              <a:gd name="connsiteY0" fmla="*/ 2449 h 650583"/>
              <a:gd name="connsiteX1" fmla="*/ 618547 w 963050"/>
              <a:gd name="connsiteY1" fmla="*/ 0 h 650583"/>
              <a:gd name="connsiteX2" fmla="*/ 963050 w 963050"/>
              <a:gd name="connsiteY2" fmla="*/ 650583 h 650583"/>
              <a:gd name="connsiteX3" fmla="*/ 348694 w 963050"/>
              <a:gd name="connsiteY3" fmla="*/ 638877 h 650583"/>
              <a:gd name="connsiteX4" fmla="*/ 0 w 963050"/>
              <a:gd name="connsiteY4" fmla="*/ 2449 h 6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50" h="650583">
                <a:moveTo>
                  <a:pt x="0" y="2449"/>
                </a:moveTo>
                <a:lnTo>
                  <a:pt x="618547" y="0"/>
                </a:lnTo>
                <a:lnTo>
                  <a:pt x="963050" y="650583"/>
                </a:lnTo>
                <a:lnTo>
                  <a:pt x="348694" y="638877"/>
                </a:lnTo>
                <a:lnTo>
                  <a:pt x="0" y="2449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20"/>
          <p:cNvSpPr/>
          <p:nvPr/>
        </p:nvSpPr>
        <p:spPr>
          <a:xfrm rot="1710025">
            <a:off x="1720565" y="2320923"/>
            <a:ext cx="963050" cy="650583"/>
          </a:xfrm>
          <a:custGeom>
            <a:avLst/>
            <a:gdLst>
              <a:gd name="connsiteX0" fmla="*/ 0 w 592162"/>
              <a:gd name="connsiteY0" fmla="*/ 0 h 592162"/>
              <a:gd name="connsiteX1" fmla="*/ 592162 w 592162"/>
              <a:gd name="connsiteY1" fmla="*/ 0 h 592162"/>
              <a:gd name="connsiteX2" fmla="*/ 592162 w 592162"/>
              <a:gd name="connsiteY2" fmla="*/ 592162 h 592162"/>
              <a:gd name="connsiteX3" fmla="*/ 0 w 592162"/>
              <a:gd name="connsiteY3" fmla="*/ 592162 h 592162"/>
              <a:gd name="connsiteX4" fmla="*/ 0 w 592162"/>
              <a:gd name="connsiteY4" fmla="*/ 0 h 592162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0 w 934742"/>
              <a:gd name="connsiteY3" fmla="*/ 592162 h 639750"/>
              <a:gd name="connsiteX4" fmla="*/ 0 w 934742"/>
              <a:gd name="connsiteY4" fmla="*/ 0 h 639750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331482 w 934742"/>
              <a:gd name="connsiteY3" fmla="*/ 633896 h 639750"/>
              <a:gd name="connsiteX4" fmla="*/ 0 w 934742"/>
              <a:gd name="connsiteY4" fmla="*/ 0 h 639750"/>
              <a:gd name="connsiteX0" fmla="*/ 0 w 951954"/>
              <a:gd name="connsiteY0" fmla="*/ 0 h 642282"/>
              <a:gd name="connsiteX1" fmla="*/ 609374 w 951954"/>
              <a:gd name="connsiteY1" fmla="*/ 2532 h 642282"/>
              <a:gd name="connsiteX2" fmla="*/ 951954 w 951954"/>
              <a:gd name="connsiteY2" fmla="*/ 642282 h 642282"/>
              <a:gd name="connsiteX3" fmla="*/ 348694 w 951954"/>
              <a:gd name="connsiteY3" fmla="*/ 636428 h 642282"/>
              <a:gd name="connsiteX4" fmla="*/ 0 w 951954"/>
              <a:gd name="connsiteY4" fmla="*/ 0 h 642282"/>
              <a:gd name="connsiteX0" fmla="*/ 0 w 951954"/>
              <a:gd name="connsiteY0" fmla="*/ 2449 h 644731"/>
              <a:gd name="connsiteX1" fmla="*/ 618547 w 951954"/>
              <a:gd name="connsiteY1" fmla="*/ 0 h 644731"/>
              <a:gd name="connsiteX2" fmla="*/ 951954 w 951954"/>
              <a:gd name="connsiteY2" fmla="*/ 644731 h 644731"/>
              <a:gd name="connsiteX3" fmla="*/ 348694 w 951954"/>
              <a:gd name="connsiteY3" fmla="*/ 638877 h 644731"/>
              <a:gd name="connsiteX4" fmla="*/ 0 w 951954"/>
              <a:gd name="connsiteY4" fmla="*/ 2449 h 644731"/>
              <a:gd name="connsiteX0" fmla="*/ 0 w 963050"/>
              <a:gd name="connsiteY0" fmla="*/ 2449 h 650583"/>
              <a:gd name="connsiteX1" fmla="*/ 618547 w 963050"/>
              <a:gd name="connsiteY1" fmla="*/ 0 h 650583"/>
              <a:gd name="connsiteX2" fmla="*/ 963050 w 963050"/>
              <a:gd name="connsiteY2" fmla="*/ 650583 h 650583"/>
              <a:gd name="connsiteX3" fmla="*/ 348694 w 963050"/>
              <a:gd name="connsiteY3" fmla="*/ 638877 h 650583"/>
              <a:gd name="connsiteX4" fmla="*/ 0 w 963050"/>
              <a:gd name="connsiteY4" fmla="*/ 2449 h 6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50" h="650583">
                <a:moveTo>
                  <a:pt x="0" y="2449"/>
                </a:moveTo>
                <a:lnTo>
                  <a:pt x="618547" y="0"/>
                </a:lnTo>
                <a:lnTo>
                  <a:pt x="963050" y="650583"/>
                </a:lnTo>
                <a:lnTo>
                  <a:pt x="348694" y="638877"/>
                </a:lnTo>
                <a:lnTo>
                  <a:pt x="0" y="2449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0"/>
          <p:cNvSpPr/>
          <p:nvPr/>
        </p:nvSpPr>
        <p:spPr>
          <a:xfrm rot="1710025">
            <a:off x="1205605" y="3479226"/>
            <a:ext cx="963050" cy="650583"/>
          </a:xfrm>
          <a:custGeom>
            <a:avLst/>
            <a:gdLst>
              <a:gd name="connsiteX0" fmla="*/ 0 w 592162"/>
              <a:gd name="connsiteY0" fmla="*/ 0 h 592162"/>
              <a:gd name="connsiteX1" fmla="*/ 592162 w 592162"/>
              <a:gd name="connsiteY1" fmla="*/ 0 h 592162"/>
              <a:gd name="connsiteX2" fmla="*/ 592162 w 592162"/>
              <a:gd name="connsiteY2" fmla="*/ 592162 h 592162"/>
              <a:gd name="connsiteX3" fmla="*/ 0 w 592162"/>
              <a:gd name="connsiteY3" fmla="*/ 592162 h 592162"/>
              <a:gd name="connsiteX4" fmla="*/ 0 w 592162"/>
              <a:gd name="connsiteY4" fmla="*/ 0 h 592162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0 w 934742"/>
              <a:gd name="connsiteY3" fmla="*/ 592162 h 639750"/>
              <a:gd name="connsiteX4" fmla="*/ 0 w 934742"/>
              <a:gd name="connsiteY4" fmla="*/ 0 h 639750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331482 w 934742"/>
              <a:gd name="connsiteY3" fmla="*/ 633896 h 639750"/>
              <a:gd name="connsiteX4" fmla="*/ 0 w 934742"/>
              <a:gd name="connsiteY4" fmla="*/ 0 h 639750"/>
              <a:gd name="connsiteX0" fmla="*/ 0 w 951954"/>
              <a:gd name="connsiteY0" fmla="*/ 0 h 642282"/>
              <a:gd name="connsiteX1" fmla="*/ 609374 w 951954"/>
              <a:gd name="connsiteY1" fmla="*/ 2532 h 642282"/>
              <a:gd name="connsiteX2" fmla="*/ 951954 w 951954"/>
              <a:gd name="connsiteY2" fmla="*/ 642282 h 642282"/>
              <a:gd name="connsiteX3" fmla="*/ 348694 w 951954"/>
              <a:gd name="connsiteY3" fmla="*/ 636428 h 642282"/>
              <a:gd name="connsiteX4" fmla="*/ 0 w 951954"/>
              <a:gd name="connsiteY4" fmla="*/ 0 h 642282"/>
              <a:gd name="connsiteX0" fmla="*/ 0 w 951954"/>
              <a:gd name="connsiteY0" fmla="*/ 2449 h 644731"/>
              <a:gd name="connsiteX1" fmla="*/ 618547 w 951954"/>
              <a:gd name="connsiteY1" fmla="*/ 0 h 644731"/>
              <a:gd name="connsiteX2" fmla="*/ 951954 w 951954"/>
              <a:gd name="connsiteY2" fmla="*/ 644731 h 644731"/>
              <a:gd name="connsiteX3" fmla="*/ 348694 w 951954"/>
              <a:gd name="connsiteY3" fmla="*/ 638877 h 644731"/>
              <a:gd name="connsiteX4" fmla="*/ 0 w 951954"/>
              <a:gd name="connsiteY4" fmla="*/ 2449 h 644731"/>
              <a:gd name="connsiteX0" fmla="*/ 0 w 963050"/>
              <a:gd name="connsiteY0" fmla="*/ 2449 h 650583"/>
              <a:gd name="connsiteX1" fmla="*/ 618547 w 963050"/>
              <a:gd name="connsiteY1" fmla="*/ 0 h 650583"/>
              <a:gd name="connsiteX2" fmla="*/ 963050 w 963050"/>
              <a:gd name="connsiteY2" fmla="*/ 650583 h 650583"/>
              <a:gd name="connsiteX3" fmla="*/ 348694 w 963050"/>
              <a:gd name="connsiteY3" fmla="*/ 638877 h 650583"/>
              <a:gd name="connsiteX4" fmla="*/ 0 w 963050"/>
              <a:gd name="connsiteY4" fmla="*/ 2449 h 6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50" h="650583">
                <a:moveTo>
                  <a:pt x="0" y="2449"/>
                </a:moveTo>
                <a:lnTo>
                  <a:pt x="618547" y="0"/>
                </a:lnTo>
                <a:lnTo>
                  <a:pt x="963050" y="650583"/>
                </a:lnTo>
                <a:lnTo>
                  <a:pt x="348694" y="638877"/>
                </a:lnTo>
                <a:lnTo>
                  <a:pt x="0" y="2449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20"/>
          <p:cNvSpPr/>
          <p:nvPr/>
        </p:nvSpPr>
        <p:spPr>
          <a:xfrm rot="1710025">
            <a:off x="1205606" y="2060367"/>
            <a:ext cx="963050" cy="650583"/>
          </a:xfrm>
          <a:custGeom>
            <a:avLst/>
            <a:gdLst>
              <a:gd name="connsiteX0" fmla="*/ 0 w 592162"/>
              <a:gd name="connsiteY0" fmla="*/ 0 h 592162"/>
              <a:gd name="connsiteX1" fmla="*/ 592162 w 592162"/>
              <a:gd name="connsiteY1" fmla="*/ 0 h 592162"/>
              <a:gd name="connsiteX2" fmla="*/ 592162 w 592162"/>
              <a:gd name="connsiteY2" fmla="*/ 592162 h 592162"/>
              <a:gd name="connsiteX3" fmla="*/ 0 w 592162"/>
              <a:gd name="connsiteY3" fmla="*/ 592162 h 592162"/>
              <a:gd name="connsiteX4" fmla="*/ 0 w 592162"/>
              <a:gd name="connsiteY4" fmla="*/ 0 h 592162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0 w 934742"/>
              <a:gd name="connsiteY3" fmla="*/ 592162 h 639750"/>
              <a:gd name="connsiteX4" fmla="*/ 0 w 934742"/>
              <a:gd name="connsiteY4" fmla="*/ 0 h 639750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331482 w 934742"/>
              <a:gd name="connsiteY3" fmla="*/ 633896 h 639750"/>
              <a:gd name="connsiteX4" fmla="*/ 0 w 934742"/>
              <a:gd name="connsiteY4" fmla="*/ 0 h 639750"/>
              <a:gd name="connsiteX0" fmla="*/ 0 w 951954"/>
              <a:gd name="connsiteY0" fmla="*/ 0 h 642282"/>
              <a:gd name="connsiteX1" fmla="*/ 609374 w 951954"/>
              <a:gd name="connsiteY1" fmla="*/ 2532 h 642282"/>
              <a:gd name="connsiteX2" fmla="*/ 951954 w 951954"/>
              <a:gd name="connsiteY2" fmla="*/ 642282 h 642282"/>
              <a:gd name="connsiteX3" fmla="*/ 348694 w 951954"/>
              <a:gd name="connsiteY3" fmla="*/ 636428 h 642282"/>
              <a:gd name="connsiteX4" fmla="*/ 0 w 951954"/>
              <a:gd name="connsiteY4" fmla="*/ 0 h 642282"/>
              <a:gd name="connsiteX0" fmla="*/ 0 w 951954"/>
              <a:gd name="connsiteY0" fmla="*/ 2449 h 644731"/>
              <a:gd name="connsiteX1" fmla="*/ 618547 w 951954"/>
              <a:gd name="connsiteY1" fmla="*/ 0 h 644731"/>
              <a:gd name="connsiteX2" fmla="*/ 951954 w 951954"/>
              <a:gd name="connsiteY2" fmla="*/ 644731 h 644731"/>
              <a:gd name="connsiteX3" fmla="*/ 348694 w 951954"/>
              <a:gd name="connsiteY3" fmla="*/ 638877 h 644731"/>
              <a:gd name="connsiteX4" fmla="*/ 0 w 951954"/>
              <a:gd name="connsiteY4" fmla="*/ 2449 h 644731"/>
              <a:gd name="connsiteX0" fmla="*/ 0 w 963050"/>
              <a:gd name="connsiteY0" fmla="*/ 2449 h 650583"/>
              <a:gd name="connsiteX1" fmla="*/ 618547 w 963050"/>
              <a:gd name="connsiteY1" fmla="*/ 0 h 650583"/>
              <a:gd name="connsiteX2" fmla="*/ 963050 w 963050"/>
              <a:gd name="connsiteY2" fmla="*/ 650583 h 650583"/>
              <a:gd name="connsiteX3" fmla="*/ 348694 w 963050"/>
              <a:gd name="connsiteY3" fmla="*/ 638877 h 650583"/>
              <a:gd name="connsiteX4" fmla="*/ 0 w 963050"/>
              <a:gd name="connsiteY4" fmla="*/ 2449 h 6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50" h="650583">
                <a:moveTo>
                  <a:pt x="0" y="2449"/>
                </a:moveTo>
                <a:lnTo>
                  <a:pt x="618547" y="0"/>
                </a:lnTo>
                <a:lnTo>
                  <a:pt x="963050" y="650583"/>
                </a:lnTo>
                <a:lnTo>
                  <a:pt x="348694" y="638877"/>
                </a:lnTo>
                <a:lnTo>
                  <a:pt x="0" y="2449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 rot="1710025">
            <a:off x="1205606" y="2763542"/>
            <a:ext cx="963050" cy="650583"/>
          </a:xfrm>
          <a:custGeom>
            <a:avLst/>
            <a:gdLst>
              <a:gd name="connsiteX0" fmla="*/ 0 w 592162"/>
              <a:gd name="connsiteY0" fmla="*/ 0 h 592162"/>
              <a:gd name="connsiteX1" fmla="*/ 592162 w 592162"/>
              <a:gd name="connsiteY1" fmla="*/ 0 h 592162"/>
              <a:gd name="connsiteX2" fmla="*/ 592162 w 592162"/>
              <a:gd name="connsiteY2" fmla="*/ 592162 h 592162"/>
              <a:gd name="connsiteX3" fmla="*/ 0 w 592162"/>
              <a:gd name="connsiteY3" fmla="*/ 592162 h 592162"/>
              <a:gd name="connsiteX4" fmla="*/ 0 w 592162"/>
              <a:gd name="connsiteY4" fmla="*/ 0 h 592162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0 w 934742"/>
              <a:gd name="connsiteY3" fmla="*/ 592162 h 639750"/>
              <a:gd name="connsiteX4" fmla="*/ 0 w 934742"/>
              <a:gd name="connsiteY4" fmla="*/ 0 h 639750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331482 w 934742"/>
              <a:gd name="connsiteY3" fmla="*/ 633896 h 639750"/>
              <a:gd name="connsiteX4" fmla="*/ 0 w 934742"/>
              <a:gd name="connsiteY4" fmla="*/ 0 h 639750"/>
              <a:gd name="connsiteX0" fmla="*/ 0 w 951954"/>
              <a:gd name="connsiteY0" fmla="*/ 0 h 642282"/>
              <a:gd name="connsiteX1" fmla="*/ 609374 w 951954"/>
              <a:gd name="connsiteY1" fmla="*/ 2532 h 642282"/>
              <a:gd name="connsiteX2" fmla="*/ 951954 w 951954"/>
              <a:gd name="connsiteY2" fmla="*/ 642282 h 642282"/>
              <a:gd name="connsiteX3" fmla="*/ 348694 w 951954"/>
              <a:gd name="connsiteY3" fmla="*/ 636428 h 642282"/>
              <a:gd name="connsiteX4" fmla="*/ 0 w 951954"/>
              <a:gd name="connsiteY4" fmla="*/ 0 h 642282"/>
              <a:gd name="connsiteX0" fmla="*/ 0 w 951954"/>
              <a:gd name="connsiteY0" fmla="*/ 2449 h 644731"/>
              <a:gd name="connsiteX1" fmla="*/ 618547 w 951954"/>
              <a:gd name="connsiteY1" fmla="*/ 0 h 644731"/>
              <a:gd name="connsiteX2" fmla="*/ 951954 w 951954"/>
              <a:gd name="connsiteY2" fmla="*/ 644731 h 644731"/>
              <a:gd name="connsiteX3" fmla="*/ 348694 w 951954"/>
              <a:gd name="connsiteY3" fmla="*/ 638877 h 644731"/>
              <a:gd name="connsiteX4" fmla="*/ 0 w 951954"/>
              <a:gd name="connsiteY4" fmla="*/ 2449 h 644731"/>
              <a:gd name="connsiteX0" fmla="*/ 0 w 963050"/>
              <a:gd name="connsiteY0" fmla="*/ 2449 h 650583"/>
              <a:gd name="connsiteX1" fmla="*/ 618547 w 963050"/>
              <a:gd name="connsiteY1" fmla="*/ 0 h 650583"/>
              <a:gd name="connsiteX2" fmla="*/ 963050 w 963050"/>
              <a:gd name="connsiteY2" fmla="*/ 650583 h 650583"/>
              <a:gd name="connsiteX3" fmla="*/ 348694 w 963050"/>
              <a:gd name="connsiteY3" fmla="*/ 638877 h 650583"/>
              <a:gd name="connsiteX4" fmla="*/ 0 w 963050"/>
              <a:gd name="connsiteY4" fmla="*/ 2449 h 6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50" h="650583">
                <a:moveTo>
                  <a:pt x="0" y="2449"/>
                </a:moveTo>
                <a:lnTo>
                  <a:pt x="618547" y="0"/>
                </a:lnTo>
                <a:lnTo>
                  <a:pt x="963050" y="650583"/>
                </a:lnTo>
                <a:lnTo>
                  <a:pt x="348694" y="638877"/>
                </a:lnTo>
                <a:lnTo>
                  <a:pt x="0" y="2449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012700" y="6455638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540773" y="6455638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540772" y="6020985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68844" y="5732914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12700" y="5732914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012700" y="5732914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540773" y="5732914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012700" y="5444843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2540773" y="5444843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427948" y="5371552"/>
            <a:ext cx="1056144" cy="1298866"/>
            <a:chOff x="1697865" y="3526377"/>
            <a:chExt cx="1056144" cy="1298866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697865" y="4537172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225938" y="4537172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2225937" y="4102519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754009" y="3814448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697865" y="3814448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697865" y="3814448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2225938" y="3814448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1697865" y="3526377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 flipV="1">
              <a:off x="2225938" y="3526377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>
            <a:off x="1424255" y="3300862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952327" y="2866209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480399" y="2578138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427734" y="2578138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424255" y="2578138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952326" y="2151134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427733" y="1863063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427733" y="1866542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1952327" y="1863063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1424254" y="1581951"/>
            <a:ext cx="528072" cy="28807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1952327" y="1574992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952325" y="3588933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480397" y="3154280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996489" y="2703688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952325" y="2866209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480396" y="2439205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952324" y="2151134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480397" y="2151134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 flipV="1">
            <a:off x="2480397" y="1863063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468418" y="3866884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2996491" y="3866884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2996490" y="3432231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524562" y="3144160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468418" y="3144160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2996491" y="3144160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524561" y="2429085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468417" y="2432564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2996490" y="2429085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2996490" y="2141014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427733" y="4008125"/>
            <a:ext cx="528073" cy="30005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1952327" y="3588933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1427733" y="3297383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955804" y="4308178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2480397" y="3877004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471897" y="4586129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2993012" y="4582650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2996490" y="4154955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524562" y="3866884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2468419" y="1574992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1943825" y="1297358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2471898" y="1290400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2996489" y="1863063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2996489" y="1574992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3512582" y="2141014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 flipV="1">
            <a:off x="3512582" y="1852943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2996490" y="1286921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471896" y="1005808"/>
            <a:ext cx="540051" cy="29155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 flipV="1">
            <a:off x="2996490" y="1005808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3524560" y="1574992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3517602" y="1290400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4037174" y="1856422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 flipV="1">
            <a:off x="4037174" y="1575309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3506224" y="3587882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031013" y="2861876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3506224" y="2865158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031012" y="2146801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3509900" y="4300366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4031013" y="3584600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4037570" y="3298726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558880" y="2566156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4037570" y="2572720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558879" y="1851081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4037767" y="4008125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558880" y="3288880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76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oup 369"/>
          <p:cNvGrpSpPr/>
          <p:nvPr/>
        </p:nvGrpSpPr>
        <p:grpSpPr>
          <a:xfrm>
            <a:off x="-122372" y="12837"/>
            <a:ext cx="3360233" cy="3876896"/>
            <a:chOff x="-122372" y="12837"/>
            <a:chExt cx="3360233" cy="3876896"/>
          </a:xfrm>
        </p:grpSpPr>
        <p:sp>
          <p:nvSpPr>
            <p:cNvPr id="4" name="Rectangle 254"/>
            <p:cNvSpPr/>
            <p:nvPr/>
          </p:nvSpPr>
          <p:spPr>
            <a:xfrm>
              <a:off x="629816" y="875117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54"/>
            <p:cNvSpPr/>
            <p:nvPr/>
          </p:nvSpPr>
          <p:spPr>
            <a:xfrm>
              <a:off x="1150904" y="1150739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254"/>
            <p:cNvSpPr/>
            <p:nvPr/>
          </p:nvSpPr>
          <p:spPr>
            <a:xfrm>
              <a:off x="626640" y="300441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254"/>
            <p:cNvSpPr/>
            <p:nvPr/>
          </p:nvSpPr>
          <p:spPr>
            <a:xfrm>
              <a:off x="1154407" y="586579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254"/>
            <p:cNvSpPr/>
            <p:nvPr/>
          </p:nvSpPr>
          <p:spPr>
            <a:xfrm>
              <a:off x="1675495" y="862201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254"/>
            <p:cNvSpPr/>
            <p:nvPr/>
          </p:nvSpPr>
          <p:spPr>
            <a:xfrm>
              <a:off x="1150616" y="12837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254"/>
            <p:cNvSpPr/>
            <p:nvPr/>
          </p:nvSpPr>
          <p:spPr>
            <a:xfrm>
              <a:off x="1675208" y="305325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254"/>
            <p:cNvSpPr/>
            <p:nvPr/>
          </p:nvSpPr>
          <p:spPr>
            <a:xfrm>
              <a:off x="2193121" y="587297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254"/>
            <p:cNvSpPr/>
            <p:nvPr/>
          </p:nvSpPr>
          <p:spPr>
            <a:xfrm>
              <a:off x="102049" y="588979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245"/>
            <p:cNvSpPr/>
            <p:nvPr/>
          </p:nvSpPr>
          <p:spPr>
            <a:xfrm>
              <a:off x="2698755" y="1602966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245"/>
            <p:cNvSpPr/>
            <p:nvPr/>
          </p:nvSpPr>
          <p:spPr>
            <a:xfrm>
              <a:off x="2698755" y="2317067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45"/>
            <p:cNvSpPr/>
            <p:nvPr/>
          </p:nvSpPr>
          <p:spPr>
            <a:xfrm>
              <a:off x="2698755" y="882075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45"/>
            <p:cNvSpPr/>
            <p:nvPr/>
          </p:nvSpPr>
          <p:spPr>
            <a:xfrm>
              <a:off x="2178247" y="1895275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45"/>
            <p:cNvSpPr/>
            <p:nvPr/>
          </p:nvSpPr>
          <p:spPr>
            <a:xfrm>
              <a:off x="2178247" y="2609376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45"/>
            <p:cNvSpPr/>
            <p:nvPr/>
          </p:nvSpPr>
          <p:spPr>
            <a:xfrm>
              <a:off x="2178247" y="1174384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45"/>
            <p:cNvSpPr/>
            <p:nvPr/>
          </p:nvSpPr>
          <p:spPr>
            <a:xfrm>
              <a:off x="1667324" y="2170624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45"/>
            <p:cNvSpPr/>
            <p:nvPr/>
          </p:nvSpPr>
          <p:spPr>
            <a:xfrm>
              <a:off x="1667324" y="2884725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45"/>
            <p:cNvSpPr/>
            <p:nvPr/>
          </p:nvSpPr>
          <p:spPr>
            <a:xfrm>
              <a:off x="1667324" y="1449733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20"/>
            <p:cNvSpPr/>
            <p:nvPr/>
          </p:nvSpPr>
          <p:spPr>
            <a:xfrm rot="1710025">
              <a:off x="914506" y="2327846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0"/>
            <p:cNvSpPr/>
            <p:nvPr/>
          </p:nvSpPr>
          <p:spPr>
            <a:xfrm rot="1710025">
              <a:off x="392588" y="2043551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20"/>
            <p:cNvSpPr/>
            <p:nvPr/>
          </p:nvSpPr>
          <p:spPr>
            <a:xfrm rot="1710025">
              <a:off x="914506" y="3048804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20"/>
            <p:cNvSpPr/>
            <p:nvPr/>
          </p:nvSpPr>
          <p:spPr>
            <a:xfrm rot="1710025">
              <a:off x="392588" y="2764509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20"/>
            <p:cNvSpPr/>
            <p:nvPr/>
          </p:nvSpPr>
          <p:spPr>
            <a:xfrm rot="1710025">
              <a:off x="914506" y="1617272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20"/>
            <p:cNvSpPr/>
            <p:nvPr/>
          </p:nvSpPr>
          <p:spPr>
            <a:xfrm rot="1710025">
              <a:off x="392588" y="1332977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20"/>
            <p:cNvSpPr/>
            <p:nvPr/>
          </p:nvSpPr>
          <p:spPr>
            <a:xfrm rot="1710025">
              <a:off x="-122372" y="2491280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20"/>
            <p:cNvSpPr/>
            <p:nvPr/>
          </p:nvSpPr>
          <p:spPr>
            <a:xfrm rot="1710025">
              <a:off x="-122371" y="1072421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20"/>
            <p:cNvSpPr/>
            <p:nvPr/>
          </p:nvSpPr>
          <p:spPr>
            <a:xfrm rot="1710025">
              <a:off x="-122371" y="1775596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96278" y="2312916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624350" y="1878263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152422" y="1590192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9757" y="1590192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6278" y="1590192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624349" y="1163188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9756" y="875117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99756" y="878596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624350" y="875117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96277" y="594005"/>
              <a:ext cx="528072" cy="2880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624350" y="587046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24348" y="2600987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1152420" y="2166334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668512" y="1715742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24348" y="1878263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1152419" y="1451259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24347" y="1163188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1152420" y="1163188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1152420" y="875117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140441" y="2878938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1668514" y="2878938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1668513" y="2444285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196585" y="2156214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140441" y="2156214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1668514" y="2156214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196584" y="1441139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140440" y="1444618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668513" y="1441139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1668513" y="1153068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99756" y="3020179"/>
              <a:ext cx="528073" cy="30005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624350" y="2600987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99756" y="2309437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27827" y="3320232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152420" y="2889058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143920" y="3598183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1665035" y="3594704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1668513" y="3167009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196585" y="2878938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1140442" y="587046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615848" y="309412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1143921" y="302454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1668512" y="875117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 flipV="1">
              <a:off x="1668512" y="587046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2184605" y="1153068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2184605" y="864997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1668513" y="298975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1143919" y="17862"/>
              <a:ext cx="540051" cy="29155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 flipV="1">
              <a:off x="1668513" y="17862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2196583" y="587046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2189625" y="302454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2709197" y="868476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 flipV="1">
              <a:off x="2709197" y="587363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178247" y="2599936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703036" y="1873930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2178247" y="1877212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703035" y="1158855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2181923" y="3312420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703036" y="2596654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2709593" y="2310780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230903" y="1578210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2709593" y="1584774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230902" y="863135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2709790" y="3020179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230903" y="2300934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9" name="Group 368"/>
          <p:cNvGrpSpPr/>
          <p:nvPr/>
        </p:nvGrpSpPr>
        <p:grpSpPr>
          <a:xfrm>
            <a:off x="5783767" y="-1985"/>
            <a:ext cx="3360233" cy="3876896"/>
            <a:chOff x="5783767" y="-1985"/>
            <a:chExt cx="3360233" cy="3876896"/>
          </a:xfrm>
        </p:grpSpPr>
        <p:sp>
          <p:nvSpPr>
            <p:cNvPr id="95" name="Rectangle 254"/>
            <p:cNvSpPr/>
            <p:nvPr/>
          </p:nvSpPr>
          <p:spPr>
            <a:xfrm>
              <a:off x="6535955" y="860295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254"/>
            <p:cNvSpPr/>
            <p:nvPr/>
          </p:nvSpPr>
          <p:spPr>
            <a:xfrm>
              <a:off x="7057043" y="1135917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254"/>
            <p:cNvSpPr/>
            <p:nvPr/>
          </p:nvSpPr>
          <p:spPr>
            <a:xfrm>
              <a:off x="6532779" y="285619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254"/>
            <p:cNvSpPr/>
            <p:nvPr/>
          </p:nvSpPr>
          <p:spPr>
            <a:xfrm>
              <a:off x="7060546" y="571757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254"/>
            <p:cNvSpPr/>
            <p:nvPr/>
          </p:nvSpPr>
          <p:spPr>
            <a:xfrm>
              <a:off x="7581634" y="847379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254"/>
            <p:cNvSpPr/>
            <p:nvPr/>
          </p:nvSpPr>
          <p:spPr>
            <a:xfrm>
              <a:off x="7056755" y="-1985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254"/>
            <p:cNvSpPr/>
            <p:nvPr/>
          </p:nvSpPr>
          <p:spPr>
            <a:xfrm>
              <a:off x="7581347" y="290503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254"/>
            <p:cNvSpPr/>
            <p:nvPr/>
          </p:nvSpPr>
          <p:spPr>
            <a:xfrm>
              <a:off x="8099260" y="572475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254"/>
            <p:cNvSpPr/>
            <p:nvPr/>
          </p:nvSpPr>
          <p:spPr>
            <a:xfrm>
              <a:off x="6008188" y="574157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245"/>
            <p:cNvSpPr/>
            <p:nvPr/>
          </p:nvSpPr>
          <p:spPr>
            <a:xfrm>
              <a:off x="8604894" y="1588144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245"/>
            <p:cNvSpPr/>
            <p:nvPr/>
          </p:nvSpPr>
          <p:spPr>
            <a:xfrm>
              <a:off x="8604894" y="2302245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245"/>
            <p:cNvSpPr/>
            <p:nvPr/>
          </p:nvSpPr>
          <p:spPr>
            <a:xfrm>
              <a:off x="8604894" y="867253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245"/>
            <p:cNvSpPr/>
            <p:nvPr/>
          </p:nvSpPr>
          <p:spPr>
            <a:xfrm>
              <a:off x="8084386" y="1880453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245"/>
            <p:cNvSpPr/>
            <p:nvPr/>
          </p:nvSpPr>
          <p:spPr>
            <a:xfrm>
              <a:off x="8084386" y="2594554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245"/>
            <p:cNvSpPr/>
            <p:nvPr/>
          </p:nvSpPr>
          <p:spPr>
            <a:xfrm>
              <a:off x="8084386" y="1159562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245"/>
            <p:cNvSpPr/>
            <p:nvPr/>
          </p:nvSpPr>
          <p:spPr>
            <a:xfrm>
              <a:off x="7573463" y="2155802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245"/>
            <p:cNvSpPr/>
            <p:nvPr/>
          </p:nvSpPr>
          <p:spPr>
            <a:xfrm>
              <a:off x="7573463" y="2869903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245"/>
            <p:cNvSpPr/>
            <p:nvPr/>
          </p:nvSpPr>
          <p:spPr>
            <a:xfrm>
              <a:off x="7573463" y="1434911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220"/>
            <p:cNvSpPr/>
            <p:nvPr/>
          </p:nvSpPr>
          <p:spPr>
            <a:xfrm rot="1710025">
              <a:off x="6820645" y="2313024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220"/>
            <p:cNvSpPr/>
            <p:nvPr/>
          </p:nvSpPr>
          <p:spPr>
            <a:xfrm rot="1710025">
              <a:off x="6298727" y="2028729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220"/>
            <p:cNvSpPr/>
            <p:nvPr/>
          </p:nvSpPr>
          <p:spPr>
            <a:xfrm rot="1710025">
              <a:off x="6820645" y="3033982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220"/>
            <p:cNvSpPr/>
            <p:nvPr/>
          </p:nvSpPr>
          <p:spPr>
            <a:xfrm rot="1710025">
              <a:off x="6298727" y="2749687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220"/>
            <p:cNvSpPr/>
            <p:nvPr/>
          </p:nvSpPr>
          <p:spPr>
            <a:xfrm rot="1710025">
              <a:off x="6820645" y="1602450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220"/>
            <p:cNvSpPr/>
            <p:nvPr/>
          </p:nvSpPr>
          <p:spPr>
            <a:xfrm rot="1710025">
              <a:off x="6298727" y="1318155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220"/>
            <p:cNvSpPr/>
            <p:nvPr/>
          </p:nvSpPr>
          <p:spPr>
            <a:xfrm rot="1710025">
              <a:off x="5783767" y="2476458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220"/>
            <p:cNvSpPr/>
            <p:nvPr/>
          </p:nvSpPr>
          <p:spPr>
            <a:xfrm rot="1710025">
              <a:off x="5783768" y="1057599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220"/>
            <p:cNvSpPr/>
            <p:nvPr/>
          </p:nvSpPr>
          <p:spPr>
            <a:xfrm rot="1710025">
              <a:off x="5783768" y="1760774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6002417" y="2298094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6530489" y="1863441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7058561" y="1575370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6005896" y="1575370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6002417" y="1575370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6530488" y="1148366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6005895" y="860295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005895" y="863774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530489" y="860295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6002416" y="579183"/>
              <a:ext cx="528072" cy="2880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 flipV="1">
              <a:off x="6530489" y="572224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6530487" y="2586165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7058559" y="2151512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7574651" y="1700920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530487" y="1863441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7058558" y="1436437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6530486" y="1148366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7058559" y="1148366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 flipV="1">
              <a:off x="7058559" y="860295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7046580" y="2864116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H="1">
              <a:off x="7574653" y="2864116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7574652" y="2429463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8102724" y="2141392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046580" y="2141392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>
              <a:off x="7574653" y="2141392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8102723" y="1426317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7046579" y="1429796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7574652" y="1426317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 flipV="1">
              <a:off x="7574652" y="1138246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6005895" y="3005357"/>
              <a:ext cx="528073" cy="30005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6530489" y="2586165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6005895" y="2294615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6533966" y="3305410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7058559" y="2874236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7050059" y="3583361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>
              <a:off x="7571174" y="3579882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H="1">
              <a:off x="7574652" y="3152187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8102724" y="2864116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7046581" y="572224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6521987" y="294590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 flipV="1">
              <a:off x="7050060" y="287632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7574651" y="860295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 flipV="1">
              <a:off x="7574651" y="572224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8090744" y="1138246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 flipV="1">
              <a:off x="8090744" y="850175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7574652" y="284153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V="1">
              <a:off x="7050058" y="3040"/>
              <a:ext cx="540051" cy="29155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 flipV="1">
              <a:off x="7574652" y="3040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8102722" y="572224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 flipV="1">
              <a:off x="8095764" y="287632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8615336" y="853654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 flipV="1">
              <a:off x="8615336" y="572541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8084386" y="2585114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8609175" y="1859108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8084386" y="1862390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8609174" y="1144033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8088062" y="3297598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609175" y="2581832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8615732" y="2295958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9137042" y="1563388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8615732" y="1569952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9137041" y="848313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H="1">
              <a:off x="8615929" y="3005357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9137042" y="2286112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8" name="Group 367"/>
          <p:cNvGrpSpPr/>
          <p:nvPr/>
        </p:nvGrpSpPr>
        <p:grpSpPr>
          <a:xfrm>
            <a:off x="2957927" y="2838248"/>
            <a:ext cx="3360233" cy="3876896"/>
            <a:chOff x="2957927" y="2838248"/>
            <a:chExt cx="3360233" cy="3876896"/>
          </a:xfrm>
        </p:grpSpPr>
        <p:sp>
          <p:nvSpPr>
            <p:cNvPr id="277" name="Rectangle 254"/>
            <p:cNvSpPr/>
            <p:nvPr/>
          </p:nvSpPr>
          <p:spPr>
            <a:xfrm>
              <a:off x="3710115" y="3700528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54"/>
            <p:cNvSpPr/>
            <p:nvPr/>
          </p:nvSpPr>
          <p:spPr>
            <a:xfrm>
              <a:off x="4231203" y="3976150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54"/>
            <p:cNvSpPr/>
            <p:nvPr/>
          </p:nvSpPr>
          <p:spPr>
            <a:xfrm>
              <a:off x="3706939" y="3125852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54"/>
            <p:cNvSpPr/>
            <p:nvPr/>
          </p:nvSpPr>
          <p:spPr>
            <a:xfrm>
              <a:off x="4234706" y="3411990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54"/>
            <p:cNvSpPr/>
            <p:nvPr/>
          </p:nvSpPr>
          <p:spPr>
            <a:xfrm>
              <a:off x="4755794" y="3687612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54"/>
            <p:cNvSpPr/>
            <p:nvPr/>
          </p:nvSpPr>
          <p:spPr>
            <a:xfrm>
              <a:off x="4230915" y="2838248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54"/>
            <p:cNvSpPr/>
            <p:nvPr/>
          </p:nvSpPr>
          <p:spPr>
            <a:xfrm>
              <a:off x="4755507" y="3130736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4" name="Rectangle 254"/>
            <p:cNvSpPr/>
            <p:nvPr/>
          </p:nvSpPr>
          <p:spPr>
            <a:xfrm>
              <a:off x="5273420" y="3412708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54"/>
            <p:cNvSpPr/>
            <p:nvPr/>
          </p:nvSpPr>
          <p:spPr>
            <a:xfrm>
              <a:off x="3182348" y="3414390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45"/>
            <p:cNvSpPr/>
            <p:nvPr/>
          </p:nvSpPr>
          <p:spPr>
            <a:xfrm>
              <a:off x="5779054" y="4428377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45"/>
            <p:cNvSpPr/>
            <p:nvPr/>
          </p:nvSpPr>
          <p:spPr>
            <a:xfrm>
              <a:off x="5779054" y="5142478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45"/>
            <p:cNvSpPr/>
            <p:nvPr/>
          </p:nvSpPr>
          <p:spPr>
            <a:xfrm>
              <a:off x="5779054" y="3707486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45"/>
            <p:cNvSpPr/>
            <p:nvPr/>
          </p:nvSpPr>
          <p:spPr>
            <a:xfrm>
              <a:off x="5258546" y="4720686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45"/>
            <p:cNvSpPr/>
            <p:nvPr/>
          </p:nvSpPr>
          <p:spPr>
            <a:xfrm>
              <a:off x="5258546" y="5434787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45"/>
            <p:cNvSpPr/>
            <p:nvPr/>
          </p:nvSpPr>
          <p:spPr>
            <a:xfrm>
              <a:off x="5258546" y="3999795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45"/>
            <p:cNvSpPr/>
            <p:nvPr/>
          </p:nvSpPr>
          <p:spPr>
            <a:xfrm>
              <a:off x="4747623" y="4996035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45"/>
            <p:cNvSpPr/>
            <p:nvPr/>
          </p:nvSpPr>
          <p:spPr>
            <a:xfrm>
              <a:off x="4747623" y="5710136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45"/>
            <p:cNvSpPr/>
            <p:nvPr/>
          </p:nvSpPr>
          <p:spPr>
            <a:xfrm>
              <a:off x="4747623" y="4275144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20"/>
            <p:cNvSpPr/>
            <p:nvPr/>
          </p:nvSpPr>
          <p:spPr>
            <a:xfrm rot="1710025">
              <a:off x="3994805" y="5153257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20"/>
            <p:cNvSpPr/>
            <p:nvPr/>
          </p:nvSpPr>
          <p:spPr>
            <a:xfrm rot="1710025">
              <a:off x="3472887" y="4868962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20"/>
            <p:cNvSpPr/>
            <p:nvPr/>
          </p:nvSpPr>
          <p:spPr>
            <a:xfrm rot="1710025">
              <a:off x="3994805" y="5874215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20"/>
            <p:cNvSpPr/>
            <p:nvPr/>
          </p:nvSpPr>
          <p:spPr>
            <a:xfrm rot="1710025">
              <a:off x="3472887" y="5589920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20"/>
            <p:cNvSpPr/>
            <p:nvPr/>
          </p:nvSpPr>
          <p:spPr>
            <a:xfrm rot="1710025">
              <a:off x="3994805" y="4442683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20"/>
            <p:cNvSpPr/>
            <p:nvPr/>
          </p:nvSpPr>
          <p:spPr>
            <a:xfrm rot="1710025">
              <a:off x="3472887" y="4158388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220"/>
            <p:cNvSpPr/>
            <p:nvPr/>
          </p:nvSpPr>
          <p:spPr>
            <a:xfrm rot="1710025">
              <a:off x="2957927" y="5316691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220"/>
            <p:cNvSpPr/>
            <p:nvPr/>
          </p:nvSpPr>
          <p:spPr>
            <a:xfrm rot="1710025">
              <a:off x="2957928" y="3897832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220"/>
            <p:cNvSpPr/>
            <p:nvPr/>
          </p:nvSpPr>
          <p:spPr>
            <a:xfrm rot="1710025">
              <a:off x="2957928" y="4601007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Connector 303"/>
            <p:cNvCxnSpPr/>
            <p:nvPr/>
          </p:nvCxnSpPr>
          <p:spPr>
            <a:xfrm>
              <a:off x="3176577" y="5138327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 flipH="1">
              <a:off x="3704649" y="4703674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4232721" y="4415603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3180056" y="4415603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3176577" y="4415603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H="1">
              <a:off x="3704648" y="3988599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3180055" y="3700528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3180055" y="3704007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H="1">
              <a:off x="3704649" y="3700528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V="1">
              <a:off x="3176576" y="3419416"/>
              <a:ext cx="528072" cy="2880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H="1" flipV="1">
              <a:off x="3704649" y="3412457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3704647" y="5426398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flipH="1">
              <a:off x="4232719" y="4991745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4748811" y="4541153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3704647" y="4703674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flipH="1">
              <a:off x="4232718" y="4276670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3704646" y="3988599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flipH="1">
              <a:off x="4232719" y="3988599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flipH="1" flipV="1">
              <a:off x="4232719" y="3700528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4220740" y="5704349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flipH="1">
              <a:off x="4748813" y="5704349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flipH="1">
              <a:off x="4748812" y="5269696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5276884" y="4981625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4220740" y="4981625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flipH="1">
              <a:off x="4748813" y="4981625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5276883" y="4266550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4220739" y="4270029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flipH="1">
              <a:off x="4748812" y="4266550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 flipH="1" flipV="1">
              <a:off x="4748812" y="3978479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3180055" y="5845590"/>
              <a:ext cx="528073" cy="30005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flipH="1">
              <a:off x="3704649" y="5426398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 flipH="1">
              <a:off x="3180055" y="5134848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3708126" y="6145643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 flipH="1">
              <a:off x="4232719" y="5714469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4224219" y="6423594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flipH="1">
              <a:off x="4745334" y="6420115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flipH="1">
              <a:off x="4748812" y="5992420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5276884" y="5704349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flipH="1">
              <a:off x="4220741" y="3412457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flipV="1">
              <a:off x="3696147" y="3134823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 flipH="1" flipV="1">
              <a:off x="4224220" y="3127865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flipH="1">
              <a:off x="4748811" y="3700528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 flipH="1" flipV="1">
              <a:off x="4748811" y="3412457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 flipH="1">
              <a:off x="5264904" y="3978479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flipH="1" flipV="1">
              <a:off x="5264904" y="3690408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flipH="1">
              <a:off x="4748812" y="3124386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 flipV="1">
              <a:off x="4224218" y="2843273"/>
              <a:ext cx="540051" cy="29155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H="1" flipV="1">
              <a:off x="4748812" y="2843273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flipH="1">
              <a:off x="5276882" y="3412457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flipH="1" flipV="1">
              <a:off x="5269924" y="3127865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 flipH="1">
              <a:off x="5789496" y="3693887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flipH="1" flipV="1">
              <a:off x="5789496" y="3412774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5258546" y="5425347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5783335" y="4699341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H="1">
              <a:off x="5258546" y="4702623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5783334" y="3984266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 flipH="1">
              <a:off x="5262222" y="6137831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5783335" y="5422065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 flipH="1">
              <a:off x="5789892" y="5136191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6311202" y="4403621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flipH="1">
              <a:off x="5789892" y="4410185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6311201" y="3688546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flipH="1">
              <a:off x="5790089" y="5845590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6311202" y="5126345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640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roup 379"/>
          <p:cNvGrpSpPr/>
          <p:nvPr/>
        </p:nvGrpSpPr>
        <p:grpSpPr>
          <a:xfrm>
            <a:off x="1155899" y="678078"/>
            <a:ext cx="3360233" cy="3876896"/>
            <a:chOff x="1155899" y="678078"/>
            <a:chExt cx="3360233" cy="3876896"/>
          </a:xfrm>
        </p:grpSpPr>
        <p:grpSp>
          <p:nvGrpSpPr>
            <p:cNvPr id="188" name="Group 187"/>
            <p:cNvGrpSpPr/>
            <p:nvPr/>
          </p:nvGrpSpPr>
          <p:grpSpPr>
            <a:xfrm>
              <a:off x="1380320" y="678078"/>
              <a:ext cx="3133248" cy="1710178"/>
              <a:chOff x="1380320" y="678078"/>
              <a:chExt cx="3133248" cy="1710178"/>
            </a:xfrm>
            <a:solidFill>
              <a:srgbClr val="FF0000"/>
            </a:solidFill>
          </p:grpSpPr>
          <p:sp>
            <p:nvSpPr>
              <p:cNvPr id="96" name="Rectangle 254"/>
              <p:cNvSpPr/>
              <p:nvPr/>
            </p:nvSpPr>
            <p:spPr>
              <a:xfrm>
                <a:off x="1908087" y="1540358"/>
                <a:ext cx="1042176" cy="572276"/>
              </a:xfrm>
              <a:custGeom>
                <a:avLst/>
                <a:gdLst>
                  <a:gd name="connsiteX0" fmla="*/ 0 w 616726"/>
                  <a:gd name="connsiteY0" fmla="*/ 0 h 616726"/>
                  <a:gd name="connsiteX1" fmla="*/ 616726 w 616726"/>
                  <a:gd name="connsiteY1" fmla="*/ 0 h 616726"/>
                  <a:gd name="connsiteX2" fmla="*/ 616726 w 616726"/>
                  <a:gd name="connsiteY2" fmla="*/ 616726 h 616726"/>
                  <a:gd name="connsiteX3" fmla="*/ 0 w 616726"/>
                  <a:gd name="connsiteY3" fmla="*/ 616726 h 616726"/>
                  <a:gd name="connsiteX4" fmla="*/ 0 w 616726"/>
                  <a:gd name="connsiteY4" fmla="*/ 0 h 616726"/>
                  <a:gd name="connsiteX0" fmla="*/ 0 w 848501"/>
                  <a:gd name="connsiteY0" fmla="*/ 0 h 616726"/>
                  <a:gd name="connsiteX1" fmla="*/ 848501 w 848501"/>
                  <a:gd name="connsiteY1" fmla="*/ 304800 h 616726"/>
                  <a:gd name="connsiteX2" fmla="*/ 616726 w 848501"/>
                  <a:gd name="connsiteY2" fmla="*/ 616726 h 616726"/>
                  <a:gd name="connsiteX3" fmla="*/ 0 w 848501"/>
                  <a:gd name="connsiteY3" fmla="*/ 616726 h 616726"/>
                  <a:gd name="connsiteX4" fmla="*/ 0 w 848501"/>
                  <a:gd name="connsiteY4" fmla="*/ 0 h 616726"/>
                  <a:gd name="connsiteX0" fmla="*/ 339725 w 848501"/>
                  <a:gd name="connsiteY0" fmla="*/ 0 h 594501"/>
                  <a:gd name="connsiteX1" fmla="*/ 848501 w 848501"/>
                  <a:gd name="connsiteY1" fmla="*/ 282575 h 594501"/>
                  <a:gd name="connsiteX2" fmla="*/ 616726 w 848501"/>
                  <a:gd name="connsiteY2" fmla="*/ 594501 h 594501"/>
                  <a:gd name="connsiteX3" fmla="*/ 0 w 848501"/>
                  <a:gd name="connsiteY3" fmla="*/ 594501 h 594501"/>
                  <a:gd name="connsiteX4" fmla="*/ 339725 w 848501"/>
                  <a:gd name="connsiteY4" fmla="*/ 0 h 594501"/>
                  <a:gd name="connsiteX0" fmla="*/ 520700 w 1029476"/>
                  <a:gd name="connsiteY0" fmla="*/ 0 h 594501"/>
                  <a:gd name="connsiteX1" fmla="*/ 1029476 w 1029476"/>
                  <a:gd name="connsiteY1" fmla="*/ 282575 h 594501"/>
                  <a:gd name="connsiteX2" fmla="*/ 797701 w 1029476"/>
                  <a:gd name="connsiteY2" fmla="*/ 594501 h 594501"/>
                  <a:gd name="connsiteX3" fmla="*/ 0 w 1029476"/>
                  <a:gd name="connsiteY3" fmla="*/ 283351 h 594501"/>
                  <a:gd name="connsiteX4" fmla="*/ 520700 w 1029476"/>
                  <a:gd name="connsiteY4" fmla="*/ 0 h 594501"/>
                  <a:gd name="connsiteX0" fmla="*/ 520700 w 1029476"/>
                  <a:gd name="connsiteY0" fmla="*/ 0 h 572276"/>
                  <a:gd name="connsiteX1" fmla="*/ 1029476 w 1029476"/>
                  <a:gd name="connsiteY1" fmla="*/ 282575 h 572276"/>
                  <a:gd name="connsiteX2" fmla="*/ 502426 w 1029476"/>
                  <a:gd name="connsiteY2" fmla="*/ 572276 h 572276"/>
                  <a:gd name="connsiteX3" fmla="*/ 0 w 1029476"/>
                  <a:gd name="connsiteY3" fmla="*/ 283351 h 572276"/>
                  <a:gd name="connsiteX4" fmla="*/ 520700 w 1029476"/>
                  <a:gd name="connsiteY4" fmla="*/ 0 h 572276"/>
                  <a:gd name="connsiteX0" fmla="*/ 533400 w 1042176"/>
                  <a:gd name="connsiteY0" fmla="*/ 0 h 572276"/>
                  <a:gd name="connsiteX1" fmla="*/ 1042176 w 1042176"/>
                  <a:gd name="connsiteY1" fmla="*/ 282575 h 572276"/>
                  <a:gd name="connsiteX2" fmla="*/ 515126 w 1042176"/>
                  <a:gd name="connsiteY2" fmla="*/ 572276 h 572276"/>
                  <a:gd name="connsiteX3" fmla="*/ 0 w 1042176"/>
                  <a:gd name="connsiteY3" fmla="*/ 283351 h 572276"/>
                  <a:gd name="connsiteX4" fmla="*/ 533400 w 1042176"/>
                  <a:gd name="connsiteY4" fmla="*/ 0 h 57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176" h="572276">
                    <a:moveTo>
                      <a:pt x="533400" y="0"/>
                    </a:moveTo>
                    <a:lnTo>
                      <a:pt x="1042176" y="282575"/>
                    </a:lnTo>
                    <a:lnTo>
                      <a:pt x="515126" y="572276"/>
                    </a:lnTo>
                    <a:lnTo>
                      <a:pt x="0" y="283351"/>
                    </a:lnTo>
                    <a:lnTo>
                      <a:pt x="5334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254"/>
              <p:cNvSpPr/>
              <p:nvPr/>
            </p:nvSpPr>
            <p:spPr>
              <a:xfrm>
                <a:off x="2429175" y="1815980"/>
                <a:ext cx="1042176" cy="572276"/>
              </a:xfrm>
              <a:custGeom>
                <a:avLst/>
                <a:gdLst>
                  <a:gd name="connsiteX0" fmla="*/ 0 w 616726"/>
                  <a:gd name="connsiteY0" fmla="*/ 0 h 616726"/>
                  <a:gd name="connsiteX1" fmla="*/ 616726 w 616726"/>
                  <a:gd name="connsiteY1" fmla="*/ 0 h 616726"/>
                  <a:gd name="connsiteX2" fmla="*/ 616726 w 616726"/>
                  <a:gd name="connsiteY2" fmla="*/ 616726 h 616726"/>
                  <a:gd name="connsiteX3" fmla="*/ 0 w 616726"/>
                  <a:gd name="connsiteY3" fmla="*/ 616726 h 616726"/>
                  <a:gd name="connsiteX4" fmla="*/ 0 w 616726"/>
                  <a:gd name="connsiteY4" fmla="*/ 0 h 616726"/>
                  <a:gd name="connsiteX0" fmla="*/ 0 w 848501"/>
                  <a:gd name="connsiteY0" fmla="*/ 0 h 616726"/>
                  <a:gd name="connsiteX1" fmla="*/ 848501 w 848501"/>
                  <a:gd name="connsiteY1" fmla="*/ 304800 h 616726"/>
                  <a:gd name="connsiteX2" fmla="*/ 616726 w 848501"/>
                  <a:gd name="connsiteY2" fmla="*/ 616726 h 616726"/>
                  <a:gd name="connsiteX3" fmla="*/ 0 w 848501"/>
                  <a:gd name="connsiteY3" fmla="*/ 616726 h 616726"/>
                  <a:gd name="connsiteX4" fmla="*/ 0 w 848501"/>
                  <a:gd name="connsiteY4" fmla="*/ 0 h 616726"/>
                  <a:gd name="connsiteX0" fmla="*/ 339725 w 848501"/>
                  <a:gd name="connsiteY0" fmla="*/ 0 h 594501"/>
                  <a:gd name="connsiteX1" fmla="*/ 848501 w 848501"/>
                  <a:gd name="connsiteY1" fmla="*/ 282575 h 594501"/>
                  <a:gd name="connsiteX2" fmla="*/ 616726 w 848501"/>
                  <a:gd name="connsiteY2" fmla="*/ 594501 h 594501"/>
                  <a:gd name="connsiteX3" fmla="*/ 0 w 848501"/>
                  <a:gd name="connsiteY3" fmla="*/ 594501 h 594501"/>
                  <a:gd name="connsiteX4" fmla="*/ 339725 w 848501"/>
                  <a:gd name="connsiteY4" fmla="*/ 0 h 594501"/>
                  <a:gd name="connsiteX0" fmla="*/ 520700 w 1029476"/>
                  <a:gd name="connsiteY0" fmla="*/ 0 h 594501"/>
                  <a:gd name="connsiteX1" fmla="*/ 1029476 w 1029476"/>
                  <a:gd name="connsiteY1" fmla="*/ 282575 h 594501"/>
                  <a:gd name="connsiteX2" fmla="*/ 797701 w 1029476"/>
                  <a:gd name="connsiteY2" fmla="*/ 594501 h 594501"/>
                  <a:gd name="connsiteX3" fmla="*/ 0 w 1029476"/>
                  <a:gd name="connsiteY3" fmla="*/ 283351 h 594501"/>
                  <a:gd name="connsiteX4" fmla="*/ 520700 w 1029476"/>
                  <a:gd name="connsiteY4" fmla="*/ 0 h 594501"/>
                  <a:gd name="connsiteX0" fmla="*/ 520700 w 1029476"/>
                  <a:gd name="connsiteY0" fmla="*/ 0 h 572276"/>
                  <a:gd name="connsiteX1" fmla="*/ 1029476 w 1029476"/>
                  <a:gd name="connsiteY1" fmla="*/ 282575 h 572276"/>
                  <a:gd name="connsiteX2" fmla="*/ 502426 w 1029476"/>
                  <a:gd name="connsiteY2" fmla="*/ 572276 h 572276"/>
                  <a:gd name="connsiteX3" fmla="*/ 0 w 1029476"/>
                  <a:gd name="connsiteY3" fmla="*/ 283351 h 572276"/>
                  <a:gd name="connsiteX4" fmla="*/ 520700 w 1029476"/>
                  <a:gd name="connsiteY4" fmla="*/ 0 h 572276"/>
                  <a:gd name="connsiteX0" fmla="*/ 533400 w 1042176"/>
                  <a:gd name="connsiteY0" fmla="*/ 0 h 572276"/>
                  <a:gd name="connsiteX1" fmla="*/ 1042176 w 1042176"/>
                  <a:gd name="connsiteY1" fmla="*/ 282575 h 572276"/>
                  <a:gd name="connsiteX2" fmla="*/ 515126 w 1042176"/>
                  <a:gd name="connsiteY2" fmla="*/ 572276 h 572276"/>
                  <a:gd name="connsiteX3" fmla="*/ 0 w 1042176"/>
                  <a:gd name="connsiteY3" fmla="*/ 283351 h 572276"/>
                  <a:gd name="connsiteX4" fmla="*/ 533400 w 1042176"/>
                  <a:gd name="connsiteY4" fmla="*/ 0 h 57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176" h="572276">
                    <a:moveTo>
                      <a:pt x="533400" y="0"/>
                    </a:moveTo>
                    <a:lnTo>
                      <a:pt x="1042176" y="282575"/>
                    </a:lnTo>
                    <a:lnTo>
                      <a:pt x="515126" y="572276"/>
                    </a:lnTo>
                    <a:lnTo>
                      <a:pt x="0" y="283351"/>
                    </a:lnTo>
                    <a:lnTo>
                      <a:pt x="5334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254"/>
              <p:cNvSpPr/>
              <p:nvPr/>
            </p:nvSpPr>
            <p:spPr>
              <a:xfrm>
                <a:off x="1904911" y="965682"/>
                <a:ext cx="1042176" cy="572276"/>
              </a:xfrm>
              <a:custGeom>
                <a:avLst/>
                <a:gdLst>
                  <a:gd name="connsiteX0" fmla="*/ 0 w 616726"/>
                  <a:gd name="connsiteY0" fmla="*/ 0 h 616726"/>
                  <a:gd name="connsiteX1" fmla="*/ 616726 w 616726"/>
                  <a:gd name="connsiteY1" fmla="*/ 0 h 616726"/>
                  <a:gd name="connsiteX2" fmla="*/ 616726 w 616726"/>
                  <a:gd name="connsiteY2" fmla="*/ 616726 h 616726"/>
                  <a:gd name="connsiteX3" fmla="*/ 0 w 616726"/>
                  <a:gd name="connsiteY3" fmla="*/ 616726 h 616726"/>
                  <a:gd name="connsiteX4" fmla="*/ 0 w 616726"/>
                  <a:gd name="connsiteY4" fmla="*/ 0 h 616726"/>
                  <a:gd name="connsiteX0" fmla="*/ 0 w 848501"/>
                  <a:gd name="connsiteY0" fmla="*/ 0 h 616726"/>
                  <a:gd name="connsiteX1" fmla="*/ 848501 w 848501"/>
                  <a:gd name="connsiteY1" fmla="*/ 304800 h 616726"/>
                  <a:gd name="connsiteX2" fmla="*/ 616726 w 848501"/>
                  <a:gd name="connsiteY2" fmla="*/ 616726 h 616726"/>
                  <a:gd name="connsiteX3" fmla="*/ 0 w 848501"/>
                  <a:gd name="connsiteY3" fmla="*/ 616726 h 616726"/>
                  <a:gd name="connsiteX4" fmla="*/ 0 w 848501"/>
                  <a:gd name="connsiteY4" fmla="*/ 0 h 616726"/>
                  <a:gd name="connsiteX0" fmla="*/ 339725 w 848501"/>
                  <a:gd name="connsiteY0" fmla="*/ 0 h 594501"/>
                  <a:gd name="connsiteX1" fmla="*/ 848501 w 848501"/>
                  <a:gd name="connsiteY1" fmla="*/ 282575 h 594501"/>
                  <a:gd name="connsiteX2" fmla="*/ 616726 w 848501"/>
                  <a:gd name="connsiteY2" fmla="*/ 594501 h 594501"/>
                  <a:gd name="connsiteX3" fmla="*/ 0 w 848501"/>
                  <a:gd name="connsiteY3" fmla="*/ 594501 h 594501"/>
                  <a:gd name="connsiteX4" fmla="*/ 339725 w 848501"/>
                  <a:gd name="connsiteY4" fmla="*/ 0 h 594501"/>
                  <a:gd name="connsiteX0" fmla="*/ 520700 w 1029476"/>
                  <a:gd name="connsiteY0" fmla="*/ 0 h 594501"/>
                  <a:gd name="connsiteX1" fmla="*/ 1029476 w 1029476"/>
                  <a:gd name="connsiteY1" fmla="*/ 282575 h 594501"/>
                  <a:gd name="connsiteX2" fmla="*/ 797701 w 1029476"/>
                  <a:gd name="connsiteY2" fmla="*/ 594501 h 594501"/>
                  <a:gd name="connsiteX3" fmla="*/ 0 w 1029476"/>
                  <a:gd name="connsiteY3" fmla="*/ 283351 h 594501"/>
                  <a:gd name="connsiteX4" fmla="*/ 520700 w 1029476"/>
                  <a:gd name="connsiteY4" fmla="*/ 0 h 594501"/>
                  <a:gd name="connsiteX0" fmla="*/ 520700 w 1029476"/>
                  <a:gd name="connsiteY0" fmla="*/ 0 h 572276"/>
                  <a:gd name="connsiteX1" fmla="*/ 1029476 w 1029476"/>
                  <a:gd name="connsiteY1" fmla="*/ 282575 h 572276"/>
                  <a:gd name="connsiteX2" fmla="*/ 502426 w 1029476"/>
                  <a:gd name="connsiteY2" fmla="*/ 572276 h 572276"/>
                  <a:gd name="connsiteX3" fmla="*/ 0 w 1029476"/>
                  <a:gd name="connsiteY3" fmla="*/ 283351 h 572276"/>
                  <a:gd name="connsiteX4" fmla="*/ 520700 w 1029476"/>
                  <a:gd name="connsiteY4" fmla="*/ 0 h 572276"/>
                  <a:gd name="connsiteX0" fmla="*/ 533400 w 1042176"/>
                  <a:gd name="connsiteY0" fmla="*/ 0 h 572276"/>
                  <a:gd name="connsiteX1" fmla="*/ 1042176 w 1042176"/>
                  <a:gd name="connsiteY1" fmla="*/ 282575 h 572276"/>
                  <a:gd name="connsiteX2" fmla="*/ 515126 w 1042176"/>
                  <a:gd name="connsiteY2" fmla="*/ 572276 h 572276"/>
                  <a:gd name="connsiteX3" fmla="*/ 0 w 1042176"/>
                  <a:gd name="connsiteY3" fmla="*/ 283351 h 572276"/>
                  <a:gd name="connsiteX4" fmla="*/ 533400 w 1042176"/>
                  <a:gd name="connsiteY4" fmla="*/ 0 h 57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176" h="572276">
                    <a:moveTo>
                      <a:pt x="533400" y="0"/>
                    </a:moveTo>
                    <a:lnTo>
                      <a:pt x="1042176" y="282575"/>
                    </a:lnTo>
                    <a:lnTo>
                      <a:pt x="515126" y="572276"/>
                    </a:lnTo>
                    <a:lnTo>
                      <a:pt x="0" y="283351"/>
                    </a:lnTo>
                    <a:lnTo>
                      <a:pt x="5334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254"/>
              <p:cNvSpPr/>
              <p:nvPr/>
            </p:nvSpPr>
            <p:spPr>
              <a:xfrm>
                <a:off x="2432678" y="1251820"/>
                <a:ext cx="1042176" cy="572276"/>
              </a:xfrm>
              <a:custGeom>
                <a:avLst/>
                <a:gdLst>
                  <a:gd name="connsiteX0" fmla="*/ 0 w 616726"/>
                  <a:gd name="connsiteY0" fmla="*/ 0 h 616726"/>
                  <a:gd name="connsiteX1" fmla="*/ 616726 w 616726"/>
                  <a:gd name="connsiteY1" fmla="*/ 0 h 616726"/>
                  <a:gd name="connsiteX2" fmla="*/ 616726 w 616726"/>
                  <a:gd name="connsiteY2" fmla="*/ 616726 h 616726"/>
                  <a:gd name="connsiteX3" fmla="*/ 0 w 616726"/>
                  <a:gd name="connsiteY3" fmla="*/ 616726 h 616726"/>
                  <a:gd name="connsiteX4" fmla="*/ 0 w 616726"/>
                  <a:gd name="connsiteY4" fmla="*/ 0 h 616726"/>
                  <a:gd name="connsiteX0" fmla="*/ 0 w 848501"/>
                  <a:gd name="connsiteY0" fmla="*/ 0 h 616726"/>
                  <a:gd name="connsiteX1" fmla="*/ 848501 w 848501"/>
                  <a:gd name="connsiteY1" fmla="*/ 304800 h 616726"/>
                  <a:gd name="connsiteX2" fmla="*/ 616726 w 848501"/>
                  <a:gd name="connsiteY2" fmla="*/ 616726 h 616726"/>
                  <a:gd name="connsiteX3" fmla="*/ 0 w 848501"/>
                  <a:gd name="connsiteY3" fmla="*/ 616726 h 616726"/>
                  <a:gd name="connsiteX4" fmla="*/ 0 w 848501"/>
                  <a:gd name="connsiteY4" fmla="*/ 0 h 616726"/>
                  <a:gd name="connsiteX0" fmla="*/ 339725 w 848501"/>
                  <a:gd name="connsiteY0" fmla="*/ 0 h 594501"/>
                  <a:gd name="connsiteX1" fmla="*/ 848501 w 848501"/>
                  <a:gd name="connsiteY1" fmla="*/ 282575 h 594501"/>
                  <a:gd name="connsiteX2" fmla="*/ 616726 w 848501"/>
                  <a:gd name="connsiteY2" fmla="*/ 594501 h 594501"/>
                  <a:gd name="connsiteX3" fmla="*/ 0 w 848501"/>
                  <a:gd name="connsiteY3" fmla="*/ 594501 h 594501"/>
                  <a:gd name="connsiteX4" fmla="*/ 339725 w 848501"/>
                  <a:gd name="connsiteY4" fmla="*/ 0 h 594501"/>
                  <a:gd name="connsiteX0" fmla="*/ 520700 w 1029476"/>
                  <a:gd name="connsiteY0" fmla="*/ 0 h 594501"/>
                  <a:gd name="connsiteX1" fmla="*/ 1029476 w 1029476"/>
                  <a:gd name="connsiteY1" fmla="*/ 282575 h 594501"/>
                  <a:gd name="connsiteX2" fmla="*/ 797701 w 1029476"/>
                  <a:gd name="connsiteY2" fmla="*/ 594501 h 594501"/>
                  <a:gd name="connsiteX3" fmla="*/ 0 w 1029476"/>
                  <a:gd name="connsiteY3" fmla="*/ 283351 h 594501"/>
                  <a:gd name="connsiteX4" fmla="*/ 520700 w 1029476"/>
                  <a:gd name="connsiteY4" fmla="*/ 0 h 594501"/>
                  <a:gd name="connsiteX0" fmla="*/ 520700 w 1029476"/>
                  <a:gd name="connsiteY0" fmla="*/ 0 h 572276"/>
                  <a:gd name="connsiteX1" fmla="*/ 1029476 w 1029476"/>
                  <a:gd name="connsiteY1" fmla="*/ 282575 h 572276"/>
                  <a:gd name="connsiteX2" fmla="*/ 502426 w 1029476"/>
                  <a:gd name="connsiteY2" fmla="*/ 572276 h 572276"/>
                  <a:gd name="connsiteX3" fmla="*/ 0 w 1029476"/>
                  <a:gd name="connsiteY3" fmla="*/ 283351 h 572276"/>
                  <a:gd name="connsiteX4" fmla="*/ 520700 w 1029476"/>
                  <a:gd name="connsiteY4" fmla="*/ 0 h 572276"/>
                  <a:gd name="connsiteX0" fmla="*/ 533400 w 1042176"/>
                  <a:gd name="connsiteY0" fmla="*/ 0 h 572276"/>
                  <a:gd name="connsiteX1" fmla="*/ 1042176 w 1042176"/>
                  <a:gd name="connsiteY1" fmla="*/ 282575 h 572276"/>
                  <a:gd name="connsiteX2" fmla="*/ 515126 w 1042176"/>
                  <a:gd name="connsiteY2" fmla="*/ 572276 h 572276"/>
                  <a:gd name="connsiteX3" fmla="*/ 0 w 1042176"/>
                  <a:gd name="connsiteY3" fmla="*/ 283351 h 572276"/>
                  <a:gd name="connsiteX4" fmla="*/ 533400 w 1042176"/>
                  <a:gd name="connsiteY4" fmla="*/ 0 h 57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176" h="572276">
                    <a:moveTo>
                      <a:pt x="533400" y="0"/>
                    </a:moveTo>
                    <a:lnTo>
                      <a:pt x="1042176" y="282575"/>
                    </a:lnTo>
                    <a:lnTo>
                      <a:pt x="515126" y="572276"/>
                    </a:lnTo>
                    <a:lnTo>
                      <a:pt x="0" y="283351"/>
                    </a:lnTo>
                    <a:lnTo>
                      <a:pt x="5334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254"/>
              <p:cNvSpPr/>
              <p:nvPr/>
            </p:nvSpPr>
            <p:spPr>
              <a:xfrm>
                <a:off x="2953766" y="1527442"/>
                <a:ext cx="1042176" cy="572276"/>
              </a:xfrm>
              <a:custGeom>
                <a:avLst/>
                <a:gdLst>
                  <a:gd name="connsiteX0" fmla="*/ 0 w 616726"/>
                  <a:gd name="connsiteY0" fmla="*/ 0 h 616726"/>
                  <a:gd name="connsiteX1" fmla="*/ 616726 w 616726"/>
                  <a:gd name="connsiteY1" fmla="*/ 0 h 616726"/>
                  <a:gd name="connsiteX2" fmla="*/ 616726 w 616726"/>
                  <a:gd name="connsiteY2" fmla="*/ 616726 h 616726"/>
                  <a:gd name="connsiteX3" fmla="*/ 0 w 616726"/>
                  <a:gd name="connsiteY3" fmla="*/ 616726 h 616726"/>
                  <a:gd name="connsiteX4" fmla="*/ 0 w 616726"/>
                  <a:gd name="connsiteY4" fmla="*/ 0 h 616726"/>
                  <a:gd name="connsiteX0" fmla="*/ 0 w 848501"/>
                  <a:gd name="connsiteY0" fmla="*/ 0 h 616726"/>
                  <a:gd name="connsiteX1" fmla="*/ 848501 w 848501"/>
                  <a:gd name="connsiteY1" fmla="*/ 304800 h 616726"/>
                  <a:gd name="connsiteX2" fmla="*/ 616726 w 848501"/>
                  <a:gd name="connsiteY2" fmla="*/ 616726 h 616726"/>
                  <a:gd name="connsiteX3" fmla="*/ 0 w 848501"/>
                  <a:gd name="connsiteY3" fmla="*/ 616726 h 616726"/>
                  <a:gd name="connsiteX4" fmla="*/ 0 w 848501"/>
                  <a:gd name="connsiteY4" fmla="*/ 0 h 616726"/>
                  <a:gd name="connsiteX0" fmla="*/ 339725 w 848501"/>
                  <a:gd name="connsiteY0" fmla="*/ 0 h 594501"/>
                  <a:gd name="connsiteX1" fmla="*/ 848501 w 848501"/>
                  <a:gd name="connsiteY1" fmla="*/ 282575 h 594501"/>
                  <a:gd name="connsiteX2" fmla="*/ 616726 w 848501"/>
                  <a:gd name="connsiteY2" fmla="*/ 594501 h 594501"/>
                  <a:gd name="connsiteX3" fmla="*/ 0 w 848501"/>
                  <a:gd name="connsiteY3" fmla="*/ 594501 h 594501"/>
                  <a:gd name="connsiteX4" fmla="*/ 339725 w 848501"/>
                  <a:gd name="connsiteY4" fmla="*/ 0 h 594501"/>
                  <a:gd name="connsiteX0" fmla="*/ 520700 w 1029476"/>
                  <a:gd name="connsiteY0" fmla="*/ 0 h 594501"/>
                  <a:gd name="connsiteX1" fmla="*/ 1029476 w 1029476"/>
                  <a:gd name="connsiteY1" fmla="*/ 282575 h 594501"/>
                  <a:gd name="connsiteX2" fmla="*/ 797701 w 1029476"/>
                  <a:gd name="connsiteY2" fmla="*/ 594501 h 594501"/>
                  <a:gd name="connsiteX3" fmla="*/ 0 w 1029476"/>
                  <a:gd name="connsiteY3" fmla="*/ 283351 h 594501"/>
                  <a:gd name="connsiteX4" fmla="*/ 520700 w 1029476"/>
                  <a:gd name="connsiteY4" fmla="*/ 0 h 594501"/>
                  <a:gd name="connsiteX0" fmla="*/ 520700 w 1029476"/>
                  <a:gd name="connsiteY0" fmla="*/ 0 h 572276"/>
                  <a:gd name="connsiteX1" fmla="*/ 1029476 w 1029476"/>
                  <a:gd name="connsiteY1" fmla="*/ 282575 h 572276"/>
                  <a:gd name="connsiteX2" fmla="*/ 502426 w 1029476"/>
                  <a:gd name="connsiteY2" fmla="*/ 572276 h 572276"/>
                  <a:gd name="connsiteX3" fmla="*/ 0 w 1029476"/>
                  <a:gd name="connsiteY3" fmla="*/ 283351 h 572276"/>
                  <a:gd name="connsiteX4" fmla="*/ 520700 w 1029476"/>
                  <a:gd name="connsiteY4" fmla="*/ 0 h 572276"/>
                  <a:gd name="connsiteX0" fmla="*/ 533400 w 1042176"/>
                  <a:gd name="connsiteY0" fmla="*/ 0 h 572276"/>
                  <a:gd name="connsiteX1" fmla="*/ 1042176 w 1042176"/>
                  <a:gd name="connsiteY1" fmla="*/ 282575 h 572276"/>
                  <a:gd name="connsiteX2" fmla="*/ 515126 w 1042176"/>
                  <a:gd name="connsiteY2" fmla="*/ 572276 h 572276"/>
                  <a:gd name="connsiteX3" fmla="*/ 0 w 1042176"/>
                  <a:gd name="connsiteY3" fmla="*/ 283351 h 572276"/>
                  <a:gd name="connsiteX4" fmla="*/ 533400 w 1042176"/>
                  <a:gd name="connsiteY4" fmla="*/ 0 h 57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176" h="572276">
                    <a:moveTo>
                      <a:pt x="533400" y="0"/>
                    </a:moveTo>
                    <a:lnTo>
                      <a:pt x="1042176" y="282575"/>
                    </a:lnTo>
                    <a:lnTo>
                      <a:pt x="515126" y="572276"/>
                    </a:lnTo>
                    <a:lnTo>
                      <a:pt x="0" y="283351"/>
                    </a:lnTo>
                    <a:lnTo>
                      <a:pt x="5334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254"/>
              <p:cNvSpPr/>
              <p:nvPr/>
            </p:nvSpPr>
            <p:spPr>
              <a:xfrm>
                <a:off x="2428887" y="678078"/>
                <a:ext cx="1042176" cy="572276"/>
              </a:xfrm>
              <a:custGeom>
                <a:avLst/>
                <a:gdLst>
                  <a:gd name="connsiteX0" fmla="*/ 0 w 616726"/>
                  <a:gd name="connsiteY0" fmla="*/ 0 h 616726"/>
                  <a:gd name="connsiteX1" fmla="*/ 616726 w 616726"/>
                  <a:gd name="connsiteY1" fmla="*/ 0 h 616726"/>
                  <a:gd name="connsiteX2" fmla="*/ 616726 w 616726"/>
                  <a:gd name="connsiteY2" fmla="*/ 616726 h 616726"/>
                  <a:gd name="connsiteX3" fmla="*/ 0 w 616726"/>
                  <a:gd name="connsiteY3" fmla="*/ 616726 h 616726"/>
                  <a:gd name="connsiteX4" fmla="*/ 0 w 616726"/>
                  <a:gd name="connsiteY4" fmla="*/ 0 h 616726"/>
                  <a:gd name="connsiteX0" fmla="*/ 0 w 848501"/>
                  <a:gd name="connsiteY0" fmla="*/ 0 h 616726"/>
                  <a:gd name="connsiteX1" fmla="*/ 848501 w 848501"/>
                  <a:gd name="connsiteY1" fmla="*/ 304800 h 616726"/>
                  <a:gd name="connsiteX2" fmla="*/ 616726 w 848501"/>
                  <a:gd name="connsiteY2" fmla="*/ 616726 h 616726"/>
                  <a:gd name="connsiteX3" fmla="*/ 0 w 848501"/>
                  <a:gd name="connsiteY3" fmla="*/ 616726 h 616726"/>
                  <a:gd name="connsiteX4" fmla="*/ 0 w 848501"/>
                  <a:gd name="connsiteY4" fmla="*/ 0 h 616726"/>
                  <a:gd name="connsiteX0" fmla="*/ 339725 w 848501"/>
                  <a:gd name="connsiteY0" fmla="*/ 0 h 594501"/>
                  <a:gd name="connsiteX1" fmla="*/ 848501 w 848501"/>
                  <a:gd name="connsiteY1" fmla="*/ 282575 h 594501"/>
                  <a:gd name="connsiteX2" fmla="*/ 616726 w 848501"/>
                  <a:gd name="connsiteY2" fmla="*/ 594501 h 594501"/>
                  <a:gd name="connsiteX3" fmla="*/ 0 w 848501"/>
                  <a:gd name="connsiteY3" fmla="*/ 594501 h 594501"/>
                  <a:gd name="connsiteX4" fmla="*/ 339725 w 848501"/>
                  <a:gd name="connsiteY4" fmla="*/ 0 h 594501"/>
                  <a:gd name="connsiteX0" fmla="*/ 520700 w 1029476"/>
                  <a:gd name="connsiteY0" fmla="*/ 0 h 594501"/>
                  <a:gd name="connsiteX1" fmla="*/ 1029476 w 1029476"/>
                  <a:gd name="connsiteY1" fmla="*/ 282575 h 594501"/>
                  <a:gd name="connsiteX2" fmla="*/ 797701 w 1029476"/>
                  <a:gd name="connsiteY2" fmla="*/ 594501 h 594501"/>
                  <a:gd name="connsiteX3" fmla="*/ 0 w 1029476"/>
                  <a:gd name="connsiteY3" fmla="*/ 283351 h 594501"/>
                  <a:gd name="connsiteX4" fmla="*/ 520700 w 1029476"/>
                  <a:gd name="connsiteY4" fmla="*/ 0 h 594501"/>
                  <a:gd name="connsiteX0" fmla="*/ 520700 w 1029476"/>
                  <a:gd name="connsiteY0" fmla="*/ 0 h 572276"/>
                  <a:gd name="connsiteX1" fmla="*/ 1029476 w 1029476"/>
                  <a:gd name="connsiteY1" fmla="*/ 282575 h 572276"/>
                  <a:gd name="connsiteX2" fmla="*/ 502426 w 1029476"/>
                  <a:gd name="connsiteY2" fmla="*/ 572276 h 572276"/>
                  <a:gd name="connsiteX3" fmla="*/ 0 w 1029476"/>
                  <a:gd name="connsiteY3" fmla="*/ 283351 h 572276"/>
                  <a:gd name="connsiteX4" fmla="*/ 520700 w 1029476"/>
                  <a:gd name="connsiteY4" fmla="*/ 0 h 572276"/>
                  <a:gd name="connsiteX0" fmla="*/ 533400 w 1042176"/>
                  <a:gd name="connsiteY0" fmla="*/ 0 h 572276"/>
                  <a:gd name="connsiteX1" fmla="*/ 1042176 w 1042176"/>
                  <a:gd name="connsiteY1" fmla="*/ 282575 h 572276"/>
                  <a:gd name="connsiteX2" fmla="*/ 515126 w 1042176"/>
                  <a:gd name="connsiteY2" fmla="*/ 572276 h 572276"/>
                  <a:gd name="connsiteX3" fmla="*/ 0 w 1042176"/>
                  <a:gd name="connsiteY3" fmla="*/ 283351 h 572276"/>
                  <a:gd name="connsiteX4" fmla="*/ 533400 w 1042176"/>
                  <a:gd name="connsiteY4" fmla="*/ 0 h 57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176" h="572276">
                    <a:moveTo>
                      <a:pt x="533400" y="0"/>
                    </a:moveTo>
                    <a:lnTo>
                      <a:pt x="1042176" y="282575"/>
                    </a:lnTo>
                    <a:lnTo>
                      <a:pt x="515126" y="572276"/>
                    </a:lnTo>
                    <a:lnTo>
                      <a:pt x="0" y="283351"/>
                    </a:lnTo>
                    <a:lnTo>
                      <a:pt x="5334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254"/>
              <p:cNvSpPr/>
              <p:nvPr/>
            </p:nvSpPr>
            <p:spPr>
              <a:xfrm>
                <a:off x="2953479" y="970566"/>
                <a:ext cx="1042176" cy="572276"/>
              </a:xfrm>
              <a:custGeom>
                <a:avLst/>
                <a:gdLst>
                  <a:gd name="connsiteX0" fmla="*/ 0 w 616726"/>
                  <a:gd name="connsiteY0" fmla="*/ 0 h 616726"/>
                  <a:gd name="connsiteX1" fmla="*/ 616726 w 616726"/>
                  <a:gd name="connsiteY1" fmla="*/ 0 h 616726"/>
                  <a:gd name="connsiteX2" fmla="*/ 616726 w 616726"/>
                  <a:gd name="connsiteY2" fmla="*/ 616726 h 616726"/>
                  <a:gd name="connsiteX3" fmla="*/ 0 w 616726"/>
                  <a:gd name="connsiteY3" fmla="*/ 616726 h 616726"/>
                  <a:gd name="connsiteX4" fmla="*/ 0 w 616726"/>
                  <a:gd name="connsiteY4" fmla="*/ 0 h 616726"/>
                  <a:gd name="connsiteX0" fmla="*/ 0 w 848501"/>
                  <a:gd name="connsiteY0" fmla="*/ 0 h 616726"/>
                  <a:gd name="connsiteX1" fmla="*/ 848501 w 848501"/>
                  <a:gd name="connsiteY1" fmla="*/ 304800 h 616726"/>
                  <a:gd name="connsiteX2" fmla="*/ 616726 w 848501"/>
                  <a:gd name="connsiteY2" fmla="*/ 616726 h 616726"/>
                  <a:gd name="connsiteX3" fmla="*/ 0 w 848501"/>
                  <a:gd name="connsiteY3" fmla="*/ 616726 h 616726"/>
                  <a:gd name="connsiteX4" fmla="*/ 0 w 848501"/>
                  <a:gd name="connsiteY4" fmla="*/ 0 h 616726"/>
                  <a:gd name="connsiteX0" fmla="*/ 339725 w 848501"/>
                  <a:gd name="connsiteY0" fmla="*/ 0 h 594501"/>
                  <a:gd name="connsiteX1" fmla="*/ 848501 w 848501"/>
                  <a:gd name="connsiteY1" fmla="*/ 282575 h 594501"/>
                  <a:gd name="connsiteX2" fmla="*/ 616726 w 848501"/>
                  <a:gd name="connsiteY2" fmla="*/ 594501 h 594501"/>
                  <a:gd name="connsiteX3" fmla="*/ 0 w 848501"/>
                  <a:gd name="connsiteY3" fmla="*/ 594501 h 594501"/>
                  <a:gd name="connsiteX4" fmla="*/ 339725 w 848501"/>
                  <a:gd name="connsiteY4" fmla="*/ 0 h 594501"/>
                  <a:gd name="connsiteX0" fmla="*/ 520700 w 1029476"/>
                  <a:gd name="connsiteY0" fmla="*/ 0 h 594501"/>
                  <a:gd name="connsiteX1" fmla="*/ 1029476 w 1029476"/>
                  <a:gd name="connsiteY1" fmla="*/ 282575 h 594501"/>
                  <a:gd name="connsiteX2" fmla="*/ 797701 w 1029476"/>
                  <a:gd name="connsiteY2" fmla="*/ 594501 h 594501"/>
                  <a:gd name="connsiteX3" fmla="*/ 0 w 1029476"/>
                  <a:gd name="connsiteY3" fmla="*/ 283351 h 594501"/>
                  <a:gd name="connsiteX4" fmla="*/ 520700 w 1029476"/>
                  <a:gd name="connsiteY4" fmla="*/ 0 h 594501"/>
                  <a:gd name="connsiteX0" fmla="*/ 520700 w 1029476"/>
                  <a:gd name="connsiteY0" fmla="*/ 0 h 572276"/>
                  <a:gd name="connsiteX1" fmla="*/ 1029476 w 1029476"/>
                  <a:gd name="connsiteY1" fmla="*/ 282575 h 572276"/>
                  <a:gd name="connsiteX2" fmla="*/ 502426 w 1029476"/>
                  <a:gd name="connsiteY2" fmla="*/ 572276 h 572276"/>
                  <a:gd name="connsiteX3" fmla="*/ 0 w 1029476"/>
                  <a:gd name="connsiteY3" fmla="*/ 283351 h 572276"/>
                  <a:gd name="connsiteX4" fmla="*/ 520700 w 1029476"/>
                  <a:gd name="connsiteY4" fmla="*/ 0 h 572276"/>
                  <a:gd name="connsiteX0" fmla="*/ 533400 w 1042176"/>
                  <a:gd name="connsiteY0" fmla="*/ 0 h 572276"/>
                  <a:gd name="connsiteX1" fmla="*/ 1042176 w 1042176"/>
                  <a:gd name="connsiteY1" fmla="*/ 282575 h 572276"/>
                  <a:gd name="connsiteX2" fmla="*/ 515126 w 1042176"/>
                  <a:gd name="connsiteY2" fmla="*/ 572276 h 572276"/>
                  <a:gd name="connsiteX3" fmla="*/ 0 w 1042176"/>
                  <a:gd name="connsiteY3" fmla="*/ 283351 h 572276"/>
                  <a:gd name="connsiteX4" fmla="*/ 533400 w 1042176"/>
                  <a:gd name="connsiteY4" fmla="*/ 0 h 57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176" h="572276">
                    <a:moveTo>
                      <a:pt x="533400" y="0"/>
                    </a:moveTo>
                    <a:lnTo>
                      <a:pt x="1042176" y="282575"/>
                    </a:lnTo>
                    <a:lnTo>
                      <a:pt x="515126" y="572276"/>
                    </a:lnTo>
                    <a:lnTo>
                      <a:pt x="0" y="283351"/>
                    </a:lnTo>
                    <a:lnTo>
                      <a:pt x="5334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254"/>
              <p:cNvSpPr/>
              <p:nvPr/>
            </p:nvSpPr>
            <p:spPr>
              <a:xfrm>
                <a:off x="3471392" y="1252538"/>
                <a:ext cx="1042176" cy="572276"/>
              </a:xfrm>
              <a:custGeom>
                <a:avLst/>
                <a:gdLst>
                  <a:gd name="connsiteX0" fmla="*/ 0 w 616726"/>
                  <a:gd name="connsiteY0" fmla="*/ 0 h 616726"/>
                  <a:gd name="connsiteX1" fmla="*/ 616726 w 616726"/>
                  <a:gd name="connsiteY1" fmla="*/ 0 h 616726"/>
                  <a:gd name="connsiteX2" fmla="*/ 616726 w 616726"/>
                  <a:gd name="connsiteY2" fmla="*/ 616726 h 616726"/>
                  <a:gd name="connsiteX3" fmla="*/ 0 w 616726"/>
                  <a:gd name="connsiteY3" fmla="*/ 616726 h 616726"/>
                  <a:gd name="connsiteX4" fmla="*/ 0 w 616726"/>
                  <a:gd name="connsiteY4" fmla="*/ 0 h 616726"/>
                  <a:gd name="connsiteX0" fmla="*/ 0 w 848501"/>
                  <a:gd name="connsiteY0" fmla="*/ 0 h 616726"/>
                  <a:gd name="connsiteX1" fmla="*/ 848501 w 848501"/>
                  <a:gd name="connsiteY1" fmla="*/ 304800 h 616726"/>
                  <a:gd name="connsiteX2" fmla="*/ 616726 w 848501"/>
                  <a:gd name="connsiteY2" fmla="*/ 616726 h 616726"/>
                  <a:gd name="connsiteX3" fmla="*/ 0 w 848501"/>
                  <a:gd name="connsiteY3" fmla="*/ 616726 h 616726"/>
                  <a:gd name="connsiteX4" fmla="*/ 0 w 848501"/>
                  <a:gd name="connsiteY4" fmla="*/ 0 h 616726"/>
                  <a:gd name="connsiteX0" fmla="*/ 339725 w 848501"/>
                  <a:gd name="connsiteY0" fmla="*/ 0 h 594501"/>
                  <a:gd name="connsiteX1" fmla="*/ 848501 w 848501"/>
                  <a:gd name="connsiteY1" fmla="*/ 282575 h 594501"/>
                  <a:gd name="connsiteX2" fmla="*/ 616726 w 848501"/>
                  <a:gd name="connsiteY2" fmla="*/ 594501 h 594501"/>
                  <a:gd name="connsiteX3" fmla="*/ 0 w 848501"/>
                  <a:gd name="connsiteY3" fmla="*/ 594501 h 594501"/>
                  <a:gd name="connsiteX4" fmla="*/ 339725 w 848501"/>
                  <a:gd name="connsiteY4" fmla="*/ 0 h 594501"/>
                  <a:gd name="connsiteX0" fmla="*/ 520700 w 1029476"/>
                  <a:gd name="connsiteY0" fmla="*/ 0 h 594501"/>
                  <a:gd name="connsiteX1" fmla="*/ 1029476 w 1029476"/>
                  <a:gd name="connsiteY1" fmla="*/ 282575 h 594501"/>
                  <a:gd name="connsiteX2" fmla="*/ 797701 w 1029476"/>
                  <a:gd name="connsiteY2" fmla="*/ 594501 h 594501"/>
                  <a:gd name="connsiteX3" fmla="*/ 0 w 1029476"/>
                  <a:gd name="connsiteY3" fmla="*/ 283351 h 594501"/>
                  <a:gd name="connsiteX4" fmla="*/ 520700 w 1029476"/>
                  <a:gd name="connsiteY4" fmla="*/ 0 h 594501"/>
                  <a:gd name="connsiteX0" fmla="*/ 520700 w 1029476"/>
                  <a:gd name="connsiteY0" fmla="*/ 0 h 572276"/>
                  <a:gd name="connsiteX1" fmla="*/ 1029476 w 1029476"/>
                  <a:gd name="connsiteY1" fmla="*/ 282575 h 572276"/>
                  <a:gd name="connsiteX2" fmla="*/ 502426 w 1029476"/>
                  <a:gd name="connsiteY2" fmla="*/ 572276 h 572276"/>
                  <a:gd name="connsiteX3" fmla="*/ 0 w 1029476"/>
                  <a:gd name="connsiteY3" fmla="*/ 283351 h 572276"/>
                  <a:gd name="connsiteX4" fmla="*/ 520700 w 1029476"/>
                  <a:gd name="connsiteY4" fmla="*/ 0 h 572276"/>
                  <a:gd name="connsiteX0" fmla="*/ 533400 w 1042176"/>
                  <a:gd name="connsiteY0" fmla="*/ 0 h 572276"/>
                  <a:gd name="connsiteX1" fmla="*/ 1042176 w 1042176"/>
                  <a:gd name="connsiteY1" fmla="*/ 282575 h 572276"/>
                  <a:gd name="connsiteX2" fmla="*/ 515126 w 1042176"/>
                  <a:gd name="connsiteY2" fmla="*/ 572276 h 572276"/>
                  <a:gd name="connsiteX3" fmla="*/ 0 w 1042176"/>
                  <a:gd name="connsiteY3" fmla="*/ 283351 h 572276"/>
                  <a:gd name="connsiteX4" fmla="*/ 533400 w 1042176"/>
                  <a:gd name="connsiteY4" fmla="*/ 0 h 57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176" h="572276">
                    <a:moveTo>
                      <a:pt x="533400" y="0"/>
                    </a:moveTo>
                    <a:lnTo>
                      <a:pt x="1042176" y="282575"/>
                    </a:lnTo>
                    <a:lnTo>
                      <a:pt x="515126" y="572276"/>
                    </a:lnTo>
                    <a:lnTo>
                      <a:pt x="0" y="283351"/>
                    </a:lnTo>
                    <a:lnTo>
                      <a:pt x="5334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254"/>
              <p:cNvSpPr/>
              <p:nvPr/>
            </p:nvSpPr>
            <p:spPr>
              <a:xfrm>
                <a:off x="1380320" y="1254220"/>
                <a:ext cx="1042176" cy="572276"/>
              </a:xfrm>
              <a:custGeom>
                <a:avLst/>
                <a:gdLst>
                  <a:gd name="connsiteX0" fmla="*/ 0 w 616726"/>
                  <a:gd name="connsiteY0" fmla="*/ 0 h 616726"/>
                  <a:gd name="connsiteX1" fmla="*/ 616726 w 616726"/>
                  <a:gd name="connsiteY1" fmla="*/ 0 h 616726"/>
                  <a:gd name="connsiteX2" fmla="*/ 616726 w 616726"/>
                  <a:gd name="connsiteY2" fmla="*/ 616726 h 616726"/>
                  <a:gd name="connsiteX3" fmla="*/ 0 w 616726"/>
                  <a:gd name="connsiteY3" fmla="*/ 616726 h 616726"/>
                  <a:gd name="connsiteX4" fmla="*/ 0 w 616726"/>
                  <a:gd name="connsiteY4" fmla="*/ 0 h 616726"/>
                  <a:gd name="connsiteX0" fmla="*/ 0 w 848501"/>
                  <a:gd name="connsiteY0" fmla="*/ 0 h 616726"/>
                  <a:gd name="connsiteX1" fmla="*/ 848501 w 848501"/>
                  <a:gd name="connsiteY1" fmla="*/ 304800 h 616726"/>
                  <a:gd name="connsiteX2" fmla="*/ 616726 w 848501"/>
                  <a:gd name="connsiteY2" fmla="*/ 616726 h 616726"/>
                  <a:gd name="connsiteX3" fmla="*/ 0 w 848501"/>
                  <a:gd name="connsiteY3" fmla="*/ 616726 h 616726"/>
                  <a:gd name="connsiteX4" fmla="*/ 0 w 848501"/>
                  <a:gd name="connsiteY4" fmla="*/ 0 h 616726"/>
                  <a:gd name="connsiteX0" fmla="*/ 339725 w 848501"/>
                  <a:gd name="connsiteY0" fmla="*/ 0 h 594501"/>
                  <a:gd name="connsiteX1" fmla="*/ 848501 w 848501"/>
                  <a:gd name="connsiteY1" fmla="*/ 282575 h 594501"/>
                  <a:gd name="connsiteX2" fmla="*/ 616726 w 848501"/>
                  <a:gd name="connsiteY2" fmla="*/ 594501 h 594501"/>
                  <a:gd name="connsiteX3" fmla="*/ 0 w 848501"/>
                  <a:gd name="connsiteY3" fmla="*/ 594501 h 594501"/>
                  <a:gd name="connsiteX4" fmla="*/ 339725 w 848501"/>
                  <a:gd name="connsiteY4" fmla="*/ 0 h 594501"/>
                  <a:gd name="connsiteX0" fmla="*/ 520700 w 1029476"/>
                  <a:gd name="connsiteY0" fmla="*/ 0 h 594501"/>
                  <a:gd name="connsiteX1" fmla="*/ 1029476 w 1029476"/>
                  <a:gd name="connsiteY1" fmla="*/ 282575 h 594501"/>
                  <a:gd name="connsiteX2" fmla="*/ 797701 w 1029476"/>
                  <a:gd name="connsiteY2" fmla="*/ 594501 h 594501"/>
                  <a:gd name="connsiteX3" fmla="*/ 0 w 1029476"/>
                  <a:gd name="connsiteY3" fmla="*/ 283351 h 594501"/>
                  <a:gd name="connsiteX4" fmla="*/ 520700 w 1029476"/>
                  <a:gd name="connsiteY4" fmla="*/ 0 h 594501"/>
                  <a:gd name="connsiteX0" fmla="*/ 520700 w 1029476"/>
                  <a:gd name="connsiteY0" fmla="*/ 0 h 572276"/>
                  <a:gd name="connsiteX1" fmla="*/ 1029476 w 1029476"/>
                  <a:gd name="connsiteY1" fmla="*/ 282575 h 572276"/>
                  <a:gd name="connsiteX2" fmla="*/ 502426 w 1029476"/>
                  <a:gd name="connsiteY2" fmla="*/ 572276 h 572276"/>
                  <a:gd name="connsiteX3" fmla="*/ 0 w 1029476"/>
                  <a:gd name="connsiteY3" fmla="*/ 283351 h 572276"/>
                  <a:gd name="connsiteX4" fmla="*/ 520700 w 1029476"/>
                  <a:gd name="connsiteY4" fmla="*/ 0 h 572276"/>
                  <a:gd name="connsiteX0" fmla="*/ 533400 w 1042176"/>
                  <a:gd name="connsiteY0" fmla="*/ 0 h 572276"/>
                  <a:gd name="connsiteX1" fmla="*/ 1042176 w 1042176"/>
                  <a:gd name="connsiteY1" fmla="*/ 282575 h 572276"/>
                  <a:gd name="connsiteX2" fmla="*/ 515126 w 1042176"/>
                  <a:gd name="connsiteY2" fmla="*/ 572276 h 572276"/>
                  <a:gd name="connsiteX3" fmla="*/ 0 w 1042176"/>
                  <a:gd name="connsiteY3" fmla="*/ 283351 h 572276"/>
                  <a:gd name="connsiteX4" fmla="*/ 533400 w 1042176"/>
                  <a:gd name="connsiteY4" fmla="*/ 0 h 57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176" h="572276">
                    <a:moveTo>
                      <a:pt x="533400" y="0"/>
                    </a:moveTo>
                    <a:lnTo>
                      <a:pt x="1042176" y="282575"/>
                    </a:lnTo>
                    <a:lnTo>
                      <a:pt x="515126" y="572276"/>
                    </a:lnTo>
                    <a:lnTo>
                      <a:pt x="0" y="283351"/>
                    </a:lnTo>
                    <a:lnTo>
                      <a:pt x="5334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Rectangle 245"/>
            <p:cNvSpPr/>
            <p:nvPr/>
          </p:nvSpPr>
          <p:spPr>
            <a:xfrm>
              <a:off x="3456518" y="2560516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245"/>
            <p:cNvSpPr/>
            <p:nvPr/>
          </p:nvSpPr>
          <p:spPr>
            <a:xfrm>
              <a:off x="3456518" y="1839625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245"/>
            <p:cNvSpPr/>
            <p:nvPr/>
          </p:nvSpPr>
          <p:spPr>
            <a:xfrm>
              <a:off x="2945595" y="2114974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220"/>
            <p:cNvSpPr/>
            <p:nvPr/>
          </p:nvSpPr>
          <p:spPr>
            <a:xfrm rot="1710025">
              <a:off x="1670859" y="2708792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27AE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220"/>
            <p:cNvSpPr/>
            <p:nvPr/>
          </p:nvSpPr>
          <p:spPr>
            <a:xfrm rot="1710025">
              <a:off x="2192777" y="2282513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27AE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220"/>
            <p:cNvSpPr/>
            <p:nvPr/>
          </p:nvSpPr>
          <p:spPr>
            <a:xfrm rot="1710025">
              <a:off x="1670859" y="1998218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27AE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1155899" y="1547316"/>
              <a:ext cx="3353274" cy="2994238"/>
              <a:chOff x="1155899" y="1547316"/>
              <a:chExt cx="3353274" cy="2994238"/>
            </a:xfrm>
            <a:solidFill>
              <a:srgbClr val="2962FF"/>
            </a:solidFill>
          </p:grpSpPr>
          <p:sp>
            <p:nvSpPr>
              <p:cNvPr id="105" name="Rectangle 245"/>
              <p:cNvSpPr/>
              <p:nvPr/>
            </p:nvSpPr>
            <p:spPr>
              <a:xfrm>
                <a:off x="3977026" y="2268207"/>
                <a:ext cx="532147" cy="991588"/>
              </a:xfrm>
              <a:custGeom>
                <a:avLst/>
                <a:gdLst>
                  <a:gd name="connsiteX0" fmla="*/ 0 w 568245"/>
                  <a:gd name="connsiteY0" fmla="*/ 0 h 568245"/>
                  <a:gd name="connsiteX1" fmla="*/ 568245 w 568245"/>
                  <a:gd name="connsiteY1" fmla="*/ 0 h 568245"/>
                  <a:gd name="connsiteX2" fmla="*/ 568245 w 568245"/>
                  <a:gd name="connsiteY2" fmla="*/ 568245 h 568245"/>
                  <a:gd name="connsiteX3" fmla="*/ 0 w 568245"/>
                  <a:gd name="connsiteY3" fmla="*/ 568245 h 568245"/>
                  <a:gd name="connsiteX4" fmla="*/ 0 w 568245"/>
                  <a:gd name="connsiteY4" fmla="*/ 0 h 568245"/>
                  <a:gd name="connsiteX0" fmla="*/ 0 w 568245"/>
                  <a:gd name="connsiteY0" fmla="*/ 229721 h 797966"/>
                  <a:gd name="connsiteX1" fmla="*/ 499329 w 568245"/>
                  <a:gd name="connsiteY1" fmla="*/ 0 h 797966"/>
                  <a:gd name="connsiteX2" fmla="*/ 568245 w 568245"/>
                  <a:gd name="connsiteY2" fmla="*/ 797966 h 797966"/>
                  <a:gd name="connsiteX3" fmla="*/ 0 w 568245"/>
                  <a:gd name="connsiteY3" fmla="*/ 797966 h 797966"/>
                  <a:gd name="connsiteX4" fmla="*/ 0 w 568245"/>
                  <a:gd name="connsiteY4" fmla="*/ 229721 h 797966"/>
                  <a:gd name="connsiteX0" fmla="*/ 0 w 587936"/>
                  <a:gd name="connsiteY0" fmla="*/ 275665 h 797966"/>
                  <a:gd name="connsiteX1" fmla="*/ 519020 w 587936"/>
                  <a:gd name="connsiteY1" fmla="*/ 0 h 797966"/>
                  <a:gd name="connsiteX2" fmla="*/ 587936 w 587936"/>
                  <a:gd name="connsiteY2" fmla="*/ 797966 h 797966"/>
                  <a:gd name="connsiteX3" fmla="*/ 19691 w 587936"/>
                  <a:gd name="connsiteY3" fmla="*/ 797966 h 797966"/>
                  <a:gd name="connsiteX4" fmla="*/ 0 w 587936"/>
                  <a:gd name="connsiteY4" fmla="*/ 275665 h 797966"/>
                  <a:gd name="connsiteX0" fmla="*/ 3281 w 591217"/>
                  <a:gd name="connsiteY0" fmla="*/ 275665 h 991588"/>
                  <a:gd name="connsiteX1" fmla="*/ 522301 w 591217"/>
                  <a:gd name="connsiteY1" fmla="*/ 0 h 991588"/>
                  <a:gd name="connsiteX2" fmla="*/ 591217 w 591217"/>
                  <a:gd name="connsiteY2" fmla="*/ 797966 h 991588"/>
                  <a:gd name="connsiteX3" fmla="*/ 0 w 591217"/>
                  <a:gd name="connsiteY3" fmla="*/ 991588 h 991588"/>
                  <a:gd name="connsiteX4" fmla="*/ 3281 w 591217"/>
                  <a:gd name="connsiteY4" fmla="*/ 275665 h 991588"/>
                  <a:gd name="connsiteX0" fmla="*/ 3281 w 522301"/>
                  <a:gd name="connsiteY0" fmla="*/ 275665 h 991588"/>
                  <a:gd name="connsiteX1" fmla="*/ 522301 w 522301"/>
                  <a:gd name="connsiteY1" fmla="*/ 0 h 991588"/>
                  <a:gd name="connsiteX2" fmla="*/ 440260 w 522301"/>
                  <a:gd name="connsiteY2" fmla="*/ 715923 h 991588"/>
                  <a:gd name="connsiteX3" fmla="*/ 0 w 522301"/>
                  <a:gd name="connsiteY3" fmla="*/ 991588 h 991588"/>
                  <a:gd name="connsiteX4" fmla="*/ 3281 w 522301"/>
                  <a:gd name="connsiteY4" fmla="*/ 275665 h 991588"/>
                  <a:gd name="connsiteX0" fmla="*/ 3281 w 532147"/>
                  <a:gd name="connsiteY0" fmla="*/ 275665 h 991588"/>
                  <a:gd name="connsiteX1" fmla="*/ 522301 w 532147"/>
                  <a:gd name="connsiteY1" fmla="*/ 0 h 991588"/>
                  <a:gd name="connsiteX2" fmla="*/ 532147 w 532147"/>
                  <a:gd name="connsiteY2" fmla="*/ 702796 h 991588"/>
                  <a:gd name="connsiteX3" fmla="*/ 0 w 532147"/>
                  <a:gd name="connsiteY3" fmla="*/ 991588 h 991588"/>
                  <a:gd name="connsiteX4" fmla="*/ 3281 w 532147"/>
                  <a:gd name="connsiteY4" fmla="*/ 275665 h 99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2147" h="991588">
                    <a:moveTo>
                      <a:pt x="3281" y="275665"/>
                    </a:moveTo>
                    <a:lnTo>
                      <a:pt x="522301" y="0"/>
                    </a:lnTo>
                    <a:lnTo>
                      <a:pt x="532147" y="702796"/>
                    </a:lnTo>
                    <a:lnTo>
                      <a:pt x="0" y="991588"/>
                    </a:lnTo>
                    <a:cubicBezTo>
                      <a:pt x="1094" y="752947"/>
                      <a:pt x="2187" y="514306"/>
                      <a:pt x="3281" y="27566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245"/>
              <p:cNvSpPr/>
              <p:nvPr/>
            </p:nvSpPr>
            <p:spPr>
              <a:xfrm>
                <a:off x="3977026" y="2982308"/>
                <a:ext cx="532147" cy="991588"/>
              </a:xfrm>
              <a:custGeom>
                <a:avLst/>
                <a:gdLst>
                  <a:gd name="connsiteX0" fmla="*/ 0 w 568245"/>
                  <a:gd name="connsiteY0" fmla="*/ 0 h 568245"/>
                  <a:gd name="connsiteX1" fmla="*/ 568245 w 568245"/>
                  <a:gd name="connsiteY1" fmla="*/ 0 h 568245"/>
                  <a:gd name="connsiteX2" fmla="*/ 568245 w 568245"/>
                  <a:gd name="connsiteY2" fmla="*/ 568245 h 568245"/>
                  <a:gd name="connsiteX3" fmla="*/ 0 w 568245"/>
                  <a:gd name="connsiteY3" fmla="*/ 568245 h 568245"/>
                  <a:gd name="connsiteX4" fmla="*/ 0 w 568245"/>
                  <a:gd name="connsiteY4" fmla="*/ 0 h 568245"/>
                  <a:gd name="connsiteX0" fmla="*/ 0 w 568245"/>
                  <a:gd name="connsiteY0" fmla="*/ 229721 h 797966"/>
                  <a:gd name="connsiteX1" fmla="*/ 499329 w 568245"/>
                  <a:gd name="connsiteY1" fmla="*/ 0 h 797966"/>
                  <a:gd name="connsiteX2" fmla="*/ 568245 w 568245"/>
                  <a:gd name="connsiteY2" fmla="*/ 797966 h 797966"/>
                  <a:gd name="connsiteX3" fmla="*/ 0 w 568245"/>
                  <a:gd name="connsiteY3" fmla="*/ 797966 h 797966"/>
                  <a:gd name="connsiteX4" fmla="*/ 0 w 568245"/>
                  <a:gd name="connsiteY4" fmla="*/ 229721 h 797966"/>
                  <a:gd name="connsiteX0" fmla="*/ 0 w 587936"/>
                  <a:gd name="connsiteY0" fmla="*/ 275665 h 797966"/>
                  <a:gd name="connsiteX1" fmla="*/ 519020 w 587936"/>
                  <a:gd name="connsiteY1" fmla="*/ 0 h 797966"/>
                  <a:gd name="connsiteX2" fmla="*/ 587936 w 587936"/>
                  <a:gd name="connsiteY2" fmla="*/ 797966 h 797966"/>
                  <a:gd name="connsiteX3" fmla="*/ 19691 w 587936"/>
                  <a:gd name="connsiteY3" fmla="*/ 797966 h 797966"/>
                  <a:gd name="connsiteX4" fmla="*/ 0 w 587936"/>
                  <a:gd name="connsiteY4" fmla="*/ 275665 h 797966"/>
                  <a:gd name="connsiteX0" fmla="*/ 3281 w 591217"/>
                  <a:gd name="connsiteY0" fmla="*/ 275665 h 991588"/>
                  <a:gd name="connsiteX1" fmla="*/ 522301 w 591217"/>
                  <a:gd name="connsiteY1" fmla="*/ 0 h 991588"/>
                  <a:gd name="connsiteX2" fmla="*/ 591217 w 591217"/>
                  <a:gd name="connsiteY2" fmla="*/ 797966 h 991588"/>
                  <a:gd name="connsiteX3" fmla="*/ 0 w 591217"/>
                  <a:gd name="connsiteY3" fmla="*/ 991588 h 991588"/>
                  <a:gd name="connsiteX4" fmla="*/ 3281 w 591217"/>
                  <a:gd name="connsiteY4" fmla="*/ 275665 h 991588"/>
                  <a:gd name="connsiteX0" fmla="*/ 3281 w 522301"/>
                  <a:gd name="connsiteY0" fmla="*/ 275665 h 991588"/>
                  <a:gd name="connsiteX1" fmla="*/ 522301 w 522301"/>
                  <a:gd name="connsiteY1" fmla="*/ 0 h 991588"/>
                  <a:gd name="connsiteX2" fmla="*/ 440260 w 522301"/>
                  <a:gd name="connsiteY2" fmla="*/ 715923 h 991588"/>
                  <a:gd name="connsiteX3" fmla="*/ 0 w 522301"/>
                  <a:gd name="connsiteY3" fmla="*/ 991588 h 991588"/>
                  <a:gd name="connsiteX4" fmla="*/ 3281 w 522301"/>
                  <a:gd name="connsiteY4" fmla="*/ 275665 h 991588"/>
                  <a:gd name="connsiteX0" fmla="*/ 3281 w 532147"/>
                  <a:gd name="connsiteY0" fmla="*/ 275665 h 991588"/>
                  <a:gd name="connsiteX1" fmla="*/ 522301 w 532147"/>
                  <a:gd name="connsiteY1" fmla="*/ 0 h 991588"/>
                  <a:gd name="connsiteX2" fmla="*/ 532147 w 532147"/>
                  <a:gd name="connsiteY2" fmla="*/ 702796 h 991588"/>
                  <a:gd name="connsiteX3" fmla="*/ 0 w 532147"/>
                  <a:gd name="connsiteY3" fmla="*/ 991588 h 991588"/>
                  <a:gd name="connsiteX4" fmla="*/ 3281 w 532147"/>
                  <a:gd name="connsiteY4" fmla="*/ 275665 h 99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2147" h="991588">
                    <a:moveTo>
                      <a:pt x="3281" y="275665"/>
                    </a:moveTo>
                    <a:lnTo>
                      <a:pt x="522301" y="0"/>
                    </a:lnTo>
                    <a:lnTo>
                      <a:pt x="532147" y="702796"/>
                    </a:lnTo>
                    <a:lnTo>
                      <a:pt x="0" y="991588"/>
                    </a:lnTo>
                    <a:cubicBezTo>
                      <a:pt x="1094" y="752947"/>
                      <a:pt x="2187" y="514306"/>
                      <a:pt x="3281" y="27566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245"/>
              <p:cNvSpPr/>
              <p:nvPr/>
            </p:nvSpPr>
            <p:spPr>
              <a:xfrm>
                <a:off x="3977026" y="1547316"/>
                <a:ext cx="532147" cy="991588"/>
              </a:xfrm>
              <a:custGeom>
                <a:avLst/>
                <a:gdLst>
                  <a:gd name="connsiteX0" fmla="*/ 0 w 568245"/>
                  <a:gd name="connsiteY0" fmla="*/ 0 h 568245"/>
                  <a:gd name="connsiteX1" fmla="*/ 568245 w 568245"/>
                  <a:gd name="connsiteY1" fmla="*/ 0 h 568245"/>
                  <a:gd name="connsiteX2" fmla="*/ 568245 w 568245"/>
                  <a:gd name="connsiteY2" fmla="*/ 568245 h 568245"/>
                  <a:gd name="connsiteX3" fmla="*/ 0 w 568245"/>
                  <a:gd name="connsiteY3" fmla="*/ 568245 h 568245"/>
                  <a:gd name="connsiteX4" fmla="*/ 0 w 568245"/>
                  <a:gd name="connsiteY4" fmla="*/ 0 h 568245"/>
                  <a:gd name="connsiteX0" fmla="*/ 0 w 568245"/>
                  <a:gd name="connsiteY0" fmla="*/ 229721 h 797966"/>
                  <a:gd name="connsiteX1" fmla="*/ 499329 w 568245"/>
                  <a:gd name="connsiteY1" fmla="*/ 0 h 797966"/>
                  <a:gd name="connsiteX2" fmla="*/ 568245 w 568245"/>
                  <a:gd name="connsiteY2" fmla="*/ 797966 h 797966"/>
                  <a:gd name="connsiteX3" fmla="*/ 0 w 568245"/>
                  <a:gd name="connsiteY3" fmla="*/ 797966 h 797966"/>
                  <a:gd name="connsiteX4" fmla="*/ 0 w 568245"/>
                  <a:gd name="connsiteY4" fmla="*/ 229721 h 797966"/>
                  <a:gd name="connsiteX0" fmla="*/ 0 w 587936"/>
                  <a:gd name="connsiteY0" fmla="*/ 275665 h 797966"/>
                  <a:gd name="connsiteX1" fmla="*/ 519020 w 587936"/>
                  <a:gd name="connsiteY1" fmla="*/ 0 h 797966"/>
                  <a:gd name="connsiteX2" fmla="*/ 587936 w 587936"/>
                  <a:gd name="connsiteY2" fmla="*/ 797966 h 797966"/>
                  <a:gd name="connsiteX3" fmla="*/ 19691 w 587936"/>
                  <a:gd name="connsiteY3" fmla="*/ 797966 h 797966"/>
                  <a:gd name="connsiteX4" fmla="*/ 0 w 587936"/>
                  <a:gd name="connsiteY4" fmla="*/ 275665 h 797966"/>
                  <a:gd name="connsiteX0" fmla="*/ 3281 w 591217"/>
                  <a:gd name="connsiteY0" fmla="*/ 275665 h 991588"/>
                  <a:gd name="connsiteX1" fmla="*/ 522301 w 591217"/>
                  <a:gd name="connsiteY1" fmla="*/ 0 h 991588"/>
                  <a:gd name="connsiteX2" fmla="*/ 591217 w 591217"/>
                  <a:gd name="connsiteY2" fmla="*/ 797966 h 991588"/>
                  <a:gd name="connsiteX3" fmla="*/ 0 w 591217"/>
                  <a:gd name="connsiteY3" fmla="*/ 991588 h 991588"/>
                  <a:gd name="connsiteX4" fmla="*/ 3281 w 591217"/>
                  <a:gd name="connsiteY4" fmla="*/ 275665 h 991588"/>
                  <a:gd name="connsiteX0" fmla="*/ 3281 w 522301"/>
                  <a:gd name="connsiteY0" fmla="*/ 275665 h 991588"/>
                  <a:gd name="connsiteX1" fmla="*/ 522301 w 522301"/>
                  <a:gd name="connsiteY1" fmla="*/ 0 h 991588"/>
                  <a:gd name="connsiteX2" fmla="*/ 440260 w 522301"/>
                  <a:gd name="connsiteY2" fmla="*/ 715923 h 991588"/>
                  <a:gd name="connsiteX3" fmla="*/ 0 w 522301"/>
                  <a:gd name="connsiteY3" fmla="*/ 991588 h 991588"/>
                  <a:gd name="connsiteX4" fmla="*/ 3281 w 522301"/>
                  <a:gd name="connsiteY4" fmla="*/ 275665 h 991588"/>
                  <a:gd name="connsiteX0" fmla="*/ 3281 w 532147"/>
                  <a:gd name="connsiteY0" fmla="*/ 275665 h 991588"/>
                  <a:gd name="connsiteX1" fmla="*/ 522301 w 532147"/>
                  <a:gd name="connsiteY1" fmla="*/ 0 h 991588"/>
                  <a:gd name="connsiteX2" fmla="*/ 532147 w 532147"/>
                  <a:gd name="connsiteY2" fmla="*/ 702796 h 991588"/>
                  <a:gd name="connsiteX3" fmla="*/ 0 w 532147"/>
                  <a:gd name="connsiteY3" fmla="*/ 991588 h 991588"/>
                  <a:gd name="connsiteX4" fmla="*/ 3281 w 532147"/>
                  <a:gd name="connsiteY4" fmla="*/ 275665 h 99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2147" h="991588">
                    <a:moveTo>
                      <a:pt x="3281" y="275665"/>
                    </a:moveTo>
                    <a:lnTo>
                      <a:pt x="522301" y="0"/>
                    </a:lnTo>
                    <a:lnTo>
                      <a:pt x="532147" y="702796"/>
                    </a:lnTo>
                    <a:lnTo>
                      <a:pt x="0" y="991588"/>
                    </a:lnTo>
                    <a:cubicBezTo>
                      <a:pt x="1094" y="752947"/>
                      <a:pt x="2187" y="514306"/>
                      <a:pt x="3281" y="27566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245"/>
              <p:cNvSpPr/>
              <p:nvPr/>
            </p:nvSpPr>
            <p:spPr>
              <a:xfrm>
                <a:off x="3456518" y="3274617"/>
                <a:ext cx="532147" cy="991588"/>
              </a:xfrm>
              <a:custGeom>
                <a:avLst/>
                <a:gdLst>
                  <a:gd name="connsiteX0" fmla="*/ 0 w 568245"/>
                  <a:gd name="connsiteY0" fmla="*/ 0 h 568245"/>
                  <a:gd name="connsiteX1" fmla="*/ 568245 w 568245"/>
                  <a:gd name="connsiteY1" fmla="*/ 0 h 568245"/>
                  <a:gd name="connsiteX2" fmla="*/ 568245 w 568245"/>
                  <a:gd name="connsiteY2" fmla="*/ 568245 h 568245"/>
                  <a:gd name="connsiteX3" fmla="*/ 0 w 568245"/>
                  <a:gd name="connsiteY3" fmla="*/ 568245 h 568245"/>
                  <a:gd name="connsiteX4" fmla="*/ 0 w 568245"/>
                  <a:gd name="connsiteY4" fmla="*/ 0 h 568245"/>
                  <a:gd name="connsiteX0" fmla="*/ 0 w 568245"/>
                  <a:gd name="connsiteY0" fmla="*/ 229721 h 797966"/>
                  <a:gd name="connsiteX1" fmla="*/ 499329 w 568245"/>
                  <a:gd name="connsiteY1" fmla="*/ 0 h 797966"/>
                  <a:gd name="connsiteX2" fmla="*/ 568245 w 568245"/>
                  <a:gd name="connsiteY2" fmla="*/ 797966 h 797966"/>
                  <a:gd name="connsiteX3" fmla="*/ 0 w 568245"/>
                  <a:gd name="connsiteY3" fmla="*/ 797966 h 797966"/>
                  <a:gd name="connsiteX4" fmla="*/ 0 w 568245"/>
                  <a:gd name="connsiteY4" fmla="*/ 229721 h 797966"/>
                  <a:gd name="connsiteX0" fmla="*/ 0 w 587936"/>
                  <a:gd name="connsiteY0" fmla="*/ 275665 h 797966"/>
                  <a:gd name="connsiteX1" fmla="*/ 519020 w 587936"/>
                  <a:gd name="connsiteY1" fmla="*/ 0 h 797966"/>
                  <a:gd name="connsiteX2" fmla="*/ 587936 w 587936"/>
                  <a:gd name="connsiteY2" fmla="*/ 797966 h 797966"/>
                  <a:gd name="connsiteX3" fmla="*/ 19691 w 587936"/>
                  <a:gd name="connsiteY3" fmla="*/ 797966 h 797966"/>
                  <a:gd name="connsiteX4" fmla="*/ 0 w 587936"/>
                  <a:gd name="connsiteY4" fmla="*/ 275665 h 797966"/>
                  <a:gd name="connsiteX0" fmla="*/ 3281 w 591217"/>
                  <a:gd name="connsiteY0" fmla="*/ 275665 h 991588"/>
                  <a:gd name="connsiteX1" fmla="*/ 522301 w 591217"/>
                  <a:gd name="connsiteY1" fmla="*/ 0 h 991588"/>
                  <a:gd name="connsiteX2" fmla="*/ 591217 w 591217"/>
                  <a:gd name="connsiteY2" fmla="*/ 797966 h 991588"/>
                  <a:gd name="connsiteX3" fmla="*/ 0 w 591217"/>
                  <a:gd name="connsiteY3" fmla="*/ 991588 h 991588"/>
                  <a:gd name="connsiteX4" fmla="*/ 3281 w 591217"/>
                  <a:gd name="connsiteY4" fmla="*/ 275665 h 991588"/>
                  <a:gd name="connsiteX0" fmla="*/ 3281 w 522301"/>
                  <a:gd name="connsiteY0" fmla="*/ 275665 h 991588"/>
                  <a:gd name="connsiteX1" fmla="*/ 522301 w 522301"/>
                  <a:gd name="connsiteY1" fmla="*/ 0 h 991588"/>
                  <a:gd name="connsiteX2" fmla="*/ 440260 w 522301"/>
                  <a:gd name="connsiteY2" fmla="*/ 715923 h 991588"/>
                  <a:gd name="connsiteX3" fmla="*/ 0 w 522301"/>
                  <a:gd name="connsiteY3" fmla="*/ 991588 h 991588"/>
                  <a:gd name="connsiteX4" fmla="*/ 3281 w 522301"/>
                  <a:gd name="connsiteY4" fmla="*/ 275665 h 991588"/>
                  <a:gd name="connsiteX0" fmla="*/ 3281 w 532147"/>
                  <a:gd name="connsiteY0" fmla="*/ 275665 h 991588"/>
                  <a:gd name="connsiteX1" fmla="*/ 522301 w 532147"/>
                  <a:gd name="connsiteY1" fmla="*/ 0 h 991588"/>
                  <a:gd name="connsiteX2" fmla="*/ 532147 w 532147"/>
                  <a:gd name="connsiteY2" fmla="*/ 702796 h 991588"/>
                  <a:gd name="connsiteX3" fmla="*/ 0 w 532147"/>
                  <a:gd name="connsiteY3" fmla="*/ 991588 h 991588"/>
                  <a:gd name="connsiteX4" fmla="*/ 3281 w 532147"/>
                  <a:gd name="connsiteY4" fmla="*/ 275665 h 99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2147" h="991588">
                    <a:moveTo>
                      <a:pt x="3281" y="275665"/>
                    </a:moveTo>
                    <a:lnTo>
                      <a:pt x="522301" y="0"/>
                    </a:lnTo>
                    <a:lnTo>
                      <a:pt x="532147" y="702796"/>
                    </a:lnTo>
                    <a:lnTo>
                      <a:pt x="0" y="991588"/>
                    </a:lnTo>
                    <a:cubicBezTo>
                      <a:pt x="1094" y="752947"/>
                      <a:pt x="2187" y="514306"/>
                      <a:pt x="3281" y="27566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245"/>
              <p:cNvSpPr/>
              <p:nvPr/>
            </p:nvSpPr>
            <p:spPr>
              <a:xfrm>
                <a:off x="2945595" y="2835865"/>
                <a:ext cx="532147" cy="991588"/>
              </a:xfrm>
              <a:custGeom>
                <a:avLst/>
                <a:gdLst>
                  <a:gd name="connsiteX0" fmla="*/ 0 w 568245"/>
                  <a:gd name="connsiteY0" fmla="*/ 0 h 568245"/>
                  <a:gd name="connsiteX1" fmla="*/ 568245 w 568245"/>
                  <a:gd name="connsiteY1" fmla="*/ 0 h 568245"/>
                  <a:gd name="connsiteX2" fmla="*/ 568245 w 568245"/>
                  <a:gd name="connsiteY2" fmla="*/ 568245 h 568245"/>
                  <a:gd name="connsiteX3" fmla="*/ 0 w 568245"/>
                  <a:gd name="connsiteY3" fmla="*/ 568245 h 568245"/>
                  <a:gd name="connsiteX4" fmla="*/ 0 w 568245"/>
                  <a:gd name="connsiteY4" fmla="*/ 0 h 568245"/>
                  <a:gd name="connsiteX0" fmla="*/ 0 w 568245"/>
                  <a:gd name="connsiteY0" fmla="*/ 229721 h 797966"/>
                  <a:gd name="connsiteX1" fmla="*/ 499329 w 568245"/>
                  <a:gd name="connsiteY1" fmla="*/ 0 h 797966"/>
                  <a:gd name="connsiteX2" fmla="*/ 568245 w 568245"/>
                  <a:gd name="connsiteY2" fmla="*/ 797966 h 797966"/>
                  <a:gd name="connsiteX3" fmla="*/ 0 w 568245"/>
                  <a:gd name="connsiteY3" fmla="*/ 797966 h 797966"/>
                  <a:gd name="connsiteX4" fmla="*/ 0 w 568245"/>
                  <a:gd name="connsiteY4" fmla="*/ 229721 h 797966"/>
                  <a:gd name="connsiteX0" fmla="*/ 0 w 587936"/>
                  <a:gd name="connsiteY0" fmla="*/ 275665 h 797966"/>
                  <a:gd name="connsiteX1" fmla="*/ 519020 w 587936"/>
                  <a:gd name="connsiteY1" fmla="*/ 0 h 797966"/>
                  <a:gd name="connsiteX2" fmla="*/ 587936 w 587936"/>
                  <a:gd name="connsiteY2" fmla="*/ 797966 h 797966"/>
                  <a:gd name="connsiteX3" fmla="*/ 19691 w 587936"/>
                  <a:gd name="connsiteY3" fmla="*/ 797966 h 797966"/>
                  <a:gd name="connsiteX4" fmla="*/ 0 w 587936"/>
                  <a:gd name="connsiteY4" fmla="*/ 275665 h 797966"/>
                  <a:gd name="connsiteX0" fmla="*/ 3281 w 591217"/>
                  <a:gd name="connsiteY0" fmla="*/ 275665 h 991588"/>
                  <a:gd name="connsiteX1" fmla="*/ 522301 w 591217"/>
                  <a:gd name="connsiteY1" fmla="*/ 0 h 991588"/>
                  <a:gd name="connsiteX2" fmla="*/ 591217 w 591217"/>
                  <a:gd name="connsiteY2" fmla="*/ 797966 h 991588"/>
                  <a:gd name="connsiteX3" fmla="*/ 0 w 591217"/>
                  <a:gd name="connsiteY3" fmla="*/ 991588 h 991588"/>
                  <a:gd name="connsiteX4" fmla="*/ 3281 w 591217"/>
                  <a:gd name="connsiteY4" fmla="*/ 275665 h 991588"/>
                  <a:gd name="connsiteX0" fmla="*/ 3281 w 522301"/>
                  <a:gd name="connsiteY0" fmla="*/ 275665 h 991588"/>
                  <a:gd name="connsiteX1" fmla="*/ 522301 w 522301"/>
                  <a:gd name="connsiteY1" fmla="*/ 0 h 991588"/>
                  <a:gd name="connsiteX2" fmla="*/ 440260 w 522301"/>
                  <a:gd name="connsiteY2" fmla="*/ 715923 h 991588"/>
                  <a:gd name="connsiteX3" fmla="*/ 0 w 522301"/>
                  <a:gd name="connsiteY3" fmla="*/ 991588 h 991588"/>
                  <a:gd name="connsiteX4" fmla="*/ 3281 w 522301"/>
                  <a:gd name="connsiteY4" fmla="*/ 275665 h 991588"/>
                  <a:gd name="connsiteX0" fmla="*/ 3281 w 532147"/>
                  <a:gd name="connsiteY0" fmla="*/ 275665 h 991588"/>
                  <a:gd name="connsiteX1" fmla="*/ 522301 w 532147"/>
                  <a:gd name="connsiteY1" fmla="*/ 0 h 991588"/>
                  <a:gd name="connsiteX2" fmla="*/ 532147 w 532147"/>
                  <a:gd name="connsiteY2" fmla="*/ 702796 h 991588"/>
                  <a:gd name="connsiteX3" fmla="*/ 0 w 532147"/>
                  <a:gd name="connsiteY3" fmla="*/ 991588 h 991588"/>
                  <a:gd name="connsiteX4" fmla="*/ 3281 w 532147"/>
                  <a:gd name="connsiteY4" fmla="*/ 275665 h 99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2147" h="991588">
                    <a:moveTo>
                      <a:pt x="3281" y="275665"/>
                    </a:moveTo>
                    <a:lnTo>
                      <a:pt x="522301" y="0"/>
                    </a:lnTo>
                    <a:lnTo>
                      <a:pt x="532147" y="702796"/>
                    </a:lnTo>
                    <a:lnTo>
                      <a:pt x="0" y="991588"/>
                    </a:lnTo>
                    <a:cubicBezTo>
                      <a:pt x="1094" y="752947"/>
                      <a:pt x="2187" y="514306"/>
                      <a:pt x="3281" y="27566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245"/>
              <p:cNvSpPr/>
              <p:nvPr/>
            </p:nvSpPr>
            <p:spPr>
              <a:xfrm>
                <a:off x="2945595" y="3549966"/>
                <a:ext cx="532147" cy="991588"/>
              </a:xfrm>
              <a:custGeom>
                <a:avLst/>
                <a:gdLst>
                  <a:gd name="connsiteX0" fmla="*/ 0 w 568245"/>
                  <a:gd name="connsiteY0" fmla="*/ 0 h 568245"/>
                  <a:gd name="connsiteX1" fmla="*/ 568245 w 568245"/>
                  <a:gd name="connsiteY1" fmla="*/ 0 h 568245"/>
                  <a:gd name="connsiteX2" fmla="*/ 568245 w 568245"/>
                  <a:gd name="connsiteY2" fmla="*/ 568245 h 568245"/>
                  <a:gd name="connsiteX3" fmla="*/ 0 w 568245"/>
                  <a:gd name="connsiteY3" fmla="*/ 568245 h 568245"/>
                  <a:gd name="connsiteX4" fmla="*/ 0 w 568245"/>
                  <a:gd name="connsiteY4" fmla="*/ 0 h 568245"/>
                  <a:gd name="connsiteX0" fmla="*/ 0 w 568245"/>
                  <a:gd name="connsiteY0" fmla="*/ 229721 h 797966"/>
                  <a:gd name="connsiteX1" fmla="*/ 499329 w 568245"/>
                  <a:gd name="connsiteY1" fmla="*/ 0 h 797966"/>
                  <a:gd name="connsiteX2" fmla="*/ 568245 w 568245"/>
                  <a:gd name="connsiteY2" fmla="*/ 797966 h 797966"/>
                  <a:gd name="connsiteX3" fmla="*/ 0 w 568245"/>
                  <a:gd name="connsiteY3" fmla="*/ 797966 h 797966"/>
                  <a:gd name="connsiteX4" fmla="*/ 0 w 568245"/>
                  <a:gd name="connsiteY4" fmla="*/ 229721 h 797966"/>
                  <a:gd name="connsiteX0" fmla="*/ 0 w 587936"/>
                  <a:gd name="connsiteY0" fmla="*/ 275665 h 797966"/>
                  <a:gd name="connsiteX1" fmla="*/ 519020 w 587936"/>
                  <a:gd name="connsiteY1" fmla="*/ 0 h 797966"/>
                  <a:gd name="connsiteX2" fmla="*/ 587936 w 587936"/>
                  <a:gd name="connsiteY2" fmla="*/ 797966 h 797966"/>
                  <a:gd name="connsiteX3" fmla="*/ 19691 w 587936"/>
                  <a:gd name="connsiteY3" fmla="*/ 797966 h 797966"/>
                  <a:gd name="connsiteX4" fmla="*/ 0 w 587936"/>
                  <a:gd name="connsiteY4" fmla="*/ 275665 h 797966"/>
                  <a:gd name="connsiteX0" fmla="*/ 3281 w 591217"/>
                  <a:gd name="connsiteY0" fmla="*/ 275665 h 991588"/>
                  <a:gd name="connsiteX1" fmla="*/ 522301 w 591217"/>
                  <a:gd name="connsiteY1" fmla="*/ 0 h 991588"/>
                  <a:gd name="connsiteX2" fmla="*/ 591217 w 591217"/>
                  <a:gd name="connsiteY2" fmla="*/ 797966 h 991588"/>
                  <a:gd name="connsiteX3" fmla="*/ 0 w 591217"/>
                  <a:gd name="connsiteY3" fmla="*/ 991588 h 991588"/>
                  <a:gd name="connsiteX4" fmla="*/ 3281 w 591217"/>
                  <a:gd name="connsiteY4" fmla="*/ 275665 h 991588"/>
                  <a:gd name="connsiteX0" fmla="*/ 3281 w 522301"/>
                  <a:gd name="connsiteY0" fmla="*/ 275665 h 991588"/>
                  <a:gd name="connsiteX1" fmla="*/ 522301 w 522301"/>
                  <a:gd name="connsiteY1" fmla="*/ 0 h 991588"/>
                  <a:gd name="connsiteX2" fmla="*/ 440260 w 522301"/>
                  <a:gd name="connsiteY2" fmla="*/ 715923 h 991588"/>
                  <a:gd name="connsiteX3" fmla="*/ 0 w 522301"/>
                  <a:gd name="connsiteY3" fmla="*/ 991588 h 991588"/>
                  <a:gd name="connsiteX4" fmla="*/ 3281 w 522301"/>
                  <a:gd name="connsiteY4" fmla="*/ 275665 h 991588"/>
                  <a:gd name="connsiteX0" fmla="*/ 3281 w 532147"/>
                  <a:gd name="connsiteY0" fmla="*/ 275665 h 991588"/>
                  <a:gd name="connsiteX1" fmla="*/ 522301 w 532147"/>
                  <a:gd name="connsiteY1" fmla="*/ 0 h 991588"/>
                  <a:gd name="connsiteX2" fmla="*/ 532147 w 532147"/>
                  <a:gd name="connsiteY2" fmla="*/ 702796 h 991588"/>
                  <a:gd name="connsiteX3" fmla="*/ 0 w 532147"/>
                  <a:gd name="connsiteY3" fmla="*/ 991588 h 991588"/>
                  <a:gd name="connsiteX4" fmla="*/ 3281 w 532147"/>
                  <a:gd name="connsiteY4" fmla="*/ 275665 h 99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2147" h="991588">
                    <a:moveTo>
                      <a:pt x="3281" y="275665"/>
                    </a:moveTo>
                    <a:lnTo>
                      <a:pt x="522301" y="0"/>
                    </a:lnTo>
                    <a:lnTo>
                      <a:pt x="532147" y="702796"/>
                    </a:lnTo>
                    <a:lnTo>
                      <a:pt x="0" y="991588"/>
                    </a:lnTo>
                    <a:cubicBezTo>
                      <a:pt x="1094" y="752947"/>
                      <a:pt x="2187" y="514306"/>
                      <a:pt x="3281" y="27566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220"/>
              <p:cNvSpPr/>
              <p:nvPr/>
            </p:nvSpPr>
            <p:spPr>
              <a:xfrm rot="1710025">
                <a:off x="2218435" y="3031571"/>
                <a:ext cx="963050" cy="650583"/>
              </a:xfrm>
              <a:custGeom>
                <a:avLst/>
                <a:gdLst>
                  <a:gd name="connsiteX0" fmla="*/ 0 w 592162"/>
                  <a:gd name="connsiteY0" fmla="*/ 0 h 592162"/>
                  <a:gd name="connsiteX1" fmla="*/ 592162 w 592162"/>
                  <a:gd name="connsiteY1" fmla="*/ 0 h 592162"/>
                  <a:gd name="connsiteX2" fmla="*/ 592162 w 592162"/>
                  <a:gd name="connsiteY2" fmla="*/ 592162 h 592162"/>
                  <a:gd name="connsiteX3" fmla="*/ 0 w 592162"/>
                  <a:gd name="connsiteY3" fmla="*/ 592162 h 592162"/>
                  <a:gd name="connsiteX4" fmla="*/ 0 w 592162"/>
                  <a:gd name="connsiteY4" fmla="*/ 0 h 592162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0 w 934742"/>
                  <a:gd name="connsiteY3" fmla="*/ 592162 h 639750"/>
                  <a:gd name="connsiteX4" fmla="*/ 0 w 934742"/>
                  <a:gd name="connsiteY4" fmla="*/ 0 h 639750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331482 w 934742"/>
                  <a:gd name="connsiteY3" fmla="*/ 633896 h 639750"/>
                  <a:gd name="connsiteX4" fmla="*/ 0 w 934742"/>
                  <a:gd name="connsiteY4" fmla="*/ 0 h 639750"/>
                  <a:gd name="connsiteX0" fmla="*/ 0 w 951954"/>
                  <a:gd name="connsiteY0" fmla="*/ 0 h 642282"/>
                  <a:gd name="connsiteX1" fmla="*/ 609374 w 951954"/>
                  <a:gd name="connsiteY1" fmla="*/ 2532 h 642282"/>
                  <a:gd name="connsiteX2" fmla="*/ 951954 w 951954"/>
                  <a:gd name="connsiteY2" fmla="*/ 642282 h 642282"/>
                  <a:gd name="connsiteX3" fmla="*/ 348694 w 951954"/>
                  <a:gd name="connsiteY3" fmla="*/ 636428 h 642282"/>
                  <a:gd name="connsiteX4" fmla="*/ 0 w 951954"/>
                  <a:gd name="connsiteY4" fmla="*/ 0 h 642282"/>
                  <a:gd name="connsiteX0" fmla="*/ 0 w 951954"/>
                  <a:gd name="connsiteY0" fmla="*/ 2449 h 644731"/>
                  <a:gd name="connsiteX1" fmla="*/ 618547 w 951954"/>
                  <a:gd name="connsiteY1" fmla="*/ 0 h 644731"/>
                  <a:gd name="connsiteX2" fmla="*/ 951954 w 951954"/>
                  <a:gd name="connsiteY2" fmla="*/ 644731 h 644731"/>
                  <a:gd name="connsiteX3" fmla="*/ 348694 w 951954"/>
                  <a:gd name="connsiteY3" fmla="*/ 638877 h 644731"/>
                  <a:gd name="connsiteX4" fmla="*/ 0 w 951954"/>
                  <a:gd name="connsiteY4" fmla="*/ 2449 h 644731"/>
                  <a:gd name="connsiteX0" fmla="*/ 0 w 963050"/>
                  <a:gd name="connsiteY0" fmla="*/ 2449 h 650583"/>
                  <a:gd name="connsiteX1" fmla="*/ 618547 w 963050"/>
                  <a:gd name="connsiteY1" fmla="*/ 0 h 650583"/>
                  <a:gd name="connsiteX2" fmla="*/ 963050 w 963050"/>
                  <a:gd name="connsiteY2" fmla="*/ 650583 h 650583"/>
                  <a:gd name="connsiteX3" fmla="*/ 348694 w 963050"/>
                  <a:gd name="connsiteY3" fmla="*/ 638877 h 650583"/>
                  <a:gd name="connsiteX4" fmla="*/ 0 w 963050"/>
                  <a:gd name="connsiteY4" fmla="*/ 2449 h 65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50" h="650583">
                    <a:moveTo>
                      <a:pt x="0" y="2449"/>
                    </a:moveTo>
                    <a:lnTo>
                      <a:pt x="618547" y="0"/>
                    </a:lnTo>
                    <a:lnTo>
                      <a:pt x="963050" y="650583"/>
                    </a:lnTo>
                    <a:lnTo>
                      <a:pt x="348694" y="638877"/>
                    </a:lnTo>
                    <a:lnTo>
                      <a:pt x="0" y="24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220"/>
              <p:cNvSpPr/>
              <p:nvPr/>
            </p:nvSpPr>
            <p:spPr>
              <a:xfrm rot="1710025">
                <a:off x="2192777" y="3714045"/>
                <a:ext cx="963050" cy="650583"/>
              </a:xfrm>
              <a:custGeom>
                <a:avLst/>
                <a:gdLst>
                  <a:gd name="connsiteX0" fmla="*/ 0 w 592162"/>
                  <a:gd name="connsiteY0" fmla="*/ 0 h 592162"/>
                  <a:gd name="connsiteX1" fmla="*/ 592162 w 592162"/>
                  <a:gd name="connsiteY1" fmla="*/ 0 h 592162"/>
                  <a:gd name="connsiteX2" fmla="*/ 592162 w 592162"/>
                  <a:gd name="connsiteY2" fmla="*/ 592162 h 592162"/>
                  <a:gd name="connsiteX3" fmla="*/ 0 w 592162"/>
                  <a:gd name="connsiteY3" fmla="*/ 592162 h 592162"/>
                  <a:gd name="connsiteX4" fmla="*/ 0 w 592162"/>
                  <a:gd name="connsiteY4" fmla="*/ 0 h 592162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0 w 934742"/>
                  <a:gd name="connsiteY3" fmla="*/ 592162 h 639750"/>
                  <a:gd name="connsiteX4" fmla="*/ 0 w 934742"/>
                  <a:gd name="connsiteY4" fmla="*/ 0 h 639750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331482 w 934742"/>
                  <a:gd name="connsiteY3" fmla="*/ 633896 h 639750"/>
                  <a:gd name="connsiteX4" fmla="*/ 0 w 934742"/>
                  <a:gd name="connsiteY4" fmla="*/ 0 h 639750"/>
                  <a:gd name="connsiteX0" fmla="*/ 0 w 951954"/>
                  <a:gd name="connsiteY0" fmla="*/ 0 h 642282"/>
                  <a:gd name="connsiteX1" fmla="*/ 609374 w 951954"/>
                  <a:gd name="connsiteY1" fmla="*/ 2532 h 642282"/>
                  <a:gd name="connsiteX2" fmla="*/ 951954 w 951954"/>
                  <a:gd name="connsiteY2" fmla="*/ 642282 h 642282"/>
                  <a:gd name="connsiteX3" fmla="*/ 348694 w 951954"/>
                  <a:gd name="connsiteY3" fmla="*/ 636428 h 642282"/>
                  <a:gd name="connsiteX4" fmla="*/ 0 w 951954"/>
                  <a:gd name="connsiteY4" fmla="*/ 0 h 642282"/>
                  <a:gd name="connsiteX0" fmla="*/ 0 w 951954"/>
                  <a:gd name="connsiteY0" fmla="*/ 2449 h 644731"/>
                  <a:gd name="connsiteX1" fmla="*/ 618547 w 951954"/>
                  <a:gd name="connsiteY1" fmla="*/ 0 h 644731"/>
                  <a:gd name="connsiteX2" fmla="*/ 951954 w 951954"/>
                  <a:gd name="connsiteY2" fmla="*/ 644731 h 644731"/>
                  <a:gd name="connsiteX3" fmla="*/ 348694 w 951954"/>
                  <a:gd name="connsiteY3" fmla="*/ 638877 h 644731"/>
                  <a:gd name="connsiteX4" fmla="*/ 0 w 951954"/>
                  <a:gd name="connsiteY4" fmla="*/ 2449 h 644731"/>
                  <a:gd name="connsiteX0" fmla="*/ 0 w 963050"/>
                  <a:gd name="connsiteY0" fmla="*/ 2449 h 650583"/>
                  <a:gd name="connsiteX1" fmla="*/ 618547 w 963050"/>
                  <a:gd name="connsiteY1" fmla="*/ 0 h 650583"/>
                  <a:gd name="connsiteX2" fmla="*/ 963050 w 963050"/>
                  <a:gd name="connsiteY2" fmla="*/ 650583 h 650583"/>
                  <a:gd name="connsiteX3" fmla="*/ 348694 w 963050"/>
                  <a:gd name="connsiteY3" fmla="*/ 638877 h 650583"/>
                  <a:gd name="connsiteX4" fmla="*/ 0 w 963050"/>
                  <a:gd name="connsiteY4" fmla="*/ 2449 h 65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50" h="650583">
                    <a:moveTo>
                      <a:pt x="0" y="2449"/>
                    </a:moveTo>
                    <a:lnTo>
                      <a:pt x="618547" y="0"/>
                    </a:lnTo>
                    <a:lnTo>
                      <a:pt x="963050" y="650583"/>
                    </a:lnTo>
                    <a:lnTo>
                      <a:pt x="348694" y="638877"/>
                    </a:lnTo>
                    <a:lnTo>
                      <a:pt x="0" y="24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220"/>
              <p:cNvSpPr/>
              <p:nvPr/>
            </p:nvSpPr>
            <p:spPr>
              <a:xfrm rot="1710025">
                <a:off x="1670859" y="3429750"/>
                <a:ext cx="963050" cy="650583"/>
              </a:xfrm>
              <a:custGeom>
                <a:avLst/>
                <a:gdLst>
                  <a:gd name="connsiteX0" fmla="*/ 0 w 592162"/>
                  <a:gd name="connsiteY0" fmla="*/ 0 h 592162"/>
                  <a:gd name="connsiteX1" fmla="*/ 592162 w 592162"/>
                  <a:gd name="connsiteY1" fmla="*/ 0 h 592162"/>
                  <a:gd name="connsiteX2" fmla="*/ 592162 w 592162"/>
                  <a:gd name="connsiteY2" fmla="*/ 592162 h 592162"/>
                  <a:gd name="connsiteX3" fmla="*/ 0 w 592162"/>
                  <a:gd name="connsiteY3" fmla="*/ 592162 h 592162"/>
                  <a:gd name="connsiteX4" fmla="*/ 0 w 592162"/>
                  <a:gd name="connsiteY4" fmla="*/ 0 h 592162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0 w 934742"/>
                  <a:gd name="connsiteY3" fmla="*/ 592162 h 639750"/>
                  <a:gd name="connsiteX4" fmla="*/ 0 w 934742"/>
                  <a:gd name="connsiteY4" fmla="*/ 0 h 639750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331482 w 934742"/>
                  <a:gd name="connsiteY3" fmla="*/ 633896 h 639750"/>
                  <a:gd name="connsiteX4" fmla="*/ 0 w 934742"/>
                  <a:gd name="connsiteY4" fmla="*/ 0 h 639750"/>
                  <a:gd name="connsiteX0" fmla="*/ 0 w 951954"/>
                  <a:gd name="connsiteY0" fmla="*/ 0 h 642282"/>
                  <a:gd name="connsiteX1" fmla="*/ 609374 w 951954"/>
                  <a:gd name="connsiteY1" fmla="*/ 2532 h 642282"/>
                  <a:gd name="connsiteX2" fmla="*/ 951954 w 951954"/>
                  <a:gd name="connsiteY2" fmla="*/ 642282 h 642282"/>
                  <a:gd name="connsiteX3" fmla="*/ 348694 w 951954"/>
                  <a:gd name="connsiteY3" fmla="*/ 636428 h 642282"/>
                  <a:gd name="connsiteX4" fmla="*/ 0 w 951954"/>
                  <a:gd name="connsiteY4" fmla="*/ 0 h 642282"/>
                  <a:gd name="connsiteX0" fmla="*/ 0 w 951954"/>
                  <a:gd name="connsiteY0" fmla="*/ 2449 h 644731"/>
                  <a:gd name="connsiteX1" fmla="*/ 618547 w 951954"/>
                  <a:gd name="connsiteY1" fmla="*/ 0 h 644731"/>
                  <a:gd name="connsiteX2" fmla="*/ 951954 w 951954"/>
                  <a:gd name="connsiteY2" fmla="*/ 644731 h 644731"/>
                  <a:gd name="connsiteX3" fmla="*/ 348694 w 951954"/>
                  <a:gd name="connsiteY3" fmla="*/ 638877 h 644731"/>
                  <a:gd name="connsiteX4" fmla="*/ 0 w 951954"/>
                  <a:gd name="connsiteY4" fmla="*/ 2449 h 644731"/>
                  <a:gd name="connsiteX0" fmla="*/ 0 w 963050"/>
                  <a:gd name="connsiteY0" fmla="*/ 2449 h 650583"/>
                  <a:gd name="connsiteX1" fmla="*/ 618547 w 963050"/>
                  <a:gd name="connsiteY1" fmla="*/ 0 h 650583"/>
                  <a:gd name="connsiteX2" fmla="*/ 963050 w 963050"/>
                  <a:gd name="connsiteY2" fmla="*/ 650583 h 650583"/>
                  <a:gd name="connsiteX3" fmla="*/ 348694 w 963050"/>
                  <a:gd name="connsiteY3" fmla="*/ 638877 h 650583"/>
                  <a:gd name="connsiteX4" fmla="*/ 0 w 963050"/>
                  <a:gd name="connsiteY4" fmla="*/ 2449 h 65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50" h="650583">
                    <a:moveTo>
                      <a:pt x="0" y="2449"/>
                    </a:moveTo>
                    <a:lnTo>
                      <a:pt x="618547" y="0"/>
                    </a:lnTo>
                    <a:lnTo>
                      <a:pt x="963050" y="650583"/>
                    </a:lnTo>
                    <a:lnTo>
                      <a:pt x="348694" y="638877"/>
                    </a:lnTo>
                    <a:lnTo>
                      <a:pt x="0" y="24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220"/>
              <p:cNvSpPr/>
              <p:nvPr/>
            </p:nvSpPr>
            <p:spPr>
              <a:xfrm rot="1710025">
                <a:off x="1155899" y="3156521"/>
                <a:ext cx="963050" cy="650583"/>
              </a:xfrm>
              <a:custGeom>
                <a:avLst/>
                <a:gdLst>
                  <a:gd name="connsiteX0" fmla="*/ 0 w 592162"/>
                  <a:gd name="connsiteY0" fmla="*/ 0 h 592162"/>
                  <a:gd name="connsiteX1" fmla="*/ 592162 w 592162"/>
                  <a:gd name="connsiteY1" fmla="*/ 0 h 592162"/>
                  <a:gd name="connsiteX2" fmla="*/ 592162 w 592162"/>
                  <a:gd name="connsiteY2" fmla="*/ 592162 h 592162"/>
                  <a:gd name="connsiteX3" fmla="*/ 0 w 592162"/>
                  <a:gd name="connsiteY3" fmla="*/ 592162 h 592162"/>
                  <a:gd name="connsiteX4" fmla="*/ 0 w 592162"/>
                  <a:gd name="connsiteY4" fmla="*/ 0 h 592162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0 w 934742"/>
                  <a:gd name="connsiteY3" fmla="*/ 592162 h 639750"/>
                  <a:gd name="connsiteX4" fmla="*/ 0 w 934742"/>
                  <a:gd name="connsiteY4" fmla="*/ 0 h 639750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331482 w 934742"/>
                  <a:gd name="connsiteY3" fmla="*/ 633896 h 639750"/>
                  <a:gd name="connsiteX4" fmla="*/ 0 w 934742"/>
                  <a:gd name="connsiteY4" fmla="*/ 0 h 639750"/>
                  <a:gd name="connsiteX0" fmla="*/ 0 w 951954"/>
                  <a:gd name="connsiteY0" fmla="*/ 0 h 642282"/>
                  <a:gd name="connsiteX1" fmla="*/ 609374 w 951954"/>
                  <a:gd name="connsiteY1" fmla="*/ 2532 h 642282"/>
                  <a:gd name="connsiteX2" fmla="*/ 951954 w 951954"/>
                  <a:gd name="connsiteY2" fmla="*/ 642282 h 642282"/>
                  <a:gd name="connsiteX3" fmla="*/ 348694 w 951954"/>
                  <a:gd name="connsiteY3" fmla="*/ 636428 h 642282"/>
                  <a:gd name="connsiteX4" fmla="*/ 0 w 951954"/>
                  <a:gd name="connsiteY4" fmla="*/ 0 h 642282"/>
                  <a:gd name="connsiteX0" fmla="*/ 0 w 951954"/>
                  <a:gd name="connsiteY0" fmla="*/ 2449 h 644731"/>
                  <a:gd name="connsiteX1" fmla="*/ 618547 w 951954"/>
                  <a:gd name="connsiteY1" fmla="*/ 0 h 644731"/>
                  <a:gd name="connsiteX2" fmla="*/ 951954 w 951954"/>
                  <a:gd name="connsiteY2" fmla="*/ 644731 h 644731"/>
                  <a:gd name="connsiteX3" fmla="*/ 348694 w 951954"/>
                  <a:gd name="connsiteY3" fmla="*/ 638877 h 644731"/>
                  <a:gd name="connsiteX4" fmla="*/ 0 w 951954"/>
                  <a:gd name="connsiteY4" fmla="*/ 2449 h 644731"/>
                  <a:gd name="connsiteX0" fmla="*/ 0 w 963050"/>
                  <a:gd name="connsiteY0" fmla="*/ 2449 h 650583"/>
                  <a:gd name="connsiteX1" fmla="*/ 618547 w 963050"/>
                  <a:gd name="connsiteY1" fmla="*/ 0 h 650583"/>
                  <a:gd name="connsiteX2" fmla="*/ 963050 w 963050"/>
                  <a:gd name="connsiteY2" fmla="*/ 650583 h 650583"/>
                  <a:gd name="connsiteX3" fmla="*/ 348694 w 963050"/>
                  <a:gd name="connsiteY3" fmla="*/ 638877 h 650583"/>
                  <a:gd name="connsiteX4" fmla="*/ 0 w 963050"/>
                  <a:gd name="connsiteY4" fmla="*/ 2449 h 65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50" h="650583">
                    <a:moveTo>
                      <a:pt x="0" y="2449"/>
                    </a:moveTo>
                    <a:lnTo>
                      <a:pt x="618547" y="0"/>
                    </a:lnTo>
                    <a:lnTo>
                      <a:pt x="963050" y="650583"/>
                    </a:lnTo>
                    <a:lnTo>
                      <a:pt x="348694" y="638877"/>
                    </a:lnTo>
                    <a:lnTo>
                      <a:pt x="0" y="24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220"/>
              <p:cNvSpPr/>
              <p:nvPr/>
            </p:nvSpPr>
            <p:spPr>
              <a:xfrm rot="1710025">
                <a:off x="1155900" y="1737662"/>
                <a:ext cx="963050" cy="650583"/>
              </a:xfrm>
              <a:custGeom>
                <a:avLst/>
                <a:gdLst>
                  <a:gd name="connsiteX0" fmla="*/ 0 w 592162"/>
                  <a:gd name="connsiteY0" fmla="*/ 0 h 592162"/>
                  <a:gd name="connsiteX1" fmla="*/ 592162 w 592162"/>
                  <a:gd name="connsiteY1" fmla="*/ 0 h 592162"/>
                  <a:gd name="connsiteX2" fmla="*/ 592162 w 592162"/>
                  <a:gd name="connsiteY2" fmla="*/ 592162 h 592162"/>
                  <a:gd name="connsiteX3" fmla="*/ 0 w 592162"/>
                  <a:gd name="connsiteY3" fmla="*/ 592162 h 592162"/>
                  <a:gd name="connsiteX4" fmla="*/ 0 w 592162"/>
                  <a:gd name="connsiteY4" fmla="*/ 0 h 592162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0 w 934742"/>
                  <a:gd name="connsiteY3" fmla="*/ 592162 h 639750"/>
                  <a:gd name="connsiteX4" fmla="*/ 0 w 934742"/>
                  <a:gd name="connsiteY4" fmla="*/ 0 h 639750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331482 w 934742"/>
                  <a:gd name="connsiteY3" fmla="*/ 633896 h 639750"/>
                  <a:gd name="connsiteX4" fmla="*/ 0 w 934742"/>
                  <a:gd name="connsiteY4" fmla="*/ 0 h 639750"/>
                  <a:gd name="connsiteX0" fmla="*/ 0 w 951954"/>
                  <a:gd name="connsiteY0" fmla="*/ 0 h 642282"/>
                  <a:gd name="connsiteX1" fmla="*/ 609374 w 951954"/>
                  <a:gd name="connsiteY1" fmla="*/ 2532 h 642282"/>
                  <a:gd name="connsiteX2" fmla="*/ 951954 w 951954"/>
                  <a:gd name="connsiteY2" fmla="*/ 642282 h 642282"/>
                  <a:gd name="connsiteX3" fmla="*/ 348694 w 951954"/>
                  <a:gd name="connsiteY3" fmla="*/ 636428 h 642282"/>
                  <a:gd name="connsiteX4" fmla="*/ 0 w 951954"/>
                  <a:gd name="connsiteY4" fmla="*/ 0 h 642282"/>
                  <a:gd name="connsiteX0" fmla="*/ 0 w 951954"/>
                  <a:gd name="connsiteY0" fmla="*/ 2449 h 644731"/>
                  <a:gd name="connsiteX1" fmla="*/ 618547 w 951954"/>
                  <a:gd name="connsiteY1" fmla="*/ 0 h 644731"/>
                  <a:gd name="connsiteX2" fmla="*/ 951954 w 951954"/>
                  <a:gd name="connsiteY2" fmla="*/ 644731 h 644731"/>
                  <a:gd name="connsiteX3" fmla="*/ 348694 w 951954"/>
                  <a:gd name="connsiteY3" fmla="*/ 638877 h 644731"/>
                  <a:gd name="connsiteX4" fmla="*/ 0 w 951954"/>
                  <a:gd name="connsiteY4" fmla="*/ 2449 h 644731"/>
                  <a:gd name="connsiteX0" fmla="*/ 0 w 963050"/>
                  <a:gd name="connsiteY0" fmla="*/ 2449 h 650583"/>
                  <a:gd name="connsiteX1" fmla="*/ 618547 w 963050"/>
                  <a:gd name="connsiteY1" fmla="*/ 0 h 650583"/>
                  <a:gd name="connsiteX2" fmla="*/ 963050 w 963050"/>
                  <a:gd name="connsiteY2" fmla="*/ 650583 h 650583"/>
                  <a:gd name="connsiteX3" fmla="*/ 348694 w 963050"/>
                  <a:gd name="connsiteY3" fmla="*/ 638877 h 650583"/>
                  <a:gd name="connsiteX4" fmla="*/ 0 w 963050"/>
                  <a:gd name="connsiteY4" fmla="*/ 2449 h 65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50" h="650583">
                    <a:moveTo>
                      <a:pt x="0" y="2449"/>
                    </a:moveTo>
                    <a:lnTo>
                      <a:pt x="618547" y="0"/>
                    </a:lnTo>
                    <a:lnTo>
                      <a:pt x="963050" y="650583"/>
                    </a:lnTo>
                    <a:lnTo>
                      <a:pt x="348694" y="638877"/>
                    </a:lnTo>
                    <a:lnTo>
                      <a:pt x="0" y="24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220"/>
              <p:cNvSpPr/>
              <p:nvPr/>
            </p:nvSpPr>
            <p:spPr>
              <a:xfrm rot="1710025">
                <a:off x="1155900" y="2440837"/>
                <a:ext cx="963050" cy="650583"/>
              </a:xfrm>
              <a:custGeom>
                <a:avLst/>
                <a:gdLst>
                  <a:gd name="connsiteX0" fmla="*/ 0 w 592162"/>
                  <a:gd name="connsiteY0" fmla="*/ 0 h 592162"/>
                  <a:gd name="connsiteX1" fmla="*/ 592162 w 592162"/>
                  <a:gd name="connsiteY1" fmla="*/ 0 h 592162"/>
                  <a:gd name="connsiteX2" fmla="*/ 592162 w 592162"/>
                  <a:gd name="connsiteY2" fmla="*/ 592162 h 592162"/>
                  <a:gd name="connsiteX3" fmla="*/ 0 w 592162"/>
                  <a:gd name="connsiteY3" fmla="*/ 592162 h 592162"/>
                  <a:gd name="connsiteX4" fmla="*/ 0 w 592162"/>
                  <a:gd name="connsiteY4" fmla="*/ 0 h 592162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0 w 934742"/>
                  <a:gd name="connsiteY3" fmla="*/ 592162 h 639750"/>
                  <a:gd name="connsiteX4" fmla="*/ 0 w 934742"/>
                  <a:gd name="connsiteY4" fmla="*/ 0 h 639750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331482 w 934742"/>
                  <a:gd name="connsiteY3" fmla="*/ 633896 h 639750"/>
                  <a:gd name="connsiteX4" fmla="*/ 0 w 934742"/>
                  <a:gd name="connsiteY4" fmla="*/ 0 h 639750"/>
                  <a:gd name="connsiteX0" fmla="*/ 0 w 951954"/>
                  <a:gd name="connsiteY0" fmla="*/ 0 h 642282"/>
                  <a:gd name="connsiteX1" fmla="*/ 609374 w 951954"/>
                  <a:gd name="connsiteY1" fmla="*/ 2532 h 642282"/>
                  <a:gd name="connsiteX2" fmla="*/ 951954 w 951954"/>
                  <a:gd name="connsiteY2" fmla="*/ 642282 h 642282"/>
                  <a:gd name="connsiteX3" fmla="*/ 348694 w 951954"/>
                  <a:gd name="connsiteY3" fmla="*/ 636428 h 642282"/>
                  <a:gd name="connsiteX4" fmla="*/ 0 w 951954"/>
                  <a:gd name="connsiteY4" fmla="*/ 0 h 642282"/>
                  <a:gd name="connsiteX0" fmla="*/ 0 w 951954"/>
                  <a:gd name="connsiteY0" fmla="*/ 2449 h 644731"/>
                  <a:gd name="connsiteX1" fmla="*/ 618547 w 951954"/>
                  <a:gd name="connsiteY1" fmla="*/ 0 h 644731"/>
                  <a:gd name="connsiteX2" fmla="*/ 951954 w 951954"/>
                  <a:gd name="connsiteY2" fmla="*/ 644731 h 644731"/>
                  <a:gd name="connsiteX3" fmla="*/ 348694 w 951954"/>
                  <a:gd name="connsiteY3" fmla="*/ 638877 h 644731"/>
                  <a:gd name="connsiteX4" fmla="*/ 0 w 951954"/>
                  <a:gd name="connsiteY4" fmla="*/ 2449 h 644731"/>
                  <a:gd name="connsiteX0" fmla="*/ 0 w 963050"/>
                  <a:gd name="connsiteY0" fmla="*/ 2449 h 650583"/>
                  <a:gd name="connsiteX1" fmla="*/ 618547 w 963050"/>
                  <a:gd name="connsiteY1" fmla="*/ 0 h 650583"/>
                  <a:gd name="connsiteX2" fmla="*/ 963050 w 963050"/>
                  <a:gd name="connsiteY2" fmla="*/ 650583 h 650583"/>
                  <a:gd name="connsiteX3" fmla="*/ 348694 w 963050"/>
                  <a:gd name="connsiteY3" fmla="*/ 638877 h 650583"/>
                  <a:gd name="connsiteX4" fmla="*/ 0 w 963050"/>
                  <a:gd name="connsiteY4" fmla="*/ 2449 h 65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50" h="650583">
                    <a:moveTo>
                      <a:pt x="0" y="2449"/>
                    </a:moveTo>
                    <a:lnTo>
                      <a:pt x="618547" y="0"/>
                    </a:lnTo>
                    <a:lnTo>
                      <a:pt x="963050" y="650583"/>
                    </a:lnTo>
                    <a:lnTo>
                      <a:pt x="348694" y="638877"/>
                    </a:lnTo>
                    <a:lnTo>
                      <a:pt x="0" y="24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3" name="Straight Connector 122"/>
            <p:cNvCxnSpPr/>
            <p:nvPr/>
          </p:nvCxnSpPr>
          <p:spPr>
            <a:xfrm>
              <a:off x="1374549" y="2978157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1902621" y="2543504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2430693" y="2255433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1378028" y="2255433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374549" y="2255433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1902620" y="1828429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378027" y="1540358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1378027" y="1543837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1902621" y="1540358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1374548" y="1259246"/>
              <a:ext cx="528072" cy="2880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 flipV="1">
              <a:off x="1902621" y="1252287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902619" y="3266228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2430691" y="2831575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2946783" y="2380983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902619" y="2543504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2430690" y="2116500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902618" y="1828429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2430691" y="1828429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 flipV="1">
              <a:off x="2430691" y="1540358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418712" y="3544179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2946785" y="3544179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2946784" y="3109526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474856" y="2821455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2418712" y="2821455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2946785" y="2821455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3474855" y="2106380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2418711" y="2109859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2946784" y="2106380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 flipV="1">
              <a:off x="2946784" y="1818309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378027" y="3685420"/>
              <a:ext cx="528073" cy="30005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1902621" y="3266228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1378027" y="2974678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906098" y="3985473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2430691" y="3554299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2422191" y="4263424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H="1">
              <a:off x="2943306" y="4259945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2946784" y="3832250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3474856" y="3544179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2418713" y="1252287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1894119" y="974653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 flipV="1">
              <a:off x="2422192" y="967695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2946783" y="1540358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 flipV="1">
              <a:off x="2946783" y="1252287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3462876" y="1818309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3462876" y="1530238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2946784" y="964216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2422190" y="683103"/>
              <a:ext cx="540051" cy="29155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 flipV="1">
              <a:off x="2946784" y="683103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3474854" y="1252287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 flipV="1">
              <a:off x="3467896" y="967695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3987468" y="1533717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 flipV="1">
              <a:off x="3987468" y="1252604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3456518" y="3265177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3981307" y="2539171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>
              <a:off x="3456518" y="2542453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3981306" y="1824096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>
              <a:off x="3460194" y="3977661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3981307" y="3261895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3987864" y="2976021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4509174" y="2243451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H="1">
              <a:off x="3987864" y="2250015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4509173" y="1528376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H="1">
              <a:off x="3988061" y="3685420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4509174" y="2966175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" name="Group 378"/>
          <p:cNvGrpSpPr/>
          <p:nvPr/>
        </p:nvGrpSpPr>
        <p:grpSpPr>
          <a:xfrm>
            <a:off x="5483986" y="3954039"/>
            <a:ext cx="1262812" cy="1456980"/>
            <a:chOff x="5235579" y="2518445"/>
            <a:chExt cx="3360233" cy="3876896"/>
          </a:xfrm>
        </p:grpSpPr>
        <p:grpSp>
          <p:nvGrpSpPr>
            <p:cNvPr id="286" name="Group 285"/>
            <p:cNvGrpSpPr/>
            <p:nvPr/>
          </p:nvGrpSpPr>
          <p:grpSpPr>
            <a:xfrm>
              <a:off x="5460000" y="2518445"/>
              <a:ext cx="3133248" cy="1710178"/>
              <a:chOff x="1380320" y="678078"/>
              <a:chExt cx="3133248" cy="1710178"/>
            </a:xfrm>
            <a:solidFill>
              <a:srgbClr val="FF0000"/>
            </a:solidFill>
          </p:grpSpPr>
          <p:sp>
            <p:nvSpPr>
              <p:cNvPr id="287" name="Rectangle 254"/>
              <p:cNvSpPr/>
              <p:nvPr/>
            </p:nvSpPr>
            <p:spPr>
              <a:xfrm>
                <a:off x="1908087" y="1540358"/>
                <a:ext cx="1042176" cy="572276"/>
              </a:xfrm>
              <a:custGeom>
                <a:avLst/>
                <a:gdLst>
                  <a:gd name="connsiteX0" fmla="*/ 0 w 616726"/>
                  <a:gd name="connsiteY0" fmla="*/ 0 h 616726"/>
                  <a:gd name="connsiteX1" fmla="*/ 616726 w 616726"/>
                  <a:gd name="connsiteY1" fmla="*/ 0 h 616726"/>
                  <a:gd name="connsiteX2" fmla="*/ 616726 w 616726"/>
                  <a:gd name="connsiteY2" fmla="*/ 616726 h 616726"/>
                  <a:gd name="connsiteX3" fmla="*/ 0 w 616726"/>
                  <a:gd name="connsiteY3" fmla="*/ 616726 h 616726"/>
                  <a:gd name="connsiteX4" fmla="*/ 0 w 616726"/>
                  <a:gd name="connsiteY4" fmla="*/ 0 h 616726"/>
                  <a:gd name="connsiteX0" fmla="*/ 0 w 848501"/>
                  <a:gd name="connsiteY0" fmla="*/ 0 h 616726"/>
                  <a:gd name="connsiteX1" fmla="*/ 848501 w 848501"/>
                  <a:gd name="connsiteY1" fmla="*/ 304800 h 616726"/>
                  <a:gd name="connsiteX2" fmla="*/ 616726 w 848501"/>
                  <a:gd name="connsiteY2" fmla="*/ 616726 h 616726"/>
                  <a:gd name="connsiteX3" fmla="*/ 0 w 848501"/>
                  <a:gd name="connsiteY3" fmla="*/ 616726 h 616726"/>
                  <a:gd name="connsiteX4" fmla="*/ 0 w 848501"/>
                  <a:gd name="connsiteY4" fmla="*/ 0 h 616726"/>
                  <a:gd name="connsiteX0" fmla="*/ 339725 w 848501"/>
                  <a:gd name="connsiteY0" fmla="*/ 0 h 594501"/>
                  <a:gd name="connsiteX1" fmla="*/ 848501 w 848501"/>
                  <a:gd name="connsiteY1" fmla="*/ 282575 h 594501"/>
                  <a:gd name="connsiteX2" fmla="*/ 616726 w 848501"/>
                  <a:gd name="connsiteY2" fmla="*/ 594501 h 594501"/>
                  <a:gd name="connsiteX3" fmla="*/ 0 w 848501"/>
                  <a:gd name="connsiteY3" fmla="*/ 594501 h 594501"/>
                  <a:gd name="connsiteX4" fmla="*/ 339725 w 848501"/>
                  <a:gd name="connsiteY4" fmla="*/ 0 h 594501"/>
                  <a:gd name="connsiteX0" fmla="*/ 520700 w 1029476"/>
                  <a:gd name="connsiteY0" fmla="*/ 0 h 594501"/>
                  <a:gd name="connsiteX1" fmla="*/ 1029476 w 1029476"/>
                  <a:gd name="connsiteY1" fmla="*/ 282575 h 594501"/>
                  <a:gd name="connsiteX2" fmla="*/ 797701 w 1029476"/>
                  <a:gd name="connsiteY2" fmla="*/ 594501 h 594501"/>
                  <a:gd name="connsiteX3" fmla="*/ 0 w 1029476"/>
                  <a:gd name="connsiteY3" fmla="*/ 283351 h 594501"/>
                  <a:gd name="connsiteX4" fmla="*/ 520700 w 1029476"/>
                  <a:gd name="connsiteY4" fmla="*/ 0 h 594501"/>
                  <a:gd name="connsiteX0" fmla="*/ 520700 w 1029476"/>
                  <a:gd name="connsiteY0" fmla="*/ 0 h 572276"/>
                  <a:gd name="connsiteX1" fmla="*/ 1029476 w 1029476"/>
                  <a:gd name="connsiteY1" fmla="*/ 282575 h 572276"/>
                  <a:gd name="connsiteX2" fmla="*/ 502426 w 1029476"/>
                  <a:gd name="connsiteY2" fmla="*/ 572276 h 572276"/>
                  <a:gd name="connsiteX3" fmla="*/ 0 w 1029476"/>
                  <a:gd name="connsiteY3" fmla="*/ 283351 h 572276"/>
                  <a:gd name="connsiteX4" fmla="*/ 520700 w 1029476"/>
                  <a:gd name="connsiteY4" fmla="*/ 0 h 572276"/>
                  <a:gd name="connsiteX0" fmla="*/ 533400 w 1042176"/>
                  <a:gd name="connsiteY0" fmla="*/ 0 h 572276"/>
                  <a:gd name="connsiteX1" fmla="*/ 1042176 w 1042176"/>
                  <a:gd name="connsiteY1" fmla="*/ 282575 h 572276"/>
                  <a:gd name="connsiteX2" fmla="*/ 515126 w 1042176"/>
                  <a:gd name="connsiteY2" fmla="*/ 572276 h 572276"/>
                  <a:gd name="connsiteX3" fmla="*/ 0 w 1042176"/>
                  <a:gd name="connsiteY3" fmla="*/ 283351 h 572276"/>
                  <a:gd name="connsiteX4" fmla="*/ 533400 w 1042176"/>
                  <a:gd name="connsiteY4" fmla="*/ 0 h 57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176" h="572276">
                    <a:moveTo>
                      <a:pt x="533400" y="0"/>
                    </a:moveTo>
                    <a:lnTo>
                      <a:pt x="1042176" y="282575"/>
                    </a:lnTo>
                    <a:lnTo>
                      <a:pt x="515126" y="572276"/>
                    </a:lnTo>
                    <a:lnTo>
                      <a:pt x="0" y="283351"/>
                    </a:lnTo>
                    <a:lnTo>
                      <a:pt x="5334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54"/>
              <p:cNvSpPr/>
              <p:nvPr/>
            </p:nvSpPr>
            <p:spPr>
              <a:xfrm>
                <a:off x="2429175" y="1815980"/>
                <a:ext cx="1042176" cy="572276"/>
              </a:xfrm>
              <a:custGeom>
                <a:avLst/>
                <a:gdLst>
                  <a:gd name="connsiteX0" fmla="*/ 0 w 616726"/>
                  <a:gd name="connsiteY0" fmla="*/ 0 h 616726"/>
                  <a:gd name="connsiteX1" fmla="*/ 616726 w 616726"/>
                  <a:gd name="connsiteY1" fmla="*/ 0 h 616726"/>
                  <a:gd name="connsiteX2" fmla="*/ 616726 w 616726"/>
                  <a:gd name="connsiteY2" fmla="*/ 616726 h 616726"/>
                  <a:gd name="connsiteX3" fmla="*/ 0 w 616726"/>
                  <a:gd name="connsiteY3" fmla="*/ 616726 h 616726"/>
                  <a:gd name="connsiteX4" fmla="*/ 0 w 616726"/>
                  <a:gd name="connsiteY4" fmla="*/ 0 h 616726"/>
                  <a:gd name="connsiteX0" fmla="*/ 0 w 848501"/>
                  <a:gd name="connsiteY0" fmla="*/ 0 h 616726"/>
                  <a:gd name="connsiteX1" fmla="*/ 848501 w 848501"/>
                  <a:gd name="connsiteY1" fmla="*/ 304800 h 616726"/>
                  <a:gd name="connsiteX2" fmla="*/ 616726 w 848501"/>
                  <a:gd name="connsiteY2" fmla="*/ 616726 h 616726"/>
                  <a:gd name="connsiteX3" fmla="*/ 0 w 848501"/>
                  <a:gd name="connsiteY3" fmla="*/ 616726 h 616726"/>
                  <a:gd name="connsiteX4" fmla="*/ 0 w 848501"/>
                  <a:gd name="connsiteY4" fmla="*/ 0 h 616726"/>
                  <a:gd name="connsiteX0" fmla="*/ 339725 w 848501"/>
                  <a:gd name="connsiteY0" fmla="*/ 0 h 594501"/>
                  <a:gd name="connsiteX1" fmla="*/ 848501 w 848501"/>
                  <a:gd name="connsiteY1" fmla="*/ 282575 h 594501"/>
                  <a:gd name="connsiteX2" fmla="*/ 616726 w 848501"/>
                  <a:gd name="connsiteY2" fmla="*/ 594501 h 594501"/>
                  <a:gd name="connsiteX3" fmla="*/ 0 w 848501"/>
                  <a:gd name="connsiteY3" fmla="*/ 594501 h 594501"/>
                  <a:gd name="connsiteX4" fmla="*/ 339725 w 848501"/>
                  <a:gd name="connsiteY4" fmla="*/ 0 h 594501"/>
                  <a:gd name="connsiteX0" fmla="*/ 520700 w 1029476"/>
                  <a:gd name="connsiteY0" fmla="*/ 0 h 594501"/>
                  <a:gd name="connsiteX1" fmla="*/ 1029476 w 1029476"/>
                  <a:gd name="connsiteY1" fmla="*/ 282575 h 594501"/>
                  <a:gd name="connsiteX2" fmla="*/ 797701 w 1029476"/>
                  <a:gd name="connsiteY2" fmla="*/ 594501 h 594501"/>
                  <a:gd name="connsiteX3" fmla="*/ 0 w 1029476"/>
                  <a:gd name="connsiteY3" fmla="*/ 283351 h 594501"/>
                  <a:gd name="connsiteX4" fmla="*/ 520700 w 1029476"/>
                  <a:gd name="connsiteY4" fmla="*/ 0 h 594501"/>
                  <a:gd name="connsiteX0" fmla="*/ 520700 w 1029476"/>
                  <a:gd name="connsiteY0" fmla="*/ 0 h 572276"/>
                  <a:gd name="connsiteX1" fmla="*/ 1029476 w 1029476"/>
                  <a:gd name="connsiteY1" fmla="*/ 282575 h 572276"/>
                  <a:gd name="connsiteX2" fmla="*/ 502426 w 1029476"/>
                  <a:gd name="connsiteY2" fmla="*/ 572276 h 572276"/>
                  <a:gd name="connsiteX3" fmla="*/ 0 w 1029476"/>
                  <a:gd name="connsiteY3" fmla="*/ 283351 h 572276"/>
                  <a:gd name="connsiteX4" fmla="*/ 520700 w 1029476"/>
                  <a:gd name="connsiteY4" fmla="*/ 0 h 572276"/>
                  <a:gd name="connsiteX0" fmla="*/ 533400 w 1042176"/>
                  <a:gd name="connsiteY0" fmla="*/ 0 h 572276"/>
                  <a:gd name="connsiteX1" fmla="*/ 1042176 w 1042176"/>
                  <a:gd name="connsiteY1" fmla="*/ 282575 h 572276"/>
                  <a:gd name="connsiteX2" fmla="*/ 515126 w 1042176"/>
                  <a:gd name="connsiteY2" fmla="*/ 572276 h 572276"/>
                  <a:gd name="connsiteX3" fmla="*/ 0 w 1042176"/>
                  <a:gd name="connsiteY3" fmla="*/ 283351 h 572276"/>
                  <a:gd name="connsiteX4" fmla="*/ 533400 w 1042176"/>
                  <a:gd name="connsiteY4" fmla="*/ 0 h 57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176" h="572276">
                    <a:moveTo>
                      <a:pt x="533400" y="0"/>
                    </a:moveTo>
                    <a:lnTo>
                      <a:pt x="1042176" y="282575"/>
                    </a:lnTo>
                    <a:lnTo>
                      <a:pt x="515126" y="572276"/>
                    </a:lnTo>
                    <a:lnTo>
                      <a:pt x="0" y="283351"/>
                    </a:lnTo>
                    <a:lnTo>
                      <a:pt x="5334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54"/>
              <p:cNvSpPr/>
              <p:nvPr/>
            </p:nvSpPr>
            <p:spPr>
              <a:xfrm>
                <a:off x="1904911" y="965682"/>
                <a:ext cx="1042176" cy="572276"/>
              </a:xfrm>
              <a:custGeom>
                <a:avLst/>
                <a:gdLst>
                  <a:gd name="connsiteX0" fmla="*/ 0 w 616726"/>
                  <a:gd name="connsiteY0" fmla="*/ 0 h 616726"/>
                  <a:gd name="connsiteX1" fmla="*/ 616726 w 616726"/>
                  <a:gd name="connsiteY1" fmla="*/ 0 h 616726"/>
                  <a:gd name="connsiteX2" fmla="*/ 616726 w 616726"/>
                  <a:gd name="connsiteY2" fmla="*/ 616726 h 616726"/>
                  <a:gd name="connsiteX3" fmla="*/ 0 w 616726"/>
                  <a:gd name="connsiteY3" fmla="*/ 616726 h 616726"/>
                  <a:gd name="connsiteX4" fmla="*/ 0 w 616726"/>
                  <a:gd name="connsiteY4" fmla="*/ 0 h 616726"/>
                  <a:gd name="connsiteX0" fmla="*/ 0 w 848501"/>
                  <a:gd name="connsiteY0" fmla="*/ 0 h 616726"/>
                  <a:gd name="connsiteX1" fmla="*/ 848501 w 848501"/>
                  <a:gd name="connsiteY1" fmla="*/ 304800 h 616726"/>
                  <a:gd name="connsiteX2" fmla="*/ 616726 w 848501"/>
                  <a:gd name="connsiteY2" fmla="*/ 616726 h 616726"/>
                  <a:gd name="connsiteX3" fmla="*/ 0 w 848501"/>
                  <a:gd name="connsiteY3" fmla="*/ 616726 h 616726"/>
                  <a:gd name="connsiteX4" fmla="*/ 0 w 848501"/>
                  <a:gd name="connsiteY4" fmla="*/ 0 h 616726"/>
                  <a:gd name="connsiteX0" fmla="*/ 339725 w 848501"/>
                  <a:gd name="connsiteY0" fmla="*/ 0 h 594501"/>
                  <a:gd name="connsiteX1" fmla="*/ 848501 w 848501"/>
                  <a:gd name="connsiteY1" fmla="*/ 282575 h 594501"/>
                  <a:gd name="connsiteX2" fmla="*/ 616726 w 848501"/>
                  <a:gd name="connsiteY2" fmla="*/ 594501 h 594501"/>
                  <a:gd name="connsiteX3" fmla="*/ 0 w 848501"/>
                  <a:gd name="connsiteY3" fmla="*/ 594501 h 594501"/>
                  <a:gd name="connsiteX4" fmla="*/ 339725 w 848501"/>
                  <a:gd name="connsiteY4" fmla="*/ 0 h 594501"/>
                  <a:gd name="connsiteX0" fmla="*/ 520700 w 1029476"/>
                  <a:gd name="connsiteY0" fmla="*/ 0 h 594501"/>
                  <a:gd name="connsiteX1" fmla="*/ 1029476 w 1029476"/>
                  <a:gd name="connsiteY1" fmla="*/ 282575 h 594501"/>
                  <a:gd name="connsiteX2" fmla="*/ 797701 w 1029476"/>
                  <a:gd name="connsiteY2" fmla="*/ 594501 h 594501"/>
                  <a:gd name="connsiteX3" fmla="*/ 0 w 1029476"/>
                  <a:gd name="connsiteY3" fmla="*/ 283351 h 594501"/>
                  <a:gd name="connsiteX4" fmla="*/ 520700 w 1029476"/>
                  <a:gd name="connsiteY4" fmla="*/ 0 h 594501"/>
                  <a:gd name="connsiteX0" fmla="*/ 520700 w 1029476"/>
                  <a:gd name="connsiteY0" fmla="*/ 0 h 572276"/>
                  <a:gd name="connsiteX1" fmla="*/ 1029476 w 1029476"/>
                  <a:gd name="connsiteY1" fmla="*/ 282575 h 572276"/>
                  <a:gd name="connsiteX2" fmla="*/ 502426 w 1029476"/>
                  <a:gd name="connsiteY2" fmla="*/ 572276 h 572276"/>
                  <a:gd name="connsiteX3" fmla="*/ 0 w 1029476"/>
                  <a:gd name="connsiteY3" fmla="*/ 283351 h 572276"/>
                  <a:gd name="connsiteX4" fmla="*/ 520700 w 1029476"/>
                  <a:gd name="connsiteY4" fmla="*/ 0 h 572276"/>
                  <a:gd name="connsiteX0" fmla="*/ 533400 w 1042176"/>
                  <a:gd name="connsiteY0" fmla="*/ 0 h 572276"/>
                  <a:gd name="connsiteX1" fmla="*/ 1042176 w 1042176"/>
                  <a:gd name="connsiteY1" fmla="*/ 282575 h 572276"/>
                  <a:gd name="connsiteX2" fmla="*/ 515126 w 1042176"/>
                  <a:gd name="connsiteY2" fmla="*/ 572276 h 572276"/>
                  <a:gd name="connsiteX3" fmla="*/ 0 w 1042176"/>
                  <a:gd name="connsiteY3" fmla="*/ 283351 h 572276"/>
                  <a:gd name="connsiteX4" fmla="*/ 533400 w 1042176"/>
                  <a:gd name="connsiteY4" fmla="*/ 0 h 57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176" h="572276">
                    <a:moveTo>
                      <a:pt x="533400" y="0"/>
                    </a:moveTo>
                    <a:lnTo>
                      <a:pt x="1042176" y="282575"/>
                    </a:lnTo>
                    <a:lnTo>
                      <a:pt x="515126" y="572276"/>
                    </a:lnTo>
                    <a:lnTo>
                      <a:pt x="0" y="283351"/>
                    </a:lnTo>
                    <a:lnTo>
                      <a:pt x="5334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54"/>
              <p:cNvSpPr/>
              <p:nvPr/>
            </p:nvSpPr>
            <p:spPr>
              <a:xfrm>
                <a:off x="2432678" y="1251820"/>
                <a:ext cx="1042176" cy="572276"/>
              </a:xfrm>
              <a:custGeom>
                <a:avLst/>
                <a:gdLst>
                  <a:gd name="connsiteX0" fmla="*/ 0 w 616726"/>
                  <a:gd name="connsiteY0" fmla="*/ 0 h 616726"/>
                  <a:gd name="connsiteX1" fmla="*/ 616726 w 616726"/>
                  <a:gd name="connsiteY1" fmla="*/ 0 h 616726"/>
                  <a:gd name="connsiteX2" fmla="*/ 616726 w 616726"/>
                  <a:gd name="connsiteY2" fmla="*/ 616726 h 616726"/>
                  <a:gd name="connsiteX3" fmla="*/ 0 w 616726"/>
                  <a:gd name="connsiteY3" fmla="*/ 616726 h 616726"/>
                  <a:gd name="connsiteX4" fmla="*/ 0 w 616726"/>
                  <a:gd name="connsiteY4" fmla="*/ 0 h 616726"/>
                  <a:gd name="connsiteX0" fmla="*/ 0 w 848501"/>
                  <a:gd name="connsiteY0" fmla="*/ 0 h 616726"/>
                  <a:gd name="connsiteX1" fmla="*/ 848501 w 848501"/>
                  <a:gd name="connsiteY1" fmla="*/ 304800 h 616726"/>
                  <a:gd name="connsiteX2" fmla="*/ 616726 w 848501"/>
                  <a:gd name="connsiteY2" fmla="*/ 616726 h 616726"/>
                  <a:gd name="connsiteX3" fmla="*/ 0 w 848501"/>
                  <a:gd name="connsiteY3" fmla="*/ 616726 h 616726"/>
                  <a:gd name="connsiteX4" fmla="*/ 0 w 848501"/>
                  <a:gd name="connsiteY4" fmla="*/ 0 h 616726"/>
                  <a:gd name="connsiteX0" fmla="*/ 339725 w 848501"/>
                  <a:gd name="connsiteY0" fmla="*/ 0 h 594501"/>
                  <a:gd name="connsiteX1" fmla="*/ 848501 w 848501"/>
                  <a:gd name="connsiteY1" fmla="*/ 282575 h 594501"/>
                  <a:gd name="connsiteX2" fmla="*/ 616726 w 848501"/>
                  <a:gd name="connsiteY2" fmla="*/ 594501 h 594501"/>
                  <a:gd name="connsiteX3" fmla="*/ 0 w 848501"/>
                  <a:gd name="connsiteY3" fmla="*/ 594501 h 594501"/>
                  <a:gd name="connsiteX4" fmla="*/ 339725 w 848501"/>
                  <a:gd name="connsiteY4" fmla="*/ 0 h 594501"/>
                  <a:gd name="connsiteX0" fmla="*/ 520700 w 1029476"/>
                  <a:gd name="connsiteY0" fmla="*/ 0 h 594501"/>
                  <a:gd name="connsiteX1" fmla="*/ 1029476 w 1029476"/>
                  <a:gd name="connsiteY1" fmla="*/ 282575 h 594501"/>
                  <a:gd name="connsiteX2" fmla="*/ 797701 w 1029476"/>
                  <a:gd name="connsiteY2" fmla="*/ 594501 h 594501"/>
                  <a:gd name="connsiteX3" fmla="*/ 0 w 1029476"/>
                  <a:gd name="connsiteY3" fmla="*/ 283351 h 594501"/>
                  <a:gd name="connsiteX4" fmla="*/ 520700 w 1029476"/>
                  <a:gd name="connsiteY4" fmla="*/ 0 h 594501"/>
                  <a:gd name="connsiteX0" fmla="*/ 520700 w 1029476"/>
                  <a:gd name="connsiteY0" fmla="*/ 0 h 572276"/>
                  <a:gd name="connsiteX1" fmla="*/ 1029476 w 1029476"/>
                  <a:gd name="connsiteY1" fmla="*/ 282575 h 572276"/>
                  <a:gd name="connsiteX2" fmla="*/ 502426 w 1029476"/>
                  <a:gd name="connsiteY2" fmla="*/ 572276 h 572276"/>
                  <a:gd name="connsiteX3" fmla="*/ 0 w 1029476"/>
                  <a:gd name="connsiteY3" fmla="*/ 283351 h 572276"/>
                  <a:gd name="connsiteX4" fmla="*/ 520700 w 1029476"/>
                  <a:gd name="connsiteY4" fmla="*/ 0 h 572276"/>
                  <a:gd name="connsiteX0" fmla="*/ 533400 w 1042176"/>
                  <a:gd name="connsiteY0" fmla="*/ 0 h 572276"/>
                  <a:gd name="connsiteX1" fmla="*/ 1042176 w 1042176"/>
                  <a:gd name="connsiteY1" fmla="*/ 282575 h 572276"/>
                  <a:gd name="connsiteX2" fmla="*/ 515126 w 1042176"/>
                  <a:gd name="connsiteY2" fmla="*/ 572276 h 572276"/>
                  <a:gd name="connsiteX3" fmla="*/ 0 w 1042176"/>
                  <a:gd name="connsiteY3" fmla="*/ 283351 h 572276"/>
                  <a:gd name="connsiteX4" fmla="*/ 533400 w 1042176"/>
                  <a:gd name="connsiteY4" fmla="*/ 0 h 57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176" h="572276">
                    <a:moveTo>
                      <a:pt x="533400" y="0"/>
                    </a:moveTo>
                    <a:lnTo>
                      <a:pt x="1042176" y="282575"/>
                    </a:lnTo>
                    <a:lnTo>
                      <a:pt x="515126" y="572276"/>
                    </a:lnTo>
                    <a:lnTo>
                      <a:pt x="0" y="283351"/>
                    </a:lnTo>
                    <a:lnTo>
                      <a:pt x="5334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54"/>
              <p:cNvSpPr/>
              <p:nvPr/>
            </p:nvSpPr>
            <p:spPr>
              <a:xfrm>
                <a:off x="2953766" y="1527442"/>
                <a:ext cx="1042176" cy="572276"/>
              </a:xfrm>
              <a:custGeom>
                <a:avLst/>
                <a:gdLst>
                  <a:gd name="connsiteX0" fmla="*/ 0 w 616726"/>
                  <a:gd name="connsiteY0" fmla="*/ 0 h 616726"/>
                  <a:gd name="connsiteX1" fmla="*/ 616726 w 616726"/>
                  <a:gd name="connsiteY1" fmla="*/ 0 h 616726"/>
                  <a:gd name="connsiteX2" fmla="*/ 616726 w 616726"/>
                  <a:gd name="connsiteY2" fmla="*/ 616726 h 616726"/>
                  <a:gd name="connsiteX3" fmla="*/ 0 w 616726"/>
                  <a:gd name="connsiteY3" fmla="*/ 616726 h 616726"/>
                  <a:gd name="connsiteX4" fmla="*/ 0 w 616726"/>
                  <a:gd name="connsiteY4" fmla="*/ 0 h 616726"/>
                  <a:gd name="connsiteX0" fmla="*/ 0 w 848501"/>
                  <a:gd name="connsiteY0" fmla="*/ 0 h 616726"/>
                  <a:gd name="connsiteX1" fmla="*/ 848501 w 848501"/>
                  <a:gd name="connsiteY1" fmla="*/ 304800 h 616726"/>
                  <a:gd name="connsiteX2" fmla="*/ 616726 w 848501"/>
                  <a:gd name="connsiteY2" fmla="*/ 616726 h 616726"/>
                  <a:gd name="connsiteX3" fmla="*/ 0 w 848501"/>
                  <a:gd name="connsiteY3" fmla="*/ 616726 h 616726"/>
                  <a:gd name="connsiteX4" fmla="*/ 0 w 848501"/>
                  <a:gd name="connsiteY4" fmla="*/ 0 h 616726"/>
                  <a:gd name="connsiteX0" fmla="*/ 339725 w 848501"/>
                  <a:gd name="connsiteY0" fmla="*/ 0 h 594501"/>
                  <a:gd name="connsiteX1" fmla="*/ 848501 w 848501"/>
                  <a:gd name="connsiteY1" fmla="*/ 282575 h 594501"/>
                  <a:gd name="connsiteX2" fmla="*/ 616726 w 848501"/>
                  <a:gd name="connsiteY2" fmla="*/ 594501 h 594501"/>
                  <a:gd name="connsiteX3" fmla="*/ 0 w 848501"/>
                  <a:gd name="connsiteY3" fmla="*/ 594501 h 594501"/>
                  <a:gd name="connsiteX4" fmla="*/ 339725 w 848501"/>
                  <a:gd name="connsiteY4" fmla="*/ 0 h 594501"/>
                  <a:gd name="connsiteX0" fmla="*/ 520700 w 1029476"/>
                  <a:gd name="connsiteY0" fmla="*/ 0 h 594501"/>
                  <a:gd name="connsiteX1" fmla="*/ 1029476 w 1029476"/>
                  <a:gd name="connsiteY1" fmla="*/ 282575 h 594501"/>
                  <a:gd name="connsiteX2" fmla="*/ 797701 w 1029476"/>
                  <a:gd name="connsiteY2" fmla="*/ 594501 h 594501"/>
                  <a:gd name="connsiteX3" fmla="*/ 0 w 1029476"/>
                  <a:gd name="connsiteY3" fmla="*/ 283351 h 594501"/>
                  <a:gd name="connsiteX4" fmla="*/ 520700 w 1029476"/>
                  <a:gd name="connsiteY4" fmla="*/ 0 h 594501"/>
                  <a:gd name="connsiteX0" fmla="*/ 520700 w 1029476"/>
                  <a:gd name="connsiteY0" fmla="*/ 0 h 572276"/>
                  <a:gd name="connsiteX1" fmla="*/ 1029476 w 1029476"/>
                  <a:gd name="connsiteY1" fmla="*/ 282575 h 572276"/>
                  <a:gd name="connsiteX2" fmla="*/ 502426 w 1029476"/>
                  <a:gd name="connsiteY2" fmla="*/ 572276 h 572276"/>
                  <a:gd name="connsiteX3" fmla="*/ 0 w 1029476"/>
                  <a:gd name="connsiteY3" fmla="*/ 283351 h 572276"/>
                  <a:gd name="connsiteX4" fmla="*/ 520700 w 1029476"/>
                  <a:gd name="connsiteY4" fmla="*/ 0 h 572276"/>
                  <a:gd name="connsiteX0" fmla="*/ 533400 w 1042176"/>
                  <a:gd name="connsiteY0" fmla="*/ 0 h 572276"/>
                  <a:gd name="connsiteX1" fmla="*/ 1042176 w 1042176"/>
                  <a:gd name="connsiteY1" fmla="*/ 282575 h 572276"/>
                  <a:gd name="connsiteX2" fmla="*/ 515126 w 1042176"/>
                  <a:gd name="connsiteY2" fmla="*/ 572276 h 572276"/>
                  <a:gd name="connsiteX3" fmla="*/ 0 w 1042176"/>
                  <a:gd name="connsiteY3" fmla="*/ 283351 h 572276"/>
                  <a:gd name="connsiteX4" fmla="*/ 533400 w 1042176"/>
                  <a:gd name="connsiteY4" fmla="*/ 0 h 57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176" h="572276">
                    <a:moveTo>
                      <a:pt x="533400" y="0"/>
                    </a:moveTo>
                    <a:lnTo>
                      <a:pt x="1042176" y="282575"/>
                    </a:lnTo>
                    <a:lnTo>
                      <a:pt x="515126" y="572276"/>
                    </a:lnTo>
                    <a:lnTo>
                      <a:pt x="0" y="283351"/>
                    </a:lnTo>
                    <a:lnTo>
                      <a:pt x="5334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54"/>
              <p:cNvSpPr/>
              <p:nvPr/>
            </p:nvSpPr>
            <p:spPr>
              <a:xfrm>
                <a:off x="2428887" y="678078"/>
                <a:ext cx="1042176" cy="572276"/>
              </a:xfrm>
              <a:custGeom>
                <a:avLst/>
                <a:gdLst>
                  <a:gd name="connsiteX0" fmla="*/ 0 w 616726"/>
                  <a:gd name="connsiteY0" fmla="*/ 0 h 616726"/>
                  <a:gd name="connsiteX1" fmla="*/ 616726 w 616726"/>
                  <a:gd name="connsiteY1" fmla="*/ 0 h 616726"/>
                  <a:gd name="connsiteX2" fmla="*/ 616726 w 616726"/>
                  <a:gd name="connsiteY2" fmla="*/ 616726 h 616726"/>
                  <a:gd name="connsiteX3" fmla="*/ 0 w 616726"/>
                  <a:gd name="connsiteY3" fmla="*/ 616726 h 616726"/>
                  <a:gd name="connsiteX4" fmla="*/ 0 w 616726"/>
                  <a:gd name="connsiteY4" fmla="*/ 0 h 616726"/>
                  <a:gd name="connsiteX0" fmla="*/ 0 w 848501"/>
                  <a:gd name="connsiteY0" fmla="*/ 0 h 616726"/>
                  <a:gd name="connsiteX1" fmla="*/ 848501 w 848501"/>
                  <a:gd name="connsiteY1" fmla="*/ 304800 h 616726"/>
                  <a:gd name="connsiteX2" fmla="*/ 616726 w 848501"/>
                  <a:gd name="connsiteY2" fmla="*/ 616726 h 616726"/>
                  <a:gd name="connsiteX3" fmla="*/ 0 w 848501"/>
                  <a:gd name="connsiteY3" fmla="*/ 616726 h 616726"/>
                  <a:gd name="connsiteX4" fmla="*/ 0 w 848501"/>
                  <a:gd name="connsiteY4" fmla="*/ 0 h 616726"/>
                  <a:gd name="connsiteX0" fmla="*/ 339725 w 848501"/>
                  <a:gd name="connsiteY0" fmla="*/ 0 h 594501"/>
                  <a:gd name="connsiteX1" fmla="*/ 848501 w 848501"/>
                  <a:gd name="connsiteY1" fmla="*/ 282575 h 594501"/>
                  <a:gd name="connsiteX2" fmla="*/ 616726 w 848501"/>
                  <a:gd name="connsiteY2" fmla="*/ 594501 h 594501"/>
                  <a:gd name="connsiteX3" fmla="*/ 0 w 848501"/>
                  <a:gd name="connsiteY3" fmla="*/ 594501 h 594501"/>
                  <a:gd name="connsiteX4" fmla="*/ 339725 w 848501"/>
                  <a:gd name="connsiteY4" fmla="*/ 0 h 594501"/>
                  <a:gd name="connsiteX0" fmla="*/ 520700 w 1029476"/>
                  <a:gd name="connsiteY0" fmla="*/ 0 h 594501"/>
                  <a:gd name="connsiteX1" fmla="*/ 1029476 w 1029476"/>
                  <a:gd name="connsiteY1" fmla="*/ 282575 h 594501"/>
                  <a:gd name="connsiteX2" fmla="*/ 797701 w 1029476"/>
                  <a:gd name="connsiteY2" fmla="*/ 594501 h 594501"/>
                  <a:gd name="connsiteX3" fmla="*/ 0 w 1029476"/>
                  <a:gd name="connsiteY3" fmla="*/ 283351 h 594501"/>
                  <a:gd name="connsiteX4" fmla="*/ 520700 w 1029476"/>
                  <a:gd name="connsiteY4" fmla="*/ 0 h 594501"/>
                  <a:gd name="connsiteX0" fmla="*/ 520700 w 1029476"/>
                  <a:gd name="connsiteY0" fmla="*/ 0 h 572276"/>
                  <a:gd name="connsiteX1" fmla="*/ 1029476 w 1029476"/>
                  <a:gd name="connsiteY1" fmla="*/ 282575 h 572276"/>
                  <a:gd name="connsiteX2" fmla="*/ 502426 w 1029476"/>
                  <a:gd name="connsiteY2" fmla="*/ 572276 h 572276"/>
                  <a:gd name="connsiteX3" fmla="*/ 0 w 1029476"/>
                  <a:gd name="connsiteY3" fmla="*/ 283351 h 572276"/>
                  <a:gd name="connsiteX4" fmla="*/ 520700 w 1029476"/>
                  <a:gd name="connsiteY4" fmla="*/ 0 h 572276"/>
                  <a:gd name="connsiteX0" fmla="*/ 533400 w 1042176"/>
                  <a:gd name="connsiteY0" fmla="*/ 0 h 572276"/>
                  <a:gd name="connsiteX1" fmla="*/ 1042176 w 1042176"/>
                  <a:gd name="connsiteY1" fmla="*/ 282575 h 572276"/>
                  <a:gd name="connsiteX2" fmla="*/ 515126 w 1042176"/>
                  <a:gd name="connsiteY2" fmla="*/ 572276 h 572276"/>
                  <a:gd name="connsiteX3" fmla="*/ 0 w 1042176"/>
                  <a:gd name="connsiteY3" fmla="*/ 283351 h 572276"/>
                  <a:gd name="connsiteX4" fmla="*/ 533400 w 1042176"/>
                  <a:gd name="connsiteY4" fmla="*/ 0 h 57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176" h="572276">
                    <a:moveTo>
                      <a:pt x="533400" y="0"/>
                    </a:moveTo>
                    <a:lnTo>
                      <a:pt x="1042176" y="282575"/>
                    </a:lnTo>
                    <a:lnTo>
                      <a:pt x="515126" y="572276"/>
                    </a:lnTo>
                    <a:lnTo>
                      <a:pt x="0" y="283351"/>
                    </a:lnTo>
                    <a:lnTo>
                      <a:pt x="5334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54"/>
              <p:cNvSpPr/>
              <p:nvPr/>
            </p:nvSpPr>
            <p:spPr>
              <a:xfrm>
                <a:off x="2953479" y="970566"/>
                <a:ext cx="1042176" cy="572276"/>
              </a:xfrm>
              <a:custGeom>
                <a:avLst/>
                <a:gdLst>
                  <a:gd name="connsiteX0" fmla="*/ 0 w 616726"/>
                  <a:gd name="connsiteY0" fmla="*/ 0 h 616726"/>
                  <a:gd name="connsiteX1" fmla="*/ 616726 w 616726"/>
                  <a:gd name="connsiteY1" fmla="*/ 0 h 616726"/>
                  <a:gd name="connsiteX2" fmla="*/ 616726 w 616726"/>
                  <a:gd name="connsiteY2" fmla="*/ 616726 h 616726"/>
                  <a:gd name="connsiteX3" fmla="*/ 0 w 616726"/>
                  <a:gd name="connsiteY3" fmla="*/ 616726 h 616726"/>
                  <a:gd name="connsiteX4" fmla="*/ 0 w 616726"/>
                  <a:gd name="connsiteY4" fmla="*/ 0 h 616726"/>
                  <a:gd name="connsiteX0" fmla="*/ 0 w 848501"/>
                  <a:gd name="connsiteY0" fmla="*/ 0 h 616726"/>
                  <a:gd name="connsiteX1" fmla="*/ 848501 w 848501"/>
                  <a:gd name="connsiteY1" fmla="*/ 304800 h 616726"/>
                  <a:gd name="connsiteX2" fmla="*/ 616726 w 848501"/>
                  <a:gd name="connsiteY2" fmla="*/ 616726 h 616726"/>
                  <a:gd name="connsiteX3" fmla="*/ 0 w 848501"/>
                  <a:gd name="connsiteY3" fmla="*/ 616726 h 616726"/>
                  <a:gd name="connsiteX4" fmla="*/ 0 w 848501"/>
                  <a:gd name="connsiteY4" fmla="*/ 0 h 616726"/>
                  <a:gd name="connsiteX0" fmla="*/ 339725 w 848501"/>
                  <a:gd name="connsiteY0" fmla="*/ 0 h 594501"/>
                  <a:gd name="connsiteX1" fmla="*/ 848501 w 848501"/>
                  <a:gd name="connsiteY1" fmla="*/ 282575 h 594501"/>
                  <a:gd name="connsiteX2" fmla="*/ 616726 w 848501"/>
                  <a:gd name="connsiteY2" fmla="*/ 594501 h 594501"/>
                  <a:gd name="connsiteX3" fmla="*/ 0 w 848501"/>
                  <a:gd name="connsiteY3" fmla="*/ 594501 h 594501"/>
                  <a:gd name="connsiteX4" fmla="*/ 339725 w 848501"/>
                  <a:gd name="connsiteY4" fmla="*/ 0 h 594501"/>
                  <a:gd name="connsiteX0" fmla="*/ 520700 w 1029476"/>
                  <a:gd name="connsiteY0" fmla="*/ 0 h 594501"/>
                  <a:gd name="connsiteX1" fmla="*/ 1029476 w 1029476"/>
                  <a:gd name="connsiteY1" fmla="*/ 282575 h 594501"/>
                  <a:gd name="connsiteX2" fmla="*/ 797701 w 1029476"/>
                  <a:gd name="connsiteY2" fmla="*/ 594501 h 594501"/>
                  <a:gd name="connsiteX3" fmla="*/ 0 w 1029476"/>
                  <a:gd name="connsiteY3" fmla="*/ 283351 h 594501"/>
                  <a:gd name="connsiteX4" fmla="*/ 520700 w 1029476"/>
                  <a:gd name="connsiteY4" fmla="*/ 0 h 594501"/>
                  <a:gd name="connsiteX0" fmla="*/ 520700 w 1029476"/>
                  <a:gd name="connsiteY0" fmla="*/ 0 h 572276"/>
                  <a:gd name="connsiteX1" fmla="*/ 1029476 w 1029476"/>
                  <a:gd name="connsiteY1" fmla="*/ 282575 h 572276"/>
                  <a:gd name="connsiteX2" fmla="*/ 502426 w 1029476"/>
                  <a:gd name="connsiteY2" fmla="*/ 572276 h 572276"/>
                  <a:gd name="connsiteX3" fmla="*/ 0 w 1029476"/>
                  <a:gd name="connsiteY3" fmla="*/ 283351 h 572276"/>
                  <a:gd name="connsiteX4" fmla="*/ 520700 w 1029476"/>
                  <a:gd name="connsiteY4" fmla="*/ 0 h 572276"/>
                  <a:gd name="connsiteX0" fmla="*/ 533400 w 1042176"/>
                  <a:gd name="connsiteY0" fmla="*/ 0 h 572276"/>
                  <a:gd name="connsiteX1" fmla="*/ 1042176 w 1042176"/>
                  <a:gd name="connsiteY1" fmla="*/ 282575 h 572276"/>
                  <a:gd name="connsiteX2" fmla="*/ 515126 w 1042176"/>
                  <a:gd name="connsiteY2" fmla="*/ 572276 h 572276"/>
                  <a:gd name="connsiteX3" fmla="*/ 0 w 1042176"/>
                  <a:gd name="connsiteY3" fmla="*/ 283351 h 572276"/>
                  <a:gd name="connsiteX4" fmla="*/ 533400 w 1042176"/>
                  <a:gd name="connsiteY4" fmla="*/ 0 h 57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176" h="572276">
                    <a:moveTo>
                      <a:pt x="533400" y="0"/>
                    </a:moveTo>
                    <a:lnTo>
                      <a:pt x="1042176" y="282575"/>
                    </a:lnTo>
                    <a:lnTo>
                      <a:pt x="515126" y="572276"/>
                    </a:lnTo>
                    <a:lnTo>
                      <a:pt x="0" y="283351"/>
                    </a:lnTo>
                    <a:lnTo>
                      <a:pt x="5334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4" name="Rectangle 254"/>
              <p:cNvSpPr/>
              <p:nvPr/>
            </p:nvSpPr>
            <p:spPr>
              <a:xfrm>
                <a:off x="3471392" y="1252538"/>
                <a:ext cx="1042176" cy="572276"/>
              </a:xfrm>
              <a:custGeom>
                <a:avLst/>
                <a:gdLst>
                  <a:gd name="connsiteX0" fmla="*/ 0 w 616726"/>
                  <a:gd name="connsiteY0" fmla="*/ 0 h 616726"/>
                  <a:gd name="connsiteX1" fmla="*/ 616726 w 616726"/>
                  <a:gd name="connsiteY1" fmla="*/ 0 h 616726"/>
                  <a:gd name="connsiteX2" fmla="*/ 616726 w 616726"/>
                  <a:gd name="connsiteY2" fmla="*/ 616726 h 616726"/>
                  <a:gd name="connsiteX3" fmla="*/ 0 w 616726"/>
                  <a:gd name="connsiteY3" fmla="*/ 616726 h 616726"/>
                  <a:gd name="connsiteX4" fmla="*/ 0 w 616726"/>
                  <a:gd name="connsiteY4" fmla="*/ 0 h 616726"/>
                  <a:gd name="connsiteX0" fmla="*/ 0 w 848501"/>
                  <a:gd name="connsiteY0" fmla="*/ 0 h 616726"/>
                  <a:gd name="connsiteX1" fmla="*/ 848501 w 848501"/>
                  <a:gd name="connsiteY1" fmla="*/ 304800 h 616726"/>
                  <a:gd name="connsiteX2" fmla="*/ 616726 w 848501"/>
                  <a:gd name="connsiteY2" fmla="*/ 616726 h 616726"/>
                  <a:gd name="connsiteX3" fmla="*/ 0 w 848501"/>
                  <a:gd name="connsiteY3" fmla="*/ 616726 h 616726"/>
                  <a:gd name="connsiteX4" fmla="*/ 0 w 848501"/>
                  <a:gd name="connsiteY4" fmla="*/ 0 h 616726"/>
                  <a:gd name="connsiteX0" fmla="*/ 339725 w 848501"/>
                  <a:gd name="connsiteY0" fmla="*/ 0 h 594501"/>
                  <a:gd name="connsiteX1" fmla="*/ 848501 w 848501"/>
                  <a:gd name="connsiteY1" fmla="*/ 282575 h 594501"/>
                  <a:gd name="connsiteX2" fmla="*/ 616726 w 848501"/>
                  <a:gd name="connsiteY2" fmla="*/ 594501 h 594501"/>
                  <a:gd name="connsiteX3" fmla="*/ 0 w 848501"/>
                  <a:gd name="connsiteY3" fmla="*/ 594501 h 594501"/>
                  <a:gd name="connsiteX4" fmla="*/ 339725 w 848501"/>
                  <a:gd name="connsiteY4" fmla="*/ 0 h 594501"/>
                  <a:gd name="connsiteX0" fmla="*/ 520700 w 1029476"/>
                  <a:gd name="connsiteY0" fmla="*/ 0 h 594501"/>
                  <a:gd name="connsiteX1" fmla="*/ 1029476 w 1029476"/>
                  <a:gd name="connsiteY1" fmla="*/ 282575 h 594501"/>
                  <a:gd name="connsiteX2" fmla="*/ 797701 w 1029476"/>
                  <a:gd name="connsiteY2" fmla="*/ 594501 h 594501"/>
                  <a:gd name="connsiteX3" fmla="*/ 0 w 1029476"/>
                  <a:gd name="connsiteY3" fmla="*/ 283351 h 594501"/>
                  <a:gd name="connsiteX4" fmla="*/ 520700 w 1029476"/>
                  <a:gd name="connsiteY4" fmla="*/ 0 h 594501"/>
                  <a:gd name="connsiteX0" fmla="*/ 520700 w 1029476"/>
                  <a:gd name="connsiteY0" fmla="*/ 0 h 572276"/>
                  <a:gd name="connsiteX1" fmla="*/ 1029476 w 1029476"/>
                  <a:gd name="connsiteY1" fmla="*/ 282575 h 572276"/>
                  <a:gd name="connsiteX2" fmla="*/ 502426 w 1029476"/>
                  <a:gd name="connsiteY2" fmla="*/ 572276 h 572276"/>
                  <a:gd name="connsiteX3" fmla="*/ 0 w 1029476"/>
                  <a:gd name="connsiteY3" fmla="*/ 283351 h 572276"/>
                  <a:gd name="connsiteX4" fmla="*/ 520700 w 1029476"/>
                  <a:gd name="connsiteY4" fmla="*/ 0 h 572276"/>
                  <a:gd name="connsiteX0" fmla="*/ 533400 w 1042176"/>
                  <a:gd name="connsiteY0" fmla="*/ 0 h 572276"/>
                  <a:gd name="connsiteX1" fmla="*/ 1042176 w 1042176"/>
                  <a:gd name="connsiteY1" fmla="*/ 282575 h 572276"/>
                  <a:gd name="connsiteX2" fmla="*/ 515126 w 1042176"/>
                  <a:gd name="connsiteY2" fmla="*/ 572276 h 572276"/>
                  <a:gd name="connsiteX3" fmla="*/ 0 w 1042176"/>
                  <a:gd name="connsiteY3" fmla="*/ 283351 h 572276"/>
                  <a:gd name="connsiteX4" fmla="*/ 533400 w 1042176"/>
                  <a:gd name="connsiteY4" fmla="*/ 0 h 57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176" h="572276">
                    <a:moveTo>
                      <a:pt x="533400" y="0"/>
                    </a:moveTo>
                    <a:lnTo>
                      <a:pt x="1042176" y="282575"/>
                    </a:lnTo>
                    <a:lnTo>
                      <a:pt x="515126" y="572276"/>
                    </a:lnTo>
                    <a:lnTo>
                      <a:pt x="0" y="283351"/>
                    </a:lnTo>
                    <a:lnTo>
                      <a:pt x="5334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54"/>
              <p:cNvSpPr/>
              <p:nvPr/>
            </p:nvSpPr>
            <p:spPr>
              <a:xfrm>
                <a:off x="1380320" y="1254220"/>
                <a:ext cx="1042176" cy="572276"/>
              </a:xfrm>
              <a:custGeom>
                <a:avLst/>
                <a:gdLst>
                  <a:gd name="connsiteX0" fmla="*/ 0 w 616726"/>
                  <a:gd name="connsiteY0" fmla="*/ 0 h 616726"/>
                  <a:gd name="connsiteX1" fmla="*/ 616726 w 616726"/>
                  <a:gd name="connsiteY1" fmla="*/ 0 h 616726"/>
                  <a:gd name="connsiteX2" fmla="*/ 616726 w 616726"/>
                  <a:gd name="connsiteY2" fmla="*/ 616726 h 616726"/>
                  <a:gd name="connsiteX3" fmla="*/ 0 w 616726"/>
                  <a:gd name="connsiteY3" fmla="*/ 616726 h 616726"/>
                  <a:gd name="connsiteX4" fmla="*/ 0 w 616726"/>
                  <a:gd name="connsiteY4" fmla="*/ 0 h 616726"/>
                  <a:gd name="connsiteX0" fmla="*/ 0 w 848501"/>
                  <a:gd name="connsiteY0" fmla="*/ 0 h 616726"/>
                  <a:gd name="connsiteX1" fmla="*/ 848501 w 848501"/>
                  <a:gd name="connsiteY1" fmla="*/ 304800 h 616726"/>
                  <a:gd name="connsiteX2" fmla="*/ 616726 w 848501"/>
                  <a:gd name="connsiteY2" fmla="*/ 616726 h 616726"/>
                  <a:gd name="connsiteX3" fmla="*/ 0 w 848501"/>
                  <a:gd name="connsiteY3" fmla="*/ 616726 h 616726"/>
                  <a:gd name="connsiteX4" fmla="*/ 0 w 848501"/>
                  <a:gd name="connsiteY4" fmla="*/ 0 h 616726"/>
                  <a:gd name="connsiteX0" fmla="*/ 339725 w 848501"/>
                  <a:gd name="connsiteY0" fmla="*/ 0 h 594501"/>
                  <a:gd name="connsiteX1" fmla="*/ 848501 w 848501"/>
                  <a:gd name="connsiteY1" fmla="*/ 282575 h 594501"/>
                  <a:gd name="connsiteX2" fmla="*/ 616726 w 848501"/>
                  <a:gd name="connsiteY2" fmla="*/ 594501 h 594501"/>
                  <a:gd name="connsiteX3" fmla="*/ 0 w 848501"/>
                  <a:gd name="connsiteY3" fmla="*/ 594501 h 594501"/>
                  <a:gd name="connsiteX4" fmla="*/ 339725 w 848501"/>
                  <a:gd name="connsiteY4" fmla="*/ 0 h 594501"/>
                  <a:gd name="connsiteX0" fmla="*/ 520700 w 1029476"/>
                  <a:gd name="connsiteY0" fmla="*/ 0 h 594501"/>
                  <a:gd name="connsiteX1" fmla="*/ 1029476 w 1029476"/>
                  <a:gd name="connsiteY1" fmla="*/ 282575 h 594501"/>
                  <a:gd name="connsiteX2" fmla="*/ 797701 w 1029476"/>
                  <a:gd name="connsiteY2" fmla="*/ 594501 h 594501"/>
                  <a:gd name="connsiteX3" fmla="*/ 0 w 1029476"/>
                  <a:gd name="connsiteY3" fmla="*/ 283351 h 594501"/>
                  <a:gd name="connsiteX4" fmla="*/ 520700 w 1029476"/>
                  <a:gd name="connsiteY4" fmla="*/ 0 h 594501"/>
                  <a:gd name="connsiteX0" fmla="*/ 520700 w 1029476"/>
                  <a:gd name="connsiteY0" fmla="*/ 0 h 572276"/>
                  <a:gd name="connsiteX1" fmla="*/ 1029476 w 1029476"/>
                  <a:gd name="connsiteY1" fmla="*/ 282575 h 572276"/>
                  <a:gd name="connsiteX2" fmla="*/ 502426 w 1029476"/>
                  <a:gd name="connsiteY2" fmla="*/ 572276 h 572276"/>
                  <a:gd name="connsiteX3" fmla="*/ 0 w 1029476"/>
                  <a:gd name="connsiteY3" fmla="*/ 283351 h 572276"/>
                  <a:gd name="connsiteX4" fmla="*/ 520700 w 1029476"/>
                  <a:gd name="connsiteY4" fmla="*/ 0 h 572276"/>
                  <a:gd name="connsiteX0" fmla="*/ 533400 w 1042176"/>
                  <a:gd name="connsiteY0" fmla="*/ 0 h 572276"/>
                  <a:gd name="connsiteX1" fmla="*/ 1042176 w 1042176"/>
                  <a:gd name="connsiteY1" fmla="*/ 282575 h 572276"/>
                  <a:gd name="connsiteX2" fmla="*/ 515126 w 1042176"/>
                  <a:gd name="connsiteY2" fmla="*/ 572276 h 572276"/>
                  <a:gd name="connsiteX3" fmla="*/ 0 w 1042176"/>
                  <a:gd name="connsiteY3" fmla="*/ 283351 h 572276"/>
                  <a:gd name="connsiteX4" fmla="*/ 533400 w 1042176"/>
                  <a:gd name="connsiteY4" fmla="*/ 0 h 57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176" h="572276">
                    <a:moveTo>
                      <a:pt x="533400" y="0"/>
                    </a:moveTo>
                    <a:lnTo>
                      <a:pt x="1042176" y="282575"/>
                    </a:lnTo>
                    <a:lnTo>
                      <a:pt x="515126" y="572276"/>
                    </a:lnTo>
                    <a:lnTo>
                      <a:pt x="0" y="283351"/>
                    </a:lnTo>
                    <a:lnTo>
                      <a:pt x="5334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Rectangle 245"/>
            <p:cNvSpPr/>
            <p:nvPr/>
          </p:nvSpPr>
          <p:spPr>
            <a:xfrm>
              <a:off x="7536198" y="4400883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45"/>
            <p:cNvSpPr/>
            <p:nvPr/>
          </p:nvSpPr>
          <p:spPr>
            <a:xfrm>
              <a:off x="7536198" y="3679992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45"/>
            <p:cNvSpPr/>
            <p:nvPr/>
          </p:nvSpPr>
          <p:spPr>
            <a:xfrm>
              <a:off x="7025275" y="3955341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20"/>
            <p:cNvSpPr/>
            <p:nvPr/>
          </p:nvSpPr>
          <p:spPr>
            <a:xfrm rot="1710025">
              <a:off x="5750539" y="4549159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27AE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20"/>
            <p:cNvSpPr/>
            <p:nvPr/>
          </p:nvSpPr>
          <p:spPr>
            <a:xfrm rot="1710025">
              <a:off x="6272457" y="4122880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27AE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220"/>
            <p:cNvSpPr/>
            <p:nvPr/>
          </p:nvSpPr>
          <p:spPr>
            <a:xfrm rot="1710025">
              <a:off x="5750539" y="3838585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27AE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2" name="Group 301"/>
            <p:cNvGrpSpPr/>
            <p:nvPr/>
          </p:nvGrpSpPr>
          <p:grpSpPr>
            <a:xfrm>
              <a:off x="5235579" y="3387683"/>
              <a:ext cx="3353274" cy="2994238"/>
              <a:chOff x="1155899" y="1547316"/>
              <a:chExt cx="3353274" cy="2994238"/>
            </a:xfrm>
            <a:solidFill>
              <a:srgbClr val="2962FF"/>
            </a:solidFill>
          </p:grpSpPr>
          <p:sp>
            <p:nvSpPr>
              <p:cNvPr id="303" name="Rectangle 245"/>
              <p:cNvSpPr/>
              <p:nvPr/>
            </p:nvSpPr>
            <p:spPr>
              <a:xfrm>
                <a:off x="3977026" y="2268207"/>
                <a:ext cx="532147" cy="991588"/>
              </a:xfrm>
              <a:custGeom>
                <a:avLst/>
                <a:gdLst>
                  <a:gd name="connsiteX0" fmla="*/ 0 w 568245"/>
                  <a:gd name="connsiteY0" fmla="*/ 0 h 568245"/>
                  <a:gd name="connsiteX1" fmla="*/ 568245 w 568245"/>
                  <a:gd name="connsiteY1" fmla="*/ 0 h 568245"/>
                  <a:gd name="connsiteX2" fmla="*/ 568245 w 568245"/>
                  <a:gd name="connsiteY2" fmla="*/ 568245 h 568245"/>
                  <a:gd name="connsiteX3" fmla="*/ 0 w 568245"/>
                  <a:gd name="connsiteY3" fmla="*/ 568245 h 568245"/>
                  <a:gd name="connsiteX4" fmla="*/ 0 w 568245"/>
                  <a:gd name="connsiteY4" fmla="*/ 0 h 568245"/>
                  <a:gd name="connsiteX0" fmla="*/ 0 w 568245"/>
                  <a:gd name="connsiteY0" fmla="*/ 229721 h 797966"/>
                  <a:gd name="connsiteX1" fmla="*/ 499329 w 568245"/>
                  <a:gd name="connsiteY1" fmla="*/ 0 h 797966"/>
                  <a:gd name="connsiteX2" fmla="*/ 568245 w 568245"/>
                  <a:gd name="connsiteY2" fmla="*/ 797966 h 797966"/>
                  <a:gd name="connsiteX3" fmla="*/ 0 w 568245"/>
                  <a:gd name="connsiteY3" fmla="*/ 797966 h 797966"/>
                  <a:gd name="connsiteX4" fmla="*/ 0 w 568245"/>
                  <a:gd name="connsiteY4" fmla="*/ 229721 h 797966"/>
                  <a:gd name="connsiteX0" fmla="*/ 0 w 587936"/>
                  <a:gd name="connsiteY0" fmla="*/ 275665 h 797966"/>
                  <a:gd name="connsiteX1" fmla="*/ 519020 w 587936"/>
                  <a:gd name="connsiteY1" fmla="*/ 0 h 797966"/>
                  <a:gd name="connsiteX2" fmla="*/ 587936 w 587936"/>
                  <a:gd name="connsiteY2" fmla="*/ 797966 h 797966"/>
                  <a:gd name="connsiteX3" fmla="*/ 19691 w 587936"/>
                  <a:gd name="connsiteY3" fmla="*/ 797966 h 797966"/>
                  <a:gd name="connsiteX4" fmla="*/ 0 w 587936"/>
                  <a:gd name="connsiteY4" fmla="*/ 275665 h 797966"/>
                  <a:gd name="connsiteX0" fmla="*/ 3281 w 591217"/>
                  <a:gd name="connsiteY0" fmla="*/ 275665 h 991588"/>
                  <a:gd name="connsiteX1" fmla="*/ 522301 w 591217"/>
                  <a:gd name="connsiteY1" fmla="*/ 0 h 991588"/>
                  <a:gd name="connsiteX2" fmla="*/ 591217 w 591217"/>
                  <a:gd name="connsiteY2" fmla="*/ 797966 h 991588"/>
                  <a:gd name="connsiteX3" fmla="*/ 0 w 591217"/>
                  <a:gd name="connsiteY3" fmla="*/ 991588 h 991588"/>
                  <a:gd name="connsiteX4" fmla="*/ 3281 w 591217"/>
                  <a:gd name="connsiteY4" fmla="*/ 275665 h 991588"/>
                  <a:gd name="connsiteX0" fmla="*/ 3281 w 522301"/>
                  <a:gd name="connsiteY0" fmla="*/ 275665 h 991588"/>
                  <a:gd name="connsiteX1" fmla="*/ 522301 w 522301"/>
                  <a:gd name="connsiteY1" fmla="*/ 0 h 991588"/>
                  <a:gd name="connsiteX2" fmla="*/ 440260 w 522301"/>
                  <a:gd name="connsiteY2" fmla="*/ 715923 h 991588"/>
                  <a:gd name="connsiteX3" fmla="*/ 0 w 522301"/>
                  <a:gd name="connsiteY3" fmla="*/ 991588 h 991588"/>
                  <a:gd name="connsiteX4" fmla="*/ 3281 w 522301"/>
                  <a:gd name="connsiteY4" fmla="*/ 275665 h 991588"/>
                  <a:gd name="connsiteX0" fmla="*/ 3281 w 532147"/>
                  <a:gd name="connsiteY0" fmla="*/ 275665 h 991588"/>
                  <a:gd name="connsiteX1" fmla="*/ 522301 w 532147"/>
                  <a:gd name="connsiteY1" fmla="*/ 0 h 991588"/>
                  <a:gd name="connsiteX2" fmla="*/ 532147 w 532147"/>
                  <a:gd name="connsiteY2" fmla="*/ 702796 h 991588"/>
                  <a:gd name="connsiteX3" fmla="*/ 0 w 532147"/>
                  <a:gd name="connsiteY3" fmla="*/ 991588 h 991588"/>
                  <a:gd name="connsiteX4" fmla="*/ 3281 w 532147"/>
                  <a:gd name="connsiteY4" fmla="*/ 275665 h 99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2147" h="991588">
                    <a:moveTo>
                      <a:pt x="3281" y="275665"/>
                    </a:moveTo>
                    <a:lnTo>
                      <a:pt x="522301" y="0"/>
                    </a:lnTo>
                    <a:lnTo>
                      <a:pt x="532147" y="702796"/>
                    </a:lnTo>
                    <a:lnTo>
                      <a:pt x="0" y="991588"/>
                    </a:lnTo>
                    <a:cubicBezTo>
                      <a:pt x="1094" y="752947"/>
                      <a:pt x="2187" y="514306"/>
                      <a:pt x="3281" y="27566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245"/>
              <p:cNvSpPr/>
              <p:nvPr/>
            </p:nvSpPr>
            <p:spPr>
              <a:xfrm>
                <a:off x="3977026" y="2982308"/>
                <a:ext cx="532147" cy="991588"/>
              </a:xfrm>
              <a:custGeom>
                <a:avLst/>
                <a:gdLst>
                  <a:gd name="connsiteX0" fmla="*/ 0 w 568245"/>
                  <a:gd name="connsiteY0" fmla="*/ 0 h 568245"/>
                  <a:gd name="connsiteX1" fmla="*/ 568245 w 568245"/>
                  <a:gd name="connsiteY1" fmla="*/ 0 h 568245"/>
                  <a:gd name="connsiteX2" fmla="*/ 568245 w 568245"/>
                  <a:gd name="connsiteY2" fmla="*/ 568245 h 568245"/>
                  <a:gd name="connsiteX3" fmla="*/ 0 w 568245"/>
                  <a:gd name="connsiteY3" fmla="*/ 568245 h 568245"/>
                  <a:gd name="connsiteX4" fmla="*/ 0 w 568245"/>
                  <a:gd name="connsiteY4" fmla="*/ 0 h 568245"/>
                  <a:gd name="connsiteX0" fmla="*/ 0 w 568245"/>
                  <a:gd name="connsiteY0" fmla="*/ 229721 h 797966"/>
                  <a:gd name="connsiteX1" fmla="*/ 499329 w 568245"/>
                  <a:gd name="connsiteY1" fmla="*/ 0 h 797966"/>
                  <a:gd name="connsiteX2" fmla="*/ 568245 w 568245"/>
                  <a:gd name="connsiteY2" fmla="*/ 797966 h 797966"/>
                  <a:gd name="connsiteX3" fmla="*/ 0 w 568245"/>
                  <a:gd name="connsiteY3" fmla="*/ 797966 h 797966"/>
                  <a:gd name="connsiteX4" fmla="*/ 0 w 568245"/>
                  <a:gd name="connsiteY4" fmla="*/ 229721 h 797966"/>
                  <a:gd name="connsiteX0" fmla="*/ 0 w 587936"/>
                  <a:gd name="connsiteY0" fmla="*/ 275665 h 797966"/>
                  <a:gd name="connsiteX1" fmla="*/ 519020 w 587936"/>
                  <a:gd name="connsiteY1" fmla="*/ 0 h 797966"/>
                  <a:gd name="connsiteX2" fmla="*/ 587936 w 587936"/>
                  <a:gd name="connsiteY2" fmla="*/ 797966 h 797966"/>
                  <a:gd name="connsiteX3" fmla="*/ 19691 w 587936"/>
                  <a:gd name="connsiteY3" fmla="*/ 797966 h 797966"/>
                  <a:gd name="connsiteX4" fmla="*/ 0 w 587936"/>
                  <a:gd name="connsiteY4" fmla="*/ 275665 h 797966"/>
                  <a:gd name="connsiteX0" fmla="*/ 3281 w 591217"/>
                  <a:gd name="connsiteY0" fmla="*/ 275665 h 991588"/>
                  <a:gd name="connsiteX1" fmla="*/ 522301 w 591217"/>
                  <a:gd name="connsiteY1" fmla="*/ 0 h 991588"/>
                  <a:gd name="connsiteX2" fmla="*/ 591217 w 591217"/>
                  <a:gd name="connsiteY2" fmla="*/ 797966 h 991588"/>
                  <a:gd name="connsiteX3" fmla="*/ 0 w 591217"/>
                  <a:gd name="connsiteY3" fmla="*/ 991588 h 991588"/>
                  <a:gd name="connsiteX4" fmla="*/ 3281 w 591217"/>
                  <a:gd name="connsiteY4" fmla="*/ 275665 h 991588"/>
                  <a:gd name="connsiteX0" fmla="*/ 3281 w 522301"/>
                  <a:gd name="connsiteY0" fmla="*/ 275665 h 991588"/>
                  <a:gd name="connsiteX1" fmla="*/ 522301 w 522301"/>
                  <a:gd name="connsiteY1" fmla="*/ 0 h 991588"/>
                  <a:gd name="connsiteX2" fmla="*/ 440260 w 522301"/>
                  <a:gd name="connsiteY2" fmla="*/ 715923 h 991588"/>
                  <a:gd name="connsiteX3" fmla="*/ 0 w 522301"/>
                  <a:gd name="connsiteY3" fmla="*/ 991588 h 991588"/>
                  <a:gd name="connsiteX4" fmla="*/ 3281 w 522301"/>
                  <a:gd name="connsiteY4" fmla="*/ 275665 h 991588"/>
                  <a:gd name="connsiteX0" fmla="*/ 3281 w 532147"/>
                  <a:gd name="connsiteY0" fmla="*/ 275665 h 991588"/>
                  <a:gd name="connsiteX1" fmla="*/ 522301 w 532147"/>
                  <a:gd name="connsiteY1" fmla="*/ 0 h 991588"/>
                  <a:gd name="connsiteX2" fmla="*/ 532147 w 532147"/>
                  <a:gd name="connsiteY2" fmla="*/ 702796 h 991588"/>
                  <a:gd name="connsiteX3" fmla="*/ 0 w 532147"/>
                  <a:gd name="connsiteY3" fmla="*/ 991588 h 991588"/>
                  <a:gd name="connsiteX4" fmla="*/ 3281 w 532147"/>
                  <a:gd name="connsiteY4" fmla="*/ 275665 h 99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2147" h="991588">
                    <a:moveTo>
                      <a:pt x="3281" y="275665"/>
                    </a:moveTo>
                    <a:lnTo>
                      <a:pt x="522301" y="0"/>
                    </a:lnTo>
                    <a:lnTo>
                      <a:pt x="532147" y="702796"/>
                    </a:lnTo>
                    <a:lnTo>
                      <a:pt x="0" y="991588"/>
                    </a:lnTo>
                    <a:cubicBezTo>
                      <a:pt x="1094" y="752947"/>
                      <a:pt x="2187" y="514306"/>
                      <a:pt x="3281" y="27566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245"/>
              <p:cNvSpPr/>
              <p:nvPr/>
            </p:nvSpPr>
            <p:spPr>
              <a:xfrm>
                <a:off x="3977026" y="1547316"/>
                <a:ext cx="532147" cy="991588"/>
              </a:xfrm>
              <a:custGeom>
                <a:avLst/>
                <a:gdLst>
                  <a:gd name="connsiteX0" fmla="*/ 0 w 568245"/>
                  <a:gd name="connsiteY0" fmla="*/ 0 h 568245"/>
                  <a:gd name="connsiteX1" fmla="*/ 568245 w 568245"/>
                  <a:gd name="connsiteY1" fmla="*/ 0 h 568245"/>
                  <a:gd name="connsiteX2" fmla="*/ 568245 w 568245"/>
                  <a:gd name="connsiteY2" fmla="*/ 568245 h 568245"/>
                  <a:gd name="connsiteX3" fmla="*/ 0 w 568245"/>
                  <a:gd name="connsiteY3" fmla="*/ 568245 h 568245"/>
                  <a:gd name="connsiteX4" fmla="*/ 0 w 568245"/>
                  <a:gd name="connsiteY4" fmla="*/ 0 h 568245"/>
                  <a:gd name="connsiteX0" fmla="*/ 0 w 568245"/>
                  <a:gd name="connsiteY0" fmla="*/ 229721 h 797966"/>
                  <a:gd name="connsiteX1" fmla="*/ 499329 w 568245"/>
                  <a:gd name="connsiteY1" fmla="*/ 0 h 797966"/>
                  <a:gd name="connsiteX2" fmla="*/ 568245 w 568245"/>
                  <a:gd name="connsiteY2" fmla="*/ 797966 h 797966"/>
                  <a:gd name="connsiteX3" fmla="*/ 0 w 568245"/>
                  <a:gd name="connsiteY3" fmla="*/ 797966 h 797966"/>
                  <a:gd name="connsiteX4" fmla="*/ 0 w 568245"/>
                  <a:gd name="connsiteY4" fmla="*/ 229721 h 797966"/>
                  <a:gd name="connsiteX0" fmla="*/ 0 w 587936"/>
                  <a:gd name="connsiteY0" fmla="*/ 275665 h 797966"/>
                  <a:gd name="connsiteX1" fmla="*/ 519020 w 587936"/>
                  <a:gd name="connsiteY1" fmla="*/ 0 h 797966"/>
                  <a:gd name="connsiteX2" fmla="*/ 587936 w 587936"/>
                  <a:gd name="connsiteY2" fmla="*/ 797966 h 797966"/>
                  <a:gd name="connsiteX3" fmla="*/ 19691 w 587936"/>
                  <a:gd name="connsiteY3" fmla="*/ 797966 h 797966"/>
                  <a:gd name="connsiteX4" fmla="*/ 0 w 587936"/>
                  <a:gd name="connsiteY4" fmla="*/ 275665 h 797966"/>
                  <a:gd name="connsiteX0" fmla="*/ 3281 w 591217"/>
                  <a:gd name="connsiteY0" fmla="*/ 275665 h 991588"/>
                  <a:gd name="connsiteX1" fmla="*/ 522301 w 591217"/>
                  <a:gd name="connsiteY1" fmla="*/ 0 h 991588"/>
                  <a:gd name="connsiteX2" fmla="*/ 591217 w 591217"/>
                  <a:gd name="connsiteY2" fmla="*/ 797966 h 991588"/>
                  <a:gd name="connsiteX3" fmla="*/ 0 w 591217"/>
                  <a:gd name="connsiteY3" fmla="*/ 991588 h 991588"/>
                  <a:gd name="connsiteX4" fmla="*/ 3281 w 591217"/>
                  <a:gd name="connsiteY4" fmla="*/ 275665 h 991588"/>
                  <a:gd name="connsiteX0" fmla="*/ 3281 w 522301"/>
                  <a:gd name="connsiteY0" fmla="*/ 275665 h 991588"/>
                  <a:gd name="connsiteX1" fmla="*/ 522301 w 522301"/>
                  <a:gd name="connsiteY1" fmla="*/ 0 h 991588"/>
                  <a:gd name="connsiteX2" fmla="*/ 440260 w 522301"/>
                  <a:gd name="connsiteY2" fmla="*/ 715923 h 991588"/>
                  <a:gd name="connsiteX3" fmla="*/ 0 w 522301"/>
                  <a:gd name="connsiteY3" fmla="*/ 991588 h 991588"/>
                  <a:gd name="connsiteX4" fmla="*/ 3281 w 522301"/>
                  <a:gd name="connsiteY4" fmla="*/ 275665 h 991588"/>
                  <a:gd name="connsiteX0" fmla="*/ 3281 w 532147"/>
                  <a:gd name="connsiteY0" fmla="*/ 275665 h 991588"/>
                  <a:gd name="connsiteX1" fmla="*/ 522301 w 532147"/>
                  <a:gd name="connsiteY1" fmla="*/ 0 h 991588"/>
                  <a:gd name="connsiteX2" fmla="*/ 532147 w 532147"/>
                  <a:gd name="connsiteY2" fmla="*/ 702796 h 991588"/>
                  <a:gd name="connsiteX3" fmla="*/ 0 w 532147"/>
                  <a:gd name="connsiteY3" fmla="*/ 991588 h 991588"/>
                  <a:gd name="connsiteX4" fmla="*/ 3281 w 532147"/>
                  <a:gd name="connsiteY4" fmla="*/ 275665 h 99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2147" h="991588">
                    <a:moveTo>
                      <a:pt x="3281" y="275665"/>
                    </a:moveTo>
                    <a:lnTo>
                      <a:pt x="522301" y="0"/>
                    </a:lnTo>
                    <a:lnTo>
                      <a:pt x="532147" y="702796"/>
                    </a:lnTo>
                    <a:lnTo>
                      <a:pt x="0" y="991588"/>
                    </a:lnTo>
                    <a:cubicBezTo>
                      <a:pt x="1094" y="752947"/>
                      <a:pt x="2187" y="514306"/>
                      <a:pt x="3281" y="27566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245"/>
              <p:cNvSpPr/>
              <p:nvPr/>
            </p:nvSpPr>
            <p:spPr>
              <a:xfrm>
                <a:off x="3456518" y="3274617"/>
                <a:ext cx="532147" cy="991588"/>
              </a:xfrm>
              <a:custGeom>
                <a:avLst/>
                <a:gdLst>
                  <a:gd name="connsiteX0" fmla="*/ 0 w 568245"/>
                  <a:gd name="connsiteY0" fmla="*/ 0 h 568245"/>
                  <a:gd name="connsiteX1" fmla="*/ 568245 w 568245"/>
                  <a:gd name="connsiteY1" fmla="*/ 0 h 568245"/>
                  <a:gd name="connsiteX2" fmla="*/ 568245 w 568245"/>
                  <a:gd name="connsiteY2" fmla="*/ 568245 h 568245"/>
                  <a:gd name="connsiteX3" fmla="*/ 0 w 568245"/>
                  <a:gd name="connsiteY3" fmla="*/ 568245 h 568245"/>
                  <a:gd name="connsiteX4" fmla="*/ 0 w 568245"/>
                  <a:gd name="connsiteY4" fmla="*/ 0 h 568245"/>
                  <a:gd name="connsiteX0" fmla="*/ 0 w 568245"/>
                  <a:gd name="connsiteY0" fmla="*/ 229721 h 797966"/>
                  <a:gd name="connsiteX1" fmla="*/ 499329 w 568245"/>
                  <a:gd name="connsiteY1" fmla="*/ 0 h 797966"/>
                  <a:gd name="connsiteX2" fmla="*/ 568245 w 568245"/>
                  <a:gd name="connsiteY2" fmla="*/ 797966 h 797966"/>
                  <a:gd name="connsiteX3" fmla="*/ 0 w 568245"/>
                  <a:gd name="connsiteY3" fmla="*/ 797966 h 797966"/>
                  <a:gd name="connsiteX4" fmla="*/ 0 w 568245"/>
                  <a:gd name="connsiteY4" fmla="*/ 229721 h 797966"/>
                  <a:gd name="connsiteX0" fmla="*/ 0 w 587936"/>
                  <a:gd name="connsiteY0" fmla="*/ 275665 h 797966"/>
                  <a:gd name="connsiteX1" fmla="*/ 519020 w 587936"/>
                  <a:gd name="connsiteY1" fmla="*/ 0 h 797966"/>
                  <a:gd name="connsiteX2" fmla="*/ 587936 w 587936"/>
                  <a:gd name="connsiteY2" fmla="*/ 797966 h 797966"/>
                  <a:gd name="connsiteX3" fmla="*/ 19691 w 587936"/>
                  <a:gd name="connsiteY3" fmla="*/ 797966 h 797966"/>
                  <a:gd name="connsiteX4" fmla="*/ 0 w 587936"/>
                  <a:gd name="connsiteY4" fmla="*/ 275665 h 797966"/>
                  <a:gd name="connsiteX0" fmla="*/ 3281 w 591217"/>
                  <a:gd name="connsiteY0" fmla="*/ 275665 h 991588"/>
                  <a:gd name="connsiteX1" fmla="*/ 522301 w 591217"/>
                  <a:gd name="connsiteY1" fmla="*/ 0 h 991588"/>
                  <a:gd name="connsiteX2" fmla="*/ 591217 w 591217"/>
                  <a:gd name="connsiteY2" fmla="*/ 797966 h 991588"/>
                  <a:gd name="connsiteX3" fmla="*/ 0 w 591217"/>
                  <a:gd name="connsiteY3" fmla="*/ 991588 h 991588"/>
                  <a:gd name="connsiteX4" fmla="*/ 3281 w 591217"/>
                  <a:gd name="connsiteY4" fmla="*/ 275665 h 991588"/>
                  <a:gd name="connsiteX0" fmla="*/ 3281 w 522301"/>
                  <a:gd name="connsiteY0" fmla="*/ 275665 h 991588"/>
                  <a:gd name="connsiteX1" fmla="*/ 522301 w 522301"/>
                  <a:gd name="connsiteY1" fmla="*/ 0 h 991588"/>
                  <a:gd name="connsiteX2" fmla="*/ 440260 w 522301"/>
                  <a:gd name="connsiteY2" fmla="*/ 715923 h 991588"/>
                  <a:gd name="connsiteX3" fmla="*/ 0 w 522301"/>
                  <a:gd name="connsiteY3" fmla="*/ 991588 h 991588"/>
                  <a:gd name="connsiteX4" fmla="*/ 3281 w 522301"/>
                  <a:gd name="connsiteY4" fmla="*/ 275665 h 991588"/>
                  <a:gd name="connsiteX0" fmla="*/ 3281 w 532147"/>
                  <a:gd name="connsiteY0" fmla="*/ 275665 h 991588"/>
                  <a:gd name="connsiteX1" fmla="*/ 522301 w 532147"/>
                  <a:gd name="connsiteY1" fmla="*/ 0 h 991588"/>
                  <a:gd name="connsiteX2" fmla="*/ 532147 w 532147"/>
                  <a:gd name="connsiteY2" fmla="*/ 702796 h 991588"/>
                  <a:gd name="connsiteX3" fmla="*/ 0 w 532147"/>
                  <a:gd name="connsiteY3" fmla="*/ 991588 h 991588"/>
                  <a:gd name="connsiteX4" fmla="*/ 3281 w 532147"/>
                  <a:gd name="connsiteY4" fmla="*/ 275665 h 99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2147" h="991588">
                    <a:moveTo>
                      <a:pt x="3281" y="275665"/>
                    </a:moveTo>
                    <a:lnTo>
                      <a:pt x="522301" y="0"/>
                    </a:lnTo>
                    <a:lnTo>
                      <a:pt x="532147" y="702796"/>
                    </a:lnTo>
                    <a:lnTo>
                      <a:pt x="0" y="991588"/>
                    </a:lnTo>
                    <a:cubicBezTo>
                      <a:pt x="1094" y="752947"/>
                      <a:pt x="2187" y="514306"/>
                      <a:pt x="3281" y="27566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245"/>
              <p:cNvSpPr/>
              <p:nvPr/>
            </p:nvSpPr>
            <p:spPr>
              <a:xfrm>
                <a:off x="2945595" y="2835865"/>
                <a:ext cx="532147" cy="991588"/>
              </a:xfrm>
              <a:custGeom>
                <a:avLst/>
                <a:gdLst>
                  <a:gd name="connsiteX0" fmla="*/ 0 w 568245"/>
                  <a:gd name="connsiteY0" fmla="*/ 0 h 568245"/>
                  <a:gd name="connsiteX1" fmla="*/ 568245 w 568245"/>
                  <a:gd name="connsiteY1" fmla="*/ 0 h 568245"/>
                  <a:gd name="connsiteX2" fmla="*/ 568245 w 568245"/>
                  <a:gd name="connsiteY2" fmla="*/ 568245 h 568245"/>
                  <a:gd name="connsiteX3" fmla="*/ 0 w 568245"/>
                  <a:gd name="connsiteY3" fmla="*/ 568245 h 568245"/>
                  <a:gd name="connsiteX4" fmla="*/ 0 w 568245"/>
                  <a:gd name="connsiteY4" fmla="*/ 0 h 568245"/>
                  <a:gd name="connsiteX0" fmla="*/ 0 w 568245"/>
                  <a:gd name="connsiteY0" fmla="*/ 229721 h 797966"/>
                  <a:gd name="connsiteX1" fmla="*/ 499329 w 568245"/>
                  <a:gd name="connsiteY1" fmla="*/ 0 h 797966"/>
                  <a:gd name="connsiteX2" fmla="*/ 568245 w 568245"/>
                  <a:gd name="connsiteY2" fmla="*/ 797966 h 797966"/>
                  <a:gd name="connsiteX3" fmla="*/ 0 w 568245"/>
                  <a:gd name="connsiteY3" fmla="*/ 797966 h 797966"/>
                  <a:gd name="connsiteX4" fmla="*/ 0 w 568245"/>
                  <a:gd name="connsiteY4" fmla="*/ 229721 h 797966"/>
                  <a:gd name="connsiteX0" fmla="*/ 0 w 587936"/>
                  <a:gd name="connsiteY0" fmla="*/ 275665 h 797966"/>
                  <a:gd name="connsiteX1" fmla="*/ 519020 w 587936"/>
                  <a:gd name="connsiteY1" fmla="*/ 0 h 797966"/>
                  <a:gd name="connsiteX2" fmla="*/ 587936 w 587936"/>
                  <a:gd name="connsiteY2" fmla="*/ 797966 h 797966"/>
                  <a:gd name="connsiteX3" fmla="*/ 19691 w 587936"/>
                  <a:gd name="connsiteY3" fmla="*/ 797966 h 797966"/>
                  <a:gd name="connsiteX4" fmla="*/ 0 w 587936"/>
                  <a:gd name="connsiteY4" fmla="*/ 275665 h 797966"/>
                  <a:gd name="connsiteX0" fmla="*/ 3281 w 591217"/>
                  <a:gd name="connsiteY0" fmla="*/ 275665 h 991588"/>
                  <a:gd name="connsiteX1" fmla="*/ 522301 w 591217"/>
                  <a:gd name="connsiteY1" fmla="*/ 0 h 991588"/>
                  <a:gd name="connsiteX2" fmla="*/ 591217 w 591217"/>
                  <a:gd name="connsiteY2" fmla="*/ 797966 h 991588"/>
                  <a:gd name="connsiteX3" fmla="*/ 0 w 591217"/>
                  <a:gd name="connsiteY3" fmla="*/ 991588 h 991588"/>
                  <a:gd name="connsiteX4" fmla="*/ 3281 w 591217"/>
                  <a:gd name="connsiteY4" fmla="*/ 275665 h 991588"/>
                  <a:gd name="connsiteX0" fmla="*/ 3281 w 522301"/>
                  <a:gd name="connsiteY0" fmla="*/ 275665 h 991588"/>
                  <a:gd name="connsiteX1" fmla="*/ 522301 w 522301"/>
                  <a:gd name="connsiteY1" fmla="*/ 0 h 991588"/>
                  <a:gd name="connsiteX2" fmla="*/ 440260 w 522301"/>
                  <a:gd name="connsiteY2" fmla="*/ 715923 h 991588"/>
                  <a:gd name="connsiteX3" fmla="*/ 0 w 522301"/>
                  <a:gd name="connsiteY3" fmla="*/ 991588 h 991588"/>
                  <a:gd name="connsiteX4" fmla="*/ 3281 w 522301"/>
                  <a:gd name="connsiteY4" fmla="*/ 275665 h 991588"/>
                  <a:gd name="connsiteX0" fmla="*/ 3281 w 532147"/>
                  <a:gd name="connsiteY0" fmla="*/ 275665 h 991588"/>
                  <a:gd name="connsiteX1" fmla="*/ 522301 w 532147"/>
                  <a:gd name="connsiteY1" fmla="*/ 0 h 991588"/>
                  <a:gd name="connsiteX2" fmla="*/ 532147 w 532147"/>
                  <a:gd name="connsiteY2" fmla="*/ 702796 h 991588"/>
                  <a:gd name="connsiteX3" fmla="*/ 0 w 532147"/>
                  <a:gd name="connsiteY3" fmla="*/ 991588 h 991588"/>
                  <a:gd name="connsiteX4" fmla="*/ 3281 w 532147"/>
                  <a:gd name="connsiteY4" fmla="*/ 275665 h 99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2147" h="991588">
                    <a:moveTo>
                      <a:pt x="3281" y="275665"/>
                    </a:moveTo>
                    <a:lnTo>
                      <a:pt x="522301" y="0"/>
                    </a:lnTo>
                    <a:lnTo>
                      <a:pt x="532147" y="702796"/>
                    </a:lnTo>
                    <a:lnTo>
                      <a:pt x="0" y="991588"/>
                    </a:lnTo>
                    <a:cubicBezTo>
                      <a:pt x="1094" y="752947"/>
                      <a:pt x="2187" y="514306"/>
                      <a:pt x="3281" y="27566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245"/>
              <p:cNvSpPr/>
              <p:nvPr/>
            </p:nvSpPr>
            <p:spPr>
              <a:xfrm>
                <a:off x="2945595" y="3549966"/>
                <a:ext cx="532147" cy="991588"/>
              </a:xfrm>
              <a:custGeom>
                <a:avLst/>
                <a:gdLst>
                  <a:gd name="connsiteX0" fmla="*/ 0 w 568245"/>
                  <a:gd name="connsiteY0" fmla="*/ 0 h 568245"/>
                  <a:gd name="connsiteX1" fmla="*/ 568245 w 568245"/>
                  <a:gd name="connsiteY1" fmla="*/ 0 h 568245"/>
                  <a:gd name="connsiteX2" fmla="*/ 568245 w 568245"/>
                  <a:gd name="connsiteY2" fmla="*/ 568245 h 568245"/>
                  <a:gd name="connsiteX3" fmla="*/ 0 w 568245"/>
                  <a:gd name="connsiteY3" fmla="*/ 568245 h 568245"/>
                  <a:gd name="connsiteX4" fmla="*/ 0 w 568245"/>
                  <a:gd name="connsiteY4" fmla="*/ 0 h 568245"/>
                  <a:gd name="connsiteX0" fmla="*/ 0 w 568245"/>
                  <a:gd name="connsiteY0" fmla="*/ 229721 h 797966"/>
                  <a:gd name="connsiteX1" fmla="*/ 499329 w 568245"/>
                  <a:gd name="connsiteY1" fmla="*/ 0 h 797966"/>
                  <a:gd name="connsiteX2" fmla="*/ 568245 w 568245"/>
                  <a:gd name="connsiteY2" fmla="*/ 797966 h 797966"/>
                  <a:gd name="connsiteX3" fmla="*/ 0 w 568245"/>
                  <a:gd name="connsiteY3" fmla="*/ 797966 h 797966"/>
                  <a:gd name="connsiteX4" fmla="*/ 0 w 568245"/>
                  <a:gd name="connsiteY4" fmla="*/ 229721 h 797966"/>
                  <a:gd name="connsiteX0" fmla="*/ 0 w 587936"/>
                  <a:gd name="connsiteY0" fmla="*/ 275665 h 797966"/>
                  <a:gd name="connsiteX1" fmla="*/ 519020 w 587936"/>
                  <a:gd name="connsiteY1" fmla="*/ 0 h 797966"/>
                  <a:gd name="connsiteX2" fmla="*/ 587936 w 587936"/>
                  <a:gd name="connsiteY2" fmla="*/ 797966 h 797966"/>
                  <a:gd name="connsiteX3" fmla="*/ 19691 w 587936"/>
                  <a:gd name="connsiteY3" fmla="*/ 797966 h 797966"/>
                  <a:gd name="connsiteX4" fmla="*/ 0 w 587936"/>
                  <a:gd name="connsiteY4" fmla="*/ 275665 h 797966"/>
                  <a:gd name="connsiteX0" fmla="*/ 3281 w 591217"/>
                  <a:gd name="connsiteY0" fmla="*/ 275665 h 991588"/>
                  <a:gd name="connsiteX1" fmla="*/ 522301 w 591217"/>
                  <a:gd name="connsiteY1" fmla="*/ 0 h 991588"/>
                  <a:gd name="connsiteX2" fmla="*/ 591217 w 591217"/>
                  <a:gd name="connsiteY2" fmla="*/ 797966 h 991588"/>
                  <a:gd name="connsiteX3" fmla="*/ 0 w 591217"/>
                  <a:gd name="connsiteY3" fmla="*/ 991588 h 991588"/>
                  <a:gd name="connsiteX4" fmla="*/ 3281 w 591217"/>
                  <a:gd name="connsiteY4" fmla="*/ 275665 h 991588"/>
                  <a:gd name="connsiteX0" fmla="*/ 3281 w 522301"/>
                  <a:gd name="connsiteY0" fmla="*/ 275665 h 991588"/>
                  <a:gd name="connsiteX1" fmla="*/ 522301 w 522301"/>
                  <a:gd name="connsiteY1" fmla="*/ 0 h 991588"/>
                  <a:gd name="connsiteX2" fmla="*/ 440260 w 522301"/>
                  <a:gd name="connsiteY2" fmla="*/ 715923 h 991588"/>
                  <a:gd name="connsiteX3" fmla="*/ 0 w 522301"/>
                  <a:gd name="connsiteY3" fmla="*/ 991588 h 991588"/>
                  <a:gd name="connsiteX4" fmla="*/ 3281 w 522301"/>
                  <a:gd name="connsiteY4" fmla="*/ 275665 h 991588"/>
                  <a:gd name="connsiteX0" fmla="*/ 3281 w 532147"/>
                  <a:gd name="connsiteY0" fmla="*/ 275665 h 991588"/>
                  <a:gd name="connsiteX1" fmla="*/ 522301 w 532147"/>
                  <a:gd name="connsiteY1" fmla="*/ 0 h 991588"/>
                  <a:gd name="connsiteX2" fmla="*/ 532147 w 532147"/>
                  <a:gd name="connsiteY2" fmla="*/ 702796 h 991588"/>
                  <a:gd name="connsiteX3" fmla="*/ 0 w 532147"/>
                  <a:gd name="connsiteY3" fmla="*/ 991588 h 991588"/>
                  <a:gd name="connsiteX4" fmla="*/ 3281 w 532147"/>
                  <a:gd name="connsiteY4" fmla="*/ 275665 h 99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2147" h="991588">
                    <a:moveTo>
                      <a:pt x="3281" y="275665"/>
                    </a:moveTo>
                    <a:lnTo>
                      <a:pt x="522301" y="0"/>
                    </a:lnTo>
                    <a:lnTo>
                      <a:pt x="532147" y="702796"/>
                    </a:lnTo>
                    <a:lnTo>
                      <a:pt x="0" y="991588"/>
                    </a:lnTo>
                    <a:cubicBezTo>
                      <a:pt x="1094" y="752947"/>
                      <a:pt x="2187" y="514306"/>
                      <a:pt x="3281" y="27566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Rectangle 220"/>
              <p:cNvSpPr/>
              <p:nvPr/>
            </p:nvSpPr>
            <p:spPr>
              <a:xfrm rot="1710025">
                <a:off x="2218435" y="3031571"/>
                <a:ext cx="963050" cy="650583"/>
              </a:xfrm>
              <a:custGeom>
                <a:avLst/>
                <a:gdLst>
                  <a:gd name="connsiteX0" fmla="*/ 0 w 592162"/>
                  <a:gd name="connsiteY0" fmla="*/ 0 h 592162"/>
                  <a:gd name="connsiteX1" fmla="*/ 592162 w 592162"/>
                  <a:gd name="connsiteY1" fmla="*/ 0 h 592162"/>
                  <a:gd name="connsiteX2" fmla="*/ 592162 w 592162"/>
                  <a:gd name="connsiteY2" fmla="*/ 592162 h 592162"/>
                  <a:gd name="connsiteX3" fmla="*/ 0 w 592162"/>
                  <a:gd name="connsiteY3" fmla="*/ 592162 h 592162"/>
                  <a:gd name="connsiteX4" fmla="*/ 0 w 592162"/>
                  <a:gd name="connsiteY4" fmla="*/ 0 h 592162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0 w 934742"/>
                  <a:gd name="connsiteY3" fmla="*/ 592162 h 639750"/>
                  <a:gd name="connsiteX4" fmla="*/ 0 w 934742"/>
                  <a:gd name="connsiteY4" fmla="*/ 0 h 639750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331482 w 934742"/>
                  <a:gd name="connsiteY3" fmla="*/ 633896 h 639750"/>
                  <a:gd name="connsiteX4" fmla="*/ 0 w 934742"/>
                  <a:gd name="connsiteY4" fmla="*/ 0 h 639750"/>
                  <a:gd name="connsiteX0" fmla="*/ 0 w 951954"/>
                  <a:gd name="connsiteY0" fmla="*/ 0 h 642282"/>
                  <a:gd name="connsiteX1" fmla="*/ 609374 w 951954"/>
                  <a:gd name="connsiteY1" fmla="*/ 2532 h 642282"/>
                  <a:gd name="connsiteX2" fmla="*/ 951954 w 951954"/>
                  <a:gd name="connsiteY2" fmla="*/ 642282 h 642282"/>
                  <a:gd name="connsiteX3" fmla="*/ 348694 w 951954"/>
                  <a:gd name="connsiteY3" fmla="*/ 636428 h 642282"/>
                  <a:gd name="connsiteX4" fmla="*/ 0 w 951954"/>
                  <a:gd name="connsiteY4" fmla="*/ 0 h 642282"/>
                  <a:gd name="connsiteX0" fmla="*/ 0 w 951954"/>
                  <a:gd name="connsiteY0" fmla="*/ 2449 h 644731"/>
                  <a:gd name="connsiteX1" fmla="*/ 618547 w 951954"/>
                  <a:gd name="connsiteY1" fmla="*/ 0 h 644731"/>
                  <a:gd name="connsiteX2" fmla="*/ 951954 w 951954"/>
                  <a:gd name="connsiteY2" fmla="*/ 644731 h 644731"/>
                  <a:gd name="connsiteX3" fmla="*/ 348694 w 951954"/>
                  <a:gd name="connsiteY3" fmla="*/ 638877 h 644731"/>
                  <a:gd name="connsiteX4" fmla="*/ 0 w 951954"/>
                  <a:gd name="connsiteY4" fmla="*/ 2449 h 644731"/>
                  <a:gd name="connsiteX0" fmla="*/ 0 w 963050"/>
                  <a:gd name="connsiteY0" fmla="*/ 2449 h 650583"/>
                  <a:gd name="connsiteX1" fmla="*/ 618547 w 963050"/>
                  <a:gd name="connsiteY1" fmla="*/ 0 h 650583"/>
                  <a:gd name="connsiteX2" fmla="*/ 963050 w 963050"/>
                  <a:gd name="connsiteY2" fmla="*/ 650583 h 650583"/>
                  <a:gd name="connsiteX3" fmla="*/ 348694 w 963050"/>
                  <a:gd name="connsiteY3" fmla="*/ 638877 h 650583"/>
                  <a:gd name="connsiteX4" fmla="*/ 0 w 963050"/>
                  <a:gd name="connsiteY4" fmla="*/ 2449 h 65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50" h="650583">
                    <a:moveTo>
                      <a:pt x="0" y="2449"/>
                    </a:moveTo>
                    <a:lnTo>
                      <a:pt x="618547" y="0"/>
                    </a:lnTo>
                    <a:lnTo>
                      <a:pt x="963050" y="650583"/>
                    </a:lnTo>
                    <a:lnTo>
                      <a:pt x="348694" y="638877"/>
                    </a:lnTo>
                    <a:lnTo>
                      <a:pt x="0" y="24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220"/>
              <p:cNvSpPr/>
              <p:nvPr/>
            </p:nvSpPr>
            <p:spPr>
              <a:xfrm rot="1710025">
                <a:off x="2192777" y="3714045"/>
                <a:ext cx="963050" cy="650583"/>
              </a:xfrm>
              <a:custGeom>
                <a:avLst/>
                <a:gdLst>
                  <a:gd name="connsiteX0" fmla="*/ 0 w 592162"/>
                  <a:gd name="connsiteY0" fmla="*/ 0 h 592162"/>
                  <a:gd name="connsiteX1" fmla="*/ 592162 w 592162"/>
                  <a:gd name="connsiteY1" fmla="*/ 0 h 592162"/>
                  <a:gd name="connsiteX2" fmla="*/ 592162 w 592162"/>
                  <a:gd name="connsiteY2" fmla="*/ 592162 h 592162"/>
                  <a:gd name="connsiteX3" fmla="*/ 0 w 592162"/>
                  <a:gd name="connsiteY3" fmla="*/ 592162 h 592162"/>
                  <a:gd name="connsiteX4" fmla="*/ 0 w 592162"/>
                  <a:gd name="connsiteY4" fmla="*/ 0 h 592162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0 w 934742"/>
                  <a:gd name="connsiteY3" fmla="*/ 592162 h 639750"/>
                  <a:gd name="connsiteX4" fmla="*/ 0 w 934742"/>
                  <a:gd name="connsiteY4" fmla="*/ 0 h 639750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331482 w 934742"/>
                  <a:gd name="connsiteY3" fmla="*/ 633896 h 639750"/>
                  <a:gd name="connsiteX4" fmla="*/ 0 w 934742"/>
                  <a:gd name="connsiteY4" fmla="*/ 0 h 639750"/>
                  <a:gd name="connsiteX0" fmla="*/ 0 w 951954"/>
                  <a:gd name="connsiteY0" fmla="*/ 0 h 642282"/>
                  <a:gd name="connsiteX1" fmla="*/ 609374 w 951954"/>
                  <a:gd name="connsiteY1" fmla="*/ 2532 h 642282"/>
                  <a:gd name="connsiteX2" fmla="*/ 951954 w 951954"/>
                  <a:gd name="connsiteY2" fmla="*/ 642282 h 642282"/>
                  <a:gd name="connsiteX3" fmla="*/ 348694 w 951954"/>
                  <a:gd name="connsiteY3" fmla="*/ 636428 h 642282"/>
                  <a:gd name="connsiteX4" fmla="*/ 0 w 951954"/>
                  <a:gd name="connsiteY4" fmla="*/ 0 h 642282"/>
                  <a:gd name="connsiteX0" fmla="*/ 0 w 951954"/>
                  <a:gd name="connsiteY0" fmla="*/ 2449 h 644731"/>
                  <a:gd name="connsiteX1" fmla="*/ 618547 w 951954"/>
                  <a:gd name="connsiteY1" fmla="*/ 0 h 644731"/>
                  <a:gd name="connsiteX2" fmla="*/ 951954 w 951954"/>
                  <a:gd name="connsiteY2" fmla="*/ 644731 h 644731"/>
                  <a:gd name="connsiteX3" fmla="*/ 348694 w 951954"/>
                  <a:gd name="connsiteY3" fmla="*/ 638877 h 644731"/>
                  <a:gd name="connsiteX4" fmla="*/ 0 w 951954"/>
                  <a:gd name="connsiteY4" fmla="*/ 2449 h 644731"/>
                  <a:gd name="connsiteX0" fmla="*/ 0 w 963050"/>
                  <a:gd name="connsiteY0" fmla="*/ 2449 h 650583"/>
                  <a:gd name="connsiteX1" fmla="*/ 618547 w 963050"/>
                  <a:gd name="connsiteY1" fmla="*/ 0 h 650583"/>
                  <a:gd name="connsiteX2" fmla="*/ 963050 w 963050"/>
                  <a:gd name="connsiteY2" fmla="*/ 650583 h 650583"/>
                  <a:gd name="connsiteX3" fmla="*/ 348694 w 963050"/>
                  <a:gd name="connsiteY3" fmla="*/ 638877 h 650583"/>
                  <a:gd name="connsiteX4" fmla="*/ 0 w 963050"/>
                  <a:gd name="connsiteY4" fmla="*/ 2449 h 65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50" h="650583">
                    <a:moveTo>
                      <a:pt x="0" y="2449"/>
                    </a:moveTo>
                    <a:lnTo>
                      <a:pt x="618547" y="0"/>
                    </a:lnTo>
                    <a:lnTo>
                      <a:pt x="963050" y="650583"/>
                    </a:lnTo>
                    <a:lnTo>
                      <a:pt x="348694" y="638877"/>
                    </a:lnTo>
                    <a:lnTo>
                      <a:pt x="0" y="24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220"/>
              <p:cNvSpPr/>
              <p:nvPr/>
            </p:nvSpPr>
            <p:spPr>
              <a:xfrm rot="1710025">
                <a:off x="1670859" y="3429750"/>
                <a:ext cx="963050" cy="650583"/>
              </a:xfrm>
              <a:custGeom>
                <a:avLst/>
                <a:gdLst>
                  <a:gd name="connsiteX0" fmla="*/ 0 w 592162"/>
                  <a:gd name="connsiteY0" fmla="*/ 0 h 592162"/>
                  <a:gd name="connsiteX1" fmla="*/ 592162 w 592162"/>
                  <a:gd name="connsiteY1" fmla="*/ 0 h 592162"/>
                  <a:gd name="connsiteX2" fmla="*/ 592162 w 592162"/>
                  <a:gd name="connsiteY2" fmla="*/ 592162 h 592162"/>
                  <a:gd name="connsiteX3" fmla="*/ 0 w 592162"/>
                  <a:gd name="connsiteY3" fmla="*/ 592162 h 592162"/>
                  <a:gd name="connsiteX4" fmla="*/ 0 w 592162"/>
                  <a:gd name="connsiteY4" fmla="*/ 0 h 592162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0 w 934742"/>
                  <a:gd name="connsiteY3" fmla="*/ 592162 h 639750"/>
                  <a:gd name="connsiteX4" fmla="*/ 0 w 934742"/>
                  <a:gd name="connsiteY4" fmla="*/ 0 h 639750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331482 w 934742"/>
                  <a:gd name="connsiteY3" fmla="*/ 633896 h 639750"/>
                  <a:gd name="connsiteX4" fmla="*/ 0 w 934742"/>
                  <a:gd name="connsiteY4" fmla="*/ 0 h 639750"/>
                  <a:gd name="connsiteX0" fmla="*/ 0 w 951954"/>
                  <a:gd name="connsiteY0" fmla="*/ 0 h 642282"/>
                  <a:gd name="connsiteX1" fmla="*/ 609374 w 951954"/>
                  <a:gd name="connsiteY1" fmla="*/ 2532 h 642282"/>
                  <a:gd name="connsiteX2" fmla="*/ 951954 w 951954"/>
                  <a:gd name="connsiteY2" fmla="*/ 642282 h 642282"/>
                  <a:gd name="connsiteX3" fmla="*/ 348694 w 951954"/>
                  <a:gd name="connsiteY3" fmla="*/ 636428 h 642282"/>
                  <a:gd name="connsiteX4" fmla="*/ 0 w 951954"/>
                  <a:gd name="connsiteY4" fmla="*/ 0 h 642282"/>
                  <a:gd name="connsiteX0" fmla="*/ 0 w 951954"/>
                  <a:gd name="connsiteY0" fmla="*/ 2449 h 644731"/>
                  <a:gd name="connsiteX1" fmla="*/ 618547 w 951954"/>
                  <a:gd name="connsiteY1" fmla="*/ 0 h 644731"/>
                  <a:gd name="connsiteX2" fmla="*/ 951954 w 951954"/>
                  <a:gd name="connsiteY2" fmla="*/ 644731 h 644731"/>
                  <a:gd name="connsiteX3" fmla="*/ 348694 w 951954"/>
                  <a:gd name="connsiteY3" fmla="*/ 638877 h 644731"/>
                  <a:gd name="connsiteX4" fmla="*/ 0 w 951954"/>
                  <a:gd name="connsiteY4" fmla="*/ 2449 h 644731"/>
                  <a:gd name="connsiteX0" fmla="*/ 0 w 963050"/>
                  <a:gd name="connsiteY0" fmla="*/ 2449 h 650583"/>
                  <a:gd name="connsiteX1" fmla="*/ 618547 w 963050"/>
                  <a:gd name="connsiteY1" fmla="*/ 0 h 650583"/>
                  <a:gd name="connsiteX2" fmla="*/ 963050 w 963050"/>
                  <a:gd name="connsiteY2" fmla="*/ 650583 h 650583"/>
                  <a:gd name="connsiteX3" fmla="*/ 348694 w 963050"/>
                  <a:gd name="connsiteY3" fmla="*/ 638877 h 650583"/>
                  <a:gd name="connsiteX4" fmla="*/ 0 w 963050"/>
                  <a:gd name="connsiteY4" fmla="*/ 2449 h 65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50" h="650583">
                    <a:moveTo>
                      <a:pt x="0" y="2449"/>
                    </a:moveTo>
                    <a:lnTo>
                      <a:pt x="618547" y="0"/>
                    </a:lnTo>
                    <a:lnTo>
                      <a:pt x="963050" y="650583"/>
                    </a:lnTo>
                    <a:lnTo>
                      <a:pt x="348694" y="638877"/>
                    </a:lnTo>
                    <a:lnTo>
                      <a:pt x="0" y="24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220"/>
              <p:cNvSpPr/>
              <p:nvPr/>
            </p:nvSpPr>
            <p:spPr>
              <a:xfrm rot="1710025">
                <a:off x="1155899" y="3156521"/>
                <a:ext cx="963050" cy="650583"/>
              </a:xfrm>
              <a:custGeom>
                <a:avLst/>
                <a:gdLst>
                  <a:gd name="connsiteX0" fmla="*/ 0 w 592162"/>
                  <a:gd name="connsiteY0" fmla="*/ 0 h 592162"/>
                  <a:gd name="connsiteX1" fmla="*/ 592162 w 592162"/>
                  <a:gd name="connsiteY1" fmla="*/ 0 h 592162"/>
                  <a:gd name="connsiteX2" fmla="*/ 592162 w 592162"/>
                  <a:gd name="connsiteY2" fmla="*/ 592162 h 592162"/>
                  <a:gd name="connsiteX3" fmla="*/ 0 w 592162"/>
                  <a:gd name="connsiteY3" fmla="*/ 592162 h 592162"/>
                  <a:gd name="connsiteX4" fmla="*/ 0 w 592162"/>
                  <a:gd name="connsiteY4" fmla="*/ 0 h 592162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0 w 934742"/>
                  <a:gd name="connsiteY3" fmla="*/ 592162 h 639750"/>
                  <a:gd name="connsiteX4" fmla="*/ 0 w 934742"/>
                  <a:gd name="connsiteY4" fmla="*/ 0 h 639750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331482 w 934742"/>
                  <a:gd name="connsiteY3" fmla="*/ 633896 h 639750"/>
                  <a:gd name="connsiteX4" fmla="*/ 0 w 934742"/>
                  <a:gd name="connsiteY4" fmla="*/ 0 h 639750"/>
                  <a:gd name="connsiteX0" fmla="*/ 0 w 951954"/>
                  <a:gd name="connsiteY0" fmla="*/ 0 h 642282"/>
                  <a:gd name="connsiteX1" fmla="*/ 609374 w 951954"/>
                  <a:gd name="connsiteY1" fmla="*/ 2532 h 642282"/>
                  <a:gd name="connsiteX2" fmla="*/ 951954 w 951954"/>
                  <a:gd name="connsiteY2" fmla="*/ 642282 h 642282"/>
                  <a:gd name="connsiteX3" fmla="*/ 348694 w 951954"/>
                  <a:gd name="connsiteY3" fmla="*/ 636428 h 642282"/>
                  <a:gd name="connsiteX4" fmla="*/ 0 w 951954"/>
                  <a:gd name="connsiteY4" fmla="*/ 0 h 642282"/>
                  <a:gd name="connsiteX0" fmla="*/ 0 w 951954"/>
                  <a:gd name="connsiteY0" fmla="*/ 2449 h 644731"/>
                  <a:gd name="connsiteX1" fmla="*/ 618547 w 951954"/>
                  <a:gd name="connsiteY1" fmla="*/ 0 h 644731"/>
                  <a:gd name="connsiteX2" fmla="*/ 951954 w 951954"/>
                  <a:gd name="connsiteY2" fmla="*/ 644731 h 644731"/>
                  <a:gd name="connsiteX3" fmla="*/ 348694 w 951954"/>
                  <a:gd name="connsiteY3" fmla="*/ 638877 h 644731"/>
                  <a:gd name="connsiteX4" fmla="*/ 0 w 951954"/>
                  <a:gd name="connsiteY4" fmla="*/ 2449 h 644731"/>
                  <a:gd name="connsiteX0" fmla="*/ 0 w 963050"/>
                  <a:gd name="connsiteY0" fmla="*/ 2449 h 650583"/>
                  <a:gd name="connsiteX1" fmla="*/ 618547 w 963050"/>
                  <a:gd name="connsiteY1" fmla="*/ 0 h 650583"/>
                  <a:gd name="connsiteX2" fmla="*/ 963050 w 963050"/>
                  <a:gd name="connsiteY2" fmla="*/ 650583 h 650583"/>
                  <a:gd name="connsiteX3" fmla="*/ 348694 w 963050"/>
                  <a:gd name="connsiteY3" fmla="*/ 638877 h 650583"/>
                  <a:gd name="connsiteX4" fmla="*/ 0 w 963050"/>
                  <a:gd name="connsiteY4" fmla="*/ 2449 h 65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50" h="650583">
                    <a:moveTo>
                      <a:pt x="0" y="2449"/>
                    </a:moveTo>
                    <a:lnTo>
                      <a:pt x="618547" y="0"/>
                    </a:lnTo>
                    <a:lnTo>
                      <a:pt x="963050" y="650583"/>
                    </a:lnTo>
                    <a:lnTo>
                      <a:pt x="348694" y="638877"/>
                    </a:lnTo>
                    <a:lnTo>
                      <a:pt x="0" y="24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220"/>
              <p:cNvSpPr/>
              <p:nvPr/>
            </p:nvSpPr>
            <p:spPr>
              <a:xfrm rot="1710025">
                <a:off x="1155900" y="1737662"/>
                <a:ext cx="963050" cy="650583"/>
              </a:xfrm>
              <a:custGeom>
                <a:avLst/>
                <a:gdLst>
                  <a:gd name="connsiteX0" fmla="*/ 0 w 592162"/>
                  <a:gd name="connsiteY0" fmla="*/ 0 h 592162"/>
                  <a:gd name="connsiteX1" fmla="*/ 592162 w 592162"/>
                  <a:gd name="connsiteY1" fmla="*/ 0 h 592162"/>
                  <a:gd name="connsiteX2" fmla="*/ 592162 w 592162"/>
                  <a:gd name="connsiteY2" fmla="*/ 592162 h 592162"/>
                  <a:gd name="connsiteX3" fmla="*/ 0 w 592162"/>
                  <a:gd name="connsiteY3" fmla="*/ 592162 h 592162"/>
                  <a:gd name="connsiteX4" fmla="*/ 0 w 592162"/>
                  <a:gd name="connsiteY4" fmla="*/ 0 h 592162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0 w 934742"/>
                  <a:gd name="connsiteY3" fmla="*/ 592162 h 639750"/>
                  <a:gd name="connsiteX4" fmla="*/ 0 w 934742"/>
                  <a:gd name="connsiteY4" fmla="*/ 0 h 639750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331482 w 934742"/>
                  <a:gd name="connsiteY3" fmla="*/ 633896 h 639750"/>
                  <a:gd name="connsiteX4" fmla="*/ 0 w 934742"/>
                  <a:gd name="connsiteY4" fmla="*/ 0 h 639750"/>
                  <a:gd name="connsiteX0" fmla="*/ 0 w 951954"/>
                  <a:gd name="connsiteY0" fmla="*/ 0 h 642282"/>
                  <a:gd name="connsiteX1" fmla="*/ 609374 w 951954"/>
                  <a:gd name="connsiteY1" fmla="*/ 2532 h 642282"/>
                  <a:gd name="connsiteX2" fmla="*/ 951954 w 951954"/>
                  <a:gd name="connsiteY2" fmla="*/ 642282 h 642282"/>
                  <a:gd name="connsiteX3" fmla="*/ 348694 w 951954"/>
                  <a:gd name="connsiteY3" fmla="*/ 636428 h 642282"/>
                  <a:gd name="connsiteX4" fmla="*/ 0 w 951954"/>
                  <a:gd name="connsiteY4" fmla="*/ 0 h 642282"/>
                  <a:gd name="connsiteX0" fmla="*/ 0 w 951954"/>
                  <a:gd name="connsiteY0" fmla="*/ 2449 h 644731"/>
                  <a:gd name="connsiteX1" fmla="*/ 618547 w 951954"/>
                  <a:gd name="connsiteY1" fmla="*/ 0 h 644731"/>
                  <a:gd name="connsiteX2" fmla="*/ 951954 w 951954"/>
                  <a:gd name="connsiteY2" fmla="*/ 644731 h 644731"/>
                  <a:gd name="connsiteX3" fmla="*/ 348694 w 951954"/>
                  <a:gd name="connsiteY3" fmla="*/ 638877 h 644731"/>
                  <a:gd name="connsiteX4" fmla="*/ 0 w 951954"/>
                  <a:gd name="connsiteY4" fmla="*/ 2449 h 644731"/>
                  <a:gd name="connsiteX0" fmla="*/ 0 w 963050"/>
                  <a:gd name="connsiteY0" fmla="*/ 2449 h 650583"/>
                  <a:gd name="connsiteX1" fmla="*/ 618547 w 963050"/>
                  <a:gd name="connsiteY1" fmla="*/ 0 h 650583"/>
                  <a:gd name="connsiteX2" fmla="*/ 963050 w 963050"/>
                  <a:gd name="connsiteY2" fmla="*/ 650583 h 650583"/>
                  <a:gd name="connsiteX3" fmla="*/ 348694 w 963050"/>
                  <a:gd name="connsiteY3" fmla="*/ 638877 h 650583"/>
                  <a:gd name="connsiteX4" fmla="*/ 0 w 963050"/>
                  <a:gd name="connsiteY4" fmla="*/ 2449 h 65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50" h="650583">
                    <a:moveTo>
                      <a:pt x="0" y="2449"/>
                    </a:moveTo>
                    <a:lnTo>
                      <a:pt x="618547" y="0"/>
                    </a:lnTo>
                    <a:lnTo>
                      <a:pt x="963050" y="650583"/>
                    </a:lnTo>
                    <a:lnTo>
                      <a:pt x="348694" y="638877"/>
                    </a:lnTo>
                    <a:lnTo>
                      <a:pt x="0" y="24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220"/>
              <p:cNvSpPr/>
              <p:nvPr/>
            </p:nvSpPr>
            <p:spPr>
              <a:xfrm rot="1710025">
                <a:off x="1155900" y="2440837"/>
                <a:ext cx="963050" cy="650583"/>
              </a:xfrm>
              <a:custGeom>
                <a:avLst/>
                <a:gdLst>
                  <a:gd name="connsiteX0" fmla="*/ 0 w 592162"/>
                  <a:gd name="connsiteY0" fmla="*/ 0 h 592162"/>
                  <a:gd name="connsiteX1" fmla="*/ 592162 w 592162"/>
                  <a:gd name="connsiteY1" fmla="*/ 0 h 592162"/>
                  <a:gd name="connsiteX2" fmla="*/ 592162 w 592162"/>
                  <a:gd name="connsiteY2" fmla="*/ 592162 h 592162"/>
                  <a:gd name="connsiteX3" fmla="*/ 0 w 592162"/>
                  <a:gd name="connsiteY3" fmla="*/ 592162 h 592162"/>
                  <a:gd name="connsiteX4" fmla="*/ 0 w 592162"/>
                  <a:gd name="connsiteY4" fmla="*/ 0 h 592162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0 w 934742"/>
                  <a:gd name="connsiteY3" fmla="*/ 592162 h 639750"/>
                  <a:gd name="connsiteX4" fmla="*/ 0 w 934742"/>
                  <a:gd name="connsiteY4" fmla="*/ 0 h 639750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331482 w 934742"/>
                  <a:gd name="connsiteY3" fmla="*/ 633896 h 639750"/>
                  <a:gd name="connsiteX4" fmla="*/ 0 w 934742"/>
                  <a:gd name="connsiteY4" fmla="*/ 0 h 639750"/>
                  <a:gd name="connsiteX0" fmla="*/ 0 w 951954"/>
                  <a:gd name="connsiteY0" fmla="*/ 0 h 642282"/>
                  <a:gd name="connsiteX1" fmla="*/ 609374 w 951954"/>
                  <a:gd name="connsiteY1" fmla="*/ 2532 h 642282"/>
                  <a:gd name="connsiteX2" fmla="*/ 951954 w 951954"/>
                  <a:gd name="connsiteY2" fmla="*/ 642282 h 642282"/>
                  <a:gd name="connsiteX3" fmla="*/ 348694 w 951954"/>
                  <a:gd name="connsiteY3" fmla="*/ 636428 h 642282"/>
                  <a:gd name="connsiteX4" fmla="*/ 0 w 951954"/>
                  <a:gd name="connsiteY4" fmla="*/ 0 h 642282"/>
                  <a:gd name="connsiteX0" fmla="*/ 0 w 951954"/>
                  <a:gd name="connsiteY0" fmla="*/ 2449 h 644731"/>
                  <a:gd name="connsiteX1" fmla="*/ 618547 w 951954"/>
                  <a:gd name="connsiteY1" fmla="*/ 0 h 644731"/>
                  <a:gd name="connsiteX2" fmla="*/ 951954 w 951954"/>
                  <a:gd name="connsiteY2" fmla="*/ 644731 h 644731"/>
                  <a:gd name="connsiteX3" fmla="*/ 348694 w 951954"/>
                  <a:gd name="connsiteY3" fmla="*/ 638877 h 644731"/>
                  <a:gd name="connsiteX4" fmla="*/ 0 w 951954"/>
                  <a:gd name="connsiteY4" fmla="*/ 2449 h 644731"/>
                  <a:gd name="connsiteX0" fmla="*/ 0 w 963050"/>
                  <a:gd name="connsiteY0" fmla="*/ 2449 h 650583"/>
                  <a:gd name="connsiteX1" fmla="*/ 618547 w 963050"/>
                  <a:gd name="connsiteY1" fmla="*/ 0 h 650583"/>
                  <a:gd name="connsiteX2" fmla="*/ 963050 w 963050"/>
                  <a:gd name="connsiteY2" fmla="*/ 650583 h 650583"/>
                  <a:gd name="connsiteX3" fmla="*/ 348694 w 963050"/>
                  <a:gd name="connsiteY3" fmla="*/ 638877 h 650583"/>
                  <a:gd name="connsiteX4" fmla="*/ 0 w 963050"/>
                  <a:gd name="connsiteY4" fmla="*/ 2449 h 65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50" h="650583">
                    <a:moveTo>
                      <a:pt x="0" y="2449"/>
                    </a:moveTo>
                    <a:lnTo>
                      <a:pt x="618547" y="0"/>
                    </a:lnTo>
                    <a:lnTo>
                      <a:pt x="963050" y="650583"/>
                    </a:lnTo>
                    <a:lnTo>
                      <a:pt x="348694" y="638877"/>
                    </a:lnTo>
                    <a:lnTo>
                      <a:pt x="0" y="24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5" name="Straight Connector 314"/>
            <p:cNvCxnSpPr/>
            <p:nvPr/>
          </p:nvCxnSpPr>
          <p:spPr>
            <a:xfrm>
              <a:off x="5454229" y="4818524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flipH="1">
              <a:off x="5982301" y="4383871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510373" y="4095800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5457708" y="4095800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5454229" y="4095800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flipH="1">
              <a:off x="5982300" y="3668796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5457707" y="3380725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5457707" y="3384204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flipH="1">
              <a:off x="5982301" y="3380725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flipV="1">
              <a:off x="5454228" y="3099613"/>
              <a:ext cx="528072" cy="2880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flipH="1" flipV="1">
              <a:off x="5982301" y="3092654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5982299" y="5106595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H="1">
              <a:off x="6510371" y="4671942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7026463" y="4221350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5982299" y="4383871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H="1">
              <a:off x="6510370" y="3956867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5982298" y="3668796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 flipH="1">
              <a:off x="6510371" y="3668796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flipH="1" flipV="1">
              <a:off x="6510371" y="3380725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6498392" y="5384546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 flipH="1">
              <a:off x="7026465" y="5384546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flipH="1">
              <a:off x="7026464" y="4949893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7554536" y="4661822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6498392" y="4661822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flipH="1">
              <a:off x="7026465" y="4661822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7554535" y="3946747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6498391" y="3950226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flipH="1">
              <a:off x="7026464" y="3946747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flipH="1" flipV="1">
              <a:off x="7026464" y="3658676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5457707" y="5525787"/>
              <a:ext cx="528073" cy="30005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flipH="1">
              <a:off x="5982301" y="5106595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 flipH="1">
              <a:off x="5457707" y="4815045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5985778" y="5825840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flipH="1">
              <a:off x="6510371" y="5394666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6501871" y="6103791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 flipH="1">
              <a:off x="7022986" y="6100312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H="1">
              <a:off x="7026464" y="5672617"/>
              <a:ext cx="1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7554536" y="5384546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flipH="1">
              <a:off x="6498393" y="3092654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 flipV="1">
              <a:off x="5973799" y="2815020"/>
              <a:ext cx="528072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flipH="1" flipV="1">
              <a:off x="6501872" y="2808062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7026463" y="3380725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H="1" flipV="1">
              <a:off x="7026463" y="3092654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H="1">
              <a:off x="7542556" y="3658676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 flipH="1" flipV="1">
              <a:off x="7542556" y="3370605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 flipH="1">
              <a:off x="7026464" y="2804583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 flipV="1">
              <a:off x="6501870" y="2523470"/>
              <a:ext cx="540051" cy="29155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 flipH="1" flipV="1">
              <a:off x="7026464" y="2523470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 flipH="1">
              <a:off x="7554534" y="3092654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flipH="1" flipV="1">
              <a:off x="7547576" y="2808062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 flipH="1">
              <a:off x="8067148" y="3374084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flipH="1" flipV="1">
              <a:off x="8067148" y="3092971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H="1">
              <a:off x="7536198" y="5105544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8060987" y="4379538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flipH="1">
              <a:off x="7536198" y="4382820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8060986" y="3664463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flipH="1">
              <a:off x="7539874" y="5818028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8060987" y="5102262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 flipH="1">
              <a:off x="8067544" y="4816388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8588854" y="4083818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flipH="1">
              <a:off x="8067544" y="4090382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8588853" y="3368743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 flipH="1">
              <a:off x="8067741" y="5525787"/>
              <a:ext cx="528071" cy="28807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8588854" y="4806542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5" name="Group 474"/>
          <p:cNvGrpSpPr/>
          <p:nvPr/>
        </p:nvGrpSpPr>
        <p:grpSpPr>
          <a:xfrm>
            <a:off x="5066681" y="77143"/>
            <a:ext cx="3360233" cy="3876896"/>
            <a:chOff x="5066681" y="77143"/>
            <a:chExt cx="3360233" cy="3876896"/>
          </a:xfrm>
        </p:grpSpPr>
        <p:grpSp>
          <p:nvGrpSpPr>
            <p:cNvPr id="382" name="Group 381"/>
            <p:cNvGrpSpPr/>
            <p:nvPr/>
          </p:nvGrpSpPr>
          <p:grpSpPr>
            <a:xfrm>
              <a:off x="5291102" y="77143"/>
              <a:ext cx="3133248" cy="1713796"/>
              <a:chOff x="1380320" y="678078"/>
              <a:chExt cx="3133248" cy="1713796"/>
            </a:xfrm>
            <a:solidFill>
              <a:srgbClr val="FF0000"/>
            </a:solidFill>
          </p:grpSpPr>
          <p:sp>
            <p:nvSpPr>
              <p:cNvPr id="466" name="Rectangle 254"/>
              <p:cNvSpPr/>
              <p:nvPr/>
            </p:nvSpPr>
            <p:spPr>
              <a:xfrm>
                <a:off x="1908087" y="1540358"/>
                <a:ext cx="1042176" cy="572276"/>
              </a:xfrm>
              <a:custGeom>
                <a:avLst/>
                <a:gdLst>
                  <a:gd name="connsiteX0" fmla="*/ 0 w 616726"/>
                  <a:gd name="connsiteY0" fmla="*/ 0 h 616726"/>
                  <a:gd name="connsiteX1" fmla="*/ 616726 w 616726"/>
                  <a:gd name="connsiteY1" fmla="*/ 0 h 616726"/>
                  <a:gd name="connsiteX2" fmla="*/ 616726 w 616726"/>
                  <a:gd name="connsiteY2" fmla="*/ 616726 h 616726"/>
                  <a:gd name="connsiteX3" fmla="*/ 0 w 616726"/>
                  <a:gd name="connsiteY3" fmla="*/ 616726 h 616726"/>
                  <a:gd name="connsiteX4" fmla="*/ 0 w 616726"/>
                  <a:gd name="connsiteY4" fmla="*/ 0 h 616726"/>
                  <a:gd name="connsiteX0" fmla="*/ 0 w 848501"/>
                  <a:gd name="connsiteY0" fmla="*/ 0 h 616726"/>
                  <a:gd name="connsiteX1" fmla="*/ 848501 w 848501"/>
                  <a:gd name="connsiteY1" fmla="*/ 304800 h 616726"/>
                  <a:gd name="connsiteX2" fmla="*/ 616726 w 848501"/>
                  <a:gd name="connsiteY2" fmla="*/ 616726 h 616726"/>
                  <a:gd name="connsiteX3" fmla="*/ 0 w 848501"/>
                  <a:gd name="connsiteY3" fmla="*/ 616726 h 616726"/>
                  <a:gd name="connsiteX4" fmla="*/ 0 w 848501"/>
                  <a:gd name="connsiteY4" fmla="*/ 0 h 616726"/>
                  <a:gd name="connsiteX0" fmla="*/ 339725 w 848501"/>
                  <a:gd name="connsiteY0" fmla="*/ 0 h 594501"/>
                  <a:gd name="connsiteX1" fmla="*/ 848501 w 848501"/>
                  <a:gd name="connsiteY1" fmla="*/ 282575 h 594501"/>
                  <a:gd name="connsiteX2" fmla="*/ 616726 w 848501"/>
                  <a:gd name="connsiteY2" fmla="*/ 594501 h 594501"/>
                  <a:gd name="connsiteX3" fmla="*/ 0 w 848501"/>
                  <a:gd name="connsiteY3" fmla="*/ 594501 h 594501"/>
                  <a:gd name="connsiteX4" fmla="*/ 339725 w 848501"/>
                  <a:gd name="connsiteY4" fmla="*/ 0 h 594501"/>
                  <a:gd name="connsiteX0" fmla="*/ 520700 w 1029476"/>
                  <a:gd name="connsiteY0" fmla="*/ 0 h 594501"/>
                  <a:gd name="connsiteX1" fmla="*/ 1029476 w 1029476"/>
                  <a:gd name="connsiteY1" fmla="*/ 282575 h 594501"/>
                  <a:gd name="connsiteX2" fmla="*/ 797701 w 1029476"/>
                  <a:gd name="connsiteY2" fmla="*/ 594501 h 594501"/>
                  <a:gd name="connsiteX3" fmla="*/ 0 w 1029476"/>
                  <a:gd name="connsiteY3" fmla="*/ 283351 h 594501"/>
                  <a:gd name="connsiteX4" fmla="*/ 520700 w 1029476"/>
                  <a:gd name="connsiteY4" fmla="*/ 0 h 594501"/>
                  <a:gd name="connsiteX0" fmla="*/ 520700 w 1029476"/>
                  <a:gd name="connsiteY0" fmla="*/ 0 h 572276"/>
                  <a:gd name="connsiteX1" fmla="*/ 1029476 w 1029476"/>
                  <a:gd name="connsiteY1" fmla="*/ 282575 h 572276"/>
                  <a:gd name="connsiteX2" fmla="*/ 502426 w 1029476"/>
                  <a:gd name="connsiteY2" fmla="*/ 572276 h 572276"/>
                  <a:gd name="connsiteX3" fmla="*/ 0 w 1029476"/>
                  <a:gd name="connsiteY3" fmla="*/ 283351 h 572276"/>
                  <a:gd name="connsiteX4" fmla="*/ 520700 w 1029476"/>
                  <a:gd name="connsiteY4" fmla="*/ 0 h 572276"/>
                  <a:gd name="connsiteX0" fmla="*/ 533400 w 1042176"/>
                  <a:gd name="connsiteY0" fmla="*/ 0 h 572276"/>
                  <a:gd name="connsiteX1" fmla="*/ 1042176 w 1042176"/>
                  <a:gd name="connsiteY1" fmla="*/ 282575 h 572276"/>
                  <a:gd name="connsiteX2" fmla="*/ 515126 w 1042176"/>
                  <a:gd name="connsiteY2" fmla="*/ 572276 h 572276"/>
                  <a:gd name="connsiteX3" fmla="*/ 0 w 1042176"/>
                  <a:gd name="connsiteY3" fmla="*/ 283351 h 572276"/>
                  <a:gd name="connsiteX4" fmla="*/ 533400 w 1042176"/>
                  <a:gd name="connsiteY4" fmla="*/ 0 h 57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176" h="572276">
                    <a:moveTo>
                      <a:pt x="533400" y="0"/>
                    </a:moveTo>
                    <a:lnTo>
                      <a:pt x="1042176" y="282575"/>
                    </a:lnTo>
                    <a:lnTo>
                      <a:pt x="515126" y="572276"/>
                    </a:lnTo>
                    <a:lnTo>
                      <a:pt x="0" y="283351"/>
                    </a:lnTo>
                    <a:lnTo>
                      <a:pt x="5334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254"/>
              <p:cNvSpPr/>
              <p:nvPr/>
            </p:nvSpPr>
            <p:spPr>
              <a:xfrm>
                <a:off x="2425557" y="1819598"/>
                <a:ext cx="1042176" cy="572276"/>
              </a:xfrm>
              <a:custGeom>
                <a:avLst/>
                <a:gdLst>
                  <a:gd name="connsiteX0" fmla="*/ 0 w 616726"/>
                  <a:gd name="connsiteY0" fmla="*/ 0 h 616726"/>
                  <a:gd name="connsiteX1" fmla="*/ 616726 w 616726"/>
                  <a:gd name="connsiteY1" fmla="*/ 0 h 616726"/>
                  <a:gd name="connsiteX2" fmla="*/ 616726 w 616726"/>
                  <a:gd name="connsiteY2" fmla="*/ 616726 h 616726"/>
                  <a:gd name="connsiteX3" fmla="*/ 0 w 616726"/>
                  <a:gd name="connsiteY3" fmla="*/ 616726 h 616726"/>
                  <a:gd name="connsiteX4" fmla="*/ 0 w 616726"/>
                  <a:gd name="connsiteY4" fmla="*/ 0 h 616726"/>
                  <a:gd name="connsiteX0" fmla="*/ 0 w 848501"/>
                  <a:gd name="connsiteY0" fmla="*/ 0 h 616726"/>
                  <a:gd name="connsiteX1" fmla="*/ 848501 w 848501"/>
                  <a:gd name="connsiteY1" fmla="*/ 304800 h 616726"/>
                  <a:gd name="connsiteX2" fmla="*/ 616726 w 848501"/>
                  <a:gd name="connsiteY2" fmla="*/ 616726 h 616726"/>
                  <a:gd name="connsiteX3" fmla="*/ 0 w 848501"/>
                  <a:gd name="connsiteY3" fmla="*/ 616726 h 616726"/>
                  <a:gd name="connsiteX4" fmla="*/ 0 w 848501"/>
                  <a:gd name="connsiteY4" fmla="*/ 0 h 616726"/>
                  <a:gd name="connsiteX0" fmla="*/ 339725 w 848501"/>
                  <a:gd name="connsiteY0" fmla="*/ 0 h 594501"/>
                  <a:gd name="connsiteX1" fmla="*/ 848501 w 848501"/>
                  <a:gd name="connsiteY1" fmla="*/ 282575 h 594501"/>
                  <a:gd name="connsiteX2" fmla="*/ 616726 w 848501"/>
                  <a:gd name="connsiteY2" fmla="*/ 594501 h 594501"/>
                  <a:gd name="connsiteX3" fmla="*/ 0 w 848501"/>
                  <a:gd name="connsiteY3" fmla="*/ 594501 h 594501"/>
                  <a:gd name="connsiteX4" fmla="*/ 339725 w 848501"/>
                  <a:gd name="connsiteY4" fmla="*/ 0 h 594501"/>
                  <a:gd name="connsiteX0" fmla="*/ 520700 w 1029476"/>
                  <a:gd name="connsiteY0" fmla="*/ 0 h 594501"/>
                  <a:gd name="connsiteX1" fmla="*/ 1029476 w 1029476"/>
                  <a:gd name="connsiteY1" fmla="*/ 282575 h 594501"/>
                  <a:gd name="connsiteX2" fmla="*/ 797701 w 1029476"/>
                  <a:gd name="connsiteY2" fmla="*/ 594501 h 594501"/>
                  <a:gd name="connsiteX3" fmla="*/ 0 w 1029476"/>
                  <a:gd name="connsiteY3" fmla="*/ 283351 h 594501"/>
                  <a:gd name="connsiteX4" fmla="*/ 520700 w 1029476"/>
                  <a:gd name="connsiteY4" fmla="*/ 0 h 594501"/>
                  <a:gd name="connsiteX0" fmla="*/ 520700 w 1029476"/>
                  <a:gd name="connsiteY0" fmla="*/ 0 h 572276"/>
                  <a:gd name="connsiteX1" fmla="*/ 1029476 w 1029476"/>
                  <a:gd name="connsiteY1" fmla="*/ 282575 h 572276"/>
                  <a:gd name="connsiteX2" fmla="*/ 502426 w 1029476"/>
                  <a:gd name="connsiteY2" fmla="*/ 572276 h 572276"/>
                  <a:gd name="connsiteX3" fmla="*/ 0 w 1029476"/>
                  <a:gd name="connsiteY3" fmla="*/ 283351 h 572276"/>
                  <a:gd name="connsiteX4" fmla="*/ 520700 w 1029476"/>
                  <a:gd name="connsiteY4" fmla="*/ 0 h 572276"/>
                  <a:gd name="connsiteX0" fmla="*/ 533400 w 1042176"/>
                  <a:gd name="connsiteY0" fmla="*/ 0 h 572276"/>
                  <a:gd name="connsiteX1" fmla="*/ 1042176 w 1042176"/>
                  <a:gd name="connsiteY1" fmla="*/ 282575 h 572276"/>
                  <a:gd name="connsiteX2" fmla="*/ 515126 w 1042176"/>
                  <a:gd name="connsiteY2" fmla="*/ 572276 h 572276"/>
                  <a:gd name="connsiteX3" fmla="*/ 0 w 1042176"/>
                  <a:gd name="connsiteY3" fmla="*/ 283351 h 572276"/>
                  <a:gd name="connsiteX4" fmla="*/ 533400 w 1042176"/>
                  <a:gd name="connsiteY4" fmla="*/ 0 h 57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176" h="572276">
                    <a:moveTo>
                      <a:pt x="533400" y="0"/>
                    </a:moveTo>
                    <a:lnTo>
                      <a:pt x="1042176" y="282575"/>
                    </a:lnTo>
                    <a:lnTo>
                      <a:pt x="515126" y="572276"/>
                    </a:lnTo>
                    <a:lnTo>
                      <a:pt x="0" y="283351"/>
                    </a:lnTo>
                    <a:lnTo>
                      <a:pt x="5334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Rectangle 254"/>
              <p:cNvSpPr/>
              <p:nvPr/>
            </p:nvSpPr>
            <p:spPr>
              <a:xfrm>
                <a:off x="1904911" y="965682"/>
                <a:ext cx="1042176" cy="572276"/>
              </a:xfrm>
              <a:custGeom>
                <a:avLst/>
                <a:gdLst>
                  <a:gd name="connsiteX0" fmla="*/ 0 w 616726"/>
                  <a:gd name="connsiteY0" fmla="*/ 0 h 616726"/>
                  <a:gd name="connsiteX1" fmla="*/ 616726 w 616726"/>
                  <a:gd name="connsiteY1" fmla="*/ 0 h 616726"/>
                  <a:gd name="connsiteX2" fmla="*/ 616726 w 616726"/>
                  <a:gd name="connsiteY2" fmla="*/ 616726 h 616726"/>
                  <a:gd name="connsiteX3" fmla="*/ 0 w 616726"/>
                  <a:gd name="connsiteY3" fmla="*/ 616726 h 616726"/>
                  <a:gd name="connsiteX4" fmla="*/ 0 w 616726"/>
                  <a:gd name="connsiteY4" fmla="*/ 0 h 616726"/>
                  <a:gd name="connsiteX0" fmla="*/ 0 w 848501"/>
                  <a:gd name="connsiteY0" fmla="*/ 0 h 616726"/>
                  <a:gd name="connsiteX1" fmla="*/ 848501 w 848501"/>
                  <a:gd name="connsiteY1" fmla="*/ 304800 h 616726"/>
                  <a:gd name="connsiteX2" fmla="*/ 616726 w 848501"/>
                  <a:gd name="connsiteY2" fmla="*/ 616726 h 616726"/>
                  <a:gd name="connsiteX3" fmla="*/ 0 w 848501"/>
                  <a:gd name="connsiteY3" fmla="*/ 616726 h 616726"/>
                  <a:gd name="connsiteX4" fmla="*/ 0 w 848501"/>
                  <a:gd name="connsiteY4" fmla="*/ 0 h 616726"/>
                  <a:gd name="connsiteX0" fmla="*/ 339725 w 848501"/>
                  <a:gd name="connsiteY0" fmla="*/ 0 h 594501"/>
                  <a:gd name="connsiteX1" fmla="*/ 848501 w 848501"/>
                  <a:gd name="connsiteY1" fmla="*/ 282575 h 594501"/>
                  <a:gd name="connsiteX2" fmla="*/ 616726 w 848501"/>
                  <a:gd name="connsiteY2" fmla="*/ 594501 h 594501"/>
                  <a:gd name="connsiteX3" fmla="*/ 0 w 848501"/>
                  <a:gd name="connsiteY3" fmla="*/ 594501 h 594501"/>
                  <a:gd name="connsiteX4" fmla="*/ 339725 w 848501"/>
                  <a:gd name="connsiteY4" fmla="*/ 0 h 594501"/>
                  <a:gd name="connsiteX0" fmla="*/ 520700 w 1029476"/>
                  <a:gd name="connsiteY0" fmla="*/ 0 h 594501"/>
                  <a:gd name="connsiteX1" fmla="*/ 1029476 w 1029476"/>
                  <a:gd name="connsiteY1" fmla="*/ 282575 h 594501"/>
                  <a:gd name="connsiteX2" fmla="*/ 797701 w 1029476"/>
                  <a:gd name="connsiteY2" fmla="*/ 594501 h 594501"/>
                  <a:gd name="connsiteX3" fmla="*/ 0 w 1029476"/>
                  <a:gd name="connsiteY3" fmla="*/ 283351 h 594501"/>
                  <a:gd name="connsiteX4" fmla="*/ 520700 w 1029476"/>
                  <a:gd name="connsiteY4" fmla="*/ 0 h 594501"/>
                  <a:gd name="connsiteX0" fmla="*/ 520700 w 1029476"/>
                  <a:gd name="connsiteY0" fmla="*/ 0 h 572276"/>
                  <a:gd name="connsiteX1" fmla="*/ 1029476 w 1029476"/>
                  <a:gd name="connsiteY1" fmla="*/ 282575 h 572276"/>
                  <a:gd name="connsiteX2" fmla="*/ 502426 w 1029476"/>
                  <a:gd name="connsiteY2" fmla="*/ 572276 h 572276"/>
                  <a:gd name="connsiteX3" fmla="*/ 0 w 1029476"/>
                  <a:gd name="connsiteY3" fmla="*/ 283351 h 572276"/>
                  <a:gd name="connsiteX4" fmla="*/ 520700 w 1029476"/>
                  <a:gd name="connsiteY4" fmla="*/ 0 h 572276"/>
                  <a:gd name="connsiteX0" fmla="*/ 533400 w 1042176"/>
                  <a:gd name="connsiteY0" fmla="*/ 0 h 572276"/>
                  <a:gd name="connsiteX1" fmla="*/ 1042176 w 1042176"/>
                  <a:gd name="connsiteY1" fmla="*/ 282575 h 572276"/>
                  <a:gd name="connsiteX2" fmla="*/ 515126 w 1042176"/>
                  <a:gd name="connsiteY2" fmla="*/ 572276 h 572276"/>
                  <a:gd name="connsiteX3" fmla="*/ 0 w 1042176"/>
                  <a:gd name="connsiteY3" fmla="*/ 283351 h 572276"/>
                  <a:gd name="connsiteX4" fmla="*/ 533400 w 1042176"/>
                  <a:gd name="connsiteY4" fmla="*/ 0 h 57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176" h="572276">
                    <a:moveTo>
                      <a:pt x="533400" y="0"/>
                    </a:moveTo>
                    <a:lnTo>
                      <a:pt x="1042176" y="282575"/>
                    </a:lnTo>
                    <a:lnTo>
                      <a:pt x="515126" y="572276"/>
                    </a:lnTo>
                    <a:lnTo>
                      <a:pt x="0" y="283351"/>
                    </a:lnTo>
                    <a:lnTo>
                      <a:pt x="5334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254"/>
              <p:cNvSpPr/>
              <p:nvPr/>
            </p:nvSpPr>
            <p:spPr>
              <a:xfrm>
                <a:off x="2432678" y="1251820"/>
                <a:ext cx="1042176" cy="572276"/>
              </a:xfrm>
              <a:custGeom>
                <a:avLst/>
                <a:gdLst>
                  <a:gd name="connsiteX0" fmla="*/ 0 w 616726"/>
                  <a:gd name="connsiteY0" fmla="*/ 0 h 616726"/>
                  <a:gd name="connsiteX1" fmla="*/ 616726 w 616726"/>
                  <a:gd name="connsiteY1" fmla="*/ 0 h 616726"/>
                  <a:gd name="connsiteX2" fmla="*/ 616726 w 616726"/>
                  <a:gd name="connsiteY2" fmla="*/ 616726 h 616726"/>
                  <a:gd name="connsiteX3" fmla="*/ 0 w 616726"/>
                  <a:gd name="connsiteY3" fmla="*/ 616726 h 616726"/>
                  <a:gd name="connsiteX4" fmla="*/ 0 w 616726"/>
                  <a:gd name="connsiteY4" fmla="*/ 0 h 616726"/>
                  <a:gd name="connsiteX0" fmla="*/ 0 w 848501"/>
                  <a:gd name="connsiteY0" fmla="*/ 0 h 616726"/>
                  <a:gd name="connsiteX1" fmla="*/ 848501 w 848501"/>
                  <a:gd name="connsiteY1" fmla="*/ 304800 h 616726"/>
                  <a:gd name="connsiteX2" fmla="*/ 616726 w 848501"/>
                  <a:gd name="connsiteY2" fmla="*/ 616726 h 616726"/>
                  <a:gd name="connsiteX3" fmla="*/ 0 w 848501"/>
                  <a:gd name="connsiteY3" fmla="*/ 616726 h 616726"/>
                  <a:gd name="connsiteX4" fmla="*/ 0 w 848501"/>
                  <a:gd name="connsiteY4" fmla="*/ 0 h 616726"/>
                  <a:gd name="connsiteX0" fmla="*/ 339725 w 848501"/>
                  <a:gd name="connsiteY0" fmla="*/ 0 h 594501"/>
                  <a:gd name="connsiteX1" fmla="*/ 848501 w 848501"/>
                  <a:gd name="connsiteY1" fmla="*/ 282575 h 594501"/>
                  <a:gd name="connsiteX2" fmla="*/ 616726 w 848501"/>
                  <a:gd name="connsiteY2" fmla="*/ 594501 h 594501"/>
                  <a:gd name="connsiteX3" fmla="*/ 0 w 848501"/>
                  <a:gd name="connsiteY3" fmla="*/ 594501 h 594501"/>
                  <a:gd name="connsiteX4" fmla="*/ 339725 w 848501"/>
                  <a:gd name="connsiteY4" fmla="*/ 0 h 594501"/>
                  <a:gd name="connsiteX0" fmla="*/ 520700 w 1029476"/>
                  <a:gd name="connsiteY0" fmla="*/ 0 h 594501"/>
                  <a:gd name="connsiteX1" fmla="*/ 1029476 w 1029476"/>
                  <a:gd name="connsiteY1" fmla="*/ 282575 h 594501"/>
                  <a:gd name="connsiteX2" fmla="*/ 797701 w 1029476"/>
                  <a:gd name="connsiteY2" fmla="*/ 594501 h 594501"/>
                  <a:gd name="connsiteX3" fmla="*/ 0 w 1029476"/>
                  <a:gd name="connsiteY3" fmla="*/ 283351 h 594501"/>
                  <a:gd name="connsiteX4" fmla="*/ 520700 w 1029476"/>
                  <a:gd name="connsiteY4" fmla="*/ 0 h 594501"/>
                  <a:gd name="connsiteX0" fmla="*/ 520700 w 1029476"/>
                  <a:gd name="connsiteY0" fmla="*/ 0 h 572276"/>
                  <a:gd name="connsiteX1" fmla="*/ 1029476 w 1029476"/>
                  <a:gd name="connsiteY1" fmla="*/ 282575 h 572276"/>
                  <a:gd name="connsiteX2" fmla="*/ 502426 w 1029476"/>
                  <a:gd name="connsiteY2" fmla="*/ 572276 h 572276"/>
                  <a:gd name="connsiteX3" fmla="*/ 0 w 1029476"/>
                  <a:gd name="connsiteY3" fmla="*/ 283351 h 572276"/>
                  <a:gd name="connsiteX4" fmla="*/ 520700 w 1029476"/>
                  <a:gd name="connsiteY4" fmla="*/ 0 h 572276"/>
                  <a:gd name="connsiteX0" fmla="*/ 533400 w 1042176"/>
                  <a:gd name="connsiteY0" fmla="*/ 0 h 572276"/>
                  <a:gd name="connsiteX1" fmla="*/ 1042176 w 1042176"/>
                  <a:gd name="connsiteY1" fmla="*/ 282575 h 572276"/>
                  <a:gd name="connsiteX2" fmla="*/ 515126 w 1042176"/>
                  <a:gd name="connsiteY2" fmla="*/ 572276 h 572276"/>
                  <a:gd name="connsiteX3" fmla="*/ 0 w 1042176"/>
                  <a:gd name="connsiteY3" fmla="*/ 283351 h 572276"/>
                  <a:gd name="connsiteX4" fmla="*/ 533400 w 1042176"/>
                  <a:gd name="connsiteY4" fmla="*/ 0 h 57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176" h="572276">
                    <a:moveTo>
                      <a:pt x="533400" y="0"/>
                    </a:moveTo>
                    <a:lnTo>
                      <a:pt x="1042176" y="282575"/>
                    </a:lnTo>
                    <a:lnTo>
                      <a:pt x="515126" y="572276"/>
                    </a:lnTo>
                    <a:lnTo>
                      <a:pt x="0" y="283351"/>
                    </a:lnTo>
                    <a:lnTo>
                      <a:pt x="5334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Rectangle 254"/>
              <p:cNvSpPr/>
              <p:nvPr/>
            </p:nvSpPr>
            <p:spPr>
              <a:xfrm>
                <a:off x="2953766" y="1527442"/>
                <a:ext cx="1042176" cy="572276"/>
              </a:xfrm>
              <a:custGeom>
                <a:avLst/>
                <a:gdLst>
                  <a:gd name="connsiteX0" fmla="*/ 0 w 616726"/>
                  <a:gd name="connsiteY0" fmla="*/ 0 h 616726"/>
                  <a:gd name="connsiteX1" fmla="*/ 616726 w 616726"/>
                  <a:gd name="connsiteY1" fmla="*/ 0 h 616726"/>
                  <a:gd name="connsiteX2" fmla="*/ 616726 w 616726"/>
                  <a:gd name="connsiteY2" fmla="*/ 616726 h 616726"/>
                  <a:gd name="connsiteX3" fmla="*/ 0 w 616726"/>
                  <a:gd name="connsiteY3" fmla="*/ 616726 h 616726"/>
                  <a:gd name="connsiteX4" fmla="*/ 0 w 616726"/>
                  <a:gd name="connsiteY4" fmla="*/ 0 h 616726"/>
                  <a:gd name="connsiteX0" fmla="*/ 0 w 848501"/>
                  <a:gd name="connsiteY0" fmla="*/ 0 h 616726"/>
                  <a:gd name="connsiteX1" fmla="*/ 848501 w 848501"/>
                  <a:gd name="connsiteY1" fmla="*/ 304800 h 616726"/>
                  <a:gd name="connsiteX2" fmla="*/ 616726 w 848501"/>
                  <a:gd name="connsiteY2" fmla="*/ 616726 h 616726"/>
                  <a:gd name="connsiteX3" fmla="*/ 0 w 848501"/>
                  <a:gd name="connsiteY3" fmla="*/ 616726 h 616726"/>
                  <a:gd name="connsiteX4" fmla="*/ 0 w 848501"/>
                  <a:gd name="connsiteY4" fmla="*/ 0 h 616726"/>
                  <a:gd name="connsiteX0" fmla="*/ 339725 w 848501"/>
                  <a:gd name="connsiteY0" fmla="*/ 0 h 594501"/>
                  <a:gd name="connsiteX1" fmla="*/ 848501 w 848501"/>
                  <a:gd name="connsiteY1" fmla="*/ 282575 h 594501"/>
                  <a:gd name="connsiteX2" fmla="*/ 616726 w 848501"/>
                  <a:gd name="connsiteY2" fmla="*/ 594501 h 594501"/>
                  <a:gd name="connsiteX3" fmla="*/ 0 w 848501"/>
                  <a:gd name="connsiteY3" fmla="*/ 594501 h 594501"/>
                  <a:gd name="connsiteX4" fmla="*/ 339725 w 848501"/>
                  <a:gd name="connsiteY4" fmla="*/ 0 h 594501"/>
                  <a:gd name="connsiteX0" fmla="*/ 520700 w 1029476"/>
                  <a:gd name="connsiteY0" fmla="*/ 0 h 594501"/>
                  <a:gd name="connsiteX1" fmla="*/ 1029476 w 1029476"/>
                  <a:gd name="connsiteY1" fmla="*/ 282575 h 594501"/>
                  <a:gd name="connsiteX2" fmla="*/ 797701 w 1029476"/>
                  <a:gd name="connsiteY2" fmla="*/ 594501 h 594501"/>
                  <a:gd name="connsiteX3" fmla="*/ 0 w 1029476"/>
                  <a:gd name="connsiteY3" fmla="*/ 283351 h 594501"/>
                  <a:gd name="connsiteX4" fmla="*/ 520700 w 1029476"/>
                  <a:gd name="connsiteY4" fmla="*/ 0 h 594501"/>
                  <a:gd name="connsiteX0" fmla="*/ 520700 w 1029476"/>
                  <a:gd name="connsiteY0" fmla="*/ 0 h 572276"/>
                  <a:gd name="connsiteX1" fmla="*/ 1029476 w 1029476"/>
                  <a:gd name="connsiteY1" fmla="*/ 282575 h 572276"/>
                  <a:gd name="connsiteX2" fmla="*/ 502426 w 1029476"/>
                  <a:gd name="connsiteY2" fmla="*/ 572276 h 572276"/>
                  <a:gd name="connsiteX3" fmla="*/ 0 w 1029476"/>
                  <a:gd name="connsiteY3" fmla="*/ 283351 h 572276"/>
                  <a:gd name="connsiteX4" fmla="*/ 520700 w 1029476"/>
                  <a:gd name="connsiteY4" fmla="*/ 0 h 572276"/>
                  <a:gd name="connsiteX0" fmla="*/ 533400 w 1042176"/>
                  <a:gd name="connsiteY0" fmla="*/ 0 h 572276"/>
                  <a:gd name="connsiteX1" fmla="*/ 1042176 w 1042176"/>
                  <a:gd name="connsiteY1" fmla="*/ 282575 h 572276"/>
                  <a:gd name="connsiteX2" fmla="*/ 515126 w 1042176"/>
                  <a:gd name="connsiteY2" fmla="*/ 572276 h 572276"/>
                  <a:gd name="connsiteX3" fmla="*/ 0 w 1042176"/>
                  <a:gd name="connsiteY3" fmla="*/ 283351 h 572276"/>
                  <a:gd name="connsiteX4" fmla="*/ 533400 w 1042176"/>
                  <a:gd name="connsiteY4" fmla="*/ 0 h 57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176" h="572276">
                    <a:moveTo>
                      <a:pt x="533400" y="0"/>
                    </a:moveTo>
                    <a:lnTo>
                      <a:pt x="1042176" y="282575"/>
                    </a:lnTo>
                    <a:lnTo>
                      <a:pt x="515126" y="572276"/>
                    </a:lnTo>
                    <a:lnTo>
                      <a:pt x="0" y="283351"/>
                    </a:lnTo>
                    <a:lnTo>
                      <a:pt x="5334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254"/>
              <p:cNvSpPr/>
              <p:nvPr/>
            </p:nvSpPr>
            <p:spPr>
              <a:xfrm>
                <a:off x="2428887" y="678078"/>
                <a:ext cx="1042176" cy="572276"/>
              </a:xfrm>
              <a:custGeom>
                <a:avLst/>
                <a:gdLst>
                  <a:gd name="connsiteX0" fmla="*/ 0 w 616726"/>
                  <a:gd name="connsiteY0" fmla="*/ 0 h 616726"/>
                  <a:gd name="connsiteX1" fmla="*/ 616726 w 616726"/>
                  <a:gd name="connsiteY1" fmla="*/ 0 h 616726"/>
                  <a:gd name="connsiteX2" fmla="*/ 616726 w 616726"/>
                  <a:gd name="connsiteY2" fmla="*/ 616726 h 616726"/>
                  <a:gd name="connsiteX3" fmla="*/ 0 w 616726"/>
                  <a:gd name="connsiteY3" fmla="*/ 616726 h 616726"/>
                  <a:gd name="connsiteX4" fmla="*/ 0 w 616726"/>
                  <a:gd name="connsiteY4" fmla="*/ 0 h 616726"/>
                  <a:gd name="connsiteX0" fmla="*/ 0 w 848501"/>
                  <a:gd name="connsiteY0" fmla="*/ 0 h 616726"/>
                  <a:gd name="connsiteX1" fmla="*/ 848501 w 848501"/>
                  <a:gd name="connsiteY1" fmla="*/ 304800 h 616726"/>
                  <a:gd name="connsiteX2" fmla="*/ 616726 w 848501"/>
                  <a:gd name="connsiteY2" fmla="*/ 616726 h 616726"/>
                  <a:gd name="connsiteX3" fmla="*/ 0 w 848501"/>
                  <a:gd name="connsiteY3" fmla="*/ 616726 h 616726"/>
                  <a:gd name="connsiteX4" fmla="*/ 0 w 848501"/>
                  <a:gd name="connsiteY4" fmla="*/ 0 h 616726"/>
                  <a:gd name="connsiteX0" fmla="*/ 339725 w 848501"/>
                  <a:gd name="connsiteY0" fmla="*/ 0 h 594501"/>
                  <a:gd name="connsiteX1" fmla="*/ 848501 w 848501"/>
                  <a:gd name="connsiteY1" fmla="*/ 282575 h 594501"/>
                  <a:gd name="connsiteX2" fmla="*/ 616726 w 848501"/>
                  <a:gd name="connsiteY2" fmla="*/ 594501 h 594501"/>
                  <a:gd name="connsiteX3" fmla="*/ 0 w 848501"/>
                  <a:gd name="connsiteY3" fmla="*/ 594501 h 594501"/>
                  <a:gd name="connsiteX4" fmla="*/ 339725 w 848501"/>
                  <a:gd name="connsiteY4" fmla="*/ 0 h 594501"/>
                  <a:gd name="connsiteX0" fmla="*/ 520700 w 1029476"/>
                  <a:gd name="connsiteY0" fmla="*/ 0 h 594501"/>
                  <a:gd name="connsiteX1" fmla="*/ 1029476 w 1029476"/>
                  <a:gd name="connsiteY1" fmla="*/ 282575 h 594501"/>
                  <a:gd name="connsiteX2" fmla="*/ 797701 w 1029476"/>
                  <a:gd name="connsiteY2" fmla="*/ 594501 h 594501"/>
                  <a:gd name="connsiteX3" fmla="*/ 0 w 1029476"/>
                  <a:gd name="connsiteY3" fmla="*/ 283351 h 594501"/>
                  <a:gd name="connsiteX4" fmla="*/ 520700 w 1029476"/>
                  <a:gd name="connsiteY4" fmla="*/ 0 h 594501"/>
                  <a:gd name="connsiteX0" fmla="*/ 520700 w 1029476"/>
                  <a:gd name="connsiteY0" fmla="*/ 0 h 572276"/>
                  <a:gd name="connsiteX1" fmla="*/ 1029476 w 1029476"/>
                  <a:gd name="connsiteY1" fmla="*/ 282575 h 572276"/>
                  <a:gd name="connsiteX2" fmla="*/ 502426 w 1029476"/>
                  <a:gd name="connsiteY2" fmla="*/ 572276 h 572276"/>
                  <a:gd name="connsiteX3" fmla="*/ 0 w 1029476"/>
                  <a:gd name="connsiteY3" fmla="*/ 283351 h 572276"/>
                  <a:gd name="connsiteX4" fmla="*/ 520700 w 1029476"/>
                  <a:gd name="connsiteY4" fmla="*/ 0 h 572276"/>
                  <a:gd name="connsiteX0" fmla="*/ 533400 w 1042176"/>
                  <a:gd name="connsiteY0" fmla="*/ 0 h 572276"/>
                  <a:gd name="connsiteX1" fmla="*/ 1042176 w 1042176"/>
                  <a:gd name="connsiteY1" fmla="*/ 282575 h 572276"/>
                  <a:gd name="connsiteX2" fmla="*/ 515126 w 1042176"/>
                  <a:gd name="connsiteY2" fmla="*/ 572276 h 572276"/>
                  <a:gd name="connsiteX3" fmla="*/ 0 w 1042176"/>
                  <a:gd name="connsiteY3" fmla="*/ 283351 h 572276"/>
                  <a:gd name="connsiteX4" fmla="*/ 533400 w 1042176"/>
                  <a:gd name="connsiteY4" fmla="*/ 0 h 57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176" h="572276">
                    <a:moveTo>
                      <a:pt x="533400" y="0"/>
                    </a:moveTo>
                    <a:lnTo>
                      <a:pt x="1042176" y="282575"/>
                    </a:lnTo>
                    <a:lnTo>
                      <a:pt x="515126" y="572276"/>
                    </a:lnTo>
                    <a:lnTo>
                      <a:pt x="0" y="283351"/>
                    </a:lnTo>
                    <a:lnTo>
                      <a:pt x="5334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Rectangle 254"/>
              <p:cNvSpPr/>
              <p:nvPr/>
            </p:nvSpPr>
            <p:spPr>
              <a:xfrm>
                <a:off x="2953479" y="970566"/>
                <a:ext cx="1042176" cy="572276"/>
              </a:xfrm>
              <a:custGeom>
                <a:avLst/>
                <a:gdLst>
                  <a:gd name="connsiteX0" fmla="*/ 0 w 616726"/>
                  <a:gd name="connsiteY0" fmla="*/ 0 h 616726"/>
                  <a:gd name="connsiteX1" fmla="*/ 616726 w 616726"/>
                  <a:gd name="connsiteY1" fmla="*/ 0 h 616726"/>
                  <a:gd name="connsiteX2" fmla="*/ 616726 w 616726"/>
                  <a:gd name="connsiteY2" fmla="*/ 616726 h 616726"/>
                  <a:gd name="connsiteX3" fmla="*/ 0 w 616726"/>
                  <a:gd name="connsiteY3" fmla="*/ 616726 h 616726"/>
                  <a:gd name="connsiteX4" fmla="*/ 0 w 616726"/>
                  <a:gd name="connsiteY4" fmla="*/ 0 h 616726"/>
                  <a:gd name="connsiteX0" fmla="*/ 0 w 848501"/>
                  <a:gd name="connsiteY0" fmla="*/ 0 h 616726"/>
                  <a:gd name="connsiteX1" fmla="*/ 848501 w 848501"/>
                  <a:gd name="connsiteY1" fmla="*/ 304800 h 616726"/>
                  <a:gd name="connsiteX2" fmla="*/ 616726 w 848501"/>
                  <a:gd name="connsiteY2" fmla="*/ 616726 h 616726"/>
                  <a:gd name="connsiteX3" fmla="*/ 0 w 848501"/>
                  <a:gd name="connsiteY3" fmla="*/ 616726 h 616726"/>
                  <a:gd name="connsiteX4" fmla="*/ 0 w 848501"/>
                  <a:gd name="connsiteY4" fmla="*/ 0 h 616726"/>
                  <a:gd name="connsiteX0" fmla="*/ 339725 w 848501"/>
                  <a:gd name="connsiteY0" fmla="*/ 0 h 594501"/>
                  <a:gd name="connsiteX1" fmla="*/ 848501 w 848501"/>
                  <a:gd name="connsiteY1" fmla="*/ 282575 h 594501"/>
                  <a:gd name="connsiteX2" fmla="*/ 616726 w 848501"/>
                  <a:gd name="connsiteY2" fmla="*/ 594501 h 594501"/>
                  <a:gd name="connsiteX3" fmla="*/ 0 w 848501"/>
                  <a:gd name="connsiteY3" fmla="*/ 594501 h 594501"/>
                  <a:gd name="connsiteX4" fmla="*/ 339725 w 848501"/>
                  <a:gd name="connsiteY4" fmla="*/ 0 h 594501"/>
                  <a:gd name="connsiteX0" fmla="*/ 520700 w 1029476"/>
                  <a:gd name="connsiteY0" fmla="*/ 0 h 594501"/>
                  <a:gd name="connsiteX1" fmla="*/ 1029476 w 1029476"/>
                  <a:gd name="connsiteY1" fmla="*/ 282575 h 594501"/>
                  <a:gd name="connsiteX2" fmla="*/ 797701 w 1029476"/>
                  <a:gd name="connsiteY2" fmla="*/ 594501 h 594501"/>
                  <a:gd name="connsiteX3" fmla="*/ 0 w 1029476"/>
                  <a:gd name="connsiteY3" fmla="*/ 283351 h 594501"/>
                  <a:gd name="connsiteX4" fmla="*/ 520700 w 1029476"/>
                  <a:gd name="connsiteY4" fmla="*/ 0 h 594501"/>
                  <a:gd name="connsiteX0" fmla="*/ 520700 w 1029476"/>
                  <a:gd name="connsiteY0" fmla="*/ 0 h 572276"/>
                  <a:gd name="connsiteX1" fmla="*/ 1029476 w 1029476"/>
                  <a:gd name="connsiteY1" fmla="*/ 282575 h 572276"/>
                  <a:gd name="connsiteX2" fmla="*/ 502426 w 1029476"/>
                  <a:gd name="connsiteY2" fmla="*/ 572276 h 572276"/>
                  <a:gd name="connsiteX3" fmla="*/ 0 w 1029476"/>
                  <a:gd name="connsiteY3" fmla="*/ 283351 h 572276"/>
                  <a:gd name="connsiteX4" fmla="*/ 520700 w 1029476"/>
                  <a:gd name="connsiteY4" fmla="*/ 0 h 572276"/>
                  <a:gd name="connsiteX0" fmla="*/ 533400 w 1042176"/>
                  <a:gd name="connsiteY0" fmla="*/ 0 h 572276"/>
                  <a:gd name="connsiteX1" fmla="*/ 1042176 w 1042176"/>
                  <a:gd name="connsiteY1" fmla="*/ 282575 h 572276"/>
                  <a:gd name="connsiteX2" fmla="*/ 515126 w 1042176"/>
                  <a:gd name="connsiteY2" fmla="*/ 572276 h 572276"/>
                  <a:gd name="connsiteX3" fmla="*/ 0 w 1042176"/>
                  <a:gd name="connsiteY3" fmla="*/ 283351 h 572276"/>
                  <a:gd name="connsiteX4" fmla="*/ 533400 w 1042176"/>
                  <a:gd name="connsiteY4" fmla="*/ 0 h 57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176" h="572276">
                    <a:moveTo>
                      <a:pt x="533400" y="0"/>
                    </a:moveTo>
                    <a:lnTo>
                      <a:pt x="1042176" y="282575"/>
                    </a:lnTo>
                    <a:lnTo>
                      <a:pt x="515126" y="572276"/>
                    </a:lnTo>
                    <a:lnTo>
                      <a:pt x="0" y="283351"/>
                    </a:lnTo>
                    <a:lnTo>
                      <a:pt x="5334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3" name="Rectangle 254"/>
              <p:cNvSpPr/>
              <p:nvPr/>
            </p:nvSpPr>
            <p:spPr>
              <a:xfrm>
                <a:off x="3471392" y="1252538"/>
                <a:ext cx="1042176" cy="572276"/>
              </a:xfrm>
              <a:custGeom>
                <a:avLst/>
                <a:gdLst>
                  <a:gd name="connsiteX0" fmla="*/ 0 w 616726"/>
                  <a:gd name="connsiteY0" fmla="*/ 0 h 616726"/>
                  <a:gd name="connsiteX1" fmla="*/ 616726 w 616726"/>
                  <a:gd name="connsiteY1" fmla="*/ 0 h 616726"/>
                  <a:gd name="connsiteX2" fmla="*/ 616726 w 616726"/>
                  <a:gd name="connsiteY2" fmla="*/ 616726 h 616726"/>
                  <a:gd name="connsiteX3" fmla="*/ 0 w 616726"/>
                  <a:gd name="connsiteY3" fmla="*/ 616726 h 616726"/>
                  <a:gd name="connsiteX4" fmla="*/ 0 w 616726"/>
                  <a:gd name="connsiteY4" fmla="*/ 0 h 616726"/>
                  <a:gd name="connsiteX0" fmla="*/ 0 w 848501"/>
                  <a:gd name="connsiteY0" fmla="*/ 0 h 616726"/>
                  <a:gd name="connsiteX1" fmla="*/ 848501 w 848501"/>
                  <a:gd name="connsiteY1" fmla="*/ 304800 h 616726"/>
                  <a:gd name="connsiteX2" fmla="*/ 616726 w 848501"/>
                  <a:gd name="connsiteY2" fmla="*/ 616726 h 616726"/>
                  <a:gd name="connsiteX3" fmla="*/ 0 w 848501"/>
                  <a:gd name="connsiteY3" fmla="*/ 616726 h 616726"/>
                  <a:gd name="connsiteX4" fmla="*/ 0 w 848501"/>
                  <a:gd name="connsiteY4" fmla="*/ 0 h 616726"/>
                  <a:gd name="connsiteX0" fmla="*/ 339725 w 848501"/>
                  <a:gd name="connsiteY0" fmla="*/ 0 h 594501"/>
                  <a:gd name="connsiteX1" fmla="*/ 848501 w 848501"/>
                  <a:gd name="connsiteY1" fmla="*/ 282575 h 594501"/>
                  <a:gd name="connsiteX2" fmla="*/ 616726 w 848501"/>
                  <a:gd name="connsiteY2" fmla="*/ 594501 h 594501"/>
                  <a:gd name="connsiteX3" fmla="*/ 0 w 848501"/>
                  <a:gd name="connsiteY3" fmla="*/ 594501 h 594501"/>
                  <a:gd name="connsiteX4" fmla="*/ 339725 w 848501"/>
                  <a:gd name="connsiteY4" fmla="*/ 0 h 594501"/>
                  <a:gd name="connsiteX0" fmla="*/ 520700 w 1029476"/>
                  <a:gd name="connsiteY0" fmla="*/ 0 h 594501"/>
                  <a:gd name="connsiteX1" fmla="*/ 1029476 w 1029476"/>
                  <a:gd name="connsiteY1" fmla="*/ 282575 h 594501"/>
                  <a:gd name="connsiteX2" fmla="*/ 797701 w 1029476"/>
                  <a:gd name="connsiteY2" fmla="*/ 594501 h 594501"/>
                  <a:gd name="connsiteX3" fmla="*/ 0 w 1029476"/>
                  <a:gd name="connsiteY3" fmla="*/ 283351 h 594501"/>
                  <a:gd name="connsiteX4" fmla="*/ 520700 w 1029476"/>
                  <a:gd name="connsiteY4" fmla="*/ 0 h 594501"/>
                  <a:gd name="connsiteX0" fmla="*/ 520700 w 1029476"/>
                  <a:gd name="connsiteY0" fmla="*/ 0 h 572276"/>
                  <a:gd name="connsiteX1" fmla="*/ 1029476 w 1029476"/>
                  <a:gd name="connsiteY1" fmla="*/ 282575 h 572276"/>
                  <a:gd name="connsiteX2" fmla="*/ 502426 w 1029476"/>
                  <a:gd name="connsiteY2" fmla="*/ 572276 h 572276"/>
                  <a:gd name="connsiteX3" fmla="*/ 0 w 1029476"/>
                  <a:gd name="connsiteY3" fmla="*/ 283351 h 572276"/>
                  <a:gd name="connsiteX4" fmla="*/ 520700 w 1029476"/>
                  <a:gd name="connsiteY4" fmla="*/ 0 h 572276"/>
                  <a:gd name="connsiteX0" fmla="*/ 533400 w 1042176"/>
                  <a:gd name="connsiteY0" fmla="*/ 0 h 572276"/>
                  <a:gd name="connsiteX1" fmla="*/ 1042176 w 1042176"/>
                  <a:gd name="connsiteY1" fmla="*/ 282575 h 572276"/>
                  <a:gd name="connsiteX2" fmla="*/ 515126 w 1042176"/>
                  <a:gd name="connsiteY2" fmla="*/ 572276 h 572276"/>
                  <a:gd name="connsiteX3" fmla="*/ 0 w 1042176"/>
                  <a:gd name="connsiteY3" fmla="*/ 283351 h 572276"/>
                  <a:gd name="connsiteX4" fmla="*/ 533400 w 1042176"/>
                  <a:gd name="connsiteY4" fmla="*/ 0 h 57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176" h="572276">
                    <a:moveTo>
                      <a:pt x="533400" y="0"/>
                    </a:moveTo>
                    <a:lnTo>
                      <a:pt x="1042176" y="282575"/>
                    </a:lnTo>
                    <a:lnTo>
                      <a:pt x="515126" y="572276"/>
                    </a:lnTo>
                    <a:lnTo>
                      <a:pt x="0" y="283351"/>
                    </a:lnTo>
                    <a:lnTo>
                      <a:pt x="5334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Rectangle 254"/>
              <p:cNvSpPr/>
              <p:nvPr/>
            </p:nvSpPr>
            <p:spPr>
              <a:xfrm>
                <a:off x="1380320" y="1254220"/>
                <a:ext cx="1042176" cy="572276"/>
              </a:xfrm>
              <a:custGeom>
                <a:avLst/>
                <a:gdLst>
                  <a:gd name="connsiteX0" fmla="*/ 0 w 616726"/>
                  <a:gd name="connsiteY0" fmla="*/ 0 h 616726"/>
                  <a:gd name="connsiteX1" fmla="*/ 616726 w 616726"/>
                  <a:gd name="connsiteY1" fmla="*/ 0 h 616726"/>
                  <a:gd name="connsiteX2" fmla="*/ 616726 w 616726"/>
                  <a:gd name="connsiteY2" fmla="*/ 616726 h 616726"/>
                  <a:gd name="connsiteX3" fmla="*/ 0 w 616726"/>
                  <a:gd name="connsiteY3" fmla="*/ 616726 h 616726"/>
                  <a:gd name="connsiteX4" fmla="*/ 0 w 616726"/>
                  <a:gd name="connsiteY4" fmla="*/ 0 h 616726"/>
                  <a:gd name="connsiteX0" fmla="*/ 0 w 848501"/>
                  <a:gd name="connsiteY0" fmla="*/ 0 h 616726"/>
                  <a:gd name="connsiteX1" fmla="*/ 848501 w 848501"/>
                  <a:gd name="connsiteY1" fmla="*/ 304800 h 616726"/>
                  <a:gd name="connsiteX2" fmla="*/ 616726 w 848501"/>
                  <a:gd name="connsiteY2" fmla="*/ 616726 h 616726"/>
                  <a:gd name="connsiteX3" fmla="*/ 0 w 848501"/>
                  <a:gd name="connsiteY3" fmla="*/ 616726 h 616726"/>
                  <a:gd name="connsiteX4" fmla="*/ 0 w 848501"/>
                  <a:gd name="connsiteY4" fmla="*/ 0 h 616726"/>
                  <a:gd name="connsiteX0" fmla="*/ 339725 w 848501"/>
                  <a:gd name="connsiteY0" fmla="*/ 0 h 594501"/>
                  <a:gd name="connsiteX1" fmla="*/ 848501 w 848501"/>
                  <a:gd name="connsiteY1" fmla="*/ 282575 h 594501"/>
                  <a:gd name="connsiteX2" fmla="*/ 616726 w 848501"/>
                  <a:gd name="connsiteY2" fmla="*/ 594501 h 594501"/>
                  <a:gd name="connsiteX3" fmla="*/ 0 w 848501"/>
                  <a:gd name="connsiteY3" fmla="*/ 594501 h 594501"/>
                  <a:gd name="connsiteX4" fmla="*/ 339725 w 848501"/>
                  <a:gd name="connsiteY4" fmla="*/ 0 h 594501"/>
                  <a:gd name="connsiteX0" fmla="*/ 520700 w 1029476"/>
                  <a:gd name="connsiteY0" fmla="*/ 0 h 594501"/>
                  <a:gd name="connsiteX1" fmla="*/ 1029476 w 1029476"/>
                  <a:gd name="connsiteY1" fmla="*/ 282575 h 594501"/>
                  <a:gd name="connsiteX2" fmla="*/ 797701 w 1029476"/>
                  <a:gd name="connsiteY2" fmla="*/ 594501 h 594501"/>
                  <a:gd name="connsiteX3" fmla="*/ 0 w 1029476"/>
                  <a:gd name="connsiteY3" fmla="*/ 283351 h 594501"/>
                  <a:gd name="connsiteX4" fmla="*/ 520700 w 1029476"/>
                  <a:gd name="connsiteY4" fmla="*/ 0 h 594501"/>
                  <a:gd name="connsiteX0" fmla="*/ 520700 w 1029476"/>
                  <a:gd name="connsiteY0" fmla="*/ 0 h 572276"/>
                  <a:gd name="connsiteX1" fmla="*/ 1029476 w 1029476"/>
                  <a:gd name="connsiteY1" fmla="*/ 282575 h 572276"/>
                  <a:gd name="connsiteX2" fmla="*/ 502426 w 1029476"/>
                  <a:gd name="connsiteY2" fmla="*/ 572276 h 572276"/>
                  <a:gd name="connsiteX3" fmla="*/ 0 w 1029476"/>
                  <a:gd name="connsiteY3" fmla="*/ 283351 h 572276"/>
                  <a:gd name="connsiteX4" fmla="*/ 520700 w 1029476"/>
                  <a:gd name="connsiteY4" fmla="*/ 0 h 572276"/>
                  <a:gd name="connsiteX0" fmla="*/ 533400 w 1042176"/>
                  <a:gd name="connsiteY0" fmla="*/ 0 h 572276"/>
                  <a:gd name="connsiteX1" fmla="*/ 1042176 w 1042176"/>
                  <a:gd name="connsiteY1" fmla="*/ 282575 h 572276"/>
                  <a:gd name="connsiteX2" fmla="*/ 515126 w 1042176"/>
                  <a:gd name="connsiteY2" fmla="*/ 572276 h 572276"/>
                  <a:gd name="connsiteX3" fmla="*/ 0 w 1042176"/>
                  <a:gd name="connsiteY3" fmla="*/ 283351 h 572276"/>
                  <a:gd name="connsiteX4" fmla="*/ 533400 w 1042176"/>
                  <a:gd name="connsiteY4" fmla="*/ 0 h 57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176" h="572276">
                    <a:moveTo>
                      <a:pt x="533400" y="0"/>
                    </a:moveTo>
                    <a:lnTo>
                      <a:pt x="1042176" y="282575"/>
                    </a:lnTo>
                    <a:lnTo>
                      <a:pt x="515126" y="572276"/>
                    </a:lnTo>
                    <a:lnTo>
                      <a:pt x="0" y="283351"/>
                    </a:lnTo>
                    <a:lnTo>
                      <a:pt x="5334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3" name="Rectangle 245"/>
            <p:cNvSpPr/>
            <p:nvPr/>
          </p:nvSpPr>
          <p:spPr>
            <a:xfrm>
              <a:off x="7367300" y="1959581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245"/>
            <p:cNvSpPr/>
            <p:nvPr/>
          </p:nvSpPr>
          <p:spPr>
            <a:xfrm>
              <a:off x="7367300" y="1238690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245"/>
            <p:cNvSpPr/>
            <p:nvPr/>
          </p:nvSpPr>
          <p:spPr>
            <a:xfrm>
              <a:off x="6856377" y="1514039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220"/>
            <p:cNvSpPr/>
            <p:nvPr/>
          </p:nvSpPr>
          <p:spPr>
            <a:xfrm rot="1710025">
              <a:off x="5581641" y="2107857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27AE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220"/>
            <p:cNvSpPr/>
            <p:nvPr/>
          </p:nvSpPr>
          <p:spPr>
            <a:xfrm rot="1710025">
              <a:off x="6103559" y="1681578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27AE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220"/>
            <p:cNvSpPr/>
            <p:nvPr/>
          </p:nvSpPr>
          <p:spPr>
            <a:xfrm rot="1710025">
              <a:off x="5581641" y="1397283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solidFill>
              <a:srgbClr val="27AE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9" name="Group 388"/>
            <p:cNvGrpSpPr/>
            <p:nvPr/>
          </p:nvGrpSpPr>
          <p:grpSpPr>
            <a:xfrm>
              <a:off x="5066681" y="946381"/>
              <a:ext cx="3353274" cy="2994238"/>
              <a:chOff x="1155899" y="1547316"/>
              <a:chExt cx="3353274" cy="2994238"/>
            </a:xfrm>
            <a:solidFill>
              <a:srgbClr val="2962FF"/>
            </a:solidFill>
          </p:grpSpPr>
          <p:sp>
            <p:nvSpPr>
              <p:cNvPr id="454" name="Rectangle 245"/>
              <p:cNvSpPr/>
              <p:nvPr/>
            </p:nvSpPr>
            <p:spPr>
              <a:xfrm>
                <a:off x="3977026" y="2268207"/>
                <a:ext cx="532147" cy="991588"/>
              </a:xfrm>
              <a:custGeom>
                <a:avLst/>
                <a:gdLst>
                  <a:gd name="connsiteX0" fmla="*/ 0 w 568245"/>
                  <a:gd name="connsiteY0" fmla="*/ 0 h 568245"/>
                  <a:gd name="connsiteX1" fmla="*/ 568245 w 568245"/>
                  <a:gd name="connsiteY1" fmla="*/ 0 h 568245"/>
                  <a:gd name="connsiteX2" fmla="*/ 568245 w 568245"/>
                  <a:gd name="connsiteY2" fmla="*/ 568245 h 568245"/>
                  <a:gd name="connsiteX3" fmla="*/ 0 w 568245"/>
                  <a:gd name="connsiteY3" fmla="*/ 568245 h 568245"/>
                  <a:gd name="connsiteX4" fmla="*/ 0 w 568245"/>
                  <a:gd name="connsiteY4" fmla="*/ 0 h 568245"/>
                  <a:gd name="connsiteX0" fmla="*/ 0 w 568245"/>
                  <a:gd name="connsiteY0" fmla="*/ 229721 h 797966"/>
                  <a:gd name="connsiteX1" fmla="*/ 499329 w 568245"/>
                  <a:gd name="connsiteY1" fmla="*/ 0 h 797966"/>
                  <a:gd name="connsiteX2" fmla="*/ 568245 w 568245"/>
                  <a:gd name="connsiteY2" fmla="*/ 797966 h 797966"/>
                  <a:gd name="connsiteX3" fmla="*/ 0 w 568245"/>
                  <a:gd name="connsiteY3" fmla="*/ 797966 h 797966"/>
                  <a:gd name="connsiteX4" fmla="*/ 0 w 568245"/>
                  <a:gd name="connsiteY4" fmla="*/ 229721 h 797966"/>
                  <a:gd name="connsiteX0" fmla="*/ 0 w 587936"/>
                  <a:gd name="connsiteY0" fmla="*/ 275665 h 797966"/>
                  <a:gd name="connsiteX1" fmla="*/ 519020 w 587936"/>
                  <a:gd name="connsiteY1" fmla="*/ 0 h 797966"/>
                  <a:gd name="connsiteX2" fmla="*/ 587936 w 587936"/>
                  <a:gd name="connsiteY2" fmla="*/ 797966 h 797966"/>
                  <a:gd name="connsiteX3" fmla="*/ 19691 w 587936"/>
                  <a:gd name="connsiteY3" fmla="*/ 797966 h 797966"/>
                  <a:gd name="connsiteX4" fmla="*/ 0 w 587936"/>
                  <a:gd name="connsiteY4" fmla="*/ 275665 h 797966"/>
                  <a:gd name="connsiteX0" fmla="*/ 3281 w 591217"/>
                  <a:gd name="connsiteY0" fmla="*/ 275665 h 991588"/>
                  <a:gd name="connsiteX1" fmla="*/ 522301 w 591217"/>
                  <a:gd name="connsiteY1" fmla="*/ 0 h 991588"/>
                  <a:gd name="connsiteX2" fmla="*/ 591217 w 591217"/>
                  <a:gd name="connsiteY2" fmla="*/ 797966 h 991588"/>
                  <a:gd name="connsiteX3" fmla="*/ 0 w 591217"/>
                  <a:gd name="connsiteY3" fmla="*/ 991588 h 991588"/>
                  <a:gd name="connsiteX4" fmla="*/ 3281 w 591217"/>
                  <a:gd name="connsiteY4" fmla="*/ 275665 h 991588"/>
                  <a:gd name="connsiteX0" fmla="*/ 3281 w 522301"/>
                  <a:gd name="connsiteY0" fmla="*/ 275665 h 991588"/>
                  <a:gd name="connsiteX1" fmla="*/ 522301 w 522301"/>
                  <a:gd name="connsiteY1" fmla="*/ 0 h 991588"/>
                  <a:gd name="connsiteX2" fmla="*/ 440260 w 522301"/>
                  <a:gd name="connsiteY2" fmla="*/ 715923 h 991588"/>
                  <a:gd name="connsiteX3" fmla="*/ 0 w 522301"/>
                  <a:gd name="connsiteY3" fmla="*/ 991588 h 991588"/>
                  <a:gd name="connsiteX4" fmla="*/ 3281 w 522301"/>
                  <a:gd name="connsiteY4" fmla="*/ 275665 h 991588"/>
                  <a:gd name="connsiteX0" fmla="*/ 3281 w 532147"/>
                  <a:gd name="connsiteY0" fmla="*/ 275665 h 991588"/>
                  <a:gd name="connsiteX1" fmla="*/ 522301 w 532147"/>
                  <a:gd name="connsiteY1" fmla="*/ 0 h 991588"/>
                  <a:gd name="connsiteX2" fmla="*/ 532147 w 532147"/>
                  <a:gd name="connsiteY2" fmla="*/ 702796 h 991588"/>
                  <a:gd name="connsiteX3" fmla="*/ 0 w 532147"/>
                  <a:gd name="connsiteY3" fmla="*/ 991588 h 991588"/>
                  <a:gd name="connsiteX4" fmla="*/ 3281 w 532147"/>
                  <a:gd name="connsiteY4" fmla="*/ 275665 h 99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2147" h="991588">
                    <a:moveTo>
                      <a:pt x="3281" y="275665"/>
                    </a:moveTo>
                    <a:lnTo>
                      <a:pt x="522301" y="0"/>
                    </a:lnTo>
                    <a:lnTo>
                      <a:pt x="532147" y="702796"/>
                    </a:lnTo>
                    <a:lnTo>
                      <a:pt x="0" y="991588"/>
                    </a:lnTo>
                    <a:cubicBezTo>
                      <a:pt x="1094" y="752947"/>
                      <a:pt x="2187" y="514306"/>
                      <a:pt x="3281" y="27566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angle 245"/>
              <p:cNvSpPr/>
              <p:nvPr/>
            </p:nvSpPr>
            <p:spPr>
              <a:xfrm>
                <a:off x="3977026" y="2982308"/>
                <a:ext cx="532147" cy="991588"/>
              </a:xfrm>
              <a:custGeom>
                <a:avLst/>
                <a:gdLst>
                  <a:gd name="connsiteX0" fmla="*/ 0 w 568245"/>
                  <a:gd name="connsiteY0" fmla="*/ 0 h 568245"/>
                  <a:gd name="connsiteX1" fmla="*/ 568245 w 568245"/>
                  <a:gd name="connsiteY1" fmla="*/ 0 h 568245"/>
                  <a:gd name="connsiteX2" fmla="*/ 568245 w 568245"/>
                  <a:gd name="connsiteY2" fmla="*/ 568245 h 568245"/>
                  <a:gd name="connsiteX3" fmla="*/ 0 w 568245"/>
                  <a:gd name="connsiteY3" fmla="*/ 568245 h 568245"/>
                  <a:gd name="connsiteX4" fmla="*/ 0 w 568245"/>
                  <a:gd name="connsiteY4" fmla="*/ 0 h 568245"/>
                  <a:gd name="connsiteX0" fmla="*/ 0 w 568245"/>
                  <a:gd name="connsiteY0" fmla="*/ 229721 h 797966"/>
                  <a:gd name="connsiteX1" fmla="*/ 499329 w 568245"/>
                  <a:gd name="connsiteY1" fmla="*/ 0 h 797966"/>
                  <a:gd name="connsiteX2" fmla="*/ 568245 w 568245"/>
                  <a:gd name="connsiteY2" fmla="*/ 797966 h 797966"/>
                  <a:gd name="connsiteX3" fmla="*/ 0 w 568245"/>
                  <a:gd name="connsiteY3" fmla="*/ 797966 h 797966"/>
                  <a:gd name="connsiteX4" fmla="*/ 0 w 568245"/>
                  <a:gd name="connsiteY4" fmla="*/ 229721 h 797966"/>
                  <a:gd name="connsiteX0" fmla="*/ 0 w 587936"/>
                  <a:gd name="connsiteY0" fmla="*/ 275665 h 797966"/>
                  <a:gd name="connsiteX1" fmla="*/ 519020 w 587936"/>
                  <a:gd name="connsiteY1" fmla="*/ 0 h 797966"/>
                  <a:gd name="connsiteX2" fmla="*/ 587936 w 587936"/>
                  <a:gd name="connsiteY2" fmla="*/ 797966 h 797966"/>
                  <a:gd name="connsiteX3" fmla="*/ 19691 w 587936"/>
                  <a:gd name="connsiteY3" fmla="*/ 797966 h 797966"/>
                  <a:gd name="connsiteX4" fmla="*/ 0 w 587936"/>
                  <a:gd name="connsiteY4" fmla="*/ 275665 h 797966"/>
                  <a:gd name="connsiteX0" fmla="*/ 3281 w 591217"/>
                  <a:gd name="connsiteY0" fmla="*/ 275665 h 991588"/>
                  <a:gd name="connsiteX1" fmla="*/ 522301 w 591217"/>
                  <a:gd name="connsiteY1" fmla="*/ 0 h 991588"/>
                  <a:gd name="connsiteX2" fmla="*/ 591217 w 591217"/>
                  <a:gd name="connsiteY2" fmla="*/ 797966 h 991588"/>
                  <a:gd name="connsiteX3" fmla="*/ 0 w 591217"/>
                  <a:gd name="connsiteY3" fmla="*/ 991588 h 991588"/>
                  <a:gd name="connsiteX4" fmla="*/ 3281 w 591217"/>
                  <a:gd name="connsiteY4" fmla="*/ 275665 h 991588"/>
                  <a:gd name="connsiteX0" fmla="*/ 3281 w 522301"/>
                  <a:gd name="connsiteY0" fmla="*/ 275665 h 991588"/>
                  <a:gd name="connsiteX1" fmla="*/ 522301 w 522301"/>
                  <a:gd name="connsiteY1" fmla="*/ 0 h 991588"/>
                  <a:gd name="connsiteX2" fmla="*/ 440260 w 522301"/>
                  <a:gd name="connsiteY2" fmla="*/ 715923 h 991588"/>
                  <a:gd name="connsiteX3" fmla="*/ 0 w 522301"/>
                  <a:gd name="connsiteY3" fmla="*/ 991588 h 991588"/>
                  <a:gd name="connsiteX4" fmla="*/ 3281 w 522301"/>
                  <a:gd name="connsiteY4" fmla="*/ 275665 h 991588"/>
                  <a:gd name="connsiteX0" fmla="*/ 3281 w 532147"/>
                  <a:gd name="connsiteY0" fmla="*/ 275665 h 991588"/>
                  <a:gd name="connsiteX1" fmla="*/ 522301 w 532147"/>
                  <a:gd name="connsiteY1" fmla="*/ 0 h 991588"/>
                  <a:gd name="connsiteX2" fmla="*/ 532147 w 532147"/>
                  <a:gd name="connsiteY2" fmla="*/ 702796 h 991588"/>
                  <a:gd name="connsiteX3" fmla="*/ 0 w 532147"/>
                  <a:gd name="connsiteY3" fmla="*/ 991588 h 991588"/>
                  <a:gd name="connsiteX4" fmla="*/ 3281 w 532147"/>
                  <a:gd name="connsiteY4" fmla="*/ 275665 h 99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2147" h="991588">
                    <a:moveTo>
                      <a:pt x="3281" y="275665"/>
                    </a:moveTo>
                    <a:lnTo>
                      <a:pt x="522301" y="0"/>
                    </a:lnTo>
                    <a:lnTo>
                      <a:pt x="532147" y="702796"/>
                    </a:lnTo>
                    <a:lnTo>
                      <a:pt x="0" y="991588"/>
                    </a:lnTo>
                    <a:cubicBezTo>
                      <a:pt x="1094" y="752947"/>
                      <a:pt x="2187" y="514306"/>
                      <a:pt x="3281" y="27566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Rectangle 245"/>
              <p:cNvSpPr/>
              <p:nvPr/>
            </p:nvSpPr>
            <p:spPr>
              <a:xfrm>
                <a:off x="3977026" y="1547316"/>
                <a:ext cx="532147" cy="991588"/>
              </a:xfrm>
              <a:custGeom>
                <a:avLst/>
                <a:gdLst>
                  <a:gd name="connsiteX0" fmla="*/ 0 w 568245"/>
                  <a:gd name="connsiteY0" fmla="*/ 0 h 568245"/>
                  <a:gd name="connsiteX1" fmla="*/ 568245 w 568245"/>
                  <a:gd name="connsiteY1" fmla="*/ 0 h 568245"/>
                  <a:gd name="connsiteX2" fmla="*/ 568245 w 568245"/>
                  <a:gd name="connsiteY2" fmla="*/ 568245 h 568245"/>
                  <a:gd name="connsiteX3" fmla="*/ 0 w 568245"/>
                  <a:gd name="connsiteY3" fmla="*/ 568245 h 568245"/>
                  <a:gd name="connsiteX4" fmla="*/ 0 w 568245"/>
                  <a:gd name="connsiteY4" fmla="*/ 0 h 568245"/>
                  <a:gd name="connsiteX0" fmla="*/ 0 w 568245"/>
                  <a:gd name="connsiteY0" fmla="*/ 229721 h 797966"/>
                  <a:gd name="connsiteX1" fmla="*/ 499329 w 568245"/>
                  <a:gd name="connsiteY1" fmla="*/ 0 h 797966"/>
                  <a:gd name="connsiteX2" fmla="*/ 568245 w 568245"/>
                  <a:gd name="connsiteY2" fmla="*/ 797966 h 797966"/>
                  <a:gd name="connsiteX3" fmla="*/ 0 w 568245"/>
                  <a:gd name="connsiteY3" fmla="*/ 797966 h 797966"/>
                  <a:gd name="connsiteX4" fmla="*/ 0 w 568245"/>
                  <a:gd name="connsiteY4" fmla="*/ 229721 h 797966"/>
                  <a:gd name="connsiteX0" fmla="*/ 0 w 587936"/>
                  <a:gd name="connsiteY0" fmla="*/ 275665 h 797966"/>
                  <a:gd name="connsiteX1" fmla="*/ 519020 w 587936"/>
                  <a:gd name="connsiteY1" fmla="*/ 0 h 797966"/>
                  <a:gd name="connsiteX2" fmla="*/ 587936 w 587936"/>
                  <a:gd name="connsiteY2" fmla="*/ 797966 h 797966"/>
                  <a:gd name="connsiteX3" fmla="*/ 19691 w 587936"/>
                  <a:gd name="connsiteY3" fmla="*/ 797966 h 797966"/>
                  <a:gd name="connsiteX4" fmla="*/ 0 w 587936"/>
                  <a:gd name="connsiteY4" fmla="*/ 275665 h 797966"/>
                  <a:gd name="connsiteX0" fmla="*/ 3281 w 591217"/>
                  <a:gd name="connsiteY0" fmla="*/ 275665 h 991588"/>
                  <a:gd name="connsiteX1" fmla="*/ 522301 w 591217"/>
                  <a:gd name="connsiteY1" fmla="*/ 0 h 991588"/>
                  <a:gd name="connsiteX2" fmla="*/ 591217 w 591217"/>
                  <a:gd name="connsiteY2" fmla="*/ 797966 h 991588"/>
                  <a:gd name="connsiteX3" fmla="*/ 0 w 591217"/>
                  <a:gd name="connsiteY3" fmla="*/ 991588 h 991588"/>
                  <a:gd name="connsiteX4" fmla="*/ 3281 w 591217"/>
                  <a:gd name="connsiteY4" fmla="*/ 275665 h 991588"/>
                  <a:gd name="connsiteX0" fmla="*/ 3281 w 522301"/>
                  <a:gd name="connsiteY0" fmla="*/ 275665 h 991588"/>
                  <a:gd name="connsiteX1" fmla="*/ 522301 w 522301"/>
                  <a:gd name="connsiteY1" fmla="*/ 0 h 991588"/>
                  <a:gd name="connsiteX2" fmla="*/ 440260 w 522301"/>
                  <a:gd name="connsiteY2" fmla="*/ 715923 h 991588"/>
                  <a:gd name="connsiteX3" fmla="*/ 0 w 522301"/>
                  <a:gd name="connsiteY3" fmla="*/ 991588 h 991588"/>
                  <a:gd name="connsiteX4" fmla="*/ 3281 w 522301"/>
                  <a:gd name="connsiteY4" fmla="*/ 275665 h 991588"/>
                  <a:gd name="connsiteX0" fmla="*/ 3281 w 532147"/>
                  <a:gd name="connsiteY0" fmla="*/ 275665 h 991588"/>
                  <a:gd name="connsiteX1" fmla="*/ 522301 w 532147"/>
                  <a:gd name="connsiteY1" fmla="*/ 0 h 991588"/>
                  <a:gd name="connsiteX2" fmla="*/ 532147 w 532147"/>
                  <a:gd name="connsiteY2" fmla="*/ 702796 h 991588"/>
                  <a:gd name="connsiteX3" fmla="*/ 0 w 532147"/>
                  <a:gd name="connsiteY3" fmla="*/ 991588 h 991588"/>
                  <a:gd name="connsiteX4" fmla="*/ 3281 w 532147"/>
                  <a:gd name="connsiteY4" fmla="*/ 275665 h 99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2147" h="991588">
                    <a:moveTo>
                      <a:pt x="3281" y="275665"/>
                    </a:moveTo>
                    <a:lnTo>
                      <a:pt x="522301" y="0"/>
                    </a:lnTo>
                    <a:lnTo>
                      <a:pt x="532147" y="702796"/>
                    </a:lnTo>
                    <a:lnTo>
                      <a:pt x="0" y="991588"/>
                    </a:lnTo>
                    <a:cubicBezTo>
                      <a:pt x="1094" y="752947"/>
                      <a:pt x="2187" y="514306"/>
                      <a:pt x="3281" y="27566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angle 245"/>
              <p:cNvSpPr/>
              <p:nvPr/>
            </p:nvSpPr>
            <p:spPr>
              <a:xfrm>
                <a:off x="3456518" y="3274617"/>
                <a:ext cx="532147" cy="991588"/>
              </a:xfrm>
              <a:custGeom>
                <a:avLst/>
                <a:gdLst>
                  <a:gd name="connsiteX0" fmla="*/ 0 w 568245"/>
                  <a:gd name="connsiteY0" fmla="*/ 0 h 568245"/>
                  <a:gd name="connsiteX1" fmla="*/ 568245 w 568245"/>
                  <a:gd name="connsiteY1" fmla="*/ 0 h 568245"/>
                  <a:gd name="connsiteX2" fmla="*/ 568245 w 568245"/>
                  <a:gd name="connsiteY2" fmla="*/ 568245 h 568245"/>
                  <a:gd name="connsiteX3" fmla="*/ 0 w 568245"/>
                  <a:gd name="connsiteY3" fmla="*/ 568245 h 568245"/>
                  <a:gd name="connsiteX4" fmla="*/ 0 w 568245"/>
                  <a:gd name="connsiteY4" fmla="*/ 0 h 568245"/>
                  <a:gd name="connsiteX0" fmla="*/ 0 w 568245"/>
                  <a:gd name="connsiteY0" fmla="*/ 229721 h 797966"/>
                  <a:gd name="connsiteX1" fmla="*/ 499329 w 568245"/>
                  <a:gd name="connsiteY1" fmla="*/ 0 h 797966"/>
                  <a:gd name="connsiteX2" fmla="*/ 568245 w 568245"/>
                  <a:gd name="connsiteY2" fmla="*/ 797966 h 797966"/>
                  <a:gd name="connsiteX3" fmla="*/ 0 w 568245"/>
                  <a:gd name="connsiteY3" fmla="*/ 797966 h 797966"/>
                  <a:gd name="connsiteX4" fmla="*/ 0 w 568245"/>
                  <a:gd name="connsiteY4" fmla="*/ 229721 h 797966"/>
                  <a:gd name="connsiteX0" fmla="*/ 0 w 587936"/>
                  <a:gd name="connsiteY0" fmla="*/ 275665 h 797966"/>
                  <a:gd name="connsiteX1" fmla="*/ 519020 w 587936"/>
                  <a:gd name="connsiteY1" fmla="*/ 0 h 797966"/>
                  <a:gd name="connsiteX2" fmla="*/ 587936 w 587936"/>
                  <a:gd name="connsiteY2" fmla="*/ 797966 h 797966"/>
                  <a:gd name="connsiteX3" fmla="*/ 19691 w 587936"/>
                  <a:gd name="connsiteY3" fmla="*/ 797966 h 797966"/>
                  <a:gd name="connsiteX4" fmla="*/ 0 w 587936"/>
                  <a:gd name="connsiteY4" fmla="*/ 275665 h 797966"/>
                  <a:gd name="connsiteX0" fmla="*/ 3281 w 591217"/>
                  <a:gd name="connsiteY0" fmla="*/ 275665 h 991588"/>
                  <a:gd name="connsiteX1" fmla="*/ 522301 w 591217"/>
                  <a:gd name="connsiteY1" fmla="*/ 0 h 991588"/>
                  <a:gd name="connsiteX2" fmla="*/ 591217 w 591217"/>
                  <a:gd name="connsiteY2" fmla="*/ 797966 h 991588"/>
                  <a:gd name="connsiteX3" fmla="*/ 0 w 591217"/>
                  <a:gd name="connsiteY3" fmla="*/ 991588 h 991588"/>
                  <a:gd name="connsiteX4" fmla="*/ 3281 w 591217"/>
                  <a:gd name="connsiteY4" fmla="*/ 275665 h 991588"/>
                  <a:gd name="connsiteX0" fmla="*/ 3281 w 522301"/>
                  <a:gd name="connsiteY0" fmla="*/ 275665 h 991588"/>
                  <a:gd name="connsiteX1" fmla="*/ 522301 w 522301"/>
                  <a:gd name="connsiteY1" fmla="*/ 0 h 991588"/>
                  <a:gd name="connsiteX2" fmla="*/ 440260 w 522301"/>
                  <a:gd name="connsiteY2" fmla="*/ 715923 h 991588"/>
                  <a:gd name="connsiteX3" fmla="*/ 0 w 522301"/>
                  <a:gd name="connsiteY3" fmla="*/ 991588 h 991588"/>
                  <a:gd name="connsiteX4" fmla="*/ 3281 w 522301"/>
                  <a:gd name="connsiteY4" fmla="*/ 275665 h 991588"/>
                  <a:gd name="connsiteX0" fmla="*/ 3281 w 532147"/>
                  <a:gd name="connsiteY0" fmla="*/ 275665 h 991588"/>
                  <a:gd name="connsiteX1" fmla="*/ 522301 w 532147"/>
                  <a:gd name="connsiteY1" fmla="*/ 0 h 991588"/>
                  <a:gd name="connsiteX2" fmla="*/ 532147 w 532147"/>
                  <a:gd name="connsiteY2" fmla="*/ 702796 h 991588"/>
                  <a:gd name="connsiteX3" fmla="*/ 0 w 532147"/>
                  <a:gd name="connsiteY3" fmla="*/ 991588 h 991588"/>
                  <a:gd name="connsiteX4" fmla="*/ 3281 w 532147"/>
                  <a:gd name="connsiteY4" fmla="*/ 275665 h 99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2147" h="991588">
                    <a:moveTo>
                      <a:pt x="3281" y="275665"/>
                    </a:moveTo>
                    <a:lnTo>
                      <a:pt x="522301" y="0"/>
                    </a:lnTo>
                    <a:lnTo>
                      <a:pt x="532147" y="702796"/>
                    </a:lnTo>
                    <a:lnTo>
                      <a:pt x="0" y="991588"/>
                    </a:lnTo>
                    <a:cubicBezTo>
                      <a:pt x="1094" y="752947"/>
                      <a:pt x="2187" y="514306"/>
                      <a:pt x="3281" y="27566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angle 245"/>
              <p:cNvSpPr/>
              <p:nvPr/>
            </p:nvSpPr>
            <p:spPr>
              <a:xfrm>
                <a:off x="2945595" y="2835865"/>
                <a:ext cx="532147" cy="991588"/>
              </a:xfrm>
              <a:custGeom>
                <a:avLst/>
                <a:gdLst>
                  <a:gd name="connsiteX0" fmla="*/ 0 w 568245"/>
                  <a:gd name="connsiteY0" fmla="*/ 0 h 568245"/>
                  <a:gd name="connsiteX1" fmla="*/ 568245 w 568245"/>
                  <a:gd name="connsiteY1" fmla="*/ 0 h 568245"/>
                  <a:gd name="connsiteX2" fmla="*/ 568245 w 568245"/>
                  <a:gd name="connsiteY2" fmla="*/ 568245 h 568245"/>
                  <a:gd name="connsiteX3" fmla="*/ 0 w 568245"/>
                  <a:gd name="connsiteY3" fmla="*/ 568245 h 568245"/>
                  <a:gd name="connsiteX4" fmla="*/ 0 w 568245"/>
                  <a:gd name="connsiteY4" fmla="*/ 0 h 568245"/>
                  <a:gd name="connsiteX0" fmla="*/ 0 w 568245"/>
                  <a:gd name="connsiteY0" fmla="*/ 229721 h 797966"/>
                  <a:gd name="connsiteX1" fmla="*/ 499329 w 568245"/>
                  <a:gd name="connsiteY1" fmla="*/ 0 h 797966"/>
                  <a:gd name="connsiteX2" fmla="*/ 568245 w 568245"/>
                  <a:gd name="connsiteY2" fmla="*/ 797966 h 797966"/>
                  <a:gd name="connsiteX3" fmla="*/ 0 w 568245"/>
                  <a:gd name="connsiteY3" fmla="*/ 797966 h 797966"/>
                  <a:gd name="connsiteX4" fmla="*/ 0 w 568245"/>
                  <a:gd name="connsiteY4" fmla="*/ 229721 h 797966"/>
                  <a:gd name="connsiteX0" fmla="*/ 0 w 587936"/>
                  <a:gd name="connsiteY0" fmla="*/ 275665 h 797966"/>
                  <a:gd name="connsiteX1" fmla="*/ 519020 w 587936"/>
                  <a:gd name="connsiteY1" fmla="*/ 0 h 797966"/>
                  <a:gd name="connsiteX2" fmla="*/ 587936 w 587936"/>
                  <a:gd name="connsiteY2" fmla="*/ 797966 h 797966"/>
                  <a:gd name="connsiteX3" fmla="*/ 19691 w 587936"/>
                  <a:gd name="connsiteY3" fmla="*/ 797966 h 797966"/>
                  <a:gd name="connsiteX4" fmla="*/ 0 w 587936"/>
                  <a:gd name="connsiteY4" fmla="*/ 275665 h 797966"/>
                  <a:gd name="connsiteX0" fmla="*/ 3281 w 591217"/>
                  <a:gd name="connsiteY0" fmla="*/ 275665 h 991588"/>
                  <a:gd name="connsiteX1" fmla="*/ 522301 w 591217"/>
                  <a:gd name="connsiteY1" fmla="*/ 0 h 991588"/>
                  <a:gd name="connsiteX2" fmla="*/ 591217 w 591217"/>
                  <a:gd name="connsiteY2" fmla="*/ 797966 h 991588"/>
                  <a:gd name="connsiteX3" fmla="*/ 0 w 591217"/>
                  <a:gd name="connsiteY3" fmla="*/ 991588 h 991588"/>
                  <a:gd name="connsiteX4" fmla="*/ 3281 w 591217"/>
                  <a:gd name="connsiteY4" fmla="*/ 275665 h 991588"/>
                  <a:gd name="connsiteX0" fmla="*/ 3281 w 522301"/>
                  <a:gd name="connsiteY0" fmla="*/ 275665 h 991588"/>
                  <a:gd name="connsiteX1" fmla="*/ 522301 w 522301"/>
                  <a:gd name="connsiteY1" fmla="*/ 0 h 991588"/>
                  <a:gd name="connsiteX2" fmla="*/ 440260 w 522301"/>
                  <a:gd name="connsiteY2" fmla="*/ 715923 h 991588"/>
                  <a:gd name="connsiteX3" fmla="*/ 0 w 522301"/>
                  <a:gd name="connsiteY3" fmla="*/ 991588 h 991588"/>
                  <a:gd name="connsiteX4" fmla="*/ 3281 w 522301"/>
                  <a:gd name="connsiteY4" fmla="*/ 275665 h 991588"/>
                  <a:gd name="connsiteX0" fmla="*/ 3281 w 532147"/>
                  <a:gd name="connsiteY0" fmla="*/ 275665 h 991588"/>
                  <a:gd name="connsiteX1" fmla="*/ 522301 w 532147"/>
                  <a:gd name="connsiteY1" fmla="*/ 0 h 991588"/>
                  <a:gd name="connsiteX2" fmla="*/ 532147 w 532147"/>
                  <a:gd name="connsiteY2" fmla="*/ 702796 h 991588"/>
                  <a:gd name="connsiteX3" fmla="*/ 0 w 532147"/>
                  <a:gd name="connsiteY3" fmla="*/ 991588 h 991588"/>
                  <a:gd name="connsiteX4" fmla="*/ 3281 w 532147"/>
                  <a:gd name="connsiteY4" fmla="*/ 275665 h 99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2147" h="991588">
                    <a:moveTo>
                      <a:pt x="3281" y="275665"/>
                    </a:moveTo>
                    <a:lnTo>
                      <a:pt x="522301" y="0"/>
                    </a:lnTo>
                    <a:lnTo>
                      <a:pt x="532147" y="702796"/>
                    </a:lnTo>
                    <a:lnTo>
                      <a:pt x="0" y="991588"/>
                    </a:lnTo>
                    <a:cubicBezTo>
                      <a:pt x="1094" y="752947"/>
                      <a:pt x="2187" y="514306"/>
                      <a:pt x="3281" y="27566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Rectangle 245"/>
              <p:cNvSpPr/>
              <p:nvPr/>
            </p:nvSpPr>
            <p:spPr>
              <a:xfrm>
                <a:off x="2945595" y="3549966"/>
                <a:ext cx="532147" cy="991588"/>
              </a:xfrm>
              <a:custGeom>
                <a:avLst/>
                <a:gdLst>
                  <a:gd name="connsiteX0" fmla="*/ 0 w 568245"/>
                  <a:gd name="connsiteY0" fmla="*/ 0 h 568245"/>
                  <a:gd name="connsiteX1" fmla="*/ 568245 w 568245"/>
                  <a:gd name="connsiteY1" fmla="*/ 0 h 568245"/>
                  <a:gd name="connsiteX2" fmla="*/ 568245 w 568245"/>
                  <a:gd name="connsiteY2" fmla="*/ 568245 h 568245"/>
                  <a:gd name="connsiteX3" fmla="*/ 0 w 568245"/>
                  <a:gd name="connsiteY3" fmla="*/ 568245 h 568245"/>
                  <a:gd name="connsiteX4" fmla="*/ 0 w 568245"/>
                  <a:gd name="connsiteY4" fmla="*/ 0 h 568245"/>
                  <a:gd name="connsiteX0" fmla="*/ 0 w 568245"/>
                  <a:gd name="connsiteY0" fmla="*/ 229721 h 797966"/>
                  <a:gd name="connsiteX1" fmla="*/ 499329 w 568245"/>
                  <a:gd name="connsiteY1" fmla="*/ 0 h 797966"/>
                  <a:gd name="connsiteX2" fmla="*/ 568245 w 568245"/>
                  <a:gd name="connsiteY2" fmla="*/ 797966 h 797966"/>
                  <a:gd name="connsiteX3" fmla="*/ 0 w 568245"/>
                  <a:gd name="connsiteY3" fmla="*/ 797966 h 797966"/>
                  <a:gd name="connsiteX4" fmla="*/ 0 w 568245"/>
                  <a:gd name="connsiteY4" fmla="*/ 229721 h 797966"/>
                  <a:gd name="connsiteX0" fmla="*/ 0 w 587936"/>
                  <a:gd name="connsiteY0" fmla="*/ 275665 h 797966"/>
                  <a:gd name="connsiteX1" fmla="*/ 519020 w 587936"/>
                  <a:gd name="connsiteY1" fmla="*/ 0 h 797966"/>
                  <a:gd name="connsiteX2" fmla="*/ 587936 w 587936"/>
                  <a:gd name="connsiteY2" fmla="*/ 797966 h 797966"/>
                  <a:gd name="connsiteX3" fmla="*/ 19691 w 587936"/>
                  <a:gd name="connsiteY3" fmla="*/ 797966 h 797966"/>
                  <a:gd name="connsiteX4" fmla="*/ 0 w 587936"/>
                  <a:gd name="connsiteY4" fmla="*/ 275665 h 797966"/>
                  <a:gd name="connsiteX0" fmla="*/ 3281 w 591217"/>
                  <a:gd name="connsiteY0" fmla="*/ 275665 h 991588"/>
                  <a:gd name="connsiteX1" fmla="*/ 522301 w 591217"/>
                  <a:gd name="connsiteY1" fmla="*/ 0 h 991588"/>
                  <a:gd name="connsiteX2" fmla="*/ 591217 w 591217"/>
                  <a:gd name="connsiteY2" fmla="*/ 797966 h 991588"/>
                  <a:gd name="connsiteX3" fmla="*/ 0 w 591217"/>
                  <a:gd name="connsiteY3" fmla="*/ 991588 h 991588"/>
                  <a:gd name="connsiteX4" fmla="*/ 3281 w 591217"/>
                  <a:gd name="connsiteY4" fmla="*/ 275665 h 991588"/>
                  <a:gd name="connsiteX0" fmla="*/ 3281 w 522301"/>
                  <a:gd name="connsiteY0" fmla="*/ 275665 h 991588"/>
                  <a:gd name="connsiteX1" fmla="*/ 522301 w 522301"/>
                  <a:gd name="connsiteY1" fmla="*/ 0 h 991588"/>
                  <a:gd name="connsiteX2" fmla="*/ 440260 w 522301"/>
                  <a:gd name="connsiteY2" fmla="*/ 715923 h 991588"/>
                  <a:gd name="connsiteX3" fmla="*/ 0 w 522301"/>
                  <a:gd name="connsiteY3" fmla="*/ 991588 h 991588"/>
                  <a:gd name="connsiteX4" fmla="*/ 3281 w 522301"/>
                  <a:gd name="connsiteY4" fmla="*/ 275665 h 991588"/>
                  <a:gd name="connsiteX0" fmla="*/ 3281 w 532147"/>
                  <a:gd name="connsiteY0" fmla="*/ 275665 h 991588"/>
                  <a:gd name="connsiteX1" fmla="*/ 522301 w 532147"/>
                  <a:gd name="connsiteY1" fmla="*/ 0 h 991588"/>
                  <a:gd name="connsiteX2" fmla="*/ 532147 w 532147"/>
                  <a:gd name="connsiteY2" fmla="*/ 702796 h 991588"/>
                  <a:gd name="connsiteX3" fmla="*/ 0 w 532147"/>
                  <a:gd name="connsiteY3" fmla="*/ 991588 h 991588"/>
                  <a:gd name="connsiteX4" fmla="*/ 3281 w 532147"/>
                  <a:gd name="connsiteY4" fmla="*/ 275665 h 99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2147" h="991588">
                    <a:moveTo>
                      <a:pt x="3281" y="275665"/>
                    </a:moveTo>
                    <a:lnTo>
                      <a:pt x="522301" y="0"/>
                    </a:lnTo>
                    <a:lnTo>
                      <a:pt x="532147" y="702796"/>
                    </a:lnTo>
                    <a:lnTo>
                      <a:pt x="0" y="991588"/>
                    </a:lnTo>
                    <a:cubicBezTo>
                      <a:pt x="1094" y="752947"/>
                      <a:pt x="2187" y="514306"/>
                      <a:pt x="3281" y="27566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Rectangle 220"/>
              <p:cNvSpPr/>
              <p:nvPr/>
            </p:nvSpPr>
            <p:spPr>
              <a:xfrm rot="1710025">
                <a:off x="2218435" y="3031571"/>
                <a:ext cx="963050" cy="650583"/>
              </a:xfrm>
              <a:custGeom>
                <a:avLst/>
                <a:gdLst>
                  <a:gd name="connsiteX0" fmla="*/ 0 w 592162"/>
                  <a:gd name="connsiteY0" fmla="*/ 0 h 592162"/>
                  <a:gd name="connsiteX1" fmla="*/ 592162 w 592162"/>
                  <a:gd name="connsiteY1" fmla="*/ 0 h 592162"/>
                  <a:gd name="connsiteX2" fmla="*/ 592162 w 592162"/>
                  <a:gd name="connsiteY2" fmla="*/ 592162 h 592162"/>
                  <a:gd name="connsiteX3" fmla="*/ 0 w 592162"/>
                  <a:gd name="connsiteY3" fmla="*/ 592162 h 592162"/>
                  <a:gd name="connsiteX4" fmla="*/ 0 w 592162"/>
                  <a:gd name="connsiteY4" fmla="*/ 0 h 592162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0 w 934742"/>
                  <a:gd name="connsiteY3" fmla="*/ 592162 h 639750"/>
                  <a:gd name="connsiteX4" fmla="*/ 0 w 934742"/>
                  <a:gd name="connsiteY4" fmla="*/ 0 h 639750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331482 w 934742"/>
                  <a:gd name="connsiteY3" fmla="*/ 633896 h 639750"/>
                  <a:gd name="connsiteX4" fmla="*/ 0 w 934742"/>
                  <a:gd name="connsiteY4" fmla="*/ 0 h 639750"/>
                  <a:gd name="connsiteX0" fmla="*/ 0 w 951954"/>
                  <a:gd name="connsiteY0" fmla="*/ 0 h 642282"/>
                  <a:gd name="connsiteX1" fmla="*/ 609374 w 951954"/>
                  <a:gd name="connsiteY1" fmla="*/ 2532 h 642282"/>
                  <a:gd name="connsiteX2" fmla="*/ 951954 w 951954"/>
                  <a:gd name="connsiteY2" fmla="*/ 642282 h 642282"/>
                  <a:gd name="connsiteX3" fmla="*/ 348694 w 951954"/>
                  <a:gd name="connsiteY3" fmla="*/ 636428 h 642282"/>
                  <a:gd name="connsiteX4" fmla="*/ 0 w 951954"/>
                  <a:gd name="connsiteY4" fmla="*/ 0 h 642282"/>
                  <a:gd name="connsiteX0" fmla="*/ 0 w 951954"/>
                  <a:gd name="connsiteY0" fmla="*/ 2449 h 644731"/>
                  <a:gd name="connsiteX1" fmla="*/ 618547 w 951954"/>
                  <a:gd name="connsiteY1" fmla="*/ 0 h 644731"/>
                  <a:gd name="connsiteX2" fmla="*/ 951954 w 951954"/>
                  <a:gd name="connsiteY2" fmla="*/ 644731 h 644731"/>
                  <a:gd name="connsiteX3" fmla="*/ 348694 w 951954"/>
                  <a:gd name="connsiteY3" fmla="*/ 638877 h 644731"/>
                  <a:gd name="connsiteX4" fmla="*/ 0 w 951954"/>
                  <a:gd name="connsiteY4" fmla="*/ 2449 h 644731"/>
                  <a:gd name="connsiteX0" fmla="*/ 0 w 963050"/>
                  <a:gd name="connsiteY0" fmla="*/ 2449 h 650583"/>
                  <a:gd name="connsiteX1" fmla="*/ 618547 w 963050"/>
                  <a:gd name="connsiteY1" fmla="*/ 0 h 650583"/>
                  <a:gd name="connsiteX2" fmla="*/ 963050 w 963050"/>
                  <a:gd name="connsiteY2" fmla="*/ 650583 h 650583"/>
                  <a:gd name="connsiteX3" fmla="*/ 348694 w 963050"/>
                  <a:gd name="connsiteY3" fmla="*/ 638877 h 650583"/>
                  <a:gd name="connsiteX4" fmla="*/ 0 w 963050"/>
                  <a:gd name="connsiteY4" fmla="*/ 2449 h 65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50" h="650583">
                    <a:moveTo>
                      <a:pt x="0" y="2449"/>
                    </a:moveTo>
                    <a:lnTo>
                      <a:pt x="618547" y="0"/>
                    </a:lnTo>
                    <a:lnTo>
                      <a:pt x="963050" y="650583"/>
                    </a:lnTo>
                    <a:lnTo>
                      <a:pt x="348694" y="638877"/>
                    </a:lnTo>
                    <a:lnTo>
                      <a:pt x="0" y="24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220"/>
              <p:cNvSpPr/>
              <p:nvPr/>
            </p:nvSpPr>
            <p:spPr>
              <a:xfrm rot="1710025">
                <a:off x="2192777" y="3714045"/>
                <a:ext cx="963050" cy="650583"/>
              </a:xfrm>
              <a:custGeom>
                <a:avLst/>
                <a:gdLst>
                  <a:gd name="connsiteX0" fmla="*/ 0 w 592162"/>
                  <a:gd name="connsiteY0" fmla="*/ 0 h 592162"/>
                  <a:gd name="connsiteX1" fmla="*/ 592162 w 592162"/>
                  <a:gd name="connsiteY1" fmla="*/ 0 h 592162"/>
                  <a:gd name="connsiteX2" fmla="*/ 592162 w 592162"/>
                  <a:gd name="connsiteY2" fmla="*/ 592162 h 592162"/>
                  <a:gd name="connsiteX3" fmla="*/ 0 w 592162"/>
                  <a:gd name="connsiteY3" fmla="*/ 592162 h 592162"/>
                  <a:gd name="connsiteX4" fmla="*/ 0 w 592162"/>
                  <a:gd name="connsiteY4" fmla="*/ 0 h 592162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0 w 934742"/>
                  <a:gd name="connsiteY3" fmla="*/ 592162 h 639750"/>
                  <a:gd name="connsiteX4" fmla="*/ 0 w 934742"/>
                  <a:gd name="connsiteY4" fmla="*/ 0 h 639750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331482 w 934742"/>
                  <a:gd name="connsiteY3" fmla="*/ 633896 h 639750"/>
                  <a:gd name="connsiteX4" fmla="*/ 0 w 934742"/>
                  <a:gd name="connsiteY4" fmla="*/ 0 h 639750"/>
                  <a:gd name="connsiteX0" fmla="*/ 0 w 951954"/>
                  <a:gd name="connsiteY0" fmla="*/ 0 h 642282"/>
                  <a:gd name="connsiteX1" fmla="*/ 609374 w 951954"/>
                  <a:gd name="connsiteY1" fmla="*/ 2532 h 642282"/>
                  <a:gd name="connsiteX2" fmla="*/ 951954 w 951954"/>
                  <a:gd name="connsiteY2" fmla="*/ 642282 h 642282"/>
                  <a:gd name="connsiteX3" fmla="*/ 348694 w 951954"/>
                  <a:gd name="connsiteY3" fmla="*/ 636428 h 642282"/>
                  <a:gd name="connsiteX4" fmla="*/ 0 w 951954"/>
                  <a:gd name="connsiteY4" fmla="*/ 0 h 642282"/>
                  <a:gd name="connsiteX0" fmla="*/ 0 w 951954"/>
                  <a:gd name="connsiteY0" fmla="*/ 2449 h 644731"/>
                  <a:gd name="connsiteX1" fmla="*/ 618547 w 951954"/>
                  <a:gd name="connsiteY1" fmla="*/ 0 h 644731"/>
                  <a:gd name="connsiteX2" fmla="*/ 951954 w 951954"/>
                  <a:gd name="connsiteY2" fmla="*/ 644731 h 644731"/>
                  <a:gd name="connsiteX3" fmla="*/ 348694 w 951954"/>
                  <a:gd name="connsiteY3" fmla="*/ 638877 h 644731"/>
                  <a:gd name="connsiteX4" fmla="*/ 0 w 951954"/>
                  <a:gd name="connsiteY4" fmla="*/ 2449 h 644731"/>
                  <a:gd name="connsiteX0" fmla="*/ 0 w 963050"/>
                  <a:gd name="connsiteY0" fmla="*/ 2449 h 650583"/>
                  <a:gd name="connsiteX1" fmla="*/ 618547 w 963050"/>
                  <a:gd name="connsiteY1" fmla="*/ 0 h 650583"/>
                  <a:gd name="connsiteX2" fmla="*/ 963050 w 963050"/>
                  <a:gd name="connsiteY2" fmla="*/ 650583 h 650583"/>
                  <a:gd name="connsiteX3" fmla="*/ 348694 w 963050"/>
                  <a:gd name="connsiteY3" fmla="*/ 638877 h 650583"/>
                  <a:gd name="connsiteX4" fmla="*/ 0 w 963050"/>
                  <a:gd name="connsiteY4" fmla="*/ 2449 h 65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50" h="650583">
                    <a:moveTo>
                      <a:pt x="0" y="2449"/>
                    </a:moveTo>
                    <a:lnTo>
                      <a:pt x="618547" y="0"/>
                    </a:lnTo>
                    <a:lnTo>
                      <a:pt x="963050" y="650583"/>
                    </a:lnTo>
                    <a:lnTo>
                      <a:pt x="348694" y="638877"/>
                    </a:lnTo>
                    <a:lnTo>
                      <a:pt x="0" y="24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Rectangle 220"/>
              <p:cNvSpPr/>
              <p:nvPr/>
            </p:nvSpPr>
            <p:spPr>
              <a:xfrm rot="1710025">
                <a:off x="1670859" y="3429750"/>
                <a:ext cx="963050" cy="650583"/>
              </a:xfrm>
              <a:custGeom>
                <a:avLst/>
                <a:gdLst>
                  <a:gd name="connsiteX0" fmla="*/ 0 w 592162"/>
                  <a:gd name="connsiteY0" fmla="*/ 0 h 592162"/>
                  <a:gd name="connsiteX1" fmla="*/ 592162 w 592162"/>
                  <a:gd name="connsiteY1" fmla="*/ 0 h 592162"/>
                  <a:gd name="connsiteX2" fmla="*/ 592162 w 592162"/>
                  <a:gd name="connsiteY2" fmla="*/ 592162 h 592162"/>
                  <a:gd name="connsiteX3" fmla="*/ 0 w 592162"/>
                  <a:gd name="connsiteY3" fmla="*/ 592162 h 592162"/>
                  <a:gd name="connsiteX4" fmla="*/ 0 w 592162"/>
                  <a:gd name="connsiteY4" fmla="*/ 0 h 592162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0 w 934742"/>
                  <a:gd name="connsiteY3" fmla="*/ 592162 h 639750"/>
                  <a:gd name="connsiteX4" fmla="*/ 0 w 934742"/>
                  <a:gd name="connsiteY4" fmla="*/ 0 h 639750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331482 w 934742"/>
                  <a:gd name="connsiteY3" fmla="*/ 633896 h 639750"/>
                  <a:gd name="connsiteX4" fmla="*/ 0 w 934742"/>
                  <a:gd name="connsiteY4" fmla="*/ 0 h 639750"/>
                  <a:gd name="connsiteX0" fmla="*/ 0 w 951954"/>
                  <a:gd name="connsiteY0" fmla="*/ 0 h 642282"/>
                  <a:gd name="connsiteX1" fmla="*/ 609374 w 951954"/>
                  <a:gd name="connsiteY1" fmla="*/ 2532 h 642282"/>
                  <a:gd name="connsiteX2" fmla="*/ 951954 w 951954"/>
                  <a:gd name="connsiteY2" fmla="*/ 642282 h 642282"/>
                  <a:gd name="connsiteX3" fmla="*/ 348694 w 951954"/>
                  <a:gd name="connsiteY3" fmla="*/ 636428 h 642282"/>
                  <a:gd name="connsiteX4" fmla="*/ 0 w 951954"/>
                  <a:gd name="connsiteY4" fmla="*/ 0 h 642282"/>
                  <a:gd name="connsiteX0" fmla="*/ 0 w 951954"/>
                  <a:gd name="connsiteY0" fmla="*/ 2449 h 644731"/>
                  <a:gd name="connsiteX1" fmla="*/ 618547 w 951954"/>
                  <a:gd name="connsiteY1" fmla="*/ 0 h 644731"/>
                  <a:gd name="connsiteX2" fmla="*/ 951954 w 951954"/>
                  <a:gd name="connsiteY2" fmla="*/ 644731 h 644731"/>
                  <a:gd name="connsiteX3" fmla="*/ 348694 w 951954"/>
                  <a:gd name="connsiteY3" fmla="*/ 638877 h 644731"/>
                  <a:gd name="connsiteX4" fmla="*/ 0 w 951954"/>
                  <a:gd name="connsiteY4" fmla="*/ 2449 h 644731"/>
                  <a:gd name="connsiteX0" fmla="*/ 0 w 963050"/>
                  <a:gd name="connsiteY0" fmla="*/ 2449 h 650583"/>
                  <a:gd name="connsiteX1" fmla="*/ 618547 w 963050"/>
                  <a:gd name="connsiteY1" fmla="*/ 0 h 650583"/>
                  <a:gd name="connsiteX2" fmla="*/ 963050 w 963050"/>
                  <a:gd name="connsiteY2" fmla="*/ 650583 h 650583"/>
                  <a:gd name="connsiteX3" fmla="*/ 348694 w 963050"/>
                  <a:gd name="connsiteY3" fmla="*/ 638877 h 650583"/>
                  <a:gd name="connsiteX4" fmla="*/ 0 w 963050"/>
                  <a:gd name="connsiteY4" fmla="*/ 2449 h 65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50" h="650583">
                    <a:moveTo>
                      <a:pt x="0" y="2449"/>
                    </a:moveTo>
                    <a:lnTo>
                      <a:pt x="618547" y="0"/>
                    </a:lnTo>
                    <a:lnTo>
                      <a:pt x="963050" y="650583"/>
                    </a:lnTo>
                    <a:lnTo>
                      <a:pt x="348694" y="638877"/>
                    </a:lnTo>
                    <a:lnTo>
                      <a:pt x="0" y="24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220"/>
              <p:cNvSpPr/>
              <p:nvPr/>
            </p:nvSpPr>
            <p:spPr>
              <a:xfrm rot="1710025">
                <a:off x="1155899" y="3156521"/>
                <a:ext cx="963050" cy="650583"/>
              </a:xfrm>
              <a:custGeom>
                <a:avLst/>
                <a:gdLst>
                  <a:gd name="connsiteX0" fmla="*/ 0 w 592162"/>
                  <a:gd name="connsiteY0" fmla="*/ 0 h 592162"/>
                  <a:gd name="connsiteX1" fmla="*/ 592162 w 592162"/>
                  <a:gd name="connsiteY1" fmla="*/ 0 h 592162"/>
                  <a:gd name="connsiteX2" fmla="*/ 592162 w 592162"/>
                  <a:gd name="connsiteY2" fmla="*/ 592162 h 592162"/>
                  <a:gd name="connsiteX3" fmla="*/ 0 w 592162"/>
                  <a:gd name="connsiteY3" fmla="*/ 592162 h 592162"/>
                  <a:gd name="connsiteX4" fmla="*/ 0 w 592162"/>
                  <a:gd name="connsiteY4" fmla="*/ 0 h 592162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0 w 934742"/>
                  <a:gd name="connsiteY3" fmla="*/ 592162 h 639750"/>
                  <a:gd name="connsiteX4" fmla="*/ 0 w 934742"/>
                  <a:gd name="connsiteY4" fmla="*/ 0 h 639750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331482 w 934742"/>
                  <a:gd name="connsiteY3" fmla="*/ 633896 h 639750"/>
                  <a:gd name="connsiteX4" fmla="*/ 0 w 934742"/>
                  <a:gd name="connsiteY4" fmla="*/ 0 h 639750"/>
                  <a:gd name="connsiteX0" fmla="*/ 0 w 951954"/>
                  <a:gd name="connsiteY0" fmla="*/ 0 h 642282"/>
                  <a:gd name="connsiteX1" fmla="*/ 609374 w 951954"/>
                  <a:gd name="connsiteY1" fmla="*/ 2532 h 642282"/>
                  <a:gd name="connsiteX2" fmla="*/ 951954 w 951954"/>
                  <a:gd name="connsiteY2" fmla="*/ 642282 h 642282"/>
                  <a:gd name="connsiteX3" fmla="*/ 348694 w 951954"/>
                  <a:gd name="connsiteY3" fmla="*/ 636428 h 642282"/>
                  <a:gd name="connsiteX4" fmla="*/ 0 w 951954"/>
                  <a:gd name="connsiteY4" fmla="*/ 0 h 642282"/>
                  <a:gd name="connsiteX0" fmla="*/ 0 w 951954"/>
                  <a:gd name="connsiteY0" fmla="*/ 2449 h 644731"/>
                  <a:gd name="connsiteX1" fmla="*/ 618547 w 951954"/>
                  <a:gd name="connsiteY1" fmla="*/ 0 h 644731"/>
                  <a:gd name="connsiteX2" fmla="*/ 951954 w 951954"/>
                  <a:gd name="connsiteY2" fmla="*/ 644731 h 644731"/>
                  <a:gd name="connsiteX3" fmla="*/ 348694 w 951954"/>
                  <a:gd name="connsiteY3" fmla="*/ 638877 h 644731"/>
                  <a:gd name="connsiteX4" fmla="*/ 0 w 951954"/>
                  <a:gd name="connsiteY4" fmla="*/ 2449 h 644731"/>
                  <a:gd name="connsiteX0" fmla="*/ 0 w 963050"/>
                  <a:gd name="connsiteY0" fmla="*/ 2449 h 650583"/>
                  <a:gd name="connsiteX1" fmla="*/ 618547 w 963050"/>
                  <a:gd name="connsiteY1" fmla="*/ 0 h 650583"/>
                  <a:gd name="connsiteX2" fmla="*/ 963050 w 963050"/>
                  <a:gd name="connsiteY2" fmla="*/ 650583 h 650583"/>
                  <a:gd name="connsiteX3" fmla="*/ 348694 w 963050"/>
                  <a:gd name="connsiteY3" fmla="*/ 638877 h 650583"/>
                  <a:gd name="connsiteX4" fmla="*/ 0 w 963050"/>
                  <a:gd name="connsiteY4" fmla="*/ 2449 h 65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50" h="650583">
                    <a:moveTo>
                      <a:pt x="0" y="2449"/>
                    </a:moveTo>
                    <a:lnTo>
                      <a:pt x="618547" y="0"/>
                    </a:lnTo>
                    <a:lnTo>
                      <a:pt x="963050" y="650583"/>
                    </a:lnTo>
                    <a:lnTo>
                      <a:pt x="348694" y="638877"/>
                    </a:lnTo>
                    <a:lnTo>
                      <a:pt x="0" y="24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Rectangle 220"/>
              <p:cNvSpPr/>
              <p:nvPr/>
            </p:nvSpPr>
            <p:spPr>
              <a:xfrm rot="1710025">
                <a:off x="1155900" y="1737662"/>
                <a:ext cx="963050" cy="650583"/>
              </a:xfrm>
              <a:custGeom>
                <a:avLst/>
                <a:gdLst>
                  <a:gd name="connsiteX0" fmla="*/ 0 w 592162"/>
                  <a:gd name="connsiteY0" fmla="*/ 0 h 592162"/>
                  <a:gd name="connsiteX1" fmla="*/ 592162 w 592162"/>
                  <a:gd name="connsiteY1" fmla="*/ 0 h 592162"/>
                  <a:gd name="connsiteX2" fmla="*/ 592162 w 592162"/>
                  <a:gd name="connsiteY2" fmla="*/ 592162 h 592162"/>
                  <a:gd name="connsiteX3" fmla="*/ 0 w 592162"/>
                  <a:gd name="connsiteY3" fmla="*/ 592162 h 592162"/>
                  <a:gd name="connsiteX4" fmla="*/ 0 w 592162"/>
                  <a:gd name="connsiteY4" fmla="*/ 0 h 592162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0 w 934742"/>
                  <a:gd name="connsiteY3" fmla="*/ 592162 h 639750"/>
                  <a:gd name="connsiteX4" fmla="*/ 0 w 934742"/>
                  <a:gd name="connsiteY4" fmla="*/ 0 h 639750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331482 w 934742"/>
                  <a:gd name="connsiteY3" fmla="*/ 633896 h 639750"/>
                  <a:gd name="connsiteX4" fmla="*/ 0 w 934742"/>
                  <a:gd name="connsiteY4" fmla="*/ 0 h 639750"/>
                  <a:gd name="connsiteX0" fmla="*/ 0 w 951954"/>
                  <a:gd name="connsiteY0" fmla="*/ 0 h 642282"/>
                  <a:gd name="connsiteX1" fmla="*/ 609374 w 951954"/>
                  <a:gd name="connsiteY1" fmla="*/ 2532 h 642282"/>
                  <a:gd name="connsiteX2" fmla="*/ 951954 w 951954"/>
                  <a:gd name="connsiteY2" fmla="*/ 642282 h 642282"/>
                  <a:gd name="connsiteX3" fmla="*/ 348694 w 951954"/>
                  <a:gd name="connsiteY3" fmla="*/ 636428 h 642282"/>
                  <a:gd name="connsiteX4" fmla="*/ 0 w 951954"/>
                  <a:gd name="connsiteY4" fmla="*/ 0 h 642282"/>
                  <a:gd name="connsiteX0" fmla="*/ 0 w 951954"/>
                  <a:gd name="connsiteY0" fmla="*/ 2449 h 644731"/>
                  <a:gd name="connsiteX1" fmla="*/ 618547 w 951954"/>
                  <a:gd name="connsiteY1" fmla="*/ 0 h 644731"/>
                  <a:gd name="connsiteX2" fmla="*/ 951954 w 951954"/>
                  <a:gd name="connsiteY2" fmla="*/ 644731 h 644731"/>
                  <a:gd name="connsiteX3" fmla="*/ 348694 w 951954"/>
                  <a:gd name="connsiteY3" fmla="*/ 638877 h 644731"/>
                  <a:gd name="connsiteX4" fmla="*/ 0 w 951954"/>
                  <a:gd name="connsiteY4" fmla="*/ 2449 h 644731"/>
                  <a:gd name="connsiteX0" fmla="*/ 0 w 963050"/>
                  <a:gd name="connsiteY0" fmla="*/ 2449 h 650583"/>
                  <a:gd name="connsiteX1" fmla="*/ 618547 w 963050"/>
                  <a:gd name="connsiteY1" fmla="*/ 0 h 650583"/>
                  <a:gd name="connsiteX2" fmla="*/ 963050 w 963050"/>
                  <a:gd name="connsiteY2" fmla="*/ 650583 h 650583"/>
                  <a:gd name="connsiteX3" fmla="*/ 348694 w 963050"/>
                  <a:gd name="connsiteY3" fmla="*/ 638877 h 650583"/>
                  <a:gd name="connsiteX4" fmla="*/ 0 w 963050"/>
                  <a:gd name="connsiteY4" fmla="*/ 2449 h 65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50" h="650583">
                    <a:moveTo>
                      <a:pt x="0" y="2449"/>
                    </a:moveTo>
                    <a:lnTo>
                      <a:pt x="618547" y="0"/>
                    </a:lnTo>
                    <a:lnTo>
                      <a:pt x="963050" y="650583"/>
                    </a:lnTo>
                    <a:lnTo>
                      <a:pt x="348694" y="638877"/>
                    </a:lnTo>
                    <a:lnTo>
                      <a:pt x="0" y="24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angle 220"/>
              <p:cNvSpPr/>
              <p:nvPr/>
            </p:nvSpPr>
            <p:spPr>
              <a:xfrm rot="1710025">
                <a:off x="1155900" y="2440837"/>
                <a:ext cx="963050" cy="650583"/>
              </a:xfrm>
              <a:custGeom>
                <a:avLst/>
                <a:gdLst>
                  <a:gd name="connsiteX0" fmla="*/ 0 w 592162"/>
                  <a:gd name="connsiteY0" fmla="*/ 0 h 592162"/>
                  <a:gd name="connsiteX1" fmla="*/ 592162 w 592162"/>
                  <a:gd name="connsiteY1" fmla="*/ 0 h 592162"/>
                  <a:gd name="connsiteX2" fmla="*/ 592162 w 592162"/>
                  <a:gd name="connsiteY2" fmla="*/ 592162 h 592162"/>
                  <a:gd name="connsiteX3" fmla="*/ 0 w 592162"/>
                  <a:gd name="connsiteY3" fmla="*/ 592162 h 592162"/>
                  <a:gd name="connsiteX4" fmla="*/ 0 w 592162"/>
                  <a:gd name="connsiteY4" fmla="*/ 0 h 592162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0 w 934742"/>
                  <a:gd name="connsiteY3" fmla="*/ 592162 h 639750"/>
                  <a:gd name="connsiteX4" fmla="*/ 0 w 934742"/>
                  <a:gd name="connsiteY4" fmla="*/ 0 h 639750"/>
                  <a:gd name="connsiteX0" fmla="*/ 0 w 934742"/>
                  <a:gd name="connsiteY0" fmla="*/ 0 h 639750"/>
                  <a:gd name="connsiteX1" fmla="*/ 592162 w 934742"/>
                  <a:gd name="connsiteY1" fmla="*/ 0 h 639750"/>
                  <a:gd name="connsiteX2" fmla="*/ 934742 w 934742"/>
                  <a:gd name="connsiteY2" fmla="*/ 639750 h 639750"/>
                  <a:gd name="connsiteX3" fmla="*/ 331482 w 934742"/>
                  <a:gd name="connsiteY3" fmla="*/ 633896 h 639750"/>
                  <a:gd name="connsiteX4" fmla="*/ 0 w 934742"/>
                  <a:gd name="connsiteY4" fmla="*/ 0 h 639750"/>
                  <a:gd name="connsiteX0" fmla="*/ 0 w 951954"/>
                  <a:gd name="connsiteY0" fmla="*/ 0 h 642282"/>
                  <a:gd name="connsiteX1" fmla="*/ 609374 w 951954"/>
                  <a:gd name="connsiteY1" fmla="*/ 2532 h 642282"/>
                  <a:gd name="connsiteX2" fmla="*/ 951954 w 951954"/>
                  <a:gd name="connsiteY2" fmla="*/ 642282 h 642282"/>
                  <a:gd name="connsiteX3" fmla="*/ 348694 w 951954"/>
                  <a:gd name="connsiteY3" fmla="*/ 636428 h 642282"/>
                  <a:gd name="connsiteX4" fmla="*/ 0 w 951954"/>
                  <a:gd name="connsiteY4" fmla="*/ 0 h 642282"/>
                  <a:gd name="connsiteX0" fmla="*/ 0 w 951954"/>
                  <a:gd name="connsiteY0" fmla="*/ 2449 h 644731"/>
                  <a:gd name="connsiteX1" fmla="*/ 618547 w 951954"/>
                  <a:gd name="connsiteY1" fmla="*/ 0 h 644731"/>
                  <a:gd name="connsiteX2" fmla="*/ 951954 w 951954"/>
                  <a:gd name="connsiteY2" fmla="*/ 644731 h 644731"/>
                  <a:gd name="connsiteX3" fmla="*/ 348694 w 951954"/>
                  <a:gd name="connsiteY3" fmla="*/ 638877 h 644731"/>
                  <a:gd name="connsiteX4" fmla="*/ 0 w 951954"/>
                  <a:gd name="connsiteY4" fmla="*/ 2449 h 644731"/>
                  <a:gd name="connsiteX0" fmla="*/ 0 w 963050"/>
                  <a:gd name="connsiteY0" fmla="*/ 2449 h 650583"/>
                  <a:gd name="connsiteX1" fmla="*/ 618547 w 963050"/>
                  <a:gd name="connsiteY1" fmla="*/ 0 h 650583"/>
                  <a:gd name="connsiteX2" fmla="*/ 963050 w 963050"/>
                  <a:gd name="connsiteY2" fmla="*/ 650583 h 650583"/>
                  <a:gd name="connsiteX3" fmla="*/ 348694 w 963050"/>
                  <a:gd name="connsiteY3" fmla="*/ 638877 h 650583"/>
                  <a:gd name="connsiteX4" fmla="*/ 0 w 963050"/>
                  <a:gd name="connsiteY4" fmla="*/ 2449 h 65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050" h="650583">
                    <a:moveTo>
                      <a:pt x="0" y="2449"/>
                    </a:moveTo>
                    <a:lnTo>
                      <a:pt x="618547" y="0"/>
                    </a:lnTo>
                    <a:lnTo>
                      <a:pt x="963050" y="650583"/>
                    </a:lnTo>
                    <a:lnTo>
                      <a:pt x="348694" y="638877"/>
                    </a:lnTo>
                    <a:lnTo>
                      <a:pt x="0" y="24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0" name="Straight Connector 389"/>
            <p:cNvCxnSpPr/>
            <p:nvPr/>
          </p:nvCxnSpPr>
          <p:spPr>
            <a:xfrm>
              <a:off x="5285331" y="2377222"/>
              <a:ext cx="528072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 flipH="1">
              <a:off x="5813403" y="1942569"/>
              <a:ext cx="1" cy="722724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6341475" y="1654498"/>
              <a:ext cx="0" cy="72272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5288810" y="1654498"/>
              <a:ext cx="0" cy="722724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5285331" y="1654498"/>
              <a:ext cx="528072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flipH="1">
              <a:off x="5813402" y="1227494"/>
              <a:ext cx="1" cy="722724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5288809" y="939423"/>
              <a:ext cx="0" cy="722724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5288809" y="942902"/>
              <a:ext cx="528072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 flipH="1">
              <a:off x="5813403" y="939423"/>
              <a:ext cx="528071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V="1">
              <a:off x="5285330" y="658311"/>
              <a:ext cx="528072" cy="28807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 flipH="1" flipV="1">
              <a:off x="5813403" y="651352"/>
              <a:ext cx="528071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5813401" y="2665293"/>
              <a:ext cx="528072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 flipH="1">
              <a:off x="6341473" y="2230640"/>
              <a:ext cx="1" cy="722724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6857565" y="1780048"/>
              <a:ext cx="0" cy="722724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5813401" y="1942569"/>
              <a:ext cx="528072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flipH="1">
              <a:off x="6341472" y="1515565"/>
              <a:ext cx="1" cy="722724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5813400" y="1227494"/>
              <a:ext cx="528072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 flipH="1">
              <a:off x="6341473" y="1227494"/>
              <a:ext cx="528071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flipH="1" flipV="1">
              <a:off x="6341473" y="939423"/>
              <a:ext cx="528071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>
              <a:off x="6329494" y="2943244"/>
              <a:ext cx="528072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 flipH="1">
              <a:off x="6857567" y="2943244"/>
              <a:ext cx="528071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 flipH="1">
              <a:off x="6857566" y="2508591"/>
              <a:ext cx="1" cy="722724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7385638" y="2220520"/>
              <a:ext cx="0" cy="722724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6329494" y="2220520"/>
              <a:ext cx="528072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 flipH="1">
              <a:off x="6857567" y="2220520"/>
              <a:ext cx="528071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7385637" y="1505445"/>
              <a:ext cx="0" cy="722724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6329493" y="1508924"/>
              <a:ext cx="528072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flipH="1">
              <a:off x="6857566" y="1505445"/>
              <a:ext cx="528071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 flipH="1" flipV="1">
              <a:off x="6857566" y="1217374"/>
              <a:ext cx="528071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5288809" y="3084485"/>
              <a:ext cx="528073" cy="300053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flipH="1">
              <a:off x="5813403" y="2665293"/>
              <a:ext cx="1" cy="722724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flipH="1">
              <a:off x="5288809" y="2373743"/>
              <a:ext cx="1" cy="722724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5816880" y="3384538"/>
              <a:ext cx="528072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H="1">
              <a:off x="6341473" y="2953364"/>
              <a:ext cx="1" cy="722724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6332973" y="3662489"/>
              <a:ext cx="528072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 flipH="1">
              <a:off x="6854088" y="3659010"/>
              <a:ext cx="528071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flipH="1">
              <a:off x="6857566" y="3231315"/>
              <a:ext cx="1" cy="722724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7385638" y="2943244"/>
              <a:ext cx="0" cy="722724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 flipH="1">
              <a:off x="6329495" y="651352"/>
              <a:ext cx="528071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 flipV="1">
              <a:off x="5804901" y="373718"/>
              <a:ext cx="528072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 flipH="1" flipV="1">
              <a:off x="6332974" y="366760"/>
              <a:ext cx="528071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 flipH="1">
              <a:off x="6857565" y="939423"/>
              <a:ext cx="528071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 flipH="1" flipV="1">
              <a:off x="6857565" y="651352"/>
              <a:ext cx="528071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 flipH="1">
              <a:off x="7359737" y="1217374"/>
              <a:ext cx="528071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 flipH="1" flipV="1">
              <a:off x="7373658" y="929303"/>
              <a:ext cx="528071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 flipH="1">
              <a:off x="6857566" y="363281"/>
              <a:ext cx="528071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 flipV="1">
              <a:off x="6332972" y="82168"/>
              <a:ext cx="540051" cy="29155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 flipH="1" flipV="1">
              <a:off x="6857566" y="82168"/>
              <a:ext cx="528071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 flipH="1">
              <a:off x="7385636" y="651352"/>
              <a:ext cx="528071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flipH="1" flipV="1">
              <a:off x="7378678" y="366760"/>
              <a:ext cx="528071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 flipH="1">
              <a:off x="7898250" y="932782"/>
              <a:ext cx="528071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flipH="1" flipV="1">
              <a:off x="7898250" y="651669"/>
              <a:ext cx="528071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 flipH="1">
              <a:off x="7367300" y="2664242"/>
              <a:ext cx="528071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>
              <a:off x="7892089" y="1938236"/>
              <a:ext cx="0" cy="722724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 flipH="1">
              <a:off x="7367300" y="1941518"/>
              <a:ext cx="528071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7892088" y="1223161"/>
              <a:ext cx="0" cy="722724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 flipH="1">
              <a:off x="7370976" y="3376726"/>
              <a:ext cx="528071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>
              <a:off x="7892089" y="2660960"/>
              <a:ext cx="0" cy="722724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 flipH="1">
              <a:off x="7898646" y="2375086"/>
              <a:ext cx="528071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>
              <a:off x="8419956" y="1642516"/>
              <a:ext cx="0" cy="722724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flipH="1">
              <a:off x="7898646" y="1649080"/>
              <a:ext cx="528071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>
              <a:off x="8419955" y="927441"/>
              <a:ext cx="0" cy="722724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 flipH="1">
              <a:off x="7898843" y="3084485"/>
              <a:ext cx="528071" cy="288071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>
              <a:off x="8419956" y="2365240"/>
              <a:ext cx="0" cy="722724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516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/>
          <p:cNvGrpSpPr/>
          <p:nvPr/>
        </p:nvGrpSpPr>
        <p:grpSpPr>
          <a:xfrm>
            <a:off x="1380320" y="678078"/>
            <a:ext cx="3133248" cy="1718066"/>
            <a:chOff x="1380320" y="678078"/>
            <a:chExt cx="3133248" cy="1718066"/>
          </a:xfrm>
          <a:solidFill>
            <a:srgbClr val="FF0000"/>
          </a:solidFill>
        </p:grpSpPr>
        <p:sp>
          <p:nvSpPr>
            <p:cNvPr id="96" name="Rectangle 254"/>
            <p:cNvSpPr/>
            <p:nvPr/>
          </p:nvSpPr>
          <p:spPr>
            <a:xfrm>
              <a:off x="1908087" y="1540358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254"/>
            <p:cNvSpPr/>
            <p:nvPr/>
          </p:nvSpPr>
          <p:spPr>
            <a:xfrm>
              <a:off x="2421287" y="1823868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254"/>
            <p:cNvSpPr/>
            <p:nvPr/>
          </p:nvSpPr>
          <p:spPr>
            <a:xfrm>
              <a:off x="1904911" y="965682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254"/>
            <p:cNvSpPr/>
            <p:nvPr/>
          </p:nvSpPr>
          <p:spPr>
            <a:xfrm>
              <a:off x="2432678" y="1251820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254"/>
            <p:cNvSpPr/>
            <p:nvPr/>
          </p:nvSpPr>
          <p:spPr>
            <a:xfrm>
              <a:off x="2953766" y="1527442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254"/>
            <p:cNvSpPr/>
            <p:nvPr/>
          </p:nvSpPr>
          <p:spPr>
            <a:xfrm>
              <a:off x="2428887" y="678078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254"/>
            <p:cNvSpPr/>
            <p:nvPr/>
          </p:nvSpPr>
          <p:spPr>
            <a:xfrm>
              <a:off x="2953479" y="970566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254"/>
            <p:cNvSpPr/>
            <p:nvPr/>
          </p:nvSpPr>
          <p:spPr>
            <a:xfrm>
              <a:off x="3471392" y="1252538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254"/>
            <p:cNvSpPr/>
            <p:nvPr/>
          </p:nvSpPr>
          <p:spPr>
            <a:xfrm>
              <a:off x="1380320" y="1254220"/>
              <a:ext cx="1042176" cy="572276"/>
            </a:xfrm>
            <a:custGeom>
              <a:avLst/>
              <a:gdLst>
                <a:gd name="connsiteX0" fmla="*/ 0 w 616726"/>
                <a:gd name="connsiteY0" fmla="*/ 0 h 616726"/>
                <a:gd name="connsiteX1" fmla="*/ 616726 w 616726"/>
                <a:gd name="connsiteY1" fmla="*/ 0 h 616726"/>
                <a:gd name="connsiteX2" fmla="*/ 616726 w 616726"/>
                <a:gd name="connsiteY2" fmla="*/ 616726 h 616726"/>
                <a:gd name="connsiteX3" fmla="*/ 0 w 616726"/>
                <a:gd name="connsiteY3" fmla="*/ 616726 h 616726"/>
                <a:gd name="connsiteX4" fmla="*/ 0 w 616726"/>
                <a:gd name="connsiteY4" fmla="*/ 0 h 616726"/>
                <a:gd name="connsiteX0" fmla="*/ 0 w 848501"/>
                <a:gd name="connsiteY0" fmla="*/ 0 h 616726"/>
                <a:gd name="connsiteX1" fmla="*/ 848501 w 848501"/>
                <a:gd name="connsiteY1" fmla="*/ 304800 h 616726"/>
                <a:gd name="connsiteX2" fmla="*/ 616726 w 848501"/>
                <a:gd name="connsiteY2" fmla="*/ 616726 h 616726"/>
                <a:gd name="connsiteX3" fmla="*/ 0 w 848501"/>
                <a:gd name="connsiteY3" fmla="*/ 616726 h 616726"/>
                <a:gd name="connsiteX4" fmla="*/ 0 w 848501"/>
                <a:gd name="connsiteY4" fmla="*/ 0 h 616726"/>
                <a:gd name="connsiteX0" fmla="*/ 339725 w 848501"/>
                <a:gd name="connsiteY0" fmla="*/ 0 h 594501"/>
                <a:gd name="connsiteX1" fmla="*/ 848501 w 848501"/>
                <a:gd name="connsiteY1" fmla="*/ 282575 h 594501"/>
                <a:gd name="connsiteX2" fmla="*/ 616726 w 848501"/>
                <a:gd name="connsiteY2" fmla="*/ 594501 h 594501"/>
                <a:gd name="connsiteX3" fmla="*/ 0 w 848501"/>
                <a:gd name="connsiteY3" fmla="*/ 594501 h 594501"/>
                <a:gd name="connsiteX4" fmla="*/ 339725 w 848501"/>
                <a:gd name="connsiteY4" fmla="*/ 0 h 594501"/>
                <a:gd name="connsiteX0" fmla="*/ 520700 w 1029476"/>
                <a:gd name="connsiteY0" fmla="*/ 0 h 594501"/>
                <a:gd name="connsiteX1" fmla="*/ 1029476 w 1029476"/>
                <a:gd name="connsiteY1" fmla="*/ 282575 h 594501"/>
                <a:gd name="connsiteX2" fmla="*/ 797701 w 1029476"/>
                <a:gd name="connsiteY2" fmla="*/ 594501 h 594501"/>
                <a:gd name="connsiteX3" fmla="*/ 0 w 1029476"/>
                <a:gd name="connsiteY3" fmla="*/ 283351 h 594501"/>
                <a:gd name="connsiteX4" fmla="*/ 520700 w 1029476"/>
                <a:gd name="connsiteY4" fmla="*/ 0 h 594501"/>
                <a:gd name="connsiteX0" fmla="*/ 520700 w 1029476"/>
                <a:gd name="connsiteY0" fmla="*/ 0 h 572276"/>
                <a:gd name="connsiteX1" fmla="*/ 1029476 w 1029476"/>
                <a:gd name="connsiteY1" fmla="*/ 282575 h 572276"/>
                <a:gd name="connsiteX2" fmla="*/ 502426 w 1029476"/>
                <a:gd name="connsiteY2" fmla="*/ 572276 h 572276"/>
                <a:gd name="connsiteX3" fmla="*/ 0 w 1029476"/>
                <a:gd name="connsiteY3" fmla="*/ 283351 h 572276"/>
                <a:gd name="connsiteX4" fmla="*/ 520700 w 1029476"/>
                <a:gd name="connsiteY4" fmla="*/ 0 h 572276"/>
                <a:gd name="connsiteX0" fmla="*/ 533400 w 1042176"/>
                <a:gd name="connsiteY0" fmla="*/ 0 h 572276"/>
                <a:gd name="connsiteX1" fmla="*/ 1042176 w 1042176"/>
                <a:gd name="connsiteY1" fmla="*/ 282575 h 572276"/>
                <a:gd name="connsiteX2" fmla="*/ 515126 w 1042176"/>
                <a:gd name="connsiteY2" fmla="*/ 572276 h 572276"/>
                <a:gd name="connsiteX3" fmla="*/ 0 w 1042176"/>
                <a:gd name="connsiteY3" fmla="*/ 283351 h 572276"/>
                <a:gd name="connsiteX4" fmla="*/ 533400 w 1042176"/>
                <a:gd name="connsiteY4" fmla="*/ 0 h 57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176" h="572276">
                  <a:moveTo>
                    <a:pt x="533400" y="0"/>
                  </a:moveTo>
                  <a:lnTo>
                    <a:pt x="1042176" y="282575"/>
                  </a:lnTo>
                  <a:lnTo>
                    <a:pt x="515126" y="572276"/>
                  </a:lnTo>
                  <a:lnTo>
                    <a:pt x="0" y="283351"/>
                  </a:lnTo>
                  <a:lnTo>
                    <a:pt x="53340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Rectangle 245"/>
          <p:cNvSpPr/>
          <p:nvPr/>
        </p:nvSpPr>
        <p:spPr>
          <a:xfrm>
            <a:off x="3456518" y="2560516"/>
            <a:ext cx="532147" cy="991588"/>
          </a:xfrm>
          <a:custGeom>
            <a:avLst/>
            <a:gdLst>
              <a:gd name="connsiteX0" fmla="*/ 0 w 568245"/>
              <a:gd name="connsiteY0" fmla="*/ 0 h 568245"/>
              <a:gd name="connsiteX1" fmla="*/ 568245 w 568245"/>
              <a:gd name="connsiteY1" fmla="*/ 0 h 568245"/>
              <a:gd name="connsiteX2" fmla="*/ 568245 w 568245"/>
              <a:gd name="connsiteY2" fmla="*/ 568245 h 568245"/>
              <a:gd name="connsiteX3" fmla="*/ 0 w 568245"/>
              <a:gd name="connsiteY3" fmla="*/ 568245 h 568245"/>
              <a:gd name="connsiteX4" fmla="*/ 0 w 568245"/>
              <a:gd name="connsiteY4" fmla="*/ 0 h 568245"/>
              <a:gd name="connsiteX0" fmla="*/ 0 w 568245"/>
              <a:gd name="connsiteY0" fmla="*/ 229721 h 797966"/>
              <a:gd name="connsiteX1" fmla="*/ 499329 w 568245"/>
              <a:gd name="connsiteY1" fmla="*/ 0 h 797966"/>
              <a:gd name="connsiteX2" fmla="*/ 568245 w 568245"/>
              <a:gd name="connsiteY2" fmla="*/ 797966 h 797966"/>
              <a:gd name="connsiteX3" fmla="*/ 0 w 568245"/>
              <a:gd name="connsiteY3" fmla="*/ 797966 h 797966"/>
              <a:gd name="connsiteX4" fmla="*/ 0 w 568245"/>
              <a:gd name="connsiteY4" fmla="*/ 229721 h 797966"/>
              <a:gd name="connsiteX0" fmla="*/ 0 w 587936"/>
              <a:gd name="connsiteY0" fmla="*/ 275665 h 797966"/>
              <a:gd name="connsiteX1" fmla="*/ 519020 w 587936"/>
              <a:gd name="connsiteY1" fmla="*/ 0 h 797966"/>
              <a:gd name="connsiteX2" fmla="*/ 587936 w 587936"/>
              <a:gd name="connsiteY2" fmla="*/ 797966 h 797966"/>
              <a:gd name="connsiteX3" fmla="*/ 19691 w 587936"/>
              <a:gd name="connsiteY3" fmla="*/ 797966 h 797966"/>
              <a:gd name="connsiteX4" fmla="*/ 0 w 587936"/>
              <a:gd name="connsiteY4" fmla="*/ 275665 h 797966"/>
              <a:gd name="connsiteX0" fmla="*/ 3281 w 591217"/>
              <a:gd name="connsiteY0" fmla="*/ 275665 h 991588"/>
              <a:gd name="connsiteX1" fmla="*/ 522301 w 591217"/>
              <a:gd name="connsiteY1" fmla="*/ 0 h 991588"/>
              <a:gd name="connsiteX2" fmla="*/ 591217 w 591217"/>
              <a:gd name="connsiteY2" fmla="*/ 797966 h 991588"/>
              <a:gd name="connsiteX3" fmla="*/ 0 w 591217"/>
              <a:gd name="connsiteY3" fmla="*/ 991588 h 991588"/>
              <a:gd name="connsiteX4" fmla="*/ 3281 w 591217"/>
              <a:gd name="connsiteY4" fmla="*/ 275665 h 991588"/>
              <a:gd name="connsiteX0" fmla="*/ 3281 w 522301"/>
              <a:gd name="connsiteY0" fmla="*/ 275665 h 991588"/>
              <a:gd name="connsiteX1" fmla="*/ 522301 w 522301"/>
              <a:gd name="connsiteY1" fmla="*/ 0 h 991588"/>
              <a:gd name="connsiteX2" fmla="*/ 440260 w 522301"/>
              <a:gd name="connsiteY2" fmla="*/ 715923 h 991588"/>
              <a:gd name="connsiteX3" fmla="*/ 0 w 522301"/>
              <a:gd name="connsiteY3" fmla="*/ 991588 h 991588"/>
              <a:gd name="connsiteX4" fmla="*/ 3281 w 522301"/>
              <a:gd name="connsiteY4" fmla="*/ 275665 h 991588"/>
              <a:gd name="connsiteX0" fmla="*/ 3281 w 532147"/>
              <a:gd name="connsiteY0" fmla="*/ 275665 h 991588"/>
              <a:gd name="connsiteX1" fmla="*/ 522301 w 532147"/>
              <a:gd name="connsiteY1" fmla="*/ 0 h 991588"/>
              <a:gd name="connsiteX2" fmla="*/ 532147 w 532147"/>
              <a:gd name="connsiteY2" fmla="*/ 702796 h 991588"/>
              <a:gd name="connsiteX3" fmla="*/ 0 w 532147"/>
              <a:gd name="connsiteY3" fmla="*/ 991588 h 991588"/>
              <a:gd name="connsiteX4" fmla="*/ 3281 w 532147"/>
              <a:gd name="connsiteY4" fmla="*/ 275665 h 9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47" h="991588">
                <a:moveTo>
                  <a:pt x="3281" y="275665"/>
                </a:moveTo>
                <a:lnTo>
                  <a:pt x="522301" y="0"/>
                </a:lnTo>
                <a:lnTo>
                  <a:pt x="532147" y="702796"/>
                </a:lnTo>
                <a:lnTo>
                  <a:pt x="0" y="991588"/>
                </a:lnTo>
                <a:cubicBezTo>
                  <a:pt x="1094" y="752947"/>
                  <a:pt x="2187" y="514306"/>
                  <a:pt x="3281" y="275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245"/>
          <p:cNvSpPr/>
          <p:nvPr/>
        </p:nvSpPr>
        <p:spPr>
          <a:xfrm>
            <a:off x="3456518" y="1839625"/>
            <a:ext cx="532147" cy="991588"/>
          </a:xfrm>
          <a:custGeom>
            <a:avLst/>
            <a:gdLst>
              <a:gd name="connsiteX0" fmla="*/ 0 w 568245"/>
              <a:gd name="connsiteY0" fmla="*/ 0 h 568245"/>
              <a:gd name="connsiteX1" fmla="*/ 568245 w 568245"/>
              <a:gd name="connsiteY1" fmla="*/ 0 h 568245"/>
              <a:gd name="connsiteX2" fmla="*/ 568245 w 568245"/>
              <a:gd name="connsiteY2" fmla="*/ 568245 h 568245"/>
              <a:gd name="connsiteX3" fmla="*/ 0 w 568245"/>
              <a:gd name="connsiteY3" fmla="*/ 568245 h 568245"/>
              <a:gd name="connsiteX4" fmla="*/ 0 w 568245"/>
              <a:gd name="connsiteY4" fmla="*/ 0 h 568245"/>
              <a:gd name="connsiteX0" fmla="*/ 0 w 568245"/>
              <a:gd name="connsiteY0" fmla="*/ 229721 h 797966"/>
              <a:gd name="connsiteX1" fmla="*/ 499329 w 568245"/>
              <a:gd name="connsiteY1" fmla="*/ 0 h 797966"/>
              <a:gd name="connsiteX2" fmla="*/ 568245 w 568245"/>
              <a:gd name="connsiteY2" fmla="*/ 797966 h 797966"/>
              <a:gd name="connsiteX3" fmla="*/ 0 w 568245"/>
              <a:gd name="connsiteY3" fmla="*/ 797966 h 797966"/>
              <a:gd name="connsiteX4" fmla="*/ 0 w 568245"/>
              <a:gd name="connsiteY4" fmla="*/ 229721 h 797966"/>
              <a:gd name="connsiteX0" fmla="*/ 0 w 587936"/>
              <a:gd name="connsiteY0" fmla="*/ 275665 h 797966"/>
              <a:gd name="connsiteX1" fmla="*/ 519020 w 587936"/>
              <a:gd name="connsiteY1" fmla="*/ 0 h 797966"/>
              <a:gd name="connsiteX2" fmla="*/ 587936 w 587936"/>
              <a:gd name="connsiteY2" fmla="*/ 797966 h 797966"/>
              <a:gd name="connsiteX3" fmla="*/ 19691 w 587936"/>
              <a:gd name="connsiteY3" fmla="*/ 797966 h 797966"/>
              <a:gd name="connsiteX4" fmla="*/ 0 w 587936"/>
              <a:gd name="connsiteY4" fmla="*/ 275665 h 797966"/>
              <a:gd name="connsiteX0" fmla="*/ 3281 w 591217"/>
              <a:gd name="connsiteY0" fmla="*/ 275665 h 991588"/>
              <a:gd name="connsiteX1" fmla="*/ 522301 w 591217"/>
              <a:gd name="connsiteY1" fmla="*/ 0 h 991588"/>
              <a:gd name="connsiteX2" fmla="*/ 591217 w 591217"/>
              <a:gd name="connsiteY2" fmla="*/ 797966 h 991588"/>
              <a:gd name="connsiteX3" fmla="*/ 0 w 591217"/>
              <a:gd name="connsiteY3" fmla="*/ 991588 h 991588"/>
              <a:gd name="connsiteX4" fmla="*/ 3281 w 591217"/>
              <a:gd name="connsiteY4" fmla="*/ 275665 h 991588"/>
              <a:gd name="connsiteX0" fmla="*/ 3281 w 522301"/>
              <a:gd name="connsiteY0" fmla="*/ 275665 h 991588"/>
              <a:gd name="connsiteX1" fmla="*/ 522301 w 522301"/>
              <a:gd name="connsiteY1" fmla="*/ 0 h 991588"/>
              <a:gd name="connsiteX2" fmla="*/ 440260 w 522301"/>
              <a:gd name="connsiteY2" fmla="*/ 715923 h 991588"/>
              <a:gd name="connsiteX3" fmla="*/ 0 w 522301"/>
              <a:gd name="connsiteY3" fmla="*/ 991588 h 991588"/>
              <a:gd name="connsiteX4" fmla="*/ 3281 w 522301"/>
              <a:gd name="connsiteY4" fmla="*/ 275665 h 991588"/>
              <a:gd name="connsiteX0" fmla="*/ 3281 w 532147"/>
              <a:gd name="connsiteY0" fmla="*/ 275665 h 991588"/>
              <a:gd name="connsiteX1" fmla="*/ 522301 w 532147"/>
              <a:gd name="connsiteY1" fmla="*/ 0 h 991588"/>
              <a:gd name="connsiteX2" fmla="*/ 532147 w 532147"/>
              <a:gd name="connsiteY2" fmla="*/ 702796 h 991588"/>
              <a:gd name="connsiteX3" fmla="*/ 0 w 532147"/>
              <a:gd name="connsiteY3" fmla="*/ 991588 h 991588"/>
              <a:gd name="connsiteX4" fmla="*/ 3281 w 532147"/>
              <a:gd name="connsiteY4" fmla="*/ 275665 h 9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47" h="991588">
                <a:moveTo>
                  <a:pt x="3281" y="275665"/>
                </a:moveTo>
                <a:lnTo>
                  <a:pt x="522301" y="0"/>
                </a:lnTo>
                <a:lnTo>
                  <a:pt x="532147" y="702796"/>
                </a:lnTo>
                <a:lnTo>
                  <a:pt x="0" y="991588"/>
                </a:lnTo>
                <a:cubicBezTo>
                  <a:pt x="1094" y="752947"/>
                  <a:pt x="2187" y="514306"/>
                  <a:pt x="3281" y="275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245"/>
          <p:cNvSpPr/>
          <p:nvPr/>
        </p:nvSpPr>
        <p:spPr>
          <a:xfrm>
            <a:off x="2945595" y="2114974"/>
            <a:ext cx="532147" cy="991588"/>
          </a:xfrm>
          <a:custGeom>
            <a:avLst/>
            <a:gdLst>
              <a:gd name="connsiteX0" fmla="*/ 0 w 568245"/>
              <a:gd name="connsiteY0" fmla="*/ 0 h 568245"/>
              <a:gd name="connsiteX1" fmla="*/ 568245 w 568245"/>
              <a:gd name="connsiteY1" fmla="*/ 0 h 568245"/>
              <a:gd name="connsiteX2" fmla="*/ 568245 w 568245"/>
              <a:gd name="connsiteY2" fmla="*/ 568245 h 568245"/>
              <a:gd name="connsiteX3" fmla="*/ 0 w 568245"/>
              <a:gd name="connsiteY3" fmla="*/ 568245 h 568245"/>
              <a:gd name="connsiteX4" fmla="*/ 0 w 568245"/>
              <a:gd name="connsiteY4" fmla="*/ 0 h 568245"/>
              <a:gd name="connsiteX0" fmla="*/ 0 w 568245"/>
              <a:gd name="connsiteY0" fmla="*/ 229721 h 797966"/>
              <a:gd name="connsiteX1" fmla="*/ 499329 w 568245"/>
              <a:gd name="connsiteY1" fmla="*/ 0 h 797966"/>
              <a:gd name="connsiteX2" fmla="*/ 568245 w 568245"/>
              <a:gd name="connsiteY2" fmla="*/ 797966 h 797966"/>
              <a:gd name="connsiteX3" fmla="*/ 0 w 568245"/>
              <a:gd name="connsiteY3" fmla="*/ 797966 h 797966"/>
              <a:gd name="connsiteX4" fmla="*/ 0 w 568245"/>
              <a:gd name="connsiteY4" fmla="*/ 229721 h 797966"/>
              <a:gd name="connsiteX0" fmla="*/ 0 w 587936"/>
              <a:gd name="connsiteY0" fmla="*/ 275665 h 797966"/>
              <a:gd name="connsiteX1" fmla="*/ 519020 w 587936"/>
              <a:gd name="connsiteY1" fmla="*/ 0 h 797966"/>
              <a:gd name="connsiteX2" fmla="*/ 587936 w 587936"/>
              <a:gd name="connsiteY2" fmla="*/ 797966 h 797966"/>
              <a:gd name="connsiteX3" fmla="*/ 19691 w 587936"/>
              <a:gd name="connsiteY3" fmla="*/ 797966 h 797966"/>
              <a:gd name="connsiteX4" fmla="*/ 0 w 587936"/>
              <a:gd name="connsiteY4" fmla="*/ 275665 h 797966"/>
              <a:gd name="connsiteX0" fmla="*/ 3281 w 591217"/>
              <a:gd name="connsiteY0" fmla="*/ 275665 h 991588"/>
              <a:gd name="connsiteX1" fmla="*/ 522301 w 591217"/>
              <a:gd name="connsiteY1" fmla="*/ 0 h 991588"/>
              <a:gd name="connsiteX2" fmla="*/ 591217 w 591217"/>
              <a:gd name="connsiteY2" fmla="*/ 797966 h 991588"/>
              <a:gd name="connsiteX3" fmla="*/ 0 w 591217"/>
              <a:gd name="connsiteY3" fmla="*/ 991588 h 991588"/>
              <a:gd name="connsiteX4" fmla="*/ 3281 w 591217"/>
              <a:gd name="connsiteY4" fmla="*/ 275665 h 991588"/>
              <a:gd name="connsiteX0" fmla="*/ 3281 w 522301"/>
              <a:gd name="connsiteY0" fmla="*/ 275665 h 991588"/>
              <a:gd name="connsiteX1" fmla="*/ 522301 w 522301"/>
              <a:gd name="connsiteY1" fmla="*/ 0 h 991588"/>
              <a:gd name="connsiteX2" fmla="*/ 440260 w 522301"/>
              <a:gd name="connsiteY2" fmla="*/ 715923 h 991588"/>
              <a:gd name="connsiteX3" fmla="*/ 0 w 522301"/>
              <a:gd name="connsiteY3" fmla="*/ 991588 h 991588"/>
              <a:gd name="connsiteX4" fmla="*/ 3281 w 522301"/>
              <a:gd name="connsiteY4" fmla="*/ 275665 h 991588"/>
              <a:gd name="connsiteX0" fmla="*/ 3281 w 532147"/>
              <a:gd name="connsiteY0" fmla="*/ 275665 h 991588"/>
              <a:gd name="connsiteX1" fmla="*/ 522301 w 532147"/>
              <a:gd name="connsiteY1" fmla="*/ 0 h 991588"/>
              <a:gd name="connsiteX2" fmla="*/ 532147 w 532147"/>
              <a:gd name="connsiteY2" fmla="*/ 702796 h 991588"/>
              <a:gd name="connsiteX3" fmla="*/ 0 w 532147"/>
              <a:gd name="connsiteY3" fmla="*/ 991588 h 991588"/>
              <a:gd name="connsiteX4" fmla="*/ 3281 w 532147"/>
              <a:gd name="connsiteY4" fmla="*/ 275665 h 9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47" h="991588">
                <a:moveTo>
                  <a:pt x="3281" y="275665"/>
                </a:moveTo>
                <a:lnTo>
                  <a:pt x="522301" y="0"/>
                </a:lnTo>
                <a:lnTo>
                  <a:pt x="532147" y="702796"/>
                </a:lnTo>
                <a:lnTo>
                  <a:pt x="0" y="991588"/>
                </a:lnTo>
                <a:cubicBezTo>
                  <a:pt x="1094" y="752947"/>
                  <a:pt x="2187" y="514306"/>
                  <a:pt x="3281" y="275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220"/>
          <p:cNvSpPr/>
          <p:nvPr/>
        </p:nvSpPr>
        <p:spPr>
          <a:xfrm rot="1710025">
            <a:off x="1670859" y="2708792"/>
            <a:ext cx="963050" cy="650583"/>
          </a:xfrm>
          <a:custGeom>
            <a:avLst/>
            <a:gdLst>
              <a:gd name="connsiteX0" fmla="*/ 0 w 592162"/>
              <a:gd name="connsiteY0" fmla="*/ 0 h 592162"/>
              <a:gd name="connsiteX1" fmla="*/ 592162 w 592162"/>
              <a:gd name="connsiteY1" fmla="*/ 0 h 592162"/>
              <a:gd name="connsiteX2" fmla="*/ 592162 w 592162"/>
              <a:gd name="connsiteY2" fmla="*/ 592162 h 592162"/>
              <a:gd name="connsiteX3" fmla="*/ 0 w 592162"/>
              <a:gd name="connsiteY3" fmla="*/ 592162 h 592162"/>
              <a:gd name="connsiteX4" fmla="*/ 0 w 592162"/>
              <a:gd name="connsiteY4" fmla="*/ 0 h 592162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0 w 934742"/>
              <a:gd name="connsiteY3" fmla="*/ 592162 h 639750"/>
              <a:gd name="connsiteX4" fmla="*/ 0 w 934742"/>
              <a:gd name="connsiteY4" fmla="*/ 0 h 639750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331482 w 934742"/>
              <a:gd name="connsiteY3" fmla="*/ 633896 h 639750"/>
              <a:gd name="connsiteX4" fmla="*/ 0 w 934742"/>
              <a:gd name="connsiteY4" fmla="*/ 0 h 639750"/>
              <a:gd name="connsiteX0" fmla="*/ 0 w 951954"/>
              <a:gd name="connsiteY0" fmla="*/ 0 h 642282"/>
              <a:gd name="connsiteX1" fmla="*/ 609374 w 951954"/>
              <a:gd name="connsiteY1" fmla="*/ 2532 h 642282"/>
              <a:gd name="connsiteX2" fmla="*/ 951954 w 951954"/>
              <a:gd name="connsiteY2" fmla="*/ 642282 h 642282"/>
              <a:gd name="connsiteX3" fmla="*/ 348694 w 951954"/>
              <a:gd name="connsiteY3" fmla="*/ 636428 h 642282"/>
              <a:gd name="connsiteX4" fmla="*/ 0 w 951954"/>
              <a:gd name="connsiteY4" fmla="*/ 0 h 642282"/>
              <a:gd name="connsiteX0" fmla="*/ 0 w 951954"/>
              <a:gd name="connsiteY0" fmla="*/ 2449 h 644731"/>
              <a:gd name="connsiteX1" fmla="*/ 618547 w 951954"/>
              <a:gd name="connsiteY1" fmla="*/ 0 h 644731"/>
              <a:gd name="connsiteX2" fmla="*/ 951954 w 951954"/>
              <a:gd name="connsiteY2" fmla="*/ 644731 h 644731"/>
              <a:gd name="connsiteX3" fmla="*/ 348694 w 951954"/>
              <a:gd name="connsiteY3" fmla="*/ 638877 h 644731"/>
              <a:gd name="connsiteX4" fmla="*/ 0 w 951954"/>
              <a:gd name="connsiteY4" fmla="*/ 2449 h 644731"/>
              <a:gd name="connsiteX0" fmla="*/ 0 w 963050"/>
              <a:gd name="connsiteY0" fmla="*/ 2449 h 650583"/>
              <a:gd name="connsiteX1" fmla="*/ 618547 w 963050"/>
              <a:gd name="connsiteY1" fmla="*/ 0 h 650583"/>
              <a:gd name="connsiteX2" fmla="*/ 963050 w 963050"/>
              <a:gd name="connsiteY2" fmla="*/ 650583 h 650583"/>
              <a:gd name="connsiteX3" fmla="*/ 348694 w 963050"/>
              <a:gd name="connsiteY3" fmla="*/ 638877 h 650583"/>
              <a:gd name="connsiteX4" fmla="*/ 0 w 963050"/>
              <a:gd name="connsiteY4" fmla="*/ 2449 h 6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50" h="650583">
                <a:moveTo>
                  <a:pt x="0" y="2449"/>
                </a:moveTo>
                <a:lnTo>
                  <a:pt x="618547" y="0"/>
                </a:lnTo>
                <a:lnTo>
                  <a:pt x="963050" y="650583"/>
                </a:lnTo>
                <a:lnTo>
                  <a:pt x="348694" y="638877"/>
                </a:lnTo>
                <a:lnTo>
                  <a:pt x="0" y="24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220"/>
          <p:cNvSpPr/>
          <p:nvPr/>
        </p:nvSpPr>
        <p:spPr>
          <a:xfrm rot="1710025">
            <a:off x="2192777" y="2282513"/>
            <a:ext cx="963050" cy="650583"/>
          </a:xfrm>
          <a:custGeom>
            <a:avLst/>
            <a:gdLst>
              <a:gd name="connsiteX0" fmla="*/ 0 w 592162"/>
              <a:gd name="connsiteY0" fmla="*/ 0 h 592162"/>
              <a:gd name="connsiteX1" fmla="*/ 592162 w 592162"/>
              <a:gd name="connsiteY1" fmla="*/ 0 h 592162"/>
              <a:gd name="connsiteX2" fmla="*/ 592162 w 592162"/>
              <a:gd name="connsiteY2" fmla="*/ 592162 h 592162"/>
              <a:gd name="connsiteX3" fmla="*/ 0 w 592162"/>
              <a:gd name="connsiteY3" fmla="*/ 592162 h 592162"/>
              <a:gd name="connsiteX4" fmla="*/ 0 w 592162"/>
              <a:gd name="connsiteY4" fmla="*/ 0 h 592162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0 w 934742"/>
              <a:gd name="connsiteY3" fmla="*/ 592162 h 639750"/>
              <a:gd name="connsiteX4" fmla="*/ 0 w 934742"/>
              <a:gd name="connsiteY4" fmla="*/ 0 h 639750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331482 w 934742"/>
              <a:gd name="connsiteY3" fmla="*/ 633896 h 639750"/>
              <a:gd name="connsiteX4" fmla="*/ 0 w 934742"/>
              <a:gd name="connsiteY4" fmla="*/ 0 h 639750"/>
              <a:gd name="connsiteX0" fmla="*/ 0 w 951954"/>
              <a:gd name="connsiteY0" fmla="*/ 0 h 642282"/>
              <a:gd name="connsiteX1" fmla="*/ 609374 w 951954"/>
              <a:gd name="connsiteY1" fmla="*/ 2532 h 642282"/>
              <a:gd name="connsiteX2" fmla="*/ 951954 w 951954"/>
              <a:gd name="connsiteY2" fmla="*/ 642282 h 642282"/>
              <a:gd name="connsiteX3" fmla="*/ 348694 w 951954"/>
              <a:gd name="connsiteY3" fmla="*/ 636428 h 642282"/>
              <a:gd name="connsiteX4" fmla="*/ 0 w 951954"/>
              <a:gd name="connsiteY4" fmla="*/ 0 h 642282"/>
              <a:gd name="connsiteX0" fmla="*/ 0 w 951954"/>
              <a:gd name="connsiteY0" fmla="*/ 2449 h 644731"/>
              <a:gd name="connsiteX1" fmla="*/ 618547 w 951954"/>
              <a:gd name="connsiteY1" fmla="*/ 0 h 644731"/>
              <a:gd name="connsiteX2" fmla="*/ 951954 w 951954"/>
              <a:gd name="connsiteY2" fmla="*/ 644731 h 644731"/>
              <a:gd name="connsiteX3" fmla="*/ 348694 w 951954"/>
              <a:gd name="connsiteY3" fmla="*/ 638877 h 644731"/>
              <a:gd name="connsiteX4" fmla="*/ 0 w 951954"/>
              <a:gd name="connsiteY4" fmla="*/ 2449 h 644731"/>
              <a:gd name="connsiteX0" fmla="*/ 0 w 963050"/>
              <a:gd name="connsiteY0" fmla="*/ 2449 h 650583"/>
              <a:gd name="connsiteX1" fmla="*/ 618547 w 963050"/>
              <a:gd name="connsiteY1" fmla="*/ 0 h 650583"/>
              <a:gd name="connsiteX2" fmla="*/ 963050 w 963050"/>
              <a:gd name="connsiteY2" fmla="*/ 650583 h 650583"/>
              <a:gd name="connsiteX3" fmla="*/ 348694 w 963050"/>
              <a:gd name="connsiteY3" fmla="*/ 638877 h 650583"/>
              <a:gd name="connsiteX4" fmla="*/ 0 w 963050"/>
              <a:gd name="connsiteY4" fmla="*/ 2449 h 6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50" h="650583">
                <a:moveTo>
                  <a:pt x="0" y="2449"/>
                </a:moveTo>
                <a:lnTo>
                  <a:pt x="618547" y="0"/>
                </a:lnTo>
                <a:lnTo>
                  <a:pt x="963050" y="650583"/>
                </a:lnTo>
                <a:lnTo>
                  <a:pt x="348694" y="638877"/>
                </a:lnTo>
                <a:lnTo>
                  <a:pt x="0" y="24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220"/>
          <p:cNvSpPr/>
          <p:nvPr/>
        </p:nvSpPr>
        <p:spPr>
          <a:xfrm rot="1710025">
            <a:off x="1670859" y="1998218"/>
            <a:ext cx="963050" cy="650583"/>
          </a:xfrm>
          <a:custGeom>
            <a:avLst/>
            <a:gdLst>
              <a:gd name="connsiteX0" fmla="*/ 0 w 592162"/>
              <a:gd name="connsiteY0" fmla="*/ 0 h 592162"/>
              <a:gd name="connsiteX1" fmla="*/ 592162 w 592162"/>
              <a:gd name="connsiteY1" fmla="*/ 0 h 592162"/>
              <a:gd name="connsiteX2" fmla="*/ 592162 w 592162"/>
              <a:gd name="connsiteY2" fmla="*/ 592162 h 592162"/>
              <a:gd name="connsiteX3" fmla="*/ 0 w 592162"/>
              <a:gd name="connsiteY3" fmla="*/ 592162 h 592162"/>
              <a:gd name="connsiteX4" fmla="*/ 0 w 592162"/>
              <a:gd name="connsiteY4" fmla="*/ 0 h 592162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0 w 934742"/>
              <a:gd name="connsiteY3" fmla="*/ 592162 h 639750"/>
              <a:gd name="connsiteX4" fmla="*/ 0 w 934742"/>
              <a:gd name="connsiteY4" fmla="*/ 0 h 639750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331482 w 934742"/>
              <a:gd name="connsiteY3" fmla="*/ 633896 h 639750"/>
              <a:gd name="connsiteX4" fmla="*/ 0 w 934742"/>
              <a:gd name="connsiteY4" fmla="*/ 0 h 639750"/>
              <a:gd name="connsiteX0" fmla="*/ 0 w 951954"/>
              <a:gd name="connsiteY0" fmla="*/ 0 h 642282"/>
              <a:gd name="connsiteX1" fmla="*/ 609374 w 951954"/>
              <a:gd name="connsiteY1" fmla="*/ 2532 h 642282"/>
              <a:gd name="connsiteX2" fmla="*/ 951954 w 951954"/>
              <a:gd name="connsiteY2" fmla="*/ 642282 h 642282"/>
              <a:gd name="connsiteX3" fmla="*/ 348694 w 951954"/>
              <a:gd name="connsiteY3" fmla="*/ 636428 h 642282"/>
              <a:gd name="connsiteX4" fmla="*/ 0 w 951954"/>
              <a:gd name="connsiteY4" fmla="*/ 0 h 642282"/>
              <a:gd name="connsiteX0" fmla="*/ 0 w 951954"/>
              <a:gd name="connsiteY0" fmla="*/ 2449 h 644731"/>
              <a:gd name="connsiteX1" fmla="*/ 618547 w 951954"/>
              <a:gd name="connsiteY1" fmla="*/ 0 h 644731"/>
              <a:gd name="connsiteX2" fmla="*/ 951954 w 951954"/>
              <a:gd name="connsiteY2" fmla="*/ 644731 h 644731"/>
              <a:gd name="connsiteX3" fmla="*/ 348694 w 951954"/>
              <a:gd name="connsiteY3" fmla="*/ 638877 h 644731"/>
              <a:gd name="connsiteX4" fmla="*/ 0 w 951954"/>
              <a:gd name="connsiteY4" fmla="*/ 2449 h 644731"/>
              <a:gd name="connsiteX0" fmla="*/ 0 w 963050"/>
              <a:gd name="connsiteY0" fmla="*/ 2449 h 650583"/>
              <a:gd name="connsiteX1" fmla="*/ 618547 w 963050"/>
              <a:gd name="connsiteY1" fmla="*/ 0 h 650583"/>
              <a:gd name="connsiteX2" fmla="*/ 963050 w 963050"/>
              <a:gd name="connsiteY2" fmla="*/ 650583 h 650583"/>
              <a:gd name="connsiteX3" fmla="*/ 348694 w 963050"/>
              <a:gd name="connsiteY3" fmla="*/ 638877 h 650583"/>
              <a:gd name="connsiteX4" fmla="*/ 0 w 963050"/>
              <a:gd name="connsiteY4" fmla="*/ 2449 h 6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50" h="650583">
                <a:moveTo>
                  <a:pt x="0" y="2449"/>
                </a:moveTo>
                <a:lnTo>
                  <a:pt x="618547" y="0"/>
                </a:lnTo>
                <a:lnTo>
                  <a:pt x="963050" y="650583"/>
                </a:lnTo>
                <a:lnTo>
                  <a:pt x="348694" y="638877"/>
                </a:lnTo>
                <a:lnTo>
                  <a:pt x="0" y="24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/>
          <p:cNvGrpSpPr/>
          <p:nvPr/>
        </p:nvGrpSpPr>
        <p:grpSpPr>
          <a:xfrm>
            <a:off x="1155899" y="1547316"/>
            <a:ext cx="3353274" cy="2994238"/>
            <a:chOff x="1155899" y="1547316"/>
            <a:chExt cx="3353274" cy="2994238"/>
          </a:xfrm>
          <a:solidFill>
            <a:srgbClr val="2962FF"/>
          </a:solidFill>
        </p:grpSpPr>
        <p:sp>
          <p:nvSpPr>
            <p:cNvPr id="105" name="Rectangle 245"/>
            <p:cNvSpPr/>
            <p:nvPr/>
          </p:nvSpPr>
          <p:spPr>
            <a:xfrm>
              <a:off x="3977026" y="2268207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245"/>
            <p:cNvSpPr/>
            <p:nvPr/>
          </p:nvSpPr>
          <p:spPr>
            <a:xfrm>
              <a:off x="3977026" y="2982308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245"/>
            <p:cNvSpPr/>
            <p:nvPr/>
          </p:nvSpPr>
          <p:spPr>
            <a:xfrm>
              <a:off x="3977026" y="1547316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245"/>
            <p:cNvSpPr/>
            <p:nvPr/>
          </p:nvSpPr>
          <p:spPr>
            <a:xfrm>
              <a:off x="3456518" y="3274617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245"/>
            <p:cNvSpPr/>
            <p:nvPr/>
          </p:nvSpPr>
          <p:spPr>
            <a:xfrm>
              <a:off x="2945595" y="2835865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245"/>
            <p:cNvSpPr/>
            <p:nvPr/>
          </p:nvSpPr>
          <p:spPr>
            <a:xfrm>
              <a:off x="2945595" y="3549966"/>
              <a:ext cx="532147" cy="991588"/>
            </a:xfrm>
            <a:custGeom>
              <a:avLst/>
              <a:gdLst>
                <a:gd name="connsiteX0" fmla="*/ 0 w 568245"/>
                <a:gd name="connsiteY0" fmla="*/ 0 h 568245"/>
                <a:gd name="connsiteX1" fmla="*/ 568245 w 568245"/>
                <a:gd name="connsiteY1" fmla="*/ 0 h 568245"/>
                <a:gd name="connsiteX2" fmla="*/ 568245 w 568245"/>
                <a:gd name="connsiteY2" fmla="*/ 568245 h 568245"/>
                <a:gd name="connsiteX3" fmla="*/ 0 w 568245"/>
                <a:gd name="connsiteY3" fmla="*/ 568245 h 568245"/>
                <a:gd name="connsiteX4" fmla="*/ 0 w 568245"/>
                <a:gd name="connsiteY4" fmla="*/ 0 h 568245"/>
                <a:gd name="connsiteX0" fmla="*/ 0 w 568245"/>
                <a:gd name="connsiteY0" fmla="*/ 229721 h 797966"/>
                <a:gd name="connsiteX1" fmla="*/ 499329 w 568245"/>
                <a:gd name="connsiteY1" fmla="*/ 0 h 797966"/>
                <a:gd name="connsiteX2" fmla="*/ 568245 w 568245"/>
                <a:gd name="connsiteY2" fmla="*/ 797966 h 797966"/>
                <a:gd name="connsiteX3" fmla="*/ 0 w 568245"/>
                <a:gd name="connsiteY3" fmla="*/ 797966 h 797966"/>
                <a:gd name="connsiteX4" fmla="*/ 0 w 568245"/>
                <a:gd name="connsiteY4" fmla="*/ 229721 h 797966"/>
                <a:gd name="connsiteX0" fmla="*/ 0 w 587936"/>
                <a:gd name="connsiteY0" fmla="*/ 275665 h 797966"/>
                <a:gd name="connsiteX1" fmla="*/ 519020 w 587936"/>
                <a:gd name="connsiteY1" fmla="*/ 0 h 797966"/>
                <a:gd name="connsiteX2" fmla="*/ 587936 w 587936"/>
                <a:gd name="connsiteY2" fmla="*/ 797966 h 797966"/>
                <a:gd name="connsiteX3" fmla="*/ 19691 w 587936"/>
                <a:gd name="connsiteY3" fmla="*/ 797966 h 797966"/>
                <a:gd name="connsiteX4" fmla="*/ 0 w 587936"/>
                <a:gd name="connsiteY4" fmla="*/ 275665 h 797966"/>
                <a:gd name="connsiteX0" fmla="*/ 3281 w 591217"/>
                <a:gd name="connsiteY0" fmla="*/ 275665 h 991588"/>
                <a:gd name="connsiteX1" fmla="*/ 522301 w 591217"/>
                <a:gd name="connsiteY1" fmla="*/ 0 h 991588"/>
                <a:gd name="connsiteX2" fmla="*/ 591217 w 591217"/>
                <a:gd name="connsiteY2" fmla="*/ 797966 h 991588"/>
                <a:gd name="connsiteX3" fmla="*/ 0 w 591217"/>
                <a:gd name="connsiteY3" fmla="*/ 991588 h 991588"/>
                <a:gd name="connsiteX4" fmla="*/ 3281 w 591217"/>
                <a:gd name="connsiteY4" fmla="*/ 275665 h 991588"/>
                <a:gd name="connsiteX0" fmla="*/ 3281 w 522301"/>
                <a:gd name="connsiteY0" fmla="*/ 275665 h 991588"/>
                <a:gd name="connsiteX1" fmla="*/ 522301 w 522301"/>
                <a:gd name="connsiteY1" fmla="*/ 0 h 991588"/>
                <a:gd name="connsiteX2" fmla="*/ 440260 w 522301"/>
                <a:gd name="connsiteY2" fmla="*/ 715923 h 991588"/>
                <a:gd name="connsiteX3" fmla="*/ 0 w 522301"/>
                <a:gd name="connsiteY3" fmla="*/ 991588 h 991588"/>
                <a:gd name="connsiteX4" fmla="*/ 3281 w 522301"/>
                <a:gd name="connsiteY4" fmla="*/ 275665 h 991588"/>
                <a:gd name="connsiteX0" fmla="*/ 3281 w 532147"/>
                <a:gd name="connsiteY0" fmla="*/ 275665 h 991588"/>
                <a:gd name="connsiteX1" fmla="*/ 522301 w 532147"/>
                <a:gd name="connsiteY1" fmla="*/ 0 h 991588"/>
                <a:gd name="connsiteX2" fmla="*/ 532147 w 532147"/>
                <a:gd name="connsiteY2" fmla="*/ 702796 h 991588"/>
                <a:gd name="connsiteX3" fmla="*/ 0 w 532147"/>
                <a:gd name="connsiteY3" fmla="*/ 991588 h 991588"/>
                <a:gd name="connsiteX4" fmla="*/ 3281 w 532147"/>
                <a:gd name="connsiteY4" fmla="*/ 275665 h 9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47" h="991588">
                  <a:moveTo>
                    <a:pt x="3281" y="275665"/>
                  </a:moveTo>
                  <a:lnTo>
                    <a:pt x="522301" y="0"/>
                  </a:lnTo>
                  <a:lnTo>
                    <a:pt x="532147" y="702796"/>
                  </a:lnTo>
                  <a:lnTo>
                    <a:pt x="0" y="991588"/>
                  </a:lnTo>
                  <a:cubicBezTo>
                    <a:pt x="1094" y="752947"/>
                    <a:pt x="2187" y="514306"/>
                    <a:pt x="3281" y="27566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220"/>
            <p:cNvSpPr/>
            <p:nvPr/>
          </p:nvSpPr>
          <p:spPr>
            <a:xfrm rot="1710025">
              <a:off x="2218435" y="3031571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220"/>
            <p:cNvSpPr/>
            <p:nvPr/>
          </p:nvSpPr>
          <p:spPr>
            <a:xfrm rot="1710025">
              <a:off x="2192777" y="3714045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220"/>
            <p:cNvSpPr/>
            <p:nvPr/>
          </p:nvSpPr>
          <p:spPr>
            <a:xfrm rot="1710025">
              <a:off x="1670859" y="3429750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220"/>
            <p:cNvSpPr/>
            <p:nvPr/>
          </p:nvSpPr>
          <p:spPr>
            <a:xfrm rot="1710025">
              <a:off x="1155899" y="3156521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220"/>
            <p:cNvSpPr/>
            <p:nvPr/>
          </p:nvSpPr>
          <p:spPr>
            <a:xfrm rot="1710025">
              <a:off x="1155900" y="1737662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220"/>
            <p:cNvSpPr/>
            <p:nvPr/>
          </p:nvSpPr>
          <p:spPr>
            <a:xfrm rot="1710025">
              <a:off x="1155900" y="2440837"/>
              <a:ext cx="963050" cy="650583"/>
            </a:xfrm>
            <a:custGeom>
              <a:avLst/>
              <a:gdLst>
                <a:gd name="connsiteX0" fmla="*/ 0 w 592162"/>
                <a:gd name="connsiteY0" fmla="*/ 0 h 592162"/>
                <a:gd name="connsiteX1" fmla="*/ 592162 w 592162"/>
                <a:gd name="connsiteY1" fmla="*/ 0 h 592162"/>
                <a:gd name="connsiteX2" fmla="*/ 592162 w 592162"/>
                <a:gd name="connsiteY2" fmla="*/ 592162 h 592162"/>
                <a:gd name="connsiteX3" fmla="*/ 0 w 592162"/>
                <a:gd name="connsiteY3" fmla="*/ 592162 h 592162"/>
                <a:gd name="connsiteX4" fmla="*/ 0 w 592162"/>
                <a:gd name="connsiteY4" fmla="*/ 0 h 592162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0 w 934742"/>
                <a:gd name="connsiteY3" fmla="*/ 592162 h 639750"/>
                <a:gd name="connsiteX4" fmla="*/ 0 w 934742"/>
                <a:gd name="connsiteY4" fmla="*/ 0 h 639750"/>
                <a:gd name="connsiteX0" fmla="*/ 0 w 934742"/>
                <a:gd name="connsiteY0" fmla="*/ 0 h 639750"/>
                <a:gd name="connsiteX1" fmla="*/ 592162 w 934742"/>
                <a:gd name="connsiteY1" fmla="*/ 0 h 639750"/>
                <a:gd name="connsiteX2" fmla="*/ 934742 w 934742"/>
                <a:gd name="connsiteY2" fmla="*/ 639750 h 639750"/>
                <a:gd name="connsiteX3" fmla="*/ 331482 w 934742"/>
                <a:gd name="connsiteY3" fmla="*/ 633896 h 639750"/>
                <a:gd name="connsiteX4" fmla="*/ 0 w 934742"/>
                <a:gd name="connsiteY4" fmla="*/ 0 h 639750"/>
                <a:gd name="connsiteX0" fmla="*/ 0 w 951954"/>
                <a:gd name="connsiteY0" fmla="*/ 0 h 642282"/>
                <a:gd name="connsiteX1" fmla="*/ 609374 w 951954"/>
                <a:gd name="connsiteY1" fmla="*/ 2532 h 642282"/>
                <a:gd name="connsiteX2" fmla="*/ 951954 w 951954"/>
                <a:gd name="connsiteY2" fmla="*/ 642282 h 642282"/>
                <a:gd name="connsiteX3" fmla="*/ 348694 w 951954"/>
                <a:gd name="connsiteY3" fmla="*/ 636428 h 642282"/>
                <a:gd name="connsiteX4" fmla="*/ 0 w 951954"/>
                <a:gd name="connsiteY4" fmla="*/ 0 h 642282"/>
                <a:gd name="connsiteX0" fmla="*/ 0 w 951954"/>
                <a:gd name="connsiteY0" fmla="*/ 2449 h 644731"/>
                <a:gd name="connsiteX1" fmla="*/ 618547 w 951954"/>
                <a:gd name="connsiteY1" fmla="*/ 0 h 644731"/>
                <a:gd name="connsiteX2" fmla="*/ 951954 w 951954"/>
                <a:gd name="connsiteY2" fmla="*/ 644731 h 644731"/>
                <a:gd name="connsiteX3" fmla="*/ 348694 w 951954"/>
                <a:gd name="connsiteY3" fmla="*/ 638877 h 644731"/>
                <a:gd name="connsiteX4" fmla="*/ 0 w 951954"/>
                <a:gd name="connsiteY4" fmla="*/ 2449 h 644731"/>
                <a:gd name="connsiteX0" fmla="*/ 0 w 963050"/>
                <a:gd name="connsiteY0" fmla="*/ 2449 h 650583"/>
                <a:gd name="connsiteX1" fmla="*/ 618547 w 963050"/>
                <a:gd name="connsiteY1" fmla="*/ 0 h 650583"/>
                <a:gd name="connsiteX2" fmla="*/ 963050 w 963050"/>
                <a:gd name="connsiteY2" fmla="*/ 650583 h 650583"/>
                <a:gd name="connsiteX3" fmla="*/ 348694 w 963050"/>
                <a:gd name="connsiteY3" fmla="*/ 638877 h 650583"/>
                <a:gd name="connsiteX4" fmla="*/ 0 w 963050"/>
                <a:gd name="connsiteY4" fmla="*/ 2449 h 65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050" h="650583">
                  <a:moveTo>
                    <a:pt x="0" y="2449"/>
                  </a:moveTo>
                  <a:lnTo>
                    <a:pt x="618547" y="0"/>
                  </a:lnTo>
                  <a:lnTo>
                    <a:pt x="963050" y="650583"/>
                  </a:lnTo>
                  <a:lnTo>
                    <a:pt x="348694" y="638877"/>
                  </a:lnTo>
                  <a:lnTo>
                    <a:pt x="0" y="244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Connector 122"/>
          <p:cNvCxnSpPr/>
          <p:nvPr/>
        </p:nvCxnSpPr>
        <p:spPr>
          <a:xfrm>
            <a:off x="1374549" y="2978157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1902621" y="2543504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430693" y="2255433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378028" y="2255433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374549" y="2255433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1902620" y="1828429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1378027" y="1540358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378027" y="1543837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1902621" y="1540358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1374548" y="1259246"/>
            <a:ext cx="528072" cy="28807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1902621" y="1252287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902619" y="3266228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2430691" y="2831575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2946783" y="2380983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902619" y="2543504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2430690" y="2116500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902618" y="1828429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2430691" y="1828429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2430691" y="1540358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2418712" y="3544179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2946785" y="3544179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2946784" y="3109526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3474856" y="2821455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418712" y="2821455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2946785" y="2821455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3474855" y="2106380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2418711" y="2109859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2946784" y="2106380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 flipV="1">
            <a:off x="2946784" y="1818309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1378027" y="3685420"/>
            <a:ext cx="528073" cy="30005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1902621" y="3266228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1378027" y="2974678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1906098" y="3985473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2430691" y="3554299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2422191" y="4263424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2943306" y="4259945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2946784" y="3832250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3474856" y="3544179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2418713" y="1252287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1894119" y="974653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 flipV="1">
            <a:off x="2422192" y="967695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2946783" y="1540358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 flipV="1">
            <a:off x="2946783" y="1252287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3462876" y="1818309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 flipV="1">
            <a:off x="3462876" y="1530238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2946784" y="964216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2422190" y="683103"/>
            <a:ext cx="540051" cy="29155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 flipV="1">
            <a:off x="2946784" y="683103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3474854" y="1252287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 flipV="1">
            <a:off x="3467896" y="967695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3987468" y="1533717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 flipV="1">
            <a:off x="3987468" y="1252604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3456518" y="3265177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3981307" y="2539171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3456518" y="2542453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981306" y="1824096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3460194" y="3977661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981307" y="3261895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3987864" y="2976021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4509174" y="2243451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3987864" y="2250015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4509173" y="1528376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>
            <a:off x="3988061" y="3685420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4509174" y="2966175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39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4"/>
          <p:cNvSpPr/>
          <p:nvPr/>
        </p:nvSpPr>
        <p:spPr>
          <a:xfrm>
            <a:off x="1180545" y="1927762"/>
            <a:ext cx="1042176" cy="572276"/>
          </a:xfrm>
          <a:custGeom>
            <a:avLst/>
            <a:gdLst>
              <a:gd name="connsiteX0" fmla="*/ 0 w 616726"/>
              <a:gd name="connsiteY0" fmla="*/ 0 h 616726"/>
              <a:gd name="connsiteX1" fmla="*/ 616726 w 616726"/>
              <a:gd name="connsiteY1" fmla="*/ 0 h 616726"/>
              <a:gd name="connsiteX2" fmla="*/ 616726 w 616726"/>
              <a:gd name="connsiteY2" fmla="*/ 616726 h 616726"/>
              <a:gd name="connsiteX3" fmla="*/ 0 w 616726"/>
              <a:gd name="connsiteY3" fmla="*/ 616726 h 616726"/>
              <a:gd name="connsiteX4" fmla="*/ 0 w 616726"/>
              <a:gd name="connsiteY4" fmla="*/ 0 h 616726"/>
              <a:gd name="connsiteX0" fmla="*/ 0 w 848501"/>
              <a:gd name="connsiteY0" fmla="*/ 0 h 616726"/>
              <a:gd name="connsiteX1" fmla="*/ 848501 w 848501"/>
              <a:gd name="connsiteY1" fmla="*/ 304800 h 616726"/>
              <a:gd name="connsiteX2" fmla="*/ 616726 w 848501"/>
              <a:gd name="connsiteY2" fmla="*/ 616726 h 616726"/>
              <a:gd name="connsiteX3" fmla="*/ 0 w 848501"/>
              <a:gd name="connsiteY3" fmla="*/ 616726 h 616726"/>
              <a:gd name="connsiteX4" fmla="*/ 0 w 848501"/>
              <a:gd name="connsiteY4" fmla="*/ 0 h 616726"/>
              <a:gd name="connsiteX0" fmla="*/ 339725 w 848501"/>
              <a:gd name="connsiteY0" fmla="*/ 0 h 594501"/>
              <a:gd name="connsiteX1" fmla="*/ 848501 w 848501"/>
              <a:gd name="connsiteY1" fmla="*/ 282575 h 594501"/>
              <a:gd name="connsiteX2" fmla="*/ 616726 w 848501"/>
              <a:gd name="connsiteY2" fmla="*/ 594501 h 594501"/>
              <a:gd name="connsiteX3" fmla="*/ 0 w 848501"/>
              <a:gd name="connsiteY3" fmla="*/ 594501 h 594501"/>
              <a:gd name="connsiteX4" fmla="*/ 339725 w 848501"/>
              <a:gd name="connsiteY4" fmla="*/ 0 h 594501"/>
              <a:gd name="connsiteX0" fmla="*/ 520700 w 1029476"/>
              <a:gd name="connsiteY0" fmla="*/ 0 h 594501"/>
              <a:gd name="connsiteX1" fmla="*/ 1029476 w 1029476"/>
              <a:gd name="connsiteY1" fmla="*/ 282575 h 594501"/>
              <a:gd name="connsiteX2" fmla="*/ 797701 w 1029476"/>
              <a:gd name="connsiteY2" fmla="*/ 594501 h 594501"/>
              <a:gd name="connsiteX3" fmla="*/ 0 w 1029476"/>
              <a:gd name="connsiteY3" fmla="*/ 283351 h 594501"/>
              <a:gd name="connsiteX4" fmla="*/ 520700 w 1029476"/>
              <a:gd name="connsiteY4" fmla="*/ 0 h 594501"/>
              <a:gd name="connsiteX0" fmla="*/ 520700 w 1029476"/>
              <a:gd name="connsiteY0" fmla="*/ 0 h 572276"/>
              <a:gd name="connsiteX1" fmla="*/ 1029476 w 1029476"/>
              <a:gd name="connsiteY1" fmla="*/ 282575 h 572276"/>
              <a:gd name="connsiteX2" fmla="*/ 502426 w 1029476"/>
              <a:gd name="connsiteY2" fmla="*/ 572276 h 572276"/>
              <a:gd name="connsiteX3" fmla="*/ 0 w 1029476"/>
              <a:gd name="connsiteY3" fmla="*/ 283351 h 572276"/>
              <a:gd name="connsiteX4" fmla="*/ 520700 w 1029476"/>
              <a:gd name="connsiteY4" fmla="*/ 0 h 572276"/>
              <a:gd name="connsiteX0" fmla="*/ 533400 w 1042176"/>
              <a:gd name="connsiteY0" fmla="*/ 0 h 572276"/>
              <a:gd name="connsiteX1" fmla="*/ 1042176 w 1042176"/>
              <a:gd name="connsiteY1" fmla="*/ 282575 h 572276"/>
              <a:gd name="connsiteX2" fmla="*/ 515126 w 1042176"/>
              <a:gd name="connsiteY2" fmla="*/ 572276 h 572276"/>
              <a:gd name="connsiteX3" fmla="*/ 0 w 1042176"/>
              <a:gd name="connsiteY3" fmla="*/ 283351 h 572276"/>
              <a:gd name="connsiteX4" fmla="*/ 533400 w 1042176"/>
              <a:gd name="connsiteY4" fmla="*/ 0 h 57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176" h="572276">
                <a:moveTo>
                  <a:pt x="533400" y="0"/>
                </a:moveTo>
                <a:lnTo>
                  <a:pt x="1042176" y="282575"/>
                </a:lnTo>
                <a:lnTo>
                  <a:pt x="515126" y="572276"/>
                </a:lnTo>
                <a:lnTo>
                  <a:pt x="0" y="283351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54"/>
          <p:cNvSpPr/>
          <p:nvPr/>
        </p:nvSpPr>
        <p:spPr>
          <a:xfrm>
            <a:off x="1701633" y="2203384"/>
            <a:ext cx="1042176" cy="572276"/>
          </a:xfrm>
          <a:custGeom>
            <a:avLst/>
            <a:gdLst>
              <a:gd name="connsiteX0" fmla="*/ 0 w 616726"/>
              <a:gd name="connsiteY0" fmla="*/ 0 h 616726"/>
              <a:gd name="connsiteX1" fmla="*/ 616726 w 616726"/>
              <a:gd name="connsiteY1" fmla="*/ 0 h 616726"/>
              <a:gd name="connsiteX2" fmla="*/ 616726 w 616726"/>
              <a:gd name="connsiteY2" fmla="*/ 616726 h 616726"/>
              <a:gd name="connsiteX3" fmla="*/ 0 w 616726"/>
              <a:gd name="connsiteY3" fmla="*/ 616726 h 616726"/>
              <a:gd name="connsiteX4" fmla="*/ 0 w 616726"/>
              <a:gd name="connsiteY4" fmla="*/ 0 h 616726"/>
              <a:gd name="connsiteX0" fmla="*/ 0 w 848501"/>
              <a:gd name="connsiteY0" fmla="*/ 0 h 616726"/>
              <a:gd name="connsiteX1" fmla="*/ 848501 w 848501"/>
              <a:gd name="connsiteY1" fmla="*/ 304800 h 616726"/>
              <a:gd name="connsiteX2" fmla="*/ 616726 w 848501"/>
              <a:gd name="connsiteY2" fmla="*/ 616726 h 616726"/>
              <a:gd name="connsiteX3" fmla="*/ 0 w 848501"/>
              <a:gd name="connsiteY3" fmla="*/ 616726 h 616726"/>
              <a:gd name="connsiteX4" fmla="*/ 0 w 848501"/>
              <a:gd name="connsiteY4" fmla="*/ 0 h 616726"/>
              <a:gd name="connsiteX0" fmla="*/ 339725 w 848501"/>
              <a:gd name="connsiteY0" fmla="*/ 0 h 594501"/>
              <a:gd name="connsiteX1" fmla="*/ 848501 w 848501"/>
              <a:gd name="connsiteY1" fmla="*/ 282575 h 594501"/>
              <a:gd name="connsiteX2" fmla="*/ 616726 w 848501"/>
              <a:gd name="connsiteY2" fmla="*/ 594501 h 594501"/>
              <a:gd name="connsiteX3" fmla="*/ 0 w 848501"/>
              <a:gd name="connsiteY3" fmla="*/ 594501 h 594501"/>
              <a:gd name="connsiteX4" fmla="*/ 339725 w 848501"/>
              <a:gd name="connsiteY4" fmla="*/ 0 h 594501"/>
              <a:gd name="connsiteX0" fmla="*/ 520700 w 1029476"/>
              <a:gd name="connsiteY0" fmla="*/ 0 h 594501"/>
              <a:gd name="connsiteX1" fmla="*/ 1029476 w 1029476"/>
              <a:gd name="connsiteY1" fmla="*/ 282575 h 594501"/>
              <a:gd name="connsiteX2" fmla="*/ 797701 w 1029476"/>
              <a:gd name="connsiteY2" fmla="*/ 594501 h 594501"/>
              <a:gd name="connsiteX3" fmla="*/ 0 w 1029476"/>
              <a:gd name="connsiteY3" fmla="*/ 283351 h 594501"/>
              <a:gd name="connsiteX4" fmla="*/ 520700 w 1029476"/>
              <a:gd name="connsiteY4" fmla="*/ 0 h 594501"/>
              <a:gd name="connsiteX0" fmla="*/ 520700 w 1029476"/>
              <a:gd name="connsiteY0" fmla="*/ 0 h 572276"/>
              <a:gd name="connsiteX1" fmla="*/ 1029476 w 1029476"/>
              <a:gd name="connsiteY1" fmla="*/ 282575 h 572276"/>
              <a:gd name="connsiteX2" fmla="*/ 502426 w 1029476"/>
              <a:gd name="connsiteY2" fmla="*/ 572276 h 572276"/>
              <a:gd name="connsiteX3" fmla="*/ 0 w 1029476"/>
              <a:gd name="connsiteY3" fmla="*/ 283351 h 572276"/>
              <a:gd name="connsiteX4" fmla="*/ 520700 w 1029476"/>
              <a:gd name="connsiteY4" fmla="*/ 0 h 572276"/>
              <a:gd name="connsiteX0" fmla="*/ 533400 w 1042176"/>
              <a:gd name="connsiteY0" fmla="*/ 0 h 572276"/>
              <a:gd name="connsiteX1" fmla="*/ 1042176 w 1042176"/>
              <a:gd name="connsiteY1" fmla="*/ 282575 h 572276"/>
              <a:gd name="connsiteX2" fmla="*/ 515126 w 1042176"/>
              <a:gd name="connsiteY2" fmla="*/ 572276 h 572276"/>
              <a:gd name="connsiteX3" fmla="*/ 0 w 1042176"/>
              <a:gd name="connsiteY3" fmla="*/ 283351 h 572276"/>
              <a:gd name="connsiteX4" fmla="*/ 533400 w 1042176"/>
              <a:gd name="connsiteY4" fmla="*/ 0 h 57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176" h="572276">
                <a:moveTo>
                  <a:pt x="533400" y="0"/>
                </a:moveTo>
                <a:lnTo>
                  <a:pt x="1042176" y="282575"/>
                </a:lnTo>
                <a:lnTo>
                  <a:pt x="515126" y="572276"/>
                </a:lnTo>
                <a:lnTo>
                  <a:pt x="0" y="283351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54"/>
          <p:cNvSpPr/>
          <p:nvPr/>
        </p:nvSpPr>
        <p:spPr>
          <a:xfrm>
            <a:off x="1177369" y="1353086"/>
            <a:ext cx="1042176" cy="572276"/>
          </a:xfrm>
          <a:custGeom>
            <a:avLst/>
            <a:gdLst>
              <a:gd name="connsiteX0" fmla="*/ 0 w 616726"/>
              <a:gd name="connsiteY0" fmla="*/ 0 h 616726"/>
              <a:gd name="connsiteX1" fmla="*/ 616726 w 616726"/>
              <a:gd name="connsiteY1" fmla="*/ 0 h 616726"/>
              <a:gd name="connsiteX2" fmla="*/ 616726 w 616726"/>
              <a:gd name="connsiteY2" fmla="*/ 616726 h 616726"/>
              <a:gd name="connsiteX3" fmla="*/ 0 w 616726"/>
              <a:gd name="connsiteY3" fmla="*/ 616726 h 616726"/>
              <a:gd name="connsiteX4" fmla="*/ 0 w 616726"/>
              <a:gd name="connsiteY4" fmla="*/ 0 h 616726"/>
              <a:gd name="connsiteX0" fmla="*/ 0 w 848501"/>
              <a:gd name="connsiteY0" fmla="*/ 0 h 616726"/>
              <a:gd name="connsiteX1" fmla="*/ 848501 w 848501"/>
              <a:gd name="connsiteY1" fmla="*/ 304800 h 616726"/>
              <a:gd name="connsiteX2" fmla="*/ 616726 w 848501"/>
              <a:gd name="connsiteY2" fmla="*/ 616726 h 616726"/>
              <a:gd name="connsiteX3" fmla="*/ 0 w 848501"/>
              <a:gd name="connsiteY3" fmla="*/ 616726 h 616726"/>
              <a:gd name="connsiteX4" fmla="*/ 0 w 848501"/>
              <a:gd name="connsiteY4" fmla="*/ 0 h 616726"/>
              <a:gd name="connsiteX0" fmla="*/ 339725 w 848501"/>
              <a:gd name="connsiteY0" fmla="*/ 0 h 594501"/>
              <a:gd name="connsiteX1" fmla="*/ 848501 w 848501"/>
              <a:gd name="connsiteY1" fmla="*/ 282575 h 594501"/>
              <a:gd name="connsiteX2" fmla="*/ 616726 w 848501"/>
              <a:gd name="connsiteY2" fmla="*/ 594501 h 594501"/>
              <a:gd name="connsiteX3" fmla="*/ 0 w 848501"/>
              <a:gd name="connsiteY3" fmla="*/ 594501 h 594501"/>
              <a:gd name="connsiteX4" fmla="*/ 339725 w 848501"/>
              <a:gd name="connsiteY4" fmla="*/ 0 h 594501"/>
              <a:gd name="connsiteX0" fmla="*/ 520700 w 1029476"/>
              <a:gd name="connsiteY0" fmla="*/ 0 h 594501"/>
              <a:gd name="connsiteX1" fmla="*/ 1029476 w 1029476"/>
              <a:gd name="connsiteY1" fmla="*/ 282575 h 594501"/>
              <a:gd name="connsiteX2" fmla="*/ 797701 w 1029476"/>
              <a:gd name="connsiteY2" fmla="*/ 594501 h 594501"/>
              <a:gd name="connsiteX3" fmla="*/ 0 w 1029476"/>
              <a:gd name="connsiteY3" fmla="*/ 283351 h 594501"/>
              <a:gd name="connsiteX4" fmla="*/ 520700 w 1029476"/>
              <a:gd name="connsiteY4" fmla="*/ 0 h 594501"/>
              <a:gd name="connsiteX0" fmla="*/ 520700 w 1029476"/>
              <a:gd name="connsiteY0" fmla="*/ 0 h 572276"/>
              <a:gd name="connsiteX1" fmla="*/ 1029476 w 1029476"/>
              <a:gd name="connsiteY1" fmla="*/ 282575 h 572276"/>
              <a:gd name="connsiteX2" fmla="*/ 502426 w 1029476"/>
              <a:gd name="connsiteY2" fmla="*/ 572276 h 572276"/>
              <a:gd name="connsiteX3" fmla="*/ 0 w 1029476"/>
              <a:gd name="connsiteY3" fmla="*/ 283351 h 572276"/>
              <a:gd name="connsiteX4" fmla="*/ 520700 w 1029476"/>
              <a:gd name="connsiteY4" fmla="*/ 0 h 572276"/>
              <a:gd name="connsiteX0" fmla="*/ 533400 w 1042176"/>
              <a:gd name="connsiteY0" fmla="*/ 0 h 572276"/>
              <a:gd name="connsiteX1" fmla="*/ 1042176 w 1042176"/>
              <a:gd name="connsiteY1" fmla="*/ 282575 h 572276"/>
              <a:gd name="connsiteX2" fmla="*/ 515126 w 1042176"/>
              <a:gd name="connsiteY2" fmla="*/ 572276 h 572276"/>
              <a:gd name="connsiteX3" fmla="*/ 0 w 1042176"/>
              <a:gd name="connsiteY3" fmla="*/ 283351 h 572276"/>
              <a:gd name="connsiteX4" fmla="*/ 533400 w 1042176"/>
              <a:gd name="connsiteY4" fmla="*/ 0 h 57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176" h="572276">
                <a:moveTo>
                  <a:pt x="533400" y="0"/>
                </a:moveTo>
                <a:lnTo>
                  <a:pt x="1042176" y="282575"/>
                </a:lnTo>
                <a:lnTo>
                  <a:pt x="515126" y="572276"/>
                </a:lnTo>
                <a:lnTo>
                  <a:pt x="0" y="283351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54"/>
          <p:cNvSpPr/>
          <p:nvPr/>
        </p:nvSpPr>
        <p:spPr>
          <a:xfrm>
            <a:off x="1705136" y="1639224"/>
            <a:ext cx="1042176" cy="572276"/>
          </a:xfrm>
          <a:custGeom>
            <a:avLst/>
            <a:gdLst>
              <a:gd name="connsiteX0" fmla="*/ 0 w 616726"/>
              <a:gd name="connsiteY0" fmla="*/ 0 h 616726"/>
              <a:gd name="connsiteX1" fmla="*/ 616726 w 616726"/>
              <a:gd name="connsiteY1" fmla="*/ 0 h 616726"/>
              <a:gd name="connsiteX2" fmla="*/ 616726 w 616726"/>
              <a:gd name="connsiteY2" fmla="*/ 616726 h 616726"/>
              <a:gd name="connsiteX3" fmla="*/ 0 w 616726"/>
              <a:gd name="connsiteY3" fmla="*/ 616726 h 616726"/>
              <a:gd name="connsiteX4" fmla="*/ 0 w 616726"/>
              <a:gd name="connsiteY4" fmla="*/ 0 h 616726"/>
              <a:gd name="connsiteX0" fmla="*/ 0 w 848501"/>
              <a:gd name="connsiteY0" fmla="*/ 0 h 616726"/>
              <a:gd name="connsiteX1" fmla="*/ 848501 w 848501"/>
              <a:gd name="connsiteY1" fmla="*/ 304800 h 616726"/>
              <a:gd name="connsiteX2" fmla="*/ 616726 w 848501"/>
              <a:gd name="connsiteY2" fmla="*/ 616726 h 616726"/>
              <a:gd name="connsiteX3" fmla="*/ 0 w 848501"/>
              <a:gd name="connsiteY3" fmla="*/ 616726 h 616726"/>
              <a:gd name="connsiteX4" fmla="*/ 0 w 848501"/>
              <a:gd name="connsiteY4" fmla="*/ 0 h 616726"/>
              <a:gd name="connsiteX0" fmla="*/ 339725 w 848501"/>
              <a:gd name="connsiteY0" fmla="*/ 0 h 594501"/>
              <a:gd name="connsiteX1" fmla="*/ 848501 w 848501"/>
              <a:gd name="connsiteY1" fmla="*/ 282575 h 594501"/>
              <a:gd name="connsiteX2" fmla="*/ 616726 w 848501"/>
              <a:gd name="connsiteY2" fmla="*/ 594501 h 594501"/>
              <a:gd name="connsiteX3" fmla="*/ 0 w 848501"/>
              <a:gd name="connsiteY3" fmla="*/ 594501 h 594501"/>
              <a:gd name="connsiteX4" fmla="*/ 339725 w 848501"/>
              <a:gd name="connsiteY4" fmla="*/ 0 h 594501"/>
              <a:gd name="connsiteX0" fmla="*/ 520700 w 1029476"/>
              <a:gd name="connsiteY0" fmla="*/ 0 h 594501"/>
              <a:gd name="connsiteX1" fmla="*/ 1029476 w 1029476"/>
              <a:gd name="connsiteY1" fmla="*/ 282575 h 594501"/>
              <a:gd name="connsiteX2" fmla="*/ 797701 w 1029476"/>
              <a:gd name="connsiteY2" fmla="*/ 594501 h 594501"/>
              <a:gd name="connsiteX3" fmla="*/ 0 w 1029476"/>
              <a:gd name="connsiteY3" fmla="*/ 283351 h 594501"/>
              <a:gd name="connsiteX4" fmla="*/ 520700 w 1029476"/>
              <a:gd name="connsiteY4" fmla="*/ 0 h 594501"/>
              <a:gd name="connsiteX0" fmla="*/ 520700 w 1029476"/>
              <a:gd name="connsiteY0" fmla="*/ 0 h 572276"/>
              <a:gd name="connsiteX1" fmla="*/ 1029476 w 1029476"/>
              <a:gd name="connsiteY1" fmla="*/ 282575 h 572276"/>
              <a:gd name="connsiteX2" fmla="*/ 502426 w 1029476"/>
              <a:gd name="connsiteY2" fmla="*/ 572276 h 572276"/>
              <a:gd name="connsiteX3" fmla="*/ 0 w 1029476"/>
              <a:gd name="connsiteY3" fmla="*/ 283351 h 572276"/>
              <a:gd name="connsiteX4" fmla="*/ 520700 w 1029476"/>
              <a:gd name="connsiteY4" fmla="*/ 0 h 572276"/>
              <a:gd name="connsiteX0" fmla="*/ 533400 w 1042176"/>
              <a:gd name="connsiteY0" fmla="*/ 0 h 572276"/>
              <a:gd name="connsiteX1" fmla="*/ 1042176 w 1042176"/>
              <a:gd name="connsiteY1" fmla="*/ 282575 h 572276"/>
              <a:gd name="connsiteX2" fmla="*/ 515126 w 1042176"/>
              <a:gd name="connsiteY2" fmla="*/ 572276 h 572276"/>
              <a:gd name="connsiteX3" fmla="*/ 0 w 1042176"/>
              <a:gd name="connsiteY3" fmla="*/ 283351 h 572276"/>
              <a:gd name="connsiteX4" fmla="*/ 533400 w 1042176"/>
              <a:gd name="connsiteY4" fmla="*/ 0 h 57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176" h="572276">
                <a:moveTo>
                  <a:pt x="533400" y="0"/>
                </a:moveTo>
                <a:lnTo>
                  <a:pt x="1042176" y="282575"/>
                </a:lnTo>
                <a:lnTo>
                  <a:pt x="515126" y="572276"/>
                </a:lnTo>
                <a:lnTo>
                  <a:pt x="0" y="283351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54"/>
          <p:cNvSpPr/>
          <p:nvPr/>
        </p:nvSpPr>
        <p:spPr>
          <a:xfrm>
            <a:off x="2226224" y="1914846"/>
            <a:ext cx="1042176" cy="572276"/>
          </a:xfrm>
          <a:custGeom>
            <a:avLst/>
            <a:gdLst>
              <a:gd name="connsiteX0" fmla="*/ 0 w 616726"/>
              <a:gd name="connsiteY0" fmla="*/ 0 h 616726"/>
              <a:gd name="connsiteX1" fmla="*/ 616726 w 616726"/>
              <a:gd name="connsiteY1" fmla="*/ 0 h 616726"/>
              <a:gd name="connsiteX2" fmla="*/ 616726 w 616726"/>
              <a:gd name="connsiteY2" fmla="*/ 616726 h 616726"/>
              <a:gd name="connsiteX3" fmla="*/ 0 w 616726"/>
              <a:gd name="connsiteY3" fmla="*/ 616726 h 616726"/>
              <a:gd name="connsiteX4" fmla="*/ 0 w 616726"/>
              <a:gd name="connsiteY4" fmla="*/ 0 h 616726"/>
              <a:gd name="connsiteX0" fmla="*/ 0 w 848501"/>
              <a:gd name="connsiteY0" fmla="*/ 0 h 616726"/>
              <a:gd name="connsiteX1" fmla="*/ 848501 w 848501"/>
              <a:gd name="connsiteY1" fmla="*/ 304800 h 616726"/>
              <a:gd name="connsiteX2" fmla="*/ 616726 w 848501"/>
              <a:gd name="connsiteY2" fmla="*/ 616726 h 616726"/>
              <a:gd name="connsiteX3" fmla="*/ 0 w 848501"/>
              <a:gd name="connsiteY3" fmla="*/ 616726 h 616726"/>
              <a:gd name="connsiteX4" fmla="*/ 0 w 848501"/>
              <a:gd name="connsiteY4" fmla="*/ 0 h 616726"/>
              <a:gd name="connsiteX0" fmla="*/ 339725 w 848501"/>
              <a:gd name="connsiteY0" fmla="*/ 0 h 594501"/>
              <a:gd name="connsiteX1" fmla="*/ 848501 w 848501"/>
              <a:gd name="connsiteY1" fmla="*/ 282575 h 594501"/>
              <a:gd name="connsiteX2" fmla="*/ 616726 w 848501"/>
              <a:gd name="connsiteY2" fmla="*/ 594501 h 594501"/>
              <a:gd name="connsiteX3" fmla="*/ 0 w 848501"/>
              <a:gd name="connsiteY3" fmla="*/ 594501 h 594501"/>
              <a:gd name="connsiteX4" fmla="*/ 339725 w 848501"/>
              <a:gd name="connsiteY4" fmla="*/ 0 h 594501"/>
              <a:gd name="connsiteX0" fmla="*/ 520700 w 1029476"/>
              <a:gd name="connsiteY0" fmla="*/ 0 h 594501"/>
              <a:gd name="connsiteX1" fmla="*/ 1029476 w 1029476"/>
              <a:gd name="connsiteY1" fmla="*/ 282575 h 594501"/>
              <a:gd name="connsiteX2" fmla="*/ 797701 w 1029476"/>
              <a:gd name="connsiteY2" fmla="*/ 594501 h 594501"/>
              <a:gd name="connsiteX3" fmla="*/ 0 w 1029476"/>
              <a:gd name="connsiteY3" fmla="*/ 283351 h 594501"/>
              <a:gd name="connsiteX4" fmla="*/ 520700 w 1029476"/>
              <a:gd name="connsiteY4" fmla="*/ 0 h 594501"/>
              <a:gd name="connsiteX0" fmla="*/ 520700 w 1029476"/>
              <a:gd name="connsiteY0" fmla="*/ 0 h 572276"/>
              <a:gd name="connsiteX1" fmla="*/ 1029476 w 1029476"/>
              <a:gd name="connsiteY1" fmla="*/ 282575 h 572276"/>
              <a:gd name="connsiteX2" fmla="*/ 502426 w 1029476"/>
              <a:gd name="connsiteY2" fmla="*/ 572276 h 572276"/>
              <a:gd name="connsiteX3" fmla="*/ 0 w 1029476"/>
              <a:gd name="connsiteY3" fmla="*/ 283351 h 572276"/>
              <a:gd name="connsiteX4" fmla="*/ 520700 w 1029476"/>
              <a:gd name="connsiteY4" fmla="*/ 0 h 572276"/>
              <a:gd name="connsiteX0" fmla="*/ 533400 w 1042176"/>
              <a:gd name="connsiteY0" fmla="*/ 0 h 572276"/>
              <a:gd name="connsiteX1" fmla="*/ 1042176 w 1042176"/>
              <a:gd name="connsiteY1" fmla="*/ 282575 h 572276"/>
              <a:gd name="connsiteX2" fmla="*/ 515126 w 1042176"/>
              <a:gd name="connsiteY2" fmla="*/ 572276 h 572276"/>
              <a:gd name="connsiteX3" fmla="*/ 0 w 1042176"/>
              <a:gd name="connsiteY3" fmla="*/ 283351 h 572276"/>
              <a:gd name="connsiteX4" fmla="*/ 533400 w 1042176"/>
              <a:gd name="connsiteY4" fmla="*/ 0 h 57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176" h="572276">
                <a:moveTo>
                  <a:pt x="533400" y="0"/>
                </a:moveTo>
                <a:lnTo>
                  <a:pt x="1042176" y="282575"/>
                </a:lnTo>
                <a:lnTo>
                  <a:pt x="515126" y="572276"/>
                </a:lnTo>
                <a:lnTo>
                  <a:pt x="0" y="283351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54"/>
          <p:cNvSpPr/>
          <p:nvPr/>
        </p:nvSpPr>
        <p:spPr>
          <a:xfrm>
            <a:off x="1701345" y="1065482"/>
            <a:ext cx="1042176" cy="572276"/>
          </a:xfrm>
          <a:custGeom>
            <a:avLst/>
            <a:gdLst>
              <a:gd name="connsiteX0" fmla="*/ 0 w 616726"/>
              <a:gd name="connsiteY0" fmla="*/ 0 h 616726"/>
              <a:gd name="connsiteX1" fmla="*/ 616726 w 616726"/>
              <a:gd name="connsiteY1" fmla="*/ 0 h 616726"/>
              <a:gd name="connsiteX2" fmla="*/ 616726 w 616726"/>
              <a:gd name="connsiteY2" fmla="*/ 616726 h 616726"/>
              <a:gd name="connsiteX3" fmla="*/ 0 w 616726"/>
              <a:gd name="connsiteY3" fmla="*/ 616726 h 616726"/>
              <a:gd name="connsiteX4" fmla="*/ 0 w 616726"/>
              <a:gd name="connsiteY4" fmla="*/ 0 h 616726"/>
              <a:gd name="connsiteX0" fmla="*/ 0 w 848501"/>
              <a:gd name="connsiteY0" fmla="*/ 0 h 616726"/>
              <a:gd name="connsiteX1" fmla="*/ 848501 w 848501"/>
              <a:gd name="connsiteY1" fmla="*/ 304800 h 616726"/>
              <a:gd name="connsiteX2" fmla="*/ 616726 w 848501"/>
              <a:gd name="connsiteY2" fmla="*/ 616726 h 616726"/>
              <a:gd name="connsiteX3" fmla="*/ 0 w 848501"/>
              <a:gd name="connsiteY3" fmla="*/ 616726 h 616726"/>
              <a:gd name="connsiteX4" fmla="*/ 0 w 848501"/>
              <a:gd name="connsiteY4" fmla="*/ 0 h 616726"/>
              <a:gd name="connsiteX0" fmla="*/ 339725 w 848501"/>
              <a:gd name="connsiteY0" fmla="*/ 0 h 594501"/>
              <a:gd name="connsiteX1" fmla="*/ 848501 w 848501"/>
              <a:gd name="connsiteY1" fmla="*/ 282575 h 594501"/>
              <a:gd name="connsiteX2" fmla="*/ 616726 w 848501"/>
              <a:gd name="connsiteY2" fmla="*/ 594501 h 594501"/>
              <a:gd name="connsiteX3" fmla="*/ 0 w 848501"/>
              <a:gd name="connsiteY3" fmla="*/ 594501 h 594501"/>
              <a:gd name="connsiteX4" fmla="*/ 339725 w 848501"/>
              <a:gd name="connsiteY4" fmla="*/ 0 h 594501"/>
              <a:gd name="connsiteX0" fmla="*/ 520700 w 1029476"/>
              <a:gd name="connsiteY0" fmla="*/ 0 h 594501"/>
              <a:gd name="connsiteX1" fmla="*/ 1029476 w 1029476"/>
              <a:gd name="connsiteY1" fmla="*/ 282575 h 594501"/>
              <a:gd name="connsiteX2" fmla="*/ 797701 w 1029476"/>
              <a:gd name="connsiteY2" fmla="*/ 594501 h 594501"/>
              <a:gd name="connsiteX3" fmla="*/ 0 w 1029476"/>
              <a:gd name="connsiteY3" fmla="*/ 283351 h 594501"/>
              <a:gd name="connsiteX4" fmla="*/ 520700 w 1029476"/>
              <a:gd name="connsiteY4" fmla="*/ 0 h 594501"/>
              <a:gd name="connsiteX0" fmla="*/ 520700 w 1029476"/>
              <a:gd name="connsiteY0" fmla="*/ 0 h 572276"/>
              <a:gd name="connsiteX1" fmla="*/ 1029476 w 1029476"/>
              <a:gd name="connsiteY1" fmla="*/ 282575 h 572276"/>
              <a:gd name="connsiteX2" fmla="*/ 502426 w 1029476"/>
              <a:gd name="connsiteY2" fmla="*/ 572276 h 572276"/>
              <a:gd name="connsiteX3" fmla="*/ 0 w 1029476"/>
              <a:gd name="connsiteY3" fmla="*/ 283351 h 572276"/>
              <a:gd name="connsiteX4" fmla="*/ 520700 w 1029476"/>
              <a:gd name="connsiteY4" fmla="*/ 0 h 572276"/>
              <a:gd name="connsiteX0" fmla="*/ 533400 w 1042176"/>
              <a:gd name="connsiteY0" fmla="*/ 0 h 572276"/>
              <a:gd name="connsiteX1" fmla="*/ 1042176 w 1042176"/>
              <a:gd name="connsiteY1" fmla="*/ 282575 h 572276"/>
              <a:gd name="connsiteX2" fmla="*/ 515126 w 1042176"/>
              <a:gd name="connsiteY2" fmla="*/ 572276 h 572276"/>
              <a:gd name="connsiteX3" fmla="*/ 0 w 1042176"/>
              <a:gd name="connsiteY3" fmla="*/ 283351 h 572276"/>
              <a:gd name="connsiteX4" fmla="*/ 533400 w 1042176"/>
              <a:gd name="connsiteY4" fmla="*/ 0 h 57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176" h="572276">
                <a:moveTo>
                  <a:pt x="533400" y="0"/>
                </a:moveTo>
                <a:lnTo>
                  <a:pt x="1042176" y="282575"/>
                </a:lnTo>
                <a:lnTo>
                  <a:pt x="515126" y="572276"/>
                </a:lnTo>
                <a:lnTo>
                  <a:pt x="0" y="283351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54"/>
          <p:cNvSpPr/>
          <p:nvPr/>
        </p:nvSpPr>
        <p:spPr>
          <a:xfrm>
            <a:off x="2225937" y="1357970"/>
            <a:ext cx="1042176" cy="572276"/>
          </a:xfrm>
          <a:custGeom>
            <a:avLst/>
            <a:gdLst>
              <a:gd name="connsiteX0" fmla="*/ 0 w 616726"/>
              <a:gd name="connsiteY0" fmla="*/ 0 h 616726"/>
              <a:gd name="connsiteX1" fmla="*/ 616726 w 616726"/>
              <a:gd name="connsiteY1" fmla="*/ 0 h 616726"/>
              <a:gd name="connsiteX2" fmla="*/ 616726 w 616726"/>
              <a:gd name="connsiteY2" fmla="*/ 616726 h 616726"/>
              <a:gd name="connsiteX3" fmla="*/ 0 w 616726"/>
              <a:gd name="connsiteY3" fmla="*/ 616726 h 616726"/>
              <a:gd name="connsiteX4" fmla="*/ 0 w 616726"/>
              <a:gd name="connsiteY4" fmla="*/ 0 h 616726"/>
              <a:gd name="connsiteX0" fmla="*/ 0 w 848501"/>
              <a:gd name="connsiteY0" fmla="*/ 0 h 616726"/>
              <a:gd name="connsiteX1" fmla="*/ 848501 w 848501"/>
              <a:gd name="connsiteY1" fmla="*/ 304800 h 616726"/>
              <a:gd name="connsiteX2" fmla="*/ 616726 w 848501"/>
              <a:gd name="connsiteY2" fmla="*/ 616726 h 616726"/>
              <a:gd name="connsiteX3" fmla="*/ 0 w 848501"/>
              <a:gd name="connsiteY3" fmla="*/ 616726 h 616726"/>
              <a:gd name="connsiteX4" fmla="*/ 0 w 848501"/>
              <a:gd name="connsiteY4" fmla="*/ 0 h 616726"/>
              <a:gd name="connsiteX0" fmla="*/ 339725 w 848501"/>
              <a:gd name="connsiteY0" fmla="*/ 0 h 594501"/>
              <a:gd name="connsiteX1" fmla="*/ 848501 w 848501"/>
              <a:gd name="connsiteY1" fmla="*/ 282575 h 594501"/>
              <a:gd name="connsiteX2" fmla="*/ 616726 w 848501"/>
              <a:gd name="connsiteY2" fmla="*/ 594501 h 594501"/>
              <a:gd name="connsiteX3" fmla="*/ 0 w 848501"/>
              <a:gd name="connsiteY3" fmla="*/ 594501 h 594501"/>
              <a:gd name="connsiteX4" fmla="*/ 339725 w 848501"/>
              <a:gd name="connsiteY4" fmla="*/ 0 h 594501"/>
              <a:gd name="connsiteX0" fmla="*/ 520700 w 1029476"/>
              <a:gd name="connsiteY0" fmla="*/ 0 h 594501"/>
              <a:gd name="connsiteX1" fmla="*/ 1029476 w 1029476"/>
              <a:gd name="connsiteY1" fmla="*/ 282575 h 594501"/>
              <a:gd name="connsiteX2" fmla="*/ 797701 w 1029476"/>
              <a:gd name="connsiteY2" fmla="*/ 594501 h 594501"/>
              <a:gd name="connsiteX3" fmla="*/ 0 w 1029476"/>
              <a:gd name="connsiteY3" fmla="*/ 283351 h 594501"/>
              <a:gd name="connsiteX4" fmla="*/ 520700 w 1029476"/>
              <a:gd name="connsiteY4" fmla="*/ 0 h 594501"/>
              <a:gd name="connsiteX0" fmla="*/ 520700 w 1029476"/>
              <a:gd name="connsiteY0" fmla="*/ 0 h 572276"/>
              <a:gd name="connsiteX1" fmla="*/ 1029476 w 1029476"/>
              <a:gd name="connsiteY1" fmla="*/ 282575 h 572276"/>
              <a:gd name="connsiteX2" fmla="*/ 502426 w 1029476"/>
              <a:gd name="connsiteY2" fmla="*/ 572276 h 572276"/>
              <a:gd name="connsiteX3" fmla="*/ 0 w 1029476"/>
              <a:gd name="connsiteY3" fmla="*/ 283351 h 572276"/>
              <a:gd name="connsiteX4" fmla="*/ 520700 w 1029476"/>
              <a:gd name="connsiteY4" fmla="*/ 0 h 572276"/>
              <a:gd name="connsiteX0" fmla="*/ 533400 w 1042176"/>
              <a:gd name="connsiteY0" fmla="*/ 0 h 572276"/>
              <a:gd name="connsiteX1" fmla="*/ 1042176 w 1042176"/>
              <a:gd name="connsiteY1" fmla="*/ 282575 h 572276"/>
              <a:gd name="connsiteX2" fmla="*/ 515126 w 1042176"/>
              <a:gd name="connsiteY2" fmla="*/ 572276 h 572276"/>
              <a:gd name="connsiteX3" fmla="*/ 0 w 1042176"/>
              <a:gd name="connsiteY3" fmla="*/ 283351 h 572276"/>
              <a:gd name="connsiteX4" fmla="*/ 533400 w 1042176"/>
              <a:gd name="connsiteY4" fmla="*/ 0 h 57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176" h="572276">
                <a:moveTo>
                  <a:pt x="533400" y="0"/>
                </a:moveTo>
                <a:lnTo>
                  <a:pt x="1042176" y="282575"/>
                </a:lnTo>
                <a:lnTo>
                  <a:pt x="515126" y="572276"/>
                </a:lnTo>
                <a:lnTo>
                  <a:pt x="0" y="283351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254"/>
          <p:cNvSpPr/>
          <p:nvPr/>
        </p:nvSpPr>
        <p:spPr>
          <a:xfrm>
            <a:off x="2743850" y="1639942"/>
            <a:ext cx="1042176" cy="572276"/>
          </a:xfrm>
          <a:custGeom>
            <a:avLst/>
            <a:gdLst>
              <a:gd name="connsiteX0" fmla="*/ 0 w 616726"/>
              <a:gd name="connsiteY0" fmla="*/ 0 h 616726"/>
              <a:gd name="connsiteX1" fmla="*/ 616726 w 616726"/>
              <a:gd name="connsiteY1" fmla="*/ 0 h 616726"/>
              <a:gd name="connsiteX2" fmla="*/ 616726 w 616726"/>
              <a:gd name="connsiteY2" fmla="*/ 616726 h 616726"/>
              <a:gd name="connsiteX3" fmla="*/ 0 w 616726"/>
              <a:gd name="connsiteY3" fmla="*/ 616726 h 616726"/>
              <a:gd name="connsiteX4" fmla="*/ 0 w 616726"/>
              <a:gd name="connsiteY4" fmla="*/ 0 h 616726"/>
              <a:gd name="connsiteX0" fmla="*/ 0 w 848501"/>
              <a:gd name="connsiteY0" fmla="*/ 0 h 616726"/>
              <a:gd name="connsiteX1" fmla="*/ 848501 w 848501"/>
              <a:gd name="connsiteY1" fmla="*/ 304800 h 616726"/>
              <a:gd name="connsiteX2" fmla="*/ 616726 w 848501"/>
              <a:gd name="connsiteY2" fmla="*/ 616726 h 616726"/>
              <a:gd name="connsiteX3" fmla="*/ 0 w 848501"/>
              <a:gd name="connsiteY3" fmla="*/ 616726 h 616726"/>
              <a:gd name="connsiteX4" fmla="*/ 0 w 848501"/>
              <a:gd name="connsiteY4" fmla="*/ 0 h 616726"/>
              <a:gd name="connsiteX0" fmla="*/ 339725 w 848501"/>
              <a:gd name="connsiteY0" fmla="*/ 0 h 594501"/>
              <a:gd name="connsiteX1" fmla="*/ 848501 w 848501"/>
              <a:gd name="connsiteY1" fmla="*/ 282575 h 594501"/>
              <a:gd name="connsiteX2" fmla="*/ 616726 w 848501"/>
              <a:gd name="connsiteY2" fmla="*/ 594501 h 594501"/>
              <a:gd name="connsiteX3" fmla="*/ 0 w 848501"/>
              <a:gd name="connsiteY3" fmla="*/ 594501 h 594501"/>
              <a:gd name="connsiteX4" fmla="*/ 339725 w 848501"/>
              <a:gd name="connsiteY4" fmla="*/ 0 h 594501"/>
              <a:gd name="connsiteX0" fmla="*/ 520700 w 1029476"/>
              <a:gd name="connsiteY0" fmla="*/ 0 h 594501"/>
              <a:gd name="connsiteX1" fmla="*/ 1029476 w 1029476"/>
              <a:gd name="connsiteY1" fmla="*/ 282575 h 594501"/>
              <a:gd name="connsiteX2" fmla="*/ 797701 w 1029476"/>
              <a:gd name="connsiteY2" fmla="*/ 594501 h 594501"/>
              <a:gd name="connsiteX3" fmla="*/ 0 w 1029476"/>
              <a:gd name="connsiteY3" fmla="*/ 283351 h 594501"/>
              <a:gd name="connsiteX4" fmla="*/ 520700 w 1029476"/>
              <a:gd name="connsiteY4" fmla="*/ 0 h 594501"/>
              <a:gd name="connsiteX0" fmla="*/ 520700 w 1029476"/>
              <a:gd name="connsiteY0" fmla="*/ 0 h 572276"/>
              <a:gd name="connsiteX1" fmla="*/ 1029476 w 1029476"/>
              <a:gd name="connsiteY1" fmla="*/ 282575 h 572276"/>
              <a:gd name="connsiteX2" fmla="*/ 502426 w 1029476"/>
              <a:gd name="connsiteY2" fmla="*/ 572276 h 572276"/>
              <a:gd name="connsiteX3" fmla="*/ 0 w 1029476"/>
              <a:gd name="connsiteY3" fmla="*/ 283351 h 572276"/>
              <a:gd name="connsiteX4" fmla="*/ 520700 w 1029476"/>
              <a:gd name="connsiteY4" fmla="*/ 0 h 572276"/>
              <a:gd name="connsiteX0" fmla="*/ 533400 w 1042176"/>
              <a:gd name="connsiteY0" fmla="*/ 0 h 572276"/>
              <a:gd name="connsiteX1" fmla="*/ 1042176 w 1042176"/>
              <a:gd name="connsiteY1" fmla="*/ 282575 h 572276"/>
              <a:gd name="connsiteX2" fmla="*/ 515126 w 1042176"/>
              <a:gd name="connsiteY2" fmla="*/ 572276 h 572276"/>
              <a:gd name="connsiteX3" fmla="*/ 0 w 1042176"/>
              <a:gd name="connsiteY3" fmla="*/ 283351 h 572276"/>
              <a:gd name="connsiteX4" fmla="*/ 533400 w 1042176"/>
              <a:gd name="connsiteY4" fmla="*/ 0 h 57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176" h="572276">
                <a:moveTo>
                  <a:pt x="533400" y="0"/>
                </a:moveTo>
                <a:lnTo>
                  <a:pt x="1042176" y="282575"/>
                </a:lnTo>
                <a:lnTo>
                  <a:pt x="515126" y="572276"/>
                </a:lnTo>
                <a:lnTo>
                  <a:pt x="0" y="283351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54"/>
          <p:cNvSpPr/>
          <p:nvPr/>
        </p:nvSpPr>
        <p:spPr>
          <a:xfrm>
            <a:off x="652778" y="1641624"/>
            <a:ext cx="1042176" cy="572276"/>
          </a:xfrm>
          <a:custGeom>
            <a:avLst/>
            <a:gdLst>
              <a:gd name="connsiteX0" fmla="*/ 0 w 616726"/>
              <a:gd name="connsiteY0" fmla="*/ 0 h 616726"/>
              <a:gd name="connsiteX1" fmla="*/ 616726 w 616726"/>
              <a:gd name="connsiteY1" fmla="*/ 0 h 616726"/>
              <a:gd name="connsiteX2" fmla="*/ 616726 w 616726"/>
              <a:gd name="connsiteY2" fmla="*/ 616726 h 616726"/>
              <a:gd name="connsiteX3" fmla="*/ 0 w 616726"/>
              <a:gd name="connsiteY3" fmla="*/ 616726 h 616726"/>
              <a:gd name="connsiteX4" fmla="*/ 0 w 616726"/>
              <a:gd name="connsiteY4" fmla="*/ 0 h 616726"/>
              <a:gd name="connsiteX0" fmla="*/ 0 w 848501"/>
              <a:gd name="connsiteY0" fmla="*/ 0 h 616726"/>
              <a:gd name="connsiteX1" fmla="*/ 848501 w 848501"/>
              <a:gd name="connsiteY1" fmla="*/ 304800 h 616726"/>
              <a:gd name="connsiteX2" fmla="*/ 616726 w 848501"/>
              <a:gd name="connsiteY2" fmla="*/ 616726 h 616726"/>
              <a:gd name="connsiteX3" fmla="*/ 0 w 848501"/>
              <a:gd name="connsiteY3" fmla="*/ 616726 h 616726"/>
              <a:gd name="connsiteX4" fmla="*/ 0 w 848501"/>
              <a:gd name="connsiteY4" fmla="*/ 0 h 616726"/>
              <a:gd name="connsiteX0" fmla="*/ 339725 w 848501"/>
              <a:gd name="connsiteY0" fmla="*/ 0 h 594501"/>
              <a:gd name="connsiteX1" fmla="*/ 848501 w 848501"/>
              <a:gd name="connsiteY1" fmla="*/ 282575 h 594501"/>
              <a:gd name="connsiteX2" fmla="*/ 616726 w 848501"/>
              <a:gd name="connsiteY2" fmla="*/ 594501 h 594501"/>
              <a:gd name="connsiteX3" fmla="*/ 0 w 848501"/>
              <a:gd name="connsiteY3" fmla="*/ 594501 h 594501"/>
              <a:gd name="connsiteX4" fmla="*/ 339725 w 848501"/>
              <a:gd name="connsiteY4" fmla="*/ 0 h 594501"/>
              <a:gd name="connsiteX0" fmla="*/ 520700 w 1029476"/>
              <a:gd name="connsiteY0" fmla="*/ 0 h 594501"/>
              <a:gd name="connsiteX1" fmla="*/ 1029476 w 1029476"/>
              <a:gd name="connsiteY1" fmla="*/ 282575 h 594501"/>
              <a:gd name="connsiteX2" fmla="*/ 797701 w 1029476"/>
              <a:gd name="connsiteY2" fmla="*/ 594501 h 594501"/>
              <a:gd name="connsiteX3" fmla="*/ 0 w 1029476"/>
              <a:gd name="connsiteY3" fmla="*/ 283351 h 594501"/>
              <a:gd name="connsiteX4" fmla="*/ 520700 w 1029476"/>
              <a:gd name="connsiteY4" fmla="*/ 0 h 594501"/>
              <a:gd name="connsiteX0" fmla="*/ 520700 w 1029476"/>
              <a:gd name="connsiteY0" fmla="*/ 0 h 572276"/>
              <a:gd name="connsiteX1" fmla="*/ 1029476 w 1029476"/>
              <a:gd name="connsiteY1" fmla="*/ 282575 h 572276"/>
              <a:gd name="connsiteX2" fmla="*/ 502426 w 1029476"/>
              <a:gd name="connsiteY2" fmla="*/ 572276 h 572276"/>
              <a:gd name="connsiteX3" fmla="*/ 0 w 1029476"/>
              <a:gd name="connsiteY3" fmla="*/ 283351 h 572276"/>
              <a:gd name="connsiteX4" fmla="*/ 520700 w 1029476"/>
              <a:gd name="connsiteY4" fmla="*/ 0 h 572276"/>
              <a:gd name="connsiteX0" fmla="*/ 533400 w 1042176"/>
              <a:gd name="connsiteY0" fmla="*/ 0 h 572276"/>
              <a:gd name="connsiteX1" fmla="*/ 1042176 w 1042176"/>
              <a:gd name="connsiteY1" fmla="*/ 282575 h 572276"/>
              <a:gd name="connsiteX2" fmla="*/ 515126 w 1042176"/>
              <a:gd name="connsiteY2" fmla="*/ 572276 h 572276"/>
              <a:gd name="connsiteX3" fmla="*/ 0 w 1042176"/>
              <a:gd name="connsiteY3" fmla="*/ 283351 h 572276"/>
              <a:gd name="connsiteX4" fmla="*/ 533400 w 1042176"/>
              <a:gd name="connsiteY4" fmla="*/ 0 h 57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176" h="572276">
                <a:moveTo>
                  <a:pt x="533400" y="0"/>
                </a:moveTo>
                <a:lnTo>
                  <a:pt x="1042176" y="282575"/>
                </a:lnTo>
                <a:lnTo>
                  <a:pt x="515126" y="572276"/>
                </a:lnTo>
                <a:lnTo>
                  <a:pt x="0" y="283351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45"/>
          <p:cNvSpPr/>
          <p:nvPr/>
        </p:nvSpPr>
        <p:spPr>
          <a:xfrm>
            <a:off x="3249484" y="2655611"/>
            <a:ext cx="532147" cy="991588"/>
          </a:xfrm>
          <a:custGeom>
            <a:avLst/>
            <a:gdLst>
              <a:gd name="connsiteX0" fmla="*/ 0 w 568245"/>
              <a:gd name="connsiteY0" fmla="*/ 0 h 568245"/>
              <a:gd name="connsiteX1" fmla="*/ 568245 w 568245"/>
              <a:gd name="connsiteY1" fmla="*/ 0 h 568245"/>
              <a:gd name="connsiteX2" fmla="*/ 568245 w 568245"/>
              <a:gd name="connsiteY2" fmla="*/ 568245 h 568245"/>
              <a:gd name="connsiteX3" fmla="*/ 0 w 568245"/>
              <a:gd name="connsiteY3" fmla="*/ 568245 h 568245"/>
              <a:gd name="connsiteX4" fmla="*/ 0 w 568245"/>
              <a:gd name="connsiteY4" fmla="*/ 0 h 568245"/>
              <a:gd name="connsiteX0" fmla="*/ 0 w 568245"/>
              <a:gd name="connsiteY0" fmla="*/ 229721 h 797966"/>
              <a:gd name="connsiteX1" fmla="*/ 499329 w 568245"/>
              <a:gd name="connsiteY1" fmla="*/ 0 h 797966"/>
              <a:gd name="connsiteX2" fmla="*/ 568245 w 568245"/>
              <a:gd name="connsiteY2" fmla="*/ 797966 h 797966"/>
              <a:gd name="connsiteX3" fmla="*/ 0 w 568245"/>
              <a:gd name="connsiteY3" fmla="*/ 797966 h 797966"/>
              <a:gd name="connsiteX4" fmla="*/ 0 w 568245"/>
              <a:gd name="connsiteY4" fmla="*/ 229721 h 797966"/>
              <a:gd name="connsiteX0" fmla="*/ 0 w 587936"/>
              <a:gd name="connsiteY0" fmla="*/ 275665 h 797966"/>
              <a:gd name="connsiteX1" fmla="*/ 519020 w 587936"/>
              <a:gd name="connsiteY1" fmla="*/ 0 h 797966"/>
              <a:gd name="connsiteX2" fmla="*/ 587936 w 587936"/>
              <a:gd name="connsiteY2" fmla="*/ 797966 h 797966"/>
              <a:gd name="connsiteX3" fmla="*/ 19691 w 587936"/>
              <a:gd name="connsiteY3" fmla="*/ 797966 h 797966"/>
              <a:gd name="connsiteX4" fmla="*/ 0 w 587936"/>
              <a:gd name="connsiteY4" fmla="*/ 275665 h 797966"/>
              <a:gd name="connsiteX0" fmla="*/ 3281 w 591217"/>
              <a:gd name="connsiteY0" fmla="*/ 275665 h 991588"/>
              <a:gd name="connsiteX1" fmla="*/ 522301 w 591217"/>
              <a:gd name="connsiteY1" fmla="*/ 0 h 991588"/>
              <a:gd name="connsiteX2" fmla="*/ 591217 w 591217"/>
              <a:gd name="connsiteY2" fmla="*/ 797966 h 991588"/>
              <a:gd name="connsiteX3" fmla="*/ 0 w 591217"/>
              <a:gd name="connsiteY3" fmla="*/ 991588 h 991588"/>
              <a:gd name="connsiteX4" fmla="*/ 3281 w 591217"/>
              <a:gd name="connsiteY4" fmla="*/ 275665 h 991588"/>
              <a:gd name="connsiteX0" fmla="*/ 3281 w 522301"/>
              <a:gd name="connsiteY0" fmla="*/ 275665 h 991588"/>
              <a:gd name="connsiteX1" fmla="*/ 522301 w 522301"/>
              <a:gd name="connsiteY1" fmla="*/ 0 h 991588"/>
              <a:gd name="connsiteX2" fmla="*/ 440260 w 522301"/>
              <a:gd name="connsiteY2" fmla="*/ 715923 h 991588"/>
              <a:gd name="connsiteX3" fmla="*/ 0 w 522301"/>
              <a:gd name="connsiteY3" fmla="*/ 991588 h 991588"/>
              <a:gd name="connsiteX4" fmla="*/ 3281 w 522301"/>
              <a:gd name="connsiteY4" fmla="*/ 275665 h 991588"/>
              <a:gd name="connsiteX0" fmla="*/ 3281 w 532147"/>
              <a:gd name="connsiteY0" fmla="*/ 275665 h 991588"/>
              <a:gd name="connsiteX1" fmla="*/ 522301 w 532147"/>
              <a:gd name="connsiteY1" fmla="*/ 0 h 991588"/>
              <a:gd name="connsiteX2" fmla="*/ 532147 w 532147"/>
              <a:gd name="connsiteY2" fmla="*/ 702796 h 991588"/>
              <a:gd name="connsiteX3" fmla="*/ 0 w 532147"/>
              <a:gd name="connsiteY3" fmla="*/ 991588 h 991588"/>
              <a:gd name="connsiteX4" fmla="*/ 3281 w 532147"/>
              <a:gd name="connsiteY4" fmla="*/ 275665 h 9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47" h="991588">
                <a:moveTo>
                  <a:pt x="3281" y="275665"/>
                </a:moveTo>
                <a:lnTo>
                  <a:pt x="522301" y="0"/>
                </a:lnTo>
                <a:lnTo>
                  <a:pt x="532147" y="702796"/>
                </a:lnTo>
                <a:lnTo>
                  <a:pt x="0" y="991588"/>
                </a:lnTo>
                <a:cubicBezTo>
                  <a:pt x="1094" y="752947"/>
                  <a:pt x="2187" y="514306"/>
                  <a:pt x="3281" y="275665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245"/>
          <p:cNvSpPr/>
          <p:nvPr/>
        </p:nvSpPr>
        <p:spPr>
          <a:xfrm>
            <a:off x="3249484" y="3369712"/>
            <a:ext cx="532147" cy="991588"/>
          </a:xfrm>
          <a:custGeom>
            <a:avLst/>
            <a:gdLst>
              <a:gd name="connsiteX0" fmla="*/ 0 w 568245"/>
              <a:gd name="connsiteY0" fmla="*/ 0 h 568245"/>
              <a:gd name="connsiteX1" fmla="*/ 568245 w 568245"/>
              <a:gd name="connsiteY1" fmla="*/ 0 h 568245"/>
              <a:gd name="connsiteX2" fmla="*/ 568245 w 568245"/>
              <a:gd name="connsiteY2" fmla="*/ 568245 h 568245"/>
              <a:gd name="connsiteX3" fmla="*/ 0 w 568245"/>
              <a:gd name="connsiteY3" fmla="*/ 568245 h 568245"/>
              <a:gd name="connsiteX4" fmla="*/ 0 w 568245"/>
              <a:gd name="connsiteY4" fmla="*/ 0 h 568245"/>
              <a:gd name="connsiteX0" fmla="*/ 0 w 568245"/>
              <a:gd name="connsiteY0" fmla="*/ 229721 h 797966"/>
              <a:gd name="connsiteX1" fmla="*/ 499329 w 568245"/>
              <a:gd name="connsiteY1" fmla="*/ 0 h 797966"/>
              <a:gd name="connsiteX2" fmla="*/ 568245 w 568245"/>
              <a:gd name="connsiteY2" fmla="*/ 797966 h 797966"/>
              <a:gd name="connsiteX3" fmla="*/ 0 w 568245"/>
              <a:gd name="connsiteY3" fmla="*/ 797966 h 797966"/>
              <a:gd name="connsiteX4" fmla="*/ 0 w 568245"/>
              <a:gd name="connsiteY4" fmla="*/ 229721 h 797966"/>
              <a:gd name="connsiteX0" fmla="*/ 0 w 587936"/>
              <a:gd name="connsiteY0" fmla="*/ 275665 h 797966"/>
              <a:gd name="connsiteX1" fmla="*/ 519020 w 587936"/>
              <a:gd name="connsiteY1" fmla="*/ 0 h 797966"/>
              <a:gd name="connsiteX2" fmla="*/ 587936 w 587936"/>
              <a:gd name="connsiteY2" fmla="*/ 797966 h 797966"/>
              <a:gd name="connsiteX3" fmla="*/ 19691 w 587936"/>
              <a:gd name="connsiteY3" fmla="*/ 797966 h 797966"/>
              <a:gd name="connsiteX4" fmla="*/ 0 w 587936"/>
              <a:gd name="connsiteY4" fmla="*/ 275665 h 797966"/>
              <a:gd name="connsiteX0" fmla="*/ 3281 w 591217"/>
              <a:gd name="connsiteY0" fmla="*/ 275665 h 991588"/>
              <a:gd name="connsiteX1" fmla="*/ 522301 w 591217"/>
              <a:gd name="connsiteY1" fmla="*/ 0 h 991588"/>
              <a:gd name="connsiteX2" fmla="*/ 591217 w 591217"/>
              <a:gd name="connsiteY2" fmla="*/ 797966 h 991588"/>
              <a:gd name="connsiteX3" fmla="*/ 0 w 591217"/>
              <a:gd name="connsiteY3" fmla="*/ 991588 h 991588"/>
              <a:gd name="connsiteX4" fmla="*/ 3281 w 591217"/>
              <a:gd name="connsiteY4" fmla="*/ 275665 h 991588"/>
              <a:gd name="connsiteX0" fmla="*/ 3281 w 522301"/>
              <a:gd name="connsiteY0" fmla="*/ 275665 h 991588"/>
              <a:gd name="connsiteX1" fmla="*/ 522301 w 522301"/>
              <a:gd name="connsiteY1" fmla="*/ 0 h 991588"/>
              <a:gd name="connsiteX2" fmla="*/ 440260 w 522301"/>
              <a:gd name="connsiteY2" fmla="*/ 715923 h 991588"/>
              <a:gd name="connsiteX3" fmla="*/ 0 w 522301"/>
              <a:gd name="connsiteY3" fmla="*/ 991588 h 991588"/>
              <a:gd name="connsiteX4" fmla="*/ 3281 w 522301"/>
              <a:gd name="connsiteY4" fmla="*/ 275665 h 991588"/>
              <a:gd name="connsiteX0" fmla="*/ 3281 w 532147"/>
              <a:gd name="connsiteY0" fmla="*/ 275665 h 991588"/>
              <a:gd name="connsiteX1" fmla="*/ 522301 w 532147"/>
              <a:gd name="connsiteY1" fmla="*/ 0 h 991588"/>
              <a:gd name="connsiteX2" fmla="*/ 532147 w 532147"/>
              <a:gd name="connsiteY2" fmla="*/ 702796 h 991588"/>
              <a:gd name="connsiteX3" fmla="*/ 0 w 532147"/>
              <a:gd name="connsiteY3" fmla="*/ 991588 h 991588"/>
              <a:gd name="connsiteX4" fmla="*/ 3281 w 532147"/>
              <a:gd name="connsiteY4" fmla="*/ 275665 h 9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47" h="991588">
                <a:moveTo>
                  <a:pt x="3281" y="275665"/>
                </a:moveTo>
                <a:lnTo>
                  <a:pt x="522301" y="0"/>
                </a:lnTo>
                <a:lnTo>
                  <a:pt x="532147" y="702796"/>
                </a:lnTo>
                <a:lnTo>
                  <a:pt x="0" y="991588"/>
                </a:lnTo>
                <a:cubicBezTo>
                  <a:pt x="1094" y="752947"/>
                  <a:pt x="2187" y="514306"/>
                  <a:pt x="3281" y="275665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245"/>
          <p:cNvSpPr/>
          <p:nvPr/>
        </p:nvSpPr>
        <p:spPr>
          <a:xfrm>
            <a:off x="3249484" y="1934720"/>
            <a:ext cx="532147" cy="991588"/>
          </a:xfrm>
          <a:custGeom>
            <a:avLst/>
            <a:gdLst>
              <a:gd name="connsiteX0" fmla="*/ 0 w 568245"/>
              <a:gd name="connsiteY0" fmla="*/ 0 h 568245"/>
              <a:gd name="connsiteX1" fmla="*/ 568245 w 568245"/>
              <a:gd name="connsiteY1" fmla="*/ 0 h 568245"/>
              <a:gd name="connsiteX2" fmla="*/ 568245 w 568245"/>
              <a:gd name="connsiteY2" fmla="*/ 568245 h 568245"/>
              <a:gd name="connsiteX3" fmla="*/ 0 w 568245"/>
              <a:gd name="connsiteY3" fmla="*/ 568245 h 568245"/>
              <a:gd name="connsiteX4" fmla="*/ 0 w 568245"/>
              <a:gd name="connsiteY4" fmla="*/ 0 h 568245"/>
              <a:gd name="connsiteX0" fmla="*/ 0 w 568245"/>
              <a:gd name="connsiteY0" fmla="*/ 229721 h 797966"/>
              <a:gd name="connsiteX1" fmla="*/ 499329 w 568245"/>
              <a:gd name="connsiteY1" fmla="*/ 0 h 797966"/>
              <a:gd name="connsiteX2" fmla="*/ 568245 w 568245"/>
              <a:gd name="connsiteY2" fmla="*/ 797966 h 797966"/>
              <a:gd name="connsiteX3" fmla="*/ 0 w 568245"/>
              <a:gd name="connsiteY3" fmla="*/ 797966 h 797966"/>
              <a:gd name="connsiteX4" fmla="*/ 0 w 568245"/>
              <a:gd name="connsiteY4" fmla="*/ 229721 h 797966"/>
              <a:gd name="connsiteX0" fmla="*/ 0 w 587936"/>
              <a:gd name="connsiteY0" fmla="*/ 275665 h 797966"/>
              <a:gd name="connsiteX1" fmla="*/ 519020 w 587936"/>
              <a:gd name="connsiteY1" fmla="*/ 0 h 797966"/>
              <a:gd name="connsiteX2" fmla="*/ 587936 w 587936"/>
              <a:gd name="connsiteY2" fmla="*/ 797966 h 797966"/>
              <a:gd name="connsiteX3" fmla="*/ 19691 w 587936"/>
              <a:gd name="connsiteY3" fmla="*/ 797966 h 797966"/>
              <a:gd name="connsiteX4" fmla="*/ 0 w 587936"/>
              <a:gd name="connsiteY4" fmla="*/ 275665 h 797966"/>
              <a:gd name="connsiteX0" fmla="*/ 3281 w 591217"/>
              <a:gd name="connsiteY0" fmla="*/ 275665 h 991588"/>
              <a:gd name="connsiteX1" fmla="*/ 522301 w 591217"/>
              <a:gd name="connsiteY1" fmla="*/ 0 h 991588"/>
              <a:gd name="connsiteX2" fmla="*/ 591217 w 591217"/>
              <a:gd name="connsiteY2" fmla="*/ 797966 h 991588"/>
              <a:gd name="connsiteX3" fmla="*/ 0 w 591217"/>
              <a:gd name="connsiteY3" fmla="*/ 991588 h 991588"/>
              <a:gd name="connsiteX4" fmla="*/ 3281 w 591217"/>
              <a:gd name="connsiteY4" fmla="*/ 275665 h 991588"/>
              <a:gd name="connsiteX0" fmla="*/ 3281 w 522301"/>
              <a:gd name="connsiteY0" fmla="*/ 275665 h 991588"/>
              <a:gd name="connsiteX1" fmla="*/ 522301 w 522301"/>
              <a:gd name="connsiteY1" fmla="*/ 0 h 991588"/>
              <a:gd name="connsiteX2" fmla="*/ 440260 w 522301"/>
              <a:gd name="connsiteY2" fmla="*/ 715923 h 991588"/>
              <a:gd name="connsiteX3" fmla="*/ 0 w 522301"/>
              <a:gd name="connsiteY3" fmla="*/ 991588 h 991588"/>
              <a:gd name="connsiteX4" fmla="*/ 3281 w 522301"/>
              <a:gd name="connsiteY4" fmla="*/ 275665 h 991588"/>
              <a:gd name="connsiteX0" fmla="*/ 3281 w 532147"/>
              <a:gd name="connsiteY0" fmla="*/ 275665 h 991588"/>
              <a:gd name="connsiteX1" fmla="*/ 522301 w 532147"/>
              <a:gd name="connsiteY1" fmla="*/ 0 h 991588"/>
              <a:gd name="connsiteX2" fmla="*/ 532147 w 532147"/>
              <a:gd name="connsiteY2" fmla="*/ 702796 h 991588"/>
              <a:gd name="connsiteX3" fmla="*/ 0 w 532147"/>
              <a:gd name="connsiteY3" fmla="*/ 991588 h 991588"/>
              <a:gd name="connsiteX4" fmla="*/ 3281 w 532147"/>
              <a:gd name="connsiteY4" fmla="*/ 275665 h 9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47" h="991588">
                <a:moveTo>
                  <a:pt x="3281" y="275665"/>
                </a:moveTo>
                <a:lnTo>
                  <a:pt x="522301" y="0"/>
                </a:lnTo>
                <a:lnTo>
                  <a:pt x="532147" y="702796"/>
                </a:lnTo>
                <a:lnTo>
                  <a:pt x="0" y="991588"/>
                </a:lnTo>
                <a:cubicBezTo>
                  <a:pt x="1094" y="752947"/>
                  <a:pt x="2187" y="514306"/>
                  <a:pt x="3281" y="275665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45"/>
          <p:cNvSpPr/>
          <p:nvPr/>
        </p:nvSpPr>
        <p:spPr>
          <a:xfrm>
            <a:off x="2728976" y="2947920"/>
            <a:ext cx="532147" cy="991588"/>
          </a:xfrm>
          <a:custGeom>
            <a:avLst/>
            <a:gdLst>
              <a:gd name="connsiteX0" fmla="*/ 0 w 568245"/>
              <a:gd name="connsiteY0" fmla="*/ 0 h 568245"/>
              <a:gd name="connsiteX1" fmla="*/ 568245 w 568245"/>
              <a:gd name="connsiteY1" fmla="*/ 0 h 568245"/>
              <a:gd name="connsiteX2" fmla="*/ 568245 w 568245"/>
              <a:gd name="connsiteY2" fmla="*/ 568245 h 568245"/>
              <a:gd name="connsiteX3" fmla="*/ 0 w 568245"/>
              <a:gd name="connsiteY3" fmla="*/ 568245 h 568245"/>
              <a:gd name="connsiteX4" fmla="*/ 0 w 568245"/>
              <a:gd name="connsiteY4" fmla="*/ 0 h 568245"/>
              <a:gd name="connsiteX0" fmla="*/ 0 w 568245"/>
              <a:gd name="connsiteY0" fmla="*/ 229721 h 797966"/>
              <a:gd name="connsiteX1" fmla="*/ 499329 w 568245"/>
              <a:gd name="connsiteY1" fmla="*/ 0 h 797966"/>
              <a:gd name="connsiteX2" fmla="*/ 568245 w 568245"/>
              <a:gd name="connsiteY2" fmla="*/ 797966 h 797966"/>
              <a:gd name="connsiteX3" fmla="*/ 0 w 568245"/>
              <a:gd name="connsiteY3" fmla="*/ 797966 h 797966"/>
              <a:gd name="connsiteX4" fmla="*/ 0 w 568245"/>
              <a:gd name="connsiteY4" fmla="*/ 229721 h 797966"/>
              <a:gd name="connsiteX0" fmla="*/ 0 w 587936"/>
              <a:gd name="connsiteY0" fmla="*/ 275665 h 797966"/>
              <a:gd name="connsiteX1" fmla="*/ 519020 w 587936"/>
              <a:gd name="connsiteY1" fmla="*/ 0 h 797966"/>
              <a:gd name="connsiteX2" fmla="*/ 587936 w 587936"/>
              <a:gd name="connsiteY2" fmla="*/ 797966 h 797966"/>
              <a:gd name="connsiteX3" fmla="*/ 19691 w 587936"/>
              <a:gd name="connsiteY3" fmla="*/ 797966 h 797966"/>
              <a:gd name="connsiteX4" fmla="*/ 0 w 587936"/>
              <a:gd name="connsiteY4" fmla="*/ 275665 h 797966"/>
              <a:gd name="connsiteX0" fmla="*/ 3281 w 591217"/>
              <a:gd name="connsiteY0" fmla="*/ 275665 h 991588"/>
              <a:gd name="connsiteX1" fmla="*/ 522301 w 591217"/>
              <a:gd name="connsiteY1" fmla="*/ 0 h 991588"/>
              <a:gd name="connsiteX2" fmla="*/ 591217 w 591217"/>
              <a:gd name="connsiteY2" fmla="*/ 797966 h 991588"/>
              <a:gd name="connsiteX3" fmla="*/ 0 w 591217"/>
              <a:gd name="connsiteY3" fmla="*/ 991588 h 991588"/>
              <a:gd name="connsiteX4" fmla="*/ 3281 w 591217"/>
              <a:gd name="connsiteY4" fmla="*/ 275665 h 991588"/>
              <a:gd name="connsiteX0" fmla="*/ 3281 w 522301"/>
              <a:gd name="connsiteY0" fmla="*/ 275665 h 991588"/>
              <a:gd name="connsiteX1" fmla="*/ 522301 w 522301"/>
              <a:gd name="connsiteY1" fmla="*/ 0 h 991588"/>
              <a:gd name="connsiteX2" fmla="*/ 440260 w 522301"/>
              <a:gd name="connsiteY2" fmla="*/ 715923 h 991588"/>
              <a:gd name="connsiteX3" fmla="*/ 0 w 522301"/>
              <a:gd name="connsiteY3" fmla="*/ 991588 h 991588"/>
              <a:gd name="connsiteX4" fmla="*/ 3281 w 522301"/>
              <a:gd name="connsiteY4" fmla="*/ 275665 h 991588"/>
              <a:gd name="connsiteX0" fmla="*/ 3281 w 532147"/>
              <a:gd name="connsiteY0" fmla="*/ 275665 h 991588"/>
              <a:gd name="connsiteX1" fmla="*/ 522301 w 532147"/>
              <a:gd name="connsiteY1" fmla="*/ 0 h 991588"/>
              <a:gd name="connsiteX2" fmla="*/ 532147 w 532147"/>
              <a:gd name="connsiteY2" fmla="*/ 702796 h 991588"/>
              <a:gd name="connsiteX3" fmla="*/ 0 w 532147"/>
              <a:gd name="connsiteY3" fmla="*/ 991588 h 991588"/>
              <a:gd name="connsiteX4" fmla="*/ 3281 w 532147"/>
              <a:gd name="connsiteY4" fmla="*/ 275665 h 9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47" h="991588">
                <a:moveTo>
                  <a:pt x="3281" y="275665"/>
                </a:moveTo>
                <a:lnTo>
                  <a:pt x="522301" y="0"/>
                </a:lnTo>
                <a:lnTo>
                  <a:pt x="532147" y="702796"/>
                </a:lnTo>
                <a:lnTo>
                  <a:pt x="0" y="991588"/>
                </a:lnTo>
                <a:cubicBezTo>
                  <a:pt x="1094" y="752947"/>
                  <a:pt x="2187" y="514306"/>
                  <a:pt x="3281" y="275665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45"/>
          <p:cNvSpPr/>
          <p:nvPr/>
        </p:nvSpPr>
        <p:spPr>
          <a:xfrm>
            <a:off x="2728976" y="3662021"/>
            <a:ext cx="532147" cy="991588"/>
          </a:xfrm>
          <a:custGeom>
            <a:avLst/>
            <a:gdLst>
              <a:gd name="connsiteX0" fmla="*/ 0 w 568245"/>
              <a:gd name="connsiteY0" fmla="*/ 0 h 568245"/>
              <a:gd name="connsiteX1" fmla="*/ 568245 w 568245"/>
              <a:gd name="connsiteY1" fmla="*/ 0 h 568245"/>
              <a:gd name="connsiteX2" fmla="*/ 568245 w 568245"/>
              <a:gd name="connsiteY2" fmla="*/ 568245 h 568245"/>
              <a:gd name="connsiteX3" fmla="*/ 0 w 568245"/>
              <a:gd name="connsiteY3" fmla="*/ 568245 h 568245"/>
              <a:gd name="connsiteX4" fmla="*/ 0 w 568245"/>
              <a:gd name="connsiteY4" fmla="*/ 0 h 568245"/>
              <a:gd name="connsiteX0" fmla="*/ 0 w 568245"/>
              <a:gd name="connsiteY0" fmla="*/ 229721 h 797966"/>
              <a:gd name="connsiteX1" fmla="*/ 499329 w 568245"/>
              <a:gd name="connsiteY1" fmla="*/ 0 h 797966"/>
              <a:gd name="connsiteX2" fmla="*/ 568245 w 568245"/>
              <a:gd name="connsiteY2" fmla="*/ 797966 h 797966"/>
              <a:gd name="connsiteX3" fmla="*/ 0 w 568245"/>
              <a:gd name="connsiteY3" fmla="*/ 797966 h 797966"/>
              <a:gd name="connsiteX4" fmla="*/ 0 w 568245"/>
              <a:gd name="connsiteY4" fmla="*/ 229721 h 797966"/>
              <a:gd name="connsiteX0" fmla="*/ 0 w 587936"/>
              <a:gd name="connsiteY0" fmla="*/ 275665 h 797966"/>
              <a:gd name="connsiteX1" fmla="*/ 519020 w 587936"/>
              <a:gd name="connsiteY1" fmla="*/ 0 h 797966"/>
              <a:gd name="connsiteX2" fmla="*/ 587936 w 587936"/>
              <a:gd name="connsiteY2" fmla="*/ 797966 h 797966"/>
              <a:gd name="connsiteX3" fmla="*/ 19691 w 587936"/>
              <a:gd name="connsiteY3" fmla="*/ 797966 h 797966"/>
              <a:gd name="connsiteX4" fmla="*/ 0 w 587936"/>
              <a:gd name="connsiteY4" fmla="*/ 275665 h 797966"/>
              <a:gd name="connsiteX0" fmla="*/ 3281 w 591217"/>
              <a:gd name="connsiteY0" fmla="*/ 275665 h 991588"/>
              <a:gd name="connsiteX1" fmla="*/ 522301 w 591217"/>
              <a:gd name="connsiteY1" fmla="*/ 0 h 991588"/>
              <a:gd name="connsiteX2" fmla="*/ 591217 w 591217"/>
              <a:gd name="connsiteY2" fmla="*/ 797966 h 991588"/>
              <a:gd name="connsiteX3" fmla="*/ 0 w 591217"/>
              <a:gd name="connsiteY3" fmla="*/ 991588 h 991588"/>
              <a:gd name="connsiteX4" fmla="*/ 3281 w 591217"/>
              <a:gd name="connsiteY4" fmla="*/ 275665 h 991588"/>
              <a:gd name="connsiteX0" fmla="*/ 3281 w 522301"/>
              <a:gd name="connsiteY0" fmla="*/ 275665 h 991588"/>
              <a:gd name="connsiteX1" fmla="*/ 522301 w 522301"/>
              <a:gd name="connsiteY1" fmla="*/ 0 h 991588"/>
              <a:gd name="connsiteX2" fmla="*/ 440260 w 522301"/>
              <a:gd name="connsiteY2" fmla="*/ 715923 h 991588"/>
              <a:gd name="connsiteX3" fmla="*/ 0 w 522301"/>
              <a:gd name="connsiteY3" fmla="*/ 991588 h 991588"/>
              <a:gd name="connsiteX4" fmla="*/ 3281 w 522301"/>
              <a:gd name="connsiteY4" fmla="*/ 275665 h 991588"/>
              <a:gd name="connsiteX0" fmla="*/ 3281 w 532147"/>
              <a:gd name="connsiteY0" fmla="*/ 275665 h 991588"/>
              <a:gd name="connsiteX1" fmla="*/ 522301 w 532147"/>
              <a:gd name="connsiteY1" fmla="*/ 0 h 991588"/>
              <a:gd name="connsiteX2" fmla="*/ 532147 w 532147"/>
              <a:gd name="connsiteY2" fmla="*/ 702796 h 991588"/>
              <a:gd name="connsiteX3" fmla="*/ 0 w 532147"/>
              <a:gd name="connsiteY3" fmla="*/ 991588 h 991588"/>
              <a:gd name="connsiteX4" fmla="*/ 3281 w 532147"/>
              <a:gd name="connsiteY4" fmla="*/ 275665 h 9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47" h="991588">
                <a:moveTo>
                  <a:pt x="3281" y="275665"/>
                </a:moveTo>
                <a:lnTo>
                  <a:pt x="522301" y="0"/>
                </a:lnTo>
                <a:lnTo>
                  <a:pt x="532147" y="702796"/>
                </a:lnTo>
                <a:lnTo>
                  <a:pt x="0" y="991588"/>
                </a:lnTo>
                <a:cubicBezTo>
                  <a:pt x="1094" y="752947"/>
                  <a:pt x="2187" y="514306"/>
                  <a:pt x="3281" y="275665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45"/>
          <p:cNvSpPr/>
          <p:nvPr/>
        </p:nvSpPr>
        <p:spPr>
          <a:xfrm>
            <a:off x="2728976" y="2227029"/>
            <a:ext cx="532147" cy="991588"/>
          </a:xfrm>
          <a:custGeom>
            <a:avLst/>
            <a:gdLst>
              <a:gd name="connsiteX0" fmla="*/ 0 w 568245"/>
              <a:gd name="connsiteY0" fmla="*/ 0 h 568245"/>
              <a:gd name="connsiteX1" fmla="*/ 568245 w 568245"/>
              <a:gd name="connsiteY1" fmla="*/ 0 h 568245"/>
              <a:gd name="connsiteX2" fmla="*/ 568245 w 568245"/>
              <a:gd name="connsiteY2" fmla="*/ 568245 h 568245"/>
              <a:gd name="connsiteX3" fmla="*/ 0 w 568245"/>
              <a:gd name="connsiteY3" fmla="*/ 568245 h 568245"/>
              <a:gd name="connsiteX4" fmla="*/ 0 w 568245"/>
              <a:gd name="connsiteY4" fmla="*/ 0 h 568245"/>
              <a:gd name="connsiteX0" fmla="*/ 0 w 568245"/>
              <a:gd name="connsiteY0" fmla="*/ 229721 h 797966"/>
              <a:gd name="connsiteX1" fmla="*/ 499329 w 568245"/>
              <a:gd name="connsiteY1" fmla="*/ 0 h 797966"/>
              <a:gd name="connsiteX2" fmla="*/ 568245 w 568245"/>
              <a:gd name="connsiteY2" fmla="*/ 797966 h 797966"/>
              <a:gd name="connsiteX3" fmla="*/ 0 w 568245"/>
              <a:gd name="connsiteY3" fmla="*/ 797966 h 797966"/>
              <a:gd name="connsiteX4" fmla="*/ 0 w 568245"/>
              <a:gd name="connsiteY4" fmla="*/ 229721 h 797966"/>
              <a:gd name="connsiteX0" fmla="*/ 0 w 587936"/>
              <a:gd name="connsiteY0" fmla="*/ 275665 h 797966"/>
              <a:gd name="connsiteX1" fmla="*/ 519020 w 587936"/>
              <a:gd name="connsiteY1" fmla="*/ 0 h 797966"/>
              <a:gd name="connsiteX2" fmla="*/ 587936 w 587936"/>
              <a:gd name="connsiteY2" fmla="*/ 797966 h 797966"/>
              <a:gd name="connsiteX3" fmla="*/ 19691 w 587936"/>
              <a:gd name="connsiteY3" fmla="*/ 797966 h 797966"/>
              <a:gd name="connsiteX4" fmla="*/ 0 w 587936"/>
              <a:gd name="connsiteY4" fmla="*/ 275665 h 797966"/>
              <a:gd name="connsiteX0" fmla="*/ 3281 w 591217"/>
              <a:gd name="connsiteY0" fmla="*/ 275665 h 991588"/>
              <a:gd name="connsiteX1" fmla="*/ 522301 w 591217"/>
              <a:gd name="connsiteY1" fmla="*/ 0 h 991588"/>
              <a:gd name="connsiteX2" fmla="*/ 591217 w 591217"/>
              <a:gd name="connsiteY2" fmla="*/ 797966 h 991588"/>
              <a:gd name="connsiteX3" fmla="*/ 0 w 591217"/>
              <a:gd name="connsiteY3" fmla="*/ 991588 h 991588"/>
              <a:gd name="connsiteX4" fmla="*/ 3281 w 591217"/>
              <a:gd name="connsiteY4" fmla="*/ 275665 h 991588"/>
              <a:gd name="connsiteX0" fmla="*/ 3281 w 522301"/>
              <a:gd name="connsiteY0" fmla="*/ 275665 h 991588"/>
              <a:gd name="connsiteX1" fmla="*/ 522301 w 522301"/>
              <a:gd name="connsiteY1" fmla="*/ 0 h 991588"/>
              <a:gd name="connsiteX2" fmla="*/ 440260 w 522301"/>
              <a:gd name="connsiteY2" fmla="*/ 715923 h 991588"/>
              <a:gd name="connsiteX3" fmla="*/ 0 w 522301"/>
              <a:gd name="connsiteY3" fmla="*/ 991588 h 991588"/>
              <a:gd name="connsiteX4" fmla="*/ 3281 w 522301"/>
              <a:gd name="connsiteY4" fmla="*/ 275665 h 991588"/>
              <a:gd name="connsiteX0" fmla="*/ 3281 w 532147"/>
              <a:gd name="connsiteY0" fmla="*/ 275665 h 991588"/>
              <a:gd name="connsiteX1" fmla="*/ 522301 w 532147"/>
              <a:gd name="connsiteY1" fmla="*/ 0 h 991588"/>
              <a:gd name="connsiteX2" fmla="*/ 532147 w 532147"/>
              <a:gd name="connsiteY2" fmla="*/ 702796 h 991588"/>
              <a:gd name="connsiteX3" fmla="*/ 0 w 532147"/>
              <a:gd name="connsiteY3" fmla="*/ 991588 h 991588"/>
              <a:gd name="connsiteX4" fmla="*/ 3281 w 532147"/>
              <a:gd name="connsiteY4" fmla="*/ 275665 h 9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47" h="991588">
                <a:moveTo>
                  <a:pt x="3281" y="275665"/>
                </a:moveTo>
                <a:lnTo>
                  <a:pt x="522301" y="0"/>
                </a:lnTo>
                <a:lnTo>
                  <a:pt x="532147" y="702796"/>
                </a:lnTo>
                <a:lnTo>
                  <a:pt x="0" y="991588"/>
                </a:lnTo>
                <a:cubicBezTo>
                  <a:pt x="1094" y="752947"/>
                  <a:pt x="2187" y="514306"/>
                  <a:pt x="3281" y="275665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45"/>
          <p:cNvSpPr/>
          <p:nvPr/>
        </p:nvSpPr>
        <p:spPr>
          <a:xfrm>
            <a:off x="2218053" y="3223269"/>
            <a:ext cx="532147" cy="991588"/>
          </a:xfrm>
          <a:custGeom>
            <a:avLst/>
            <a:gdLst>
              <a:gd name="connsiteX0" fmla="*/ 0 w 568245"/>
              <a:gd name="connsiteY0" fmla="*/ 0 h 568245"/>
              <a:gd name="connsiteX1" fmla="*/ 568245 w 568245"/>
              <a:gd name="connsiteY1" fmla="*/ 0 h 568245"/>
              <a:gd name="connsiteX2" fmla="*/ 568245 w 568245"/>
              <a:gd name="connsiteY2" fmla="*/ 568245 h 568245"/>
              <a:gd name="connsiteX3" fmla="*/ 0 w 568245"/>
              <a:gd name="connsiteY3" fmla="*/ 568245 h 568245"/>
              <a:gd name="connsiteX4" fmla="*/ 0 w 568245"/>
              <a:gd name="connsiteY4" fmla="*/ 0 h 568245"/>
              <a:gd name="connsiteX0" fmla="*/ 0 w 568245"/>
              <a:gd name="connsiteY0" fmla="*/ 229721 h 797966"/>
              <a:gd name="connsiteX1" fmla="*/ 499329 w 568245"/>
              <a:gd name="connsiteY1" fmla="*/ 0 h 797966"/>
              <a:gd name="connsiteX2" fmla="*/ 568245 w 568245"/>
              <a:gd name="connsiteY2" fmla="*/ 797966 h 797966"/>
              <a:gd name="connsiteX3" fmla="*/ 0 w 568245"/>
              <a:gd name="connsiteY3" fmla="*/ 797966 h 797966"/>
              <a:gd name="connsiteX4" fmla="*/ 0 w 568245"/>
              <a:gd name="connsiteY4" fmla="*/ 229721 h 797966"/>
              <a:gd name="connsiteX0" fmla="*/ 0 w 587936"/>
              <a:gd name="connsiteY0" fmla="*/ 275665 h 797966"/>
              <a:gd name="connsiteX1" fmla="*/ 519020 w 587936"/>
              <a:gd name="connsiteY1" fmla="*/ 0 h 797966"/>
              <a:gd name="connsiteX2" fmla="*/ 587936 w 587936"/>
              <a:gd name="connsiteY2" fmla="*/ 797966 h 797966"/>
              <a:gd name="connsiteX3" fmla="*/ 19691 w 587936"/>
              <a:gd name="connsiteY3" fmla="*/ 797966 h 797966"/>
              <a:gd name="connsiteX4" fmla="*/ 0 w 587936"/>
              <a:gd name="connsiteY4" fmla="*/ 275665 h 797966"/>
              <a:gd name="connsiteX0" fmla="*/ 3281 w 591217"/>
              <a:gd name="connsiteY0" fmla="*/ 275665 h 991588"/>
              <a:gd name="connsiteX1" fmla="*/ 522301 w 591217"/>
              <a:gd name="connsiteY1" fmla="*/ 0 h 991588"/>
              <a:gd name="connsiteX2" fmla="*/ 591217 w 591217"/>
              <a:gd name="connsiteY2" fmla="*/ 797966 h 991588"/>
              <a:gd name="connsiteX3" fmla="*/ 0 w 591217"/>
              <a:gd name="connsiteY3" fmla="*/ 991588 h 991588"/>
              <a:gd name="connsiteX4" fmla="*/ 3281 w 591217"/>
              <a:gd name="connsiteY4" fmla="*/ 275665 h 991588"/>
              <a:gd name="connsiteX0" fmla="*/ 3281 w 522301"/>
              <a:gd name="connsiteY0" fmla="*/ 275665 h 991588"/>
              <a:gd name="connsiteX1" fmla="*/ 522301 w 522301"/>
              <a:gd name="connsiteY1" fmla="*/ 0 h 991588"/>
              <a:gd name="connsiteX2" fmla="*/ 440260 w 522301"/>
              <a:gd name="connsiteY2" fmla="*/ 715923 h 991588"/>
              <a:gd name="connsiteX3" fmla="*/ 0 w 522301"/>
              <a:gd name="connsiteY3" fmla="*/ 991588 h 991588"/>
              <a:gd name="connsiteX4" fmla="*/ 3281 w 522301"/>
              <a:gd name="connsiteY4" fmla="*/ 275665 h 991588"/>
              <a:gd name="connsiteX0" fmla="*/ 3281 w 532147"/>
              <a:gd name="connsiteY0" fmla="*/ 275665 h 991588"/>
              <a:gd name="connsiteX1" fmla="*/ 522301 w 532147"/>
              <a:gd name="connsiteY1" fmla="*/ 0 h 991588"/>
              <a:gd name="connsiteX2" fmla="*/ 532147 w 532147"/>
              <a:gd name="connsiteY2" fmla="*/ 702796 h 991588"/>
              <a:gd name="connsiteX3" fmla="*/ 0 w 532147"/>
              <a:gd name="connsiteY3" fmla="*/ 991588 h 991588"/>
              <a:gd name="connsiteX4" fmla="*/ 3281 w 532147"/>
              <a:gd name="connsiteY4" fmla="*/ 275665 h 9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47" h="991588">
                <a:moveTo>
                  <a:pt x="3281" y="275665"/>
                </a:moveTo>
                <a:lnTo>
                  <a:pt x="522301" y="0"/>
                </a:lnTo>
                <a:lnTo>
                  <a:pt x="532147" y="702796"/>
                </a:lnTo>
                <a:lnTo>
                  <a:pt x="0" y="991588"/>
                </a:lnTo>
                <a:cubicBezTo>
                  <a:pt x="1094" y="752947"/>
                  <a:pt x="2187" y="514306"/>
                  <a:pt x="3281" y="275665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45"/>
          <p:cNvSpPr/>
          <p:nvPr/>
        </p:nvSpPr>
        <p:spPr>
          <a:xfrm>
            <a:off x="2218053" y="3937370"/>
            <a:ext cx="532147" cy="991588"/>
          </a:xfrm>
          <a:custGeom>
            <a:avLst/>
            <a:gdLst>
              <a:gd name="connsiteX0" fmla="*/ 0 w 568245"/>
              <a:gd name="connsiteY0" fmla="*/ 0 h 568245"/>
              <a:gd name="connsiteX1" fmla="*/ 568245 w 568245"/>
              <a:gd name="connsiteY1" fmla="*/ 0 h 568245"/>
              <a:gd name="connsiteX2" fmla="*/ 568245 w 568245"/>
              <a:gd name="connsiteY2" fmla="*/ 568245 h 568245"/>
              <a:gd name="connsiteX3" fmla="*/ 0 w 568245"/>
              <a:gd name="connsiteY3" fmla="*/ 568245 h 568245"/>
              <a:gd name="connsiteX4" fmla="*/ 0 w 568245"/>
              <a:gd name="connsiteY4" fmla="*/ 0 h 568245"/>
              <a:gd name="connsiteX0" fmla="*/ 0 w 568245"/>
              <a:gd name="connsiteY0" fmla="*/ 229721 h 797966"/>
              <a:gd name="connsiteX1" fmla="*/ 499329 w 568245"/>
              <a:gd name="connsiteY1" fmla="*/ 0 h 797966"/>
              <a:gd name="connsiteX2" fmla="*/ 568245 w 568245"/>
              <a:gd name="connsiteY2" fmla="*/ 797966 h 797966"/>
              <a:gd name="connsiteX3" fmla="*/ 0 w 568245"/>
              <a:gd name="connsiteY3" fmla="*/ 797966 h 797966"/>
              <a:gd name="connsiteX4" fmla="*/ 0 w 568245"/>
              <a:gd name="connsiteY4" fmla="*/ 229721 h 797966"/>
              <a:gd name="connsiteX0" fmla="*/ 0 w 587936"/>
              <a:gd name="connsiteY0" fmla="*/ 275665 h 797966"/>
              <a:gd name="connsiteX1" fmla="*/ 519020 w 587936"/>
              <a:gd name="connsiteY1" fmla="*/ 0 h 797966"/>
              <a:gd name="connsiteX2" fmla="*/ 587936 w 587936"/>
              <a:gd name="connsiteY2" fmla="*/ 797966 h 797966"/>
              <a:gd name="connsiteX3" fmla="*/ 19691 w 587936"/>
              <a:gd name="connsiteY3" fmla="*/ 797966 h 797966"/>
              <a:gd name="connsiteX4" fmla="*/ 0 w 587936"/>
              <a:gd name="connsiteY4" fmla="*/ 275665 h 797966"/>
              <a:gd name="connsiteX0" fmla="*/ 3281 w 591217"/>
              <a:gd name="connsiteY0" fmla="*/ 275665 h 991588"/>
              <a:gd name="connsiteX1" fmla="*/ 522301 w 591217"/>
              <a:gd name="connsiteY1" fmla="*/ 0 h 991588"/>
              <a:gd name="connsiteX2" fmla="*/ 591217 w 591217"/>
              <a:gd name="connsiteY2" fmla="*/ 797966 h 991588"/>
              <a:gd name="connsiteX3" fmla="*/ 0 w 591217"/>
              <a:gd name="connsiteY3" fmla="*/ 991588 h 991588"/>
              <a:gd name="connsiteX4" fmla="*/ 3281 w 591217"/>
              <a:gd name="connsiteY4" fmla="*/ 275665 h 991588"/>
              <a:gd name="connsiteX0" fmla="*/ 3281 w 522301"/>
              <a:gd name="connsiteY0" fmla="*/ 275665 h 991588"/>
              <a:gd name="connsiteX1" fmla="*/ 522301 w 522301"/>
              <a:gd name="connsiteY1" fmla="*/ 0 h 991588"/>
              <a:gd name="connsiteX2" fmla="*/ 440260 w 522301"/>
              <a:gd name="connsiteY2" fmla="*/ 715923 h 991588"/>
              <a:gd name="connsiteX3" fmla="*/ 0 w 522301"/>
              <a:gd name="connsiteY3" fmla="*/ 991588 h 991588"/>
              <a:gd name="connsiteX4" fmla="*/ 3281 w 522301"/>
              <a:gd name="connsiteY4" fmla="*/ 275665 h 991588"/>
              <a:gd name="connsiteX0" fmla="*/ 3281 w 532147"/>
              <a:gd name="connsiteY0" fmla="*/ 275665 h 991588"/>
              <a:gd name="connsiteX1" fmla="*/ 522301 w 532147"/>
              <a:gd name="connsiteY1" fmla="*/ 0 h 991588"/>
              <a:gd name="connsiteX2" fmla="*/ 532147 w 532147"/>
              <a:gd name="connsiteY2" fmla="*/ 702796 h 991588"/>
              <a:gd name="connsiteX3" fmla="*/ 0 w 532147"/>
              <a:gd name="connsiteY3" fmla="*/ 991588 h 991588"/>
              <a:gd name="connsiteX4" fmla="*/ 3281 w 532147"/>
              <a:gd name="connsiteY4" fmla="*/ 275665 h 9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47" h="991588">
                <a:moveTo>
                  <a:pt x="3281" y="275665"/>
                </a:moveTo>
                <a:lnTo>
                  <a:pt x="522301" y="0"/>
                </a:lnTo>
                <a:lnTo>
                  <a:pt x="532147" y="702796"/>
                </a:lnTo>
                <a:lnTo>
                  <a:pt x="0" y="991588"/>
                </a:lnTo>
                <a:cubicBezTo>
                  <a:pt x="1094" y="752947"/>
                  <a:pt x="2187" y="514306"/>
                  <a:pt x="3281" y="275665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45"/>
          <p:cNvSpPr/>
          <p:nvPr/>
        </p:nvSpPr>
        <p:spPr>
          <a:xfrm>
            <a:off x="2218053" y="2502378"/>
            <a:ext cx="532147" cy="991588"/>
          </a:xfrm>
          <a:custGeom>
            <a:avLst/>
            <a:gdLst>
              <a:gd name="connsiteX0" fmla="*/ 0 w 568245"/>
              <a:gd name="connsiteY0" fmla="*/ 0 h 568245"/>
              <a:gd name="connsiteX1" fmla="*/ 568245 w 568245"/>
              <a:gd name="connsiteY1" fmla="*/ 0 h 568245"/>
              <a:gd name="connsiteX2" fmla="*/ 568245 w 568245"/>
              <a:gd name="connsiteY2" fmla="*/ 568245 h 568245"/>
              <a:gd name="connsiteX3" fmla="*/ 0 w 568245"/>
              <a:gd name="connsiteY3" fmla="*/ 568245 h 568245"/>
              <a:gd name="connsiteX4" fmla="*/ 0 w 568245"/>
              <a:gd name="connsiteY4" fmla="*/ 0 h 568245"/>
              <a:gd name="connsiteX0" fmla="*/ 0 w 568245"/>
              <a:gd name="connsiteY0" fmla="*/ 229721 h 797966"/>
              <a:gd name="connsiteX1" fmla="*/ 499329 w 568245"/>
              <a:gd name="connsiteY1" fmla="*/ 0 h 797966"/>
              <a:gd name="connsiteX2" fmla="*/ 568245 w 568245"/>
              <a:gd name="connsiteY2" fmla="*/ 797966 h 797966"/>
              <a:gd name="connsiteX3" fmla="*/ 0 w 568245"/>
              <a:gd name="connsiteY3" fmla="*/ 797966 h 797966"/>
              <a:gd name="connsiteX4" fmla="*/ 0 w 568245"/>
              <a:gd name="connsiteY4" fmla="*/ 229721 h 797966"/>
              <a:gd name="connsiteX0" fmla="*/ 0 w 587936"/>
              <a:gd name="connsiteY0" fmla="*/ 275665 h 797966"/>
              <a:gd name="connsiteX1" fmla="*/ 519020 w 587936"/>
              <a:gd name="connsiteY1" fmla="*/ 0 h 797966"/>
              <a:gd name="connsiteX2" fmla="*/ 587936 w 587936"/>
              <a:gd name="connsiteY2" fmla="*/ 797966 h 797966"/>
              <a:gd name="connsiteX3" fmla="*/ 19691 w 587936"/>
              <a:gd name="connsiteY3" fmla="*/ 797966 h 797966"/>
              <a:gd name="connsiteX4" fmla="*/ 0 w 587936"/>
              <a:gd name="connsiteY4" fmla="*/ 275665 h 797966"/>
              <a:gd name="connsiteX0" fmla="*/ 3281 w 591217"/>
              <a:gd name="connsiteY0" fmla="*/ 275665 h 991588"/>
              <a:gd name="connsiteX1" fmla="*/ 522301 w 591217"/>
              <a:gd name="connsiteY1" fmla="*/ 0 h 991588"/>
              <a:gd name="connsiteX2" fmla="*/ 591217 w 591217"/>
              <a:gd name="connsiteY2" fmla="*/ 797966 h 991588"/>
              <a:gd name="connsiteX3" fmla="*/ 0 w 591217"/>
              <a:gd name="connsiteY3" fmla="*/ 991588 h 991588"/>
              <a:gd name="connsiteX4" fmla="*/ 3281 w 591217"/>
              <a:gd name="connsiteY4" fmla="*/ 275665 h 991588"/>
              <a:gd name="connsiteX0" fmla="*/ 3281 w 522301"/>
              <a:gd name="connsiteY0" fmla="*/ 275665 h 991588"/>
              <a:gd name="connsiteX1" fmla="*/ 522301 w 522301"/>
              <a:gd name="connsiteY1" fmla="*/ 0 h 991588"/>
              <a:gd name="connsiteX2" fmla="*/ 440260 w 522301"/>
              <a:gd name="connsiteY2" fmla="*/ 715923 h 991588"/>
              <a:gd name="connsiteX3" fmla="*/ 0 w 522301"/>
              <a:gd name="connsiteY3" fmla="*/ 991588 h 991588"/>
              <a:gd name="connsiteX4" fmla="*/ 3281 w 522301"/>
              <a:gd name="connsiteY4" fmla="*/ 275665 h 991588"/>
              <a:gd name="connsiteX0" fmla="*/ 3281 w 532147"/>
              <a:gd name="connsiteY0" fmla="*/ 275665 h 991588"/>
              <a:gd name="connsiteX1" fmla="*/ 522301 w 532147"/>
              <a:gd name="connsiteY1" fmla="*/ 0 h 991588"/>
              <a:gd name="connsiteX2" fmla="*/ 532147 w 532147"/>
              <a:gd name="connsiteY2" fmla="*/ 702796 h 991588"/>
              <a:gd name="connsiteX3" fmla="*/ 0 w 532147"/>
              <a:gd name="connsiteY3" fmla="*/ 991588 h 991588"/>
              <a:gd name="connsiteX4" fmla="*/ 3281 w 532147"/>
              <a:gd name="connsiteY4" fmla="*/ 275665 h 9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47" h="991588">
                <a:moveTo>
                  <a:pt x="3281" y="275665"/>
                </a:moveTo>
                <a:lnTo>
                  <a:pt x="522301" y="0"/>
                </a:lnTo>
                <a:lnTo>
                  <a:pt x="532147" y="702796"/>
                </a:lnTo>
                <a:lnTo>
                  <a:pt x="0" y="991588"/>
                </a:lnTo>
                <a:cubicBezTo>
                  <a:pt x="1094" y="752947"/>
                  <a:pt x="2187" y="514306"/>
                  <a:pt x="3281" y="275665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20"/>
          <p:cNvSpPr/>
          <p:nvPr/>
        </p:nvSpPr>
        <p:spPr>
          <a:xfrm rot="1710025">
            <a:off x="1465235" y="3380491"/>
            <a:ext cx="963050" cy="650583"/>
          </a:xfrm>
          <a:custGeom>
            <a:avLst/>
            <a:gdLst>
              <a:gd name="connsiteX0" fmla="*/ 0 w 592162"/>
              <a:gd name="connsiteY0" fmla="*/ 0 h 592162"/>
              <a:gd name="connsiteX1" fmla="*/ 592162 w 592162"/>
              <a:gd name="connsiteY1" fmla="*/ 0 h 592162"/>
              <a:gd name="connsiteX2" fmla="*/ 592162 w 592162"/>
              <a:gd name="connsiteY2" fmla="*/ 592162 h 592162"/>
              <a:gd name="connsiteX3" fmla="*/ 0 w 592162"/>
              <a:gd name="connsiteY3" fmla="*/ 592162 h 592162"/>
              <a:gd name="connsiteX4" fmla="*/ 0 w 592162"/>
              <a:gd name="connsiteY4" fmla="*/ 0 h 592162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0 w 934742"/>
              <a:gd name="connsiteY3" fmla="*/ 592162 h 639750"/>
              <a:gd name="connsiteX4" fmla="*/ 0 w 934742"/>
              <a:gd name="connsiteY4" fmla="*/ 0 h 639750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331482 w 934742"/>
              <a:gd name="connsiteY3" fmla="*/ 633896 h 639750"/>
              <a:gd name="connsiteX4" fmla="*/ 0 w 934742"/>
              <a:gd name="connsiteY4" fmla="*/ 0 h 639750"/>
              <a:gd name="connsiteX0" fmla="*/ 0 w 951954"/>
              <a:gd name="connsiteY0" fmla="*/ 0 h 642282"/>
              <a:gd name="connsiteX1" fmla="*/ 609374 w 951954"/>
              <a:gd name="connsiteY1" fmla="*/ 2532 h 642282"/>
              <a:gd name="connsiteX2" fmla="*/ 951954 w 951954"/>
              <a:gd name="connsiteY2" fmla="*/ 642282 h 642282"/>
              <a:gd name="connsiteX3" fmla="*/ 348694 w 951954"/>
              <a:gd name="connsiteY3" fmla="*/ 636428 h 642282"/>
              <a:gd name="connsiteX4" fmla="*/ 0 w 951954"/>
              <a:gd name="connsiteY4" fmla="*/ 0 h 642282"/>
              <a:gd name="connsiteX0" fmla="*/ 0 w 951954"/>
              <a:gd name="connsiteY0" fmla="*/ 2449 h 644731"/>
              <a:gd name="connsiteX1" fmla="*/ 618547 w 951954"/>
              <a:gd name="connsiteY1" fmla="*/ 0 h 644731"/>
              <a:gd name="connsiteX2" fmla="*/ 951954 w 951954"/>
              <a:gd name="connsiteY2" fmla="*/ 644731 h 644731"/>
              <a:gd name="connsiteX3" fmla="*/ 348694 w 951954"/>
              <a:gd name="connsiteY3" fmla="*/ 638877 h 644731"/>
              <a:gd name="connsiteX4" fmla="*/ 0 w 951954"/>
              <a:gd name="connsiteY4" fmla="*/ 2449 h 644731"/>
              <a:gd name="connsiteX0" fmla="*/ 0 w 963050"/>
              <a:gd name="connsiteY0" fmla="*/ 2449 h 650583"/>
              <a:gd name="connsiteX1" fmla="*/ 618547 w 963050"/>
              <a:gd name="connsiteY1" fmla="*/ 0 h 650583"/>
              <a:gd name="connsiteX2" fmla="*/ 963050 w 963050"/>
              <a:gd name="connsiteY2" fmla="*/ 650583 h 650583"/>
              <a:gd name="connsiteX3" fmla="*/ 348694 w 963050"/>
              <a:gd name="connsiteY3" fmla="*/ 638877 h 650583"/>
              <a:gd name="connsiteX4" fmla="*/ 0 w 963050"/>
              <a:gd name="connsiteY4" fmla="*/ 2449 h 6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50" h="650583">
                <a:moveTo>
                  <a:pt x="0" y="2449"/>
                </a:moveTo>
                <a:lnTo>
                  <a:pt x="618547" y="0"/>
                </a:lnTo>
                <a:lnTo>
                  <a:pt x="963050" y="650583"/>
                </a:lnTo>
                <a:lnTo>
                  <a:pt x="348694" y="638877"/>
                </a:lnTo>
                <a:lnTo>
                  <a:pt x="0" y="2449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0"/>
          <p:cNvSpPr/>
          <p:nvPr/>
        </p:nvSpPr>
        <p:spPr>
          <a:xfrm rot="1710025">
            <a:off x="943317" y="3096196"/>
            <a:ext cx="963050" cy="650583"/>
          </a:xfrm>
          <a:custGeom>
            <a:avLst/>
            <a:gdLst>
              <a:gd name="connsiteX0" fmla="*/ 0 w 592162"/>
              <a:gd name="connsiteY0" fmla="*/ 0 h 592162"/>
              <a:gd name="connsiteX1" fmla="*/ 592162 w 592162"/>
              <a:gd name="connsiteY1" fmla="*/ 0 h 592162"/>
              <a:gd name="connsiteX2" fmla="*/ 592162 w 592162"/>
              <a:gd name="connsiteY2" fmla="*/ 592162 h 592162"/>
              <a:gd name="connsiteX3" fmla="*/ 0 w 592162"/>
              <a:gd name="connsiteY3" fmla="*/ 592162 h 592162"/>
              <a:gd name="connsiteX4" fmla="*/ 0 w 592162"/>
              <a:gd name="connsiteY4" fmla="*/ 0 h 592162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0 w 934742"/>
              <a:gd name="connsiteY3" fmla="*/ 592162 h 639750"/>
              <a:gd name="connsiteX4" fmla="*/ 0 w 934742"/>
              <a:gd name="connsiteY4" fmla="*/ 0 h 639750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331482 w 934742"/>
              <a:gd name="connsiteY3" fmla="*/ 633896 h 639750"/>
              <a:gd name="connsiteX4" fmla="*/ 0 w 934742"/>
              <a:gd name="connsiteY4" fmla="*/ 0 h 639750"/>
              <a:gd name="connsiteX0" fmla="*/ 0 w 951954"/>
              <a:gd name="connsiteY0" fmla="*/ 0 h 642282"/>
              <a:gd name="connsiteX1" fmla="*/ 609374 w 951954"/>
              <a:gd name="connsiteY1" fmla="*/ 2532 h 642282"/>
              <a:gd name="connsiteX2" fmla="*/ 951954 w 951954"/>
              <a:gd name="connsiteY2" fmla="*/ 642282 h 642282"/>
              <a:gd name="connsiteX3" fmla="*/ 348694 w 951954"/>
              <a:gd name="connsiteY3" fmla="*/ 636428 h 642282"/>
              <a:gd name="connsiteX4" fmla="*/ 0 w 951954"/>
              <a:gd name="connsiteY4" fmla="*/ 0 h 642282"/>
              <a:gd name="connsiteX0" fmla="*/ 0 w 951954"/>
              <a:gd name="connsiteY0" fmla="*/ 2449 h 644731"/>
              <a:gd name="connsiteX1" fmla="*/ 618547 w 951954"/>
              <a:gd name="connsiteY1" fmla="*/ 0 h 644731"/>
              <a:gd name="connsiteX2" fmla="*/ 951954 w 951954"/>
              <a:gd name="connsiteY2" fmla="*/ 644731 h 644731"/>
              <a:gd name="connsiteX3" fmla="*/ 348694 w 951954"/>
              <a:gd name="connsiteY3" fmla="*/ 638877 h 644731"/>
              <a:gd name="connsiteX4" fmla="*/ 0 w 951954"/>
              <a:gd name="connsiteY4" fmla="*/ 2449 h 644731"/>
              <a:gd name="connsiteX0" fmla="*/ 0 w 963050"/>
              <a:gd name="connsiteY0" fmla="*/ 2449 h 650583"/>
              <a:gd name="connsiteX1" fmla="*/ 618547 w 963050"/>
              <a:gd name="connsiteY1" fmla="*/ 0 h 650583"/>
              <a:gd name="connsiteX2" fmla="*/ 963050 w 963050"/>
              <a:gd name="connsiteY2" fmla="*/ 650583 h 650583"/>
              <a:gd name="connsiteX3" fmla="*/ 348694 w 963050"/>
              <a:gd name="connsiteY3" fmla="*/ 638877 h 650583"/>
              <a:gd name="connsiteX4" fmla="*/ 0 w 963050"/>
              <a:gd name="connsiteY4" fmla="*/ 2449 h 6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50" h="650583">
                <a:moveTo>
                  <a:pt x="0" y="2449"/>
                </a:moveTo>
                <a:lnTo>
                  <a:pt x="618547" y="0"/>
                </a:lnTo>
                <a:lnTo>
                  <a:pt x="963050" y="650583"/>
                </a:lnTo>
                <a:lnTo>
                  <a:pt x="348694" y="638877"/>
                </a:lnTo>
                <a:lnTo>
                  <a:pt x="0" y="2449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20"/>
          <p:cNvSpPr/>
          <p:nvPr/>
        </p:nvSpPr>
        <p:spPr>
          <a:xfrm rot="1710025">
            <a:off x="1465235" y="4101449"/>
            <a:ext cx="963050" cy="650583"/>
          </a:xfrm>
          <a:custGeom>
            <a:avLst/>
            <a:gdLst>
              <a:gd name="connsiteX0" fmla="*/ 0 w 592162"/>
              <a:gd name="connsiteY0" fmla="*/ 0 h 592162"/>
              <a:gd name="connsiteX1" fmla="*/ 592162 w 592162"/>
              <a:gd name="connsiteY1" fmla="*/ 0 h 592162"/>
              <a:gd name="connsiteX2" fmla="*/ 592162 w 592162"/>
              <a:gd name="connsiteY2" fmla="*/ 592162 h 592162"/>
              <a:gd name="connsiteX3" fmla="*/ 0 w 592162"/>
              <a:gd name="connsiteY3" fmla="*/ 592162 h 592162"/>
              <a:gd name="connsiteX4" fmla="*/ 0 w 592162"/>
              <a:gd name="connsiteY4" fmla="*/ 0 h 592162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0 w 934742"/>
              <a:gd name="connsiteY3" fmla="*/ 592162 h 639750"/>
              <a:gd name="connsiteX4" fmla="*/ 0 w 934742"/>
              <a:gd name="connsiteY4" fmla="*/ 0 h 639750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331482 w 934742"/>
              <a:gd name="connsiteY3" fmla="*/ 633896 h 639750"/>
              <a:gd name="connsiteX4" fmla="*/ 0 w 934742"/>
              <a:gd name="connsiteY4" fmla="*/ 0 h 639750"/>
              <a:gd name="connsiteX0" fmla="*/ 0 w 951954"/>
              <a:gd name="connsiteY0" fmla="*/ 0 h 642282"/>
              <a:gd name="connsiteX1" fmla="*/ 609374 w 951954"/>
              <a:gd name="connsiteY1" fmla="*/ 2532 h 642282"/>
              <a:gd name="connsiteX2" fmla="*/ 951954 w 951954"/>
              <a:gd name="connsiteY2" fmla="*/ 642282 h 642282"/>
              <a:gd name="connsiteX3" fmla="*/ 348694 w 951954"/>
              <a:gd name="connsiteY3" fmla="*/ 636428 h 642282"/>
              <a:gd name="connsiteX4" fmla="*/ 0 w 951954"/>
              <a:gd name="connsiteY4" fmla="*/ 0 h 642282"/>
              <a:gd name="connsiteX0" fmla="*/ 0 w 951954"/>
              <a:gd name="connsiteY0" fmla="*/ 2449 h 644731"/>
              <a:gd name="connsiteX1" fmla="*/ 618547 w 951954"/>
              <a:gd name="connsiteY1" fmla="*/ 0 h 644731"/>
              <a:gd name="connsiteX2" fmla="*/ 951954 w 951954"/>
              <a:gd name="connsiteY2" fmla="*/ 644731 h 644731"/>
              <a:gd name="connsiteX3" fmla="*/ 348694 w 951954"/>
              <a:gd name="connsiteY3" fmla="*/ 638877 h 644731"/>
              <a:gd name="connsiteX4" fmla="*/ 0 w 951954"/>
              <a:gd name="connsiteY4" fmla="*/ 2449 h 644731"/>
              <a:gd name="connsiteX0" fmla="*/ 0 w 963050"/>
              <a:gd name="connsiteY0" fmla="*/ 2449 h 650583"/>
              <a:gd name="connsiteX1" fmla="*/ 618547 w 963050"/>
              <a:gd name="connsiteY1" fmla="*/ 0 h 650583"/>
              <a:gd name="connsiteX2" fmla="*/ 963050 w 963050"/>
              <a:gd name="connsiteY2" fmla="*/ 650583 h 650583"/>
              <a:gd name="connsiteX3" fmla="*/ 348694 w 963050"/>
              <a:gd name="connsiteY3" fmla="*/ 638877 h 650583"/>
              <a:gd name="connsiteX4" fmla="*/ 0 w 963050"/>
              <a:gd name="connsiteY4" fmla="*/ 2449 h 6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50" h="650583">
                <a:moveTo>
                  <a:pt x="0" y="2449"/>
                </a:moveTo>
                <a:lnTo>
                  <a:pt x="618547" y="0"/>
                </a:lnTo>
                <a:lnTo>
                  <a:pt x="963050" y="650583"/>
                </a:lnTo>
                <a:lnTo>
                  <a:pt x="348694" y="638877"/>
                </a:lnTo>
                <a:lnTo>
                  <a:pt x="0" y="2449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20"/>
          <p:cNvSpPr/>
          <p:nvPr/>
        </p:nvSpPr>
        <p:spPr>
          <a:xfrm rot="1710025">
            <a:off x="943317" y="3817154"/>
            <a:ext cx="963050" cy="650583"/>
          </a:xfrm>
          <a:custGeom>
            <a:avLst/>
            <a:gdLst>
              <a:gd name="connsiteX0" fmla="*/ 0 w 592162"/>
              <a:gd name="connsiteY0" fmla="*/ 0 h 592162"/>
              <a:gd name="connsiteX1" fmla="*/ 592162 w 592162"/>
              <a:gd name="connsiteY1" fmla="*/ 0 h 592162"/>
              <a:gd name="connsiteX2" fmla="*/ 592162 w 592162"/>
              <a:gd name="connsiteY2" fmla="*/ 592162 h 592162"/>
              <a:gd name="connsiteX3" fmla="*/ 0 w 592162"/>
              <a:gd name="connsiteY3" fmla="*/ 592162 h 592162"/>
              <a:gd name="connsiteX4" fmla="*/ 0 w 592162"/>
              <a:gd name="connsiteY4" fmla="*/ 0 h 592162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0 w 934742"/>
              <a:gd name="connsiteY3" fmla="*/ 592162 h 639750"/>
              <a:gd name="connsiteX4" fmla="*/ 0 w 934742"/>
              <a:gd name="connsiteY4" fmla="*/ 0 h 639750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331482 w 934742"/>
              <a:gd name="connsiteY3" fmla="*/ 633896 h 639750"/>
              <a:gd name="connsiteX4" fmla="*/ 0 w 934742"/>
              <a:gd name="connsiteY4" fmla="*/ 0 h 639750"/>
              <a:gd name="connsiteX0" fmla="*/ 0 w 951954"/>
              <a:gd name="connsiteY0" fmla="*/ 0 h 642282"/>
              <a:gd name="connsiteX1" fmla="*/ 609374 w 951954"/>
              <a:gd name="connsiteY1" fmla="*/ 2532 h 642282"/>
              <a:gd name="connsiteX2" fmla="*/ 951954 w 951954"/>
              <a:gd name="connsiteY2" fmla="*/ 642282 h 642282"/>
              <a:gd name="connsiteX3" fmla="*/ 348694 w 951954"/>
              <a:gd name="connsiteY3" fmla="*/ 636428 h 642282"/>
              <a:gd name="connsiteX4" fmla="*/ 0 w 951954"/>
              <a:gd name="connsiteY4" fmla="*/ 0 h 642282"/>
              <a:gd name="connsiteX0" fmla="*/ 0 w 951954"/>
              <a:gd name="connsiteY0" fmla="*/ 2449 h 644731"/>
              <a:gd name="connsiteX1" fmla="*/ 618547 w 951954"/>
              <a:gd name="connsiteY1" fmla="*/ 0 h 644731"/>
              <a:gd name="connsiteX2" fmla="*/ 951954 w 951954"/>
              <a:gd name="connsiteY2" fmla="*/ 644731 h 644731"/>
              <a:gd name="connsiteX3" fmla="*/ 348694 w 951954"/>
              <a:gd name="connsiteY3" fmla="*/ 638877 h 644731"/>
              <a:gd name="connsiteX4" fmla="*/ 0 w 951954"/>
              <a:gd name="connsiteY4" fmla="*/ 2449 h 644731"/>
              <a:gd name="connsiteX0" fmla="*/ 0 w 963050"/>
              <a:gd name="connsiteY0" fmla="*/ 2449 h 650583"/>
              <a:gd name="connsiteX1" fmla="*/ 618547 w 963050"/>
              <a:gd name="connsiteY1" fmla="*/ 0 h 650583"/>
              <a:gd name="connsiteX2" fmla="*/ 963050 w 963050"/>
              <a:gd name="connsiteY2" fmla="*/ 650583 h 650583"/>
              <a:gd name="connsiteX3" fmla="*/ 348694 w 963050"/>
              <a:gd name="connsiteY3" fmla="*/ 638877 h 650583"/>
              <a:gd name="connsiteX4" fmla="*/ 0 w 963050"/>
              <a:gd name="connsiteY4" fmla="*/ 2449 h 6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50" h="650583">
                <a:moveTo>
                  <a:pt x="0" y="2449"/>
                </a:moveTo>
                <a:lnTo>
                  <a:pt x="618547" y="0"/>
                </a:lnTo>
                <a:lnTo>
                  <a:pt x="963050" y="650583"/>
                </a:lnTo>
                <a:lnTo>
                  <a:pt x="348694" y="638877"/>
                </a:lnTo>
                <a:lnTo>
                  <a:pt x="0" y="2449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0"/>
          <p:cNvSpPr/>
          <p:nvPr/>
        </p:nvSpPr>
        <p:spPr>
          <a:xfrm rot="1710025">
            <a:off x="1465235" y="2669917"/>
            <a:ext cx="963050" cy="650583"/>
          </a:xfrm>
          <a:custGeom>
            <a:avLst/>
            <a:gdLst>
              <a:gd name="connsiteX0" fmla="*/ 0 w 592162"/>
              <a:gd name="connsiteY0" fmla="*/ 0 h 592162"/>
              <a:gd name="connsiteX1" fmla="*/ 592162 w 592162"/>
              <a:gd name="connsiteY1" fmla="*/ 0 h 592162"/>
              <a:gd name="connsiteX2" fmla="*/ 592162 w 592162"/>
              <a:gd name="connsiteY2" fmla="*/ 592162 h 592162"/>
              <a:gd name="connsiteX3" fmla="*/ 0 w 592162"/>
              <a:gd name="connsiteY3" fmla="*/ 592162 h 592162"/>
              <a:gd name="connsiteX4" fmla="*/ 0 w 592162"/>
              <a:gd name="connsiteY4" fmla="*/ 0 h 592162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0 w 934742"/>
              <a:gd name="connsiteY3" fmla="*/ 592162 h 639750"/>
              <a:gd name="connsiteX4" fmla="*/ 0 w 934742"/>
              <a:gd name="connsiteY4" fmla="*/ 0 h 639750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331482 w 934742"/>
              <a:gd name="connsiteY3" fmla="*/ 633896 h 639750"/>
              <a:gd name="connsiteX4" fmla="*/ 0 w 934742"/>
              <a:gd name="connsiteY4" fmla="*/ 0 h 639750"/>
              <a:gd name="connsiteX0" fmla="*/ 0 w 951954"/>
              <a:gd name="connsiteY0" fmla="*/ 0 h 642282"/>
              <a:gd name="connsiteX1" fmla="*/ 609374 w 951954"/>
              <a:gd name="connsiteY1" fmla="*/ 2532 h 642282"/>
              <a:gd name="connsiteX2" fmla="*/ 951954 w 951954"/>
              <a:gd name="connsiteY2" fmla="*/ 642282 h 642282"/>
              <a:gd name="connsiteX3" fmla="*/ 348694 w 951954"/>
              <a:gd name="connsiteY3" fmla="*/ 636428 h 642282"/>
              <a:gd name="connsiteX4" fmla="*/ 0 w 951954"/>
              <a:gd name="connsiteY4" fmla="*/ 0 h 642282"/>
              <a:gd name="connsiteX0" fmla="*/ 0 w 951954"/>
              <a:gd name="connsiteY0" fmla="*/ 2449 h 644731"/>
              <a:gd name="connsiteX1" fmla="*/ 618547 w 951954"/>
              <a:gd name="connsiteY1" fmla="*/ 0 h 644731"/>
              <a:gd name="connsiteX2" fmla="*/ 951954 w 951954"/>
              <a:gd name="connsiteY2" fmla="*/ 644731 h 644731"/>
              <a:gd name="connsiteX3" fmla="*/ 348694 w 951954"/>
              <a:gd name="connsiteY3" fmla="*/ 638877 h 644731"/>
              <a:gd name="connsiteX4" fmla="*/ 0 w 951954"/>
              <a:gd name="connsiteY4" fmla="*/ 2449 h 644731"/>
              <a:gd name="connsiteX0" fmla="*/ 0 w 963050"/>
              <a:gd name="connsiteY0" fmla="*/ 2449 h 650583"/>
              <a:gd name="connsiteX1" fmla="*/ 618547 w 963050"/>
              <a:gd name="connsiteY1" fmla="*/ 0 h 650583"/>
              <a:gd name="connsiteX2" fmla="*/ 963050 w 963050"/>
              <a:gd name="connsiteY2" fmla="*/ 650583 h 650583"/>
              <a:gd name="connsiteX3" fmla="*/ 348694 w 963050"/>
              <a:gd name="connsiteY3" fmla="*/ 638877 h 650583"/>
              <a:gd name="connsiteX4" fmla="*/ 0 w 963050"/>
              <a:gd name="connsiteY4" fmla="*/ 2449 h 6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50" h="650583">
                <a:moveTo>
                  <a:pt x="0" y="2449"/>
                </a:moveTo>
                <a:lnTo>
                  <a:pt x="618547" y="0"/>
                </a:lnTo>
                <a:lnTo>
                  <a:pt x="963050" y="650583"/>
                </a:lnTo>
                <a:lnTo>
                  <a:pt x="348694" y="638877"/>
                </a:lnTo>
                <a:lnTo>
                  <a:pt x="0" y="2449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20"/>
          <p:cNvSpPr/>
          <p:nvPr/>
        </p:nvSpPr>
        <p:spPr>
          <a:xfrm rot="1710025">
            <a:off x="943317" y="2385622"/>
            <a:ext cx="963050" cy="650583"/>
          </a:xfrm>
          <a:custGeom>
            <a:avLst/>
            <a:gdLst>
              <a:gd name="connsiteX0" fmla="*/ 0 w 592162"/>
              <a:gd name="connsiteY0" fmla="*/ 0 h 592162"/>
              <a:gd name="connsiteX1" fmla="*/ 592162 w 592162"/>
              <a:gd name="connsiteY1" fmla="*/ 0 h 592162"/>
              <a:gd name="connsiteX2" fmla="*/ 592162 w 592162"/>
              <a:gd name="connsiteY2" fmla="*/ 592162 h 592162"/>
              <a:gd name="connsiteX3" fmla="*/ 0 w 592162"/>
              <a:gd name="connsiteY3" fmla="*/ 592162 h 592162"/>
              <a:gd name="connsiteX4" fmla="*/ 0 w 592162"/>
              <a:gd name="connsiteY4" fmla="*/ 0 h 592162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0 w 934742"/>
              <a:gd name="connsiteY3" fmla="*/ 592162 h 639750"/>
              <a:gd name="connsiteX4" fmla="*/ 0 w 934742"/>
              <a:gd name="connsiteY4" fmla="*/ 0 h 639750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331482 w 934742"/>
              <a:gd name="connsiteY3" fmla="*/ 633896 h 639750"/>
              <a:gd name="connsiteX4" fmla="*/ 0 w 934742"/>
              <a:gd name="connsiteY4" fmla="*/ 0 h 639750"/>
              <a:gd name="connsiteX0" fmla="*/ 0 w 951954"/>
              <a:gd name="connsiteY0" fmla="*/ 0 h 642282"/>
              <a:gd name="connsiteX1" fmla="*/ 609374 w 951954"/>
              <a:gd name="connsiteY1" fmla="*/ 2532 h 642282"/>
              <a:gd name="connsiteX2" fmla="*/ 951954 w 951954"/>
              <a:gd name="connsiteY2" fmla="*/ 642282 h 642282"/>
              <a:gd name="connsiteX3" fmla="*/ 348694 w 951954"/>
              <a:gd name="connsiteY3" fmla="*/ 636428 h 642282"/>
              <a:gd name="connsiteX4" fmla="*/ 0 w 951954"/>
              <a:gd name="connsiteY4" fmla="*/ 0 h 642282"/>
              <a:gd name="connsiteX0" fmla="*/ 0 w 951954"/>
              <a:gd name="connsiteY0" fmla="*/ 2449 h 644731"/>
              <a:gd name="connsiteX1" fmla="*/ 618547 w 951954"/>
              <a:gd name="connsiteY1" fmla="*/ 0 h 644731"/>
              <a:gd name="connsiteX2" fmla="*/ 951954 w 951954"/>
              <a:gd name="connsiteY2" fmla="*/ 644731 h 644731"/>
              <a:gd name="connsiteX3" fmla="*/ 348694 w 951954"/>
              <a:gd name="connsiteY3" fmla="*/ 638877 h 644731"/>
              <a:gd name="connsiteX4" fmla="*/ 0 w 951954"/>
              <a:gd name="connsiteY4" fmla="*/ 2449 h 644731"/>
              <a:gd name="connsiteX0" fmla="*/ 0 w 963050"/>
              <a:gd name="connsiteY0" fmla="*/ 2449 h 650583"/>
              <a:gd name="connsiteX1" fmla="*/ 618547 w 963050"/>
              <a:gd name="connsiteY1" fmla="*/ 0 h 650583"/>
              <a:gd name="connsiteX2" fmla="*/ 963050 w 963050"/>
              <a:gd name="connsiteY2" fmla="*/ 650583 h 650583"/>
              <a:gd name="connsiteX3" fmla="*/ 348694 w 963050"/>
              <a:gd name="connsiteY3" fmla="*/ 638877 h 650583"/>
              <a:gd name="connsiteX4" fmla="*/ 0 w 963050"/>
              <a:gd name="connsiteY4" fmla="*/ 2449 h 6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50" h="650583">
                <a:moveTo>
                  <a:pt x="0" y="2449"/>
                </a:moveTo>
                <a:lnTo>
                  <a:pt x="618547" y="0"/>
                </a:lnTo>
                <a:lnTo>
                  <a:pt x="963050" y="650583"/>
                </a:lnTo>
                <a:lnTo>
                  <a:pt x="348694" y="638877"/>
                </a:lnTo>
                <a:lnTo>
                  <a:pt x="0" y="2449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0"/>
          <p:cNvSpPr/>
          <p:nvPr/>
        </p:nvSpPr>
        <p:spPr>
          <a:xfrm rot="1710025">
            <a:off x="428357" y="3543925"/>
            <a:ext cx="963050" cy="650583"/>
          </a:xfrm>
          <a:custGeom>
            <a:avLst/>
            <a:gdLst>
              <a:gd name="connsiteX0" fmla="*/ 0 w 592162"/>
              <a:gd name="connsiteY0" fmla="*/ 0 h 592162"/>
              <a:gd name="connsiteX1" fmla="*/ 592162 w 592162"/>
              <a:gd name="connsiteY1" fmla="*/ 0 h 592162"/>
              <a:gd name="connsiteX2" fmla="*/ 592162 w 592162"/>
              <a:gd name="connsiteY2" fmla="*/ 592162 h 592162"/>
              <a:gd name="connsiteX3" fmla="*/ 0 w 592162"/>
              <a:gd name="connsiteY3" fmla="*/ 592162 h 592162"/>
              <a:gd name="connsiteX4" fmla="*/ 0 w 592162"/>
              <a:gd name="connsiteY4" fmla="*/ 0 h 592162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0 w 934742"/>
              <a:gd name="connsiteY3" fmla="*/ 592162 h 639750"/>
              <a:gd name="connsiteX4" fmla="*/ 0 w 934742"/>
              <a:gd name="connsiteY4" fmla="*/ 0 h 639750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331482 w 934742"/>
              <a:gd name="connsiteY3" fmla="*/ 633896 h 639750"/>
              <a:gd name="connsiteX4" fmla="*/ 0 w 934742"/>
              <a:gd name="connsiteY4" fmla="*/ 0 h 639750"/>
              <a:gd name="connsiteX0" fmla="*/ 0 w 951954"/>
              <a:gd name="connsiteY0" fmla="*/ 0 h 642282"/>
              <a:gd name="connsiteX1" fmla="*/ 609374 w 951954"/>
              <a:gd name="connsiteY1" fmla="*/ 2532 h 642282"/>
              <a:gd name="connsiteX2" fmla="*/ 951954 w 951954"/>
              <a:gd name="connsiteY2" fmla="*/ 642282 h 642282"/>
              <a:gd name="connsiteX3" fmla="*/ 348694 w 951954"/>
              <a:gd name="connsiteY3" fmla="*/ 636428 h 642282"/>
              <a:gd name="connsiteX4" fmla="*/ 0 w 951954"/>
              <a:gd name="connsiteY4" fmla="*/ 0 h 642282"/>
              <a:gd name="connsiteX0" fmla="*/ 0 w 951954"/>
              <a:gd name="connsiteY0" fmla="*/ 2449 h 644731"/>
              <a:gd name="connsiteX1" fmla="*/ 618547 w 951954"/>
              <a:gd name="connsiteY1" fmla="*/ 0 h 644731"/>
              <a:gd name="connsiteX2" fmla="*/ 951954 w 951954"/>
              <a:gd name="connsiteY2" fmla="*/ 644731 h 644731"/>
              <a:gd name="connsiteX3" fmla="*/ 348694 w 951954"/>
              <a:gd name="connsiteY3" fmla="*/ 638877 h 644731"/>
              <a:gd name="connsiteX4" fmla="*/ 0 w 951954"/>
              <a:gd name="connsiteY4" fmla="*/ 2449 h 644731"/>
              <a:gd name="connsiteX0" fmla="*/ 0 w 963050"/>
              <a:gd name="connsiteY0" fmla="*/ 2449 h 650583"/>
              <a:gd name="connsiteX1" fmla="*/ 618547 w 963050"/>
              <a:gd name="connsiteY1" fmla="*/ 0 h 650583"/>
              <a:gd name="connsiteX2" fmla="*/ 963050 w 963050"/>
              <a:gd name="connsiteY2" fmla="*/ 650583 h 650583"/>
              <a:gd name="connsiteX3" fmla="*/ 348694 w 963050"/>
              <a:gd name="connsiteY3" fmla="*/ 638877 h 650583"/>
              <a:gd name="connsiteX4" fmla="*/ 0 w 963050"/>
              <a:gd name="connsiteY4" fmla="*/ 2449 h 6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50" h="650583">
                <a:moveTo>
                  <a:pt x="0" y="2449"/>
                </a:moveTo>
                <a:lnTo>
                  <a:pt x="618547" y="0"/>
                </a:lnTo>
                <a:lnTo>
                  <a:pt x="963050" y="650583"/>
                </a:lnTo>
                <a:lnTo>
                  <a:pt x="348694" y="638877"/>
                </a:lnTo>
                <a:lnTo>
                  <a:pt x="0" y="2449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20"/>
          <p:cNvSpPr/>
          <p:nvPr/>
        </p:nvSpPr>
        <p:spPr>
          <a:xfrm rot="1710025">
            <a:off x="428358" y="2125066"/>
            <a:ext cx="963050" cy="650583"/>
          </a:xfrm>
          <a:custGeom>
            <a:avLst/>
            <a:gdLst>
              <a:gd name="connsiteX0" fmla="*/ 0 w 592162"/>
              <a:gd name="connsiteY0" fmla="*/ 0 h 592162"/>
              <a:gd name="connsiteX1" fmla="*/ 592162 w 592162"/>
              <a:gd name="connsiteY1" fmla="*/ 0 h 592162"/>
              <a:gd name="connsiteX2" fmla="*/ 592162 w 592162"/>
              <a:gd name="connsiteY2" fmla="*/ 592162 h 592162"/>
              <a:gd name="connsiteX3" fmla="*/ 0 w 592162"/>
              <a:gd name="connsiteY3" fmla="*/ 592162 h 592162"/>
              <a:gd name="connsiteX4" fmla="*/ 0 w 592162"/>
              <a:gd name="connsiteY4" fmla="*/ 0 h 592162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0 w 934742"/>
              <a:gd name="connsiteY3" fmla="*/ 592162 h 639750"/>
              <a:gd name="connsiteX4" fmla="*/ 0 w 934742"/>
              <a:gd name="connsiteY4" fmla="*/ 0 h 639750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331482 w 934742"/>
              <a:gd name="connsiteY3" fmla="*/ 633896 h 639750"/>
              <a:gd name="connsiteX4" fmla="*/ 0 w 934742"/>
              <a:gd name="connsiteY4" fmla="*/ 0 h 639750"/>
              <a:gd name="connsiteX0" fmla="*/ 0 w 951954"/>
              <a:gd name="connsiteY0" fmla="*/ 0 h 642282"/>
              <a:gd name="connsiteX1" fmla="*/ 609374 w 951954"/>
              <a:gd name="connsiteY1" fmla="*/ 2532 h 642282"/>
              <a:gd name="connsiteX2" fmla="*/ 951954 w 951954"/>
              <a:gd name="connsiteY2" fmla="*/ 642282 h 642282"/>
              <a:gd name="connsiteX3" fmla="*/ 348694 w 951954"/>
              <a:gd name="connsiteY3" fmla="*/ 636428 h 642282"/>
              <a:gd name="connsiteX4" fmla="*/ 0 w 951954"/>
              <a:gd name="connsiteY4" fmla="*/ 0 h 642282"/>
              <a:gd name="connsiteX0" fmla="*/ 0 w 951954"/>
              <a:gd name="connsiteY0" fmla="*/ 2449 h 644731"/>
              <a:gd name="connsiteX1" fmla="*/ 618547 w 951954"/>
              <a:gd name="connsiteY1" fmla="*/ 0 h 644731"/>
              <a:gd name="connsiteX2" fmla="*/ 951954 w 951954"/>
              <a:gd name="connsiteY2" fmla="*/ 644731 h 644731"/>
              <a:gd name="connsiteX3" fmla="*/ 348694 w 951954"/>
              <a:gd name="connsiteY3" fmla="*/ 638877 h 644731"/>
              <a:gd name="connsiteX4" fmla="*/ 0 w 951954"/>
              <a:gd name="connsiteY4" fmla="*/ 2449 h 644731"/>
              <a:gd name="connsiteX0" fmla="*/ 0 w 963050"/>
              <a:gd name="connsiteY0" fmla="*/ 2449 h 650583"/>
              <a:gd name="connsiteX1" fmla="*/ 618547 w 963050"/>
              <a:gd name="connsiteY1" fmla="*/ 0 h 650583"/>
              <a:gd name="connsiteX2" fmla="*/ 963050 w 963050"/>
              <a:gd name="connsiteY2" fmla="*/ 650583 h 650583"/>
              <a:gd name="connsiteX3" fmla="*/ 348694 w 963050"/>
              <a:gd name="connsiteY3" fmla="*/ 638877 h 650583"/>
              <a:gd name="connsiteX4" fmla="*/ 0 w 963050"/>
              <a:gd name="connsiteY4" fmla="*/ 2449 h 6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50" h="650583">
                <a:moveTo>
                  <a:pt x="0" y="2449"/>
                </a:moveTo>
                <a:lnTo>
                  <a:pt x="618547" y="0"/>
                </a:lnTo>
                <a:lnTo>
                  <a:pt x="963050" y="650583"/>
                </a:lnTo>
                <a:lnTo>
                  <a:pt x="348694" y="638877"/>
                </a:lnTo>
                <a:lnTo>
                  <a:pt x="0" y="2449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20"/>
          <p:cNvSpPr/>
          <p:nvPr/>
        </p:nvSpPr>
        <p:spPr>
          <a:xfrm rot="1710025">
            <a:off x="428358" y="2828241"/>
            <a:ext cx="963050" cy="650583"/>
          </a:xfrm>
          <a:custGeom>
            <a:avLst/>
            <a:gdLst>
              <a:gd name="connsiteX0" fmla="*/ 0 w 592162"/>
              <a:gd name="connsiteY0" fmla="*/ 0 h 592162"/>
              <a:gd name="connsiteX1" fmla="*/ 592162 w 592162"/>
              <a:gd name="connsiteY1" fmla="*/ 0 h 592162"/>
              <a:gd name="connsiteX2" fmla="*/ 592162 w 592162"/>
              <a:gd name="connsiteY2" fmla="*/ 592162 h 592162"/>
              <a:gd name="connsiteX3" fmla="*/ 0 w 592162"/>
              <a:gd name="connsiteY3" fmla="*/ 592162 h 592162"/>
              <a:gd name="connsiteX4" fmla="*/ 0 w 592162"/>
              <a:gd name="connsiteY4" fmla="*/ 0 h 592162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0 w 934742"/>
              <a:gd name="connsiteY3" fmla="*/ 592162 h 639750"/>
              <a:gd name="connsiteX4" fmla="*/ 0 w 934742"/>
              <a:gd name="connsiteY4" fmla="*/ 0 h 639750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331482 w 934742"/>
              <a:gd name="connsiteY3" fmla="*/ 633896 h 639750"/>
              <a:gd name="connsiteX4" fmla="*/ 0 w 934742"/>
              <a:gd name="connsiteY4" fmla="*/ 0 h 639750"/>
              <a:gd name="connsiteX0" fmla="*/ 0 w 951954"/>
              <a:gd name="connsiteY0" fmla="*/ 0 h 642282"/>
              <a:gd name="connsiteX1" fmla="*/ 609374 w 951954"/>
              <a:gd name="connsiteY1" fmla="*/ 2532 h 642282"/>
              <a:gd name="connsiteX2" fmla="*/ 951954 w 951954"/>
              <a:gd name="connsiteY2" fmla="*/ 642282 h 642282"/>
              <a:gd name="connsiteX3" fmla="*/ 348694 w 951954"/>
              <a:gd name="connsiteY3" fmla="*/ 636428 h 642282"/>
              <a:gd name="connsiteX4" fmla="*/ 0 w 951954"/>
              <a:gd name="connsiteY4" fmla="*/ 0 h 642282"/>
              <a:gd name="connsiteX0" fmla="*/ 0 w 951954"/>
              <a:gd name="connsiteY0" fmla="*/ 2449 h 644731"/>
              <a:gd name="connsiteX1" fmla="*/ 618547 w 951954"/>
              <a:gd name="connsiteY1" fmla="*/ 0 h 644731"/>
              <a:gd name="connsiteX2" fmla="*/ 951954 w 951954"/>
              <a:gd name="connsiteY2" fmla="*/ 644731 h 644731"/>
              <a:gd name="connsiteX3" fmla="*/ 348694 w 951954"/>
              <a:gd name="connsiteY3" fmla="*/ 638877 h 644731"/>
              <a:gd name="connsiteX4" fmla="*/ 0 w 951954"/>
              <a:gd name="connsiteY4" fmla="*/ 2449 h 644731"/>
              <a:gd name="connsiteX0" fmla="*/ 0 w 963050"/>
              <a:gd name="connsiteY0" fmla="*/ 2449 h 650583"/>
              <a:gd name="connsiteX1" fmla="*/ 618547 w 963050"/>
              <a:gd name="connsiteY1" fmla="*/ 0 h 650583"/>
              <a:gd name="connsiteX2" fmla="*/ 963050 w 963050"/>
              <a:gd name="connsiteY2" fmla="*/ 650583 h 650583"/>
              <a:gd name="connsiteX3" fmla="*/ 348694 w 963050"/>
              <a:gd name="connsiteY3" fmla="*/ 638877 h 650583"/>
              <a:gd name="connsiteX4" fmla="*/ 0 w 963050"/>
              <a:gd name="connsiteY4" fmla="*/ 2449 h 6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50" h="650583">
                <a:moveTo>
                  <a:pt x="0" y="2449"/>
                </a:moveTo>
                <a:lnTo>
                  <a:pt x="618547" y="0"/>
                </a:lnTo>
                <a:lnTo>
                  <a:pt x="963050" y="650583"/>
                </a:lnTo>
                <a:lnTo>
                  <a:pt x="348694" y="638877"/>
                </a:lnTo>
                <a:lnTo>
                  <a:pt x="0" y="2449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647007" y="3365561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175079" y="2930908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03151" y="2642837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50486" y="2642837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7007" y="2642837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175078" y="2215833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50485" y="1927762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50485" y="1931241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175079" y="1927762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47006" y="1646650"/>
            <a:ext cx="528072" cy="28807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1175079" y="1639691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175077" y="3653632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703149" y="3218979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219241" y="2768387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75077" y="2930908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703148" y="2503904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75076" y="2215833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703149" y="2215833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1703149" y="1927762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91170" y="3931583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219243" y="3931583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219242" y="3496930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747314" y="3208859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91170" y="3208859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219243" y="3208859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747313" y="2493784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691169" y="2497263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219242" y="2493784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2219242" y="2205713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50485" y="4072824"/>
            <a:ext cx="528073" cy="30005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175079" y="3653632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650485" y="3362082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178556" y="4372877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703149" y="3941703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694649" y="4650828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2215764" y="4647349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2219242" y="4219654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747314" y="3931583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691171" y="1639691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166577" y="1362057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1694650" y="1355099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219241" y="1927762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2219241" y="1639691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2735334" y="2205713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2735334" y="1917642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2219242" y="1351620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694648" y="1070507"/>
            <a:ext cx="540051" cy="29155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2219242" y="1070507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2747312" y="1639691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2740354" y="1355099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3259926" y="1921121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3259926" y="1640008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728976" y="3652581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53765" y="2926575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728976" y="2929857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53764" y="2211500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732652" y="4365065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53765" y="3649299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3260322" y="3363425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781632" y="2630855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3260322" y="2637419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781631" y="1915780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3260519" y="4072824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781632" y="3353579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254"/>
          <p:cNvSpPr/>
          <p:nvPr/>
        </p:nvSpPr>
        <p:spPr>
          <a:xfrm>
            <a:off x="5915753" y="2221215"/>
            <a:ext cx="1042176" cy="572276"/>
          </a:xfrm>
          <a:custGeom>
            <a:avLst/>
            <a:gdLst>
              <a:gd name="connsiteX0" fmla="*/ 0 w 616726"/>
              <a:gd name="connsiteY0" fmla="*/ 0 h 616726"/>
              <a:gd name="connsiteX1" fmla="*/ 616726 w 616726"/>
              <a:gd name="connsiteY1" fmla="*/ 0 h 616726"/>
              <a:gd name="connsiteX2" fmla="*/ 616726 w 616726"/>
              <a:gd name="connsiteY2" fmla="*/ 616726 h 616726"/>
              <a:gd name="connsiteX3" fmla="*/ 0 w 616726"/>
              <a:gd name="connsiteY3" fmla="*/ 616726 h 616726"/>
              <a:gd name="connsiteX4" fmla="*/ 0 w 616726"/>
              <a:gd name="connsiteY4" fmla="*/ 0 h 616726"/>
              <a:gd name="connsiteX0" fmla="*/ 0 w 848501"/>
              <a:gd name="connsiteY0" fmla="*/ 0 h 616726"/>
              <a:gd name="connsiteX1" fmla="*/ 848501 w 848501"/>
              <a:gd name="connsiteY1" fmla="*/ 304800 h 616726"/>
              <a:gd name="connsiteX2" fmla="*/ 616726 w 848501"/>
              <a:gd name="connsiteY2" fmla="*/ 616726 h 616726"/>
              <a:gd name="connsiteX3" fmla="*/ 0 w 848501"/>
              <a:gd name="connsiteY3" fmla="*/ 616726 h 616726"/>
              <a:gd name="connsiteX4" fmla="*/ 0 w 848501"/>
              <a:gd name="connsiteY4" fmla="*/ 0 h 616726"/>
              <a:gd name="connsiteX0" fmla="*/ 339725 w 848501"/>
              <a:gd name="connsiteY0" fmla="*/ 0 h 594501"/>
              <a:gd name="connsiteX1" fmla="*/ 848501 w 848501"/>
              <a:gd name="connsiteY1" fmla="*/ 282575 h 594501"/>
              <a:gd name="connsiteX2" fmla="*/ 616726 w 848501"/>
              <a:gd name="connsiteY2" fmla="*/ 594501 h 594501"/>
              <a:gd name="connsiteX3" fmla="*/ 0 w 848501"/>
              <a:gd name="connsiteY3" fmla="*/ 594501 h 594501"/>
              <a:gd name="connsiteX4" fmla="*/ 339725 w 848501"/>
              <a:gd name="connsiteY4" fmla="*/ 0 h 594501"/>
              <a:gd name="connsiteX0" fmla="*/ 520700 w 1029476"/>
              <a:gd name="connsiteY0" fmla="*/ 0 h 594501"/>
              <a:gd name="connsiteX1" fmla="*/ 1029476 w 1029476"/>
              <a:gd name="connsiteY1" fmla="*/ 282575 h 594501"/>
              <a:gd name="connsiteX2" fmla="*/ 797701 w 1029476"/>
              <a:gd name="connsiteY2" fmla="*/ 594501 h 594501"/>
              <a:gd name="connsiteX3" fmla="*/ 0 w 1029476"/>
              <a:gd name="connsiteY3" fmla="*/ 283351 h 594501"/>
              <a:gd name="connsiteX4" fmla="*/ 520700 w 1029476"/>
              <a:gd name="connsiteY4" fmla="*/ 0 h 594501"/>
              <a:gd name="connsiteX0" fmla="*/ 520700 w 1029476"/>
              <a:gd name="connsiteY0" fmla="*/ 0 h 572276"/>
              <a:gd name="connsiteX1" fmla="*/ 1029476 w 1029476"/>
              <a:gd name="connsiteY1" fmla="*/ 282575 h 572276"/>
              <a:gd name="connsiteX2" fmla="*/ 502426 w 1029476"/>
              <a:gd name="connsiteY2" fmla="*/ 572276 h 572276"/>
              <a:gd name="connsiteX3" fmla="*/ 0 w 1029476"/>
              <a:gd name="connsiteY3" fmla="*/ 283351 h 572276"/>
              <a:gd name="connsiteX4" fmla="*/ 520700 w 1029476"/>
              <a:gd name="connsiteY4" fmla="*/ 0 h 572276"/>
              <a:gd name="connsiteX0" fmla="*/ 533400 w 1042176"/>
              <a:gd name="connsiteY0" fmla="*/ 0 h 572276"/>
              <a:gd name="connsiteX1" fmla="*/ 1042176 w 1042176"/>
              <a:gd name="connsiteY1" fmla="*/ 282575 h 572276"/>
              <a:gd name="connsiteX2" fmla="*/ 515126 w 1042176"/>
              <a:gd name="connsiteY2" fmla="*/ 572276 h 572276"/>
              <a:gd name="connsiteX3" fmla="*/ 0 w 1042176"/>
              <a:gd name="connsiteY3" fmla="*/ 283351 h 572276"/>
              <a:gd name="connsiteX4" fmla="*/ 533400 w 1042176"/>
              <a:gd name="connsiteY4" fmla="*/ 0 h 57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176" h="572276">
                <a:moveTo>
                  <a:pt x="533400" y="0"/>
                </a:moveTo>
                <a:lnTo>
                  <a:pt x="1042176" y="282575"/>
                </a:lnTo>
                <a:lnTo>
                  <a:pt x="515126" y="572276"/>
                </a:lnTo>
                <a:lnTo>
                  <a:pt x="0" y="283351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254"/>
          <p:cNvSpPr/>
          <p:nvPr/>
        </p:nvSpPr>
        <p:spPr>
          <a:xfrm>
            <a:off x="6436841" y="2496837"/>
            <a:ext cx="1042176" cy="572276"/>
          </a:xfrm>
          <a:custGeom>
            <a:avLst/>
            <a:gdLst>
              <a:gd name="connsiteX0" fmla="*/ 0 w 616726"/>
              <a:gd name="connsiteY0" fmla="*/ 0 h 616726"/>
              <a:gd name="connsiteX1" fmla="*/ 616726 w 616726"/>
              <a:gd name="connsiteY1" fmla="*/ 0 h 616726"/>
              <a:gd name="connsiteX2" fmla="*/ 616726 w 616726"/>
              <a:gd name="connsiteY2" fmla="*/ 616726 h 616726"/>
              <a:gd name="connsiteX3" fmla="*/ 0 w 616726"/>
              <a:gd name="connsiteY3" fmla="*/ 616726 h 616726"/>
              <a:gd name="connsiteX4" fmla="*/ 0 w 616726"/>
              <a:gd name="connsiteY4" fmla="*/ 0 h 616726"/>
              <a:gd name="connsiteX0" fmla="*/ 0 w 848501"/>
              <a:gd name="connsiteY0" fmla="*/ 0 h 616726"/>
              <a:gd name="connsiteX1" fmla="*/ 848501 w 848501"/>
              <a:gd name="connsiteY1" fmla="*/ 304800 h 616726"/>
              <a:gd name="connsiteX2" fmla="*/ 616726 w 848501"/>
              <a:gd name="connsiteY2" fmla="*/ 616726 h 616726"/>
              <a:gd name="connsiteX3" fmla="*/ 0 w 848501"/>
              <a:gd name="connsiteY3" fmla="*/ 616726 h 616726"/>
              <a:gd name="connsiteX4" fmla="*/ 0 w 848501"/>
              <a:gd name="connsiteY4" fmla="*/ 0 h 616726"/>
              <a:gd name="connsiteX0" fmla="*/ 339725 w 848501"/>
              <a:gd name="connsiteY0" fmla="*/ 0 h 594501"/>
              <a:gd name="connsiteX1" fmla="*/ 848501 w 848501"/>
              <a:gd name="connsiteY1" fmla="*/ 282575 h 594501"/>
              <a:gd name="connsiteX2" fmla="*/ 616726 w 848501"/>
              <a:gd name="connsiteY2" fmla="*/ 594501 h 594501"/>
              <a:gd name="connsiteX3" fmla="*/ 0 w 848501"/>
              <a:gd name="connsiteY3" fmla="*/ 594501 h 594501"/>
              <a:gd name="connsiteX4" fmla="*/ 339725 w 848501"/>
              <a:gd name="connsiteY4" fmla="*/ 0 h 594501"/>
              <a:gd name="connsiteX0" fmla="*/ 520700 w 1029476"/>
              <a:gd name="connsiteY0" fmla="*/ 0 h 594501"/>
              <a:gd name="connsiteX1" fmla="*/ 1029476 w 1029476"/>
              <a:gd name="connsiteY1" fmla="*/ 282575 h 594501"/>
              <a:gd name="connsiteX2" fmla="*/ 797701 w 1029476"/>
              <a:gd name="connsiteY2" fmla="*/ 594501 h 594501"/>
              <a:gd name="connsiteX3" fmla="*/ 0 w 1029476"/>
              <a:gd name="connsiteY3" fmla="*/ 283351 h 594501"/>
              <a:gd name="connsiteX4" fmla="*/ 520700 w 1029476"/>
              <a:gd name="connsiteY4" fmla="*/ 0 h 594501"/>
              <a:gd name="connsiteX0" fmla="*/ 520700 w 1029476"/>
              <a:gd name="connsiteY0" fmla="*/ 0 h 572276"/>
              <a:gd name="connsiteX1" fmla="*/ 1029476 w 1029476"/>
              <a:gd name="connsiteY1" fmla="*/ 282575 h 572276"/>
              <a:gd name="connsiteX2" fmla="*/ 502426 w 1029476"/>
              <a:gd name="connsiteY2" fmla="*/ 572276 h 572276"/>
              <a:gd name="connsiteX3" fmla="*/ 0 w 1029476"/>
              <a:gd name="connsiteY3" fmla="*/ 283351 h 572276"/>
              <a:gd name="connsiteX4" fmla="*/ 520700 w 1029476"/>
              <a:gd name="connsiteY4" fmla="*/ 0 h 572276"/>
              <a:gd name="connsiteX0" fmla="*/ 533400 w 1042176"/>
              <a:gd name="connsiteY0" fmla="*/ 0 h 572276"/>
              <a:gd name="connsiteX1" fmla="*/ 1042176 w 1042176"/>
              <a:gd name="connsiteY1" fmla="*/ 282575 h 572276"/>
              <a:gd name="connsiteX2" fmla="*/ 515126 w 1042176"/>
              <a:gd name="connsiteY2" fmla="*/ 572276 h 572276"/>
              <a:gd name="connsiteX3" fmla="*/ 0 w 1042176"/>
              <a:gd name="connsiteY3" fmla="*/ 283351 h 572276"/>
              <a:gd name="connsiteX4" fmla="*/ 533400 w 1042176"/>
              <a:gd name="connsiteY4" fmla="*/ 0 h 57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176" h="572276">
                <a:moveTo>
                  <a:pt x="533400" y="0"/>
                </a:moveTo>
                <a:lnTo>
                  <a:pt x="1042176" y="282575"/>
                </a:lnTo>
                <a:lnTo>
                  <a:pt x="515126" y="572276"/>
                </a:lnTo>
                <a:lnTo>
                  <a:pt x="0" y="283351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254"/>
          <p:cNvSpPr/>
          <p:nvPr/>
        </p:nvSpPr>
        <p:spPr>
          <a:xfrm>
            <a:off x="5912577" y="1646539"/>
            <a:ext cx="1042176" cy="572276"/>
          </a:xfrm>
          <a:custGeom>
            <a:avLst/>
            <a:gdLst>
              <a:gd name="connsiteX0" fmla="*/ 0 w 616726"/>
              <a:gd name="connsiteY0" fmla="*/ 0 h 616726"/>
              <a:gd name="connsiteX1" fmla="*/ 616726 w 616726"/>
              <a:gd name="connsiteY1" fmla="*/ 0 h 616726"/>
              <a:gd name="connsiteX2" fmla="*/ 616726 w 616726"/>
              <a:gd name="connsiteY2" fmla="*/ 616726 h 616726"/>
              <a:gd name="connsiteX3" fmla="*/ 0 w 616726"/>
              <a:gd name="connsiteY3" fmla="*/ 616726 h 616726"/>
              <a:gd name="connsiteX4" fmla="*/ 0 w 616726"/>
              <a:gd name="connsiteY4" fmla="*/ 0 h 616726"/>
              <a:gd name="connsiteX0" fmla="*/ 0 w 848501"/>
              <a:gd name="connsiteY0" fmla="*/ 0 h 616726"/>
              <a:gd name="connsiteX1" fmla="*/ 848501 w 848501"/>
              <a:gd name="connsiteY1" fmla="*/ 304800 h 616726"/>
              <a:gd name="connsiteX2" fmla="*/ 616726 w 848501"/>
              <a:gd name="connsiteY2" fmla="*/ 616726 h 616726"/>
              <a:gd name="connsiteX3" fmla="*/ 0 w 848501"/>
              <a:gd name="connsiteY3" fmla="*/ 616726 h 616726"/>
              <a:gd name="connsiteX4" fmla="*/ 0 w 848501"/>
              <a:gd name="connsiteY4" fmla="*/ 0 h 616726"/>
              <a:gd name="connsiteX0" fmla="*/ 339725 w 848501"/>
              <a:gd name="connsiteY0" fmla="*/ 0 h 594501"/>
              <a:gd name="connsiteX1" fmla="*/ 848501 w 848501"/>
              <a:gd name="connsiteY1" fmla="*/ 282575 h 594501"/>
              <a:gd name="connsiteX2" fmla="*/ 616726 w 848501"/>
              <a:gd name="connsiteY2" fmla="*/ 594501 h 594501"/>
              <a:gd name="connsiteX3" fmla="*/ 0 w 848501"/>
              <a:gd name="connsiteY3" fmla="*/ 594501 h 594501"/>
              <a:gd name="connsiteX4" fmla="*/ 339725 w 848501"/>
              <a:gd name="connsiteY4" fmla="*/ 0 h 594501"/>
              <a:gd name="connsiteX0" fmla="*/ 520700 w 1029476"/>
              <a:gd name="connsiteY0" fmla="*/ 0 h 594501"/>
              <a:gd name="connsiteX1" fmla="*/ 1029476 w 1029476"/>
              <a:gd name="connsiteY1" fmla="*/ 282575 h 594501"/>
              <a:gd name="connsiteX2" fmla="*/ 797701 w 1029476"/>
              <a:gd name="connsiteY2" fmla="*/ 594501 h 594501"/>
              <a:gd name="connsiteX3" fmla="*/ 0 w 1029476"/>
              <a:gd name="connsiteY3" fmla="*/ 283351 h 594501"/>
              <a:gd name="connsiteX4" fmla="*/ 520700 w 1029476"/>
              <a:gd name="connsiteY4" fmla="*/ 0 h 594501"/>
              <a:gd name="connsiteX0" fmla="*/ 520700 w 1029476"/>
              <a:gd name="connsiteY0" fmla="*/ 0 h 572276"/>
              <a:gd name="connsiteX1" fmla="*/ 1029476 w 1029476"/>
              <a:gd name="connsiteY1" fmla="*/ 282575 h 572276"/>
              <a:gd name="connsiteX2" fmla="*/ 502426 w 1029476"/>
              <a:gd name="connsiteY2" fmla="*/ 572276 h 572276"/>
              <a:gd name="connsiteX3" fmla="*/ 0 w 1029476"/>
              <a:gd name="connsiteY3" fmla="*/ 283351 h 572276"/>
              <a:gd name="connsiteX4" fmla="*/ 520700 w 1029476"/>
              <a:gd name="connsiteY4" fmla="*/ 0 h 572276"/>
              <a:gd name="connsiteX0" fmla="*/ 533400 w 1042176"/>
              <a:gd name="connsiteY0" fmla="*/ 0 h 572276"/>
              <a:gd name="connsiteX1" fmla="*/ 1042176 w 1042176"/>
              <a:gd name="connsiteY1" fmla="*/ 282575 h 572276"/>
              <a:gd name="connsiteX2" fmla="*/ 515126 w 1042176"/>
              <a:gd name="connsiteY2" fmla="*/ 572276 h 572276"/>
              <a:gd name="connsiteX3" fmla="*/ 0 w 1042176"/>
              <a:gd name="connsiteY3" fmla="*/ 283351 h 572276"/>
              <a:gd name="connsiteX4" fmla="*/ 533400 w 1042176"/>
              <a:gd name="connsiteY4" fmla="*/ 0 h 57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176" h="572276">
                <a:moveTo>
                  <a:pt x="533400" y="0"/>
                </a:moveTo>
                <a:lnTo>
                  <a:pt x="1042176" y="282575"/>
                </a:lnTo>
                <a:lnTo>
                  <a:pt x="515126" y="572276"/>
                </a:lnTo>
                <a:lnTo>
                  <a:pt x="0" y="283351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254"/>
          <p:cNvSpPr/>
          <p:nvPr/>
        </p:nvSpPr>
        <p:spPr>
          <a:xfrm>
            <a:off x="6440344" y="1932677"/>
            <a:ext cx="1042176" cy="572276"/>
          </a:xfrm>
          <a:custGeom>
            <a:avLst/>
            <a:gdLst>
              <a:gd name="connsiteX0" fmla="*/ 0 w 616726"/>
              <a:gd name="connsiteY0" fmla="*/ 0 h 616726"/>
              <a:gd name="connsiteX1" fmla="*/ 616726 w 616726"/>
              <a:gd name="connsiteY1" fmla="*/ 0 h 616726"/>
              <a:gd name="connsiteX2" fmla="*/ 616726 w 616726"/>
              <a:gd name="connsiteY2" fmla="*/ 616726 h 616726"/>
              <a:gd name="connsiteX3" fmla="*/ 0 w 616726"/>
              <a:gd name="connsiteY3" fmla="*/ 616726 h 616726"/>
              <a:gd name="connsiteX4" fmla="*/ 0 w 616726"/>
              <a:gd name="connsiteY4" fmla="*/ 0 h 616726"/>
              <a:gd name="connsiteX0" fmla="*/ 0 w 848501"/>
              <a:gd name="connsiteY0" fmla="*/ 0 h 616726"/>
              <a:gd name="connsiteX1" fmla="*/ 848501 w 848501"/>
              <a:gd name="connsiteY1" fmla="*/ 304800 h 616726"/>
              <a:gd name="connsiteX2" fmla="*/ 616726 w 848501"/>
              <a:gd name="connsiteY2" fmla="*/ 616726 h 616726"/>
              <a:gd name="connsiteX3" fmla="*/ 0 w 848501"/>
              <a:gd name="connsiteY3" fmla="*/ 616726 h 616726"/>
              <a:gd name="connsiteX4" fmla="*/ 0 w 848501"/>
              <a:gd name="connsiteY4" fmla="*/ 0 h 616726"/>
              <a:gd name="connsiteX0" fmla="*/ 339725 w 848501"/>
              <a:gd name="connsiteY0" fmla="*/ 0 h 594501"/>
              <a:gd name="connsiteX1" fmla="*/ 848501 w 848501"/>
              <a:gd name="connsiteY1" fmla="*/ 282575 h 594501"/>
              <a:gd name="connsiteX2" fmla="*/ 616726 w 848501"/>
              <a:gd name="connsiteY2" fmla="*/ 594501 h 594501"/>
              <a:gd name="connsiteX3" fmla="*/ 0 w 848501"/>
              <a:gd name="connsiteY3" fmla="*/ 594501 h 594501"/>
              <a:gd name="connsiteX4" fmla="*/ 339725 w 848501"/>
              <a:gd name="connsiteY4" fmla="*/ 0 h 594501"/>
              <a:gd name="connsiteX0" fmla="*/ 520700 w 1029476"/>
              <a:gd name="connsiteY0" fmla="*/ 0 h 594501"/>
              <a:gd name="connsiteX1" fmla="*/ 1029476 w 1029476"/>
              <a:gd name="connsiteY1" fmla="*/ 282575 h 594501"/>
              <a:gd name="connsiteX2" fmla="*/ 797701 w 1029476"/>
              <a:gd name="connsiteY2" fmla="*/ 594501 h 594501"/>
              <a:gd name="connsiteX3" fmla="*/ 0 w 1029476"/>
              <a:gd name="connsiteY3" fmla="*/ 283351 h 594501"/>
              <a:gd name="connsiteX4" fmla="*/ 520700 w 1029476"/>
              <a:gd name="connsiteY4" fmla="*/ 0 h 594501"/>
              <a:gd name="connsiteX0" fmla="*/ 520700 w 1029476"/>
              <a:gd name="connsiteY0" fmla="*/ 0 h 572276"/>
              <a:gd name="connsiteX1" fmla="*/ 1029476 w 1029476"/>
              <a:gd name="connsiteY1" fmla="*/ 282575 h 572276"/>
              <a:gd name="connsiteX2" fmla="*/ 502426 w 1029476"/>
              <a:gd name="connsiteY2" fmla="*/ 572276 h 572276"/>
              <a:gd name="connsiteX3" fmla="*/ 0 w 1029476"/>
              <a:gd name="connsiteY3" fmla="*/ 283351 h 572276"/>
              <a:gd name="connsiteX4" fmla="*/ 520700 w 1029476"/>
              <a:gd name="connsiteY4" fmla="*/ 0 h 572276"/>
              <a:gd name="connsiteX0" fmla="*/ 533400 w 1042176"/>
              <a:gd name="connsiteY0" fmla="*/ 0 h 572276"/>
              <a:gd name="connsiteX1" fmla="*/ 1042176 w 1042176"/>
              <a:gd name="connsiteY1" fmla="*/ 282575 h 572276"/>
              <a:gd name="connsiteX2" fmla="*/ 515126 w 1042176"/>
              <a:gd name="connsiteY2" fmla="*/ 572276 h 572276"/>
              <a:gd name="connsiteX3" fmla="*/ 0 w 1042176"/>
              <a:gd name="connsiteY3" fmla="*/ 283351 h 572276"/>
              <a:gd name="connsiteX4" fmla="*/ 533400 w 1042176"/>
              <a:gd name="connsiteY4" fmla="*/ 0 h 57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176" h="572276">
                <a:moveTo>
                  <a:pt x="533400" y="0"/>
                </a:moveTo>
                <a:lnTo>
                  <a:pt x="1042176" y="282575"/>
                </a:lnTo>
                <a:lnTo>
                  <a:pt x="515126" y="572276"/>
                </a:lnTo>
                <a:lnTo>
                  <a:pt x="0" y="283351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254"/>
          <p:cNvSpPr/>
          <p:nvPr/>
        </p:nvSpPr>
        <p:spPr>
          <a:xfrm>
            <a:off x="6961432" y="2208299"/>
            <a:ext cx="1042176" cy="572276"/>
          </a:xfrm>
          <a:custGeom>
            <a:avLst/>
            <a:gdLst>
              <a:gd name="connsiteX0" fmla="*/ 0 w 616726"/>
              <a:gd name="connsiteY0" fmla="*/ 0 h 616726"/>
              <a:gd name="connsiteX1" fmla="*/ 616726 w 616726"/>
              <a:gd name="connsiteY1" fmla="*/ 0 h 616726"/>
              <a:gd name="connsiteX2" fmla="*/ 616726 w 616726"/>
              <a:gd name="connsiteY2" fmla="*/ 616726 h 616726"/>
              <a:gd name="connsiteX3" fmla="*/ 0 w 616726"/>
              <a:gd name="connsiteY3" fmla="*/ 616726 h 616726"/>
              <a:gd name="connsiteX4" fmla="*/ 0 w 616726"/>
              <a:gd name="connsiteY4" fmla="*/ 0 h 616726"/>
              <a:gd name="connsiteX0" fmla="*/ 0 w 848501"/>
              <a:gd name="connsiteY0" fmla="*/ 0 h 616726"/>
              <a:gd name="connsiteX1" fmla="*/ 848501 w 848501"/>
              <a:gd name="connsiteY1" fmla="*/ 304800 h 616726"/>
              <a:gd name="connsiteX2" fmla="*/ 616726 w 848501"/>
              <a:gd name="connsiteY2" fmla="*/ 616726 h 616726"/>
              <a:gd name="connsiteX3" fmla="*/ 0 w 848501"/>
              <a:gd name="connsiteY3" fmla="*/ 616726 h 616726"/>
              <a:gd name="connsiteX4" fmla="*/ 0 w 848501"/>
              <a:gd name="connsiteY4" fmla="*/ 0 h 616726"/>
              <a:gd name="connsiteX0" fmla="*/ 339725 w 848501"/>
              <a:gd name="connsiteY0" fmla="*/ 0 h 594501"/>
              <a:gd name="connsiteX1" fmla="*/ 848501 w 848501"/>
              <a:gd name="connsiteY1" fmla="*/ 282575 h 594501"/>
              <a:gd name="connsiteX2" fmla="*/ 616726 w 848501"/>
              <a:gd name="connsiteY2" fmla="*/ 594501 h 594501"/>
              <a:gd name="connsiteX3" fmla="*/ 0 w 848501"/>
              <a:gd name="connsiteY3" fmla="*/ 594501 h 594501"/>
              <a:gd name="connsiteX4" fmla="*/ 339725 w 848501"/>
              <a:gd name="connsiteY4" fmla="*/ 0 h 594501"/>
              <a:gd name="connsiteX0" fmla="*/ 520700 w 1029476"/>
              <a:gd name="connsiteY0" fmla="*/ 0 h 594501"/>
              <a:gd name="connsiteX1" fmla="*/ 1029476 w 1029476"/>
              <a:gd name="connsiteY1" fmla="*/ 282575 h 594501"/>
              <a:gd name="connsiteX2" fmla="*/ 797701 w 1029476"/>
              <a:gd name="connsiteY2" fmla="*/ 594501 h 594501"/>
              <a:gd name="connsiteX3" fmla="*/ 0 w 1029476"/>
              <a:gd name="connsiteY3" fmla="*/ 283351 h 594501"/>
              <a:gd name="connsiteX4" fmla="*/ 520700 w 1029476"/>
              <a:gd name="connsiteY4" fmla="*/ 0 h 594501"/>
              <a:gd name="connsiteX0" fmla="*/ 520700 w 1029476"/>
              <a:gd name="connsiteY0" fmla="*/ 0 h 572276"/>
              <a:gd name="connsiteX1" fmla="*/ 1029476 w 1029476"/>
              <a:gd name="connsiteY1" fmla="*/ 282575 h 572276"/>
              <a:gd name="connsiteX2" fmla="*/ 502426 w 1029476"/>
              <a:gd name="connsiteY2" fmla="*/ 572276 h 572276"/>
              <a:gd name="connsiteX3" fmla="*/ 0 w 1029476"/>
              <a:gd name="connsiteY3" fmla="*/ 283351 h 572276"/>
              <a:gd name="connsiteX4" fmla="*/ 520700 w 1029476"/>
              <a:gd name="connsiteY4" fmla="*/ 0 h 572276"/>
              <a:gd name="connsiteX0" fmla="*/ 533400 w 1042176"/>
              <a:gd name="connsiteY0" fmla="*/ 0 h 572276"/>
              <a:gd name="connsiteX1" fmla="*/ 1042176 w 1042176"/>
              <a:gd name="connsiteY1" fmla="*/ 282575 h 572276"/>
              <a:gd name="connsiteX2" fmla="*/ 515126 w 1042176"/>
              <a:gd name="connsiteY2" fmla="*/ 572276 h 572276"/>
              <a:gd name="connsiteX3" fmla="*/ 0 w 1042176"/>
              <a:gd name="connsiteY3" fmla="*/ 283351 h 572276"/>
              <a:gd name="connsiteX4" fmla="*/ 533400 w 1042176"/>
              <a:gd name="connsiteY4" fmla="*/ 0 h 57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176" h="572276">
                <a:moveTo>
                  <a:pt x="533400" y="0"/>
                </a:moveTo>
                <a:lnTo>
                  <a:pt x="1042176" y="282575"/>
                </a:lnTo>
                <a:lnTo>
                  <a:pt x="515126" y="572276"/>
                </a:lnTo>
                <a:lnTo>
                  <a:pt x="0" y="283351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254"/>
          <p:cNvSpPr/>
          <p:nvPr/>
        </p:nvSpPr>
        <p:spPr>
          <a:xfrm>
            <a:off x="6436553" y="1358935"/>
            <a:ext cx="1042176" cy="572276"/>
          </a:xfrm>
          <a:custGeom>
            <a:avLst/>
            <a:gdLst>
              <a:gd name="connsiteX0" fmla="*/ 0 w 616726"/>
              <a:gd name="connsiteY0" fmla="*/ 0 h 616726"/>
              <a:gd name="connsiteX1" fmla="*/ 616726 w 616726"/>
              <a:gd name="connsiteY1" fmla="*/ 0 h 616726"/>
              <a:gd name="connsiteX2" fmla="*/ 616726 w 616726"/>
              <a:gd name="connsiteY2" fmla="*/ 616726 h 616726"/>
              <a:gd name="connsiteX3" fmla="*/ 0 w 616726"/>
              <a:gd name="connsiteY3" fmla="*/ 616726 h 616726"/>
              <a:gd name="connsiteX4" fmla="*/ 0 w 616726"/>
              <a:gd name="connsiteY4" fmla="*/ 0 h 616726"/>
              <a:gd name="connsiteX0" fmla="*/ 0 w 848501"/>
              <a:gd name="connsiteY0" fmla="*/ 0 h 616726"/>
              <a:gd name="connsiteX1" fmla="*/ 848501 w 848501"/>
              <a:gd name="connsiteY1" fmla="*/ 304800 h 616726"/>
              <a:gd name="connsiteX2" fmla="*/ 616726 w 848501"/>
              <a:gd name="connsiteY2" fmla="*/ 616726 h 616726"/>
              <a:gd name="connsiteX3" fmla="*/ 0 w 848501"/>
              <a:gd name="connsiteY3" fmla="*/ 616726 h 616726"/>
              <a:gd name="connsiteX4" fmla="*/ 0 w 848501"/>
              <a:gd name="connsiteY4" fmla="*/ 0 h 616726"/>
              <a:gd name="connsiteX0" fmla="*/ 339725 w 848501"/>
              <a:gd name="connsiteY0" fmla="*/ 0 h 594501"/>
              <a:gd name="connsiteX1" fmla="*/ 848501 w 848501"/>
              <a:gd name="connsiteY1" fmla="*/ 282575 h 594501"/>
              <a:gd name="connsiteX2" fmla="*/ 616726 w 848501"/>
              <a:gd name="connsiteY2" fmla="*/ 594501 h 594501"/>
              <a:gd name="connsiteX3" fmla="*/ 0 w 848501"/>
              <a:gd name="connsiteY3" fmla="*/ 594501 h 594501"/>
              <a:gd name="connsiteX4" fmla="*/ 339725 w 848501"/>
              <a:gd name="connsiteY4" fmla="*/ 0 h 594501"/>
              <a:gd name="connsiteX0" fmla="*/ 520700 w 1029476"/>
              <a:gd name="connsiteY0" fmla="*/ 0 h 594501"/>
              <a:gd name="connsiteX1" fmla="*/ 1029476 w 1029476"/>
              <a:gd name="connsiteY1" fmla="*/ 282575 h 594501"/>
              <a:gd name="connsiteX2" fmla="*/ 797701 w 1029476"/>
              <a:gd name="connsiteY2" fmla="*/ 594501 h 594501"/>
              <a:gd name="connsiteX3" fmla="*/ 0 w 1029476"/>
              <a:gd name="connsiteY3" fmla="*/ 283351 h 594501"/>
              <a:gd name="connsiteX4" fmla="*/ 520700 w 1029476"/>
              <a:gd name="connsiteY4" fmla="*/ 0 h 594501"/>
              <a:gd name="connsiteX0" fmla="*/ 520700 w 1029476"/>
              <a:gd name="connsiteY0" fmla="*/ 0 h 572276"/>
              <a:gd name="connsiteX1" fmla="*/ 1029476 w 1029476"/>
              <a:gd name="connsiteY1" fmla="*/ 282575 h 572276"/>
              <a:gd name="connsiteX2" fmla="*/ 502426 w 1029476"/>
              <a:gd name="connsiteY2" fmla="*/ 572276 h 572276"/>
              <a:gd name="connsiteX3" fmla="*/ 0 w 1029476"/>
              <a:gd name="connsiteY3" fmla="*/ 283351 h 572276"/>
              <a:gd name="connsiteX4" fmla="*/ 520700 w 1029476"/>
              <a:gd name="connsiteY4" fmla="*/ 0 h 572276"/>
              <a:gd name="connsiteX0" fmla="*/ 533400 w 1042176"/>
              <a:gd name="connsiteY0" fmla="*/ 0 h 572276"/>
              <a:gd name="connsiteX1" fmla="*/ 1042176 w 1042176"/>
              <a:gd name="connsiteY1" fmla="*/ 282575 h 572276"/>
              <a:gd name="connsiteX2" fmla="*/ 515126 w 1042176"/>
              <a:gd name="connsiteY2" fmla="*/ 572276 h 572276"/>
              <a:gd name="connsiteX3" fmla="*/ 0 w 1042176"/>
              <a:gd name="connsiteY3" fmla="*/ 283351 h 572276"/>
              <a:gd name="connsiteX4" fmla="*/ 533400 w 1042176"/>
              <a:gd name="connsiteY4" fmla="*/ 0 h 57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176" h="572276">
                <a:moveTo>
                  <a:pt x="533400" y="0"/>
                </a:moveTo>
                <a:lnTo>
                  <a:pt x="1042176" y="282575"/>
                </a:lnTo>
                <a:lnTo>
                  <a:pt x="515126" y="572276"/>
                </a:lnTo>
                <a:lnTo>
                  <a:pt x="0" y="283351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254"/>
          <p:cNvSpPr/>
          <p:nvPr/>
        </p:nvSpPr>
        <p:spPr>
          <a:xfrm>
            <a:off x="6961145" y="1651423"/>
            <a:ext cx="1042176" cy="572276"/>
          </a:xfrm>
          <a:custGeom>
            <a:avLst/>
            <a:gdLst>
              <a:gd name="connsiteX0" fmla="*/ 0 w 616726"/>
              <a:gd name="connsiteY0" fmla="*/ 0 h 616726"/>
              <a:gd name="connsiteX1" fmla="*/ 616726 w 616726"/>
              <a:gd name="connsiteY1" fmla="*/ 0 h 616726"/>
              <a:gd name="connsiteX2" fmla="*/ 616726 w 616726"/>
              <a:gd name="connsiteY2" fmla="*/ 616726 h 616726"/>
              <a:gd name="connsiteX3" fmla="*/ 0 w 616726"/>
              <a:gd name="connsiteY3" fmla="*/ 616726 h 616726"/>
              <a:gd name="connsiteX4" fmla="*/ 0 w 616726"/>
              <a:gd name="connsiteY4" fmla="*/ 0 h 616726"/>
              <a:gd name="connsiteX0" fmla="*/ 0 w 848501"/>
              <a:gd name="connsiteY0" fmla="*/ 0 h 616726"/>
              <a:gd name="connsiteX1" fmla="*/ 848501 w 848501"/>
              <a:gd name="connsiteY1" fmla="*/ 304800 h 616726"/>
              <a:gd name="connsiteX2" fmla="*/ 616726 w 848501"/>
              <a:gd name="connsiteY2" fmla="*/ 616726 h 616726"/>
              <a:gd name="connsiteX3" fmla="*/ 0 w 848501"/>
              <a:gd name="connsiteY3" fmla="*/ 616726 h 616726"/>
              <a:gd name="connsiteX4" fmla="*/ 0 w 848501"/>
              <a:gd name="connsiteY4" fmla="*/ 0 h 616726"/>
              <a:gd name="connsiteX0" fmla="*/ 339725 w 848501"/>
              <a:gd name="connsiteY0" fmla="*/ 0 h 594501"/>
              <a:gd name="connsiteX1" fmla="*/ 848501 w 848501"/>
              <a:gd name="connsiteY1" fmla="*/ 282575 h 594501"/>
              <a:gd name="connsiteX2" fmla="*/ 616726 w 848501"/>
              <a:gd name="connsiteY2" fmla="*/ 594501 h 594501"/>
              <a:gd name="connsiteX3" fmla="*/ 0 w 848501"/>
              <a:gd name="connsiteY3" fmla="*/ 594501 h 594501"/>
              <a:gd name="connsiteX4" fmla="*/ 339725 w 848501"/>
              <a:gd name="connsiteY4" fmla="*/ 0 h 594501"/>
              <a:gd name="connsiteX0" fmla="*/ 520700 w 1029476"/>
              <a:gd name="connsiteY0" fmla="*/ 0 h 594501"/>
              <a:gd name="connsiteX1" fmla="*/ 1029476 w 1029476"/>
              <a:gd name="connsiteY1" fmla="*/ 282575 h 594501"/>
              <a:gd name="connsiteX2" fmla="*/ 797701 w 1029476"/>
              <a:gd name="connsiteY2" fmla="*/ 594501 h 594501"/>
              <a:gd name="connsiteX3" fmla="*/ 0 w 1029476"/>
              <a:gd name="connsiteY3" fmla="*/ 283351 h 594501"/>
              <a:gd name="connsiteX4" fmla="*/ 520700 w 1029476"/>
              <a:gd name="connsiteY4" fmla="*/ 0 h 594501"/>
              <a:gd name="connsiteX0" fmla="*/ 520700 w 1029476"/>
              <a:gd name="connsiteY0" fmla="*/ 0 h 572276"/>
              <a:gd name="connsiteX1" fmla="*/ 1029476 w 1029476"/>
              <a:gd name="connsiteY1" fmla="*/ 282575 h 572276"/>
              <a:gd name="connsiteX2" fmla="*/ 502426 w 1029476"/>
              <a:gd name="connsiteY2" fmla="*/ 572276 h 572276"/>
              <a:gd name="connsiteX3" fmla="*/ 0 w 1029476"/>
              <a:gd name="connsiteY3" fmla="*/ 283351 h 572276"/>
              <a:gd name="connsiteX4" fmla="*/ 520700 w 1029476"/>
              <a:gd name="connsiteY4" fmla="*/ 0 h 572276"/>
              <a:gd name="connsiteX0" fmla="*/ 533400 w 1042176"/>
              <a:gd name="connsiteY0" fmla="*/ 0 h 572276"/>
              <a:gd name="connsiteX1" fmla="*/ 1042176 w 1042176"/>
              <a:gd name="connsiteY1" fmla="*/ 282575 h 572276"/>
              <a:gd name="connsiteX2" fmla="*/ 515126 w 1042176"/>
              <a:gd name="connsiteY2" fmla="*/ 572276 h 572276"/>
              <a:gd name="connsiteX3" fmla="*/ 0 w 1042176"/>
              <a:gd name="connsiteY3" fmla="*/ 283351 h 572276"/>
              <a:gd name="connsiteX4" fmla="*/ 533400 w 1042176"/>
              <a:gd name="connsiteY4" fmla="*/ 0 h 57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176" h="572276">
                <a:moveTo>
                  <a:pt x="533400" y="0"/>
                </a:moveTo>
                <a:lnTo>
                  <a:pt x="1042176" y="282575"/>
                </a:lnTo>
                <a:lnTo>
                  <a:pt x="515126" y="572276"/>
                </a:lnTo>
                <a:lnTo>
                  <a:pt x="0" y="283351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254"/>
          <p:cNvSpPr/>
          <p:nvPr/>
        </p:nvSpPr>
        <p:spPr>
          <a:xfrm>
            <a:off x="7479058" y="1933395"/>
            <a:ext cx="1042176" cy="572276"/>
          </a:xfrm>
          <a:custGeom>
            <a:avLst/>
            <a:gdLst>
              <a:gd name="connsiteX0" fmla="*/ 0 w 616726"/>
              <a:gd name="connsiteY0" fmla="*/ 0 h 616726"/>
              <a:gd name="connsiteX1" fmla="*/ 616726 w 616726"/>
              <a:gd name="connsiteY1" fmla="*/ 0 h 616726"/>
              <a:gd name="connsiteX2" fmla="*/ 616726 w 616726"/>
              <a:gd name="connsiteY2" fmla="*/ 616726 h 616726"/>
              <a:gd name="connsiteX3" fmla="*/ 0 w 616726"/>
              <a:gd name="connsiteY3" fmla="*/ 616726 h 616726"/>
              <a:gd name="connsiteX4" fmla="*/ 0 w 616726"/>
              <a:gd name="connsiteY4" fmla="*/ 0 h 616726"/>
              <a:gd name="connsiteX0" fmla="*/ 0 w 848501"/>
              <a:gd name="connsiteY0" fmla="*/ 0 h 616726"/>
              <a:gd name="connsiteX1" fmla="*/ 848501 w 848501"/>
              <a:gd name="connsiteY1" fmla="*/ 304800 h 616726"/>
              <a:gd name="connsiteX2" fmla="*/ 616726 w 848501"/>
              <a:gd name="connsiteY2" fmla="*/ 616726 h 616726"/>
              <a:gd name="connsiteX3" fmla="*/ 0 w 848501"/>
              <a:gd name="connsiteY3" fmla="*/ 616726 h 616726"/>
              <a:gd name="connsiteX4" fmla="*/ 0 w 848501"/>
              <a:gd name="connsiteY4" fmla="*/ 0 h 616726"/>
              <a:gd name="connsiteX0" fmla="*/ 339725 w 848501"/>
              <a:gd name="connsiteY0" fmla="*/ 0 h 594501"/>
              <a:gd name="connsiteX1" fmla="*/ 848501 w 848501"/>
              <a:gd name="connsiteY1" fmla="*/ 282575 h 594501"/>
              <a:gd name="connsiteX2" fmla="*/ 616726 w 848501"/>
              <a:gd name="connsiteY2" fmla="*/ 594501 h 594501"/>
              <a:gd name="connsiteX3" fmla="*/ 0 w 848501"/>
              <a:gd name="connsiteY3" fmla="*/ 594501 h 594501"/>
              <a:gd name="connsiteX4" fmla="*/ 339725 w 848501"/>
              <a:gd name="connsiteY4" fmla="*/ 0 h 594501"/>
              <a:gd name="connsiteX0" fmla="*/ 520700 w 1029476"/>
              <a:gd name="connsiteY0" fmla="*/ 0 h 594501"/>
              <a:gd name="connsiteX1" fmla="*/ 1029476 w 1029476"/>
              <a:gd name="connsiteY1" fmla="*/ 282575 h 594501"/>
              <a:gd name="connsiteX2" fmla="*/ 797701 w 1029476"/>
              <a:gd name="connsiteY2" fmla="*/ 594501 h 594501"/>
              <a:gd name="connsiteX3" fmla="*/ 0 w 1029476"/>
              <a:gd name="connsiteY3" fmla="*/ 283351 h 594501"/>
              <a:gd name="connsiteX4" fmla="*/ 520700 w 1029476"/>
              <a:gd name="connsiteY4" fmla="*/ 0 h 594501"/>
              <a:gd name="connsiteX0" fmla="*/ 520700 w 1029476"/>
              <a:gd name="connsiteY0" fmla="*/ 0 h 572276"/>
              <a:gd name="connsiteX1" fmla="*/ 1029476 w 1029476"/>
              <a:gd name="connsiteY1" fmla="*/ 282575 h 572276"/>
              <a:gd name="connsiteX2" fmla="*/ 502426 w 1029476"/>
              <a:gd name="connsiteY2" fmla="*/ 572276 h 572276"/>
              <a:gd name="connsiteX3" fmla="*/ 0 w 1029476"/>
              <a:gd name="connsiteY3" fmla="*/ 283351 h 572276"/>
              <a:gd name="connsiteX4" fmla="*/ 520700 w 1029476"/>
              <a:gd name="connsiteY4" fmla="*/ 0 h 572276"/>
              <a:gd name="connsiteX0" fmla="*/ 533400 w 1042176"/>
              <a:gd name="connsiteY0" fmla="*/ 0 h 572276"/>
              <a:gd name="connsiteX1" fmla="*/ 1042176 w 1042176"/>
              <a:gd name="connsiteY1" fmla="*/ 282575 h 572276"/>
              <a:gd name="connsiteX2" fmla="*/ 515126 w 1042176"/>
              <a:gd name="connsiteY2" fmla="*/ 572276 h 572276"/>
              <a:gd name="connsiteX3" fmla="*/ 0 w 1042176"/>
              <a:gd name="connsiteY3" fmla="*/ 283351 h 572276"/>
              <a:gd name="connsiteX4" fmla="*/ 533400 w 1042176"/>
              <a:gd name="connsiteY4" fmla="*/ 0 h 57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176" h="572276">
                <a:moveTo>
                  <a:pt x="533400" y="0"/>
                </a:moveTo>
                <a:lnTo>
                  <a:pt x="1042176" y="282575"/>
                </a:lnTo>
                <a:lnTo>
                  <a:pt x="515126" y="572276"/>
                </a:lnTo>
                <a:lnTo>
                  <a:pt x="0" y="283351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254"/>
          <p:cNvSpPr/>
          <p:nvPr/>
        </p:nvSpPr>
        <p:spPr>
          <a:xfrm>
            <a:off x="5387986" y="1935077"/>
            <a:ext cx="1042176" cy="572276"/>
          </a:xfrm>
          <a:custGeom>
            <a:avLst/>
            <a:gdLst>
              <a:gd name="connsiteX0" fmla="*/ 0 w 616726"/>
              <a:gd name="connsiteY0" fmla="*/ 0 h 616726"/>
              <a:gd name="connsiteX1" fmla="*/ 616726 w 616726"/>
              <a:gd name="connsiteY1" fmla="*/ 0 h 616726"/>
              <a:gd name="connsiteX2" fmla="*/ 616726 w 616726"/>
              <a:gd name="connsiteY2" fmla="*/ 616726 h 616726"/>
              <a:gd name="connsiteX3" fmla="*/ 0 w 616726"/>
              <a:gd name="connsiteY3" fmla="*/ 616726 h 616726"/>
              <a:gd name="connsiteX4" fmla="*/ 0 w 616726"/>
              <a:gd name="connsiteY4" fmla="*/ 0 h 616726"/>
              <a:gd name="connsiteX0" fmla="*/ 0 w 848501"/>
              <a:gd name="connsiteY0" fmla="*/ 0 h 616726"/>
              <a:gd name="connsiteX1" fmla="*/ 848501 w 848501"/>
              <a:gd name="connsiteY1" fmla="*/ 304800 h 616726"/>
              <a:gd name="connsiteX2" fmla="*/ 616726 w 848501"/>
              <a:gd name="connsiteY2" fmla="*/ 616726 h 616726"/>
              <a:gd name="connsiteX3" fmla="*/ 0 w 848501"/>
              <a:gd name="connsiteY3" fmla="*/ 616726 h 616726"/>
              <a:gd name="connsiteX4" fmla="*/ 0 w 848501"/>
              <a:gd name="connsiteY4" fmla="*/ 0 h 616726"/>
              <a:gd name="connsiteX0" fmla="*/ 339725 w 848501"/>
              <a:gd name="connsiteY0" fmla="*/ 0 h 594501"/>
              <a:gd name="connsiteX1" fmla="*/ 848501 w 848501"/>
              <a:gd name="connsiteY1" fmla="*/ 282575 h 594501"/>
              <a:gd name="connsiteX2" fmla="*/ 616726 w 848501"/>
              <a:gd name="connsiteY2" fmla="*/ 594501 h 594501"/>
              <a:gd name="connsiteX3" fmla="*/ 0 w 848501"/>
              <a:gd name="connsiteY3" fmla="*/ 594501 h 594501"/>
              <a:gd name="connsiteX4" fmla="*/ 339725 w 848501"/>
              <a:gd name="connsiteY4" fmla="*/ 0 h 594501"/>
              <a:gd name="connsiteX0" fmla="*/ 520700 w 1029476"/>
              <a:gd name="connsiteY0" fmla="*/ 0 h 594501"/>
              <a:gd name="connsiteX1" fmla="*/ 1029476 w 1029476"/>
              <a:gd name="connsiteY1" fmla="*/ 282575 h 594501"/>
              <a:gd name="connsiteX2" fmla="*/ 797701 w 1029476"/>
              <a:gd name="connsiteY2" fmla="*/ 594501 h 594501"/>
              <a:gd name="connsiteX3" fmla="*/ 0 w 1029476"/>
              <a:gd name="connsiteY3" fmla="*/ 283351 h 594501"/>
              <a:gd name="connsiteX4" fmla="*/ 520700 w 1029476"/>
              <a:gd name="connsiteY4" fmla="*/ 0 h 594501"/>
              <a:gd name="connsiteX0" fmla="*/ 520700 w 1029476"/>
              <a:gd name="connsiteY0" fmla="*/ 0 h 572276"/>
              <a:gd name="connsiteX1" fmla="*/ 1029476 w 1029476"/>
              <a:gd name="connsiteY1" fmla="*/ 282575 h 572276"/>
              <a:gd name="connsiteX2" fmla="*/ 502426 w 1029476"/>
              <a:gd name="connsiteY2" fmla="*/ 572276 h 572276"/>
              <a:gd name="connsiteX3" fmla="*/ 0 w 1029476"/>
              <a:gd name="connsiteY3" fmla="*/ 283351 h 572276"/>
              <a:gd name="connsiteX4" fmla="*/ 520700 w 1029476"/>
              <a:gd name="connsiteY4" fmla="*/ 0 h 572276"/>
              <a:gd name="connsiteX0" fmla="*/ 533400 w 1042176"/>
              <a:gd name="connsiteY0" fmla="*/ 0 h 572276"/>
              <a:gd name="connsiteX1" fmla="*/ 1042176 w 1042176"/>
              <a:gd name="connsiteY1" fmla="*/ 282575 h 572276"/>
              <a:gd name="connsiteX2" fmla="*/ 515126 w 1042176"/>
              <a:gd name="connsiteY2" fmla="*/ 572276 h 572276"/>
              <a:gd name="connsiteX3" fmla="*/ 0 w 1042176"/>
              <a:gd name="connsiteY3" fmla="*/ 283351 h 572276"/>
              <a:gd name="connsiteX4" fmla="*/ 533400 w 1042176"/>
              <a:gd name="connsiteY4" fmla="*/ 0 h 57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176" h="572276">
                <a:moveTo>
                  <a:pt x="533400" y="0"/>
                </a:moveTo>
                <a:lnTo>
                  <a:pt x="1042176" y="282575"/>
                </a:lnTo>
                <a:lnTo>
                  <a:pt x="515126" y="572276"/>
                </a:lnTo>
                <a:lnTo>
                  <a:pt x="0" y="283351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245"/>
          <p:cNvSpPr/>
          <p:nvPr/>
        </p:nvSpPr>
        <p:spPr>
          <a:xfrm>
            <a:off x="7984692" y="2949064"/>
            <a:ext cx="532147" cy="991588"/>
          </a:xfrm>
          <a:custGeom>
            <a:avLst/>
            <a:gdLst>
              <a:gd name="connsiteX0" fmla="*/ 0 w 568245"/>
              <a:gd name="connsiteY0" fmla="*/ 0 h 568245"/>
              <a:gd name="connsiteX1" fmla="*/ 568245 w 568245"/>
              <a:gd name="connsiteY1" fmla="*/ 0 h 568245"/>
              <a:gd name="connsiteX2" fmla="*/ 568245 w 568245"/>
              <a:gd name="connsiteY2" fmla="*/ 568245 h 568245"/>
              <a:gd name="connsiteX3" fmla="*/ 0 w 568245"/>
              <a:gd name="connsiteY3" fmla="*/ 568245 h 568245"/>
              <a:gd name="connsiteX4" fmla="*/ 0 w 568245"/>
              <a:gd name="connsiteY4" fmla="*/ 0 h 568245"/>
              <a:gd name="connsiteX0" fmla="*/ 0 w 568245"/>
              <a:gd name="connsiteY0" fmla="*/ 229721 h 797966"/>
              <a:gd name="connsiteX1" fmla="*/ 499329 w 568245"/>
              <a:gd name="connsiteY1" fmla="*/ 0 h 797966"/>
              <a:gd name="connsiteX2" fmla="*/ 568245 w 568245"/>
              <a:gd name="connsiteY2" fmla="*/ 797966 h 797966"/>
              <a:gd name="connsiteX3" fmla="*/ 0 w 568245"/>
              <a:gd name="connsiteY3" fmla="*/ 797966 h 797966"/>
              <a:gd name="connsiteX4" fmla="*/ 0 w 568245"/>
              <a:gd name="connsiteY4" fmla="*/ 229721 h 797966"/>
              <a:gd name="connsiteX0" fmla="*/ 0 w 587936"/>
              <a:gd name="connsiteY0" fmla="*/ 275665 h 797966"/>
              <a:gd name="connsiteX1" fmla="*/ 519020 w 587936"/>
              <a:gd name="connsiteY1" fmla="*/ 0 h 797966"/>
              <a:gd name="connsiteX2" fmla="*/ 587936 w 587936"/>
              <a:gd name="connsiteY2" fmla="*/ 797966 h 797966"/>
              <a:gd name="connsiteX3" fmla="*/ 19691 w 587936"/>
              <a:gd name="connsiteY3" fmla="*/ 797966 h 797966"/>
              <a:gd name="connsiteX4" fmla="*/ 0 w 587936"/>
              <a:gd name="connsiteY4" fmla="*/ 275665 h 797966"/>
              <a:gd name="connsiteX0" fmla="*/ 3281 w 591217"/>
              <a:gd name="connsiteY0" fmla="*/ 275665 h 991588"/>
              <a:gd name="connsiteX1" fmla="*/ 522301 w 591217"/>
              <a:gd name="connsiteY1" fmla="*/ 0 h 991588"/>
              <a:gd name="connsiteX2" fmla="*/ 591217 w 591217"/>
              <a:gd name="connsiteY2" fmla="*/ 797966 h 991588"/>
              <a:gd name="connsiteX3" fmla="*/ 0 w 591217"/>
              <a:gd name="connsiteY3" fmla="*/ 991588 h 991588"/>
              <a:gd name="connsiteX4" fmla="*/ 3281 w 591217"/>
              <a:gd name="connsiteY4" fmla="*/ 275665 h 991588"/>
              <a:gd name="connsiteX0" fmla="*/ 3281 w 522301"/>
              <a:gd name="connsiteY0" fmla="*/ 275665 h 991588"/>
              <a:gd name="connsiteX1" fmla="*/ 522301 w 522301"/>
              <a:gd name="connsiteY1" fmla="*/ 0 h 991588"/>
              <a:gd name="connsiteX2" fmla="*/ 440260 w 522301"/>
              <a:gd name="connsiteY2" fmla="*/ 715923 h 991588"/>
              <a:gd name="connsiteX3" fmla="*/ 0 w 522301"/>
              <a:gd name="connsiteY3" fmla="*/ 991588 h 991588"/>
              <a:gd name="connsiteX4" fmla="*/ 3281 w 522301"/>
              <a:gd name="connsiteY4" fmla="*/ 275665 h 991588"/>
              <a:gd name="connsiteX0" fmla="*/ 3281 w 532147"/>
              <a:gd name="connsiteY0" fmla="*/ 275665 h 991588"/>
              <a:gd name="connsiteX1" fmla="*/ 522301 w 532147"/>
              <a:gd name="connsiteY1" fmla="*/ 0 h 991588"/>
              <a:gd name="connsiteX2" fmla="*/ 532147 w 532147"/>
              <a:gd name="connsiteY2" fmla="*/ 702796 h 991588"/>
              <a:gd name="connsiteX3" fmla="*/ 0 w 532147"/>
              <a:gd name="connsiteY3" fmla="*/ 991588 h 991588"/>
              <a:gd name="connsiteX4" fmla="*/ 3281 w 532147"/>
              <a:gd name="connsiteY4" fmla="*/ 275665 h 9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47" h="991588">
                <a:moveTo>
                  <a:pt x="3281" y="275665"/>
                </a:moveTo>
                <a:lnTo>
                  <a:pt x="522301" y="0"/>
                </a:lnTo>
                <a:lnTo>
                  <a:pt x="532147" y="702796"/>
                </a:lnTo>
                <a:lnTo>
                  <a:pt x="0" y="991588"/>
                </a:lnTo>
                <a:cubicBezTo>
                  <a:pt x="1094" y="752947"/>
                  <a:pt x="2187" y="514306"/>
                  <a:pt x="3281" y="275665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245"/>
          <p:cNvSpPr/>
          <p:nvPr/>
        </p:nvSpPr>
        <p:spPr>
          <a:xfrm>
            <a:off x="7984692" y="3663165"/>
            <a:ext cx="532147" cy="991588"/>
          </a:xfrm>
          <a:custGeom>
            <a:avLst/>
            <a:gdLst>
              <a:gd name="connsiteX0" fmla="*/ 0 w 568245"/>
              <a:gd name="connsiteY0" fmla="*/ 0 h 568245"/>
              <a:gd name="connsiteX1" fmla="*/ 568245 w 568245"/>
              <a:gd name="connsiteY1" fmla="*/ 0 h 568245"/>
              <a:gd name="connsiteX2" fmla="*/ 568245 w 568245"/>
              <a:gd name="connsiteY2" fmla="*/ 568245 h 568245"/>
              <a:gd name="connsiteX3" fmla="*/ 0 w 568245"/>
              <a:gd name="connsiteY3" fmla="*/ 568245 h 568245"/>
              <a:gd name="connsiteX4" fmla="*/ 0 w 568245"/>
              <a:gd name="connsiteY4" fmla="*/ 0 h 568245"/>
              <a:gd name="connsiteX0" fmla="*/ 0 w 568245"/>
              <a:gd name="connsiteY0" fmla="*/ 229721 h 797966"/>
              <a:gd name="connsiteX1" fmla="*/ 499329 w 568245"/>
              <a:gd name="connsiteY1" fmla="*/ 0 h 797966"/>
              <a:gd name="connsiteX2" fmla="*/ 568245 w 568245"/>
              <a:gd name="connsiteY2" fmla="*/ 797966 h 797966"/>
              <a:gd name="connsiteX3" fmla="*/ 0 w 568245"/>
              <a:gd name="connsiteY3" fmla="*/ 797966 h 797966"/>
              <a:gd name="connsiteX4" fmla="*/ 0 w 568245"/>
              <a:gd name="connsiteY4" fmla="*/ 229721 h 797966"/>
              <a:gd name="connsiteX0" fmla="*/ 0 w 587936"/>
              <a:gd name="connsiteY0" fmla="*/ 275665 h 797966"/>
              <a:gd name="connsiteX1" fmla="*/ 519020 w 587936"/>
              <a:gd name="connsiteY1" fmla="*/ 0 h 797966"/>
              <a:gd name="connsiteX2" fmla="*/ 587936 w 587936"/>
              <a:gd name="connsiteY2" fmla="*/ 797966 h 797966"/>
              <a:gd name="connsiteX3" fmla="*/ 19691 w 587936"/>
              <a:gd name="connsiteY3" fmla="*/ 797966 h 797966"/>
              <a:gd name="connsiteX4" fmla="*/ 0 w 587936"/>
              <a:gd name="connsiteY4" fmla="*/ 275665 h 797966"/>
              <a:gd name="connsiteX0" fmla="*/ 3281 w 591217"/>
              <a:gd name="connsiteY0" fmla="*/ 275665 h 991588"/>
              <a:gd name="connsiteX1" fmla="*/ 522301 w 591217"/>
              <a:gd name="connsiteY1" fmla="*/ 0 h 991588"/>
              <a:gd name="connsiteX2" fmla="*/ 591217 w 591217"/>
              <a:gd name="connsiteY2" fmla="*/ 797966 h 991588"/>
              <a:gd name="connsiteX3" fmla="*/ 0 w 591217"/>
              <a:gd name="connsiteY3" fmla="*/ 991588 h 991588"/>
              <a:gd name="connsiteX4" fmla="*/ 3281 w 591217"/>
              <a:gd name="connsiteY4" fmla="*/ 275665 h 991588"/>
              <a:gd name="connsiteX0" fmla="*/ 3281 w 522301"/>
              <a:gd name="connsiteY0" fmla="*/ 275665 h 991588"/>
              <a:gd name="connsiteX1" fmla="*/ 522301 w 522301"/>
              <a:gd name="connsiteY1" fmla="*/ 0 h 991588"/>
              <a:gd name="connsiteX2" fmla="*/ 440260 w 522301"/>
              <a:gd name="connsiteY2" fmla="*/ 715923 h 991588"/>
              <a:gd name="connsiteX3" fmla="*/ 0 w 522301"/>
              <a:gd name="connsiteY3" fmla="*/ 991588 h 991588"/>
              <a:gd name="connsiteX4" fmla="*/ 3281 w 522301"/>
              <a:gd name="connsiteY4" fmla="*/ 275665 h 991588"/>
              <a:gd name="connsiteX0" fmla="*/ 3281 w 532147"/>
              <a:gd name="connsiteY0" fmla="*/ 275665 h 991588"/>
              <a:gd name="connsiteX1" fmla="*/ 522301 w 532147"/>
              <a:gd name="connsiteY1" fmla="*/ 0 h 991588"/>
              <a:gd name="connsiteX2" fmla="*/ 532147 w 532147"/>
              <a:gd name="connsiteY2" fmla="*/ 702796 h 991588"/>
              <a:gd name="connsiteX3" fmla="*/ 0 w 532147"/>
              <a:gd name="connsiteY3" fmla="*/ 991588 h 991588"/>
              <a:gd name="connsiteX4" fmla="*/ 3281 w 532147"/>
              <a:gd name="connsiteY4" fmla="*/ 275665 h 9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47" h="991588">
                <a:moveTo>
                  <a:pt x="3281" y="275665"/>
                </a:moveTo>
                <a:lnTo>
                  <a:pt x="522301" y="0"/>
                </a:lnTo>
                <a:lnTo>
                  <a:pt x="532147" y="702796"/>
                </a:lnTo>
                <a:lnTo>
                  <a:pt x="0" y="991588"/>
                </a:lnTo>
                <a:cubicBezTo>
                  <a:pt x="1094" y="752947"/>
                  <a:pt x="2187" y="514306"/>
                  <a:pt x="3281" y="275665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245"/>
          <p:cNvSpPr/>
          <p:nvPr/>
        </p:nvSpPr>
        <p:spPr>
          <a:xfrm>
            <a:off x="7984692" y="2228173"/>
            <a:ext cx="532147" cy="991588"/>
          </a:xfrm>
          <a:custGeom>
            <a:avLst/>
            <a:gdLst>
              <a:gd name="connsiteX0" fmla="*/ 0 w 568245"/>
              <a:gd name="connsiteY0" fmla="*/ 0 h 568245"/>
              <a:gd name="connsiteX1" fmla="*/ 568245 w 568245"/>
              <a:gd name="connsiteY1" fmla="*/ 0 h 568245"/>
              <a:gd name="connsiteX2" fmla="*/ 568245 w 568245"/>
              <a:gd name="connsiteY2" fmla="*/ 568245 h 568245"/>
              <a:gd name="connsiteX3" fmla="*/ 0 w 568245"/>
              <a:gd name="connsiteY3" fmla="*/ 568245 h 568245"/>
              <a:gd name="connsiteX4" fmla="*/ 0 w 568245"/>
              <a:gd name="connsiteY4" fmla="*/ 0 h 568245"/>
              <a:gd name="connsiteX0" fmla="*/ 0 w 568245"/>
              <a:gd name="connsiteY0" fmla="*/ 229721 h 797966"/>
              <a:gd name="connsiteX1" fmla="*/ 499329 w 568245"/>
              <a:gd name="connsiteY1" fmla="*/ 0 h 797966"/>
              <a:gd name="connsiteX2" fmla="*/ 568245 w 568245"/>
              <a:gd name="connsiteY2" fmla="*/ 797966 h 797966"/>
              <a:gd name="connsiteX3" fmla="*/ 0 w 568245"/>
              <a:gd name="connsiteY3" fmla="*/ 797966 h 797966"/>
              <a:gd name="connsiteX4" fmla="*/ 0 w 568245"/>
              <a:gd name="connsiteY4" fmla="*/ 229721 h 797966"/>
              <a:gd name="connsiteX0" fmla="*/ 0 w 587936"/>
              <a:gd name="connsiteY0" fmla="*/ 275665 h 797966"/>
              <a:gd name="connsiteX1" fmla="*/ 519020 w 587936"/>
              <a:gd name="connsiteY1" fmla="*/ 0 h 797966"/>
              <a:gd name="connsiteX2" fmla="*/ 587936 w 587936"/>
              <a:gd name="connsiteY2" fmla="*/ 797966 h 797966"/>
              <a:gd name="connsiteX3" fmla="*/ 19691 w 587936"/>
              <a:gd name="connsiteY3" fmla="*/ 797966 h 797966"/>
              <a:gd name="connsiteX4" fmla="*/ 0 w 587936"/>
              <a:gd name="connsiteY4" fmla="*/ 275665 h 797966"/>
              <a:gd name="connsiteX0" fmla="*/ 3281 w 591217"/>
              <a:gd name="connsiteY0" fmla="*/ 275665 h 991588"/>
              <a:gd name="connsiteX1" fmla="*/ 522301 w 591217"/>
              <a:gd name="connsiteY1" fmla="*/ 0 h 991588"/>
              <a:gd name="connsiteX2" fmla="*/ 591217 w 591217"/>
              <a:gd name="connsiteY2" fmla="*/ 797966 h 991588"/>
              <a:gd name="connsiteX3" fmla="*/ 0 w 591217"/>
              <a:gd name="connsiteY3" fmla="*/ 991588 h 991588"/>
              <a:gd name="connsiteX4" fmla="*/ 3281 w 591217"/>
              <a:gd name="connsiteY4" fmla="*/ 275665 h 991588"/>
              <a:gd name="connsiteX0" fmla="*/ 3281 w 522301"/>
              <a:gd name="connsiteY0" fmla="*/ 275665 h 991588"/>
              <a:gd name="connsiteX1" fmla="*/ 522301 w 522301"/>
              <a:gd name="connsiteY1" fmla="*/ 0 h 991588"/>
              <a:gd name="connsiteX2" fmla="*/ 440260 w 522301"/>
              <a:gd name="connsiteY2" fmla="*/ 715923 h 991588"/>
              <a:gd name="connsiteX3" fmla="*/ 0 w 522301"/>
              <a:gd name="connsiteY3" fmla="*/ 991588 h 991588"/>
              <a:gd name="connsiteX4" fmla="*/ 3281 w 522301"/>
              <a:gd name="connsiteY4" fmla="*/ 275665 h 991588"/>
              <a:gd name="connsiteX0" fmla="*/ 3281 w 532147"/>
              <a:gd name="connsiteY0" fmla="*/ 275665 h 991588"/>
              <a:gd name="connsiteX1" fmla="*/ 522301 w 532147"/>
              <a:gd name="connsiteY1" fmla="*/ 0 h 991588"/>
              <a:gd name="connsiteX2" fmla="*/ 532147 w 532147"/>
              <a:gd name="connsiteY2" fmla="*/ 702796 h 991588"/>
              <a:gd name="connsiteX3" fmla="*/ 0 w 532147"/>
              <a:gd name="connsiteY3" fmla="*/ 991588 h 991588"/>
              <a:gd name="connsiteX4" fmla="*/ 3281 w 532147"/>
              <a:gd name="connsiteY4" fmla="*/ 275665 h 9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47" h="991588">
                <a:moveTo>
                  <a:pt x="3281" y="275665"/>
                </a:moveTo>
                <a:lnTo>
                  <a:pt x="522301" y="0"/>
                </a:lnTo>
                <a:lnTo>
                  <a:pt x="532147" y="702796"/>
                </a:lnTo>
                <a:lnTo>
                  <a:pt x="0" y="991588"/>
                </a:lnTo>
                <a:cubicBezTo>
                  <a:pt x="1094" y="752947"/>
                  <a:pt x="2187" y="514306"/>
                  <a:pt x="3281" y="275665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245"/>
          <p:cNvSpPr/>
          <p:nvPr/>
        </p:nvSpPr>
        <p:spPr>
          <a:xfrm>
            <a:off x="7464184" y="3241373"/>
            <a:ext cx="532147" cy="991588"/>
          </a:xfrm>
          <a:custGeom>
            <a:avLst/>
            <a:gdLst>
              <a:gd name="connsiteX0" fmla="*/ 0 w 568245"/>
              <a:gd name="connsiteY0" fmla="*/ 0 h 568245"/>
              <a:gd name="connsiteX1" fmla="*/ 568245 w 568245"/>
              <a:gd name="connsiteY1" fmla="*/ 0 h 568245"/>
              <a:gd name="connsiteX2" fmla="*/ 568245 w 568245"/>
              <a:gd name="connsiteY2" fmla="*/ 568245 h 568245"/>
              <a:gd name="connsiteX3" fmla="*/ 0 w 568245"/>
              <a:gd name="connsiteY3" fmla="*/ 568245 h 568245"/>
              <a:gd name="connsiteX4" fmla="*/ 0 w 568245"/>
              <a:gd name="connsiteY4" fmla="*/ 0 h 568245"/>
              <a:gd name="connsiteX0" fmla="*/ 0 w 568245"/>
              <a:gd name="connsiteY0" fmla="*/ 229721 h 797966"/>
              <a:gd name="connsiteX1" fmla="*/ 499329 w 568245"/>
              <a:gd name="connsiteY1" fmla="*/ 0 h 797966"/>
              <a:gd name="connsiteX2" fmla="*/ 568245 w 568245"/>
              <a:gd name="connsiteY2" fmla="*/ 797966 h 797966"/>
              <a:gd name="connsiteX3" fmla="*/ 0 w 568245"/>
              <a:gd name="connsiteY3" fmla="*/ 797966 h 797966"/>
              <a:gd name="connsiteX4" fmla="*/ 0 w 568245"/>
              <a:gd name="connsiteY4" fmla="*/ 229721 h 797966"/>
              <a:gd name="connsiteX0" fmla="*/ 0 w 587936"/>
              <a:gd name="connsiteY0" fmla="*/ 275665 h 797966"/>
              <a:gd name="connsiteX1" fmla="*/ 519020 w 587936"/>
              <a:gd name="connsiteY1" fmla="*/ 0 h 797966"/>
              <a:gd name="connsiteX2" fmla="*/ 587936 w 587936"/>
              <a:gd name="connsiteY2" fmla="*/ 797966 h 797966"/>
              <a:gd name="connsiteX3" fmla="*/ 19691 w 587936"/>
              <a:gd name="connsiteY3" fmla="*/ 797966 h 797966"/>
              <a:gd name="connsiteX4" fmla="*/ 0 w 587936"/>
              <a:gd name="connsiteY4" fmla="*/ 275665 h 797966"/>
              <a:gd name="connsiteX0" fmla="*/ 3281 w 591217"/>
              <a:gd name="connsiteY0" fmla="*/ 275665 h 991588"/>
              <a:gd name="connsiteX1" fmla="*/ 522301 w 591217"/>
              <a:gd name="connsiteY1" fmla="*/ 0 h 991588"/>
              <a:gd name="connsiteX2" fmla="*/ 591217 w 591217"/>
              <a:gd name="connsiteY2" fmla="*/ 797966 h 991588"/>
              <a:gd name="connsiteX3" fmla="*/ 0 w 591217"/>
              <a:gd name="connsiteY3" fmla="*/ 991588 h 991588"/>
              <a:gd name="connsiteX4" fmla="*/ 3281 w 591217"/>
              <a:gd name="connsiteY4" fmla="*/ 275665 h 991588"/>
              <a:gd name="connsiteX0" fmla="*/ 3281 w 522301"/>
              <a:gd name="connsiteY0" fmla="*/ 275665 h 991588"/>
              <a:gd name="connsiteX1" fmla="*/ 522301 w 522301"/>
              <a:gd name="connsiteY1" fmla="*/ 0 h 991588"/>
              <a:gd name="connsiteX2" fmla="*/ 440260 w 522301"/>
              <a:gd name="connsiteY2" fmla="*/ 715923 h 991588"/>
              <a:gd name="connsiteX3" fmla="*/ 0 w 522301"/>
              <a:gd name="connsiteY3" fmla="*/ 991588 h 991588"/>
              <a:gd name="connsiteX4" fmla="*/ 3281 w 522301"/>
              <a:gd name="connsiteY4" fmla="*/ 275665 h 991588"/>
              <a:gd name="connsiteX0" fmla="*/ 3281 w 532147"/>
              <a:gd name="connsiteY0" fmla="*/ 275665 h 991588"/>
              <a:gd name="connsiteX1" fmla="*/ 522301 w 532147"/>
              <a:gd name="connsiteY1" fmla="*/ 0 h 991588"/>
              <a:gd name="connsiteX2" fmla="*/ 532147 w 532147"/>
              <a:gd name="connsiteY2" fmla="*/ 702796 h 991588"/>
              <a:gd name="connsiteX3" fmla="*/ 0 w 532147"/>
              <a:gd name="connsiteY3" fmla="*/ 991588 h 991588"/>
              <a:gd name="connsiteX4" fmla="*/ 3281 w 532147"/>
              <a:gd name="connsiteY4" fmla="*/ 275665 h 9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47" h="991588">
                <a:moveTo>
                  <a:pt x="3281" y="275665"/>
                </a:moveTo>
                <a:lnTo>
                  <a:pt x="522301" y="0"/>
                </a:lnTo>
                <a:lnTo>
                  <a:pt x="532147" y="702796"/>
                </a:lnTo>
                <a:lnTo>
                  <a:pt x="0" y="991588"/>
                </a:lnTo>
                <a:cubicBezTo>
                  <a:pt x="1094" y="752947"/>
                  <a:pt x="2187" y="514306"/>
                  <a:pt x="3281" y="275665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245"/>
          <p:cNvSpPr/>
          <p:nvPr/>
        </p:nvSpPr>
        <p:spPr>
          <a:xfrm>
            <a:off x="7464184" y="3955474"/>
            <a:ext cx="532147" cy="991588"/>
          </a:xfrm>
          <a:custGeom>
            <a:avLst/>
            <a:gdLst>
              <a:gd name="connsiteX0" fmla="*/ 0 w 568245"/>
              <a:gd name="connsiteY0" fmla="*/ 0 h 568245"/>
              <a:gd name="connsiteX1" fmla="*/ 568245 w 568245"/>
              <a:gd name="connsiteY1" fmla="*/ 0 h 568245"/>
              <a:gd name="connsiteX2" fmla="*/ 568245 w 568245"/>
              <a:gd name="connsiteY2" fmla="*/ 568245 h 568245"/>
              <a:gd name="connsiteX3" fmla="*/ 0 w 568245"/>
              <a:gd name="connsiteY3" fmla="*/ 568245 h 568245"/>
              <a:gd name="connsiteX4" fmla="*/ 0 w 568245"/>
              <a:gd name="connsiteY4" fmla="*/ 0 h 568245"/>
              <a:gd name="connsiteX0" fmla="*/ 0 w 568245"/>
              <a:gd name="connsiteY0" fmla="*/ 229721 h 797966"/>
              <a:gd name="connsiteX1" fmla="*/ 499329 w 568245"/>
              <a:gd name="connsiteY1" fmla="*/ 0 h 797966"/>
              <a:gd name="connsiteX2" fmla="*/ 568245 w 568245"/>
              <a:gd name="connsiteY2" fmla="*/ 797966 h 797966"/>
              <a:gd name="connsiteX3" fmla="*/ 0 w 568245"/>
              <a:gd name="connsiteY3" fmla="*/ 797966 h 797966"/>
              <a:gd name="connsiteX4" fmla="*/ 0 w 568245"/>
              <a:gd name="connsiteY4" fmla="*/ 229721 h 797966"/>
              <a:gd name="connsiteX0" fmla="*/ 0 w 587936"/>
              <a:gd name="connsiteY0" fmla="*/ 275665 h 797966"/>
              <a:gd name="connsiteX1" fmla="*/ 519020 w 587936"/>
              <a:gd name="connsiteY1" fmla="*/ 0 h 797966"/>
              <a:gd name="connsiteX2" fmla="*/ 587936 w 587936"/>
              <a:gd name="connsiteY2" fmla="*/ 797966 h 797966"/>
              <a:gd name="connsiteX3" fmla="*/ 19691 w 587936"/>
              <a:gd name="connsiteY3" fmla="*/ 797966 h 797966"/>
              <a:gd name="connsiteX4" fmla="*/ 0 w 587936"/>
              <a:gd name="connsiteY4" fmla="*/ 275665 h 797966"/>
              <a:gd name="connsiteX0" fmla="*/ 3281 w 591217"/>
              <a:gd name="connsiteY0" fmla="*/ 275665 h 991588"/>
              <a:gd name="connsiteX1" fmla="*/ 522301 w 591217"/>
              <a:gd name="connsiteY1" fmla="*/ 0 h 991588"/>
              <a:gd name="connsiteX2" fmla="*/ 591217 w 591217"/>
              <a:gd name="connsiteY2" fmla="*/ 797966 h 991588"/>
              <a:gd name="connsiteX3" fmla="*/ 0 w 591217"/>
              <a:gd name="connsiteY3" fmla="*/ 991588 h 991588"/>
              <a:gd name="connsiteX4" fmla="*/ 3281 w 591217"/>
              <a:gd name="connsiteY4" fmla="*/ 275665 h 991588"/>
              <a:gd name="connsiteX0" fmla="*/ 3281 w 522301"/>
              <a:gd name="connsiteY0" fmla="*/ 275665 h 991588"/>
              <a:gd name="connsiteX1" fmla="*/ 522301 w 522301"/>
              <a:gd name="connsiteY1" fmla="*/ 0 h 991588"/>
              <a:gd name="connsiteX2" fmla="*/ 440260 w 522301"/>
              <a:gd name="connsiteY2" fmla="*/ 715923 h 991588"/>
              <a:gd name="connsiteX3" fmla="*/ 0 w 522301"/>
              <a:gd name="connsiteY3" fmla="*/ 991588 h 991588"/>
              <a:gd name="connsiteX4" fmla="*/ 3281 w 522301"/>
              <a:gd name="connsiteY4" fmla="*/ 275665 h 991588"/>
              <a:gd name="connsiteX0" fmla="*/ 3281 w 532147"/>
              <a:gd name="connsiteY0" fmla="*/ 275665 h 991588"/>
              <a:gd name="connsiteX1" fmla="*/ 522301 w 532147"/>
              <a:gd name="connsiteY1" fmla="*/ 0 h 991588"/>
              <a:gd name="connsiteX2" fmla="*/ 532147 w 532147"/>
              <a:gd name="connsiteY2" fmla="*/ 702796 h 991588"/>
              <a:gd name="connsiteX3" fmla="*/ 0 w 532147"/>
              <a:gd name="connsiteY3" fmla="*/ 991588 h 991588"/>
              <a:gd name="connsiteX4" fmla="*/ 3281 w 532147"/>
              <a:gd name="connsiteY4" fmla="*/ 275665 h 9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47" h="991588">
                <a:moveTo>
                  <a:pt x="3281" y="275665"/>
                </a:moveTo>
                <a:lnTo>
                  <a:pt x="522301" y="0"/>
                </a:lnTo>
                <a:lnTo>
                  <a:pt x="532147" y="702796"/>
                </a:lnTo>
                <a:lnTo>
                  <a:pt x="0" y="991588"/>
                </a:lnTo>
                <a:cubicBezTo>
                  <a:pt x="1094" y="752947"/>
                  <a:pt x="2187" y="514306"/>
                  <a:pt x="3281" y="275665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245"/>
          <p:cNvSpPr/>
          <p:nvPr/>
        </p:nvSpPr>
        <p:spPr>
          <a:xfrm>
            <a:off x="7464184" y="2520482"/>
            <a:ext cx="532147" cy="991588"/>
          </a:xfrm>
          <a:custGeom>
            <a:avLst/>
            <a:gdLst>
              <a:gd name="connsiteX0" fmla="*/ 0 w 568245"/>
              <a:gd name="connsiteY0" fmla="*/ 0 h 568245"/>
              <a:gd name="connsiteX1" fmla="*/ 568245 w 568245"/>
              <a:gd name="connsiteY1" fmla="*/ 0 h 568245"/>
              <a:gd name="connsiteX2" fmla="*/ 568245 w 568245"/>
              <a:gd name="connsiteY2" fmla="*/ 568245 h 568245"/>
              <a:gd name="connsiteX3" fmla="*/ 0 w 568245"/>
              <a:gd name="connsiteY3" fmla="*/ 568245 h 568245"/>
              <a:gd name="connsiteX4" fmla="*/ 0 w 568245"/>
              <a:gd name="connsiteY4" fmla="*/ 0 h 568245"/>
              <a:gd name="connsiteX0" fmla="*/ 0 w 568245"/>
              <a:gd name="connsiteY0" fmla="*/ 229721 h 797966"/>
              <a:gd name="connsiteX1" fmla="*/ 499329 w 568245"/>
              <a:gd name="connsiteY1" fmla="*/ 0 h 797966"/>
              <a:gd name="connsiteX2" fmla="*/ 568245 w 568245"/>
              <a:gd name="connsiteY2" fmla="*/ 797966 h 797966"/>
              <a:gd name="connsiteX3" fmla="*/ 0 w 568245"/>
              <a:gd name="connsiteY3" fmla="*/ 797966 h 797966"/>
              <a:gd name="connsiteX4" fmla="*/ 0 w 568245"/>
              <a:gd name="connsiteY4" fmla="*/ 229721 h 797966"/>
              <a:gd name="connsiteX0" fmla="*/ 0 w 587936"/>
              <a:gd name="connsiteY0" fmla="*/ 275665 h 797966"/>
              <a:gd name="connsiteX1" fmla="*/ 519020 w 587936"/>
              <a:gd name="connsiteY1" fmla="*/ 0 h 797966"/>
              <a:gd name="connsiteX2" fmla="*/ 587936 w 587936"/>
              <a:gd name="connsiteY2" fmla="*/ 797966 h 797966"/>
              <a:gd name="connsiteX3" fmla="*/ 19691 w 587936"/>
              <a:gd name="connsiteY3" fmla="*/ 797966 h 797966"/>
              <a:gd name="connsiteX4" fmla="*/ 0 w 587936"/>
              <a:gd name="connsiteY4" fmla="*/ 275665 h 797966"/>
              <a:gd name="connsiteX0" fmla="*/ 3281 w 591217"/>
              <a:gd name="connsiteY0" fmla="*/ 275665 h 991588"/>
              <a:gd name="connsiteX1" fmla="*/ 522301 w 591217"/>
              <a:gd name="connsiteY1" fmla="*/ 0 h 991588"/>
              <a:gd name="connsiteX2" fmla="*/ 591217 w 591217"/>
              <a:gd name="connsiteY2" fmla="*/ 797966 h 991588"/>
              <a:gd name="connsiteX3" fmla="*/ 0 w 591217"/>
              <a:gd name="connsiteY3" fmla="*/ 991588 h 991588"/>
              <a:gd name="connsiteX4" fmla="*/ 3281 w 591217"/>
              <a:gd name="connsiteY4" fmla="*/ 275665 h 991588"/>
              <a:gd name="connsiteX0" fmla="*/ 3281 w 522301"/>
              <a:gd name="connsiteY0" fmla="*/ 275665 h 991588"/>
              <a:gd name="connsiteX1" fmla="*/ 522301 w 522301"/>
              <a:gd name="connsiteY1" fmla="*/ 0 h 991588"/>
              <a:gd name="connsiteX2" fmla="*/ 440260 w 522301"/>
              <a:gd name="connsiteY2" fmla="*/ 715923 h 991588"/>
              <a:gd name="connsiteX3" fmla="*/ 0 w 522301"/>
              <a:gd name="connsiteY3" fmla="*/ 991588 h 991588"/>
              <a:gd name="connsiteX4" fmla="*/ 3281 w 522301"/>
              <a:gd name="connsiteY4" fmla="*/ 275665 h 991588"/>
              <a:gd name="connsiteX0" fmla="*/ 3281 w 532147"/>
              <a:gd name="connsiteY0" fmla="*/ 275665 h 991588"/>
              <a:gd name="connsiteX1" fmla="*/ 522301 w 532147"/>
              <a:gd name="connsiteY1" fmla="*/ 0 h 991588"/>
              <a:gd name="connsiteX2" fmla="*/ 532147 w 532147"/>
              <a:gd name="connsiteY2" fmla="*/ 702796 h 991588"/>
              <a:gd name="connsiteX3" fmla="*/ 0 w 532147"/>
              <a:gd name="connsiteY3" fmla="*/ 991588 h 991588"/>
              <a:gd name="connsiteX4" fmla="*/ 3281 w 532147"/>
              <a:gd name="connsiteY4" fmla="*/ 275665 h 9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47" h="991588">
                <a:moveTo>
                  <a:pt x="3281" y="275665"/>
                </a:moveTo>
                <a:lnTo>
                  <a:pt x="522301" y="0"/>
                </a:lnTo>
                <a:lnTo>
                  <a:pt x="532147" y="702796"/>
                </a:lnTo>
                <a:lnTo>
                  <a:pt x="0" y="991588"/>
                </a:lnTo>
                <a:cubicBezTo>
                  <a:pt x="1094" y="752947"/>
                  <a:pt x="2187" y="514306"/>
                  <a:pt x="3281" y="275665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245"/>
          <p:cNvSpPr/>
          <p:nvPr/>
        </p:nvSpPr>
        <p:spPr>
          <a:xfrm>
            <a:off x="6953261" y="3516722"/>
            <a:ext cx="532147" cy="991588"/>
          </a:xfrm>
          <a:custGeom>
            <a:avLst/>
            <a:gdLst>
              <a:gd name="connsiteX0" fmla="*/ 0 w 568245"/>
              <a:gd name="connsiteY0" fmla="*/ 0 h 568245"/>
              <a:gd name="connsiteX1" fmla="*/ 568245 w 568245"/>
              <a:gd name="connsiteY1" fmla="*/ 0 h 568245"/>
              <a:gd name="connsiteX2" fmla="*/ 568245 w 568245"/>
              <a:gd name="connsiteY2" fmla="*/ 568245 h 568245"/>
              <a:gd name="connsiteX3" fmla="*/ 0 w 568245"/>
              <a:gd name="connsiteY3" fmla="*/ 568245 h 568245"/>
              <a:gd name="connsiteX4" fmla="*/ 0 w 568245"/>
              <a:gd name="connsiteY4" fmla="*/ 0 h 568245"/>
              <a:gd name="connsiteX0" fmla="*/ 0 w 568245"/>
              <a:gd name="connsiteY0" fmla="*/ 229721 h 797966"/>
              <a:gd name="connsiteX1" fmla="*/ 499329 w 568245"/>
              <a:gd name="connsiteY1" fmla="*/ 0 h 797966"/>
              <a:gd name="connsiteX2" fmla="*/ 568245 w 568245"/>
              <a:gd name="connsiteY2" fmla="*/ 797966 h 797966"/>
              <a:gd name="connsiteX3" fmla="*/ 0 w 568245"/>
              <a:gd name="connsiteY3" fmla="*/ 797966 h 797966"/>
              <a:gd name="connsiteX4" fmla="*/ 0 w 568245"/>
              <a:gd name="connsiteY4" fmla="*/ 229721 h 797966"/>
              <a:gd name="connsiteX0" fmla="*/ 0 w 587936"/>
              <a:gd name="connsiteY0" fmla="*/ 275665 h 797966"/>
              <a:gd name="connsiteX1" fmla="*/ 519020 w 587936"/>
              <a:gd name="connsiteY1" fmla="*/ 0 h 797966"/>
              <a:gd name="connsiteX2" fmla="*/ 587936 w 587936"/>
              <a:gd name="connsiteY2" fmla="*/ 797966 h 797966"/>
              <a:gd name="connsiteX3" fmla="*/ 19691 w 587936"/>
              <a:gd name="connsiteY3" fmla="*/ 797966 h 797966"/>
              <a:gd name="connsiteX4" fmla="*/ 0 w 587936"/>
              <a:gd name="connsiteY4" fmla="*/ 275665 h 797966"/>
              <a:gd name="connsiteX0" fmla="*/ 3281 w 591217"/>
              <a:gd name="connsiteY0" fmla="*/ 275665 h 991588"/>
              <a:gd name="connsiteX1" fmla="*/ 522301 w 591217"/>
              <a:gd name="connsiteY1" fmla="*/ 0 h 991588"/>
              <a:gd name="connsiteX2" fmla="*/ 591217 w 591217"/>
              <a:gd name="connsiteY2" fmla="*/ 797966 h 991588"/>
              <a:gd name="connsiteX3" fmla="*/ 0 w 591217"/>
              <a:gd name="connsiteY3" fmla="*/ 991588 h 991588"/>
              <a:gd name="connsiteX4" fmla="*/ 3281 w 591217"/>
              <a:gd name="connsiteY4" fmla="*/ 275665 h 991588"/>
              <a:gd name="connsiteX0" fmla="*/ 3281 w 522301"/>
              <a:gd name="connsiteY0" fmla="*/ 275665 h 991588"/>
              <a:gd name="connsiteX1" fmla="*/ 522301 w 522301"/>
              <a:gd name="connsiteY1" fmla="*/ 0 h 991588"/>
              <a:gd name="connsiteX2" fmla="*/ 440260 w 522301"/>
              <a:gd name="connsiteY2" fmla="*/ 715923 h 991588"/>
              <a:gd name="connsiteX3" fmla="*/ 0 w 522301"/>
              <a:gd name="connsiteY3" fmla="*/ 991588 h 991588"/>
              <a:gd name="connsiteX4" fmla="*/ 3281 w 522301"/>
              <a:gd name="connsiteY4" fmla="*/ 275665 h 991588"/>
              <a:gd name="connsiteX0" fmla="*/ 3281 w 532147"/>
              <a:gd name="connsiteY0" fmla="*/ 275665 h 991588"/>
              <a:gd name="connsiteX1" fmla="*/ 522301 w 532147"/>
              <a:gd name="connsiteY1" fmla="*/ 0 h 991588"/>
              <a:gd name="connsiteX2" fmla="*/ 532147 w 532147"/>
              <a:gd name="connsiteY2" fmla="*/ 702796 h 991588"/>
              <a:gd name="connsiteX3" fmla="*/ 0 w 532147"/>
              <a:gd name="connsiteY3" fmla="*/ 991588 h 991588"/>
              <a:gd name="connsiteX4" fmla="*/ 3281 w 532147"/>
              <a:gd name="connsiteY4" fmla="*/ 275665 h 9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47" h="991588">
                <a:moveTo>
                  <a:pt x="3281" y="275665"/>
                </a:moveTo>
                <a:lnTo>
                  <a:pt x="522301" y="0"/>
                </a:lnTo>
                <a:lnTo>
                  <a:pt x="532147" y="702796"/>
                </a:lnTo>
                <a:lnTo>
                  <a:pt x="0" y="991588"/>
                </a:lnTo>
                <a:cubicBezTo>
                  <a:pt x="1094" y="752947"/>
                  <a:pt x="2187" y="514306"/>
                  <a:pt x="3281" y="275665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245"/>
          <p:cNvSpPr/>
          <p:nvPr/>
        </p:nvSpPr>
        <p:spPr>
          <a:xfrm>
            <a:off x="6953261" y="4230823"/>
            <a:ext cx="532147" cy="991588"/>
          </a:xfrm>
          <a:custGeom>
            <a:avLst/>
            <a:gdLst>
              <a:gd name="connsiteX0" fmla="*/ 0 w 568245"/>
              <a:gd name="connsiteY0" fmla="*/ 0 h 568245"/>
              <a:gd name="connsiteX1" fmla="*/ 568245 w 568245"/>
              <a:gd name="connsiteY1" fmla="*/ 0 h 568245"/>
              <a:gd name="connsiteX2" fmla="*/ 568245 w 568245"/>
              <a:gd name="connsiteY2" fmla="*/ 568245 h 568245"/>
              <a:gd name="connsiteX3" fmla="*/ 0 w 568245"/>
              <a:gd name="connsiteY3" fmla="*/ 568245 h 568245"/>
              <a:gd name="connsiteX4" fmla="*/ 0 w 568245"/>
              <a:gd name="connsiteY4" fmla="*/ 0 h 568245"/>
              <a:gd name="connsiteX0" fmla="*/ 0 w 568245"/>
              <a:gd name="connsiteY0" fmla="*/ 229721 h 797966"/>
              <a:gd name="connsiteX1" fmla="*/ 499329 w 568245"/>
              <a:gd name="connsiteY1" fmla="*/ 0 h 797966"/>
              <a:gd name="connsiteX2" fmla="*/ 568245 w 568245"/>
              <a:gd name="connsiteY2" fmla="*/ 797966 h 797966"/>
              <a:gd name="connsiteX3" fmla="*/ 0 w 568245"/>
              <a:gd name="connsiteY3" fmla="*/ 797966 h 797966"/>
              <a:gd name="connsiteX4" fmla="*/ 0 w 568245"/>
              <a:gd name="connsiteY4" fmla="*/ 229721 h 797966"/>
              <a:gd name="connsiteX0" fmla="*/ 0 w 587936"/>
              <a:gd name="connsiteY0" fmla="*/ 275665 h 797966"/>
              <a:gd name="connsiteX1" fmla="*/ 519020 w 587936"/>
              <a:gd name="connsiteY1" fmla="*/ 0 h 797966"/>
              <a:gd name="connsiteX2" fmla="*/ 587936 w 587936"/>
              <a:gd name="connsiteY2" fmla="*/ 797966 h 797966"/>
              <a:gd name="connsiteX3" fmla="*/ 19691 w 587936"/>
              <a:gd name="connsiteY3" fmla="*/ 797966 h 797966"/>
              <a:gd name="connsiteX4" fmla="*/ 0 w 587936"/>
              <a:gd name="connsiteY4" fmla="*/ 275665 h 797966"/>
              <a:gd name="connsiteX0" fmla="*/ 3281 w 591217"/>
              <a:gd name="connsiteY0" fmla="*/ 275665 h 991588"/>
              <a:gd name="connsiteX1" fmla="*/ 522301 w 591217"/>
              <a:gd name="connsiteY1" fmla="*/ 0 h 991588"/>
              <a:gd name="connsiteX2" fmla="*/ 591217 w 591217"/>
              <a:gd name="connsiteY2" fmla="*/ 797966 h 991588"/>
              <a:gd name="connsiteX3" fmla="*/ 0 w 591217"/>
              <a:gd name="connsiteY3" fmla="*/ 991588 h 991588"/>
              <a:gd name="connsiteX4" fmla="*/ 3281 w 591217"/>
              <a:gd name="connsiteY4" fmla="*/ 275665 h 991588"/>
              <a:gd name="connsiteX0" fmla="*/ 3281 w 522301"/>
              <a:gd name="connsiteY0" fmla="*/ 275665 h 991588"/>
              <a:gd name="connsiteX1" fmla="*/ 522301 w 522301"/>
              <a:gd name="connsiteY1" fmla="*/ 0 h 991588"/>
              <a:gd name="connsiteX2" fmla="*/ 440260 w 522301"/>
              <a:gd name="connsiteY2" fmla="*/ 715923 h 991588"/>
              <a:gd name="connsiteX3" fmla="*/ 0 w 522301"/>
              <a:gd name="connsiteY3" fmla="*/ 991588 h 991588"/>
              <a:gd name="connsiteX4" fmla="*/ 3281 w 522301"/>
              <a:gd name="connsiteY4" fmla="*/ 275665 h 991588"/>
              <a:gd name="connsiteX0" fmla="*/ 3281 w 532147"/>
              <a:gd name="connsiteY0" fmla="*/ 275665 h 991588"/>
              <a:gd name="connsiteX1" fmla="*/ 522301 w 532147"/>
              <a:gd name="connsiteY1" fmla="*/ 0 h 991588"/>
              <a:gd name="connsiteX2" fmla="*/ 532147 w 532147"/>
              <a:gd name="connsiteY2" fmla="*/ 702796 h 991588"/>
              <a:gd name="connsiteX3" fmla="*/ 0 w 532147"/>
              <a:gd name="connsiteY3" fmla="*/ 991588 h 991588"/>
              <a:gd name="connsiteX4" fmla="*/ 3281 w 532147"/>
              <a:gd name="connsiteY4" fmla="*/ 275665 h 9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47" h="991588">
                <a:moveTo>
                  <a:pt x="3281" y="275665"/>
                </a:moveTo>
                <a:lnTo>
                  <a:pt x="522301" y="0"/>
                </a:lnTo>
                <a:lnTo>
                  <a:pt x="532147" y="702796"/>
                </a:lnTo>
                <a:lnTo>
                  <a:pt x="0" y="991588"/>
                </a:lnTo>
                <a:cubicBezTo>
                  <a:pt x="1094" y="752947"/>
                  <a:pt x="2187" y="514306"/>
                  <a:pt x="3281" y="275665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245"/>
          <p:cNvSpPr/>
          <p:nvPr/>
        </p:nvSpPr>
        <p:spPr>
          <a:xfrm>
            <a:off x="6953261" y="2795831"/>
            <a:ext cx="532147" cy="991588"/>
          </a:xfrm>
          <a:custGeom>
            <a:avLst/>
            <a:gdLst>
              <a:gd name="connsiteX0" fmla="*/ 0 w 568245"/>
              <a:gd name="connsiteY0" fmla="*/ 0 h 568245"/>
              <a:gd name="connsiteX1" fmla="*/ 568245 w 568245"/>
              <a:gd name="connsiteY1" fmla="*/ 0 h 568245"/>
              <a:gd name="connsiteX2" fmla="*/ 568245 w 568245"/>
              <a:gd name="connsiteY2" fmla="*/ 568245 h 568245"/>
              <a:gd name="connsiteX3" fmla="*/ 0 w 568245"/>
              <a:gd name="connsiteY3" fmla="*/ 568245 h 568245"/>
              <a:gd name="connsiteX4" fmla="*/ 0 w 568245"/>
              <a:gd name="connsiteY4" fmla="*/ 0 h 568245"/>
              <a:gd name="connsiteX0" fmla="*/ 0 w 568245"/>
              <a:gd name="connsiteY0" fmla="*/ 229721 h 797966"/>
              <a:gd name="connsiteX1" fmla="*/ 499329 w 568245"/>
              <a:gd name="connsiteY1" fmla="*/ 0 h 797966"/>
              <a:gd name="connsiteX2" fmla="*/ 568245 w 568245"/>
              <a:gd name="connsiteY2" fmla="*/ 797966 h 797966"/>
              <a:gd name="connsiteX3" fmla="*/ 0 w 568245"/>
              <a:gd name="connsiteY3" fmla="*/ 797966 h 797966"/>
              <a:gd name="connsiteX4" fmla="*/ 0 w 568245"/>
              <a:gd name="connsiteY4" fmla="*/ 229721 h 797966"/>
              <a:gd name="connsiteX0" fmla="*/ 0 w 587936"/>
              <a:gd name="connsiteY0" fmla="*/ 275665 h 797966"/>
              <a:gd name="connsiteX1" fmla="*/ 519020 w 587936"/>
              <a:gd name="connsiteY1" fmla="*/ 0 h 797966"/>
              <a:gd name="connsiteX2" fmla="*/ 587936 w 587936"/>
              <a:gd name="connsiteY2" fmla="*/ 797966 h 797966"/>
              <a:gd name="connsiteX3" fmla="*/ 19691 w 587936"/>
              <a:gd name="connsiteY3" fmla="*/ 797966 h 797966"/>
              <a:gd name="connsiteX4" fmla="*/ 0 w 587936"/>
              <a:gd name="connsiteY4" fmla="*/ 275665 h 797966"/>
              <a:gd name="connsiteX0" fmla="*/ 3281 w 591217"/>
              <a:gd name="connsiteY0" fmla="*/ 275665 h 991588"/>
              <a:gd name="connsiteX1" fmla="*/ 522301 w 591217"/>
              <a:gd name="connsiteY1" fmla="*/ 0 h 991588"/>
              <a:gd name="connsiteX2" fmla="*/ 591217 w 591217"/>
              <a:gd name="connsiteY2" fmla="*/ 797966 h 991588"/>
              <a:gd name="connsiteX3" fmla="*/ 0 w 591217"/>
              <a:gd name="connsiteY3" fmla="*/ 991588 h 991588"/>
              <a:gd name="connsiteX4" fmla="*/ 3281 w 591217"/>
              <a:gd name="connsiteY4" fmla="*/ 275665 h 991588"/>
              <a:gd name="connsiteX0" fmla="*/ 3281 w 522301"/>
              <a:gd name="connsiteY0" fmla="*/ 275665 h 991588"/>
              <a:gd name="connsiteX1" fmla="*/ 522301 w 522301"/>
              <a:gd name="connsiteY1" fmla="*/ 0 h 991588"/>
              <a:gd name="connsiteX2" fmla="*/ 440260 w 522301"/>
              <a:gd name="connsiteY2" fmla="*/ 715923 h 991588"/>
              <a:gd name="connsiteX3" fmla="*/ 0 w 522301"/>
              <a:gd name="connsiteY3" fmla="*/ 991588 h 991588"/>
              <a:gd name="connsiteX4" fmla="*/ 3281 w 522301"/>
              <a:gd name="connsiteY4" fmla="*/ 275665 h 991588"/>
              <a:gd name="connsiteX0" fmla="*/ 3281 w 532147"/>
              <a:gd name="connsiteY0" fmla="*/ 275665 h 991588"/>
              <a:gd name="connsiteX1" fmla="*/ 522301 w 532147"/>
              <a:gd name="connsiteY1" fmla="*/ 0 h 991588"/>
              <a:gd name="connsiteX2" fmla="*/ 532147 w 532147"/>
              <a:gd name="connsiteY2" fmla="*/ 702796 h 991588"/>
              <a:gd name="connsiteX3" fmla="*/ 0 w 532147"/>
              <a:gd name="connsiteY3" fmla="*/ 991588 h 991588"/>
              <a:gd name="connsiteX4" fmla="*/ 3281 w 532147"/>
              <a:gd name="connsiteY4" fmla="*/ 275665 h 9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47" h="991588">
                <a:moveTo>
                  <a:pt x="3281" y="275665"/>
                </a:moveTo>
                <a:lnTo>
                  <a:pt x="522301" y="0"/>
                </a:lnTo>
                <a:lnTo>
                  <a:pt x="532147" y="702796"/>
                </a:lnTo>
                <a:lnTo>
                  <a:pt x="0" y="991588"/>
                </a:lnTo>
                <a:cubicBezTo>
                  <a:pt x="1094" y="752947"/>
                  <a:pt x="2187" y="514306"/>
                  <a:pt x="3281" y="275665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220"/>
          <p:cNvSpPr/>
          <p:nvPr/>
        </p:nvSpPr>
        <p:spPr>
          <a:xfrm rot="1710025">
            <a:off x="6200443" y="3673944"/>
            <a:ext cx="963050" cy="650583"/>
          </a:xfrm>
          <a:custGeom>
            <a:avLst/>
            <a:gdLst>
              <a:gd name="connsiteX0" fmla="*/ 0 w 592162"/>
              <a:gd name="connsiteY0" fmla="*/ 0 h 592162"/>
              <a:gd name="connsiteX1" fmla="*/ 592162 w 592162"/>
              <a:gd name="connsiteY1" fmla="*/ 0 h 592162"/>
              <a:gd name="connsiteX2" fmla="*/ 592162 w 592162"/>
              <a:gd name="connsiteY2" fmla="*/ 592162 h 592162"/>
              <a:gd name="connsiteX3" fmla="*/ 0 w 592162"/>
              <a:gd name="connsiteY3" fmla="*/ 592162 h 592162"/>
              <a:gd name="connsiteX4" fmla="*/ 0 w 592162"/>
              <a:gd name="connsiteY4" fmla="*/ 0 h 592162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0 w 934742"/>
              <a:gd name="connsiteY3" fmla="*/ 592162 h 639750"/>
              <a:gd name="connsiteX4" fmla="*/ 0 w 934742"/>
              <a:gd name="connsiteY4" fmla="*/ 0 h 639750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331482 w 934742"/>
              <a:gd name="connsiteY3" fmla="*/ 633896 h 639750"/>
              <a:gd name="connsiteX4" fmla="*/ 0 w 934742"/>
              <a:gd name="connsiteY4" fmla="*/ 0 h 639750"/>
              <a:gd name="connsiteX0" fmla="*/ 0 w 951954"/>
              <a:gd name="connsiteY0" fmla="*/ 0 h 642282"/>
              <a:gd name="connsiteX1" fmla="*/ 609374 w 951954"/>
              <a:gd name="connsiteY1" fmla="*/ 2532 h 642282"/>
              <a:gd name="connsiteX2" fmla="*/ 951954 w 951954"/>
              <a:gd name="connsiteY2" fmla="*/ 642282 h 642282"/>
              <a:gd name="connsiteX3" fmla="*/ 348694 w 951954"/>
              <a:gd name="connsiteY3" fmla="*/ 636428 h 642282"/>
              <a:gd name="connsiteX4" fmla="*/ 0 w 951954"/>
              <a:gd name="connsiteY4" fmla="*/ 0 h 642282"/>
              <a:gd name="connsiteX0" fmla="*/ 0 w 951954"/>
              <a:gd name="connsiteY0" fmla="*/ 2449 h 644731"/>
              <a:gd name="connsiteX1" fmla="*/ 618547 w 951954"/>
              <a:gd name="connsiteY1" fmla="*/ 0 h 644731"/>
              <a:gd name="connsiteX2" fmla="*/ 951954 w 951954"/>
              <a:gd name="connsiteY2" fmla="*/ 644731 h 644731"/>
              <a:gd name="connsiteX3" fmla="*/ 348694 w 951954"/>
              <a:gd name="connsiteY3" fmla="*/ 638877 h 644731"/>
              <a:gd name="connsiteX4" fmla="*/ 0 w 951954"/>
              <a:gd name="connsiteY4" fmla="*/ 2449 h 644731"/>
              <a:gd name="connsiteX0" fmla="*/ 0 w 963050"/>
              <a:gd name="connsiteY0" fmla="*/ 2449 h 650583"/>
              <a:gd name="connsiteX1" fmla="*/ 618547 w 963050"/>
              <a:gd name="connsiteY1" fmla="*/ 0 h 650583"/>
              <a:gd name="connsiteX2" fmla="*/ 963050 w 963050"/>
              <a:gd name="connsiteY2" fmla="*/ 650583 h 650583"/>
              <a:gd name="connsiteX3" fmla="*/ 348694 w 963050"/>
              <a:gd name="connsiteY3" fmla="*/ 638877 h 650583"/>
              <a:gd name="connsiteX4" fmla="*/ 0 w 963050"/>
              <a:gd name="connsiteY4" fmla="*/ 2449 h 6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50" h="650583">
                <a:moveTo>
                  <a:pt x="0" y="2449"/>
                </a:moveTo>
                <a:lnTo>
                  <a:pt x="618547" y="0"/>
                </a:lnTo>
                <a:lnTo>
                  <a:pt x="963050" y="650583"/>
                </a:lnTo>
                <a:lnTo>
                  <a:pt x="348694" y="638877"/>
                </a:lnTo>
                <a:lnTo>
                  <a:pt x="0" y="244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220"/>
          <p:cNvSpPr/>
          <p:nvPr/>
        </p:nvSpPr>
        <p:spPr>
          <a:xfrm rot="1710025">
            <a:off x="5678525" y="3389649"/>
            <a:ext cx="963050" cy="650583"/>
          </a:xfrm>
          <a:custGeom>
            <a:avLst/>
            <a:gdLst>
              <a:gd name="connsiteX0" fmla="*/ 0 w 592162"/>
              <a:gd name="connsiteY0" fmla="*/ 0 h 592162"/>
              <a:gd name="connsiteX1" fmla="*/ 592162 w 592162"/>
              <a:gd name="connsiteY1" fmla="*/ 0 h 592162"/>
              <a:gd name="connsiteX2" fmla="*/ 592162 w 592162"/>
              <a:gd name="connsiteY2" fmla="*/ 592162 h 592162"/>
              <a:gd name="connsiteX3" fmla="*/ 0 w 592162"/>
              <a:gd name="connsiteY3" fmla="*/ 592162 h 592162"/>
              <a:gd name="connsiteX4" fmla="*/ 0 w 592162"/>
              <a:gd name="connsiteY4" fmla="*/ 0 h 592162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0 w 934742"/>
              <a:gd name="connsiteY3" fmla="*/ 592162 h 639750"/>
              <a:gd name="connsiteX4" fmla="*/ 0 w 934742"/>
              <a:gd name="connsiteY4" fmla="*/ 0 h 639750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331482 w 934742"/>
              <a:gd name="connsiteY3" fmla="*/ 633896 h 639750"/>
              <a:gd name="connsiteX4" fmla="*/ 0 w 934742"/>
              <a:gd name="connsiteY4" fmla="*/ 0 h 639750"/>
              <a:gd name="connsiteX0" fmla="*/ 0 w 951954"/>
              <a:gd name="connsiteY0" fmla="*/ 0 h 642282"/>
              <a:gd name="connsiteX1" fmla="*/ 609374 w 951954"/>
              <a:gd name="connsiteY1" fmla="*/ 2532 h 642282"/>
              <a:gd name="connsiteX2" fmla="*/ 951954 w 951954"/>
              <a:gd name="connsiteY2" fmla="*/ 642282 h 642282"/>
              <a:gd name="connsiteX3" fmla="*/ 348694 w 951954"/>
              <a:gd name="connsiteY3" fmla="*/ 636428 h 642282"/>
              <a:gd name="connsiteX4" fmla="*/ 0 w 951954"/>
              <a:gd name="connsiteY4" fmla="*/ 0 h 642282"/>
              <a:gd name="connsiteX0" fmla="*/ 0 w 951954"/>
              <a:gd name="connsiteY0" fmla="*/ 2449 h 644731"/>
              <a:gd name="connsiteX1" fmla="*/ 618547 w 951954"/>
              <a:gd name="connsiteY1" fmla="*/ 0 h 644731"/>
              <a:gd name="connsiteX2" fmla="*/ 951954 w 951954"/>
              <a:gd name="connsiteY2" fmla="*/ 644731 h 644731"/>
              <a:gd name="connsiteX3" fmla="*/ 348694 w 951954"/>
              <a:gd name="connsiteY3" fmla="*/ 638877 h 644731"/>
              <a:gd name="connsiteX4" fmla="*/ 0 w 951954"/>
              <a:gd name="connsiteY4" fmla="*/ 2449 h 644731"/>
              <a:gd name="connsiteX0" fmla="*/ 0 w 963050"/>
              <a:gd name="connsiteY0" fmla="*/ 2449 h 650583"/>
              <a:gd name="connsiteX1" fmla="*/ 618547 w 963050"/>
              <a:gd name="connsiteY1" fmla="*/ 0 h 650583"/>
              <a:gd name="connsiteX2" fmla="*/ 963050 w 963050"/>
              <a:gd name="connsiteY2" fmla="*/ 650583 h 650583"/>
              <a:gd name="connsiteX3" fmla="*/ 348694 w 963050"/>
              <a:gd name="connsiteY3" fmla="*/ 638877 h 650583"/>
              <a:gd name="connsiteX4" fmla="*/ 0 w 963050"/>
              <a:gd name="connsiteY4" fmla="*/ 2449 h 6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50" h="650583">
                <a:moveTo>
                  <a:pt x="0" y="2449"/>
                </a:moveTo>
                <a:lnTo>
                  <a:pt x="618547" y="0"/>
                </a:lnTo>
                <a:lnTo>
                  <a:pt x="963050" y="650583"/>
                </a:lnTo>
                <a:lnTo>
                  <a:pt x="348694" y="638877"/>
                </a:lnTo>
                <a:lnTo>
                  <a:pt x="0" y="244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220"/>
          <p:cNvSpPr/>
          <p:nvPr/>
        </p:nvSpPr>
        <p:spPr>
          <a:xfrm rot="1710025">
            <a:off x="6200443" y="4394902"/>
            <a:ext cx="963050" cy="650583"/>
          </a:xfrm>
          <a:custGeom>
            <a:avLst/>
            <a:gdLst>
              <a:gd name="connsiteX0" fmla="*/ 0 w 592162"/>
              <a:gd name="connsiteY0" fmla="*/ 0 h 592162"/>
              <a:gd name="connsiteX1" fmla="*/ 592162 w 592162"/>
              <a:gd name="connsiteY1" fmla="*/ 0 h 592162"/>
              <a:gd name="connsiteX2" fmla="*/ 592162 w 592162"/>
              <a:gd name="connsiteY2" fmla="*/ 592162 h 592162"/>
              <a:gd name="connsiteX3" fmla="*/ 0 w 592162"/>
              <a:gd name="connsiteY3" fmla="*/ 592162 h 592162"/>
              <a:gd name="connsiteX4" fmla="*/ 0 w 592162"/>
              <a:gd name="connsiteY4" fmla="*/ 0 h 592162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0 w 934742"/>
              <a:gd name="connsiteY3" fmla="*/ 592162 h 639750"/>
              <a:gd name="connsiteX4" fmla="*/ 0 w 934742"/>
              <a:gd name="connsiteY4" fmla="*/ 0 h 639750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331482 w 934742"/>
              <a:gd name="connsiteY3" fmla="*/ 633896 h 639750"/>
              <a:gd name="connsiteX4" fmla="*/ 0 w 934742"/>
              <a:gd name="connsiteY4" fmla="*/ 0 h 639750"/>
              <a:gd name="connsiteX0" fmla="*/ 0 w 951954"/>
              <a:gd name="connsiteY0" fmla="*/ 0 h 642282"/>
              <a:gd name="connsiteX1" fmla="*/ 609374 w 951954"/>
              <a:gd name="connsiteY1" fmla="*/ 2532 h 642282"/>
              <a:gd name="connsiteX2" fmla="*/ 951954 w 951954"/>
              <a:gd name="connsiteY2" fmla="*/ 642282 h 642282"/>
              <a:gd name="connsiteX3" fmla="*/ 348694 w 951954"/>
              <a:gd name="connsiteY3" fmla="*/ 636428 h 642282"/>
              <a:gd name="connsiteX4" fmla="*/ 0 w 951954"/>
              <a:gd name="connsiteY4" fmla="*/ 0 h 642282"/>
              <a:gd name="connsiteX0" fmla="*/ 0 w 951954"/>
              <a:gd name="connsiteY0" fmla="*/ 2449 h 644731"/>
              <a:gd name="connsiteX1" fmla="*/ 618547 w 951954"/>
              <a:gd name="connsiteY1" fmla="*/ 0 h 644731"/>
              <a:gd name="connsiteX2" fmla="*/ 951954 w 951954"/>
              <a:gd name="connsiteY2" fmla="*/ 644731 h 644731"/>
              <a:gd name="connsiteX3" fmla="*/ 348694 w 951954"/>
              <a:gd name="connsiteY3" fmla="*/ 638877 h 644731"/>
              <a:gd name="connsiteX4" fmla="*/ 0 w 951954"/>
              <a:gd name="connsiteY4" fmla="*/ 2449 h 644731"/>
              <a:gd name="connsiteX0" fmla="*/ 0 w 963050"/>
              <a:gd name="connsiteY0" fmla="*/ 2449 h 650583"/>
              <a:gd name="connsiteX1" fmla="*/ 618547 w 963050"/>
              <a:gd name="connsiteY1" fmla="*/ 0 h 650583"/>
              <a:gd name="connsiteX2" fmla="*/ 963050 w 963050"/>
              <a:gd name="connsiteY2" fmla="*/ 650583 h 650583"/>
              <a:gd name="connsiteX3" fmla="*/ 348694 w 963050"/>
              <a:gd name="connsiteY3" fmla="*/ 638877 h 650583"/>
              <a:gd name="connsiteX4" fmla="*/ 0 w 963050"/>
              <a:gd name="connsiteY4" fmla="*/ 2449 h 6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50" h="650583">
                <a:moveTo>
                  <a:pt x="0" y="2449"/>
                </a:moveTo>
                <a:lnTo>
                  <a:pt x="618547" y="0"/>
                </a:lnTo>
                <a:lnTo>
                  <a:pt x="963050" y="650583"/>
                </a:lnTo>
                <a:lnTo>
                  <a:pt x="348694" y="638877"/>
                </a:lnTo>
                <a:lnTo>
                  <a:pt x="0" y="244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220"/>
          <p:cNvSpPr/>
          <p:nvPr/>
        </p:nvSpPr>
        <p:spPr>
          <a:xfrm rot="1710025">
            <a:off x="5678525" y="4110607"/>
            <a:ext cx="963050" cy="650583"/>
          </a:xfrm>
          <a:custGeom>
            <a:avLst/>
            <a:gdLst>
              <a:gd name="connsiteX0" fmla="*/ 0 w 592162"/>
              <a:gd name="connsiteY0" fmla="*/ 0 h 592162"/>
              <a:gd name="connsiteX1" fmla="*/ 592162 w 592162"/>
              <a:gd name="connsiteY1" fmla="*/ 0 h 592162"/>
              <a:gd name="connsiteX2" fmla="*/ 592162 w 592162"/>
              <a:gd name="connsiteY2" fmla="*/ 592162 h 592162"/>
              <a:gd name="connsiteX3" fmla="*/ 0 w 592162"/>
              <a:gd name="connsiteY3" fmla="*/ 592162 h 592162"/>
              <a:gd name="connsiteX4" fmla="*/ 0 w 592162"/>
              <a:gd name="connsiteY4" fmla="*/ 0 h 592162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0 w 934742"/>
              <a:gd name="connsiteY3" fmla="*/ 592162 h 639750"/>
              <a:gd name="connsiteX4" fmla="*/ 0 w 934742"/>
              <a:gd name="connsiteY4" fmla="*/ 0 h 639750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331482 w 934742"/>
              <a:gd name="connsiteY3" fmla="*/ 633896 h 639750"/>
              <a:gd name="connsiteX4" fmla="*/ 0 w 934742"/>
              <a:gd name="connsiteY4" fmla="*/ 0 h 639750"/>
              <a:gd name="connsiteX0" fmla="*/ 0 w 951954"/>
              <a:gd name="connsiteY0" fmla="*/ 0 h 642282"/>
              <a:gd name="connsiteX1" fmla="*/ 609374 w 951954"/>
              <a:gd name="connsiteY1" fmla="*/ 2532 h 642282"/>
              <a:gd name="connsiteX2" fmla="*/ 951954 w 951954"/>
              <a:gd name="connsiteY2" fmla="*/ 642282 h 642282"/>
              <a:gd name="connsiteX3" fmla="*/ 348694 w 951954"/>
              <a:gd name="connsiteY3" fmla="*/ 636428 h 642282"/>
              <a:gd name="connsiteX4" fmla="*/ 0 w 951954"/>
              <a:gd name="connsiteY4" fmla="*/ 0 h 642282"/>
              <a:gd name="connsiteX0" fmla="*/ 0 w 951954"/>
              <a:gd name="connsiteY0" fmla="*/ 2449 h 644731"/>
              <a:gd name="connsiteX1" fmla="*/ 618547 w 951954"/>
              <a:gd name="connsiteY1" fmla="*/ 0 h 644731"/>
              <a:gd name="connsiteX2" fmla="*/ 951954 w 951954"/>
              <a:gd name="connsiteY2" fmla="*/ 644731 h 644731"/>
              <a:gd name="connsiteX3" fmla="*/ 348694 w 951954"/>
              <a:gd name="connsiteY3" fmla="*/ 638877 h 644731"/>
              <a:gd name="connsiteX4" fmla="*/ 0 w 951954"/>
              <a:gd name="connsiteY4" fmla="*/ 2449 h 644731"/>
              <a:gd name="connsiteX0" fmla="*/ 0 w 963050"/>
              <a:gd name="connsiteY0" fmla="*/ 2449 h 650583"/>
              <a:gd name="connsiteX1" fmla="*/ 618547 w 963050"/>
              <a:gd name="connsiteY1" fmla="*/ 0 h 650583"/>
              <a:gd name="connsiteX2" fmla="*/ 963050 w 963050"/>
              <a:gd name="connsiteY2" fmla="*/ 650583 h 650583"/>
              <a:gd name="connsiteX3" fmla="*/ 348694 w 963050"/>
              <a:gd name="connsiteY3" fmla="*/ 638877 h 650583"/>
              <a:gd name="connsiteX4" fmla="*/ 0 w 963050"/>
              <a:gd name="connsiteY4" fmla="*/ 2449 h 6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50" h="650583">
                <a:moveTo>
                  <a:pt x="0" y="2449"/>
                </a:moveTo>
                <a:lnTo>
                  <a:pt x="618547" y="0"/>
                </a:lnTo>
                <a:lnTo>
                  <a:pt x="963050" y="650583"/>
                </a:lnTo>
                <a:lnTo>
                  <a:pt x="348694" y="638877"/>
                </a:lnTo>
                <a:lnTo>
                  <a:pt x="0" y="244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220"/>
          <p:cNvSpPr/>
          <p:nvPr/>
        </p:nvSpPr>
        <p:spPr>
          <a:xfrm rot="1710025">
            <a:off x="6200443" y="2963370"/>
            <a:ext cx="963050" cy="650583"/>
          </a:xfrm>
          <a:custGeom>
            <a:avLst/>
            <a:gdLst>
              <a:gd name="connsiteX0" fmla="*/ 0 w 592162"/>
              <a:gd name="connsiteY0" fmla="*/ 0 h 592162"/>
              <a:gd name="connsiteX1" fmla="*/ 592162 w 592162"/>
              <a:gd name="connsiteY1" fmla="*/ 0 h 592162"/>
              <a:gd name="connsiteX2" fmla="*/ 592162 w 592162"/>
              <a:gd name="connsiteY2" fmla="*/ 592162 h 592162"/>
              <a:gd name="connsiteX3" fmla="*/ 0 w 592162"/>
              <a:gd name="connsiteY3" fmla="*/ 592162 h 592162"/>
              <a:gd name="connsiteX4" fmla="*/ 0 w 592162"/>
              <a:gd name="connsiteY4" fmla="*/ 0 h 592162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0 w 934742"/>
              <a:gd name="connsiteY3" fmla="*/ 592162 h 639750"/>
              <a:gd name="connsiteX4" fmla="*/ 0 w 934742"/>
              <a:gd name="connsiteY4" fmla="*/ 0 h 639750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331482 w 934742"/>
              <a:gd name="connsiteY3" fmla="*/ 633896 h 639750"/>
              <a:gd name="connsiteX4" fmla="*/ 0 w 934742"/>
              <a:gd name="connsiteY4" fmla="*/ 0 h 639750"/>
              <a:gd name="connsiteX0" fmla="*/ 0 w 951954"/>
              <a:gd name="connsiteY0" fmla="*/ 0 h 642282"/>
              <a:gd name="connsiteX1" fmla="*/ 609374 w 951954"/>
              <a:gd name="connsiteY1" fmla="*/ 2532 h 642282"/>
              <a:gd name="connsiteX2" fmla="*/ 951954 w 951954"/>
              <a:gd name="connsiteY2" fmla="*/ 642282 h 642282"/>
              <a:gd name="connsiteX3" fmla="*/ 348694 w 951954"/>
              <a:gd name="connsiteY3" fmla="*/ 636428 h 642282"/>
              <a:gd name="connsiteX4" fmla="*/ 0 w 951954"/>
              <a:gd name="connsiteY4" fmla="*/ 0 h 642282"/>
              <a:gd name="connsiteX0" fmla="*/ 0 w 951954"/>
              <a:gd name="connsiteY0" fmla="*/ 2449 h 644731"/>
              <a:gd name="connsiteX1" fmla="*/ 618547 w 951954"/>
              <a:gd name="connsiteY1" fmla="*/ 0 h 644731"/>
              <a:gd name="connsiteX2" fmla="*/ 951954 w 951954"/>
              <a:gd name="connsiteY2" fmla="*/ 644731 h 644731"/>
              <a:gd name="connsiteX3" fmla="*/ 348694 w 951954"/>
              <a:gd name="connsiteY3" fmla="*/ 638877 h 644731"/>
              <a:gd name="connsiteX4" fmla="*/ 0 w 951954"/>
              <a:gd name="connsiteY4" fmla="*/ 2449 h 644731"/>
              <a:gd name="connsiteX0" fmla="*/ 0 w 963050"/>
              <a:gd name="connsiteY0" fmla="*/ 2449 h 650583"/>
              <a:gd name="connsiteX1" fmla="*/ 618547 w 963050"/>
              <a:gd name="connsiteY1" fmla="*/ 0 h 650583"/>
              <a:gd name="connsiteX2" fmla="*/ 963050 w 963050"/>
              <a:gd name="connsiteY2" fmla="*/ 650583 h 650583"/>
              <a:gd name="connsiteX3" fmla="*/ 348694 w 963050"/>
              <a:gd name="connsiteY3" fmla="*/ 638877 h 650583"/>
              <a:gd name="connsiteX4" fmla="*/ 0 w 963050"/>
              <a:gd name="connsiteY4" fmla="*/ 2449 h 6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50" h="650583">
                <a:moveTo>
                  <a:pt x="0" y="2449"/>
                </a:moveTo>
                <a:lnTo>
                  <a:pt x="618547" y="0"/>
                </a:lnTo>
                <a:lnTo>
                  <a:pt x="963050" y="650583"/>
                </a:lnTo>
                <a:lnTo>
                  <a:pt x="348694" y="638877"/>
                </a:lnTo>
                <a:lnTo>
                  <a:pt x="0" y="244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220"/>
          <p:cNvSpPr/>
          <p:nvPr/>
        </p:nvSpPr>
        <p:spPr>
          <a:xfrm rot="1710025">
            <a:off x="5678525" y="2679075"/>
            <a:ext cx="963050" cy="650583"/>
          </a:xfrm>
          <a:custGeom>
            <a:avLst/>
            <a:gdLst>
              <a:gd name="connsiteX0" fmla="*/ 0 w 592162"/>
              <a:gd name="connsiteY0" fmla="*/ 0 h 592162"/>
              <a:gd name="connsiteX1" fmla="*/ 592162 w 592162"/>
              <a:gd name="connsiteY1" fmla="*/ 0 h 592162"/>
              <a:gd name="connsiteX2" fmla="*/ 592162 w 592162"/>
              <a:gd name="connsiteY2" fmla="*/ 592162 h 592162"/>
              <a:gd name="connsiteX3" fmla="*/ 0 w 592162"/>
              <a:gd name="connsiteY3" fmla="*/ 592162 h 592162"/>
              <a:gd name="connsiteX4" fmla="*/ 0 w 592162"/>
              <a:gd name="connsiteY4" fmla="*/ 0 h 592162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0 w 934742"/>
              <a:gd name="connsiteY3" fmla="*/ 592162 h 639750"/>
              <a:gd name="connsiteX4" fmla="*/ 0 w 934742"/>
              <a:gd name="connsiteY4" fmla="*/ 0 h 639750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331482 w 934742"/>
              <a:gd name="connsiteY3" fmla="*/ 633896 h 639750"/>
              <a:gd name="connsiteX4" fmla="*/ 0 w 934742"/>
              <a:gd name="connsiteY4" fmla="*/ 0 h 639750"/>
              <a:gd name="connsiteX0" fmla="*/ 0 w 951954"/>
              <a:gd name="connsiteY0" fmla="*/ 0 h 642282"/>
              <a:gd name="connsiteX1" fmla="*/ 609374 w 951954"/>
              <a:gd name="connsiteY1" fmla="*/ 2532 h 642282"/>
              <a:gd name="connsiteX2" fmla="*/ 951954 w 951954"/>
              <a:gd name="connsiteY2" fmla="*/ 642282 h 642282"/>
              <a:gd name="connsiteX3" fmla="*/ 348694 w 951954"/>
              <a:gd name="connsiteY3" fmla="*/ 636428 h 642282"/>
              <a:gd name="connsiteX4" fmla="*/ 0 w 951954"/>
              <a:gd name="connsiteY4" fmla="*/ 0 h 642282"/>
              <a:gd name="connsiteX0" fmla="*/ 0 w 951954"/>
              <a:gd name="connsiteY0" fmla="*/ 2449 h 644731"/>
              <a:gd name="connsiteX1" fmla="*/ 618547 w 951954"/>
              <a:gd name="connsiteY1" fmla="*/ 0 h 644731"/>
              <a:gd name="connsiteX2" fmla="*/ 951954 w 951954"/>
              <a:gd name="connsiteY2" fmla="*/ 644731 h 644731"/>
              <a:gd name="connsiteX3" fmla="*/ 348694 w 951954"/>
              <a:gd name="connsiteY3" fmla="*/ 638877 h 644731"/>
              <a:gd name="connsiteX4" fmla="*/ 0 w 951954"/>
              <a:gd name="connsiteY4" fmla="*/ 2449 h 644731"/>
              <a:gd name="connsiteX0" fmla="*/ 0 w 963050"/>
              <a:gd name="connsiteY0" fmla="*/ 2449 h 650583"/>
              <a:gd name="connsiteX1" fmla="*/ 618547 w 963050"/>
              <a:gd name="connsiteY1" fmla="*/ 0 h 650583"/>
              <a:gd name="connsiteX2" fmla="*/ 963050 w 963050"/>
              <a:gd name="connsiteY2" fmla="*/ 650583 h 650583"/>
              <a:gd name="connsiteX3" fmla="*/ 348694 w 963050"/>
              <a:gd name="connsiteY3" fmla="*/ 638877 h 650583"/>
              <a:gd name="connsiteX4" fmla="*/ 0 w 963050"/>
              <a:gd name="connsiteY4" fmla="*/ 2449 h 6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50" h="650583">
                <a:moveTo>
                  <a:pt x="0" y="2449"/>
                </a:moveTo>
                <a:lnTo>
                  <a:pt x="618547" y="0"/>
                </a:lnTo>
                <a:lnTo>
                  <a:pt x="963050" y="650583"/>
                </a:lnTo>
                <a:lnTo>
                  <a:pt x="348694" y="638877"/>
                </a:lnTo>
                <a:lnTo>
                  <a:pt x="0" y="2449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220"/>
          <p:cNvSpPr/>
          <p:nvPr/>
        </p:nvSpPr>
        <p:spPr>
          <a:xfrm rot="1710025">
            <a:off x="5163565" y="3837378"/>
            <a:ext cx="963050" cy="650583"/>
          </a:xfrm>
          <a:custGeom>
            <a:avLst/>
            <a:gdLst>
              <a:gd name="connsiteX0" fmla="*/ 0 w 592162"/>
              <a:gd name="connsiteY0" fmla="*/ 0 h 592162"/>
              <a:gd name="connsiteX1" fmla="*/ 592162 w 592162"/>
              <a:gd name="connsiteY1" fmla="*/ 0 h 592162"/>
              <a:gd name="connsiteX2" fmla="*/ 592162 w 592162"/>
              <a:gd name="connsiteY2" fmla="*/ 592162 h 592162"/>
              <a:gd name="connsiteX3" fmla="*/ 0 w 592162"/>
              <a:gd name="connsiteY3" fmla="*/ 592162 h 592162"/>
              <a:gd name="connsiteX4" fmla="*/ 0 w 592162"/>
              <a:gd name="connsiteY4" fmla="*/ 0 h 592162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0 w 934742"/>
              <a:gd name="connsiteY3" fmla="*/ 592162 h 639750"/>
              <a:gd name="connsiteX4" fmla="*/ 0 w 934742"/>
              <a:gd name="connsiteY4" fmla="*/ 0 h 639750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331482 w 934742"/>
              <a:gd name="connsiteY3" fmla="*/ 633896 h 639750"/>
              <a:gd name="connsiteX4" fmla="*/ 0 w 934742"/>
              <a:gd name="connsiteY4" fmla="*/ 0 h 639750"/>
              <a:gd name="connsiteX0" fmla="*/ 0 w 951954"/>
              <a:gd name="connsiteY0" fmla="*/ 0 h 642282"/>
              <a:gd name="connsiteX1" fmla="*/ 609374 w 951954"/>
              <a:gd name="connsiteY1" fmla="*/ 2532 h 642282"/>
              <a:gd name="connsiteX2" fmla="*/ 951954 w 951954"/>
              <a:gd name="connsiteY2" fmla="*/ 642282 h 642282"/>
              <a:gd name="connsiteX3" fmla="*/ 348694 w 951954"/>
              <a:gd name="connsiteY3" fmla="*/ 636428 h 642282"/>
              <a:gd name="connsiteX4" fmla="*/ 0 w 951954"/>
              <a:gd name="connsiteY4" fmla="*/ 0 h 642282"/>
              <a:gd name="connsiteX0" fmla="*/ 0 w 951954"/>
              <a:gd name="connsiteY0" fmla="*/ 2449 h 644731"/>
              <a:gd name="connsiteX1" fmla="*/ 618547 w 951954"/>
              <a:gd name="connsiteY1" fmla="*/ 0 h 644731"/>
              <a:gd name="connsiteX2" fmla="*/ 951954 w 951954"/>
              <a:gd name="connsiteY2" fmla="*/ 644731 h 644731"/>
              <a:gd name="connsiteX3" fmla="*/ 348694 w 951954"/>
              <a:gd name="connsiteY3" fmla="*/ 638877 h 644731"/>
              <a:gd name="connsiteX4" fmla="*/ 0 w 951954"/>
              <a:gd name="connsiteY4" fmla="*/ 2449 h 644731"/>
              <a:gd name="connsiteX0" fmla="*/ 0 w 963050"/>
              <a:gd name="connsiteY0" fmla="*/ 2449 h 650583"/>
              <a:gd name="connsiteX1" fmla="*/ 618547 w 963050"/>
              <a:gd name="connsiteY1" fmla="*/ 0 h 650583"/>
              <a:gd name="connsiteX2" fmla="*/ 963050 w 963050"/>
              <a:gd name="connsiteY2" fmla="*/ 650583 h 650583"/>
              <a:gd name="connsiteX3" fmla="*/ 348694 w 963050"/>
              <a:gd name="connsiteY3" fmla="*/ 638877 h 650583"/>
              <a:gd name="connsiteX4" fmla="*/ 0 w 963050"/>
              <a:gd name="connsiteY4" fmla="*/ 2449 h 6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50" h="650583">
                <a:moveTo>
                  <a:pt x="0" y="2449"/>
                </a:moveTo>
                <a:lnTo>
                  <a:pt x="618547" y="0"/>
                </a:lnTo>
                <a:lnTo>
                  <a:pt x="963050" y="650583"/>
                </a:lnTo>
                <a:lnTo>
                  <a:pt x="348694" y="638877"/>
                </a:lnTo>
                <a:lnTo>
                  <a:pt x="0" y="244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220"/>
          <p:cNvSpPr/>
          <p:nvPr/>
        </p:nvSpPr>
        <p:spPr>
          <a:xfrm rot="1710025">
            <a:off x="5163566" y="2418519"/>
            <a:ext cx="963050" cy="650583"/>
          </a:xfrm>
          <a:custGeom>
            <a:avLst/>
            <a:gdLst>
              <a:gd name="connsiteX0" fmla="*/ 0 w 592162"/>
              <a:gd name="connsiteY0" fmla="*/ 0 h 592162"/>
              <a:gd name="connsiteX1" fmla="*/ 592162 w 592162"/>
              <a:gd name="connsiteY1" fmla="*/ 0 h 592162"/>
              <a:gd name="connsiteX2" fmla="*/ 592162 w 592162"/>
              <a:gd name="connsiteY2" fmla="*/ 592162 h 592162"/>
              <a:gd name="connsiteX3" fmla="*/ 0 w 592162"/>
              <a:gd name="connsiteY3" fmla="*/ 592162 h 592162"/>
              <a:gd name="connsiteX4" fmla="*/ 0 w 592162"/>
              <a:gd name="connsiteY4" fmla="*/ 0 h 592162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0 w 934742"/>
              <a:gd name="connsiteY3" fmla="*/ 592162 h 639750"/>
              <a:gd name="connsiteX4" fmla="*/ 0 w 934742"/>
              <a:gd name="connsiteY4" fmla="*/ 0 h 639750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331482 w 934742"/>
              <a:gd name="connsiteY3" fmla="*/ 633896 h 639750"/>
              <a:gd name="connsiteX4" fmla="*/ 0 w 934742"/>
              <a:gd name="connsiteY4" fmla="*/ 0 h 639750"/>
              <a:gd name="connsiteX0" fmla="*/ 0 w 951954"/>
              <a:gd name="connsiteY0" fmla="*/ 0 h 642282"/>
              <a:gd name="connsiteX1" fmla="*/ 609374 w 951954"/>
              <a:gd name="connsiteY1" fmla="*/ 2532 h 642282"/>
              <a:gd name="connsiteX2" fmla="*/ 951954 w 951954"/>
              <a:gd name="connsiteY2" fmla="*/ 642282 h 642282"/>
              <a:gd name="connsiteX3" fmla="*/ 348694 w 951954"/>
              <a:gd name="connsiteY3" fmla="*/ 636428 h 642282"/>
              <a:gd name="connsiteX4" fmla="*/ 0 w 951954"/>
              <a:gd name="connsiteY4" fmla="*/ 0 h 642282"/>
              <a:gd name="connsiteX0" fmla="*/ 0 w 951954"/>
              <a:gd name="connsiteY0" fmla="*/ 2449 h 644731"/>
              <a:gd name="connsiteX1" fmla="*/ 618547 w 951954"/>
              <a:gd name="connsiteY1" fmla="*/ 0 h 644731"/>
              <a:gd name="connsiteX2" fmla="*/ 951954 w 951954"/>
              <a:gd name="connsiteY2" fmla="*/ 644731 h 644731"/>
              <a:gd name="connsiteX3" fmla="*/ 348694 w 951954"/>
              <a:gd name="connsiteY3" fmla="*/ 638877 h 644731"/>
              <a:gd name="connsiteX4" fmla="*/ 0 w 951954"/>
              <a:gd name="connsiteY4" fmla="*/ 2449 h 644731"/>
              <a:gd name="connsiteX0" fmla="*/ 0 w 963050"/>
              <a:gd name="connsiteY0" fmla="*/ 2449 h 650583"/>
              <a:gd name="connsiteX1" fmla="*/ 618547 w 963050"/>
              <a:gd name="connsiteY1" fmla="*/ 0 h 650583"/>
              <a:gd name="connsiteX2" fmla="*/ 963050 w 963050"/>
              <a:gd name="connsiteY2" fmla="*/ 650583 h 650583"/>
              <a:gd name="connsiteX3" fmla="*/ 348694 w 963050"/>
              <a:gd name="connsiteY3" fmla="*/ 638877 h 650583"/>
              <a:gd name="connsiteX4" fmla="*/ 0 w 963050"/>
              <a:gd name="connsiteY4" fmla="*/ 2449 h 6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50" h="650583">
                <a:moveTo>
                  <a:pt x="0" y="2449"/>
                </a:moveTo>
                <a:lnTo>
                  <a:pt x="618547" y="0"/>
                </a:lnTo>
                <a:lnTo>
                  <a:pt x="963050" y="650583"/>
                </a:lnTo>
                <a:lnTo>
                  <a:pt x="348694" y="638877"/>
                </a:lnTo>
                <a:lnTo>
                  <a:pt x="0" y="244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220"/>
          <p:cNvSpPr/>
          <p:nvPr/>
        </p:nvSpPr>
        <p:spPr>
          <a:xfrm rot="1710025">
            <a:off x="5163566" y="3121694"/>
            <a:ext cx="963050" cy="650583"/>
          </a:xfrm>
          <a:custGeom>
            <a:avLst/>
            <a:gdLst>
              <a:gd name="connsiteX0" fmla="*/ 0 w 592162"/>
              <a:gd name="connsiteY0" fmla="*/ 0 h 592162"/>
              <a:gd name="connsiteX1" fmla="*/ 592162 w 592162"/>
              <a:gd name="connsiteY1" fmla="*/ 0 h 592162"/>
              <a:gd name="connsiteX2" fmla="*/ 592162 w 592162"/>
              <a:gd name="connsiteY2" fmla="*/ 592162 h 592162"/>
              <a:gd name="connsiteX3" fmla="*/ 0 w 592162"/>
              <a:gd name="connsiteY3" fmla="*/ 592162 h 592162"/>
              <a:gd name="connsiteX4" fmla="*/ 0 w 592162"/>
              <a:gd name="connsiteY4" fmla="*/ 0 h 592162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0 w 934742"/>
              <a:gd name="connsiteY3" fmla="*/ 592162 h 639750"/>
              <a:gd name="connsiteX4" fmla="*/ 0 w 934742"/>
              <a:gd name="connsiteY4" fmla="*/ 0 h 639750"/>
              <a:gd name="connsiteX0" fmla="*/ 0 w 934742"/>
              <a:gd name="connsiteY0" fmla="*/ 0 h 639750"/>
              <a:gd name="connsiteX1" fmla="*/ 592162 w 934742"/>
              <a:gd name="connsiteY1" fmla="*/ 0 h 639750"/>
              <a:gd name="connsiteX2" fmla="*/ 934742 w 934742"/>
              <a:gd name="connsiteY2" fmla="*/ 639750 h 639750"/>
              <a:gd name="connsiteX3" fmla="*/ 331482 w 934742"/>
              <a:gd name="connsiteY3" fmla="*/ 633896 h 639750"/>
              <a:gd name="connsiteX4" fmla="*/ 0 w 934742"/>
              <a:gd name="connsiteY4" fmla="*/ 0 h 639750"/>
              <a:gd name="connsiteX0" fmla="*/ 0 w 951954"/>
              <a:gd name="connsiteY0" fmla="*/ 0 h 642282"/>
              <a:gd name="connsiteX1" fmla="*/ 609374 w 951954"/>
              <a:gd name="connsiteY1" fmla="*/ 2532 h 642282"/>
              <a:gd name="connsiteX2" fmla="*/ 951954 w 951954"/>
              <a:gd name="connsiteY2" fmla="*/ 642282 h 642282"/>
              <a:gd name="connsiteX3" fmla="*/ 348694 w 951954"/>
              <a:gd name="connsiteY3" fmla="*/ 636428 h 642282"/>
              <a:gd name="connsiteX4" fmla="*/ 0 w 951954"/>
              <a:gd name="connsiteY4" fmla="*/ 0 h 642282"/>
              <a:gd name="connsiteX0" fmla="*/ 0 w 951954"/>
              <a:gd name="connsiteY0" fmla="*/ 2449 h 644731"/>
              <a:gd name="connsiteX1" fmla="*/ 618547 w 951954"/>
              <a:gd name="connsiteY1" fmla="*/ 0 h 644731"/>
              <a:gd name="connsiteX2" fmla="*/ 951954 w 951954"/>
              <a:gd name="connsiteY2" fmla="*/ 644731 h 644731"/>
              <a:gd name="connsiteX3" fmla="*/ 348694 w 951954"/>
              <a:gd name="connsiteY3" fmla="*/ 638877 h 644731"/>
              <a:gd name="connsiteX4" fmla="*/ 0 w 951954"/>
              <a:gd name="connsiteY4" fmla="*/ 2449 h 644731"/>
              <a:gd name="connsiteX0" fmla="*/ 0 w 963050"/>
              <a:gd name="connsiteY0" fmla="*/ 2449 h 650583"/>
              <a:gd name="connsiteX1" fmla="*/ 618547 w 963050"/>
              <a:gd name="connsiteY1" fmla="*/ 0 h 650583"/>
              <a:gd name="connsiteX2" fmla="*/ 963050 w 963050"/>
              <a:gd name="connsiteY2" fmla="*/ 650583 h 650583"/>
              <a:gd name="connsiteX3" fmla="*/ 348694 w 963050"/>
              <a:gd name="connsiteY3" fmla="*/ 638877 h 650583"/>
              <a:gd name="connsiteX4" fmla="*/ 0 w 963050"/>
              <a:gd name="connsiteY4" fmla="*/ 2449 h 6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050" h="650583">
                <a:moveTo>
                  <a:pt x="0" y="2449"/>
                </a:moveTo>
                <a:lnTo>
                  <a:pt x="618547" y="0"/>
                </a:lnTo>
                <a:lnTo>
                  <a:pt x="963050" y="650583"/>
                </a:lnTo>
                <a:lnTo>
                  <a:pt x="348694" y="638877"/>
                </a:lnTo>
                <a:lnTo>
                  <a:pt x="0" y="244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5382215" y="3659014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5910287" y="3224361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438359" y="2936290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385694" y="2936290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382215" y="2936290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5910286" y="2509286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385693" y="2221215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5385693" y="2224694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910287" y="2221215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5382214" y="1940103"/>
            <a:ext cx="528072" cy="28807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5910287" y="1933144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5910285" y="3947085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6438357" y="3512432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6954449" y="3061840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910285" y="3224361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6438356" y="2797357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5910284" y="2509286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6438357" y="2509286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6438357" y="2221215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426378" y="4225036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6954451" y="4225036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6954450" y="3790383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482522" y="3502312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6426378" y="3502312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6954451" y="3502312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7482521" y="2787237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6426377" y="2790716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6954450" y="2787237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 flipV="1">
            <a:off x="6954450" y="2499166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5385693" y="4366277"/>
            <a:ext cx="528073" cy="30005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5910287" y="3947085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5385693" y="3655535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5913764" y="4666330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6438357" y="4235156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6429857" y="4944281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6950972" y="4940802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6954450" y="4513107"/>
            <a:ext cx="1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7482522" y="4225036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6426379" y="1933144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5901785" y="1655510"/>
            <a:ext cx="528072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 flipV="1">
            <a:off x="6429858" y="1648552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6954449" y="2221215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 flipV="1">
            <a:off x="6954449" y="1933144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7470542" y="2499166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 flipV="1">
            <a:off x="7470542" y="2211095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6954450" y="1645073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6429856" y="1363960"/>
            <a:ext cx="540051" cy="29155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 flipV="1">
            <a:off x="6954450" y="1363960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7482520" y="1933144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 flipV="1">
            <a:off x="7475562" y="1648552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7995134" y="2214574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 flipV="1">
            <a:off x="7995134" y="1933461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7464184" y="3946034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7988973" y="3220028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7464184" y="3223310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7988972" y="2504953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7467860" y="4658518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988973" y="3942752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7995530" y="3656878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516840" y="2924308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7995530" y="2930872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8516839" y="2209233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>
            <a:off x="7995727" y="4366277"/>
            <a:ext cx="528071" cy="2880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8516840" y="3647032"/>
            <a:ext cx="0" cy="7227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45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0</Words>
  <Application>Microsoft Macintosh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 Cohn</dc:creator>
  <cp:lastModifiedBy>Ari Cohn</cp:lastModifiedBy>
  <cp:revision>15</cp:revision>
  <dcterms:created xsi:type="dcterms:W3CDTF">2016-05-21T16:14:31Z</dcterms:created>
  <dcterms:modified xsi:type="dcterms:W3CDTF">2016-05-21T20:08:16Z</dcterms:modified>
</cp:coreProperties>
</file>