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24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8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6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44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1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21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56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09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7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1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6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40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2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6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5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3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7B24-4C9A-42CF-82D9-72D926459D4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62FC-ABE6-4133-B5A5-447881969D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002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040B7-68A8-0F03-A503-A4A8830C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none" dirty="0"/>
              <a:t>League </a:t>
            </a:r>
            <a:r>
              <a:rPr lang="hu-HU" cap="none" dirty="0" err="1"/>
              <a:t>Assistant</a:t>
            </a:r>
            <a:endParaRPr lang="hu-HU" cap="none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AB9933-0938-FAEC-93BE-565A871FA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Törös</a:t>
            </a:r>
            <a:r>
              <a:rPr lang="hu-HU" dirty="0"/>
              <a:t> Gergő, Nemes Balázs 9.a</a:t>
            </a:r>
          </a:p>
        </p:txBody>
      </p:sp>
    </p:spTree>
    <p:extLst>
      <p:ext uri="{BB962C8B-B14F-4D97-AF65-F5344CB8AC3E}">
        <p14:creationId xmlns:p14="http://schemas.microsoft.com/office/powerpoint/2010/main" val="425653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2C7BD1-0F51-C2DF-C6B8-BD4FAC93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asd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508791-49BE-0DE9-7D58-618A41F883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C94764-C916-7296-3B05-63B94A065D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17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</TotalTime>
  <Words>11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League Assistant</vt:lpstr>
      <vt:lpstr>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Assistant</dc:title>
  <dc:creator>Kálmán Nemes</dc:creator>
  <cp:lastModifiedBy>Kálmán Nemes</cp:lastModifiedBy>
  <cp:revision>2</cp:revision>
  <dcterms:created xsi:type="dcterms:W3CDTF">2022-05-08T19:59:30Z</dcterms:created>
  <dcterms:modified xsi:type="dcterms:W3CDTF">2022-05-08T20:07:58Z</dcterms:modified>
</cp:coreProperties>
</file>