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3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27" autoAdjust="0"/>
  </p:normalViewPr>
  <p:slideViewPr>
    <p:cSldViewPr snapToGrid="0">
      <p:cViewPr varScale="1">
        <p:scale>
          <a:sx n="53" d="100"/>
          <a:sy n="53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B08CD-B4A4-4837-9897-EA9876F22372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16E14-B547-401B-94EE-20876B48EF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6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 a </a:t>
            </a:r>
            <a:r>
              <a:rPr lang="hu-HU" dirty="0" err="1"/>
              <a:t>jedlik</a:t>
            </a:r>
            <a:r>
              <a:rPr lang="hu-HU" dirty="0"/>
              <a:t> iskola 10.A osztályos diákjai vagyunk, a 10A a szoftverfejlesztő osztály.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16E14-B547-401B-94EE-20876B48EF9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080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projektünk témája </a:t>
            </a:r>
            <a:r>
              <a:rPr lang="hu-HU" dirty="0" err="1"/>
              <a:t>képpen</a:t>
            </a:r>
            <a:r>
              <a:rPr lang="hu-HU" dirty="0"/>
              <a:t> egy foci szimulátor játékot találtunk ki… (tbc)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16E14-B547-401B-94EE-20876B48EF9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5910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16E14-B547-401B-94EE-20876B48EF9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319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Három legfontosabb osztályunkból a Team osztály, amiben az adott csapatok stratégiáját, statisztikáját és játékosait tároljuk.</a:t>
            </a:r>
          </a:p>
          <a:p>
            <a:r>
              <a:rPr lang="hu-HU" dirty="0"/>
              <a:t>A </a:t>
            </a:r>
            <a:r>
              <a:rPr lang="hu-HU" dirty="0" err="1"/>
              <a:t>player</a:t>
            </a:r>
            <a:r>
              <a:rPr lang="hu-HU" dirty="0"/>
              <a:t> osztály, amiben a játékosok nevét, statisztikáit és pozícióját tároljuk.</a:t>
            </a:r>
          </a:p>
          <a:p>
            <a:r>
              <a:rPr lang="hu-HU" dirty="0"/>
              <a:t>És a GUI osztály, amiben a játék megjelenítését fejlesztettük a legérdekesebbek.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16E14-B547-401B-94EE-20876B48EF9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24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projektet heti 3-5 </a:t>
            </a:r>
            <a:r>
              <a:rPr lang="hu-HU" dirty="0" err="1"/>
              <a:t>ikt</a:t>
            </a:r>
            <a:r>
              <a:rPr lang="hu-HU" dirty="0"/>
              <a:t> projektmunka órán illetve szabadidőnkben otthon fejlesztettük. GitHubon dolgoztunk a könnyű együttműködés és verziókövetés érdekében.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16E14-B547-401B-94EE-20876B48EF9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537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8E45-8C35-482C-801C-8CFFD4A52F6E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5739-2312-4E70-BA68-673673FBE2B6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0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8E45-8C35-482C-801C-8CFFD4A52F6E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5739-2312-4E70-BA68-673673FBE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931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8E45-8C35-482C-801C-8CFFD4A52F6E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5739-2312-4E70-BA68-673673FBE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333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8E45-8C35-482C-801C-8CFFD4A52F6E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5739-2312-4E70-BA68-673673FBE2B6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672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8E45-8C35-482C-801C-8CFFD4A52F6E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5739-2312-4E70-BA68-673673FBE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0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8E45-8C35-482C-801C-8CFFD4A52F6E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5739-2312-4E70-BA68-673673FBE2B6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848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8E45-8C35-482C-801C-8CFFD4A52F6E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5739-2312-4E70-BA68-673673FBE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3480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8E45-8C35-482C-801C-8CFFD4A52F6E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5739-2312-4E70-BA68-673673FBE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64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8E45-8C35-482C-801C-8CFFD4A52F6E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5739-2312-4E70-BA68-673673FBE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512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8E45-8C35-482C-801C-8CFFD4A52F6E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5739-2312-4E70-BA68-673673FBE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4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8E45-8C35-482C-801C-8CFFD4A52F6E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5739-2312-4E70-BA68-673673FBE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12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8E45-8C35-482C-801C-8CFFD4A52F6E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5739-2312-4E70-BA68-673673FBE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749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8E45-8C35-482C-801C-8CFFD4A52F6E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5739-2312-4E70-BA68-673673FBE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118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8E45-8C35-482C-801C-8CFFD4A52F6E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5739-2312-4E70-BA68-673673FBE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429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8E45-8C35-482C-801C-8CFFD4A52F6E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5739-2312-4E70-BA68-673673FBE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915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8E45-8C35-482C-801C-8CFFD4A52F6E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5739-2312-4E70-BA68-673673FBE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252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8E45-8C35-482C-801C-8CFFD4A52F6E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5739-2312-4E70-BA68-673673FBE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95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6B8E45-8C35-482C-801C-8CFFD4A52F6E}" type="datetimeFigureOut">
              <a:rPr lang="hu-HU" smtClean="0"/>
              <a:t>2023.03.08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0B5739-2312-4E70-BA68-673673FBE2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241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84E20C-42DA-4797-A146-0D2004FB2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IKT projektmunka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498CE56-1867-4618-826E-638448E13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Tédi</a:t>
            </a:r>
            <a:r>
              <a:rPr lang="hu-HU" dirty="0"/>
              <a:t> Bálint és Törös Gergő</a:t>
            </a:r>
          </a:p>
        </p:txBody>
      </p:sp>
    </p:spTree>
    <p:extLst>
      <p:ext uri="{BB962C8B-B14F-4D97-AF65-F5344CB8AC3E}">
        <p14:creationId xmlns:p14="http://schemas.microsoft.com/office/powerpoint/2010/main" val="42707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CAC317-7A3F-438D-B650-049E1566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Rólunk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22B8B2-3B27-4247-8AD6-7ED661F8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Győri SZC Jedlik Ányos Gépipari és Informatikai Technikum és Kollégium</a:t>
            </a:r>
          </a:p>
          <a:p>
            <a:r>
              <a:rPr lang="hu-HU" dirty="0"/>
              <a:t>10. osztály</a:t>
            </a:r>
          </a:p>
          <a:p>
            <a:r>
              <a:rPr lang="hu-HU" dirty="0"/>
              <a:t>Szoftverfejlesztő szak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C497DFC-8E3D-4BB7-9598-0BE3178E1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2209901"/>
            <a:ext cx="865560" cy="12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0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BD5B49-CEA2-4460-9D49-2858C299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témája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C4EEE9-DA79-467B-A124-E65626E57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Konzolos/Vizuális fejlesztés</a:t>
            </a:r>
          </a:p>
          <a:p>
            <a:r>
              <a:rPr lang="hu-HU" dirty="0"/>
              <a:t>2-3 emberes csapatok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748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C9A864-1679-4708-A2E6-FF60EA9E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Játékmenet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193BD3-AC5C-4A7C-A23D-25BC1FBA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0174ABF-59E3-47EE-9E79-F33B09E3D2B2}"/>
              </a:ext>
            </a:extLst>
          </p:cNvPr>
          <p:cNvSpPr txBox="1"/>
          <p:nvPr/>
        </p:nvSpPr>
        <p:spPr>
          <a:xfrm>
            <a:off x="6733310" y="1828799"/>
            <a:ext cx="1684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* Képek a játékból ha kész</a:t>
            </a:r>
          </a:p>
        </p:txBody>
      </p:sp>
    </p:spTree>
    <p:extLst>
      <p:ext uri="{BB962C8B-B14F-4D97-AF65-F5344CB8AC3E}">
        <p14:creationId xmlns:p14="http://schemas.microsoft.com/office/powerpoint/2010/main" val="243882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358107-C2EA-4AF3-AA24-2BD6F4AD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Szimuláció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C0F228-E06B-4E83-BB57-36154A71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511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A8EC21-E6A1-46C0-8A0C-F0722A28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359D61-A909-4646-8F62-5C77F1E7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Team</a:t>
            </a:r>
          </a:p>
          <a:p>
            <a:r>
              <a:rPr lang="hu-HU" dirty="0" err="1"/>
              <a:t>Player</a:t>
            </a:r>
            <a:endParaRPr lang="hu-HU" dirty="0"/>
          </a:p>
          <a:p>
            <a:r>
              <a:rPr lang="hu-HU" dirty="0"/>
              <a:t>GUI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F67E1DC-0A6C-485E-8E5D-4B39CCE79D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47"/>
          <a:stretch/>
        </p:blipFill>
        <p:spPr>
          <a:xfrm>
            <a:off x="7323715" y="1290014"/>
            <a:ext cx="4184073" cy="377379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773EFC3-A0A2-4A99-8223-816B6079F8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92"/>
          <a:stretch/>
        </p:blipFill>
        <p:spPr>
          <a:xfrm>
            <a:off x="3375170" y="499535"/>
            <a:ext cx="3771536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5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C66396-5185-4E1B-8DFD-48D72FA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Együttműködés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65F642-2241-446E-B4D2-CB3941D3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GitHub</a:t>
            </a:r>
          </a:p>
          <a:p>
            <a:r>
              <a:rPr lang="hu-HU" dirty="0"/>
              <a:t>IKT óra</a:t>
            </a:r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D998B0B-D5AE-4400-9E0E-1289F6D36F09}"/>
              </a:ext>
            </a:extLst>
          </p:cNvPr>
          <p:cNvSpPr txBox="1"/>
          <p:nvPr/>
        </p:nvSpPr>
        <p:spPr>
          <a:xfrm>
            <a:off x="4558145" y="2124101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*GITHUB KÉP</a:t>
            </a:r>
          </a:p>
        </p:txBody>
      </p:sp>
    </p:spTree>
    <p:extLst>
      <p:ext uri="{BB962C8B-B14F-4D97-AF65-F5344CB8AC3E}">
        <p14:creationId xmlns:p14="http://schemas.microsoft.com/office/powerpoint/2010/main" val="373835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84E20C-42DA-4797-A146-0D2004FB2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498CE56-1867-4618-826E-638448E13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Tédi</a:t>
            </a:r>
            <a:r>
              <a:rPr lang="hu-HU" dirty="0"/>
              <a:t> Bálint és Törös Gergő</a:t>
            </a:r>
          </a:p>
        </p:txBody>
      </p:sp>
    </p:spTree>
    <p:extLst>
      <p:ext uri="{BB962C8B-B14F-4D97-AF65-F5344CB8AC3E}">
        <p14:creationId xmlns:p14="http://schemas.microsoft.com/office/powerpoint/2010/main" val="2935036691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Kék melegség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166</Words>
  <Application>Microsoft Office PowerPoint</Application>
  <PresentationFormat>Szélesvásznú</PresentationFormat>
  <Paragraphs>33</Paragraphs>
  <Slides>8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Szelet</vt:lpstr>
      <vt:lpstr>IKT projektmunka</vt:lpstr>
      <vt:lpstr>Rólunk</vt:lpstr>
      <vt:lpstr>Projekt témája</vt:lpstr>
      <vt:lpstr>Játékmenet</vt:lpstr>
      <vt:lpstr>Szimuláció</vt:lpstr>
      <vt:lpstr>Osztályok</vt:lpstr>
      <vt:lpstr>Együttműködés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projektmunka</dc:title>
  <dc:creator>Törös Gergő</dc:creator>
  <cp:lastModifiedBy>Törös Gergő</cp:lastModifiedBy>
  <cp:revision>7</cp:revision>
  <dcterms:created xsi:type="dcterms:W3CDTF">2023-03-08T07:21:00Z</dcterms:created>
  <dcterms:modified xsi:type="dcterms:W3CDTF">2023-03-08T07:45:06Z</dcterms:modified>
</cp:coreProperties>
</file>