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Abel"/>
      <p:regular r:id="rId38"/>
    </p:embeddedFont>
    <p:embeddedFont>
      <p:font typeface="Share Tech"/>
      <p:regular r:id="rId39"/>
    </p:embeddedFont>
    <p:embeddedFont>
      <p:font typeface="Maven Pro Regular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Regular-regular.fntdata"/><Relationship Id="rId20" Type="http://schemas.openxmlformats.org/officeDocument/2006/relationships/slide" Target="slides/slide16.xml"/><Relationship Id="rId41" Type="http://schemas.openxmlformats.org/officeDocument/2006/relationships/font" Target="fonts/MavenProRegular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MavenPro-bold.fntdata"/><Relationship Id="rId14" Type="http://schemas.openxmlformats.org/officeDocument/2006/relationships/slide" Target="slides/slide10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3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2.xml"/><Relationship Id="rId38" Type="http://schemas.openxmlformats.org/officeDocument/2006/relationships/font" Target="fonts/Abel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282284a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282284a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c06c920f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c06c920f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c06c920f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c06c920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c06c920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c06c920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c06c920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c06c920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2839d7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2839d7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c06c920f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c06c920f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c06c920f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c06c920f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282284a57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282284a57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282284a57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282284a57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282284a57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282284a57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282284a5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282284a5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282284a5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282284a5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282284a57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282284a57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282284a57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282284a57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c06c920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c06c920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c06c920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c06c920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c06c920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c06c920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c06c920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ac06c920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911900" y="31315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Pertemuan 10</a:t>
            </a:r>
            <a:endParaRPr b="1" sz="30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68350" y="835588"/>
            <a:ext cx="778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3" name="Google Shape;463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6" name="Google Shape;46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9" name="Google Shape;4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5" name="Google Shape;475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8" name="Google Shape;478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>
            <p:ph type="ctrTitle"/>
          </p:nvPr>
        </p:nvSpPr>
        <p:spPr>
          <a:xfrm>
            <a:off x="618825" y="696000"/>
            <a:ext cx="810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Assignment dengan mengisi Value yang ditunjuk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76" name="Google Shape;576;p3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77" name="Google Shape;577;p3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2"/>
          <p:cNvSpPr/>
          <p:nvPr/>
        </p:nvSpPr>
        <p:spPr>
          <a:xfrm>
            <a:off x="1234450" y="3049800"/>
            <a:ext cx="2395500" cy="4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50" y="1480650"/>
            <a:ext cx="3235150" cy="3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2"/>
          <p:cNvSpPr/>
          <p:nvPr/>
        </p:nvSpPr>
        <p:spPr>
          <a:xfrm>
            <a:off x="1573300" y="3074000"/>
            <a:ext cx="1658100" cy="2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4151100" y="1488600"/>
            <a:ext cx="43689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Konsekuensinya adalah </a:t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alamat ‘number’ =/= value ‘pNumber’</a:t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Ada alokasi memori baru untuk value ‘pNumber’</a:t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Hanya seperti mengcopy value ‘3’ saja</a:t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"/>
          <p:cNvSpPr txBox="1"/>
          <p:nvPr>
            <p:ph type="ctrTitle"/>
          </p:nvPr>
        </p:nvSpPr>
        <p:spPr>
          <a:xfrm>
            <a:off x="618825" y="696000"/>
            <a:ext cx="810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Assignment dengan mengisi Value yang ditunjuk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91" name="Google Shape;591;p33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92" name="Google Shape;592;p33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7" name="Google Shape;5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700" y="1703300"/>
            <a:ext cx="3606975" cy="21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1703300"/>
            <a:ext cx="3606975" cy="2041304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3"/>
          <p:cNvSpPr txBox="1"/>
          <p:nvPr/>
        </p:nvSpPr>
        <p:spPr>
          <a:xfrm>
            <a:off x="1972675" y="3836450"/>
            <a:ext cx="992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Work!</a:t>
            </a:r>
            <a:endParaRPr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5674838" y="3904125"/>
            <a:ext cx="1856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Doesn’t work</a:t>
            </a:r>
            <a:endParaRPr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1972675" y="46715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Karena tidak ada alokasi memori untuk *p ( pada gambar kanan 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"/>
          <p:cNvSpPr txBox="1"/>
          <p:nvPr>
            <p:ph type="ctrTitle"/>
          </p:nvPr>
        </p:nvSpPr>
        <p:spPr>
          <a:xfrm>
            <a:off x="618825" y="696000"/>
            <a:ext cx="810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Operator new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07" name="Google Shape;607;p3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08" name="Google Shape;608;p3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4"/>
          <p:cNvSpPr txBox="1"/>
          <p:nvPr/>
        </p:nvSpPr>
        <p:spPr>
          <a:xfrm>
            <a:off x="4368925" y="1376525"/>
            <a:ext cx="41994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Line 8</a:t>
            </a:r>
            <a:r>
              <a:rPr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 pNumber akan membuat alokasi variabel baru, memori baru, tetapi </a:t>
            </a:r>
            <a:r>
              <a:rPr b="1"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tanpa nama, dan tanpa value</a:t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Line 9: Value assignment</a:t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4" name="Google Shape;6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5" y="1376525"/>
            <a:ext cx="3311940" cy="2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type="ctrTitle"/>
          </p:nvPr>
        </p:nvSpPr>
        <p:spPr>
          <a:xfrm>
            <a:off x="618825" y="696000"/>
            <a:ext cx="810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Latihan Dikit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20" name="Google Shape;620;p3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21" name="Google Shape;621;p3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5"/>
          <p:cNvSpPr txBox="1"/>
          <p:nvPr/>
        </p:nvSpPr>
        <p:spPr>
          <a:xfrm>
            <a:off x="4840950" y="1438450"/>
            <a:ext cx="37950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Tebak output masing-masing baris!</a:t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Mana saja yang memiliki value sama?</a:t>
            </a:r>
            <a:endParaRPr b="1" sz="23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7" name="Google Shape;6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0" y="1273800"/>
            <a:ext cx="4199400" cy="349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Pointer to </a:t>
            </a: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Record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 txBox="1"/>
          <p:nvPr>
            <p:ph idx="1" type="body"/>
          </p:nvPr>
        </p:nvSpPr>
        <p:spPr>
          <a:xfrm>
            <a:off x="695025" y="1679175"/>
            <a:ext cx="5638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dapat digunakan untuk mencatat </a:t>
            </a:r>
            <a:r>
              <a:rPr b="1" lang="en"/>
              <a:t>alamat dari record.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 ini digunakan untuk membuat struktur data </a:t>
            </a:r>
            <a:r>
              <a:rPr b="1" lang="en"/>
              <a:t>LinkedList ( akan dipelajari di kelas dosen )</a:t>
            </a:r>
            <a:endParaRPr b="1"/>
          </a:p>
        </p:txBody>
      </p:sp>
      <p:sp>
        <p:nvSpPr>
          <p:cNvPr id="640" name="Google Shape;640;p37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Pointer to Record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41" name="Google Shape;641;p37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42" name="Google Shape;642;p3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/>
          <p:nvPr>
            <p:ph type="ctrTitle"/>
          </p:nvPr>
        </p:nvSpPr>
        <p:spPr>
          <a:xfrm>
            <a:off x="679325" y="2282850"/>
            <a:ext cx="810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Pointer to Record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52" name="Google Shape;652;p3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53" name="Google Shape;653;p3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8" name="Google Shape;6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75" y="198875"/>
            <a:ext cx="4700650" cy="47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/>
          <p:nvPr>
            <p:ph idx="1" type="body"/>
          </p:nvPr>
        </p:nvSpPr>
        <p:spPr>
          <a:xfrm>
            <a:off x="770950" y="1435425"/>
            <a:ext cx="67755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Pelajari LinkedList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Pelajari Operasi File (Rabu depan akan dibahas)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Siap-siap dan pelajari materi yang sebelumnya telah dijelaskan karena sebentar lagi </a:t>
            </a:r>
            <a:r>
              <a:rPr b="1" lang="en" sz="2000">
                <a:solidFill>
                  <a:srgbClr val="FFFFFF"/>
                </a:solidFill>
              </a:rPr>
              <a:t>UAS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Untuk tugas laprak hari ini berisi contoh dan latihan dari materi yang dipelajari hari ini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671" name="Google Shape;671;p40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73" name="Google Shape;673;p4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1"/>
          <p:cNvSpPr txBox="1"/>
          <p:nvPr/>
        </p:nvSpPr>
        <p:spPr>
          <a:xfrm>
            <a:off x="404600" y="6825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 flipH="1">
            <a:off x="159950" y="2292125"/>
            <a:ext cx="42951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kelas_NPM_laprak10.pdf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A_140810200001_laprak10.pdf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 24 November 2020 jam 23.59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684" name="Google Shape;684;p41"/>
          <p:cNvSpPr txBox="1"/>
          <p:nvPr/>
        </p:nvSpPr>
        <p:spPr>
          <a:xfrm flipH="1">
            <a:off x="1502625" y="1579975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Ketentuan: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 flipH="1">
            <a:off x="5922700" y="1514450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Isi Laprak: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 flipH="1">
            <a:off x="4889200" y="2186575"/>
            <a:ext cx="4105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Cover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Tujuan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Materi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 &amp; Latihan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Kesimpulan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687" name="Google Shape;687;p41"/>
          <p:cNvCxnSpPr/>
          <p:nvPr/>
        </p:nvCxnSpPr>
        <p:spPr>
          <a:xfrm>
            <a:off x="4658775" y="1440725"/>
            <a:ext cx="26700" cy="3500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ctrTitle"/>
          </p:nvPr>
        </p:nvSpPr>
        <p:spPr>
          <a:xfrm>
            <a:off x="1370525" y="10236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Review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 txBox="1"/>
          <p:nvPr>
            <p:ph type="ctrTitle"/>
          </p:nvPr>
        </p:nvSpPr>
        <p:spPr>
          <a:xfrm>
            <a:off x="1432050" y="1963975"/>
            <a:ext cx="62799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Record</a:t>
            </a:r>
            <a:endParaRPr b="1" sz="2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Array of Record</a:t>
            </a:r>
            <a:endParaRPr b="1" sz="2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515800"/>
            <a:ext cx="2476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99" name="Google Shape;699;p43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 on discord!</a:t>
            </a:r>
            <a:endParaRPr/>
          </a:p>
        </p:txBody>
      </p:sp>
      <p:sp>
        <p:nvSpPr>
          <p:cNvPr id="700" name="Google Shape;700;p43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43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02" name="Google Shape;702;p4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43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3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type="ctrTitle"/>
          </p:nvPr>
        </p:nvSpPr>
        <p:spPr>
          <a:xfrm>
            <a:off x="1369950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Pointer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idx="1" type="body"/>
          </p:nvPr>
        </p:nvSpPr>
        <p:spPr>
          <a:xfrm>
            <a:off x="618825" y="1679175"/>
            <a:ext cx="6836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Suatu tipe data berisi </a:t>
            </a:r>
            <a:r>
              <a:rPr b="1" lang="en"/>
              <a:t>alamat memori.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Pointer = Penunjuk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“Pointing at something”</a:t>
            </a:r>
            <a:endParaRPr/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Pointer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02" name="Google Shape;50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3" name="Google Shape;503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26"/>
          <p:cNvSpPr/>
          <p:nvPr/>
        </p:nvSpPr>
        <p:spPr>
          <a:xfrm>
            <a:off x="5966450" y="1184600"/>
            <a:ext cx="1089300" cy="1113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 txBox="1"/>
          <p:nvPr/>
        </p:nvSpPr>
        <p:spPr>
          <a:xfrm>
            <a:off x="5094950" y="151285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varName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6075350" y="69600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varType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7176775" y="1512850"/>
            <a:ext cx="102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varAddress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6075350" y="151285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value</a:t>
            </a:r>
            <a:endParaRPr b="1"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5966450" y="3358100"/>
            <a:ext cx="1089300" cy="1113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5203850" y="368635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number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6075350" y="286950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int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7176775" y="3686350"/>
            <a:ext cx="102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F001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6075350" y="3686350"/>
            <a:ext cx="871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value</a:t>
            </a:r>
            <a:endParaRPr b="1"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7176775" y="3609625"/>
            <a:ext cx="634200" cy="57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Pointer</a:t>
            </a:r>
            <a:endParaRPr/>
          </a:p>
        </p:txBody>
      </p:sp>
      <p:sp>
        <p:nvSpPr>
          <p:cNvPr id="524" name="Google Shape;524;p27"/>
          <p:cNvSpPr txBox="1"/>
          <p:nvPr/>
        </p:nvSpPr>
        <p:spPr>
          <a:xfrm>
            <a:off x="4514175" y="1149725"/>
            <a:ext cx="36429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Deklarasi:</a:t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dataType* pointerVarName;</a:t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Assignment:</a:t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pointerVarName </a:t>
            </a: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= </a:t>
            </a:r>
            <a:r>
              <a:rPr b="1"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&amp;varName</a:t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Pointing Value:</a:t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*pointerVarName</a:t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Tampilkan variabel pNumber dengan menggunakan </a:t>
            </a:r>
            <a:r>
              <a:rPr b="1"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cout</a:t>
            </a:r>
            <a:endParaRPr b="1"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25" name="Google Shape;5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00" y="1149725"/>
            <a:ext cx="3576625" cy="34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Pointer</a:t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6129928" y="1685972"/>
            <a:ext cx="554700" cy="50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5071588" y="1466032"/>
            <a:ext cx="952500" cy="973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4267350" y="1753063"/>
            <a:ext cx="899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pNumber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5166813" y="1038788"/>
            <a:ext cx="762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int*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6129928" y="1753063"/>
            <a:ext cx="899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F005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5166813" y="1753063"/>
            <a:ext cx="762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F001</a:t>
            </a:r>
            <a:endParaRPr b="1"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6550988" y="3276457"/>
            <a:ext cx="952500" cy="973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 txBox="1"/>
          <p:nvPr/>
        </p:nvSpPr>
        <p:spPr>
          <a:xfrm>
            <a:off x="5884150" y="3563488"/>
            <a:ext cx="762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number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9" name="Google Shape;539;p28"/>
          <p:cNvSpPr txBox="1"/>
          <p:nvPr/>
        </p:nvSpPr>
        <p:spPr>
          <a:xfrm>
            <a:off x="6646213" y="2849213"/>
            <a:ext cx="762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int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0" name="Google Shape;540;p28"/>
          <p:cNvSpPr txBox="1"/>
          <p:nvPr/>
        </p:nvSpPr>
        <p:spPr>
          <a:xfrm>
            <a:off x="7609328" y="3563488"/>
            <a:ext cx="899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F001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6646213" y="3563488"/>
            <a:ext cx="762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4</a:t>
            </a:r>
            <a:endParaRPr b="1"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7609328" y="3496397"/>
            <a:ext cx="554700" cy="50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8"/>
          <p:cNvCxnSpPr/>
          <p:nvPr/>
        </p:nvCxnSpPr>
        <p:spPr>
          <a:xfrm>
            <a:off x="5547838" y="2439532"/>
            <a:ext cx="914400" cy="84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4" name="Google Shape;5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00" y="1129775"/>
            <a:ext cx="3546150" cy="339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idx="1" type="body"/>
          </p:nvPr>
        </p:nvSpPr>
        <p:spPr>
          <a:xfrm>
            <a:off x="618825" y="1679175"/>
            <a:ext cx="65580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 / Acuan / Alias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Ciri: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Memiliki alamat yang sama, namun nama variabel berbeda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Jika referensi dimanipulasi, variabel asli ikut termanipulasi</a:t>
            </a:r>
            <a:endParaRPr b="1"/>
          </a:p>
        </p:txBody>
      </p:sp>
      <p:sp>
        <p:nvSpPr>
          <p:cNvPr id="550" name="Google Shape;550;p29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Referensi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51" name="Google Shape;551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52" name="Google Shape;552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>
            <p:ph type="ctrTitle"/>
          </p:nvPr>
        </p:nvSpPr>
        <p:spPr>
          <a:xfrm>
            <a:off x="618825" y="411675"/>
            <a:ext cx="347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Referensi</a:t>
            </a:r>
            <a:endParaRPr/>
          </a:p>
        </p:txBody>
      </p:sp>
      <p:sp>
        <p:nvSpPr>
          <p:cNvPr id="562" name="Google Shape;562;p30"/>
          <p:cNvSpPr txBox="1"/>
          <p:nvPr/>
        </p:nvSpPr>
        <p:spPr>
          <a:xfrm>
            <a:off x="4514175" y="1149725"/>
            <a:ext cx="36429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Perhatikan output dari program berikut.</a:t>
            </a:r>
            <a:endParaRPr sz="1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63" name="Google Shape;5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00" y="1078625"/>
            <a:ext cx="3522700" cy="3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>
            <p:ph type="ctrTitle"/>
          </p:nvPr>
        </p:nvSpPr>
        <p:spPr>
          <a:xfrm>
            <a:off x="1369950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Operator “new”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9" name="Google Shape;569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