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dvent Pro SemiBold"/>
      <p:regular r:id="rId25"/>
      <p:bold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Fira Sans Condensed Medium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Share Tech"/>
      <p:regular r:id="rId37"/>
    </p:embeddedFont>
    <p:embeddedFont>
      <p:font typeface="Maven Pro Regular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910F60-214E-4601-99AC-56680740D096}">
  <a:tblStyle styleId="{36910F60-214E-4601-99AC-56680740D09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dventProSemiBold-bold.fntdata"/><Relationship Id="rId25" Type="http://schemas.openxmlformats.org/officeDocument/2006/relationships/font" Target="fonts/AdventProSemiBold-regular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Medium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Medium-italic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Medium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ShareTech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39" Type="http://schemas.openxmlformats.org/officeDocument/2006/relationships/font" Target="fonts/MavenProRegular-bold.fntdata"/><Relationship Id="rId16" Type="http://schemas.openxmlformats.org/officeDocument/2006/relationships/slide" Target="slides/slide11.xml"/><Relationship Id="rId38" Type="http://schemas.openxmlformats.org/officeDocument/2006/relationships/font" Target="fonts/MavenProRegula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99fdaa871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99fdaa871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5604f6360_8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5604f6360_8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9fdaa871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9fdaa87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a4a3573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a4a3573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9fdaa871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9fdaa871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5604f6360_8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5604f6360_8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9fdaa871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99fdaa871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5604f6360_8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5604f6360_8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a4a3573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9a4a3573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72c4329ea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72c4329ea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7d11d68c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97d11d68c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675f6e9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675f6e9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5604f6360_6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5604f6360_6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5604f6360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5604f6360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a05f983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a05f983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99fdaa87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99fdaa87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9fdaa87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9fdaa87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99fdaa87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99fdaa87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911900" y="3131563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</a:rPr>
              <a:t>Pertemuan 3</a:t>
            </a:r>
            <a:endParaRPr b="1" sz="3000">
              <a:solidFill>
                <a:schemeClr val="accent4"/>
              </a:solidFill>
            </a:endParaRPr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668350" y="835588"/>
            <a:ext cx="778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Praktikum</a:t>
            </a:r>
            <a:r>
              <a:rPr b="1" lang="en" sz="42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42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Maven Pro"/>
                <a:ea typeface="Maven Pro"/>
                <a:cs typeface="Maven Pro"/>
                <a:sym typeface="Maven Pro"/>
              </a:rPr>
              <a:t>Algoritma dan Pemrograman</a:t>
            </a:r>
            <a:endParaRPr b="1" sz="4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/>
          <p:nvPr/>
        </p:nvSpPr>
        <p:spPr>
          <a:xfrm>
            <a:off x="446338" y="439725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Contoh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1" name="Google Shape;5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50" y="1056800"/>
            <a:ext cx="4156051" cy="372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3"/>
          <p:cNvSpPr txBox="1"/>
          <p:nvPr>
            <p:ph type="ctrTitle"/>
          </p:nvPr>
        </p:nvSpPr>
        <p:spPr>
          <a:xfrm>
            <a:off x="2575051" y="1283900"/>
            <a:ext cx="3993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Switch Case</a:t>
            </a:r>
            <a:endParaRPr b="1" sz="42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7" name="Google Shape;517;p33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3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3"/>
          <p:cNvSpPr txBox="1"/>
          <p:nvPr/>
        </p:nvSpPr>
        <p:spPr>
          <a:xfrm flipH="1">
            <a:off x="1566300" y="2153100"/>
            <a:ext cx="6011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Struktur kontrol lebih dari dua jawaban.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Nilai berupa integer (int)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"/>
          <p:cNvSpPr txBox="1"/>
          <p:nvPr/>
        </p:nvSpPr>
        <p:spPr>
          <a:xfrm>
            <a:off x="437463" y="2237250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Contoh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25" name="Google Shape;5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376" y="235588"/>
            <a:ext cx="2666450" cy="46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"/>
          <p:cNvSpPr txBox="1"/>
          <p:nvPr/>
        </p:nvSpPr>
        <p:spPr>
          <a:xfrm>
            <a:off x="446338" y="439725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Contoh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31" name="Google Shape;5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013" y="330050"/>
            <a:ext cx="3509975" cy="44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 txBox="1"/>
          <p:nvPr>
            <p:ph type="ctrTitle"/>
          </p:nvPr>
        </p:nvSpPr>
        <p:spPr>
          <a:xfrm>
            <a:off x="2575051" y="2153100"/>
            <a:ext cx="3993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Tugas</a:t>
            </a:r>
            <a:endParaRPr b="1" sz="42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7" name="Google Shape;537;p36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6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7"/>
          <p:cNvSpPr txBox="1"/>
          <p:nvPr/>
        </p:nvSpPr>
        <p:spPr>
          <a:xfrm>
            <a:off x="1656300" y="180725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Tugas 1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4" name="Google Shape;544;p37"/>
          <p:cNvSpPr txBox="1"/>
          <p:nvPr/>
        </p:nvSpPr>
        <p:spPr>
          <a:xfrm flipH="1">
            <a:off x="297175" y="1596300"/>
            <a:ext cx="47790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Buat menu makanan yang dipilih oleh user. 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Lalu, masukkan banyak makanan.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Output berupa makanan yang diinputkan.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545" name="Google Shape;5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300" y="849713"/>
            <a:ext cx="2498575" cy="12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300" y="2206688"/>
            <a:ext cx="2498575" cy="1236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4300" y="3563675"/>
            <a:ext cx="2498575" cy="1236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8"/>
          <p:cNvSpPr txBox="1"/>
          <p:nvPr/>
        </p:nvSpPr>
        <p:spPr>
          <a:xfrm>
            <a:off x="1656300" y="180725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Tugas 2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3" name="Google Shape;553;p38"/>
          <p:cNvSpPr txBox="1"/>
          <p:nvPr/>
        </p:nvSpPr>
        <p:spPr>
          <a:xfrm flipH="1">
            <a:off x="391550" y="1596300"/>
            <a:ext cx="42489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Buatlah program seperti contoh, berikan langkah-langkah untuk mendapatkan nilai a, b, dan c.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554" name="Google Shape;5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000" y="1170238"/>
            <a:ext cx="3473675" cy="342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9"/>
          <p:cNvSpPr txBox="1"/>
          <p:nvPr/>
        </p:nvSpPr>
        <p:spPr>
          <a:xfrm>
            <a:off x="465600" y="235700"/>
            <a:ext cx="58314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Tugas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Laporan Praktikum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0" name="Google Shape;560;p39"/>
          <p:cNvSpPr txBox="1"/>
          <p:nvPr/>
        </p:nvSpPr>
        <p:spPr>
          <a:xfrm flipH="1">
            <a:off x="465600" y="1768475"/>
            <a:ext cx="8212800" cy="1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●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Ketentuan dan isi laprak sama dengan sebelumnya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●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Format file: kelas_NPM_laprak3.pdf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ex: A_140810200001_laprak3.pdf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●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Kumpulkan di classroom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●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Deadline Selasa, 29 September 2020 jam 23.59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/>
          <p:nvPr/>
        </p:nvSpPr>
        <p:spPr>
          <a:xfrm>
            <a:off x="826050" y="1906350"/>
            <a:ext cx="74919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Rabu depan QUIZ</a:t>
            </a:r>
            <a:endParaRPr b="1" sz="6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1"/>
          <p:cNvSpPr txBox="1"/>
          <p:nvPr>
            <p:ph type="ctrTitle"/>
          </p:nvPr>
        </p:nvSpPr>
        <p:spPr>
          <a:xfrm>
            <a:off x="2860500" y="3869600"/>
            <a:ext cx="3423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— Every Programmer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71" name="Google Shape;5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525" y="926650"/>
            <a:ext cx="2942949" cy="294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4294967295" type="ctrTitle"/>
          </p:nvPr>
        </p:nvSpPr>
        <p:spPr>
          <a:xfrm>
            <a:off x="490425" y="485750"/>
            <a:ext cx="6279900" cy="8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Materi Hari Ini</a:t>
            </a:r>
            <a:endParaRPr b="1" sz="32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 flipH="1">
            <a:off x="579700" y="1287475"/>
            <a:ext cx="62799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Maven Pro Regular"/>
              <a:buChar char="●"/>
            </a:pPr>
            <a:r>
              <a:rPr lang="en" sz="29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Operator Logika</a:t>
            </a:r>
            <a:endParaRPr sz="29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Maven Pro Regular"/>
              <a:buChar char="●"/>
            </a:pPr>
            <a:r>
              <a:rPr lang="en" sz="29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Increment dan Decrement </a:t>
            </a:r>
            <a:endParaRPr sz="29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Maven Pro Regular"/>
              <a:buChar char="●"/>
            </a:pPr>
            <a:r>
              <a:rPr lang="en" sz="29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Switch Case</a:t>
            </a:r>
            <a:endParaRPr sz="29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 txBox="1"/>
          <p:nvPr/>
        </p:nvSpPr>
        <p:spPr>
          <a:xfrm>
            <a:off x="1204250" y="1136975"/>
            <a:ext cx="68085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Tabel Operator Kebenaran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468" name="Google Shape;468;p25"/>
          <p:cNvGraphicFramePr/>
          <p:nvPr/>
        </p:nvGraphicFramePr>
        <p:xfrm>
          <a:off x="1798650" y="20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{36910F60-214E-4601-99AC-56680740D096}</a:tableStyleId>
              </a:tblPr>
              <a:tblGrid>
                <a:gridCol w="1114150"/>
                <a:gridCol w="1439700"/>
                <a:gridCol w="1546575"/>
                <a:gridCol w="1446275"/>
              </a:tblGrid>
              <a:tr h="540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X          Y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AND (&amp;&amp;)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OR (| |)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!X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0          0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0          1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1          0 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1          1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963" y="1820000"/>
            <a:ext cx="6676075" cy="28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6"/>
          <p:cNvSpPr txBox="1"/>
          <p:nvPr/>
        </p:nvSpPr>
        <p:spPr>
          <a:xfrm flipH="1">
            <a:off x="1233975" y="1106975"/>
            <a:ext cx="3212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Biasakan:</a:t>
            </a:r>
            <a:endParaRPr sz="24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475" name="Google Shape;475;p26"/>
          <p:cNvSpPr txBox="1"/>
          <p:nvPr/>
        </p:nvSpPr>
        <p:spPr>
          <a:xfrm>
            <a:off x="1233967" y="258050"/>
            <a:ext cx="2266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Contoh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/>
          <p:nvPr/>
        </p:nvSpPr>
        <p:spPr>
          <a:xfrm>
            <a:off x="446338" y="439725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Contoh 1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1" name="Google Shape;4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25" y="1108725"/>
            <a:ext cx="4226349" cy="34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/>
        </p:nvSpPr>
        <p:spPr>
          <a:xfrm>
            <a:off x="446338" y="439725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Contoh 2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7" name="Google Shape;4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50" y="1108725"/>
            <a:ext cx="4404000" cy="35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 txBox="1"/>
          <p:nvPr/>
        </p:nvSpPr>
        <p:spPr>
          <a:xfrm>
            <a:off x="1167750" y="888250"/>
            <a:ext cx="68085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Increment &amp; Decrement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493" name="Google Shape;493;p29"/>
          <p:cNvGraphicFramePr/>
          <p:nvPr/>
        </p:nvGraphicFramePr>
        <p:xfrm>
          <a:off x="1935475" y="163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{36910F60-214E-4601-99AC-56680740D096}</a:tableStyleId>
              </a:tblPr>
              <a:tblGrid>
                <a:gridCol w="1114150"/>
                <a:gridCol w="1439700"/>
                <a:gridCol w="2719200"/>
              </a:tblGrid>
              <a:tr h="540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Simbol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Fungsi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Contoh Penggunaan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5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++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Increment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x++ artinya x=x+1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++x artinya x=x+1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5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--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Decrement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x</a:t>
                      </a:r>
                      <a:r>
                        <a:rPr lang="en">
                          <a:solidFill>
                            <a:schemeClr val="accent4"/>
                          </a:solidFill>
                        </a:rPr>
                        <a:t>-- artinya x=x-1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--x artinya x=x-1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/>
        </p:nvSpPr>
        <p:spPr>
          <a:xfrm>
            <a:off x="446338" y="439725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Contoh Pre-Increment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9" name="Google Shape;4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50" y="1154525"/>
            <a:ext cx="5346425" cy="32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"/>
          <p:cNvSpPr txBox="1"/>
          <p:nvPr/>
        </p:nvSpPr>
        <p:spPr>
          <a:xfrm>
            <a:off x="446338" y="439725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Contoh Post-Increment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05" name="Google Shape;5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50" y="1056825"/>
            <a:ext cx="5777805" cy="372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