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Advent Pro SemiBold"/>
      <p:regular r:id="rId28"/>
      <p:bold r:id="rId29"/>
    </p:embeddedFont>
    <p:embeddedFont>
      <p:font typeface="Fira Sans Extra Condensed Medium"/>
      <p:regular r:id="rId30"/>
      <p:bold r:id="rId31"/>
      <p:italic r:id="rId32"/>
      <p:boldItalic r:id="rId33"/>
    </p:embeddedFont>
    <p:embeddedFont>
      <p:font typeface="Fira Sans Condensed Medium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  <p:embeddedFont>
      <p:font typeface="Share Tech"/>
      <p:regular r:id="rId40"/>
    </p:embeddedFont>
    <p:embeddedFont>
      <p:font typeface="Maven Pro Regular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hareTech-regular.fntdata"/><Relationship Id="rId20" Type="http://schemas.openxmlformats.org/officeDocument/2006/relationships/slide" Target="slides/slide16.xml"/><Relationship Id="rId42" Type="http://schemas.openxmlformats.org/officeDocument/2006/relationships/font" Target="fonts/MavenProRegular-bold.fntdata"/><Relationship Id="rId41" Type="http://schemas.openxmlformats.org/officeDocument/2006/relationships/font" Target="fonts/MavenProRegular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AdventProSemiBold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dventProSemi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bold.fntdata"/><Relationship Id="rId30" Type="http://schemas.openxmlformats.org/officeDocument/2006/relationships/font" Target="fonts/FiraSansExtraCondensedMedium-regular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italic.fntdata"/><Relationship Id="rId13" Type="http://schemas.openxmlformats.org/officeDocument/2006/relationships/slide" Target="slides/slide9.xml"/><Relationship Id="rId35" Type="http://schemas.openxmlformats.org/officeDocument/2006/relationships/font" Target="fonts/FiraSansCondensedMedium-bold.fntdata"/><Relationship Id="rId12" Type="http://schemas.openxmlformats.org/officeDocument/2006/relationships/slide" Target="slides/slide8.xml"/><Relationship Id="rId34" Type="http://schemas.openxmlformats.org/officeDocument/2006/relationships/font" Target="fonts/FiraSansCondensedMedium-regular.fntdata"/><Relationship Id="rId15" Type="http://schemas.openxmlformats.org/officeDocument/2006/relationships/slide" Target="slides/slide11.xml"/><Relationship Id="rId37" Type="http://schemas.openxmlformats.org/officeDocument/2006/relationships/font" Target="fonts/FiraSansCondensedMedium-boldItalic.fntdata"/><Relationship Id="rId14" Type="http://schemas.openxmlformats.org/officeDocument/2006/relationships/slide" Target="slides/slide10.xml"/><Relationship Id="rId36" Type="http://schemas.openxmlformats.org/officeDocument/2006/relationships/font" Target="fonts/FiraSansCondensedMedium-italic.fntdata"/><Relationship Id="rId17" Type="http://schemas.openxmlformats.org/officeDocument/2006/relationships/slide" Target="slides/slide13.xml"/><Relationship Id="rId39" Type="http://schemas.openxmlformats.org/officeDocument/2006/relationships/font" Target="fonts/MavenPro-bold.fntdata"/><Relationship Id="rId16" Type="http://schemas.openxmlformats.org/officeDocument/2006/relationships/slide" Target="slides/slide12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9e490c501f_1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9e490c501f_1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9e490c501f_1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9e490c501f_1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9e490c501f_1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9e490c501f_1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9e490c501f_1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9e490c501f_1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e490c501f_1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e490c501f_1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9e490c501f_1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9e490c501f_1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9e490c501f_1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9e490c501f_1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9e490c501f_1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9e490c501f_1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9e490c501f_1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9e490c501f_1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9e490c501f_1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9e490c501f_1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9e490c501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9e490c501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9e490c501f_1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9e490c501f_1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9e490c501f_1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9e490c501f_1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9e490c501f_1_2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9e490c501f_1_2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9e490c501f_1_2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9e490c501f_1_2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9e490c501f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9e490c501f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9e490c501f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9e490c501f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9e490c501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9e490c501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9e490c501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9e490c501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9e490c501f_1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9e490c501f_1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9e490c501f_1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9e490c501f_1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9e490c501f_1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9e490c501f_1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Google Shape;436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7" name="Google Shape;437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0" name="Google Shape;440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3" name="Google Shape;443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" name="Google Shape;448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49" name="Google Shape;449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2" name="Google Shape;452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Google Shape;455;p23"/>
          <p:cNvSpPr txBox="1"/>
          <p:nvPr/>
        </p:nvSpPr>
        <p:spPr>
          <a:xfrm>
            <a:off x="2911900" y="3131563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64975"/>
                </a:solidFill>
                <a:latin typeface="Maven Pro"/>
                <a:ea typeface="Maven Pro"/>
                <a:cs typeface="Maven Pro"/>
                <a:sym typeface="Maven Pro"/>
              </a:rPr>
              <a:t>Pertemuan 5</a:t>
            </a:r>
            <a:endParaRPr b="1" sz="3000">
              <a:solidFill>
                <a:srgbClr val="F6497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56" name="Google Shape;456;p23"/>
          <p:cNvSpPr txBox="1"/>
          <p:nvPr/>
        </p:nvSpPr>
        <p:spPr>
          <a:xfrm>
            <a:off x="668350" y="835588"/>
            <a:ext cx="7782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0CFCC"/>
                </a:solidFill>
                <a:latin typeface="Maven Pro"/>
                <a:ea typeface="Maven Pro"/>
                <a:cs typeface="Maven Pro"/>
                <a:sym typeface="Maven Pro"/>
              </a:rPr>
              <a:t>Praktikum</a:t>
            </a:r>
            <a:r>
              <a:rPr b="1" lang="en" sz="4200">
                <a:solidFill>
                  <a:srgbClr val="F64975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b="1" sz="4200">
              <a:solidFill>
                <a:srgbClr val="F6497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Algoritma dan Pemrograman</a:t>
            </a:r>
            <a:endParaRPr b="1" sz="42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57" name="Google Shape;457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63" name="Google Shape;463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66" name="Google Shape;466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69" name="Google Shape;469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" name="Google Shape;474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75" name="Google Shape;475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78" name="Google Shape;478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2"/>
          <p:cNvSpPr txBox="1"/>
          <p:nvPr/>
        </p:nvSpPr>
        <p:spPr>
          <a:xfrm>
            <a:off x="495863" y="404350"/>
            <a:ext cx="5831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Contoh 3</a:t>
            </a:r>
            <a:endParaRPr b="1" sz="3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52" name="Google Shape;6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267" y="1853625"/>
            <a:ext cx="2149625" cy="9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32"/>
          <p:cNvSpPr txBox="1"/>
          <p:nvPr/>
        </p:nvSpPr>
        <p:spPr>
          <a:xfrm>
            <a:off x="6448225" y="1441125"/>
            <a:ext cx="1129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Biasakan!</a:t>
            </a:r>
            <a:endParaRPr b="1" sz="15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54" name="Google Shape;65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878" y="1127827"/>
            <a:ext cx="5019060" cy="31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3"/>
          <p:cNvSpPr txBox="1"/>
          <p:nvPr>
            <p:ph idx="1" type="body"/>
          </p:nvPr>
        </p:nvSpPr>
        <p:spPr>
          <a:xfrm>
            <a:off x="993800" y="1075400"/>
            <a:ext cx="3534300" cy="2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Meskipun perulangan atau looping memiliki </a:t>
            </a:r>
            <a:r>
              <a:rPr lang="en" sz="1600">
                <a:solidFill>
                  <a:schemeClr val="accent2"/>
                </a:solidFill>
              </a:rPr>
              <a:t>fungsi yang sama</a:t>
            </a:r>
            <a:r>
              <a:rPr lang="en" sz="1600"/>
              <a:t>, namun ketiga fungsi tersebut digunakan pada </a:t>
            </a:r>
            <a:r>
              <a:rPr lang="en" sz="1600">
                <a:solidFill>
                  <a:schemeClr val="accent2"/>
                </a:solidFill>
              </a:rPr>
              <a:t>kondisi yang berbeda.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Kesalahan dalam </a:t>
            </a:r>
            <a:r>
              <a:rPr lang="en" sz="1600">
                <a:solidFill>
                  <a:schemeClr val="accent2"/>
                </a:solidFill>
              </a:rPr>
              <a:t>alur logika</a:t>
            </a:r>
            <a:r>
              <a:rPr lang="en" sz="1600"/>
              <a:t> akan membuat C++ </a:t>
            </a:r>
            <a:r>
              <a:rPr lang="en" sz="1600">
                <a:solidFill>
                  <a:schemeClr val="accent2"/>
                </a:solidFill>
              </a:rPr>
              <a:t>tidak pernah berhenti (infinity loop).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60" name="Google Shape;660;p33"/>
          <p:cNvSpPr txBox="1"/>
          <p:nvPr>
            <p:ph type="ctrTitle"/>
          </p:nvPr>
        </p:nvSpPr>
        <p:spPr>
          <a:xfrm>
            <a:off x="884200" y="39042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Catatan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61" name="Google Shape;661;p33"/>
          <p:cNvSpPr/>
          <p:nvPr/>
        </p:nvSpPr>
        <p:spPr>
          <a:xfrm>
            <a:off x="696652" y="531037"/>
            <a:ext cx="230844" cy="296575"/>
          </a:xfrm>
          <a:custGeom>
            <a:rect b="b" l="l" r="r" t="t"/>
            <a:pathLst>
              <a:path extrusionOk="0" h="37553" w="29230">
                <a:moveTo>
                  <a:pt x="9655" y="0"/>
                </a:moveTo>
                <a:cubicBezTo>
                  <a:pt x="7693" y="0"/>
                  <a:pt x="5983" y="1692"/>
                  <a:pt x="5974" y="3671"/>
                </a:cubicBezTo>
                <a:cubicBezTo>
                  <a:pt x="5974" y="4182"/>
                  <a:pt x="6085" y="4693"/>
                  <a:pt x="6245" y="5036"/>
                </a:cubicBezTo>
                <a:cubicBezTo>
                  <a:pt x="7169" y="7653"/>
                  <a:pt x="7369" y="9675"/>
                  <a:pt x="6863" y="11515"/>
                </a:cubicBezTo>
                <a:lnTo>
                  <a:pt x="6716" y="11933"/>
                </a:lnTo>
                <a:cubicBezTo>
                  <a:pt x="6089" y="13821"/>
                  <a:pt x="5018" y="16181"/>
                  <a:pt x="1850" y="19345"/>
                </a:cubicBezTo>
                <a:cubicBezTo>
                  <a:pt x="1" y="21194"/>
                  <a:pt x="623" y="24331"/>
                  <a:pt x="3041" y="25340"/>
                </a:cubicBezTo>
                <a:cubicBezTo>
                  <a:pt x="3475" y="25523"/>
                  <a:pt x="3948" y="25620"/>
                  <a:pt x="4422" y="25620"/>
                </a:cubicBezTo>
                <a:cubicBezTo>
                  <a:pt x="4433" y="25620"/>
                  <a:pt x="4443" y="25620"/>
                  <a:pt x="4454" y="25620"/>
                </a:cubicBezTo>
                <a:lnTo>
                  <a:pt x="12866" y="25620"/>
                </a:lnTo>
                <a:lnTo>
                  <a:pt x="14862" y="37552"/>
                </a:lnTo>
                <a:lnTo>
                  <a:pt x="16848" y="25625"/>
                </a:lnTo>
                <a:lnTo>
                  <a:pt x="25243" y="25625"/>
                </a:lnTo>
                <a:cubicBezTo>
                  <a:pt x="25254" y="25625"/>
                  <a:pt x="25264" y="25625"/>
                  <a:pt x="25275" y="25625"/>
                </a:cubicBezTo>
                <a:cubicBezTo>
                  <a:pt x="25753" y="25625"/>
                  <a:pt x="26230" y="25527"/>
                  <a:pt x="26669" y="25345"/>
                </a:cubicBezTo>
                <a:cubicBezTo>
                  <a:pt x="27576" y="24976"/>
                  <a:pt x="28292" y="24256"/>
                  <a:pt x="28660" y="23354"/>
                </a:cubicBezTo>
                <a:cubicBezTo>
                  <a:pt x="29229" y="21980"/>
                  <a:pt x="28914" y="20398"/>
                  <a:pt x="27865" y="19345"/>
                </a:cubicBezTo>
                <a:cubicBezTo>
                  <a:pt x="24701" y="16177"/>
                  <a:pt x="23630" y="13821"/>
                  <a:pt x="22999" y="11933"/>
                </a:cubicBezTo>
                <a:cubicBezTo>
                  <a:pt x="22354" y="9999"/>
                  <a:pt x="22505" y="7880"/>
                  <a:pt x="23443" y="5213"/>
                </a:cubicBezTo>
                <a:cubicBezTo>
                  <a:pt x="23661" y="4733"/>
                  <a:pt x="23772" y="4218"/>
                  <a:pt x="23772" y="3693"/>
                </a:cubicBezTo>
                <a:cubicBezTo>
                  <a:pt x="23759" y="1670"/>
                  <a:pt x="22105" y="27"/>
                  <a:pt x="20100" y="27"/>
                </a:cubicBezTo>
                <a:cubicBezTo>
                  <a:pt x="20098" y="27"/>
                  <a:pt x="20095" y="27"/>
                  <a:pt x="20092" y="27"/>
                </a:cubicBezTo>
                <a:lnTo>
                  <a:pt x="9662" y="0"/>
                </a:lnTo>
                <a:cubicBezTo>
                  <a:pt x="9660" y="0"/>
                  <a:pt x="9657" y="0"/>
                  <a:pt x="9655" y="0"/>
                </a:cubicBezTo>
                <a:close/>
              </a:path>
            </a:pathLst>
          </a:custGeom>
          <a:noFill/>
          <a:ln cap="flat" cmpd="sng" w="9525">
            <a:solidFill>
              <a:srgbClr val="D7DF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662" name="Google Shape;662;p33"/>
          <p:cNvGrpSpPr/>
          <p:nvPr/>
        </p:nvGrpSpPr>
        <p:grpSpPr>
          <a:xfrm>
            <a:off x="515333" y="1498264"/>
            <a:ext cx="478459" cy="404014"/>
            <a:chOff x="6599718" y="2068734"/>
            <a:chExt cx="940737" cy="721067"/>
          </a:xfrm>
        </p:grpSpPr>
        <p:sp>
          <p:nvSpPr>
            <p:cNvPr id="663" name="Google Shape;663;p33"/>
            <p:cNvSpPr/>
            <p:nvPr/>
          </p:nvSpPr>
          <p:spPr>
            <a:xfrm>
              <a:off x="7138953" y="2569473"/>
              <a:ext cx="366935" cy="115933"/>
            </a:xfrm>
            <a:custGeom>
              <a:rect b="b" l="l" r="r" t="t"/>
              <a:pathLst>
                <a:path extrusionOk="0" fill="none" h="33338" w="105517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374F66"/>
              </a:solidFill>
              <a:prstDash val="solid"/>
              <a:miter lim="125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6650497" y="2579172"/>
              <a:ext cx="346397" cy="118079"/>
            </a:xfrm>
            <a:custGeom>
              <a:rect b="b" l="l" r="r" t="t"/>
              <a:pathLst>
                <a:path extrusionOk="0" fill="none" h="33955" w="99611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cap="flat" cmpd="sng" w="9525">
              <a:solidFill>
                <a:srgbClr val="DBE3E8"/>
              </a:solidFill>
              <a:prstDash val="solid"/>
              <a:miter lim="125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7236268" y="2370428"/>
              <a:ext cx="304187" cy="115978"/>
            </a:xfrm>
            <a:custGeom>
              <a:rect b="b" l="l" r="r" t="t"/>
              <a:pathLst>
                <a:path extrusionOk="0" fill="none" h="33351" w="87473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677B"/>
              </a:solidFill>
              <a:prstDash val="solid"/>
              <a:miter lim="125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7252744" y="2161243"/>
              <a:ext cx="271454" cy="115982"/>
            </a:xfrm>
            <a:custGeom>
              <a:rect b="b" l="l" r="r" t="t"/>
              <a:pathLst>
                <a:path extrusionOk="0" fill="none" h="33352" w="7806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3C3CE"/>
              </a:solidFill>
              <a:prstDash val="solid"/>
              <a:miter lim="125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6599718" y="2199610"/>
              <a:ext cx="260051" cy="115978"/>
            </a:xfrm>
            <a:custGeom>
              <a:rect b="b" l="l" r="r" t="t"/>
              <a:pathLst>
                <a:path extrusionOk="0" fill="none" h="33351" w="74781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8FA1AF"/>
              </a:solidFill>
              <a:prstDash val="solid"/>
              <a:miter lim="125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6605967" y="2389697"/>
              <a:ext cx="307727" cy="116023"/>
            </a:xfrm>
            <a:custGeom>
              <a:rect b="b" l="l" r="r" t="t"/>
              <a:pathLst>
                <a:path extrusionOk="0" fill="none" h="33364" w="88491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9D4DC"/>
              </a:solidFill>
              <a:prstDash val="solid"/>
              <a:miter lim="125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grpSp>
          <p:nvGrpSpPr>
            <p:cNvPr id="669" name="Google Shape;669;p33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670" name="Google Shape;670;p33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rect b="b" l="l" r="r" t="t"/>
                <a:pathLst>
                  <a:path extrusionOk="0" fill="none" h="35462" w="53871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4F677B"/>
                </a:solidFill>
                <a:prstDash val="solid"/>
                <a:miter lim="1256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rect b="b" l="l" r="r" t="t"/>
                <a:pathLst>
                  <a:path extrusionOk="0" fill="none" h="45188" w="52552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B3C3CE"/>
                </a:solidFill>
                <a:prstDash val="solid"/>
                <a:miter lim="1256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72" name="Google Shape;672;p33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rect b="b" l="l" r="r" t="t"/>
                <a:pathLst>
                  <a:path extrusionOk="0" fill="none" h="35475" w="53883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C9D4DC"/>
                </a:solidFill>
                <a:prstDash val="solid"/>
                <a:miter lim="1256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73" name="Google Shape;673;p33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rect b="b" l="l" r="r" t="t"/>
                <a:pathLst>
                  <a:path extrusionOk="0" fill="none" h="53482" w="43969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DBE3E8"/>
                </a:solidFill>
                <a:prstDash val="solid"/>
                <a:miter lim="1256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74" name="Google Shape;674;p33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rect b="b" l="l" r="r" t="t"/>
                <a:pathLst>
                  <a:path extrusionOk="0" fill="none" h="45188" w="52564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FA1AF"/>
                </a:solidFill>
                <a:prstDash val="solid"/>
                <a:miter lim="1256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75" name="Google Shape;675;p33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rect b="b" l="l" r="r" t="t"/>
                <a:pathLst>
                  <a:path extrusionOk="0" fill="none" h="53469" w="43957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374F66"/>
                </a:solidFill>
                <a:prstDash val="solid"/>
                <a:miter lim="1256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676" name="Google Shape;676;p33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677" name="Google Shape;677;p33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rect b="b" l="l" r="r" t="t"/>
                  <a:pathLst>
                    <a:path extrusionOk="0" fill="none" h="22632" w="41331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E3E7EA"/>
                  </a:solidFill>
                  <a:prstDash val="solid"/>
                  <a:miter lim="1256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78" name="Google Shape;678;p33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rect b="b" l="l" r="r" t="t"/>
                  <a:pathLst>
                    <a:path extrusionOk="0" fill="none" h="25522" w="41318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E3E7EA"/>
                  </a:solidFill>
                  <a:prstDash val="solid"/>
                  <a:miter lim="1256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79" name="Google Shape;679;p33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rect b="b" l="l" r="r" t="t"/>
                  <a:pathLst>
                    <a:path extrusionOk="0" fill="none" h="3658" w="44535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EEF0F2"/>
                  </a:solidFill>
                  <a:prstDash val="solid"/>
                  <a:miter lim="1256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80" name="Google Shape;680;p33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rect b="b" l="l" r="r" t="t"/>
                  <a:pathLst>
                    <a:path extrusionOk="0" fill="none" h="3670" w="44535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EEF0F2"/>
                  </a:solidFill>
                  <a:prstDash val="solid"/>
                  <a:miter lim="1256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81" name="Google Shape;681;p33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rect b="b" l="l" r="r" t="t"/>
                  <a:pathLst>
                    <a:path extrusionOk="0" fill="none" h="3670" w="44535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EEF0F2"/>
                  </a:solidFill>
                  <a:prstDash val="solid"/>
                  <a:miter lim="1256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82" name="Google Shape;682;p33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rect b="b" l="l" r="r" t="t"/>
                  <a:pathLst>
                    <a:path extrusionOk="0" fill="none" h="3671" w="44535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EEF0F2"/>
                  </a:solidFill>
                  <a:prstDash val="solid"/>
                  <a:miter lim="1256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83" name="Google Shape;683;p33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rect b="b" l="l" r="r" t="t"/>
                  <a:pathLst>
                    <a:path extrusionOk="0" fill="none" h="169592" w="132823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FEFEFE"/>
                  </a:solidFill>
                  <a:prstDash val="solid"/>
                  <a:miter lim="1256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2"/>
                    </a:solidFill>
                  </a:endParaRPr>
                </a:p>
              </p:txBody>
            </p:sp>
          </p:grpSp>
        </p:grpSp>
      </p:grpSp>
      <p:grpSp>
        <p:nvGrpSpPr>
          <p:cNvPr id="684" name="Google Shape;684;p33"/>
          <p:cNvGrpSpPr/>
          <p:nvPr/>
        </p:nvGrpSpPr>
        <p:grpSpPr>
          <a:xfrm>
            <a:off x="515333" y="2572951"/>
            <a:ext cx="478459" cy="404014"/>
            <a:chOff x="6599718" y="2068734"/>
            <a:chExt cx="940737" cy="721067"/>
          </a:xfrm>
        </p:grpSpPr>
        <p:sp>
          <p:nvSpPr>
            <p:cNvPr id="685" name="Google Shape;685;p33"/>
            <p:cNvSpPr/>
            <p:nvPr/>
          </p:nvSpPr>
          <p:spPr>
            <a:xfrm>
              <a:off x="7138953" y="2569473"/>
              <a:ext cx="366935" cy="115933"/>
            </a:xfrm>
            <a:custGeom>
              <a:rect b="b" l="l" r="r" t="t"/>
              <a:pathLst>
                <a:path extrusionOk="0" fill="none" h="33338" w="105517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374F66"/>
              </a:solidFill>
              <a:prstDash val="solid"/>
              <a:miter lim="125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6650497" y="2579172"/>
              <a:ext cx="346397" cy="118079"/>
            </a:xfrm>
            <a:custGeom>
              <a:rect b="b" l="l" r="r" t="t"/>
              <a:pathLst>
                <a:path extrusionOk="0" fill="none" h="33955" w="99611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cap="flat" cmpd="sng" w="9525">
              <a:solidFill>
                <a:srgbClr val="DBE3E8"/>
              </a:solidFill>
              <a:prstDash val="solid"/>
              <a:miter lim="125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7236268" y="2370428"/>
              <a:ext cx="304187" cy="115978"/>
            </a:xfrm>
            <a:custGeom>
              <a:rect b="b" l="l" r="r" t="t"/>
              <a:pathLst>
                <a:path extrusionOk="0" fill="none" h="33351" w="87473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677B"/>
              </a:solidFill>
              <a:prstDash val="solid"/>
              <a:miter lim="125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7252744" y="2161243"/>
              <a:ext cx="271454" cy="115982"/>
            </a:xfrm>
            <a:custGeom>
              <a:rect b="b" l="l" r="r" t="t"/>
              <a:pathLst>
                <a:path extrusionOk="0" fill="none" h="33352" w="7806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3C3CE"/>
              </a:solidFill>
              <a:prstDash val="solid"/>
              <a:miter lim="125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6599718" y="2199610"/>
              <a:ext cx="260051" cy="115978"/>
            </a:xfrm>
            <a:custGeom>
              <a:rect b="b" l="l" r="r" t="t"/>
              <a:pathLst>
                <a:path extrusionOk="0" fill="none" h="33351" w="74781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8FA1AF"/>
              </a:solidFill>
              <a:prstDash val="solid"/>
              <a:miter lim="125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6605967" y="2389697"/>
              <a:ext cx="307727" cy="116023"/>
            </a:xfrm>
            <a:custGeom>
              <a:rect b="b" l="l" r="r" t="t"/>
              <a:pathLst>
                <a:path extrusionOk="0" fill="none" h="33364" w="88491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9D4DC"/>
              </a:solidFill>
              <a:prstDash val="solid"/>
              <a:miter lim="125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1" name="Google Shape;691;p33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692" name="Google Shape;692;p33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rect b="b" l="l" r="r" t="t"/>
                <a:pathLst>
                  <a:path extrusionOk="0" fill="none" h="35462" w="53871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4F677B"/>
                </a:solidFill>
                <a:prstDash val="solid"/>
                <a:miter lim="1256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rect b="b" l="l" r="r" t="t"/>
                <a:pathLst>
                  <a:path extrusionOk="0" fill="none" h="45188" w="52552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B3C3CE"/>
                </a:solidFill>
                <a:prstDash val="solid"/>
                <a:miter lim="1256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rect b="b" l="l" r="r" t="t"/>
                <a:pathLst>
                  <a:path extrusionOk="0" fill="none" h="35475" w="53883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C9D4DC"/>
                </a:solidFill>
                <a:prstDash val="solid"/>
                <a:miter lim="1256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3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rect b="b" l="l" r="r" t="t"/>
                <a:pathLst>
                  <a:path extrusionOk="0" fill="none" h="53482" w="43969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DBE3E8"/>
                </a:solidFill>
                <a:prstDash val="solid"/>
                <a:miter lim="1256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3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rect b="b" l="l" r="r" t="t"/>
                <a:pathLst>
                  <a:path extrusionOk="0" fill="none" h="45188" w="52564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FA1AF"/>
                </a:solidFill>
                <a:prstDash val="solid"/>
                <a:miter lim="1256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3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rect b="b" l="l" r="r" t="t"/>
                <a:pathLst>
                  <a:path extrusionOk="0" fill="none" h="53469" w="43957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374F66"/>
                </a:solidFill>
                <a:prstDash val="solid"/>
                <a:miter lim="1256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8" name="Google Shape;698;p33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699" name="Google Shape;699;p33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rect b="b" l="l" r="r" t="t"/>
                  <a:pathLst>
                    <a:path extrusionOk="0" fill="none" h="22632" w="41331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E3E7EA"/>
                  </a:solidFill>
                  <a:prstDash val="solid"/>
                  <a:miter lim="1256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33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rect b="b" l="l" r="r" t="t"/>
                  <a:pathLst>
                    <a:path extrusionOk="0" fill="none" h="25522" w="41318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E3E7EA"/>
                  </a:solidFill>
                  <a:prstDash val="solid"/>
                  <a:miter lim="1256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33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rect b="b" l="l" r="r" t="t"/>
                  <a:pathLst>
                    <a:path extrusionOk="0" fill="none" h="3658" w="44535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EEF0F2"/>
                  </a:solidFill>
                  <a:prstDash val="solid"/>
                  <a:miter lim="1256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33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rect b="b" l="l" r="r" t="t"/>
                  <a:pathLst>
                    <a:path extrusionOk="0" fill="none" h="3670" w="44535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EEF0F2"/>
                  </a:solidFill>
                  <a:prstDash val="solid"/>
                  <a:miter lim="1256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33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rect b="b" l="l" r="r" t="t"/>
                  <a:pathLst>
                    <a:path extrusionOk="0" fill="none" h="3670" w="44535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EEF0F2"/>
                  </a:solidFill>
                  <a:prstDash val="solid"/>
                  <a:miter lim="1256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33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rect b="b" l="l" r="r" t="t"/>
                  <a:pathLst>
                    <a:path extrusionOk="0" fill="none" h="3671" w="44535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EEF0F2"/>
                  </a:solidFill>
                  <a:prstDash val="solid"/>
                  <a:miter lim="1256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33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rect b="b" l="l" r="r" t="t"/>
                  <a:pathLst>
                    <a:path extrusionOk="0" fill="none" h="169592" w="132823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FEFEFE"/>
                  </a:solidFill>
                  <a:prstDash val="solid"/>
                  <a:miter lim="1256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06" name="Google Shape;706;p33"/>
          <p:cNvGrpSpPr/>
          <p:nvPr/>
        </p:nvGrpSpPr>
        <p:grpSpPr>
          <a:xfrm>
            <a:off x="6320092" y="968225"/>
            <a:ext cx="1567778" cy="491677"/>
            <a:chOff x="5194708" y="3484366"/>
            <a:chExt cx="3148148" cy="987304"/>
          </a:xfrm>
        </p:grpSpPr>
        <p:grpSp>
          <p:nvGrpSpPr>
            <p:cNvPr id="707" name="Google Shape;707;p33"/>
            <p:cNvGrpSpPr/>
            <p:nvPr/>
          </p:nvGrpSpPr>
          <p:grpSpPr>
            <a:xfrm>
              <a:off x="7531521" y="3484366"/>
              <a:ext cx="811335" cy="987304"/>
              <a:chOff x="3379425" y="1617275"/>
              <a:chExt cx="1090650" cy="1327200"/>
            </a:xfrm>
          </p:grpSpPr>
          <p:sp>
            <p:nvSpPr>
              <p:cNvPr id="708" name="Google Shape;708;p33"/>
              <p:cNvSpPr/>
              <p:nvPr/>
            </p:nvSpPr>
            <p:spPr>
              <a:xfrm>
                <a:off x="3554475" y="1792400"/>
                <a:ext cx="740475" cy="740375"/>
              </a:xfrm>
              <a:custGeom>
                <a:rect b="b" l="l" r="r" t="t"/>
                <a:pathLst>
                  <a:path extrusionOk="0" h="29615" w="29619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3379425" y="1617275"/>
                <a:ext cx="1090650" cy="1273950"/>
              </a:xfrm>
              <a:custGeom>
                <a:rect b="b" l="l" r="r" t="t"/>
                <a:pathLst>
                  <a:path extrusionOk="0" h="50958" w="43626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5" y="42750"/>
                    </a:cubicBezTo>
                    <a:lnTo>
                      <a:pt x="20935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3775050" y="2771175"/>
                <a:ext cx="300875" cy="173300"/>
              </a:xfrm>
              <a:custGeom>
                <a:rect b="b" l="l" r="r" t="t"/>
                <a:pathLst>
                  <a:path extrusionOk="0" h="6932" w="12035">
                    <a:moveTo>
                      <a:pt x="11087" y="1"/>
                    </a:moveTo>
                    <a:cubicBezTo>
                      <a:pt x="10861" y="1"/>
                      <a:pt x="10636" y="87"/>
                      <a:pt x="10465" y="260"/>
                    </a:cubicBezTo>
                    <a:lnTo>
                      <a:pt x="6866" y="3859"/>
                    </a:lnTo>
                    <a:lnTo>
                      <a:pt x="5979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6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3" y="1306"/>
                      <a:pt x="350" y="1636"/>
                    </a:cubicBezTo>
                    <a:lnTo>
                      <a:pt x="5389" y="6675"/>
                    </a:lnTo>
                    <a:cubicBezTo>
                      <a:pt x="5559" y="6846"/>
                      <a:pt x="5784" y="6931"/>
                      <a:pt x="6009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6" y="1250"/>
                      <a:pt x="12034" y="668"/>
                      <a:pt x="11712" y="260"/>
                    </a:cubicBezTo>
                    <a:cubicBezTo>
                      <a:pt x="11539" y="87"/>
                      <a:pt x="11313" y="1"/>
                      <a:pt x="11087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1" name="Google Shape;711;p33"/>
            <p:cNvGrpSpPr/>
            <p:nvPr/>
          </p:nvGrpSpPr>
          <p:grpSpPr>
            <a:xfrm>
              <a:off x="6752546" y="3484366"/>
              <a:ext cx="811428" cy="987304"/>
              <a:chOff x="2332275" y="1617275"/>
              <a:chExt cx="1090775" cy="1327200"/>
            </a:xfrm>
          </p:grpSpPr>
          <p:sp>
            <p:nvSpPr>
              <p:cNvPr id="712" name="Google Shape;712;p33"/>
              <p:cNvSpPr/>
              <p:nvPr/>
            </p:nvSpPr>
            <p:spPr>
              <a:xfrm>
                <a:off x="2507425" y="1792400"/>
                <a:ext cx="740375" cy="740375"/>
              </a:xfrm>
              <a:custGeom>
                <a:rect b="b" l="l" r="r" t="t"/>
                <a:pathLst>
                  <a:path extrusionOk="0" h="29615" w="29615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2332275" y="1617275"/>
                <a:ext cx="1090775" cy="1273950"/>
              </a:xfrm>
              <a:custGeom>
                <a:rect b="b" l="l" r="r" t="t"/>
                <a:pathLst>
                  <a:path extrusionOk="0" h="50958" w="43631">
                    <a:moveTo>
                      <a:pt x="21816" y="0"/>
                    </a:moveTo>
                    <a:cubicBezTo>
                      <a:pt x="9786" y="0"/>
                      <a:pt x="1" y="9788"/>
                      <a:pt x="1" y="21814"/>
                    </a:cubicBezTo>
                    <a:cubicBezTo>
                      <a:pt x="12" y="22289"/>
                      <a:pt x="402" y="22672"/>
                      <a:pt x="880" y="22672"/>
                    </a:cubicBezTo>
                    <a:cubicBezTo>
                      <a:pt x="1355" y="22672"/>
                      <a:pt x="1745" y="22289"/>
                      <a:pt x="1756" y="21814"/>
                    </a:cubicBezTo>
                    <a:cubicBezTo>
                      <a:pt x="1756" y="10757"/>
                      <a:pt x="10754" y="1755"/>
                      <a:pt x="21812" y="1755"/>
                    </a:cubicBezTo>
                    <a:cubicBezTo>
                      <a:pt x="32869" y="1755"/>
                      <a:pt x="41871" y="10753"/>
                      <a:pt x="41871" y="21814"/>
                    </a:cubicBezTo>
                    <a:cubicBezTo>
                      <a:pt x="41871" y="32872"/>
                      <a:pt x="32873" y="41870"/>
                      <a:pt x="21816" y="41870"/>
                    </a:cubicBezTo>
                    <a:cubicBezTo>
                      <a:pt x="21329" y="41870"/>
                      <a:pt x="20936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7" y="43147"/>
                      <a:pt x="43630" y="33547"/>
                      <a:pt x="43627" y="21814"/>
                    </a:cubicBezTo>
                    <a:cubicBezTo>
                      <a:pt x="43627" y="9785"/>
                      <a:pt x="33842" y="0"/>
                      <a:pt x="2181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2727925" y="2771175"/>
                <a:ext cx="300950" cy="173300"/>
              </a:xfrm>
              <a:custGeom>
                <a:rect b="b" l="l" r="r" t="t"/>
                <a:pathLst>
                  <a:path extrusionOk="0" h="6932" w="12038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7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8" y="6675"/>
                    </a:lnTo>
                    <a:cubicBezTo>
                      <a:pt x="5561" y="6846"/>
                      <a:pt x="5785" y="6931"/>
                      <a:pt x="6010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5" name="Google Shape;715;p33"/>
            <p:cNvGrpSpPr/>
            <p:nvPr/>
          </p:nvGrpSpPr>
          <p:grpSpPr>
            <a:xfrm>
              <a:off x="5973664" y="3484366"/>
              <a:ext cx="811335" cy="987304"/>
              <a:chOff x="1285250" y="1617275"/>
              <a:chExt cx="1090650" cy="1327200"/>
            </a:xfrm>
          </p:grpSpPr>
          <p:sp>
            <p:nvSpPr>
              <p:cNvPr id="716" name="Google Shape;716;p33"/>
              <p:cNvSpPr/>
              <p:nvPr/>
            </p:nvSpPr>
            <p:spPr>
              <a:xfrm>
                <a:off x="1460300" y="1792400"/>
                <a:ext cx="740475" cy="740375"/>
              </a:xfrm>
              <a:custGeom>
                <a:rect b="b" l="l" r="r" t="t"/>
                <a:pathLst>
                  <a:path extrusionOk="0" h="29615" w="29619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445D7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1285250" y="1617275"/>
                <a:ext cx="1090650" cy="1273950"/>
              </a:xfrm>
              <a:custGeom>
                <a:rect b="b" l="l" r="r" t="t"/>
                <a:pathLst>
                  <a:path extrusionOk="0" h="50958" w="43626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1680900" y="2771175"/>
                <a:ext cx="300850" cy="173300"/>
              </a:xfrm>
              <a:custGeom>
                <a:rect b="b" l="l" r="r" t="t"/>
                <a:pathLst>
                  <a:path extrusionOk="0" h="6932" w="12034">
                    <a:moveTo>
                      <a:pt x="11086" y="1"/>
                    </a:moveTo>
                    <a:cubicBezTo>
                      <a:pt x="10860" y="1"/>
                      <a:pt x="10635" y="87"/>
                      <a:pt x="10464" y="260"/>
                    </a:cubicBezTo>
                    <a:lnTo>
                      <a:pt x="6865" y="3859"/>
                    </a:lnTo>
                    <a:lnTo>
                      <a:pt x="5978" y="4742"/>
                    </a:lnTo>
                    <a:lnTo>
                      <a:pt x="5110" y="3874"/>
                    </a:lnTo>
                    <a:lnTo>
                      <a:pt x="1495" y="260"/>
                    </a:lnTo>
                    <a:cubicBezTo>
                      <a:pt x="1341" y="153"/>
                      <a:pt x="1165" y="102"/>
                      <a:pt x="989" y="102"/>
                    </a:cubicBezTo>
                    <a:cubicBezTo>
                      <a:pt x="730" y="102"/>
                      <a:pt x="474" y="214"/>
                      <a:pt x="297" y="427"/>
                    </a:cubicBezTo>
                    <a:cubicBezTo>
                      <a:pt x="0" y="783"/>
                      <a:pt x="22" y="1306"/>
                      <a:pt x="349" y="1636"/>
                    </a:cubicBezTo>
                    <a:lnTo>
                      <a:pt x="5388" y="6675"/>
                    </a:lnTo>
                    <a:cubicBezTo>
                      <a:pt x="5559" y="6846"/>
                      <a:pt x="5783" y="6931"/>
                      <a:pt x="6008" y="6931"/>
                    </a:cubicBezTo>
                    <a:cubicBezTo>
                      <a:pt x="6233" y="6931"/>
                      <a:pt x="6458" y="6846"/>
                      <a:pt x="6631" y="6675"/>
                    </a:cubicBezTo>
                    <a:lnTo>
                      <a:pt x="11666" y="1636"/>
                    </a:lnTo>
                    <a:cubicBezTo>
                      <a:pt x="12015" y="1250"/>
                      <a:pt x="12034" y="668"/>
                      <a:pt x="11711" y="260"/>
                    </a:cubicBezTo>
                    <a:cubicBezTo>
                      <a:pt x="11538" y="87"/>
                      <a:pt x="11312" y="1"/>
                      <a:pt x="1108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9" name="Google Shape;719;p33"/>
            <p:cNvGrpSpPr/>
            <p:nvPr/>
          </p:nvGrpSpPr>
          <p:grpSpPr>
            <a:xfrm>
              <a:off x="5194708" y="3484366"/>
              <a:ext cx="811409" cy="987304"/>
              <a:chOff x="238125" y="1617275"/>
              <a:chExt cx="1090750" cy="1327200"/>
            </a:xfrm>
          </p:grpSpPr>
          <p:sp>
            <p:nvSpPr>
              <p:cNvPr id="720" name="Google Shape;720;p33"/>
              <p:cNvSpPr/>
              <p:nvPr/>
            </p:nvSpPr>
            <p:spPr>
              <a:xfrm>
                <a:off x="413250" y="1792400"/>
                <a:ext cx="740375" cy="740375"/>
              </a:xfrm>
              <a:custGeom>
                <a:rect b="b" l="l" r="r" t="t"/>
                <a:pathLst>
                  <a:path extrusionOk="0" h="29615" w="29615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869FB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3"/>
              <p:cNvSpPr/>
              <p:nvPr/>
            </p:nvSpPr>
            <p:spPr>
              <a:xfrm>
                <a:off x="238125" y="1617275"/>
                <a:ext cx="1090750" cy="1273950"/>
              </a:xfrm>
              <a:custGeom>
                <a:rect b="b" l="l" r="r" t="t"/>
                <a:pathLst>
                  <a:path extrusionOk="0" h="50958" w="43630">
                    <a:moveTo>
                      <a:pt x="21815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11" y="22289"/>
                      <a:pt x="401" y="22672"/>
                      <a:pt x="879" y="22672"/>
                    </a:cubicBezTo>
                    <a:cubicBezTo>
                      <a:pt x="1354" y="22672"/>
                      <a:pt x="1744" y="22289"/>
                      <a:pt x="1755" y="21814"/>
                    </a:cubicBezTo>
                    <a:cubicBezTo>
                      <a:pt x="1755" y="10757"/>
                      <a:pt x="10753" y="1755"/>
                      <a:pt x="21811" y="1755"/>
                    </a:cubicBezTo>
                    <a:cubicBezTo>
                      <a:pt x="32869" y="1755"/>
                      <a:pt x="41870" y="10753"/>
                      <a:pt x="41870" y="21814"/>
                    </a:cubicBezTo>
                    <a:cubicBezTo>
                      <a:pt x="41870" y="32872"/>
                      <a:pt x="32872" y="41870"/>
                      <a:pt x="21815" y="41870"/>
                    </a:cubicBezTo>
                    <a:cubicBezTo>
                      <a:pt x="21329" y="41870"/>
                      <a:pt x="20935" y="42263"/>
                      <a:pt x="20935" y="42750"/>
                    </a:cubicBezTo>
                    <a:lnTo>
                      <a:pt x="20935" y="50957"/>
                    </a:lnTo>
                    <a:lnTo>
                      <a:pt x="22694" y="50942"/>
                    </a:lnTo>
                    <a:lnTo>
                      <a:pt x="22694" y="43610"/>
                    </a:lnTo>
                    <a:cubicBezTo>
                      <a:pt x="34316" y="43147"/>
                      <a:pt x="43629" y="33547"/>
                      <a:pt x="43626" y="21814"/>
                    </a:cubicBezTo>
                    <a:cubicBezTo>
                      <a:pt x="43626" y="9785"/>
                      <a:pt x="33841" y="0"/>
                      <a:pt x="2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3"/>
              <p:cNvSpPr/>
              <p:nvPr/>
            </p:nvSpPr>
            <p:spPr>
              <a:xfrm>
                <a:off x="633750" y="2771175"/>
                <a:ext cx="300950" cy="173300"/>
              </a:xfrm>
              <a:custGeom>
                <a:rect b="b" l="l" r="r" t="t"/>
                <a:pathLst>
                  <a:path extrusionOk="0" h="6932" w="12038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9" y="6675"/>
                    </a:lnTo>
                    <a:cubicBezTo>
                      <a:pt x="5561" y="6846"/>
                      <a:pt x="5786" y="6931"/>
                      <a:pt x="6010" y="6931"/>
                    </a:cubicBezTo>
                    <a:cubicBezTo>
                      <a:pt x="6235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3" name="Google Shape;723;p33"/>
          <p:cNvGrpSpPr/>
          <p:nvPr/>
        </p:nvGrpSpPr>
        <p:grpSpPr>
          <a:xfrm>
            <a:off x="6320092" y="1488525"/>
            <a:ext cx="1567778" cy="491677"/>
            <a:chOff x="5194708" y="3484366"/>
            <a:chExt cx="3148148" cy="987304"/>
          </a:xfrm>
        </p:grpSpPr>
        <p:grpSp>
          <p:nvGrpSpPr>
            <p:cNvPr id="724" name="Google Shape;724;p33"/>
            <p:cNvGrpSpPr/>
            <p:nvPr/>
          </p:nvGrpSpPr>
          <p:grpSpPr>
            <a:xfrm>
              <a:off x="7531521" y="3484366"/>
              <a:ext cx="811335" cy="987304"/>
              <a:chOff x="3379425" y="1617275"/>
              <a:chExt cx="1090650" cy="1327200"/>
            </a:xfrm>
          </p:grpSpPr>
          <p:sp>
            <p:nvSpPr>
              <p:cNvPr id="725" name="Google Shape;725;p33"/>
              <p:cNvSpPr/>
              <p:nvPr/>
            </p:nvSpPr>
            <p:spPr>
              <a:xfrm>
                <a:off x="3554475" y="1792400"/>
                <a:ext cx="740475" cy="740375"/>
              </a:xfrm>
              <a:custGeom>
                <a:rect b="b" l="l" r="r" t="t"/>
                <a:pathLst>
                  <a:path extrusionOk="0" h="29615" w="29619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3"/>
              <p:cNvSpPr/>
              <p:nvPr/>
            </p:nvSpPr>
            <p:spPr>
              <a:xfrm>
                <a:off x="3379425" y="1617275"/>
                <a:ext cx="1090650" cy="1273950"/>
              </a:xfrm>
              <a:custGeom>
                <a:rect b="b" l="l" r="r" t="t"/>
                <a:pathLst>
                  <a:path extrusionOk="0" h="50958" w="43626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5" y="42750"/>
                    </a:cubicBezTo>
                    <a:lnTo>
                      <a:pt x="20935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3"/>
              <p:cNvSpPr/>
              <p:nvPr/>
            </p:nvSpPr>
            <p:spPr>
              <a:xfrm>
                <a:off x="3775050" y="2771175"/>
                <a:ext cx="300875" cy="173300"/>
              </a:xfrm>
              <a:custGeom>
                <a:rect b="b" l="l" r="r" t="t"/>
                <a:pathLst>
                  <a:path extrusionOk="0" h="6932" w="12035">
                    <a:moveTo>
                      <a:pt x="11087" y="1"/>
                    </a:moveTo>
                    <a:cubicBezTo>
                      <a:pt x="10861" y="1"/>
                      <a:pt x="10636" y="87"/>
                      <a:pt x="10465" y="260"/>
                    </a:cubicBezTo>
                    <a:lnTo>
                      <a:pt x="6866" y="3859"/>
                    </a:lnTo>
                    <a:lnTo>
                      <a:pt x="5979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6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3" y="1306"/>
                      <a:pt x="350" y="1636"/>
                    </a:cubicBezTo>
                    <a:lnTo>
                      <a:pt x="5389" y="6675"/>
                    </a:lnTo>
                    <a:cubicBezTo>
                      <a:pt x="5559" y="6846"/>
                      <a:pt x="5784" y="6931"/>
                      <a:pt x="6009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6" y="1250"/>
                      <a:pt x="12034" y="668"/>
                      <a:pt x="11712" y="260"/>
                    </a:cubicBezTo>
                    <a:cubicBezTo>
                      <a:pt x="11539" y="87"/>
                      <a:pt x="11313" y="1"/>
                      <a:pt x="11087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8" name="Google Shape;728;p33"/>
            <p:cNvGrpSpPr/>
            <p:nvPr/>
          </p:nvGrpSpPr>
          <p:grpSpPr>
            <a:xfrm>
              <a:off x="6752546" y="3484366"/>
              <a:ext cx="811428" cy="987304"/>
              <a:chOff x="2332275" y="1617275"/>
              <a:chExt cx="1090775" cy="1327200"/>
            </a:xfrm>
          </p:grpSpPr>
          <p:sp>
            <p:nvSpPr>
              <p:cNvPr id="729" name="Google Shape;729;p33"/>
              <p:cNvSpPr/>
              <p:nvPr/>
            </p:nvSpPr>
            <p:spPr>
              <a:xfrm>
                <a:off x="2507425" y="1792400"/>
                <a:ext cx="740375" cy="740375"/>
              </a:xfrm>
              <a:custGeom>
                <a:rect b="b" l="l" r="r" t="t"/>
                <a:pathLst>
                  <a:path extrusionOk="0" h="29615" w="29615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3"/>
              <p:cNvSpPr/>
              <p:nvPr/>
            </p:nvSpPr>
            <p:spPr>
              <a:xfrm>
                <a:off x="2332275" y="1617275"/>
                <a:ext cx="1090775" cy="1273950"/>
              </a:xfrm>
              <a:custGeom>
                <a:rect b="b" l="l" r="r" t="t"/>
                <a:pathLst>
                  <a:path extrusionOk="0" h="50958" w="43631">
                    <a:moveTo>
                      <a:pt x="21816" y="0"/>
                    </a:moveTo>
                    <a:cubicBezTo>
                      <a:pt x="9786" y="0"/>
                      <a:pt x="1" y="9788"/>
                      <a:pt x="1" y="21814"/>
                    </a:cubicBezTo>
                    <a:cubicBezTo>
                      <a:pt x="12" y="22289"/>
                      <a:pt x="402" y="22672"/>
                      <a:pt x="880" y="22672"/>
                    </a:cubicBezTo>
                    <a:cubicBezTo>
                      <a:pt x="1355" y="22672"/>
                      <a:pt x="1745" y="22289"/>
                      <a:pt x="1756" y="21814"/>
                    </a:cubicBezTo>
                    <a:cubicBezTo>
                      <a:pt x="1756" y="10757"/>
                      <a:pt x="10754" y="1755"/>
                      <a:pt x="21812" y="1755"/>
                    </a:cubicBezTo>
                    <a:cubicBezTo>
                      <a:pt x="32869" y="1755"/>
                      <a:pt x="41871" y="10753"/>
                      <a:pt x="41871" y="21814"/>
                    </a:cubicBezTo>
                    <a:cubicBezTo>
                      <a:pt x="41871" y="32872"/>
                      <a:pt x="32873" y="41870"/>
                      <a:pt x="21816" y="41870"/>
                    </a:cubicBezTo>
                    <a:cubicBezTo>
                      <a:pt x="21329" y="41870"/>
                      <a:pt x="20936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7" y="43147"/>
                      <a:pt x="43630" y="33547"/>
                      <a:pt x="43627" y="21814"/>
                    </a:cubicBezTo>
                    <a:cubicBezTo>
                      <a:pt x="43627" y="9785"/>
                      <a:pt x="33842" y="0"/>
                      <a:pt x="2181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3"/>
              <p:cNvSpPr/>
              <p:nvPr/>
            </p:nvSpPr>
            <p:spPr>
              <a:xfrm>
                <a:off x="2727925" y="2771175"/>
                <a:ext cx="300950" cy="173300"/>
              </a:xfrm>
              <a:custGeom>
                <a:rect b="b" l="l" r="r" t="t"/>
                <a:pathLst>
                  <a:path extrusionOk="0" h="6932" w="12038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7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8" y="6675"/>
                    </a:lnTo>
                    <a:cubicBezTo>
                      <a:pt x="5561" y="6846"/>
                      <a:pt x="5785" y="6931"/>
                      <a:pt x="6010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2" name="Google Shape;732;p33"/>
            <p:cNvGrpSpPr/>
            <p:nvPr/>
          </p:nvGrpSpPr>
          <p:grpSpPr>
            <a:xfrm>
              <a:off x="5973664" y="3484366"/>
              <a:ext cx="811335" cy="987304"/>
              <a:chOff x="1285250" y="1617275"/>
              <a:chExt cx="1090650" cy="1327200"/>
            </a:xfrm>
          </p:grpSpPr>
          <p:sp>
            <p:nvSpPr>
              <p:cNvPr id="733" name="Google Shape;733;p33"/>
              <p:cNvSpPr/>
              <p:nvPr/>
            </p:nvSpPr>
            <p:spPr>
              <a:xfrm>
                <a:off x="1460300" y="1792400"/>
                <a:ext cx="740475" cy="740375"/>
              </a:xfrm>
              <a:custGeom>
                <a:rect b="b" l="l" r="r" t="t"/>
                <a:pathLst>
                  <a:path extrusionOk="0" h="29615" w="29619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445D7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3"/>
              <p:cNvSpPr/>
              <p:nvPr/>
            </p:nvSpPr>
            <p:spPr>
              <a:xfrm>
                <a:off x="1285250" y="1617275"/>
                <a:ext cx="1090650" cy="1273950"/>
              </a:xfrm>
              <a:custGeom>
                <a:rect b="b" l="l" r="r" t="t"/>
                <a:pathLst>
                  <a:path extrusionOk="0" h="50958" w="43626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3"/>
              <p:cNvSpPr/>
              <p:nvPr/>
            </p:nvSpPr>
            <p:spPr>
              <a:xfrm>
                <a:off x="1680900" y="2771175"/>
                <a:ext cx="300850" cy="173300"/>
              </a:xfrm>
              <a:custGeom>
                <a:rect b="b" l="l" r="r" t="t"/>
                <a:pathLst>
                  <a:path extrusionOk="0" h="6932" w="12034">
                    <a:moveTo>
                      <a:pt x="11086" y="1"/>
                    </a:moveTo>
                    <a:cubicBezTo>
                      <a:pt x="10860" y="1"/>
                      <a:pt x="10635" y="87"/>
                      <a:pt x="10464" y="260"/>
                    </a:cubicBezTo>
                    <a:lnTo>
                      <a:pt x="6865" y="3859"/>
                    </a:lnTo>
                    <a:lnTo>
                      <a:pt x="5978" y="4742"/>
                    </a:lnTo>
                    <a:lnTo>
                      <a:pt x="5110" y="3874"/>
                    </a:lnTo>
                    <a:lnTo>
                      <a:pt x="1495" y="260"/>
                    </a:lnTo>
                    <a:cubicBezTo>
                      <a:pt x="1341" y="153"/>
                      <a:pt x="1165" y="102"/>
                      <a:pt x="989" y="102"/>
                    </a:cubicBezTo>
                    <a:cubicBezTo>
                      <a:pt x="730" y="102"/>
                      <a:pt x="474" y="214"/>
                      <a:pt x="297" y="427"/>
                    </a:cubicBezTo>
                    <a:cubicBezTo>
                      <a:pt x="0" y="783"/>
                      <a:pt x="22" y="1306"/>
                      <a:pt x="349" y="1636"/>
                    </a:cubicBezTo>
                    <a:lnTo>
                      <a:pt x="5388" y="6675"/>
                    </a:lnTo>
                    <a:cubicBezTo>
                      <a:pt x="5559" y="6846"/>
                      <a:pt x="5783" y="6931"/>
                      <a:pt x="6008" y="6931"/>
                    </a:cubicBezTo>
                    <a:cubicBezTo>
                      <a:pt x="6233" y="6931"/>
                      <a:pt x="6458" y="6846"/>
                      <a:pt x="6631" y="6675"/>
                    </a:cubicBezTo>
                    <a:lnTo>
                      <a:pt x="11666" y="1636"/>
                    </a:lnTo>
                    <a:cubicBezTo>
                      <a:pt x="12015" y="1250"/>
                      <a:pt x="12034" y="668"/>
                      <a:pt x="11711" y="260"/>
                    </a:cubicBezTo>
                    <a:cubicBezTo>
                      <a:pt x="11538" y="87"/>
                      <a:pt x="11312" y="1"/>
                      <a:pt x="1108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6" name="Google Shape;736;p33"/>
            <p:cNvGrpSpPr/>
            <p:nvPr/>
          </p:nvGrpSpPr>
          <p:grpSpPr>
            <a:xfrm>
              <a:off x="5194708" y="3484366"/>
              <a:ext cx="811409" cy="987304"/>
              <a:chOff x="238125" y="1617275"/>
              <a:chExt cx="1090750" cy="1327200"/>
            </a:xfrm>
          </p:grpSpPr>
          <p:sp>
            <p:nvSpPr>
              <p:cNvPr id="737" name="Google Shape;737;p33"/>
              <p:cNvSpPr/>
              <p:nvPr/>
            </p:nvSpPr>
            <p:spPr>
              <a:xfrm>
                <a:off x="413250" y="1792400"/>
                <a:ext cx="740375" cy="740375"/>
              </a:xfrm>
              <a:custGeom>
                <a:rect b="b" l="l" r="r" t="t"/>
                <a:pathLst>
                  <a:path extrusionOk="0" h="29615" w="29615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869FB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3"/>
              <p:cNvSpPr/>
              <p:nvPr/>
            </p:nvSpPr>
            <p:spPr>
              <a:xfrm>
                <a:off x="238125" y="1617275"/>
                <a:ext cx="1090750" cy="1273950"/>
              </a:xfrm>
              <a:custGeom>
                <a:rect b="b" l="l" r="r" t="t"/>
                <a:pathLst>
                  <a:path extrusionOk="0" h="50958" w="43630">
                    <a:moveTo>
                      <a:pt x="21815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11" y="22289"/>
                      <a:pt x="401" y="22672"/>
                      <a:pt x="879" y="22672"/>
                    </a:cubicBezTo>
                    <a:cubicBezTo>
                      <a:pt x="1354" y="22672"/>
                      <a:pt x="1744" y="22289"/>
                      <a:pt x="1755" y="21814"/>
                    </a:cubicBezTo>
                    <a:cubicBezTo>
                      <a:pt x="1755" y="10757"/>
                      <a:pt x="10753" y="1755"/>
                      <a:pt x="21811" y="1755"/>
                    </a:cubicBezTo>
                    <a:cubicBezTo>
                      <a:pt x="32869" y="1755"/>
                      <a:pt x="41870" y="10753"/>
                      <a:pt x="41870" y="21814"/>
                    </a:cubicBezTo>
                    <a:cubicBezTo>
                      <a:pt x="41870" y="32872"/>
                      <a:pt x="32872" y="41870"/>
                      <a:pt x="21815" y="41870"/>
                    </a:cubicBezTo>
                    <a:cubicBezTo>
                      <a:pt x="21329" y="41870"/>
                      <a:pt x="20935" y="42263"/>
                      <a:pt x="20935" y="42750"/>
                    </a:cubicBezTo>
                    <a:lnTo>
                      <a:pt x="20935" y="50957"/>
                    </a:lnTo>
                    <a:lnTo>
                      <a:pt x="22694" y="50942"/>
                    </a:lnTo>
                    <a:lnTo>
                      <a:pt x="22694" y="43610"/>
                    </a:lnTo>
                    <a:cubicBezTo>
                      <a:pt x="34316" y="43147"/>
                      <a:pt x="43629" y="33547"/>
                      <a:pt x="43626" y="21814"/>
                    </a:cubicBezTo>
                    <a:cubicBezTo>
                      <a:pt x="43626" y="9785"/>
                      <a:pt x="33841" y="0"/>
                      <a:pt x="2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3"/>
              <p:cNvSpPr/>
              <p:nvPr/>
            </p:nvSpPr>
            <p:spPr>
              <a:xfrm>
                <a:off x="633750" y="2771175"/>
                <a:ext cx="300950" cy="173300"/>
              </a:xfrm>
              <a:custGeom>
                <a:rect b="b" l="l" r="r" t="t"/>
                <a:pathLst>
                  <a:path extrusionOk="0" h="6932" w="12038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9" y="6675"/>
                    </a:lnTo>
                    <a:cubicBezTo>
                      <a:pt x="5561" y="6846"/>
                      <a:pt x="5786" y="6931"/>
                      <a:pt x="6010" y="6931"/>
                    </a:cubicBezTo>
                    <a:cubicBezTo>
                      <a:pt x="6235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0" name="Google Shape;740;p33"/>
          <p:cNvGrpSpPr/>
          <p:nvPr/>
        </p:nvGrpSpPr>
        <p:grpSpPr>
          <a:xfrm>
            <a:off x="6320092" y="2008825"/>
            <a:ext cx="1567778" cy="491677"/>
            <a:chOff x="5194708" y="3484366"/>
            <a:chExt cx="3148148" cy="987304"/>
          </a:xfrm>
        </p:grpSpPr>
        <p:grpSp>
          <p:nvGrpSpPr>
            <p:cNvPr id="741" name="Google Shape;741;p33"/>
            <p:cNvGrpSpPr/>
            <p:nvPr/>
          </p:nvGrpSpPr>
          <p:grpSpPr>
            <a:xfrm>
              <a:off x="7531521" y="3484366"/>
              <a:ext cx="811335" cy="987304"/>
              <a:chOff x="3379425" y="1617275"/>
              <a:chExt cx="1090650" cy="1327200"/>
            </a:xfrm>
          </p:grpSpPr>
          <p:sp>
            <p:nvSpPr>
              <p:cNvPr id="742" name="Google Shape;742;p33"/>
              <p:cNvSpPr/>
              <p:nvPr/>
            </p:nvSpPr>
            <p:spPr>
              <a:xfrm>
                <a:off x="3554475" y="1792400"/>
                <a:ext cx="740475" cy="740375"/>
              </a:xfrm>
              <a:custGeom>
                <a:rect b="b" l="l" r="r" t="t"/>
                <a:pathLst>
                  <a:path extrusionOk="0" h="29615" w="29619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3"/>
              <p:cNvSpPr/>
              <p:nvPr/>
            </p:nvSpPr>
            <p:spPr>
              <a:xfrm>
                <a:off x="3379425" y="1617275"/>
                <a:ext cx="1090650" cy="1273950"/>
              </a:xfrm>
              <a:custGeom>
                <a:rect b="b" l="l" r="r" t="t"/>
                <a:pathLst>
                  <a:path extrusionOk="0" h="50958" w="43626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5" y="42750"/>
                    </a:cubicBezTo>
                    <a:lnTo>
                      <a:pt x="20935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3"/>
              <p:cNvSpPr/>
              <p:nvPr/>
            </p:nvSpPr>
            <p:spPr>
              <a:xfrm>
                <a:off x="3775050" y="2771175"/>
                <a:ext cx="300875" cy="173300"/>
              </a:xfrm>
              <a:custGeom>
                <a:rect b="b" l="l" r="r" t="t"/>
                <a:pathLst>
                  <a:path extrusionOk="0" h="6932" w="12035">
                    <a:moveTo>
                      <a:pt x="11087" y="1"/>
                    </a:moveTo>
                    <a:cubicBezTo>
                      <a:pt x="10861" y="1"/>
                      <a:pt x="10636" y="87"/>
                      <a:pt x="10465" y="260"/>
                    </a:cubicBezTo>
                    <a:lnTo>
                      <a:pt x="6866" y="3859"/>
                    </a:lnTo>
                    <a:lnTo>
                      <a:pt x="5979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6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3" y="1306"/>
                      <a:pt x="350" y="1636"/>
                    </a:cubicBezTo>
                    <a:lnTo>
                      <a:pt x="5389" y="6675"/>
                    </a:lnTo>
                    <a:cubicBezTo>
                      <a:pt x="5559" y="6846"/>
                      <a:pt x="5784" y="6931"/>
                      <a:pt x="6009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6" y="1250"/>
                      <a:pt x="12034" y="668"/>
                      <a:pt x="11712" y="260"/>
                    </a:cubicBezTo>
                    <a:cubicBezTo>
                      <a:pt x="11539" y="87"/>
                      <a:pt x="11313" y="1"/>
                      <a:pt x="11087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5" name="Google Shape;745;p33"/>
            <p:cNvGrpSpPr/>
            <p:nvPr/>
          </p:nvGrpSpPr>
          <p:grpSpPr>
            <a:xfrm>
              <a:off x="6752546" y="3484366"/>
              <a:ext cx="811428" cy="987304"/>
              <a:chOff x="2332275" y="1617275"/>
              <a:chExt cx="1090775" cy="1327200"/>
            </a:xfrm>
          </p:grpSpPr>
          <p:sp>
            <p:nvSpPr>
              <p:cNvPr id="746" name="Google Shape;746;p33"/>
              <p:cNvSpPr/>
              <p:nvPr/>
            </p:nvSpPr>
            <p:spPr>
              <a:xfrm>
                <a:off x="2507425" y="1792400"/>
                <a:ext cx="740375" cy="740375"/>
              </a:xfrm>
              <a:custGeom>
                <a:rect b="b" l="l" r="r" t="t"/>
                <a:pathLst>
                  <a:path extrusionOk="0" h="29615" w="29615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3"/>
              <p:cNvSpPr/>
              <p:nvPr/>
            </p:nvSpPr>
            <p:spPr>
              <a:xfrm>
                <a:off x="2332275" y="1617275"/>
                <a:ext cx="1090775" cy="1273950"/>
              </a:xfrm>
              <a:custGeom>
                <a:rect b="b" l="l" r="r" t="t"/>
                <a:pathLst>
                  <a:path extrusionOk="0" h="50958" w="43631">
                    <a:moveTo>
                      <a:pt x="21816" y="0"/>
                    </a:moveTo>
                    <a:cubicBezTo>
                      <a:pt x="9786" y="0"/>
                      <a:pt x="1" y="9788"/>
                      <a:pt x="1" y="21814"/>
                    </a:cubicBezTo>
                    <a:cubicBezTo>
                      <a:pt x="12" y="22289"/>
                      <a:pt x="402" y="22672"/>
                      <a:pt x="880" y="22672"/>
                    </a:cubicBezTo>
                    <a:cubicBezTo>
                      <a:pt x="1355" y="22672"/>
                      <a:pt x="1745" y="22289"/>
                      <a:pt x="1756" y="21814"/>
                    </a:cubicBezTo>
                    <a:cubicBezTo>
                      <a:pt x="1756" y="10757"/>
                      <a:pt x="10754" y="1755"/>
                      <a:pt x="21812" y="1755"/>
                    </a:cubicBezTo>
                    <a:cubicBezTo>
                      <a:pt x="32869" y="1755"/>
                      <a:pt x="41871" y="10753"/>
                      <a:pt x="41871" y="21814"/>
                    </a:cubicBezTo>
                    <a:cubicBezTo>
                      <a:pt x="41871" y="32872"/>
                      <a:pt x="32873" y="41870"/>
                      <a:pt x="21816" y="41870"/>
                    </a:cubicBezTo>
                    <a:cubicBezTo>
                      <a:pt x="21329" y="41870"/>
                      <a:pt x="20936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7" y="43147"/>
                      <a:pt x="43630" y="33547"/>
                      <a:pt x="43627" y="21814"/>
                    </a:cubicBezTo>
                    <a:cubicBezTo>
                      <a:pt x="43627" y="9785"/>
                      <a:pt x="33842" y="0"/>
                      <a:pt x="2181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3"/>
              <p:cNvSpPr/>
              <p:nvPr/>
            </p:nvSpPr>
            <p:spPr>
              <a:xfrm>
                <a:off x="2727925" y="2771175"/>
                <a:ext cx="300950" cy="173300"/>
              </a:xfrm>
              <a:custGeom>
                <a:rect b="b" l="l" r="r" t="t"/>
                <a:pathLst>
                  <a:path extrusionOk="0" h="6932" w="12038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7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8" y="6675"/>
                    </a:lnTo>
                    <a:cubicBezTo>
                      <a:pt x="5561" y="6846"/>
                      <a:pt x="5785" y="6931"/>
                      <a:pt x="6010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9" name="Google Shape;749;p33"/>
            <p:cNvGrpSpPr/>
            <p:nvPr/>
          </p:nvGrpSpPr>
          <p:grpSpPr>
            <a:xfrm>
              <a:off x="5973664" y="3484366"/>
              <a:ext cx="811335" cy="987304"/>
              <a:chOff x="1285250" y="1617275"/>
              <a:chExt cx="1090650" cy="1327200"/>
            </a:xfrm>
          </p:grpSpPr>
          <p:sp>
            <p:nvSpPr>
              <p:cNvPr id="750" name="Google Shape;750;p33"/>
              <p:cNvSpPr/>
              <p:nvPr/>
            </p:nvSpPr>
            <p:spPr>
              <a:xfrm>
                <a:off x="1460300" y="1792400"/>
                <a:ext cx="740475" cy="740375"/>
              </a:xfrm>
              <a:custGeom>
                <a:rect b="b" l="l" r="r" t="t"/>
                <a:pathLst>
                  <a:path extrusionOk="0" h="29615" w="29619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445D7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3"/>
              <p:cNvSpPr/>
              <p:nvPr/>
            </p:nvSpPr>
            <p:spPr>
              <a:xfrm>
                <a:off x="1285250" y="1617275"/>
                <a:ext cx="1090650" cy="1273950"/>
              </a:xfrm>
              <a:custGeom>
                <a:rect b="b" l="l" r="r" t="t"/>
                <a:pathLst>
                  <a:path extrusionOk="0" h="50958" w="43626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3"/>
              <p:cNvSpPr/>
              <p:nvPr/>
            </p:nvSpPr>
            <p:spPr>
              <a:xfrm>
                <a:off x="1680900" y="2771175"/>
                <a:ext cx="300850" cy="173300"/>
              </a:xfrm>
              <a:custGeom>
                <a:rect b="b" l="l" r="r" t="t"/>
                <a:pathLst>
                  <a:path extrusionOk="0" h="6932" w="12034">
                    <a:moveTo>
                      <a:pt x="11086" y="1"/>
                    </a:moveTo>
                    <a:cubicBezTo>
                      <a:pt x="10860" y="1"/>
                      <a:pt x="10635" y="87"/>
                      <a:pt x="10464" y="260"/>
                    </a:cubicBezTo>
                    <a:lnTo>
                      <a:pt x="6865" y="3859"/>
                    </a:lnTo>
                    <a:lnTo>
                      <a:pt x="5978" y="4742"/>
                    </a:lnTo>
                    <a:lnTo>
                      <a:pt x="5110" y="3874"/>
                    </a:lnTo>
                    <a:lnTo>
                      <a:pt x="1495" y="260"/>
                    </a:lnTo>
                    <a:cubicBezTo>
                      <a:pt x="1341" y="153"/>
                      <a:pt x="1165" y="102"/>
                      <a:pt x="989" y="102"/>
                    </a:cubicBezTo>
                    <a:cubicBezTo>
                      <a:pt x="730" y="102"/>
                      <a:pt x="474" y="214"/>
                      <a:pt x="297" y="427"/>
                    </a:cubicBezTo>
                    <a:cubicBezTo>
                      <a:pt x="0" y="783"/>
                      <a:pt x="22" y="1306"/>
                      <a:pt x="349" y="1636"/>
                    </a:cubicBezTo>
                    <a:lnTo>
                      <a:pt x="5388" y="6675"/>
                    </a:lnTo>
                    <a:cubicBezTo>
                      <a:pt x="5559" y="6846"/>
                      <a:pt x="5783" y="6931"/>
                      <a:pt x="6008" y="6931"/>
                    </a:cubicBezTo>
                    <a:cubicBezTo>
                      <a:pt x="6233" y="6931"/>
                      <a:pt x="6458" y="6846"/>
                      <a:pt x="6631" y="6675"/>
                    </a:cubicBezTo>
                    <a:lnTo>
                      <a:pt x="11666" y="1636"/>
                    </a:lnTo>
                    <a:cubicBezTo>
                      <a:pt x="12015" y="1250"/>
                      <a:pt x="12034" y="668"/>
                      <a:pt x="11711" y="260"/>
                    </a:cubicBezTo>
                    <a:cubicBezTo>
                      <a:pt x="11538" y="87"/>
                      <a:pt x="11312" y="1"/>
                      <a:pt x="1108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3" name="Google Shape;753;p33"/>
            <p:cNvGrpSpPr/>
            <p:nvPr/>
          </p:nvGrpSpPr>
          <p:grpSpPr>
            <a:xfrm>
              <a:off x="5194708" y="3484366"/>
              <a:ext cx="811409" cy="987304"/>
              <a:chOff x="238125" y="1617275"/>
              <a:chExt cx="1090750" cy="1327200"/>
            </a:xfrm>
          </p:grpSpPr>
          <p:sp>
            <p:nvSpPr>
              <p:cNvPr id="754" name="Google Shape;754;p33"/>
              <p:cNvSpPr/>
              <p:nvPr/>
            </p:nvSpPr>
            <p:spPr>
              <a:xfrm>
                <a:off x="413250" y="1792400"/>
                <a:ext cx="740375" cy="740375"/>
              </a:xfrm>
              <a:custGeom>
                <a:rect b="b" l="l" r="r" t="t"/>
                <a:pathLst>
                  <a:path extrusionOk="0" h="29615" w="29615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869FB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3"/>
              <p:cNvSpPr/>
              <p:nvPr/>
            </p:nvSpPr>
            <p:spPr>
              <a:xfrm>
                <a:off x="238125" y="1617275"/>
                <a:ext cx="1090750" cy="1273950"/>
              </a:xfrm>
              <a:custGeom>
                <a:rect b="b" l="l" r="r" t="t"/>
                <a:pathLst>
                  <a:path extrusionOk="0" h="50958" w="43630">
                    <a:moveTo>
                      <a:pt x="21815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11" y="22289"/>
                      <a:pt x="401" y="22672"/>
                      <a:pt x="879" y="22672"/>
                    </a:cubicBezTo>
                    <a:cubicBezTo>
                      <a:pt x="1354" y="22672"/>
                      <a:pt x="1744" y="22289"/>
                      <a:pt x="1755" y="21814"/>
                    </a:cubicBezTo>
                    <a:cubicBezTo>
                      <a:pt x="1755" y="10757"/>
                      <a:pt x="10753" y="1755"/>
                      <a:pt x="21811" y="1755"/>
                    </a:cubicBezTo>
                    <a:cubicBezTo>
                      <a:pt x="32869" y="1755"/>
                      <a:pt x="41870" y="10753"/>
                      <a:pt x="41870" y="21814"/>
                    </a:cubicBezTo>
                    <a:cubicBezTo>
                      <a:pt x="41870" y="32872"/>
                      <a:pt x="32872" y="41870"/>
                      <a:pt x="21815" y="41870"/>
                    </a:cubicBezTo>
                    <a:cubicBezTo>
                      <a:pt x="21329" y="41870"/>
                      <a:pt x="20935" y="42263"/>
                      <a:pt x="20935" y="42750"/>
                    </a:cubicBezTo>
                    <a:lnTo>
                      <a:pt x="20935" y="50957"/>
                    </a:lnTo>
                    <a:lnTo>
                      <a:pt x="22694" y="50942"/>
                    </a:lnTo>
                    <a:lnTo>
                      <a:pt x="22694" y="43610"/>
                    </a:lnTo>
                    <a:cubicBezTo>
                      <a:pt x="34316" y="43147"/>
                      <a:pt x="43629" y="33547"/>
                      <a:pt x="43626" y="21814"/>
                    </a:cubicBezTo>
                    <a:cubicBezTo>
                      <a:pt x="43626" y="9785"/>
                      <a:pt x="33841" y="0"/>
                      <a:pt x="2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3"/>
              <p:cNvSpPr/>
              <p:nvPr/>
            </p:nvSpPr>
            <p:spPr>
              <a:xfrm>
                <a:off x="633750" y="2771175"/>
                <a:ext cx="300950" cy="173300"/>
              </a:xfrm>
              <a:custGeom>
                <a:rect b="b" l="l" r="r" t="t"/>
                <a:pathLst>
                  <a:path extrusionOk="0" h="6932" w="12038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9" y="6675"/>
                    </a:lnTo>
                    <a:cubicBezTo>
                      <a:pt x="5561" y="6846"/>
                      <a:pt x="5786" y="6931"/>
                      <a:pt x="6010" y="6931"/>
                    </a:cubicBezTo>
                    <a:cubicBezTo>
                      <a:pt x="6235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7" name="Google Shape;757;p33"/>
          <p:cNvGrpSpPr/>
          <p:nvPr/>
        </p:nvGrpSpPr>
        <p:grpSpPr>
          <a:xfrm>
            <a:off x="6320092" y="2529125"/>
            <a:ext cx="1567778" cy="491677"/>
            <a:chOff x="5194708" y="3484366"/>
            <a:chExt cx="3148148" cy="987304"/>
          </a:xfrm>
        </p:grpSpPr>
        <p:grpSp>
          <p:nvGrpSpPr>
            <p:cNvPr id="758" name="Google Shape;758;p33"/>
            <p:cNvGrpSpPr/>
            <p:nvPr/>
          </p:nvGrpSpPr>
          <p:grpSpPr>
            <a:xfrm>
              <a:off x="7531521" y="3484366"/>
              <a:ext cx="811335" cy="987304"/>
              <a:chOff x="3379425" y="1617275"/>
              <a:chExt cx="1090650" cy="1327200"/>
            </a:xfrm>
          </p:grpSpPr>
          <p:sp>
            <p:nvSpPr>
              <p:cNvPr id="759" name="Google Shape;759;p33"/>
              <p:cNvSpPr/>
              <p:nvPr/>
            </p:nvSpPr>
            <p:spPr>
              <a:xfrm>
                <a:off x="3554475" y="1792400"/>
                <a:ext cx="740475" cy="740375"/>
              </a:xfrm>
              <a:custGeom>
                <a:rect b="b" l="l" r="r" t="t"/>
                <a:pathLst>
                  <a:path extrusionOk="0" h="29615" w="29619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3"/>
              <p:cNvSpPr/>
              <p:nvPr/>
            </p:nvSpPr>
            <p:spPr>
              <a:xfrm>
                <a:off x="3379425" y="1617275"/>
                <a:ext cx="1090650" cy="1273950"/>
              </a:xfrm>
              <a:custGeom>
                <a:rect b="b" l="l" r="r" t="t"/>
                <a:pathLst>
                  <a:path extrusionOk="0" h="50958" w="43626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5" y="42750"/>
                    </a:cubicBezTo>
                    <a:lnTo>
                      <a:pt x="20935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3"/>
              <p:cNvSpPr/>
              <p:nvPr/>
            </p:nvSpPr>
            <p:spPr>
              <a:xfrm>
                <a:off x="3775050" y="2771175"/>
                <a:ext cx="300875" cy="173300"/>
              </a:xfrm>
              <a:custGeom>
                <a:rect b="b" l="l" r="r" t="t"/>
                <a:pathLst>
                  <a:path extrusionOk="0" h="6932" w="12035">
                    <a:moveTo>
                      <a:pt x="11087" y="1"/>
                    </a:moveTo>
                    <a:cubicBezTo>
                      <a:pt x="10861" y="1"/>
                      <a:pt x="10636" y="87"/>
                      <a:pt x="10465" y="260"/>
                    </a:cubicBezTo>
                    <a:lnTo>
                      <a:pt x="6866" y="3859"/>
                    </a:lnTo>
                    <a:lnTo>
                      <a:pt x="5979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6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3" y="1306"/>
                      <a:pt x="350" y="1636"/>
                    </a:cubicBezTo>
                    <a:lnTo>
                      <a:pt x="5389" y="6675"/>
                    </a:lnTo>
                    <a:cubicBezTo>
                      <a:pt x="5559" y="6846"/>
                      <a:pt x="5784" y="6931"/>
                      <a:pt x="6009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6" y="1250"/>
                      <a:pt x="12034" y="668"/>
                      <a:pt x="11712" y="260"/>
                    </a:cubicBezTo>
                    <a:cubicBezTo>
                      <a:pt x="11539" y="87"/>
                      <a:pt x="11313" y="1"/>
                      <a:pt x="11087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2" name="Google Shape;762;p33"/>
            <p:cNvGrpSpPr/>
            <p:nvPr/>
          </p:nvGrpSpPr>
          <p:grpSpPr>
            <a:xfrm>
              <a:off x="6752546" y="3484366"/>
              <a:ext cx="811428" cy="987304"/>
              <a:chOff x="2332275" y="1617275"/>
              <a:chExt cx="1090775" cy="1327200"/>
            </a:xfrm>
          </p:grpSpPr>
          <p:sp>
            <p:nvSpPr>
              <p:cNvPr id="763" name="Google Shape;763;p33"/>
              <p:cNvSpPr/>
              <p:nvPr/>
            </p:nvSpPr>
            <p:spPr>
              <a:xfrm>
                <a:off x="2507425" y="1792400"/>
                <a:ext cx="740375" cy="740375"/>
              </a:xfrm>
              <a:custGeom>
                <a:rect b="b" l="l" r="r" t="t"/>
                <a:pathLst>
                  <a:path extrusionOk="0" h="29615" w="29615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33"/>
              <p:cNvSpPr/>
              <p:nvPr/>
            </p:nvSpPr>
            <p:spPr>
              <a:xfrm>
                <a:off x="2332275" y="1617275"/>
                <a:ext cx="1090775" cy="1273950"/>
              </a:xfrm>
              <a:custGeom>
                <a:rect b="b" l="l" r="r" t="t"/>
                <a:pathLst>
                  <a:path extrusionOk="0" h="50958" w="43631">
                    <a:moveTo>
                      <a:pt x="21816" y="0"/>
                    </a:moveTo>
                    <a:cubicBezTo>
                      <a:pt x="9786" y="0"/>
                      <a:pt x="1" y="9788"/>
                      <a:pt x="1" y="21814"/>
                    </a:cubicBezTo>
                    <a:cubicBezTo>
                      <a:pt x="12" y="22289"/>
                      <a:pt x="402" y="22672"/>
                      <a:pt x="880" y="22672"/>
                    </a:cubicBezTo>
                    <a:cubicBezTo>
                      <a:pt x="1355" y="22672"/>
                      <a:pt x="1745" y="22289"/>
                      <a:pt x="1756" y="21814"/>
                    </a:cubicBezTo>
                    <a:cubicBezTo>
                      <a:pt x="1756" y="10757"/>
                      <a:pt x="10754" y="1755"/>
                      <a:pt x="21812" y="1755"/>
                    </a:cubicBezTo>
                    <a:cubicBezTo>
                      <a:pt x="32869" y="1755"/>
                      <a:pt x="41871" y="10753"/>
                      <a:pt x="41871" y="21814"/>
                    </a:cubicBezTo>
                    <a:cubicBezTo>
                      <a:pt x="41871" y="32872"/>
                      <a:pt x="32873" y="41870"/>
                      <a:pt x="21816" y="41870"/>
                    </a:cubicBezTo>
                    <a:cubicBezTo>
                      <a:pt x="21329" y="41870"/>
                      <a:pt x="20936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7" y="43147"/>
                      <a:pt x="43630" y="33547"/>
                      <a:pt x="43627" y="21814"/>
                    </a:cubicBezTo>
                    <a:cubicBezTo>
                      <a:pt x="43627" y="9785"/>
                      <a:pt x="33842" y="0"/>
                      <a:pt x="2181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33"/>
              <p:cNvSpPr/>
              <p:nvPr/>
            </p:nvSpPr>
            <p:spPr>
              <a:xfrm>
                <a:off x="2727925" y="2771175"/>
                <a:ext cx="300950" cy="173300"/>
              </a:xfrm>
              <a:custGeom>
                <a:rect b="b" l="l" r="r" t="t"/>
                <a:pathLst>
                  <a:path extrusionOk="0" h="6932" w="12038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7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8" y="6675"/>
                    </a:lnTo>
                    <a:cubicBezTo>
                      <a:pt x="5561" y="6846"/>
                      <a:pt x="5785" y="6931"/>
                      <a:pt x="6010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6" name="Google Shape;766;p33"/>
            <p:cNvGrpSpPr/>
            <p:nvPr/>
          </p:nvGrpSpPr>
          <p:grpSpPr>
            <a:xfrm>
              <a:off x="5973664" y="3484366"/>
              <a:ext cx="811335" cy="987304"/>
              <a:chOff x="1285250" y="1617275"/>
              <a:chExt cx="1090650" cy="1327200"/>
            </a:xfrm>
          </p:grpSpPr>
          <p:sp>
            <p:nvSpPr>
              <p:cNvPr id="767" name="Google Shape;767;p33"/>
              <p:cNvSpPr/>
              <p:nvPr/>
            </p:nvSpPr>
            <p:spPr>
              <a:xfrm>
                <a:off x="1460300" y="1792400"/>
                <a:ext cx="740475" cy="740375"/>
              </a:xfrm>
              <a:custGeom>
                <a:rect b="b" l="l" r="r" t="t"/>
                <a:pathLst>
                  <a:path extrusionOk="0" h="29615" w="29619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445D7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3"/>
              <p:cNvSpPr/>
              <p:nvPr/>
            </p:nvSpPr>
            <p:spPr>
              <a:xfrm>
                <a:off x="1285250" y="1617275"/>
                <a:ext cx="1090650" cy="1273950"/>
              </a:xfrm>
              <a:custGeom>
                <a:rect b="b" l="l" r="r" t="t"/>
                <a:pathLst>
                  <a:path extrusionOk="0" h="50958" w="43626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3"/>
              <p:cNvSpPr/>
              <p:nvPr/>
            </p:nvSpPr>
            <p:spPr>
              <a:xfrm>
                <a:off x="1680900" y="2771175"/>
                <a:ext cx="300850" cy="173300"/>
              </a:xfrm>
              <a:custGeom>
                <a:rect b="b" l="l" r="r" t="t"/>
                <a:pathLst>
                  <a:path extrusionOk="0" h="6932" w="12034">
                    <a:moveTo>
                      <a:pt x="11086" y="1"/>
                    </a:moveTo>
                    <a:cubicBezTo>
                      <a:pt x="10860" y="1"/>
                      <a:pt x="10635" y="87"/>
                      <a:pt x="10464" y="260"/>
                    </a:cubicBezTo>
                    <a:lnTo>
                      <a:pt x="6865" y="3859"/>
                    </a:lnTo>
                    <a:lnTo>
                      <a:pt x="5978" y="4742"/>
                    </a:lnTo>
                    <a:lnTo>
                      <a:pt x="5110" y="3874"/>
                    </a:lnTo>
                    <a:lnTo>
                      <a:pt x="1495" y="260"/>
                    </a:lnTo>
                    <a:cubicBezTo>
                      <a:pt x="1341" y="153"/>
                      <a:pt x="1165" y="102"/>
                      <a:pt x="989" y="102"/>
                    </a:cubicBezTo>
                    <a:cubicBezTo>
                      <a:pt x="730" y="102"/>
                      <a:pt x="474" y="214"/>
                      <a:pt x="297" y="427"/>
                    </a:cubicBezTo>
                    <a:cubicBezTo>
                      <a:pt x="0" y="783"/>
                      <a:pt x="22" y="1306"/>
                      <a:pt x="349" y="1636"/>
                    </a:cubicBezTo>
                    <a:lnTo>
                      <a:pt x="5388" y="6675"/>
                    </a:lnTo>
                    <a:cubicBezTo>
                      <a:pt x="5559" y="6846"/>
                      <a:pt x="5783" y="6931"/>
                      <a:pt x="6008" y="6931"/>
                    </a:cubicBezTo>
                    <a:cubicBezTo>
                      <a:pt x="6233" y="6931"/>
                      <a:pt x="6458" y="6846"/>
                      <a:pt x="6631" y="6675"/>
                    </a:cubicBezTo>
                    <a:lnTo>
                      <a:pt x="11666" y="1636"/>
                    </a:lnTo>
                    <a:cubicBezTo>
                      <a:pt x="12015" y="1250"/>
                      <a:pt x="12034" y="668"/>
                      <a:pt x="11711" y="260"/>
                    </a:cubicBezTo>
                    <a:cubicBezTo>
                      <a:pt x="11538" y="87"/>
                      <a:pt x="11312" y="1"/>
                      <a:pt x="1108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0" name="Google Shape;770;p33"/>
            <p:cNvGrpSpPr/>
            <p:nvPr/>
          </p:nvGrpSpPr>
          <p:grpSpPr>
            <a:xfrm>
              <a:off x="5194708" y="3484366"/>
              <a:ext cx="811409" cy="987304"/>
              <a:chOff x="238125" y="1617275"/>
              <a:chExt cx="1090750" cy="1327200"/>
            </a:xfrm>
          </p:grpSpPr>
          <p:sp>
            <p:nvSpPr>
              <p:cNvPr id="771" name="Google Shape;771;p33"/>
              <p:cNvSpPr/>
              <p:nvPr/>
            </p:nvSpPr>
            <p:spPr>
              <a:xfrm>
                <a:off x="413250" y="1792400"/>
                <a:ext cx="740375" cy="740375"/>
              </a:xfrm>
              <a:custGeom>
                <a:rect b="b" l="l" r="r" t="t"/>
                <a:pathLst>
                  <a:path extrusionOk="0" h="29615" w="29615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869FB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3"/>
              <p:cNvSpPr/>
              <p:nvPr/>
            </p:nvSpPr>
            <p:spPr>
              <a:xfrm>
                <a:off x="238125" y="1617275"/>
                <a:ext cx="1090750" cy="1273950"/>
              </a:xfrm>
              <a:custGeom>
                <a:rect b="b" l="l" r="r" t="t"/>
                <a:pathLst>
                  <a:path extrusionOk="0" h="50958" w="43630">
                    <a:moveTo>
                      <a:pt x="21815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11" y="22289"/>
                      <a:pt x="401" y="22672"/>
                      <a:pt x="879" y="22672"/>
                    </a:cubicBezTo>
                    <a:cubicBezTo>
                      <a:pt x="1354" y="22672"/>
                      <a:pt x="1744" y="22289"/>
                      <a:pt x="1755" y="21814"/>
                    </a:cubicBezTo>
                    <a:cubicBezTo>
                      <a:pt x="1755" y="10757"/>
                      <a:pt x="10753" y="1755"/>
                      <a:pt x="21811" y="1755"/>
                    </a:cubicBezTo>
                    <a:cubicBezTo>
                      <a:pt x="32869" y="1755"/>
                      <a:pt x="41870" y="10753"/>
                      <a:pt x="41870" y="21814"/>
                    </a:cubicBezTo>
                    <a:cubicBezTo>
                      <a:pt x="41870" y="32872"/>
                      <a:pt x="32872" y="41870"/>
                      <a:pt x="21815" y="41870"/>
                    </a:cubicBezTo>
                    <a:cubicBezTo>
                      <a:pt x="21329" y="41870"/>
                      <a:pt x="20935" y="42263"/>
                      <a:pt x="20935" y="42750"/>
                    </a:cubicBezTo>
                    <a:lnTo>
                      <a:pt x="20935" y="50957"/>
                    </a:lnTo>
                    <a:lnTo>
                      <a:pt x="22694" y="50942"/>
                    </a:lnTo>
                    <a:lnTo>
                      <a:pt x="22694" y="43610"/>
                    </a:lnTo>
                    <a:cubicBezTo>
                      <a:pt x="34316" y="43147"/>
                      <a:pt x="43629" y="33547"/>
                      <a:pt x="43626" y="21814"/>
                    </a:cubicBezTo>
                    <a:cubicBezTo>
                      <a:pt x="43626" y="9785"/>
                      <a:pt x="33841" y="0"/>
                      <a:pt x="2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3"/>
              <p:cNvSpPr/>
              <p:nvPr/>
            </p:nvSpPr>
            <p:spPr>
              <a:xfrm>
                <a:off x="633750" y="2771175"/>
                <a:ext cx="300950" cy="173300"/>
              </a:xfrm>
              <a:custGeom>
                <a:rect b="b" l="l" r="r" t="t"/>
                <a:pathLst>
                  <a:path extrusionOk="0" h="6932" w="12038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9" y="6675"/>
                    </a:lnTo>
                    <a:cubicBezTo>
                      <a:pt x="5561" y="6846"/>
                      <a:pt x="5786" y="6931"/>
                      <a:pt x="6010" y="6931"/>
                    </a:cubicBezTo>
                    <a:cubicBezTo>
                      <a:pt x="6235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4"/>
          <p:cNvSpPr txBox="1"/>
          <p:nvPr/>
        </p:nvSpPr>
        <p:spPr>
          <a:xfrm>
            <a:off x="495863" y="404350"/>
            <a:ext cx="5831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Nested </a:t>
            </a:r>
            <a:r>
              <a:rPr b="1" lang="en" sz="3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Loop</a:t>
            </a:r>
            <a:endParaRPr b="1" sz="3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79" name="Google Shape;7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267" y="1853625"/>
            <a:ext cx="2149625" cy="9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34"/>
          <p:cNvSpPr txBox="1"/>
          <p:nvPr/>
        </p:nvSpPr>
        <p:spPr>
          <a:xfrm>
            <a:off x="6448225" y="1441125"/>
            <a:ext cx="1129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Biasakan!</a:t>
            </a:r>
            <a:endParaRPr b="1" sz="15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81" name="Google Shape;78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885" y="1073352"/>
            <a:ext cx="5018378" cy="31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5"/>
          <p:cNvSpPr txBox="1"/>
          <p:nvPr>
            <p:ph type="ctrTitle"/>
          </p:nvPr>
        </p:nvSpPr>
        <p:spPr>
          <a:xfrm>
            <a:off x="1370375" y="2153100"/>
            <a:ext cx="6279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Continue o</a:t>
            </a:r>
            <a:r>
              <a:rPr b="1" lang="en" sz="4200">
                <a:solidFill>
                  <a:schemeClr val="lt2"/>
                </a:solidFill>
                <a:latin typeface="Maven Pro"/>
                <a:ea typeface="Maven Pro"/>
                <a:cs typeface="Maven Pro"/>
                <a:sym typeface="Maven Pro"/>
              </a:rPr>
              <a:t>r Break</a:t>
            </a:r>
            <a:endParaRPr b="1" sz="4200">
              <a:solidFill>
                <a:schemeClr val="l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87" name="Google Shape;787;p35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5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6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Continue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794" name="Google Shape;794;p36"/>
          <p:cNvGrpSpPr/>
          <p:nvPr/>
        </p:nvGrpSpPr>
        <p:grpSpPr>
          <a:xfrm>
            <a:off x="618836" y="989469"/>
            <a:ext cx="119309" cy="2856120"/>
            <a:chOff x="4834661" y="1213469"/>
            <a:chExt cx="119309" cy="2856120"/>
          </a:xfrm>
        </p:grpSpPr>
        <p:sp>
          <p:nvSpPr>
            <p:cNvPr id="795" name="Google Shape;795;p36"/>
            <p:cNvSpPr/>
            <p:nvPr/>
          </p:nvSpPr>
          <p:spPr>
            <a:xfrm>
              <a:off x="4834661" y="206150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4834661" y="1984420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4834661" y="213859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4834661" y="2215172"/>
              <a:ext cx="119309" cy="36472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4834661" y="2292258"/>
              <a:ext cx="119309" cy="36502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4834661" y="167604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4834661" y="1598930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4834661" y="175313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4834661" y="183021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4834661" y="1907304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4834661" y="1290556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4834661" y="1213469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4834661" y="136767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4834661" y="144475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4834661" y="1521844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4834661" y="2373516"/>
              <a:ext cx="119309" cy="1696074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11" name="Google Shape;8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320" y="1029700"/>
            <a:ext cx="3885230" cy="26613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2" name="Google Shape;812;p36"/>
          <p:cNvGrpSpPr/>
          <p:nvPr/>
        </p:nvGrpSpPr>
        <p:grpSpPr>
          <a:xfrm>
            <a:off x="5378096" y="847982"/>
            <a:ext cx="2590982" cy="3213988"/>
            <a:chOff x="5095121" y="989482"/>
            <a:chExt cx="2590982" cy="3213988"/>
          </a:xfrm>
        </p:grpSpPr>
        <p:sp>
          <p:nvSpPr>
            <p:cNvPr id="813" name="Google Shape;813;p36"/>
            <p:cNvSpPr/>
            <p:nvPr/>
          </p:nvSpPr>
          <p:spPr>
            <a:xfrm>
              <a:off x="6658864" y="3696614"/>
              <a:ext cx="0" cy="30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5095121" y="989482"/>
              <a:ext cx="2590982" cy="3213988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5201885" y="1119727"/>
              <a:ext cx="2377423" cy="2953528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16" name="Google Shape;81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9037" y="1042258"/>
            <a:ext cx="2029100" cy="28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7"/>
          <p:cNvSpPr txBox="1"/>
          <p:nvPr/>
        </p:nvSpPr>
        <p:spPr>
          <a:xfrm>
            <a:off x="495863" y="404350"/>
            <a:ext cx="5831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Contoh 4</a:t>
            </a:r>
            <a:endParaRPr b="1" sz="3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822" name="Google Shape;8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267" y="1853625"/>
            <a:ext cx="2149625" cy="9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37"/>
          <p:cNvSpPr txBox="1"/>
          <p:nvPr/>
        </p:nvSpPr>
        <p:spPr>
          <a:xfrm>
            <a:off x="6448225" y="1441125"/>
            <a:ext cx="1129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Biasakan!</a:t>
            </a:r>
            <a:endParaRPr b="1" sz="15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824" name="Google Shape;82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875" y="1073350"/>
            <a:ext cx="4543050" cy="2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8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Break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830" name="Google Shape;830;p38"/>
          <p:cNvGrpSpPr/>
          <p:nvPr/>
        </p:nvGrpSpPr>
        <p:grpSpPr>
          <a:xfrm>
            <a:off x="618836" y="989469"/>
            <a:ext cx="119309" cy="2856120"/>
            <a:chOff x="4834661" y="1213469"/>
            <a:chExt cx="119309" cy="2856120"/>
          </a:xfrm>
        </p:grpSpPr>
        <p:sp>
          <p:nvSpPr>
            <p:cNvPr id="831" name="Google Shape;831;p38"/>
            <p:cNvSpPr/>
            <p:nvPr/>
          </p:nvSpPr>
          <p:spPr>
            <a:xfrm>
              <a:off x="4834661" y="206150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4834661" y="1984420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4834661" y="213859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4834661" y="2215172"/>
              <a:ext cx="119309" cy="36472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4834661" y="2292258"/>
              <a:ext cx="119309" cy="36502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4834661" y="167604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4834661" y="1598930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4834661" y="175313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4834661" y="183021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4834661" y="1907304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4834661" y="1290556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4834661" y="1213469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4834661" y="136767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4834661" y="144475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4834661" y="1521844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4834661" y="2373516"/>
              <a:ext cx="119309" cy="1696074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47" name="Google Shape;8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745" y="1114600"/>
            <a:ext cx="3885230" cy="2456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++ break statement" id="848" name="Google Shape;84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9248" y="1173310"/>
            <a:ext cx="2207100" cy="256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9" name="Google Shape;849;p38"/>
          <p:cNvGrpSpPr/>
          <p:nvPr/>
        </p:nvGrpSpPr>
        <p:grpSpPr>
          <a:xfrm>
            <a:off x="5407308" y="847982"/>
            <a:ext cx="2590982" cy="3213988"/>
            <a:chOff x="5095121" y="989482"/>
            <a:chExt cx="2590982" cy="3213988"/>
          </a:xfrm>
        </p:grpSpPr>
        <p:sp>
          <p:nvSpPr>
            <p:cNvPr id="850" name="Google Shape;850;p38"/>
            <p:cNvSpPr/>
            <p:nvPr/>
          </p:nvSpPr>
          <p:spPr>
            <a:xfrm>
              <a:off x="6658864" y="3696614"/>
              <a:ext cx="0" cy="30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5095121" y="989482"/>
              <a:ext cx="2590982" cy="3213988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5201885" y="1119727"/>
              <a:ext cx="2377423" cy="2953528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9"/>
          <p:cNvSpPr txBox="1"/>
          <p:nvPr/>
        </p:nvSpPr>
        <p:spPr>
          <a:xfrm>
            <a:off x="495863" y="404350"/>
            <a:ext cx="5831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Contoh 5</a:t>
            </a:r>
            <a:endParaRPr b="1" sz="3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858" name="Google Shape;8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267" y="1853625"/>
            <a:ext cx="2149625" cy="9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39"/>
          <p:cNvSpPr txBox="1"/>
          <p:nvPr/>
        </p:nvSpPr>
        <p:spPr>
          <a:xfrm>
            <a:off x="6448225" y="1441125"/>
            <a:ext cx="1129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Biasakan!</a:t>
            </a:r>
            <a:endParaRPr b="1" sz="15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860" name="Google Shape;86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875" y="1073350"/>
            <a:ext cx="4958100" cy="31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0"/>
          <p:cNvSpPr txBox="1"/>
          <p:nvPr>
            <p:ph type="ctrTitle"/>
          </p:nvPr>
        </p:nvSpPr>
        <p:spPr>
          <a:xfrm>
            <a:off x="1370375" y="2153100"/>
            <a:ext cx="6279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Tu</a:t>
            </a:r>
            <a:r>
              <a:rPr b="1" lang="en" sz="4200">
                <a:solidFill>
                  <a:schemeClr val="lt2"/>
                </a:solidFill>
                <a:latin typeface="Maven Pro"/>
                <a:ea typeface="Maven Pro"/>
                <a:cs typeface="Maven Pro"/>
                <a:sym typeface="Maven Pro"/>
              </a:rPr>
              <a:t>gas</a:t>
            </a:r>
            <a:endParaRPr b="1" sz="4200">
              <a:solidFill>
                <a:schemeClr val="l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66" name="Google Shape;866;p40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40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1"/>
          <p:cNvSpPr txBox="1"/>
          <p:nvPr>
            <p:ph idx="1" type="body"/>
          </p:nvPr>
        </p:nvSpPr>
        <p:spPr>
          <a:xfrm>
            <a:off x="618825" y="1075400"/>
            <a:ext cx="3534300" cy="2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Buatlah Program untuk membuat </a:t>
            </a:r>
            <a:r>
              <a:rPr lang="en" sz="1900">
                <a:solidFill>
                  <a:schemeClr val="accent2"/>
                </a:solidFill>
              </a:rPr>
              <a:t>asterik</a:t>
            </a:r>
            <a:r>
              <a:rPr lang="en" sz="1900"/>
              <a:t> seperti di samping dengan menginputkan </a:t>
            </a:r>
            <a:r>
              <a:rPr lang="en" sz="1900">
                <a:solidFill>
                  <a:schemeClr val="accent2"/>
                </a:solidFill>
              </a:rPr>
              <a:t>jumlah baris</a:t>
            </a:r>
            <a:r>
              <a:rPr lang="en" sz="1900"/>
              <a:t> yang akan dibuat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2"/>
              </a:solidFill>
            </a:endParaRPr>
          </a:p>
        </p:txBody>
      </p:sp>
      <p:sp>
        <p:nvSpPr>
          <p:cNvPr id="873" name="Google Shape;873;p41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Tugas 1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874" name="Google Shape;874;p41"/>
          <p:cNvGrpSpPr/>
          <p:nvPr/>
        </p:nvGrpSpPr>
        <p:grpSpPr>
          <a:xfrm>
            <a:off x="5365286" y="1220544"/>
            <a:ext cx="119309" cy="2856120"/>
            <a:chOff x="4834661" y="1213469"/>
            <a:chExt cx="119309" cy="2856120"/>
          </a:xfrm>
        </p:grpSpPr>
        <p:sp>
          <p:nvSpPr>
            <p:cNvPr id="875" name="Google Shape;875;p41"/>
            <p:cNvSpPr/>
            <p:nvPr/>
          </p:nvSpPr>
          <p:spPr>
            <a:xfrm>
              <a:off x="4834661" y="206150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4834661" y="1984420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4834661" y="213859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4834661" y="2215172"/>
              <a:ext cx="119309" cy="36472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4834661" y="2292258"/>
              <a:ext cx="119309" cy="36502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4834661" y="167604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4834661" y="1598930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4834661" y="175313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4834661" y="183021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4834661" y="1907304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4834661" y="1290556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4834661" y="1213469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4834661" y="136767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4834661" y="144475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1"/>
            <p:cNvSpPr/>
            <p:nvPr/>
          </p:nvSpPr>
          <p:spPr>
            <a:xfrm>
              <a:off x="4834661" y="1521844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1"/>
            <p:cNvSpPr/>
            <p:nvPr/>
          </p:nvSpPr>
          <p:spPr>
            <a:xfrm>
              <a:off x="4834661" y="2373516"/>
              <a:ext cx="119309" cy="1696074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https://lh5.googleusercontent.com/uQLydDGyqbqvXgvuiiLetld8PaiK1773reOq9kxnPi3LBp8lAZ4s9Hpf74e2kzTOmmOayNBda6i47TXPw7pYMwQ7LHVQBdVTlrzp_2LF_g9SDifoayxoL2cnWbpPXK5U7_6wieQXS7jaev5PXA" id="891" name="Google Shape;89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2550" y="1075400"/>
            <a:ext cx="2291874" cy="104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t5BykWg1tcL3nV6xTCHOuHT0sEJqNdB1b0Gxhu0eKG0LKKqYkSQ6gwrUS3bOVNsho3GL8OWZYCvsLOX3Ffejj9S37I_8BvF51zlfAm2YPItzM95my80WiEcPj29QteXsmJFXi8CszEFy4zfCag" id="892" name="Google Shape;89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2550" y="2167200"/>
            <a:ext cx="2291875" cy="104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QgF1H-wp_VETK6z3Y82ySU9MPDfIBnxKtUDjiEvaq9erL7Xpn-Nc2aDpHRYwEOhqLCkIop1zfI9ZQKpv9XrvFcvVkFozBTiuVYClR_RKfl-HckjThw0d6RpcnBo32scZhgei7iXLmu-yXnh40w" id="893" name="Google Shape;893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42550" y="3259000"/>
            <a:ext cx="2291875" cy="10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4"/>
          <p:cNvSpPr txBox="1"/>
          <p:nvPr>
            <p:ph idx="4294967295" type="ctrTitle"/>
          </p:nvPr>
        </p:nvSpPr>
        <p:spPr>
          <a:xfrm>
            <a:off x="490425" y="485750"/>
            <a:ext cx="6279900" cy="8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Materi Hari Ini</a:t>
            </a:r>
            <a:endParaRPr b="1" sz="32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6" name="Google Shape;486;p24"/>
          <p:cNvSpPr txBox="1"/>
          <p:nvPr/>
        </p:nvSpPr>
        <p:spPr>
          <a:xfrm flipH="1">
            <a:off x="579700" y="1287475"/>
            <a:ext cx="62799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Maven Pro Regular"/>
              <a:buChar char="●"/>
            </a:pPr>
            <a:r>
              <a:rPr lang="en" sz="29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Looping Statement </a:t>
            </a:r>
            <a:endParaRPr sz="29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Maven Pro Regular"/>
              <a:buChar char="●"/>
            </a:pPr>
            <a:r>
              <a:rPr lang="en" sz="29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Percabangan (Continue, Break)</a:t>
            </a:r>
            <a:endParaRPr sz="29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2"/>
          <p:cNvSpPr txBox="1"/>
          <p:nvPr>
            <p:ph idx="1" type="body"/>
          </p:nvPr>
        </p:nvSpPr>
        <p:spPr>
          <a:xfrm>
            <a:off x="618825" y="1075400"/>
            <a:ext cx="3534300" cy="2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Buatlah </a:t>
            </a:r>
            <a:r>
              <a:rPr lang="en" sz="1900">
                <a:solidFill>
                  <a:schemeClr val="accent2"/>
                </a:solidFill>
              </a:rPr>
              <a:t>Program Sigma</a:t>
            </a:r>
            <a:r>
              <a:rPr lang="en" sz="1900"/>
              <a:t> !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Contoh 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Input : 5</a:t>
            </a:r>
            <a:endParaRPr sz="19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Output : 15 (5+4+3+2+1)</a:t>
            </a:r>
            <a:endParaRPr sz="19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Input : 3</a:t>
            </a:r>
            <a:endParaRPr sz="19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Output : 6 (3+2+1)</a:t>
            </a:r>
            <a:endParaRPr sz="19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2"/>
              </a:solidFill>
            </a:endParaRPr>
          </a:p>
        </p:txBody>
      </p:sp>
      <p:sp>
        <p:nvSpPr>
          <p:cNvPr id="899" name="Google Shape;899;p42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Tugas</a:t>
            </a:r>
            <a:r>
              <a:rPr lang="en">
                <a:solidFill>
                  <a:schemeClr val="accent2"/>
                </a:solidFill>
              </a:rPr>
              <a:t> 2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900" name="Google Shape;900;p42"/>
          <p:cNvGrpSpPr/>
          <p:nvPr/>
        </p:nvGrpSpPr>
        <p:grpSpPr>
          <a:xfrm>
            <a:off x="5365286" y="1220544"/>
            <a:ext cx="119309" cy="2856120"/>
            <a:chOff x="4834661" y="1213469"/>
            <a:chExt cx="119309" cy="2856120"/>
          </a:xfrm>
        </p:grpSpPr>
        <p:sp>
          <p:nvSpPr>
            <p:cNvPr id="901" name="Google Shape;901;p42"/>
            <p:cNvSpPr/>
            <p:nvPr/>
          </p:nvSpPr>
          <p:spPr>
            <a:xfrm>
              <a:off x="4834661" y="206150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4834661" y="1984420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4834661" y="213859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4834661" y="2215172"/>
              <a:ext cx="119309" cy="36472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4834661" y="2292258"/>
              <a:ext cx="119309" cy="36502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4834661" y="167604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4834661" y="1598930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4834661" y="175313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4834661" y="183021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4834661" y="1907304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4834661" y="1290556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4834661" y="1213469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4834661" y="136767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4834661" y="144475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4834661" y="1521844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4834661" y="2373516"/>
              <a:ext cx="119309" cy="1696074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3"/>
          <p:cNvSpPr txBox="1"/>
          <p:nvPr>
            <p:ph idx="1" type="body"/>
          </p:nvPr>
        </p:nvSpPr>
        <p:spPr>
          <a:xfrm>
            <a:off x="618825" y="1075400"/>
            <a:ext cx="3534300" cy="2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Buatlah Program mencari </a:t>
            </a:r>
            <a:r>
              <a:rPr lang="en" sz="1900">
                <a:solidFill>
                  <a:schemeClr val="accent2"/>
                </a:solidFill>
              </a:rPr>
              <a:t>bilangan prima</a:t>
            </a:r>
            <a:r>
              <a:rPr lang="en" sz="1900"/>
              <a:t> dengan menggunakan </a:t>
            </a:r>
            <a:r>
              <a:rPr lang="en" sz="1900">
                <a:solidFill>
                  <a:schemeClr val="accent2"/>
                </a:solidFill>
              </a:rPr>
              <a:t>looping</a:t>
            </a:r>
            <a:r>
              <a:rPr lang="en" sz="1900"/>
              <a:t>. Input berupa </a:t>
            </a:r>
            <a:r>
              <a:rPr lang="en" sz="1900">
                <a:solidFill>
                  <a:schemeClr val="accent2"/>
                </a:solidFill>
              </a:rPr>
              <a:t>jangkauan angka</a:t>
            </a:r>
            <a:endParaRPr sz="19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Contoh 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Input : 20</a:t>
            </a:r>
            <a:endParaRPr sz="19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Output : 2,3,5,7,11,13,17,19</a:t>
            </a:r>
            <a:endParaRPr sz="19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2"/>
              </a:solidFill>
            </a:endParaRPr>
          </a:p>
        </p:txBody>
      </p:sp>
      <p:sp>
        <p:nvSpPr>
          <p:cNvPr id="922" name="Google Shape;922;p43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Tugas </a:t>
            </a:r>
            <a:r>
              <a:rPr lang="en">
                <a:solidFill>
                  <a:schemeClr val="accent2"/>
                </a:solidFill>
              </a:rPr>
              <a:t>3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923" name="Google Shape;923;p43"/>
          <p:cNvGrpSpPr/>
          <p:nvPr/>
        </p:nvGrpSpPr>
        <p:grpSpPr>
          <a:xfrm>
            <a:off x="5365286" y="1220544"/>
            <a:ext cx="119309" cy="2856120"/>
            <a:chOff x="4834661" y="1213469"/>
            <a:chExt cx="119309" cy="2856120"/>
          </a:xfrm>
        </p:grpSpPr>
        <p:sp>
          <p:nvSpPr>
            <p:cNvPr id="924" name="Google Shape;924;p43"/>
            <p:cNvSpPr/>
            <p:nvPr/>
          </p:nvSpPr>
          <p:spPr>
            <a:xfrm>
              <a:off x="4834661" y="206150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4834661" y="1984420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4834661" y="213859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4834661" y="2215172"/>
              <a:ext cx="119309" cy="36472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4834661" y="2292258"/>
              <a:ext cx="119309" cy="36502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4834661" y="167604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4834661" y="1598930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4834661" y="175313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4834661" y="183021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4834661" y="1907304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4834661" y="1290556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4834661" y="1213469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4834661" y="136767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4834661" y="144475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4834661" y="1521844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4834661" y="2373516"/>
              <a:ext cx="119309" cy="1696074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44"/>
          <p:cNvSpPr txBox="1"/>
          <p:nvPr/>
        </p:nvSpPr>
        <p:spPr>
          <a:xfrm>
            <a:off x="404600" y="6825"/>
            <a:ext cx="5831400" cy="13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Tugas</a:t>
            </a:r>
            <a:endParaRPr b="1" sz="36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Laporan Praktikum</a:t>
            </a:r>
            <a:endParaRPr b="1" sz="36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45" name="Google Shape;945;p44"/>
          <p:cNvSpPr txBox="1"/>
          <p:nvPr/>
        </p:nvSpPr>
        <p:spPr>
          <a:xfrm flipH="1">
            <a:off x="159950" y="2292125"/>
            <a:ext cx="42951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Format file: kelas_NPM_laprak5.pdf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ex: A_140810200001_laprak5.pdf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Kumpulkan di classroom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Deadline Selasa, 13 Oktober 2020 jam 23.59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946" name="Google Shape;946;p44"/>
          <p:cNvSpPr txBox="1"/>
          <p:nvPr/>
        </p:nvSpPr>
        <p:spPr>
          <a:xfrm flipH="1">
            <a:off x="1502625" y="1579975"/>
            <a:ext cx="1972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Ketentuan:</a:t>
            </a:r>
            <a:endParaRPr b="1" sz="22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47" name="Google Shape;947;p44"/>
          <p:cNvSpPr txBox="1"/>
          <p:nvPr/>
        </p:nvSpPr>
        <p:spPr>
          <a:xfrm flipH="1">
            <a:off x="5922700" y="1514450"/>
            <a:ext cx="1972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Isi Laprak:</a:t>
            </a:r>
            <a:endParaRPr b="1" sz="22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48" name="Google Shape;948;p44"/>
          <p:cNvSpPr txBox="1"/>
          <p:nvPr/>
        </p:nvSpPr>
        <p:spPr>
          <a:xfrm flipH="1">
            <a:off x="4889200" y="2186575"/>
            <a:ext cx="4105200" cy="26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Cover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Tujuan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Materi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Contoh (Kode &amp; Screenshot Hasil Program)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Tugas (Kode &amp; Screenshot Hasil Program)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aven Pro Regular"/>
              <a:buChar char="●"/>
            </a:pPr>
            <a:r>
              <a:rPr lang="en" sz="170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Kesimpulan</a:t>
            </a:r>
            <a:endParaRPr sz="1700">
              <a:solidFill>
                <a:srgbClr val="FFFFFF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cxnSp>
        <p:nvCxnSpPr>
          <p:cNvPr id="949" name="Google Shape;949;p44"/>
          <p:cNvCxnSpPr/>
          <p:nvPr/>
        </p:nvCxnSpPr>
        <p:spPr>
          <a:xfrm>
            <a:off x="4658775" y="1440725"/>
            <a:ext cx="26700" cy="35007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5"/>
          <p:cNvSpPr txBox="1"/>
          <p:nvPr>
            <p:ph type="ctrTitle"/>
          </p:nvPr>
        </p:nvSpPr>
        <p:spPr>
          <a:xfrm>
            <a:off x="2860500" y="3869600"/>
            <a:ext cx="3423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&lt;</a:t>
            </a: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quote of the day&gt;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955" name="Google Shape;9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200" y="1848600"/>
            <a:ext cx="3968050" cy="19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5"/>
          <p:cNvSpPr txBox="1"/>
          <p:nvPr>
            <p:ph type="ctrTitle"/>
          </p:nvPr>
        </p:nvSpPr>
        <p:spPr>
          <a:xfrm>
            <a:off x="1370375" y="2153100"/>
            <a:ext cx="62799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Looping </a:t>
            </a:r>
            <a:r>
              <a:rPr b="1" lang="en" sz="4200">
                <a:solidFill>
                  <a:schemeClr val="lt2"/>
                </a:solidFill>
                <a:latin typeface="Maven Pro"/>
                <a:ea typeface="Maven Pro"/>
                <a:cs typeface="Maven Pro"/>
                <a:sym typeface="Maven Pro"/>
              </a:rPr>
              <a:t>Statement</a:t>
            </a:r>
            <a:endParaRPr b="1" sz="4200">
              <a:solidFill>
                <a:schemeClr val="l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92" name="Google Shape;492;p25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5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6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Looping statement</a:t>
            </a:r>
            <a:r>
              <a:rPr lang="en"/>
              <a:t> are the statements execute one or more statement repeatedly several number of times. In C programming language there are three types of loops; </a:t>
            </a:r>
            <a:r>
              <a:rPr b="1" lang="en"/>
              <a:t>while, for and do-while.</a:t>
            </a:r>
            <a:endParaRPr b="1"/>
          </a:p>
        </p:txBody>
      </p:sp>
      <p:sp>
        <p:nvSpPr>
          <p:cNvPr id="499" name="Google Shape;499;p26"/>
          <p:cNvSpPr txBox="1"/>
          <p:nvPr>
            <p:ph type="ctrTitle"/>
          </p:nvPr>
        </p:nvSpPr>
        <p:spPr>
          <a:xfrm>
            <a:off x="618825" y="696000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What is Looping Statement?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500" name="Google Shape;500;p26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1" name="Google Shape;501;p26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26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1" name="Google Shape;521;p26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26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27" name="Google Shape;527;p26"/>
            <p:cNvSpPr/>
            <p:nvPr/>
          </p:nvSpPr>
          <p:spPr>
            <a:xfrm>
              <a:off x="3341025" y="1584075"/>
              <a:ext cx="870850" cy="1801975"/>
            </a:xfrm>
            <a:custGeom>
              <a:rect b="b" l="l" r="r" t="t"/>
              <a:pathLst>
                <a:path extrusionOk="0" h="72079" w="34834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3760000" y="2060575"/>
              <a:ext cx="47950" cy="948925"/>
            </a:xfrm>
            <a:custGeom>
              <a:rect b="b" l="l" r="r" t="t"/>
              <a:pathLst>
                <a:path extrusionOk="0" h="37957" w="1918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3150700" y="1358150"/>
              <a:ext cx="1273425" cy="2019675"/>
            </a:xfrm>
            <a:custGeom>
              <a:rect b="b" l="l" r="r" t="t"/>
              <a:pathLst>
                <a:path extrusionOk="0" h="80787" w="50937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2352425" y="1196575"/>
              <a:ext cx="2282550" cy="3382075"/>
            </a:xfrm>
            <a:custGeom>
              <a:rect b="b" l="l" r="r" t="t"/>
              <a:pathLst>
                <a:path extrusionOk="0" h="135283" w="91302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4775975" y="2232425"/>
              <a:ext cx="43850" cy="1304225"/>
            </a:xfrm>
            <a:custGeom>
              <a:rect b="b" l="l" r="r" t="t"/>
              <a:pathLst>
                <a:path extrusionOk="0" h="52169" w="1754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3123775" y="942025"/>
              <a:ext cx="1615275" cy="648925"/>
            </a:xfrm>
            <a:custGeom>
              <a:rect b="b" l="l" r="r" t="t"/>
              <a:pathLst>
                <a:path extrusionOk="0" h="25957" w="64611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2753625" y="1951050"/>
              <a:ext cx="46575" cy="1088575"/>
            </a:xfrm>
            <a:custGeom>
              <a:rect b="b" l="l" r="r" t="t"/>
              <a:pathLst>
                <a:path extrusionOk="0" h="43543" w="1863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2688525" y="477325"/>
              <a:ext cx="2531125" cy="3715200"/>
            </a:xfrm>
            <a:custGeom>
              <a:rect b="b" l="l" r="r" t="t"/>
              <a:pathLst>
                <a:path extrusionOk="0" h="148608" w="101245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2355175" y="1889425"/>
              <a:ext cx="45200" cy="2303100"/>
            </a:xfrm>
            <a:custGeom>
              <a:rect b="b" l="l" r="r" t="t"/>
              <a:pathLst>
                <a:path extrusionOk="0" h="92124" w="1808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2160750" y="1843225"/>
              <a:ext cx="45200" cy="1942650"/>
            </a:xfrm>
            <a:custGeom>
              <a:rect b="b" l="l" r="r" t="t"/>
              <a:pathLst>
                <a:path extrusionOk="0" h="77706" w="1808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2531800" y="237575"/>
              <a:ext cx="2238125" cy="619475"/>
            </a:xfrm>
            <a:custGeom>
              <a:rect b="b" l="l" r="r" t="t"/>
              <a:pathLst>
                <a:path extrusionOk="0" h="24779" w="89525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4704025" y="549550"/>
              <a:ext cx="241775" cy="203425"/>
            </a:xfrm>
            <a:custGeom>
              <a:rect b="b" l="l" r="r" t="t"/>
              <a:pathLst>
                <a:path extrusionOk="0" h="8137" w="9671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5171700" y="1077775"/>
              <a:ext cx="242375" cy="1574350"/>
            </a:xfrm>
            <a:custGeom>
              <a:rect b="b" l="l" r="r" t="t"/>
              <a:pathLst>
                <a:path extrusionOk="0" h="62974" w="9695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5168950" y="3860950"/>
              <a:ext cx="244500" cy="719075"/>
            </a:xfrm>
            <a:custGeom>
              <a:rect b="b" l="l" r="r" t="t"/>
              <a:pathLst>
                <a:path extrusionOk="0" h="28763" w="978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3215550" y="5085250"/>
              <a:ext cx="1519175" cy="332750"/>
            </a:xfrm>
            <a:custGeom>
              <a:rect b="b" l="l" r="r" t="t"/>
              <a:pathLst>
                <a:path extrusionOk="0" h="13310" w="60767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2160750" y="3119350"/>
              <a:ext cx="71225" cy="966375"/>
            </a:xfrm>
            <a:custGeom>
              <a:rect b="b" l="l" r="r" t="t"/>
              <a:pathLst>
                <a:path extrusionOk="0" h="38655" w="2849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3034325" y="3862850"/>
              <a:ext cx="776375" cy="1384000"/>
            </a:xfrm>
            <a:custGeom>
              <a:rect b="b" l="l" r="r" t="t"/>
              <a:pathLst>
                <a:path extrusionOk="0" h="55360" w="31055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3034325" y="3212475"/>
              <a:ext cx="776375" cy="2034375"/>
            </a:xfrm>
            <a:custGeom>
              <a:rect b="b" l="l" r="r" t="t"/>
              <a:pathLst>
                <a:path extrusionOk="0" h="81375" w="31055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3220525" y="3945025"/>
              <a:ext cx="780500" cy="1389450"/>
            </a:xfrm>
            <a:custGeom>
              <a:rect b="b" l="l" r="r" t="t"/>
              <a:pathLst>
                <a:path extrusionOk="0" h="55578" w="3122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3918850" y="3310700"/>
              <a:ext cx="293025" cy="1655450"/>
            </a:xfrm>
            <a:custGeom>
              <a:rect b="b" l="l" r="r" t="t"/>
              <a:pathLst>
                <a:path extrusionOk="0" h="66218" w="11721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3816150" y="3513350"/>
              <a:ext cx="603850" cy="1903300"/>
            </a:xfrm>
            <a:custGeom>
              <a:rect b="b" l="l" r="r" t="t"/>
              <a:pathLst>
                <a:path extrusionOk="0" h="76132" w="24154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4233775" y="3651650"/>
              <a:ext cx="399825" cy="1695150"/>
            </a:xfrm>
            <a:custGeom>
              <a:rect b="b" l="l" r="r" t="t"/>
              <a:pathLst>
                <a:path extrusionOk="0" h="67806" w="15993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4686975" y="3624275"/>
              <a:ext cx="134225" cy="1506200"/>
            </a:xfrm>
            <a:custGeom>
              <a:rect b="b" l="l" r="r" t="t"/>
              <a:pathLst>
                <a:path extrusionOk="0" h="60248" w="5369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2574250" y="706400"/>
              <a:ext cx="2427675" cy="4213200"/>
            </a:xfrm>
            <a:custGeom>
              <a:rect b="b" l="l" r="r" t="t"/>
              <a:pathLst>
                <a:path extrusionOk="0" h="168528" w="97107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2812500" y="4858700"/>
              <a:ext cx="317500" cy="252600"/>
            </a:xfrm>
            <a:custGeom>
              <a:rect b="b" l="l" r="r" t="t"/>
              <a:pathLst>
                <a:path extrusionOk="0" h="10104" w="1270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3534075" y="3075550"/>
              <a:ext cx="57550" cy="886950"/>
            </a:xfrm>
            <a:custGeom>
              <a:rect b="b" l="l" r="r" t="t"/>
              <a:pathLst>
                <a:path extrusionOk="0" h="35478" w="2302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2639975" y="2951975"/>
              <a:ext cx="746250" cy="2014175"/>
            </a:xfrm>
            <a:custGeom>
              <a:rect b="b" l="l" r="r" t="t"/>
              <a:pathLst>
                <a:path extrusionOk="0" h="80567" w="2985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2479775" y="3406550"/>
              <a:ext cx="722975" cy="1377500"/>
            </a:xfrm>
            <a:custGeom>
              <a:rect b="b" l="l" r="r" t="t"/>
              <a:pathLst>
                <a:path extrusionOk="0" h="55100" w="28919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7"/>
          <p:cNvSpPr txBox="1"/>
          <p:nvPr>
            <p:ph idx="1" type="body"/>
          </p:nvPr>
        </p:nvSpPr>
        <p:spPr>
          <a:xfrm>
            <a:off x="618825" y="1075400"/>
            <a:ext cx="3534300" cy="2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Init</a:t>
            </a:r>
            <a:r>
              <a:rPr lang="en" sz="1200"/>
              <a:t> merupakan kondisi saat awal pengulangan.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Condition</a:t>
            </a:r>
            <a:r>
              <a:rPr lang="en" sz="1200"/>
              <a:t> adalah kondisi akhir yang harus dipenuhi. Selama kondisi belum terpenuhi perulangan akan </a:t>
            </a:r>
            <a:r>
              <a:rPr lang="en" sz="1200">
                <a:solidFill>
                  <a:schemeClr val="accent2"/>
                </a:solidFill>
              </a:rPr>
              <a:t>terus</a:t>
            </a:r>
            <a:r>
              <a:rPr lang="en" sz="1200"/>
              <a:t> berlangsung.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Increment/decrement</a:t>
            </a:r>
            <a:r>
              <a:rPr lang="en" sz="1200"/>
              <a:t> adalah bagian yang digunakan untuk memproses variabel init agar bisa memenuhi </a:t>
            </a:r>
            <a:r>
              <a:rPr lang="en" sz="1200">
                <a:solidFill>
                  <a:schemeClr val="accent2"/>
                </a:solidFill>
              </a:rPr>
              <a:t>kondisi akhir</a:t>
            </a:r>
            <a:r>
              <a:rPr lang="en" sz="1200"/>
              <a:t> perulangan.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Code block</a:t>
            </a:r>
            <a:r>
              <a:rPr lang="en" sz="1200"/>
              <a:t> adalah bagian kode program yang akan diproses secara terus-menerus selama proses perulangan berlangsung.</a:t>
            </a:r>
            <a:endParaRPr sz="1200"/>
          </a:p>
        </p:txBody>
      </p:sp>
      <p:sp>
        <p:nvSpPr>
          <p:cNvPr id="564" name="Google Shape;564;p27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FOR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565" name="Google Shape;565;p27"/>
          <p:cNvGrpSpPr/>
          <p:nvPr/>
        </p:nvGrpSpPr>
        <p:grpSpPr>
          <a:xfrm>
            <a:off x="5365286" y="1220544"/>
            <a:ext cx="119309" cy="2856120"/>
            <a:chOff x="4834661" y="1213469"/>
            <a:chExt cx="119309" cy="2856120"/>
          </a:xfrm>
        </p:grpSpPr>
        <p:sp>
          <p:nvSpPr>
            <p:cNvPr id="566" name="Google Shape;566;p27"/>
            <p:cNvSpPr/>
            <p:nvPr/>
          </p:nvSpPr>
          <p:spPr>
            <a:xfrm>
              <a:off x="4834661" y="206150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4834661" y="1984420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4834661" y="213859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4834661" y="2215172"/>
              <a:ext cx="119309" cy="36472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4834661" y="2292258"/>
              <a:ext cx="119309" cy="36502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4834661" y="167604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4834661" y="1598930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4834661" y="175313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4834661" y="183021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4834661" y="1907304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4834661" y="1290556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4834661" y="1213469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4834661" y="136767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4834661" y="144475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4834661" y="1521844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4834661" y="2373516"/>
              <a:ext cx="119309" cy="1696074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https://lh4.googleusercontent.com/gLvXGsjwzAIFdoRSsBt0yM9gxEHrpQSzO0wSDzB97lbWosA0XnnDX45yqwwQj0QswcWedhJeCeHOtPlKM5N1dLk_Hu3mebDgB52lgpMO0zyad_5eP4bp29Yde0XsPVL0Fk3x54PHGv1LeRjnpw" id="582" name="Google Shape;5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3606" y="716538"/>
            <a:ext cx="2526281" cy="3781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8"/>
          <p:cNvSpPr txBox="1"/>
          <p:nvPr/>
        </p:nvSpPr>
        <p:spPr>
          <a:xfrm>
            <a:off x="495863" y="404350"/>
            <a:ext cx="5831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Contoh 1</a:t>
            </a:r>
            <a:endParaRPr b="1" sz="3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88" name="Google Shape;58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265" y="1113677"/>
            <a:ext cx="5016472" cy="31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7267" y="1853625"/>
            <a:ext cx="2149625" cy="9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28"/>
          <p:cNvSpPr txBox="1"/>
          <p:nvPr/>
        </p:nvSpPr>
        <p:spPr>
          <a:xfrm>
            <a:off x="6448225" y="1441125"/>
            <a:ext cx="1129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Biasakan!</a:t>
            </a:r>
            <a:endParaRPr b="1" sz="15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9"/>
          <p:cNvSpPr txBox="1"/>
          <p:nvPr>
            <p:ph idx="1" type="body"/>
          </p:nvPr>
        </p:nvSpPr>
        <p:spPr>
          <a:xfrm>
            <a:off x="618825" y="1075400"/>
            <a:ext cx="3534300" cy="2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Program akan terus melakukan pengulangan dalam mengeksekusi code block </a:t>
            </a:r>
            <a:r>
              <a:rPr lang="en" sz="1200">
                <a:solidFill>
                  <a:schemeClr val="accent2"/>
                </a:solidFill>
              </a:rPr>
              <a:t>selama kondisi bernilai benar.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Condition</a:t>
            </a:r>
            <a:r>
              <a:rPr lang="en" sz="1200"/>
              <a:t> adalah kondisi yang harus dipenuhi agar perulangan berlangsung.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Condition</a:t>
            </a:r>
            <a:r>
              <a:rPr lang="en" sz="1200"/>
              <a:t> ini akan diperiksa pada tiap perulangan, dan hanya jika hasilnya FALSE, maka proses perulangan berhenti.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Artinya </a:t>
            </a:r>
            <a:r>
              <a:rPr lang="en" sz="1200">
                <a:solidFill>
                  <a:schemeClr val="accent2"/>
                </a:solidFill>
              </a:rPr>
              <a:t>banyak perulangan tidak diketahui</a:t>
            </a:r>
            <a:r>
              <a:rPr lang="en" sz="1200"/>
              <a:t>. Karena, selama condition bernilai </a:t>
            </a:r>
            <a:r>
              <a:rPr lang="en" sz="1200">
                <a:solidFill>
                  <a:schemeClr val="accent2"/>
                </a:solidFill>
              </a:rPr>
              <a:t>TRUE</a:t>
            </a:r>
            <a:r>
              <a:rPr lang="en" sz="1200"/>
              <a:t>, maka perulangan akan terus dilakukan.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</p:txBody>
      </p:sp>
      <p:sp>
        <p:nvSpPr>
          <p:cNvPr id="596" name="Google Shape;596;p29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While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597" name="Google Shape;597;p29"/>
          <p:cNvGrpSpPr/>
          <p:nvPr/>
        </p:nvGrpSpPr>
        <p:grpSpPr>
          <a:xfrm>
            <a:off x="5365286" y="1220544"/>
            <a:ext cx="119309" cy="2856120"/>
            <a:chOff x="4834661" y="1213469"/>
            <a:chExt cx="119309" cy="2856120"/>
          </a:xfrm>
        </p:grpSpPr>
        <p:sp>
          <p:nvSpPr>
            <p:cNvPr id="598" name="Google Shape;598;p29"/>
            <p:cNvSpPr/>
            <p:nvPr/>
          </p:nvSpPr>
          <p:spPr>
            <a:xfrm>
              <a:off x="4834661" y="206150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4834661" y="1984420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4834661" y="213859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4834661" y="2215172"/>
              <a:ext cx="119309" cy="36472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4834661" y="2292258"/>
              <a:ext cx="119309" cy="36502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4834661" y="167604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4834661" y="1598930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4834661" y="175313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4834661" y="183021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4834661" y="1907304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4834661" y="1290556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4834661" y="1213469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4834661" y="136767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4834661" y="144475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4834661" y="1521844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4834661" y="2373516"/>
              <a:ext cx="119309" cy="1696074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https://lh5.googleusercontent.com/R4akDUuoDcxq5NrID7NAlnIsQXB7dmb7M9P18rY5c3lDhc0BJrzLRIEgftx797wSdQxmtI08Mo9lygSFTNZoSjTdkziwbMPuBBtXbIw38OochI_0yhD_RYZST-a69_o9cWGVwwuJNRBW0aJZOg" id="614" name="Google Shape;61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7726" y="765238"/>
            <a:ext cx="2284086" cy="3766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0"/>
          <p:cNvSpPr txBox="1"/>
          <p:nvPr/>
        </p:nvSpPr>
        <p:spPr>
          <a:xfrm>
            <a:off x="495863" y="404350"/>
            <a:ext cx="5831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Contoh 2</a:t>
            </a:r>
            <a:endParaRPr b="1" sz="30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20" name="Google Shape;6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267" y="1853625"/>
            <a:ext cx="2149625" cy="9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30"/>
          <p:cNvSpPr txBox="1"/>
          <p:nvPr/>
        </p:nvSpPr>
        <p:spPr>
          <a:xfrm>
            <a:off x="6448225" y="1441125"/>
            <a:ext cx="11292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Biasakan!</a:t>
            </a:r>
            <a:endParaRPr b="1" sz="15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22" name="Google Shape;62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865" y="1073352"/>
            <a:ext cx="5025998" cy="3219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1"/>
          <p:cNvSpPr txBox="1"/>
          <p:nvPr>
            <p:ph idx="1" type="body"/>
          </p:nvPr>
        </p:nvSpPr>
        <p:spPr>
          <a:xfrm>
            <a:off x="618825" y="1075400"/>
            <a:ext cx="3534300" cy="26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Perulangan while dan do-while</a:t>
            </a:r>
            <a:r>
              <a:rPr lang="en" sz="1200"/>
              <a:t> pada dasarnya hampir sama. Perbedaan terletak pada </a:t>
            </a:r>
            <a:r>
              <a:rPr lang="en" sz="1200">
                <a:solidFill>
                  <a:schemeClr val="accent2"/>
                </a:solidFill>
              </a:rPr>
              <a:t>lokasi pengecekan kondisi pengulangan. 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Dalam </a:t>
            </a:r>
            <a:r>
              <a:rPr lang="en" sz="1200">
                <a:solidFill>
                  <a:schemeClr val="accent2"/>
                </a:solidFill>
              </a:rPr>
              <a:t>struktur while</a:t>
            </a:r>
            <a:r>
              <a:rPr lang="en" sz="1200"/>
              <a:t>, pengecekan untuk kondisi perulangan dilakukan </a:t>
            </a:r>
            <a:r>
              <a:rPr lang="en" sz="1200">
                <a:solidFill>
                  <a:schemeClr val="accent2"/>
                </a:solidFill>
              </a:rPr>
              <a:t>di awal</a:t>
            </a:r>
            <a:r>
              <a:rPr lang="en" sz="1200"/>
              <a:t>, sehingga jika kondisi tidak terpenuhi, maka perulangan tidak akan pernah dijalankan.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Namun pada </a:t>
            </a:r>
            <a:r>
              <a:rPr lang="en" sz="1200">
                <a:solidFill>
                  <a:schemeClr val="accent2"/>
                </a:solidFill>
              </a:rPr>
              <a:t>perulangan do-while</a:t>
            </a:r>
            <a:r>
              <a:rPr lang="en" sz="1200"/>
              <a:t>: Pengecekan kondisi akan dilakukan </a:t>
            </a:r>
            <a:r>
              <a:rPr lang="en" sz="1200">
                <a:solidFill>
                  <a:schemeClr val="accent2"/>
                </a:solidFill>
              </a:rPr>
              <a:t>di akhir perulangan</a:t>
            </a:r>
            <a:r>
              <a:rPr lang="en" sz="1200"/>
              <a:t>, sehingga walaupun kondisi adalah </a:t>
            </a:r>
            <a:r>
              <a:rPr lang="en" sz="1200">
                <a:solidFill>
                  <a:schemeClr val="accent2"/>
                </a:solidFill>
              </a:rPr>
              <a:t>FALSE</a:t>
            </a:r>
            <a:r>
              <a:rPr lang="en" sz="1200"/>
              <a:t>, perulangan akan tetap berjalan minimal </a:t>
            </a:r>
            <a:r>
              <a:rPr lang="en" sz="1200">
                <a:solidFill>
                  <a:schemeClr val="accent2"/>
                </a:solidFill>
              </a:rPr>
              <a:t>1 kali.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</p:txBody>
      </p:sp>
      <p:sp>
        <p:nvSpPr>
          <p:cNvPr id="628" name="Google Shape;628;p31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Do-</a:t>
            </a:r>
            <a:r>
              <a:rPr lang="en">
                <a:solidFill>
                  <a:schemeClr val="accent2"/>
                </a:solidFill>
              </a:rPr>
              <a:t>While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629" name="Google Shape;629;p31"/>
          <p:cNvGrpSpPr/>
          <p:nvPr/>
        </p:nvGrpSpPr>
        <p:grpSpPr>
          <a:xfrm>
            <a:off x="5365286" y="1220544"/>
            <a:ext cx="119309" cy="2856120"/>
            <a:chOff x="4834661" y="1213469"/>
            <a:chExt cx="119309" cy="2856120"/>
          </a:xfrm>
        </p:grpSpPr>
        <p:sp>
          <p:nvSpPr>
            <p:cNvPr id="630" name="Google Shape;630;p31"/>
            <p:cNvSpPr/>
            <p:nvPr/>
          </p:nvSpPr>
          <p:spPr>
            <a:xfrm>
              <a:off x="4834661" y="206150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834661" y="1984420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834661" y="213859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834661" y="2215172"/>
              <a:ext cx="119309" cy="36472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834661" y="2292258"/>
              <a:ext cx="119309" cy="36502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834661" y="1676046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834661" y="1598930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834661" y="175313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834661" y="183021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834661" y="1907304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834661" y="1290556"/>
              <a:ext cx="119309" cy="35995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4834661" y="1213469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4834661" y="1367672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4834661" y="1444758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4834661" y="1521844"/>
              <a:ext cx="119309" cy="35966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4834661" y="2373516"/>
              <a:ext cx="119309" cy="1696074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https://lh5.googleusercontent.com/ud082YWZAC0cDC4_WPtdHl-BFw9wu_Z5IgjYi-Mq2O_E06cvEU5J_KvAkT8kZNpYqf4KZ5vSzU03eGRLHHB4oKv-xH5VMExZvdJJRmas4XKVBwWBzZOgYP253sxRPXeJ3PRH_vildSw3TG6teA" id="646" name="Google Shape;64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5801" y="765225"/>
            <a:ext cx="2268220" cy="3766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