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dvent Pro SemiBold"/>
      <p:regular r:id="rId23"/>
      <p:bold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Share Tech"/>
      <p:regular r:id="rId35"/>
    </p:embeddedFont>
    <p:embeddedFont>
      <p:font typeface="Maven Pro Regular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bold.fntdata"/><Relationship Id="rId23" Type="http://schemas.openxmlformats.org/officeDocument/2006/relationships/font" Target="fonts/AdventPro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MavenPro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ShareTech-regular.fntdata"/><Relationship Id="rId12" Type="http://schemas.openxmlformats.org/officeDocument/2006/relationships/slide" Target="slides/slide8.xml"/><Relationship Id="rId34" Type="http://schemas.openxmlformats.org/officeDocument/2006/relationships/font" Target="fonts/MavenPro-bold.fntdata"/><Relationship Id="rId15" Type="http://schemas.openxmlformats.org/officeDocument/2006/relationships/slide" Target="slides/slide11.xml"/><Relationship Id="rId37" Type="http://schemas.openxmlformats.org/officeDocument/2006/relationships/font" Target="fonts/MavenProRegular-bold.fntdata"/><Relationship Id="rId14" Type="http://schemas.openxmlformats.org/officeDocument/2006/relationships/slide" Target="slides/slide10.xml"/><Relationship Id="rId36" Type="http://schemas.openxmlformats.org/officeDocument/2006/relationships/font" Target="fonts/MavenProRegular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a19ac490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a19ac490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19ac490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19ac490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19ac490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19ac490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e490c501f_1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e490c501f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e490c501f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e490c501f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19ac490c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19ac490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9e490c501f_1_2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9e490c501f_1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cf4640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9cf4640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9e490c501f_1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9e490c501f_1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e490c501f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e490c501f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19ac490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19ac490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e490c501f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e490c501f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e490c501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e490c501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19ac490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19ac490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9ac490c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9ac490c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9e490c501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9e490c501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9ac490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9ac490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2911900" y="313156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Pertemuan 6</a:t>
            </a:r>
            <a:endParaRPr b="1" sz="30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68350" y="835588"/>
            <a:ext cx="778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3" name="Google Shape;463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6" name="Google Shape;466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9" name="Google Shape;46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5" name="Google Shape;475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8" name="Google Shape;478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 txBox="1"/>
          <p:nvPr>
            <p:ph type="ctrTitle"/>
          </p:nvPr>
        </p:nvSpPr>
        <p:spPr>
          <a:xfrm>
            <a:off x="1370525" y="2390025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</a:t>
            </a:r>
            <a:endParaRPr b="1" sz="40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1" name="Google Shape;621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/>
          <p:nvPr/>
        </p:nvSpPr>
        <p:spPr>
          <a:xfrm>
            <a:off x="511138" y="511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</a:t>
            </a: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1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8" name="Google Shape;6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25" y="1049975"/>
            <a:ext cx="4704965" cy="365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850" y="1952200"/>
            <a:ext cx="964025" cy="18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/>
        </p:nvSpPr>
        <p:spPr>
          <a:xfrm>
            <a:off x="511138" y="511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2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5" name="Google Shape;6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50" y="1049975"/>
            <a:ext cx="3560675" cy="36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</a:t>
            </a:r>
            <a:r>
              <a:rPr b="1" lang="en" sz="42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gas</a:t>
            </a:r>
            <a:endParaRPr b="1" sz="42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/>
          <p:nvPr>
            <p:ph idx="1" type="body"/>
          </p:nvPr>
        </p:nvSpPr>
        <p:spPr>
          <a:xfrm>
            <a:off x="618825" y="1382675"/>
            <a:ext cx="45162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Buatlah Program untuk menghitung Volume bangun ruang (Kerucut, Silinder, Bola, dan Kubus) menggunakan Fungsi dan Menu.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Buat </a:t>
            </a:r>
            <a:r>
              <a:rPr b="1" lang="en" sz="1900"/>
              <a:t>sekreatif </a:t>
            </a:r>
            <a:r>
              <a:rPr lang="en" sz="1900"/>
              <a:t>mungkin!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48" name="Google Shape;648;p36"/>
          <p:cNvSpPr txBox="1"/>
          <p:nvPr>
            <p:ph type="ctrTitle"/>
          </p:nvPr>
        </p:nvSpPr>
        <p:spPr>
          <a:xfrm>
            <a:off x="618825" y="87022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Tugas 1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649" name="Google Shape;649;p36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650" name="Google Shape;650;p36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7"/>
          <p:cNvSpPr txBox="1"/>
          <p:nvPr>
            <p:ph idx="1" type="body"/>
          </p:nvPr>
        </p:nvSpPr>
        <p:spPr>
          <a:xfrm>
            <a:off x="618825" y="1845450"/>
            <a:ext cx="45162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Ubahlah code tugas 1 dan 2 pertemuan kemarin dengan menggunakan function.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1" name="Google Shape;671;p37"/>
          <p:cNvSpPr txBox="1"/>
          <p:nvPr>
            <p:ph type="ctrTitle"/>
          </p:nvPr>
        </p:nvSpPr>
        <p:spPr>
          <a:xfrm>
            <a:off x="618825" y="12676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Tugas 2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672" name="Google Shape;672;p37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673" name="Google Shape;673;p37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"/>
          <p:cNvSpPr txBox="1"/>
          <p:nvPr/>
        </p:nvSpPr>
        <p:spPr>
          <a:xfrm>
            <a:off x="404600" y="6825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4" name="Google Shape;694;p38"/>
          <p:cNvSpPr txBox="1"/>
          <p:nvPr/>
        </p:nvSpPr>
        <p:spPr>
          <a:xfrm flipH="1">
            <a:off x="159950" y="2292125"/>
            <a:ext cx="42951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kelas_NPM_laprak6.pdf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A_140810200001_laprak6.pdf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20 Oktober 2020 jam 23.59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695" name="Google Shape;695;p38"/>
          <p:cNvSpPr txBox="1"/>
          <p:nvPr/>
        </p:nvSpPr>
        <p:spPr>
          <a:xfrm flipH="1">
            <a:off x="1502625" y="1579975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Ketentuan: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6" name="Google Shape;696;p38"/>
          <p:cNvSpPr txBox="1"/>
          <p:nvPr/>
        </p:nvSpPr>
        <p:spPr>
          <a:xfrm flipH="1">
            <a:off x="5922700" y="1514450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Isi Laprak: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 flipH="1">
            <a:off x="4889200" y="2186575"/>
            <a:ext cx="41052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Cover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Tujuan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Materi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Contoh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Tugas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Kesimpulan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698" name="Google Shape;698;p38"/>
          <p:cNvCxnSpPr/>
          <p:nvPr/>
        </p:nvCxnSpPr>
        <p:spPr>
          <a:xfrm>
            <a:off x="4658775" y="1440725"/>
            <a:ext cx="26700" cy="3500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"/>
          <p:cNvSpPr txBox="1"/>
          <p:nvPr/>
        </p:nvSpPr>
        <p:spPr>
          <a:xfrm>
            <a:off x="826050" y="1381225"/>
            <a:ext cx="74919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Rabu depan UTS</a:t>
            </a:r>
            <a:endParaRPr b="1" sz="6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4" name="Google Shape;704;p39"/>
          <p:cNvSpPr txBox="1"/>
          <p:nvPr>
            <p:ph idx="2" type="body"/>
          </p:nvPr>
        </p:nvSpPr>
        <p:spPr>
          <a:xfrm>
            <a:off x="680400" y="2981325"/>
            <a:ext cx="77832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Semua tugas harus sudah dikumpulkan ya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850" y="465750"/>
            <a:ext cx="2682300" cy="35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0"/>
          <p:cNvSpPr txBox="1"/>
          <p:nvPr/>
        </p:nvSpPr>
        <p:spPr>
          <a:xfrm flipH="1">
            <a:off x="2695650" y="4186125"/>
            <a:ext cx="375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Programming in a nutshell</a:t>
            </a:r>
            <a:endParaRPr b="1" sz="17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Function</a:t>
            </a:r>
            <a:endParaRPr b="1" sz="42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Apa itu Function?</a:t>
            </a:r>
            <a:endParaRPr b="1" sz="39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suatu </a:t>
            </a:r>
            <a:r>
              <a:rPr b="1" lang="en"/>
              <a:t>object</a:t>
            </a:r>
            <a:r>
              <a:rPr lang="en"/>
              <a:t> (bagian program) yang mengerjakan tugas tertentu.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untuk </a:t>
            </a:r>
            <a:r>
              <a:rPr b="1" lang="en"/>
              <a:t>memodularkan</a:t>
            </a:r>
            <a:r>
              <a:rPr lang="en"/>
              <a:t> suatu program</a:t>
            </a:r>
            <a:endParaRPr/>
          </a:p>
        </p:txBody>
      </p:sp>
      <p:sp>
        <p:nvSpPr>
          <p:cNvPr id="500" name="Google Shape;500;p26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Function/Fungsi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01" name="Google Shape;501;p26"/>
          <p:cNvGrpSpPr/>
          <p:nvPr/>
        </p:nvGrpSpPr>
        <p:grpSpPr>
          <a:xfrm>
            <a:off x="4834616" y="991106"/>
            <a:ext cx="2617949" cy="1455045"/>
            <a:chOff x="2501950" y="1507050"/>
            <a:chExt cx="2392350" cy="2696525"/>
          </a:xfrm>
        </p:grpSpPr>
        <p:sp>
          <p:nvSpPr>
            <p:cNvPr id="502" name="Google Shape;502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2" name="Google Shape;522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4834616" y="2697331"/>
            <a:ext cx="2617949" cy="1455045"/>
            <a:chOff x="2501950" y="1507050"/>
            <a:chExt cx="2392350" cy="2696525"/>
          </a:xfrm>
        </p:grpSpPr>
        <p:sp>
          <p:nvSpPr>
            <p:cNvPr id="528" name="Google Shape;528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26"/>
          <p:cNvSpPr txBox="1"/>
          <p:nvPr>
            <p:ph idx="1" type="body"/>
          </p:nvPr>
        </p:nvSpPr>
        <p:spPr>
          <a:xfrm>
            <a:off x="5175175" y="1295788"/>
            <a:ext cx="21861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Returning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(Non-Void)</a:t>
            </a:r>
            <a:endParaRPr b="1"/>
          </a:p>
        </p:txBody>
      </p:sp>
      <p:sp>
        <p:nvSpPr>
          <p:cNvPr id="548" name="Google Shape;548;p26"/>
          <p:cNvSpPr txBox="1"/>
          <p:nvPr>
            <p:ph idx="1" type="body"/>
          </p:nvPr>
        </p:nvSpPr>
        <p:spPr>
          <a:xfrm>
            <a:off x="5175175" y="3002013"/>
            <a:ext cx="21861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</a:t>
            </a:r>
            <a:r>
              <a:rPr lang="en"/>
              <a:t>Value Returning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</a:t>
            </a:r>
            <a:r>
              <a:rPr b="1" lang="en"/>
              <a:t>Void)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/>
          <p:nvPr>
            <p:ph type="ctrTitle"/>
          </p:nvPr>
        </p:nvSpPr>
        <p:spPr>
          <a:xfrm>
            <a:off x="618825" y="5363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Value Returning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554" name="Google Shape;554;p27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555" name="Google Shape;555;p27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" name="Google Shape;5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50" y="1192150"/>
            <a:ext cx="3048925" cy="29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989" y="2059193"/>
            <a:ext cx="2375836" cy="102510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7"/>
          <p:cNvSpPr txBox="1"/>
          <p:nvPr/>
        </p:nvSpPr>
        <p:spPr>
          <a:xfrm>
            <a:off x="6058450" y="1620438"/>
            <a:ext cx="1248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8"/>
          <p:cNvSpPr txBox="1"/>
          <p:nvPr>
            <p:ph type="ctrTitle"/>
          </p:nvPr>
        </p:nvSpPr>
        <p:spPr>
          <a:xfrm>
            <a:off x="618825" y="536300"/>
            <a:ext cx="39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Non-</a:t>
            </a:r>
            <a:r>
              <a:rPr b="1" lang="en">
                <a:solidFill>
                  <a:schemeClr val="accent2"/>
                </a:solidFill>
              </a:rPr>
              <a:t>Value Returning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579" name="Google Shape;579;p28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580" name="Google Shape;580;p28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6" name="Google Shape;5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" y="1174800"/>
            <a:ext cx="3377775" cy="31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Bagaimana cara mendeklarasikan fungsi?</a:t>
            </a:r>
            <a:endParaRPr b="1" sz="32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0"/>
          <p:cNvSpPr txBox="1"/>
          <p:nvPr/>
        </p:nvSpPr>
        <p:spPr>
          <a:xfrm>
            <a:off x="511138" y="511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Deklarasi Model 1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9" name="Google Shape;6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0" y="1126400"/>
            <a:ext cx="6113849" cy="3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/>
          <p:nvPr/>
        </p:nvSpPr>
        <p:spPr>
          <a:xfrm>
            <a:off x="511138" y="511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Deklarasi Model 2</a:t>
            </a:r>
            <a:endParaRPr b="1" sz="2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5" name="Google Shape;6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75" y="1180350"/>
            <a:ext cx="5158525" cy="31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