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96" r:id="rId8"/>
    <p:sldId id="397" r:id="rId9"/>
    <p:sldId id="398" r:id="rId10"/>
    <p:sldId id="399" r:id="rId11"/>
    <p:sldId id="400" r:id="rId12"/>
    <p:sldId id="401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nacio Pizarro" initials="IP" lastIdx="2" clrIdx="0">
    <p:extLst>
      <p:ext uri="{19B8F6BF-5375-455C-9EA6-DF929625EA0E}">
        <p15:presenceInfo xmlns:p15="http://schemas.microsoft.com/office/powerpoint/2012/main" userId="6cb4a1368cce1765" providerId="Windows Live"/>
      </p:ext>
    </p:extLst>
  </p:cmAuthor>
  <p:cmAuthor id="2" name="Justin" initials="J" lastIdx="2" clrIdx="1">
    <p:extLst>
      <p:ext uri="{19B8F6BF-5375-455C-9EA6-DF929625EA0E}">
        <p15:presenceInfo xmlns:p15="http://schemas.microsoft.com/office/powerpoint/2012/main" userId="J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22:46:19.590" idx="1">
    <p:pos x="2311" y="1558"/>
    <p:text>Particle Systems and Arrow Bounces</p:text>
    <p:extLst>
      <p:ext uri="{C676402C-5697-4E1C-873F-D02D1690AC5C}">
        <p15:threadingInfo xmlns:p15="http://schemas.microsoft.com/office/powerpoint/2012/main" timeZoneBias="-120"/>
      </p:ext>
    </p:extLst>
  </p:cm>
  <p:cm authorId="1" dt="2020-08-23T22:47:34.766" idx="2">
    <p:pos x="2791" y="1876"/>
    <p:text>Game Saves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8T15:07:50.144" idx="1">
    <p:pos x="1952" y="1804"/>
    <p:text>Sparks abprallen</p:text>
    <p:extLst>
      <p:ext uri="{C676402C-5697-4E1C-873F-D02D1690AC5C}">
        <p15:threadingInfo xmlns:p15="http://schemas.microsoft.com/office/powerpoint/2012/main" timeZoneBias="-120"/>
      </p:ext>
    </p:extLst>
  </p:cm>
  <p:cm authorId="2" dt="2020-08-28T15:08:03.450" idx="2">
    <p:pos x="2092" y="1801"/>
    <p:text>Trailing Effekt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28/08/2020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28/08/2020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Justin Büttner, Johannes </a:t>
            </a:r>
            <a:r>
              <a:rPr lang="de-DE" dirty="0" err="1"/>
              <a:t>Madest</a:t>
            </a:r>
            <a:r>
              <a:rPr lang="de-DE" dirty="0"/>
              <a:t>, Ignacio Pizarro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02. September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Visuelle Programmierung in der Spielebranche (IN2382)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D6E0E9-1F57-44C5-83B7-0293AC132C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2200" dirty="0"/>
              <a:t>Spielkonzept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Funktionsweise von Pfeil und Bogen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Interaktive </a:t>
            </a:r>
            <a:r>
              <a:rPr lang="de-DE" sz="2200" dirty="0" err="1"/>
              <a:t>Parkourelemente</a:t>
            </a:r>
            <a:endParaRPr lang="de-DE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Endboss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Checkpoints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F99FAE-0473-412B-9A4A-7D872BCE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Inhalt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E85331-AC68-4F4F-8C2C-2C860640A59C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6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E0737A-68F5-478B-B426-C1312C25E9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6FA942-EEDD-4E1F-ABC2-4EAFAD99E21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9184" y="1815072"/>
            <a:ext cx="4242816" cy="397465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200" dirty="0"/>
              <a:t>Puzzle / Jump ‘n’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200" dirty="0"/>
              <a:t>Pfeil und Bogen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Versteckte Ziele </a:t>
            </a:r>
            <a:r>
              <a:rPr lang="de-DE" sz="2200" dirty="0" err="1"/>
              <a:t>hervorhebbar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Abprallende Pfeile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Parkourelemente</a:t>
            </a:r>
            <a:endParaRPr lang="de-DE" sz="22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CA43409-563A-4071-AF7B-EE51211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s-419" sz="3200" dirty="0"/>
              <a:t>Spielkonzept</a:t>
            </a:r>
            <a:br>
              <a:rPr lang="es-419" sz="3200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F716BC6-92AD-4189-88AE-A34FD1487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0"/>
          <a:stretch/>
        </p:blipFill>
        <p:spPr>
          <a:xfrm>
            <a:off x="4572000" y="994334"/>
            <a:ext cx="4242816" cy="25653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A793F2-76B8-44C0-B3F8-5FE0FD1D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94" y="3961806"/>
            <a:ext cx="4232722" cy="21697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006AEFD-1055-479C-BA00-D1B01C7D2FE0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4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5ED89E-5705-424B-8F74-70EF565DC1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51FB81-0EE7-493F-9DA8-B1A4E73D3A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1162" y="1815072"/>
            <a:ext cx="4242816" cy="397465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200" dirty="0"/>
              <a:t>Bogen aufladen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200" dirty="0"/>
              <a:t>Variable Anzahl der Abpraller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200" dirty="0"/>
              <a:t>Visuelle Pfeileffekte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967EA6B-388A-4973-9E35-674EEDBB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sz="3200" dirty="0"/>
              <a:t>Funktionsweise von Pfeil und Bogen</a:t>
            </a:r>
            <a:br>
              <a:rPr lang="de-DE" sz="3200" dirty="0"/>
            </a:br>
            <a:br>
              <a:rPr lang="de-DE" sz="3200" dirty="0"/>
            </a:b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4E7A3F8-2080-4522-9716-4F337FAFEBFE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3DE8F-A269-4E8A-BB84-875CB267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6"/>
          <a:stretch/>
        </p:blipFill>
        <p:spPr>
          <a:xfrm>
            <a:off x="3971576" y="2875624"/>
            <a:ext cx="4112175" cy="33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591AF-E375-45F5-AAA0-DC350EA0CBF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0" y="2151058"/>
            <a:ext cx="4180910" cy="46873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419" sz="2200" dirty="0"/>
              <a:t>Zielscheiben </a:t>
            </a:r>
            <a:r>
              <a:rPr lang="de-DE" sz="2200" dirty="0"/>
              <a:t>aktivieren </a:t>
            </a:r>
            <a:r>
              <a:rPr lang="de-DE" sz="2200" dirty="0" err="1"/>
              <a:t>Parkourelemente</a:t>
            </a:r>
            <a:endParaRPr lang="de-DE" sz="2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2BA874-3D99-46FB-ABA9-15CC48AB7D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84A707-99C2-4E67-8BE4-B3AB8AE0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sz="3200" dirty="0"/>
              <a:t>Interaktive </a:t>
            </a:r>
            <a:r>
              <a:rPr lang="de-DE" sz="3200" dirty="0" err="1"/>
              <a:t>Parkourelemente</a:t>
            </a:r>
            <a:br>
              <a:rPr lang="de-DE" sz="3200" dirty="0"/>
            </a:br>
            <a:br>
              <a:rPr lang="de-DE" sz="3200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E3EE8F-C850-4BE3-926C-9D1F07B6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3" y="3849795"/>
            <a:ext cx="4630071" cy="23862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7455F9-A39F-433B-A7BB-8A516A4B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1762188"/>
            <a:ext cx="3743325" cy="225742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529E11-25E7-46A0-933B-F96D69064130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59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F31B6-7C07-4360-99BA-F269478C94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89771" y="2217824"/>
            <a:ext cx="4104847" cy="46873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419" sz="2200" dirty="0"/>
              <a:t>Idle Zustand: Wache patrouilliert auf festen Positionen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9AD5CD-BDE2-4395-A5F0-BCC1956C60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F12AF5-2BB5-4538-A5D1-EF5091F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sz="3200" dirty="0"/>
              <a:t>Endboss AI</a:t>
            </a:r>
            <a:br>
              <a:rPr lang="de-DE" sz="3200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64D97F-46B1-471A-B3EF-B17426F5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5" y="1815072"/>
            <a:ext cx="3848100" cy="2171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698BE7-9DE2-4C99-BC3E-47B0C982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71" y="4105878"/>
            <a:ext cx="3895725" cy="24003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2FBF989-4362-4FD3-B0AE-8AAC7CF7A531}"/>
              </a:ext>
            </a:extLst>
          </p:cNvPr>
          <p:cNvSpPr txBox="1"/>
          <p:nvPr/>
        </p:nvSpPr>
        <p:spPr>
          <a:xfrm>
            <a:off x="680545" y="4727640"/>
            <a:ext cx="3309976" cy="952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2200" dirty="0"/>
              <a:t>Spieler entdeckt: greift Spieler an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2D54B92-DC60-4489-AA99-B8D109E2CF1F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4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0FFF2-47EF-4A63-831C-0A289AFA75A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8063" y="3003759"/>
            <a:ext cx="4180910" cy="468738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Speichert den Spielstand und Fortschritt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Zurücksetzen auf Knopfdruck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FE5EA1-B63F-4FC1-BBEA-F5B2AB2B54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5A23025-BB9F-4967-A345-F9F86ABB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Checkpoints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1C7C75-E2B8-41FA-BE29-1AA5AE9E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5" y="1527725"/>
            <a:ext cx="1904500" cy="480126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BB3C09A-CBA2-43A3-83D0-773088FE9CAF}"/>
              </a:ext>
            </a:extLst>
          </p:cNvPr>
          <p:cNvSpPr/>
          <p:nvPr/>
        </p:nvSpPr>
        <p:spPr>
          <a:xfrm>
            <a:off x="100668" y="234892"/>
            <a:ext cx="1929468" cy="5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93654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110</Words>
  <Application>Microsoft Office PowerPoint</Application>
  <PresentationFormat>Bildschirmpräsentation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Visuelle Programmierung in der Spielebranche (IN2382)</vt:lpstr>
      <vt:lpstr>Inhalt</vt:lpstr>
      <vt:lpstr>Spielkonzept </vt:lpstr>
      <vt:lpstr>Funktionsweise von Pfeil und Bogen  </vt:lpstr>
      <vt:lpstr>Interaktive Parkourelemente  </vt:lpstr>
      <vt:lpstr>Endboss AI </vt:lpstr>
      <vt:lpstr>Checkpoints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Visuelle Programmierung in der Spielebranche (IN2382)</dc:title>
  <dc:creator>Ignacio Pizarro</dc:creator>
  <cp:lastModifiedBy>Justin</cp:lastModifiedBy>
  <cp:revision>18</cp:revision>
  <cp:lastPrinted>2015-07-30T14:04:45Z</cp:lastPrinted>
  <dcterms:created xsi:type="dcterms:W3CDTF">2020-08-23T14:32:16Z</dcterms:created>
  <dcterms:modified xsi:type="dcterms:W3CDTF">2020-08-28T13:30:46Z</dcterms:modified>
</cp:coreProperties>
</file>