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4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5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theme/theme6.xml" ContentType="application/vnd.openxmlformats-officedocument.theme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4"/>
    <p:sldMasterId id="2147483963" r:id="rId5"/>
    <p:sldMasterId id="2147483991" r:id="rId6"/>
    <p:sldMasterId id="2147484045" r:id="rId7"/>
    <p:sldMasterId id="2147484071" r:id="rId8"/>
    <p:sldMasterId id="2147484084" r:id="rId9"/>
    <p:sldMasterId id="2147484112" r:id="rId10"/>
  </p:sldMasterIdLst>
  <p:notesMasterIdLst>
    <p:notesMasterId r:id="rId16"/>
  </p:notesMasterIdLst>
  <p:sldIdLst>
    <p:sldId id="294" r:id="rId11"/>
    <p:sldId id="369" r:id="rId12"/>
    <p:sldId id="284" r:id="rId13"/>
    <p:sldId id="370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ybook" id="{D67B22F5-5156-4DF8-A7B6-6DA745FB278E}">
          <p14:sldIdLst>
            <p14:sldId id="294"/>
            <p14:sldId id="369"/>
            <p14:sldId id="284"/>
            <p14:sldId id="370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h Tompkins" initials="SCT" lastIdx="24" clrIdx="0"/>
  <p:cmAuthor id="2" name="Frederico Pravatta Rezende" initials="FPR" lastIdx="58" clrIdx="1"/>
  <p:cmAuthor id="3" name="Prem Prakash" initials="PP" lastIdx="10" clrIdx="2"/>
  <p:cmAuthor id="4" name="Sarah Tompkins" initials="ST" lastIdx="10" clrIdx="3"/>
  <p:cmAuthor id="5" name="Nick Dwyer" initials="ND" lastIdx="26" clrIdx="4"/>
  <p:cmAuthor id="6" name="Thad Allen" initials="T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DAA"/>
    <a:srgbClr val="2FB9E7"/>
    <a:srgbClr val="A8A8A8"/>
    <a:srgbClr val="4DB0FF"/>
    <a:srgbClr val="ED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Jones" userId="1b1653ef-e63c-40cd-b5e2-aa1b8422a564" providerId="ADAL" clId="{67315695-5B26-4D85-8A0C-CCC9C5CD0B58}"/>
    <pc:docChg chg="modSld">
      <pc:chgData name="Mark Jones" userId="1b1653ef-e63c-40cd-b5e2-aa1b8422a564" providerId="ADAL" clId="{67315695-5B26-4D85-8A0C-CCC9C5CD0B58}" dt="2019-11-27T13:32:11.049" v="0" actId="6549"/>
      <pc:docMkLst>
        <pc:docMk/>
      </pc:docMkLst>
      <pc:sldChg chg="modSp mod">
        <pc:chgData name="Mark Jones" userId="1b1653ef-e63c-40cd-b5e2-aa1b8422a564" providerId="ADAL" clId="{67315695-5B26-4D85-8A0C-CCC9C5CD0B58}" dt="2019-11-27T13:32:11.049" v="0" actId="6549"/>
        <pc:sldMkLst>
          <pc:docMk/>
          <pc:sldMk cId="3805533117" sldId="294"/>
        </pc:sldMkLst>
        <pc:spChg chg="mod">
          <ac:chgData name="Mark Jones" userId="1b1653ef-e63c-40cd-b5e2-aa1b8422a564" providerId="ADAL" clId="{67315695-5B26-4D85-8A0C-CCC9C5CD0B58}" dt="2019-11-27T13:32:11.049" v="0" actId="6549"/>
          <ac:spMkLst>
            <pc:docMk/>
            <pc:sldMk cId="3805533117" sldId="294"/>
            <ac:spMk id="9" creationId="{FA87184D-9D3E-46B5-A5D4-8E1D9812BF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745BE-5D51-4F11-B35C-6841C669EDC9}" type="datetimeFigureOut">
              <a:rPr lang="en-US" smtClean="0"/>
              <a:t>11/27/2019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53F96-0C86-40D3-B239-C179B145F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0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49A09B-4A39-974B-9594-129A7470D52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464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A69098-AF98-44ED-B19A-289934A194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14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5072C1-B6DF-4141-9168-FAAF687637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56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5072C1-B6DF-4141-9168-FAAF687637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410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53F96-0C86-40D3-B239-C179B145F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0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B9D2F-F5F8-42D4-BF59-2CA4DB9E4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DB8C22-FB56-485D-B4F9-E8FC084E9ED0}"/>
              </a:ext>
            </a:extLst>
          </p:cNvPr>
          <p:cNvSpPr/>
          <p:nvPr userDrawn="1"/>
        </p:nvSpPr>
        <p:spPr bwMode="auto">
          <a:xfrm>
            <a:off x="269303" y="2759102"/>
            <a:ext cx="6545155" cy="358671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3" y="2759101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2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3" y="4553489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04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8"/>
            <a:ext cx="5378548" cy="1977279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5"/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8"/>
            <a:ext cx="5378548" cy="1977279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5"/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94360"/>
      </p:ext>
    </p:extLst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50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06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7DDA-8EE3-48B6-A3DB-10A2F160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711975"/>
          </a:xfrm>
        </p:spPr>
        <p:txBody>
          <a:bodyPr/>
          <a:lstStyle>
            <a:lvl1pPr algn="ctr">
              <a:defRPr lang="en-US" sz="2800" b="0" kern="1200" cap="all" spc="40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842914"/>
      </p:ext>
    </p:extLst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1"/>
            <a:ext cx="4770846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800" cap="all" spc="50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</a:lstStyle>
          <a:p>
            <a:pPr marL="0" lvl="0" defTabSz="91440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1E385E-C968-46B1-B908-12BCE9711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881188"/>
            <a:ext cx="4770845" cy="12126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en-US" sz="1400" kern="1200" spc="100" dirty="0" smtClean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336145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560241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784338" indent="0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1008434" indent="0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946703"/>
      </p:ext>
    </p:extLst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004269"/>
            <a:ext cx="11653523" cy="849463"/>
          </a:xfrm>
          <a:noFill/>
        </p:spPr>
        <p:txBody>
          <a:bodyPr tIns="91440" bIns="91440" anchor="ctr" anchorCtr="0">
            <a:spAutoFit/>
          </a:bodyPr>
          <a:lstStyle>
            <a:lvl1pPr>
              <a:defRPr sz="4800" spc="50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86501172"/>
      </p:ext>
    </p:extLst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84946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48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2245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502204"/>
      </p:ext>
    </p:extLst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371" y="291107"/>
            <a:ext cx="11546397" cy="5992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02760"/>
            <a:ext cx="11653523" cy="1880387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 sz="1961"/>
            </a:lvl3pPr>
            <a:lvl4pPr marL="448193" indent="0">
              <a:buNone/>
              <a:defRPr sz="1765"/>
            </a:lvl4pPr>
            <a:lvl5pPr marL="672290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847363" y="6589034"/>
            <a:ext cx="1344637" cy="268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3EB-6E92-49B7-9A3C-D26FC9804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363"/>
      </p:ext>
    </p:extLst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7DDA-8EE3-48B6-A3DB-10A2F160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711975"/>
          </a:xfrm>
        </p:spPr>
        <p:txBody>
          <a:bodyPr/>
          <a:lstStyle>
            <a:lvl1pPr algn="ctr">
              <a:defRPr lang="en-US" sz="2800" b="0" kern="1200" cap="all" spc="40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56004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37119"/>
      </p:ext>
    </p:extLst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47DDA-8EE3-48B6-A3DB-10A2F160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lang="en-US" sz="2800" b="0" kern="1200" cap="all" spc="400" baseline="0" dirty="0" smtClean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E4E60-250C-4CB1-8585-557A82EDC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980028"/>
            <a:ext cx="5343434" cy="147425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800"/>
              </a:spcAft>
              <a:buNone/>
              <a:defRPr lang="en-US" sz="1600" kern="1200" spc="170" dirty="0" smtClean="0">
                <a:solidFill>
                  <a:schemeClr val="tx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336145" indent="0">
              <a:lnSpc>
                <a:spcPct val="100000"/>
              </a:lnSpc>
              <a:buNone/>
              <a:defRPr sz="1200"/>
            </a:lvl2pPr>
            <a:lvl3pPr marL="560241" indent="0">
              <a:lnSpc>
                <a:spcPct val="100000"/>
              </a:lnSpc>
              <a:buNone/>
              <a:defRPr sz="1100"/>
            </a:lvl3pPr>
            <a:lvl4pPr marL="784338" indent="0">
              <a:lnSpc>
                <a:spcPct val="100000"/>
              </a:lnSpc>
              <a:buNone/>
              <a:defRPr sz="1050"/>
            </a:lvl4pPr>
            <a:lvl5pPr marL="1008434" indent="0">
              <a:lnSpc>
                <a:spcPct val="100000"/>
              </a:lnSpc>
              <a:buNone/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194457"/>
      </p:ext>
    </p:extLst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638399"/>
      </p:ext>
    </p:extLst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673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69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3399952"/>
      </p:ext>
    </p:extLst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39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4592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59915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611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5146331" cy="1107996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923177"/>
            <a:ext cx="5146331" cy="1268039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FB4210-801B-4ED3-BCD7-3A36E6E350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57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925686"/>
            <a:ext cx="11655839" cy="312073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defTabSz="914225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0309272"/>
      </p:ext>
    </p:extLst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D3045-96A6-47EA-8E6C-C98A6581098A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75002"/>
            <a:ext cx="5146331" cy="1107996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79772" y="2794980"/>
            <a:ext cx="4616560" cy="1268039"/>
          </a:xfrm>
        </p:spPr>
        <p:txBody>
          <a:bodyPr anchor="ctr"/>
          <a:lstStyle>
            <a:lvl1pPr marL="400050" indent="-400050">
              <a:spcBef>
                <a:spcPts val="1800"/>
              </a:spcBef>
              <a:defRPr sz="2000">
                <a:latin typeface="+mn-lt"/>
              </a:defRPr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7494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0781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083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>
                <a:latin typeface="+mn-lt"/>
              </a:defRPr>
            </a:lvl1pPr>
            <a:lvl2pPr marL="228600" indent="0">
              <a:buNone/>
              <a:defRPr sz="16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7896-F978-4D6E-861E-D10AD514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1658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9628A1-6D0B-4C49-9848-3A328ED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6908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23383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6797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61225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0494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21257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925686"/>
            <a:ext cx="11655839" cy="312073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 defTabSz="914225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1173237"/>
      </p:ext>
    </p:extLst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374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402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2969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7661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4125"/>
      </p:ext>
    </p:extLst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1326501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3F24-BF53-4EF0-8FC2-26C4B3641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60" t="33254" r="14942" b="33412"/>
          <a:stretch/>
        </p:blipFill>
        <p:spPr>
          <a:xfrm>
            <a:off x="428682" y="3204862"/>
            <a:ext cx="2102988" cy="4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7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/Featur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39F997-94F7-4C6B-862D-E87A0013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4133088" cy="898708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None/>
              <a:defRPr sz="2000">
                <a:latin typeface="+mj-lt"/>
              </a:defRPr>
            </a:lvl1pPr>
            <a:lvl2pPr marL="0" indent="0">
              <a:buNone/>
              <a:defRPr sz="1800"/>
            </a:lvl2pPr>
            <a:lvl3pPr marL="171450" indent="-171450">
              <a:buFont typeface="Arial" panose="020B0604020202020204" pitchFamily="34" charset="0"/>
              <a:buChar char="•"/>
              <a:defRPr sz="1400"/>
            </a:lvl3pPr>
            <a:lvl4pPr marL="0" indent="0">
              <a:buNone/>
              <a:defRPr sz="1100"/>
            </a:lvl4pPr>
            <a:lvl5pPr marL="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899FBDC-634F-494E-8F1F-7E606439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8241412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9F4DD6-B245-4647-A11A-23990508A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0775" y="474595"/>
            <a:ext cx="1887538" cy="738664"/>
          </a:xfrm>
        </p:spPr>
        <p:txBody>
          <a:bodyPr wrap="square" lIns="91440" tIns="45720" rIns="91440" bIns="45720">
            <a:spAutoFit/>
          </a:bodyPr>
          <a:lstStyle>
            <a:lvl1pPr marL="0" indent="0">
              <a:spcBef>
                <a:spcPts val="0"/>
              </a:spcBef>
              <a:buNone/>
              <a:defRPr lang="en-US" sz="14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marL="0" lvl="0"/>
            <a:r>
              <a:rPr lang="en-US"/>
              <a:t>Preview</a:t>
            </a:r>
          </a:p>
          <a:p>
            <a:pPr marL="0" lvl="0"/>
            <a:r>
              <a:rPr lang="en-US"/>
              <a:t>Release</a:t>
            </a:r>
          </a:p>
          <a:p>
            <a:pPr marL="0"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334700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0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472085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800" b="0" kern="1200" cap="all" spc="5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pPr marL="0"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2886AA-A156-4EC6-A1EA-17C1BB0C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314245"/>
            <a:ext cx="4547689" cy="404845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defRPr lang="en-US" sz="1400" spc="100" smtClean="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 defTabSz="914400">
              <a:spcBef>
                <a:spcPts val="100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9131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1"/>
            <a:ext cx="502121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 algn="l">
              <a:defRPr lang="en-US" sz="2800" cap="all" spc="500">
                <a:solidFill>
                  <a:schemeClr val="tx2"/>
                </a:solidFill>
                <a:latin typeface="Segoe UI Semilight" charset="0"/>
                <a:cs typeface="Segoe UI Semilight" charset="0"/>
              </a:defRPr>
            </a:lvl1pPr>
          </a:lstStyle>
          <a:p>
            <a:pPr marL="0" lvl="0" defTabSz="914225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275606"/>
      </p:ext>
    </p:extLst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9663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94379"/>
            <a:ext cx="11655840" cy="899665"/>
          </a:xfrm>
        </p:spPr>
        <p:txBody>
          <a:bodyPr/>
          <a:lstStyle>
            <a:lvl1pPr marL="0" algn="l" defTabSz="895691" rtl="0" eaLnBrk="1" latinLnBrk="0" hangingPunct="1">
              <a:spcBef>
                <a:spcPct val="0"/>
              </a:spcBef>
              <a:buNone/>
              <a:defRPr lang="en-US" sz="4310" b="0" i="0" u="none" kern="1200" spc="-147" baseline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6162785"/>
      </p:ext>
    </p:extLst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585" y="6121376"/>
            <a:ext cx="1254995" cy="269134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42533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4819" y="6116754"/>
            <a:ext cx="1248592" cy="268966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41879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13B48C3B-2CDD-41BD-82BC-F143BCAFB7B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399314" cy="6858000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91427" tIns="45713" rIns="91427" bIns="45713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70000"/>
              </a:lnSpc>
            </a:pPr>
            <a:endParaRPr lang="en-US" sz="3529" b="1" spc="0">
              <a:solidFill>
                <a:srgbClr val="00BCF2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9A4E-A611-49AC-AC72-6257819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782669"/>
            <a:ext cx="5130074" cy="1292662"/>
          </a:xfrm>
        </p:spPr>
        <p:txBody>
          <a:bodyPr vert="horz" wrap="square" lIns="146304" tIns="91440" rIns="146304" bIns="91440" rtlCol="0" anchor="ctr" anchorCtr="0">
            <a:spAutoFit/>
          </a:bodyPr>
          <a:lstStyle>
            <a:lvl1pPr>
              <a:defRPr lang="en-US" sz="3600" b="1" spc="0">
                <a:solidFill>
                  <a:schemeClr val="bg2">
                    <a:lumMod val="10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01B679-1DA6-45FD-9570-713EF3F49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000" y="1436124"/>
            <a:ext cx="4700858" cy="4507388"/>
          </a:xfrm>
        </p:spPr>
        <p:txBody>
          <a:bodyPr/>
          <a:lstStyle>
            <a:lvl1pPr>
              <a:defRPr sz="2400"/>
            </a:lvl1pPr>
            <a:lvl2pPr>
              <a:defRPr sz="1800">
                <a:latin typeface="+mj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958923"/>
      </p:ext>
    </p:extLst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472085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3200" b="0" kern="1200" cap="none" spc="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marL="0" lvl="0" defTabSz="91440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2886AA-A156-4EC6-A1EA-17C1BB0C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314245"/>
            <a:ext cx="4547689" cy="404845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defRPr lang="en-US" sz="1400" spc="100" smtClean="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 defTabSz="914400">
              <a:spcBef>
                <a:spcPts val="100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7179537"/>
      </p:ext>
    </p:extLst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703802"/>
      </p:ext>
    </p:extLst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7560283"/>
      </p:ext>
    </p:extLst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4833339"/>
      </p:ext>
    </p:extLst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44837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684"/>
          <p:cNvSpPr/>
          <p:nvPr userDrawn="1"/>
        </p:nvSpPr>
        <p:spPr>
          <a:xfrm>
            <a:off x="1" y="0"/>
            <a:ext cx="534706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990" y="1995715"/>
            <a:ext cx="4147828" cy="286657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lang="en-US" sz="3200" kern="1200" cap="all" spc="500" dirty="0">
                <a:ln w="3175">
                  <a:noFill/>
                </a:ln>
                <a:solidFill>
                  <a:srgbClr val="FFFFFF"/>
                </a:solidFill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029954"/>
      </p:ext>
    </p:extLst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3388081"/>
      </p:ext>
    </p:extLst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4191076"/>
      </p:ext>
    </p:extLst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6109026"/>
      </p:ext>
    </p:extLst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0076478"/>
      </p:ext>
    </p:extLst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0524699"/>
      </p:ext>
    </p:extLst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4544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8701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0218302"/>
      </p:ext>
    </p:extLst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9986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49656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0" y="2197703"/>
            <a:ext cx="5265119" cy="1994065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400" spc="100" baseline="0">
                <a:solidFill>
                  <a:schemeClr val="tx1"/>
                </a:solidFill>
              </a:defRPr>
            </a:lvl1pPr>
            <a:lvl2pPr marL="159989" indent="-159989" algn="l" defTabSz="761854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000" kern="1200" spc="100" baseline="0" dirty="0" smtClean="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569803" indent="-228556" defTabSz="761854">
              <a:buClr>
                <a:schemeClr val="tx2"/>
              </a:buClr>
              <a:defRPr spc="100" baseline="0">
                <a:solidFill>
                  <a:schemeClr val="tx1"/>
                </a:solidFill>
              </a:defRPr>
            </a:lvl3pPr>
            <a:lvl4pPr marL="914225" indent="-228556" defTabSz="761854">
              <a:buClr>
                <a:schemeClr val="tx2"/>
              </a:buClr>
              <a:defRPr spc="100" baseline="0">
                <a:solidFill>
                  <a:schemeClr val="tx1"/>
                </a:solidFill>
              </a:defRPr>
            </a:lvl4pPr>
            <a:lvl5pPr marL="1258646" indent="-228556" defTabSz="761854">
              <a:buClr>
                <a:schemeClr val="tx2"/>
              </a:buClr>
              <a:defRPr spc="1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ED6A4-84B5-4E0F-AACB-5DDD65A08580}"/>
              </a:ext>
            </a:extLst>
          </p:cNvPr>
          <p:cNvSpPr/>
          <p:nvPr userDrawn="1"/>
        </p:nvSpPr>
        <p:spPr>
          <a:xfrm>
            <a:off x="6253843" y="1"/>
            <a:ext cx="5938157" cy="6865234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6F0AFE-AADD-4A6A-8100-DF62362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265119" cy="161766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544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500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8043906"/>
      </p:ext>
    </p:extLst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47819022"/>
      </p:ext>
    </p:extLst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907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94379"/>
            <a:ext cx="11655840" cy="899665"/>
          </a:xfrm>
        </p:spPr>
        <p:txBody>
          <a:bodyPr/>
          <a:lstStyle>
            <a:lvl1pPr marL="0" algn="l" defTabSz="895691" rtl="0" eaLnBrk="1" latinLnBrk="0" hangingPunct="1">
              <a:spcBef>
                <a:spcPct val="0"/>
              </a:spcBef>
              <a:buNone/>
              <a:defRPr lang="en-US" sz="4310" b="0" i="0" u="none" kern="1200" spc="-147" baseline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8510463"/>
      </p:ext>
    </p:extLst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B9D2F-F5F8-42D4-BF59-2CA4DB9E4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DB8C22-FB56-485D-B4F9-E8FC084E9ED0}"/>
              </a:ext>
            </a:extLst>
          </p:cNvPr>
          <p:cNvSpPr/>
          <p:nvPr userDrawn="1"/>
        </p:nvSpPr>
        <p:spPr bwMode="auto">
          <a:xfrm>
            <a:off x="269303" y="2759102"/>
            <a:ext cx="6545155" cy="3586713"/>
          </a:xfrm>
          <a:prstGeom prst="rect">
            <a:avLst/>
          </a:prstGeom>
          <a:solidFill>
            <a:schemeClr val="bg2">
              <a:alpha val="7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3" y="2759101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2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3" y="4553489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5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269240" y="2197703"/>
            <a:ext cx="5265119" cy="1994065"/>
          </a:xfrm>
        </p:spPr>
        <p:txBody>
          <a:bodyPr/>
          <a:lstStyle>
            <a:lvl1pPr marL="0" indent="0">
              <a:spcAft>
                <a:spcPts val="1800"/>
              </a:spcAft>
              <a:buNone/>
              <a:defRPr sz="2400" spc="100" baseline="0">
                <a:solidFill>
                  <a:schemeClr val="bg1"/>
                </a:solidFill>
              </a:defRPr>
            </a:lvl1pPr>
            <a:lvl2pPr marL="159989" indent="-159989" algn="l" defTabSz="761854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000" kern="1200" spc="100" baseline="0" dirty="0" smtClean="0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569803" indent="-228556" defTabSz="761854">
              <a:buClr>
                <a:schemeClr val="tx2"/>
              </a:buClr>
              <a:defRPr spc="100" baseline="0">
                <a:solidFill>
                  <a:schemeClr val="bg1"/>
                </a:solidFill>
              </a:defRPr>
            </a:lvl3pPr>
            <a:lvl4pPr marL="914225" indent="-228556" defTabSz="761854">
              <a:buClr>
                <a:schemeClr val="tx2"/>
              </a:buClr>
              <a:defRPr spc="100" baseline="0">
                <a:solidFill>
                  <a:schemeClr val="bg1"/>
                </a:solidFill>
              </a:defRPr>
            </a:lvl4pPr>
            <a:lvl5pPr marL="1258646" indent="-228556" defTabSz="761854">
              <a:buClr>
                <a:schemeClr val="tx2"/>
              </a:buClr>
              <a:defRPr spc="1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6F0AFE-AADD-4A6A-8100-DF62362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5265119" cy="161766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ED6A4-84B5-4E0F-AACB-5DDD65A08580}"/>
              </a:ext>
            </a:extLst>
          </p:cNvPr>
          <p:cNvSpPr/>
          <p:nvPr userDrawn="1"/>
        </p:nvSpPr>
        <p:spPr>
          <a:xfrm>
            <a:off x="6253843" y="1"/>
            <a:ext cx="5938157" cy="68652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601296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04DEB-A2FD-47E2-863C-BC52EB6360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6442" y="3084533"/>
            <a:ext cx="9859116" cy="738664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lang="en-US" sz="40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541842" y="2715201"/>
            <a:ext cx="1108317" cy="3748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200"/>
              </a:spcBef>
              <a:defRPr/>
            </a:pPr>
            <a:r>
              <a:rPr lang="en-US" sz="1800" cap="all" spc="500">
                <a:solidFill>
                  <a:srgbClr val="FFFFFF"/>
                </a:solidFill>
                <a:latin typeface="Segoe UI Semilight" charset="0"/>
                <a:ea typeface="Segoe UI Semilight" charset="0"/>
                <a:cs typeface="Segoe UI Semilight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3190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3084533"/>
            <a:ext cx="9859116" cy="84946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lang="en-US" sz="4800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03755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" y="0"/>
            <a:ext cx="12187646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auto">
          <a:xfrm>
            <a:off x="-1" y="0"/>
            <a:ext cx="8065827" cy="6858000"/>
          </a:xfrm>
          <a:prstGeom prst="rect">
            <a:avLst/>
          </a:prstGeom>
          <a:gradFill>
            <a:gsLst>
              <a:gs pos="28000">
                <a:srgbClr val="000000">
                  <a:alpha val="56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3" y="1634613"/>
            <a:ext cx="6545155" cy="1793090"/>
          </a:xfrm>
          <a:noFill/>
        </p:spPr>
        <p:txBody>
          <a:bodyPr lIns="146304" tIns="91440" rIns="146304" bIns="91440" anchor="t" anchorCtr="0"/>
          <a:lstStyle>
            <a:lvl1pPr algn="l">
              <a:defRPr sz="5292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3" y="3429000"/>
            <a:ext cx="6545155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5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1634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1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4" cap="none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70821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 algn="l">
              <a:defRPr sz="7054" cap="none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18951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44A0-101A-4FC0-8461-808AD7E06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3"/>
            <a:ext cx="5606043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E9AADF-3FC2-4C6C-B73A-4CB1DCC20C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239" y="1858464"/>
            <a:ext cx="5606043" cy="94598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kumimoji="0" lang="en-US" sz="1600" b="0" i="0" u="none" strike="noStrike" kern="1200" cap="none" spc="100" normalizeH="0" baseline="0" dirty="0" smtClean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0" indent="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kumimoji="0" lang="en-US" sz="1400" b="0" i="0" u="none" strike="noStrike" kern="1200" cap="none" spc="100" normalizeH="0" baseline="0" dirty="0" smtClean="0">
                <a:ln>
                  <a:noFill/>
                </a:ln>
                <a:solidFill>
                  <a:srgbClr val="D2D2D2">
                    <a:lumMod val="10000"/>
                  </a:srgbClr>
                </a:solidFill>
                <a:effectLst/>
                <a:uLnTx/>
                <a:uFillTx/>
                <a:latin typeface="Segoe UI Semilight" charset="0"/>
                <a:ea typeface="Segoe UI Semilight" charset="0"/>
                <a:cs typeface="Segoe UI Semilight" charset="0"/>
              </a:defRPr>
            </a:lvl2pPr>
            <a:lvl3pPr marL="0" indent="0">
              <a:buNone/>
              <a:defRPr kumimoji="0" lang="en-US" sz="1000" b="1" i="0" u="none" strike="noStrike" kern="1200" cap="none" spc="100" normalizeH="0" baseline="0" dirty="0" smtClean="0">
                <a:ln>
                  <a:noFill/>
                </a:ln>
                <a:solidFill>
                  <a:srgbClr val="0078D7"/>
                </a:solidFill>
                <a:effectLst/>
                <a:uLnTx/>
                <a:uFillTx/>
                <a:latin typeface="Segoe UI Semibold" charset="0"/>
                <a:ea typeface="Segoe UI Semibold" charset="0"/>
                <a:cs typeface="Segoe UI Semibold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0E5592-BCF2-4359-A15B-37F10939823B}"/>
              </a:ext>
            </a:extLst>
          </p:cNvPr>
          <p:cNvSpPr/>
          <p:nvPr userDrawn="1"/>
        </p:nvSpPr>
        <p:spPr bwMode="auto">
          <a:xfrm>
            <a:off x="0" y="5566612"/>
            <a:ext cx="12192000" cy="129138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err="1"/>
          </a:p>
        </p:txBody>
      </p:sp>
    </p:spTree>
    <p:extLst>
      <p:ext uri="{BB962C8B-B14F-4D97-AF65-F5344CB8AC3E}">
        <p14:creationId xmlns:p14="http://schemas.microsoft.com/office/powerpoint/2010/main" val="50720202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52549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357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8" tIns="45708" rIns="45708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823566"/>
          </a:xfrm>
        </p:spPr>
        <p:txBody>
          <a:bodyPr/>
          <a:lstStyle>
            <a:lvl1pPr marL="0" indent="0">
              <a:buNone/>
              <a:defRPr sz="3233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5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86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208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89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48730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8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4" tIns="143387" rIns="179234" bIns="143387" numCol="1" anchor="t" anchorCtr="0" compatLnSpc="1">
            <a:prstTxWarp prst="textNoShape">
              <a:avLst/>
            </a:prstTxWarp>
            <a:spAutoFit/>
          </a:bodyPr>
          <a:lstStyle/>
          <a:p>
            <a:pPr defTabSz="913573" eaLnBrk="0" hangingPunct="0"/>
            <a:r>
              <a:rPr lang="en-US" sz="686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5" y="3083652"/>
            <a:ext cx="3227129" cy="6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08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8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34" tIns="143387" rIns="179234" bIns="143387" numCol="1" anchor="t" anchorCtr="0" compatLnSpc="1">
            <a:prstTxWarp prst="textNoShape">
              <a:avLst/>
            </a:prstTxWarp>
            <a:spAutoFit/>
          </a:bodyPr>
          <a:lstStyle/>
          <a:p>
            <a:pPr defTabSz="913573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7" y="3083652"/>
            <a:ext cx="3227129" cy="6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16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1" y="1189178"/>
            <a:ext cx="11653523" cy="5100785"/>
          </a:xfrm>
          <a:prstGeom prst="rect">
            <a:avLst/>
          </a:prstGeom>
        </p:spPr>
        <p:txBody>
          <a:bodyPr/>
          <a:lstStyle>
            <a:lvl1pPr marL="284680" indent="-284680">
              <a:buClr>
                <a:schemeClr val="tx1"/>
              </a:buClr>
              <a:buSzPct val="90000"/>
              <a:buFont typeface="Arial" pitchFamily="34" charset="0"/>
              <a:buChar char="•"/>
              <a:defRPr sz="35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27" indent="-275348">
              <a:buClr>
                <a:schemeClr val="tx1"/>
              </a:buClr>
              <a:buSzPct val="90000"/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07" indent="-28468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18" indent="-224011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27" indent="-224011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8954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nl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189176"/>
            <a:ext cx="12192000" cy="5676058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7302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8"/>
            <a:ext cx="11653523" cy="172505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457989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76BBF407-647E-4A0E-932C-4B9EBA6AC9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  <p:pic>
        <p:nvPicPr>
          <p:cNvPr id="8" name="MS logo white - EMF" descr="Microsoft logo white text version">
            <a:extLst>
              <a:ext uri="{FF2B5EF4-FFF2-40B4-BE49-F238E27FC236}">
                <a16:creationId xmlns:a16="http://schemas.microsoft.com/office/drawing/2014/main" id="{F4DDC873-B78F-4A52-9091-6AB1225F43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5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098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42066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5989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5146331" cy="1107996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923177"/>
            <a:ext cx="5146331" cy="1268039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0FB4210-801B-4ED3-BCD7-3A36E6E350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0"/>
            <a:ext cx="6096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368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D3045-96A6-47EA-8E6C-C98A6581098A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75002"/>
            <a:ext cx="5146331" cy="1107996"/>
          </a:xfrm>
        </p:spPr>
        <p:txBody>
          <a:bodyPr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879772" y="2794980"/>
            <a:ext cx="4616560" cy="1268039"/>
          </a:xfrm>
        </p:spPr>
        <p:txBody>
          <a:bodyPr anchor="ctr"/>
          <a:lstStyle>
            <a:lvl1pPr marL="400050" indent="-400050">
              <a:spcBef>
                <a:spcPts val="1800"/>
              </a:spcBef>
              <a:defRPr sz="2000">
                <a:latin typeface="+mn-lt"/>
              </a:defRPr>
            </a:lvl1pPr>
            <a:lvl2pPr>
              <a:defRPr sz="16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3213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71859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5179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half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560644"/>
            <a:ext cx="4898137" cy="1239122"/>
          </a:xfr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>
                <a:latin typeface="+mn-lt"/>
              </a:defRPr>
            </a:lvl1pPr>
            <a:lvl2pPr marL="228600" indent="0">
              <a:buNone/>
              <a:defRPr sz="16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B7896-F978-4D6E-861E-D10AD51486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11018520" cy="430887"/>
          </a:xfrm>
        </p:spPr>
        <p:txBody>
          <a:bodyPr/>
          <a:lstStyle>
            <a:lvl1pPr algn="ctr">
              <a:defRPr lang="en-US" sz="2800" b="0" kern="1200" cap="none" spc="-100" baseline="0">
                <a:ln w="3175">
                  <a:noFill/>
                </a:ln>
                <a:solidFill>
                  <a:srgbClr val="0078D7"/>
                </a:solidFill>
                <a:effectLst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08524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9628A1-6D0B-4C49-9848-3A328EDF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368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1189178"/>
            <a:ext cx="11653523" cy="172505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1" indent="0">
              <a:buNone/>
              <a:defRPr/>
            </a:lvl3pPr>
            <a:lvl4pPr marL="448021" indent="0">
              <a:buNone/>
              <a:defRPr/>
            </a:lvl4pPr>
            <a:lvl5pPr marL="67203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05013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904740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940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67963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58012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5601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5904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570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9218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92707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978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7"/>
            <a:ext cx="11653523" cy="1929185"/>
          </a:xfrm>
        </p:spPr>
        <p:txBody>
          <a:bodyPr>
            <a:spAutoFit/>
          </a:bodyPr>
          <a:lstStyle>
            <a:lvl1pPr>
              <a:defRPr sz="391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1629672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723410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1688BD8D-D2E4-4DFC-B39C-D55D8436235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28494" y="6318462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3F24-BF53-4EF0-8FC2-26C4B3641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960" t="33254" r="14942" b="33412"/>
          <a:stretch/>
        </p:blipFill>
        <p:spPr>
          <a:xfrm>
            <a:off x="428682" y="3204862"/>
            <a:ext cx="2102988" cy="44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44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rvice/Featur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39F997-94F7-4C6B-862D-E87A0013D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69"/>
            <a:ext cx="4133088" cy="898708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buNone/>
              <a:defRPr sz="2000">
                <a:latin typeface="+mj-lt"/>
              </a:defRPr>
            </a:lvl1pPr>
            <a:lvl2pPr marL="0" indent="0">
              <a:buNone/>
              <a:defRPr sz="1800"/>
            </a:lvl2pPr>
            <a:lvl3pPr marL="171450" indent="-171450">
              <a:buFont typeface="Arial" panose="020B0604020202020204" pitchFamily="34" charset="0"/>
              <a:buChar char="•"/>
              <a:defRPr sz="1400"/>
            </a:lvl3pPr>
            <a:lvl4pPr marL="0" indent="0">
              <a:buNone/>
              <a:defRPr sz="1100"/>
            </a:lvl4pPr>
            <a:lvl5pPr marL="0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2899FBDC-634F-494E-8F1F-7E606439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8241412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9F4DD6-B245-4647-A11A-23990508A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10775" y="474595"/>
            <a:ext cx="1887538" cy="738664"/>
          </a:xfrm>
        </p:spPr>
        <p:txBody>
          <a:bodyPr wrap="square" lIns="91440" tIns="45720" rIns="91440" bIns="45720">
            <a:spAutoFit/>
          </a:bodyPr>
          <a:lstStyle>
            <a:lvl1pPr marL="0" indent="0">
              <a:spcBef>
                <a:spcPts val="0"/>
              </a:spcBef>
              <a:buNone/>
              <a:defRPr lang="en-US" sz="1400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marL="0" lvl="0"/>
            <a:r>
              <a:rPr lang="en-US"/>
              <a:t>Preview</a:t>
            </a:r>
          </a:p>
          <a:p>
            <a:pPr marL="0" lvl="0"/>
            <a:r>
              <a:rPr lang="en-US"/>
              <a:t>Release</a:t>
            </a:r>
          </a:p>
          <a:p>
            <a:pPr marL="0"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279540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80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472085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800" b="0" kern="1200" cap="all" spc="5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pPr marL="0"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2886AA-A156-4EC6-A1EA-17C1BB0C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314245"/>
            <a:ext cx="4547689" cy="404845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defRPr lang="en-US" sz="1400" spc="100" smtClean="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 defTabSz="914400">
              <a:spcBef>
                <a:spcPts val="100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58024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47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_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2" y="294379"/>
            <a:ext cx="11655840" cy="899665"/>
          </a:xfrm>
        </p:spPr>
        <p:txBody>
          <a:bodyPr/>
          <a:lstStyle>
            <a:lvl1pPr marL="0" algn="l" defTabSz="895691" rtl="0" eaLnBrk="1" latinLnBrk="0" hangingPunct="1">
              <a:spcBef>
                <a:spcPct val="0"/>
              </a:spcBef>
              <a:buNone/>
              <a:defRPr lang="en-US" sz="4310" b="0" i="0" u="none" kern="1200" spc="-147" baseline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0891697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cap="none" spc="-98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8" name="MS logo white - EMF">
            <a:extLst>
              <a:ext uri="{FF2B5EF4-FFF2-40B4-BE49-F238E27FC236}">
                <a16:creationId xmlns:a16="http://schemas.microsoft.com/office/drawing/2014/main" id="{4B2448B7-4736-40F6-B6E5-8B83FDA25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1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B9A484-DE9F-4F9F-B98D-08471FED56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0" t="13426" b="1076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048F43-534D-40FB-8E2F-5982EBC0E83E}"/>
              </a:ext>
            </a:extLst>
          </p:cNvPr>
          <p:cNvSpPr/>
          <p:nvPr userDrawn="1"/>
        </p:nvSpPr>
        <p:spPr bwMode="auto">
          <a:xfrm>
            <a:off x="269239" y="291069"/>
            <a:ext cx="5378549" cy="5379312"/>
          </a:xfrm>
          <a:prstGeom prst="rect">
            <a:avLst/>
          </a:prstGeom>
          <a:solidFill>
            <a:schemeClr val="tx2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359BD36-8039-42C7-B4E8-6CCE259090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9302" y="3877277"/>
            <a:ext cx="5199207" cy="1034782"/>
          </a:xfrm>
          <a:prstGeom prst="rect">
            <a:avLst/>
          </a:prstGeom>
        </p:spPr>
        <p:txBody>
          <a:bodyPr lIns="182880" tIns="146304" rIns="182880" bIns="146304"/>
          <a:lstStyle>
            <a:lvl1pPr marL="0" indent="0" algn="l">
              <a:lnSpc>
                <a:spcPct val="90000"/>
              </a:lnSpc>
              <a:buNone/>
              <a:defRPr sz="2157">
                <a:solidFill>
                  <a:schemeClr val="bg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01BC5-8E02-44DC-8765-546DF80960F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0" y="470410"/>
            <a:ext cx="1278487" cy="280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1B959-B0D9-48EB-8CA4-E9FC56F96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2100815"/>
            <a:ext cx="5199207" cy="764225"/>
          </a:xfrm>
        </p:spPr>
        <p:txBody>
          <a:bodyPr/>
          <a:lstStyle>
            <a:lvl1pPr>
              <a:defRPr sz="60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841197011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048F43-534D-40FB-8E2F-5982EBC0E83E}"/>
              </a:ext>
            </a:extLst>
          </p:cNvPr>
          <p:cNvSpPr/>
          <p:nvPr userDrawn="1"/>
        </p:nvSpPr>
        <p:spPr bwMode="auto">
          <a:xfrm>
            <a:off x="269239" y="291069"/>
            <a:ext cx="5378549" cy="5379312"/>
          </a:xfrm>
          <a:prstGeom prst="rect">
            <a:avLst/>
          </a:prstGeom>
          <a:solidFill>
            <a:schemeClr val="tx2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01BC5-8E02-44DC-8765-546DF80960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20" y="470410"/>
            <a:ext cx="1278487" cy="2801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1B959-B0D9-48EB-8CA4-E9FC56F96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2100815"/>
            <a:ext cx="5199207" cy="764225"/>
          </a:xfrm>
        </p:spPr>
        <p:txBody>
          <a:bodyPr/>
          <a:lstStyle>
            <a:lvl1pPr>
              <a:defRPr sz="5400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6815D-B5D9-4790-894B-A4ECBAA1B3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00" y="5150459"/>
            <a:ext cx="1889809" cy="43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580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8"/>
            <a:ext cx="11653523" cy="1695314"/>
          </a:xfrm>
        </p:spPr>
        <p:txBody>
          <a:bodyPr>
            <a:spAutoFit/>
          </a:bodyPr>
          <a:lstStyle>
            <a:lvl1pPr>
              <a:defRPr sz="240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09FA5-87FE-4058-ABAF-64E38F78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99200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2F6E38-3824-48BC-A9EC-2254A8A734FE}"/>
              </a:ext>
            </a:extLst>
          </p:cNvPr>
          <p:cNvSpPr/>
          <p:nvPr userDrawn="1"/>
        </p:nvSpPr>
        <p:spPr bwMode="auto">
          <a:xfrm>
            <a:off x="0" y="0"/>
            <a:ext cx="6091238" cy="6858000"/>
          </a:xfrm>
          <a:prstGeom prst="rect">
            <a:avLst/>
          </a:prstGeom>
          <a:solidFill>
            <a:schemeClr val="bg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1779E6-0990-4309-B89D-4F74AFB21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9A4E-A611-49AC-AC72-6257819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582" y="2782669"/>
            <a:ext cx="5130074" cy="1292662"/>
          </a:xfrm>
        </p:spPr>
        <p:txBody>
          <a:bodyPr vert="horz" wrap="square" lIns="146304" tIns="91440" rIns="146304" bIns="91440" rtlCol="0" anchor="ctr" anchorCtr="0">
            <a:spAutoFit/>
          </a:bodyPr>
          <a:lstStyle>
            <a:lvl1pPr>
              <a:defRPr lang="en-US" sz="3600" kern="1200" cap="all" spc="300" dirty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466852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32E3F-5124-491D-BAA1-AC7A9B47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2"/>
            <a:ext cx="5826760" cy="764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CF6E4-9FAE-4025-8123-F65F2C8EDD92}"/>
              </a:ext>
            </a:extLst>
          </p:cNvPr>
          <p:cNvSpPr txBox="1">
            <a:spLocks/>
          </p:cNvSpPr>
          <p:nvPr userDrawn="1"/>
        </p:nvSpPr>
        <p:spPr>
          <a:xfrm>
            <a:off x="2" y="1727554"/>
            <a:ext cx="7440637" cy="2341498"/>
          </a:xfrm>
          <a:prstGeom prst="rect">
            <a:avLst/>
          </a:prstGeom>
        </p:spPr>
        <p:txBody>
          <a:bodyPr vert="horz" wrap="square" lIns="448212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342900" marR="0" lvl="0" indent="-34290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235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B3C331-8EDD-44AA-8FFC-AEED939BDD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33458" y="0"/>
            <a:ext cx="5758542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6E2573-D677-40AA-BF3F-2E7EB0426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241" y="1811337"/>
            <a:ext cx="5826760" cy="4567692"/>
          </a:xfrm>
        </p:spPr>
        <p:txBody>
          <a:bodyPr/>
          <a:lstStyle>
            <a:lvl1pPr marL="0" indent="0">
              <a:spcBef>
                <a:spcPts val="800"/>
              </a:spcBef>
              <a:spcAft>
                <a:spcPts val="600"/>
              </a:spcAft>
              <a:buNone/>
              <a:defRPr sz="2400"/>
            </a:lvl1pPr>
            <a:lvl2pPr marL="336145" indent="0">
              <a:spcBef>
                <a:spcPts val="400"/>
              </a:spcBef>
              <a:spcAft>
                <a:spcPts val="200"/>
              </a:spcAft>
              <a:buNone/>
              <a:defRPr sz="1600"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marL="560241" indent="0">
              <a:buNone/>
              <a:defRPr sz="1200"/>
            </a:lvl3pPr>
            <a:lvl4pPr marL="784338" indent="0">
              <a:buNone/>
              <a:defRPr sz="1100"/>
            </a:lvl4pPr>
            <a:lvl5pPr marL="1008434" indent="0">
              <a:buNone/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888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1"/>
            <a:ext cx="4770846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spcAft>
                <a:spcPts val="1000"/>
              </a:spcAft>
              <a:defRPr lang="en-US" sz="2800" cap="all" spc="50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</a:lstStyle>
          <a:p>
            <a:pPr marL="0" lvl="0" defTabSz="91440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1E385E-C968-46B1-B908-12BCE9711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881188"/>
            <a:ext cx="4770845" cy="12126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lang="en-US" sz="1400" kern="1200" spc="100" dirty="0" smtClean="0">
                <a:solidFill>
                  <a:schemeClr val="bg1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  <a:lvl2pPr marL="336145" indent="0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  <a:lvl3pPr marL="560241" indent="0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784338" indent="0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4pPr>
            <a:lvl5pPr marL="1008434" indent="0"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751757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1"/>
            <a:ext cx="5566294" cy="1169551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spcAft>
                <a:spcPts val="1000"/>
              </a:spcAft>
              <a:defRPr lang="en-US" sz="3200" cap="all" spc="500">
                <a:solidFill>
                  <a:schemeClr val="tx2"/>
                </a:solidFill>
                <a:latin typeface="Segoe UI Semilight" charset="0"/>
                <a:cs typeface="Segoe UI Semilight" charset="0"/>
              </a:defRPr>
            </a:lvl1pPr>
          </a:lstStyle>
          <a:p>
            <a:pPr marL="0" lvl="0" defTabSz="91440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1E385E-C968-46B1-B908-12BCE9711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33677"/>
            <a:ext cx="5566293" cy="13911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2000" kern="1200" spc="0" baseline="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itchFamily="34" charset="0"/>
              <a:buNone/>
              <a:tabLst/>
              <a:defRPr lang="en-US" sz="1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230188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784338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1008434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D72CE8-10DB-4671-B91E-BDEA20A8C590}"/>
              </a:ext>
            </a:extLst>
          </p:cNvPr>
          <p:cNvSpPr/>
          <p:nvPr userDrawn="1"/>
        </p:nvSpPr>
        <p:spPr bwMode="auto">
          <a:xfrm>
            <a:off x="6127963" y="0"/>
            <a:ext cx="6095999" cy="6858000"/>
          </a:xfrm>
          <a:prstGeom prst="rect">
            <a:avLst/>
          </a:prstGeom>
          <a:solidFill>
            <a:srgbClr val="0177D7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41357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D72CE8-10DB-4671-B91E-BDEA20A8C590}"/>
              </a:ext>
            </a:extLst>
          </p:cNvPr>
          <p:cNvSpPr/>
          <p:nvPr userDrawn="1"/>
        </p:nvSpPr>
        <p:spPr bwMode="auto">
          <a:xfrm>
            <a:off x="1" y="1340503"/>
            <a:ext cx="12191999" cy="5517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1E385E-C968-46B1-B908-12BCE9711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1633677"/>
            <a:ext cx="5566293" cy="472358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2000" kern="1200" spc="0" baseline="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78D7"/>
              </a:buClr>
              <a:buSzPct val="90000"/>
              <a:buFont typeface="Arial" pitchFamily="34" charset="0"/>
              <a:buNone/>
              <a:tabLst/>
              <a:defRPr lang="en-US" sz="1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230188" indent="0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784338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1008434" indent="0"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227DD-8E9D-4541-8CA8-529C7006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10694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stage (Title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D72CE8-10DB-4671-B91E-BDEA20A8C590}"/>
              </a:ext>
            </a:extLst>
          </p:cNvPr>
          <p:cNvSpPr/>
          <p:nvPr userDrawn="1"/>
        </p:nvSpPr>
        <p:spPr bwMode="auto">
          <a:xfrm>
            <a:off x="1" y="1340503"/>
            <a:ext cx="12191999" cy="5517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6227DD-8E9D-4541-8CA8-529C7006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6703557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9C9A30-AF21-4061-AAF7-F1550C0E21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-3821"/>
            <a:ext cx="6095999" cy="686182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2BF53E-A85C-4215-A542-5CFED282A8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9241" y="2045659"/>
            <a:ext cx="4763234" cy="142808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lang="en-US" sz="1600" b="1" kern="1200" dirty="0" smtClean="0">
                <a:ln w="3175">
                  <a:noFill/>
                </a:ln>
                <a:solidFill>
                  <a:srgbClr val="0078D7"/>
                </a:solidFill>
                <a:latin typeface="Segoe UI Semibold" charset="0"/>
                <a:ea typeface="+mn-ea"/>
                <a:cs typeface="Segoe UI Semibold" charset="0"/>
              </a:defRPr>
            </a:lvl1pPr>
            <a:lvl2pPr marL="287338" indent="-28575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•"/>
              <a:defRPr lang="en-US" sz="1600" kern="1200" dirty="0" smtClean="0">
                <a:solidFill>
                  <a:srgbClr val="505050"/>
                </a:solidFill>
                <a:latin typeface="+mj-lt"/>
                <a:ea typeface="+mn-ea"/>
                <a:cs typeface="Segoe UI" panose="020B0502040204020203" pitchFamily="34" charset="0"/>
              </a:defRPr>
            </a:lvl2pPr>
            <a:lvl3pPr marL="569913" indent="-223838">
              <a:lnSpc>
                <a:spcPct val="100000"/>
              </a:lnSpc>
              <a:buClr>
                <a:schemeClr val="tx2"/>
              </a:buClr>
              <a:defRPr sz="1400"/>
            </a:lvl3pPr>
            <a:lvl4pPr marL="914400" indent="-223838">
              <a:lnSpc>
                <a:spcPct val="100000"/>
              </a:lnSpc>
              <a:buClr>
                <a:schemeClr val="tx2"/>
              </a:buClr>
              <a:defRPr sz="1200"/>
            </a:lvl4pPr>
            <a:lvl5pPr>
              <a:lnSpc>
                <a:spcPct val="100000"/>
              </a:lnSpc>
              <a:buClr>
                <a:schemeClr val="tx2"/>
              </a:buCl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FC24F05B-D917-43E9-8B6D-60449CCE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1" y="289511"/>
            <a:ext cx="4950459" cy="899665"/>
          </a:xfrm>
        </p:spPr>
        <p:txBody>
          <a:bodyPr/>
          <a:lstStyle>
            <a:lvl1pPr>
              <a:defRPr sz="2800" spc="500" baseline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72895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kern="1200" cap="all" spc="300" dirty="0">
                <a:solidFill>
                  <a:srgbClr val="0078D7"/>
                </a:solidFill>
                <a:latin typeface="Segoe UI Semilight" charset="0"/>
                <a:ea typeface="Segoe UI Semilight" charset="0"/>
                <a:cs typeface="Segoe UI Semilight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94344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52760"/>
          </a:xfrm>
        </p:spPr>
        <p:txBody>
          <a:bodyPr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800"/>
              </a:spcAft>
              <a:buClr>
                <a:srgbClr val="0078D7"/>
              </a:buClr>
              <a:buSzPct val="90000"/>
              <a:buFont typeface="Arial" pitchFamily="34" charset="0"/>
              <a:buNone/>
              <a:tabLst/>
              <a:defRPr lang="en-US" sz="1800" kern="1200" spc="0" baseline="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lang="en-US" sz="1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3362320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472204"/>
            <a:ext cx="5378548" cy="161993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lang="en-US" sz="2000" kern="1200" spc="0" baseline="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>
              <a:buNone/>
              <a:defRPr lang="en-US" sz="1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227209" indent="0">
              <a:buNone/>
              <a:tabLst/>
              <a:defRPr sz="1600"/>
            </a:lvl3pPr>
            <a:lvl4pPr marL="451306" indent="0">
              <a:buNone/>
              <a:defRPr sz="1400"/>
            </a:lvl4pPr>
            <a:lvl5pPr marL="672290" indent="0">
              <a:buNone/>
              <a:tabLst/>
              <a:defRPr sz="1400"/>
            </a:lvl5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anose="020B0604020202020204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78D7"/>
              </a:buClr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472204"/>
            <a:ext cx="5378548" cy="161993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lang="en-US" sz="2000" kern="1200" spc="0" baseline="0" dirty="0">
                <a:solidFill>
                  <a:schemeClr val="tx2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>
              <a:buNone/>
              <a:defRPr lang="en-US" sz="16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227209" indent="0">
              <a:buNone/>
              <a:tabLst/>
              <a:defRPr sz="1600"/>
            </a:lvl3pPr>
            <a:lvl4pPr marL="451306" indent="0">
              <a:buNone/>
              <a:defRPr sz="1400"/>
            </a:lvl4pPr>
            <a:lvl5pPr marL="672290" indent="0">
              <a:buNone/>
              <a:tabLst/>
              <a:defRPr sz="1400"/>
            </a:lvl5pPr>
          </a:lstStyle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8D7"/>
              </a:buClr>
              <a:buSzPct val="90000"/>
              <a:buFont typeface="Arial" panose="020B0604020202020204" pitchFamily="34" charset="0"/>
              <a:buNone/>
              <a:tabLst/>
            </a:pPr>
            <a:r>
              <a:rPr lang="en-US"/>
              <a:t>Click to edit Master text styles</a:t>
            </a:r>
          </a:p>
          <a:p>
            <a:pPr marL="0" marR="0" lvl="1" indent="0" algn="l" defTabSz="91436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Clr>
                <a:srgbClr val="0078D7"/>
              </a:buClr>
              <a:buSzPct val="90000"/>
              <a:buFont typeface="Arial" pitchFamily="34" charset="0"/>
              <a:buNone/>
              <a:tabLst/>
            </a:pPr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38095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0485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0485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358886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019736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3993461"/>
            <a:ext cx="11653523" cy="849463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sz="4800" cap="none" spc="300" baseline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67321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cap="none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7739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40438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632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645420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47F4D791-9F50-40E5-9CA8-87A272B297C7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F9AA7-BD29-4A18-82C0-68A9D38AF5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95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83675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1351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585" y="6121376"/>
            <a:ext cx="1254995" cy="269134"/>
          </a:xfrm>
          <a:prstGeom prst="rect">
            <a:avLst/>
          </a:prstGeom>
        </p:spPr>
      </p:pic>
      <p:sp>
        <p:nvSpPr>
          <p:cNvPr id="7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184726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0485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1904855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5"/>
            </a:lvl1pPr>
            <a:lvl2pPr marL="0" indent="0">
              <a:buNone/>
              <a:defRPr sz="1961"/>
            </a:lvl2pPr>
            <a:lvl3pPr marL="227122" indent="0">
              <a:buNone/>
              <a:tabLst/>
              <a:defRPr sz="1961"/>
            </a:lvl3pPr>
            <a:lvl4pPr marL="451132" indent="0">
              <a:buNone/>
              <a:defRPr/>
            </a:lvl4pPr>
            <a:lvl5pPr marL="672032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30478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54819" y="6116754"/>
            <a:ext cx="1248592" cy="268966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67682" y="291069"/>
            <a:ext cx="3587256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65042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13B48C3B-2CDD-41BD-82BC-F143BCAFB7BC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5399314" cy="6858000"/>
          </a:xfrm>
          <a:prstGeom prst="rect">
            <a:avLst/>
          </a:prstGeom>
          <a:solidFill>
            <a:srgbClr val="0078D7"/>
          </a:solidFill>
        </p:spPr>
        <p:txBody>
          <a:bodyPr vert="horz" wrap="square" lIns="91427" tIns="45713" rIns="91427" bIns="45713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lnSpc>
                <a:spcPct val="70000"/>
              </a:lnSpc>
            </a:pPr>
            <a:endParaRPr lang="en-US" sz="3529" b="1" spc="0">
              <a:solidFill>
                <a:srgbClr val="00BCF2"/>
              </a:solidFill>
              <a:latin typeface="Segoe UI Semi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9A4E-A611-49AC-AC72-6257819D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782669"/>
            <a:ext cx="5130074" cy="1292662"/>
          </a:xfrm>
        </p:spPr>
        <p:txBody>
          <a:bodyPr vert="horz" wrap="square" lIns="146304" tIns="91440" rIns="146304" bIns="91440" rtlCol="0" anchor="ctr" anchorCtr="0">
            <a:spAutoFit/>
          </a:bodyPr>
          <a:lstStyle>
            <a:lvl1pPr>
              <a:defRPr lang="en-US" sz="3600" b="1" spc="0">
                <a:solidFill>
                  <a:schemeClr val="bg2">
                    <a:lumMod val="10000"/>
                  </a:schemeClr>
                </a:solidFill>
                <a:latin typeface="Segoe UI Semibold" charset="0"/>
                <a:ea typeface="Segoe UI Semibold" charset="0"/>
                <a:cs typeface="Segoe UI Semibold" charset="0"/>
              </a:defRPr>
            </a:lvl1pPr>
          </a:lstStyle>
          <a:p>
            <a:pPr marL="0"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01B679-1DA6-45FD-9570-713EF3F490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000" y="1436124"/>
            <a:ext cx="4700858" cy="4507388"/>
          </a:xfrm>
        </p:spPr>
        <p:txBody>
          <a:bodyPr/>
          <a:lstStyle>
            <a:lvl1pPr>
              <a:defRPr sz="2400"/>
            </a:lvl1pPr>
            <a:lvl2pPr>
              <a:defRPr sz="1800">
                <a:latin typeface="+mj-lt"/>
              </a:defRPr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632882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F308F6-277D-4907-8B84-469082083A5E}"/>
              </a:ext>
            </a:extLst>
          </p:cNvPr>
          <p:cNvSpPr/>
          <p:nvPr userDrawn="1"/>
        </p:nvSpPr>
        <p:spPr>
          <a:xfrm>
            <a:off x="0" y="0"/>
            <a:ext cx="529045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723EC-4AC1-42C1-8097-95B60B6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4720857" cy="1046440"/>
          </a:xfrm>
        </p:spPr>
        <p:txBody>
          <a:bodyPr vert="horz" wrap="square" lIns="146304" tIns="91440" rIns="146304" bIns="91440" rtlCol="0" anchor="t">
            <a:noAutofit/>
          </a:bodyPr>
          <a:lstStyle>
            <a:lvl1pPr>
              <a:defRPr lang="en-US" sz="2800" b="0" kern="1200" cap="all" spc="50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pPr marL="0" lvl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2886AA-A156-4EC6-A1EA-17C1BB0CF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2314245"/>
            <a:ext cx="4547689" cy="404845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00"/>
              </a:spcBef>
              <a:spcAft>
                <a:spcPts val="1200"/>
              </a:spcAft>
              <a:defRPr lang="en-US" sz="1400" spc="100" smtClean="0">
                <a:solidFill>
                  <a:schemeClr val="bg1"/>
                </a:solidFill>
                <a:latin typeface="Segoe UI Semilight" charset="0"/>
                <a:cs typeface="Segoe UI Semilight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 defTabSz="914400">
              <a:spcBef>
                <a:spcPts val="1000"/>
              </a:spcBef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965090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87346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486990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793092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979318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401808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4936796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53155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8"/>
            <a:ext cx="5378548" cy="1977279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8"/>
            <a:ext cx="5378548" cy="1977279"/>
          </a:xfrm>
        </p:spPr>
        <p:txBody>
          <a:bodyPr wrap="square">
            <a:spAutoFit/>
          </a:bodyPr>
          <a:lstStyle>
            <a:lvl1pPr marL="281569" indent="-28156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5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2" indent="-228513">
              <a:defRPr sz="2353"/>
            </a:lvl2pPr>
            <a:lvl3pPr marL="685539" indent="-165038">
              <a:tabLst/>
              <a:defRPr sz="1961"/>
            </a:lvl3pPr>
            <a:lvl4pPr marL="863271" indent="-177733">
              <a:defRPr/>
            </a:lvl4pPr>
            <a:lvl5pPr marL="1028308" indent="-165038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3574259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9273199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9736341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87875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988188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74985534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2344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0822479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004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3400398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0203" y="3083652"/>
            <a:ext cx="3227129" cy="692057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392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86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2015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950633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image" Target="../media/image6.emf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24" Type="http://schemas.openxmlformats.org/officeDocument/2006/relationships/image" Target="../media/image9.png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theme" Target="../theme/theme3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image" Target="../media/image9.png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13" Type="http://schemas.openxmlformats.org/officeDocument/2006/relationships/slideLayout" Target="../slideLayouts/slideLayout127.xml"/><Relationship Id="rId18" Type="http://schemas.openxmlformats.org/officeDocument/2006/relationships/slideLayout" Target="../slideLayouts/slideLayout132.xml"/><Relationship Id="rId26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21.xml"/><Relationship Id="rId12" Type="http://schemas.openxmlformats.org/officeDocument/2006/relationships/slideLayout" Target="../slideLayouts/slideLayout126.xml"/><Relationship Id="rId17" Type="http://schemas.openxmlformats.org/officeDocument/2006/relationships/slideLayout" Target="../slideLayouts/slideLayout131.xml"/><Relationship Id="rId25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30.xml"/><Relationship Id="rId20" Type="http://schemas.openxmlformats.org/officeDocument/2006/relationships/slideLayout" Target="../slideLayouts/slideLayout134.xml"/><Relationship Id="rId29" Type="http://schemas.openxmlformats.org/officeDocument/2006/relationships/image" Target="../media/image6.emf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24" Type="http://schemas.openxmlformats.org/officeDocument/2006/relationships/slideLayout" Target="../slideLayouts/slideLayout138.xml"/><Relationship Id="rId5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9.xml"/><Relationship Id="rId23" Type="http://schemas.openxmlformats.org/officeDocument/2006/relationships/slideLayout" Target="../slideLayouts/slideLayout137.xml"/><Relationship Id="rId28" Type="http://schemas.openxmlformats.org/officeDocument/2006/relationships/theme" Target="../theme/theme6.xml"/><Relationship Id="rId10" Type="http://schemas.openxmlformats.org/officeDocument/2006/relationships/slideLayout" Target="../slideLayouts/slideLayout124.xml"/><Relationship Id="rId19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Relationship Id="rId14" Type="http://schemas.openxmlformats.org/officeDocument/2006/relationships/slideLayout" Target="../slideLayouts/slideLayout128.xml"/><Relationship Id="rId22" Type="http://schemas.openxmlformats.org/officeDocument/2006/relationships/slideLayout" Target="../slideLayouts/slideLayout136.xml"/><Relationship Id="rId27" Type="http://schemas.openxmlformats.org/officeDocument/2006/relationships/slideLayout" Target="../slideLayouts/slideLayout14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9.xml"/><Relationship Id="rId13" Type="http://schemas.openxmlformats.org/officeDocument/2006/relationships/slideLayout" Target="../slideLayouts/slideLayout154.xml"/><Relationship Id="rId18" Type="http://schemas.openxmlformats.org/officeDocument/2006/relationships/slideLayout" Target="../slideLayouts/slideLayout159.xml"/><Relationship Id="rId26" Type="http://schemas.openxmlformats.org/officeDocument/2006/relationships/image" Target="../media/image9.png"/><Relationship Id="rId3" Type="http://schemas.openxmlformats.org/officeDocument/2006/relationships/slideLayout" Target="../slideLayouts/slideLayout144.xml"/><Relationship Id="rId21" Type="http://schemas.openxmlformats.org/officeDocument/2006/relationships/slideLayout" Target="../slideLayouts/slideLayout162.xml"/><Relationship Id="rId7" Type="http://schemas.openxmlformats.org/officeDocument/2006/relationships/slideLayout" Target="../slideLayouts/slideLayout148.xml"/><Relationship Id="rId12" Type="http://schemas.openxmlformats.org/officeDocument/2006/relationships/slideLayout" Target="../slideLayouts/slideLayout153.xml"/><Relationship Id="rId17" Type="http://schemas.openxmlformats.org/officeDocument/2006/relationships/slideLayout" Target="../slideLayouts/slideLayout158.xml"/><Relationship Id="rId25" Type="http://schemas.openxmlformats.org/officeDocument/2006/relationships/theme" Target="../theme/theme7.xml"/><Relationship Id="rId2" Type="http://schemas.openxmlformats.org/officeDocument/2006/relationships/slideLayout" Target="../slideLayouts/slideLayout143.xml"/><Relationship Id="rId16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61.xml"/><Relationship Id="rId1" Type="http://schemas.openxmlformats.org/officeDocument/2006/relationships/slideLayout" Target="../slideLayouts/slideLayout142.xml"/><Relationship Id="rId6" Type="http://schemas.openxmlformats.org/officeDocument/2006/relationships/slideLayout" Target="../slideLayouts/slideLayout147.xml"/><Relationship Id="rId11" Type="http://schemas.openxmlformats.org/officeDocument/2006/relationships/slideLayout" Target="../slideLayouts/slideLayout152.xml"/><Relationship Id="rId24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46.xml"/><Relationship Id="rId15" Type="http://schemas.openxmlformats.org/officeDocument/2006/relationships/slideLayout" Target="../slideLayouts/slideLayout156.xml"/><Relationship Id="rId23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51.xml"/><Relationship Id="rId19" Type="http://schemas.openxmlformats.org/officeDocument/2006/relationships/slideLayout" Target="../slideLayouts/slideLayout160.xml"/><Relationship Id="rId4" Type="http://schemas.openxmlformats.org/officeDocument/2006/relationships/slideLayout" Target="../slideLayouts/slideLayout145.xml"/><Relationship Id="rId9" Type="http://schemas.openxmlformats.org/officeDocument/2006/relationships/slideLayout" Target="../slideLayouts/slideLayout150.xml"/><Relationship Id="rId14" Type="http://schemas.openxmlformats.org/officeDocument/2006/relationships/slideLayout" Target="../slideLayouts/slideLayout155.xml"/><Relationship Id="rId22" Type="http://schemas.openxmlformats.org/officeDocument/2006/relationships/slideLayout" Target="../slideLayouts/slideLayout1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169892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3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  <p:sldLayoutId id="2147483918" r:id="rId19"/>
    <p:sldLayoutId id="2147483919" r:id="rId20"/>
    <p:sldLayoutId id="2147483920" r:id="rId21"/>
    <p:sldLayoutId id="2147483921" r:id="rId22"/>
    <p:sldLayoutId id="2147483922" r:id="rId23"/>
    <p:sldLayoutId id="2147483923" r:id="rId24"/>
    <p:sldLayoutId id="2147483924" r:id="rId25"/>
    <p:sldLayoutId id="2147483925" r:id="rId26"/>
    <p:sldLayoutId id="2147483926" r:id="rId27"/>
    <p:sldLayoutId id="2147483927" r:id="rId28"/>
    <p:sldLayoutId id="2147483962" r:id="rId29"/>
  </p:sldLayoutIdLst>
  <p:transition>
    <p:fade/>
  </p:transition>
  <p:txStyles>
    <p:titleStyle>
      <a:lvl1pPr algn="ctr" defTabSz="91419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all" spc="500" baseline="0" dirty="0">
          <a:ln w="3175">
            <a:noFill/>
          </a:ln>
          <a:solidFill>
            <a:schemeClr val="tx2"/>
          </a:solidFill>
          <a:effectLst/>
          <a:latin typeface="Segoe UI Semilight" charset="0"/>
          <a:ea typeface="+mn-ea"/>
          <a:cs typeface="Segoe UI Semilight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03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  <p:sldLayoutId id="2147483981" r:id="rId18"/>
    <p:sldLayoutId id="2147483982" r:id="rId19"/>
    <p:sldLayoutId id="2147483983" r:id="rId20"/>
    <p:sldLayoutId id="2147483984" r:id="rId21"/>
    <p:sldLayoutId id="2147483985" r:id="rId22"/>
    <p:sldLayoutId id="2147483986" r:id="rId23"/>
    <p:sldLayoutId id="2147483987" r:id="rId24"/>
    <p:sldLayoutId id="2147483988" r:id="rId25"/>
    <p:sldLayoutId id="2147483989" r:id="rId26"/>
    <p:sldLayoutId id="2147483990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76422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7428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2" r:id="rId1"/>
    <p:sldLayoutId id="2147483993" r:id="rId2"/>
    <p:sldLayoutId id="2147483994" r:id="rId3"/>
    <p:sldLayoutId id="2147483995" r:id="rId4"/>
    <p:sldLayoutId id="2147483996" r:id="rId5"/>
    <p:sldLayoutId id="2147483997" r:id="rId6"/>
    <p:sldLayoutId id="2147483998" r:id="rId7"/>
    <p:sldLayoutId id="2147483999" r:id="rId8"/>
    <p:sldLayoutId id="2147484000" r:id="rId9"/>
    <p:sldLayoutId id="2147484001" r:id="rId10"/>
    <p:sldLayoutId id="2147484002" r:id="rId11"/>
    <p:sldLayoutId id="2147484003" r:id="rId12"/>
    <p:sldLayoutId id="2147484004" r:id="rId13"/>
    <p:sldLayoutId id="2147484005" r:id="rId14"/>
    <p:sldLayoutId id="2147484006" r:id="rId15"/>
    <p:sldLayoutId id="2147484007" r:id="rId16"/>
    <p:sldLayoutId id="2147484008" r:id="rId17"/>
    <p:sldLayoutId id="2147484009" r:id="rId18"/>
    <p:sldLayoutId id="2147484010" r:id="rId19"/>
    <p:sldLayoutId id="2147484011" r:id="rId20"/>
    <p:sldLayoutId id="2147484012" r:id="rId21"/>
    <p:sldLayoutId id="2147484013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600" b="0" kern="1200" cap="all" spc="300" baseline="0" dirty="0">
          <a:ln w="3175">
            <a:noFill/>
          </a:ln>
          <a:solidFill>
            <a:schemeClr val="tx2"/>
          </a:solidFill>
          <a:effectLst/>
          <a:latin typeface="Segoe UI Semilight" charset="0"/>
          <a:ea typeface="+mn-ea"/>
          <a:cs typeface="Segoe UI Semilight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7428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3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  <p:sldLayoutId id="2147484058" r:id="rId13"/>
    <p:sldLayoutId id="2147484059" r:id="rId14"/>
    <p:sldLayoutId id="2147484060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69" r:id="rId23"/>
    <p:sldLayoutId id="2147484070" r:id="rId24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4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4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  <p:sldLayoutId id="2147484097" r:id="rId13"/>
    <p:sldLayoutId id="2147484098" r:id="rId14"/>
    <p:sldLayoutId id="2147484099" r:id="rId15"/>
    <p:sldLayoutId id="2147484100" r:id="rId16"/>
    <p:sldLayoutId id="2147484101" r:id="rId17"/>
    <p:sldLayoutId id="2147484102" r:id="rId18"/>
    <p:sldLayoutId id="2147484103" r:id="rId19"/>
    <p:sldLayoutId id="2147484104" r:id="rId20"/>
    <p:sldLayoutId id="2147484105" r:id="rId21"/>
    <p:sldLayoutId id="2147484106" r:id="rId22"/>
    <p:sldLayoutId id="2147484107" r:id="rId23"/>
    <p:sldLayoutId id="2147484108" r:id="rId24"/>
    <p:sldLayoutId id="2147484109" r:id="rId25"/>
    <p:sldLayoutId id="2147484110" r:id="rId26"/>
    <p:sldLayoutId id="2147484111" r:id="rId27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7428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0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4" r:id="rId2"/>
    <p:sldLayoutId id="2147484115" r:id="rId3"/>
    <p:sldLayoutId id="2147484116" r:id="rId4"/>
    <p:sldLayoutId id="2147484117" r:id="rId5"/>
    <p:sldLayoutId id="2147484118" r:id="rId6"/>
    <p:sldLayoutId id="2147484119" r:id="rId7"/>
    <p:sldLayoutId id="2147484120" r:id="rId8"/>
    <p:sldLayoutId id="2147484121" r:id="rId9"/>
    <p:sldLayoutId id="2147484122" r:id="rId10"/>
    <p:sldLayoutId id="2147484123" r:id="rId11"/>
    <p:sldLayoutId id="2147484124" r:id="rId12"/>
    <p:sldLayoutId id="2147484125" r:id="rId13"/>
    <p:sldLayoutId id="2147484126" r:id="rId14"/>
    <p:sldLayoutId id="2147484127" r:id="rId15"/>
    <p:sldLayoutId id="2147484128" r:id="rId16"/>
    <p:sldLayoutId id="2147484129" r:id="rId17"/>
    <p:sldLayoutId id="2147484130" r:id="rId18"/>
    <p:sldLayoutId id="2147484131" r:id="rId19"/>
    <p:sldLayoutId id="2147484132" r:id="rId20"/>
    <p:sldLayoutId id="2147484133" r:id="rId21"/>
    <p:sldLayoutId id="2147484134" r:id="rId22"/>
    <p:sldLayoutId id="2147484135" r:id="rId23"/>
    <p:sldLayoutId id="2147484136" r:id="rId24"/>
  </p:sldLayoutIdLst>
  <p:transition>
    <p:fade/>
  </p:transition>
  <p:hf sldNum="0" hd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0" baseline="0" dirty="0" smtClean="0">
          <a:ln w="3175">
            <a:noFill/>
          </a:ln>
          <a:solidFill>
            <a:srgbClr val="50505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rgbClr val="0078D7"/>
        </a:buClr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35A3888-611A-4FC3-8A75-2D38F84CB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5000" spc="0" dirty="0">
                <a:latin typeface="Segoe UI Semilight" charset="0"/>
                <a:ea typeface="Segoe UI Semilight" charset="0"/>
              </a:rPr>
              <a:t>Migrating Databases</a:t>
            </a:r>
            <a:br>
              <a:rPr lang="en-US" sz="5000" spc="0" dirty="0">
                <a:latin typeface="Segoe UI Semilight" charset="0"/>
                <a:ea typeface="Segoe UI Semilight" charset="0"/>
              </a:rPr>
            </a:br>
            <a:r>
              <a:rPr lang="en-US" sz="2000" spc="0" dirty="0">
                <a:latin typeface="Segoe UI Semilight" charset="0"/>
                <a:ea typeface="Segoe UI Semilight" charset="0"/>
              </a:rPr>
              <a:t>Hands On Lab</a:t>
            </a:r>
            <a:endParaRPr lang="en-US" sz="3600" spc="0" dirty="0">
              <a:latin typeface="Segoe UI Semilight" charset="0"/>
              <a:ea typeface="Segoe UI Semilight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A87184D-9D3E-46B5-A5D4-8E1D9812B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t"/>
          <a:lstStyle/>
          <a:p>
            <a:endParaRPr lang="en-US" sz="2000" b="1" dirty="0">
              <a:latin typeface="Segoe UI Semibold" charset="0"/>
              <a:ea typeface="Segoe UI Semibold" charset="0"/>
              <a:cs typeface="Segoe UI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4BE18-113E-437E-81A4-6DF3ACE57F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759" y="1467323"/>
            <a:ext cx="5915078" cy="5146345"/>
          </a:xfrm>
        </p:spPr>
        <p:txBody>
          <a:bodyPr/>
          <a:lstStyle/>
          <a:p>
            <a:r>
              <a:rPr lang="en-GB" sz="1400" b="1" dirty="0"/>
              <a:t>Awesome Trading </a:t>
            </a:r>
            <a:r>
              <a:rPr lang="en-GB" sz="1400" b="1" dirty="0" err="1"/>
              <a:t>inc.</a:t>
            </a:r>
            <a:r>
              <a:rPr lang="en-GB" sz="1400" b="1" dirty="0"/>
              <a:t> is an online trading company. Founded in 2008;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Customer has Legacy VB6 application called “Online Transaction Monitor” that uses a legacy SQL 2008 Database Server. Due to compliance this needs upgrading.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Customer cannot make application changes as source code is misplaced. Connection string updates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Customer would like to reduce impact on support staff and not worry about patching and management of the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Databases require 99.99% SLA</a:t>
            </a:r>
          </a:p>
          <a:p>
            <a:r>
              <a:rPr lang="en-GB" sz="1400" b="1" dirty="0"/>
              <a:t>Hands on SQL Migration– Time (1 Hour)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Provide a PoC of a working application which has its databases migrated to latest versions of SQL, meeting the requirements above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PoC can be built with an offline migration using DMS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Within your teams, work with proctors to gain access to your lab </a:t>
            </a:r>
          </a:p>
          <a:p>
            <a:pPr marL="115888" indent="-115888" fontAlgn="base">
              <a:spcBef>
                <a:spcPct val="0"/>
              </a:spcBef>
              <a:spcAft>
                <a:spcPts val="600"/>
              </a:spcAft>
              <a:buSzPct val="95000"/>
              <a:buFont typeface="Arial" panose="020B0604020202020204" pitchFamily="34" charset="0"/>
              <a:buChar char="•"/>
              <a:defRPr/>
            </a:pPr>
            <a:endParaRPr lang="en-US" sz="16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  <a:buSzPct val="95000"/>
              <a:defRPr/>
            </a:pPr>
            <a:endParaRPr lang="en-US" sz="1600" kern="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B812-3BE3-4A5F-AC01-6C1B771E0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2800" cap="all" spc="-1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Migrating databases to azure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5F88DE-4B80-4AE8-A7F8-42DA6849A29E}"/>
              </a:ext>
            </a:extLst>
          </p:cNvPr>
          <p:cNvGrpSpPr/>
          <p:nvPr/>
        </p:nvGrpSpPr>
        <p:grpSpPr>
          <a:xfrm>
            <a:off x="8095484" y="1719814"/>
            <a:ext cx="1990772" cy="1897874"/>
            <a:chOff x="3587642" y="3891187"/>
            <a:chExt cx="757004" cy="7216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0A3013-C47A-4C71-A2D7-F408ED0F64CB}"/>
                </a:ext>
              </a:extLst>
            </p:cNvPr>
            <p:cNvSpPr/>
            <p:nvPr/>
          </p:nvSpPr>
          <p:spPr bwMode="auto">
            <a:xfrm flipH="1">
              <a:off x="3587642" y="3891187"/>
              <a:ext cx="463635" cy="605599"/>
            </a:xfrm>
            <a:custGeom>
              <a:avLst/>
              <a:gdLst>
                <a:gd name="connsiteX0" fmla="*/ 241548 w 489702"/>
                <a:gd name="connsiteY0" fmla="*/ 312298 h 639648"/>
                <a:gd name="connsiteX1" fmla="*/ 225297 w 489702"/>
                <a:gd name="connsiteY1" fmla="*/ 321375 h 639648"/>
                <a:gd name="connsiteX2" fmla="*/ 219357 w 489702"/>
                <a:gd name="connsiteY2" fmla="*/ 346201 h 639648"/>
                <a:gd name="connsiteX3" fmla="*/ 225648 w 489702"/>
                <a:gd name="connsiteY3" fmla="*/ 369870 h 639648"/>
                <a:gd name="connsiteX4" fmla="*/ 242160 w 489702"/>
                <a:gd name="connsiteY4" fmla="*/ 378678 h 639648"/>
                <a:gd name="connsiteX5" fmla="*/ 259153 w 489702"/>
                <a:gd name="connsiteY5" fmla="*/ 369959 h 639648"/>
                <a:gd name="connsiteX6" fmla="*/ 265401 w 489702"/>
                <a:gd name="connsiteY6" fmla="*/ 345666 h 639648"/>
                <a:gd name="connsiteX7" fmla="*/ 259110 w 489702"/>
                <a:gd name="connsiteY7" fmla="*/ 321018 h 639648"/>
                <a:gd name="connsiteX8" fmla="*/ 241548 w 489702"/>
                <a:gd name="connsiteY8" fmla="*/ 312298 h 639648"/>
                <a:gd name="connsiteX9" fmla="*/ 161681 w 489702"/>
                <a:gd name="connsiteY9" fmla="*/ 281690 h 639648"/>
                <a:gd name="connsiteX10" fmla="*/ 161681 w 489702"/>
                <a:gd name="connsiteY10" fmla="*/ 409290 h 639648"/>
                <a:gd name="connsiteX11" fmla="*/ 80776 w 489702"/>
                <a:gd name="connsiteY11" fmla="*/ 409290 h 639648"/>
                <a:gd name="connsiteX12" fmla="*/ 80776 w 489702"/>
                <a:gd name="connsiteY12" fmla="*/ 379213 h 639648"/>
                <a:gd name="connsiteX13" fmla="*/ 123937 w 489702"/>
                <a:gd name="connsiteY13" fmla="*/ 379213 h 639648"/>
                <a:gd name="connsiteX14" fmla="*/ 123937 w 489702"/>
                <a:gd name="connsiteY14" fmla="*/ 281690 h 639648"/>
                <a:gd name="connsiteX15" fmla="*/ 241199 w 489702"/>
                <a:gd name="connsiteY15" fmla="*/ 279553 h 639648"/>
                <a:gd name="connsiteX16" fmla="*/ 274576 w 489702"/>
                <a:gd name="connsiteY16" fmla="*/ 288051 h 639648"/>
                <a:gd name="connsiteX17" fmla="*/ 297379 w 489702"/>
                <a:gd name="connsiteY17" fmla="*/ 312121 h 639648"/>
                <a:gd name="connsiteX18" fmla="*/ 305505 w 489702"/>
                <a:gd name="connsiteY18" fmla="*/ 347180 h 639648"/>
                <a:gd name="connsiteX19" fmla="*/ 297466 w 489702"/>
                <a:gd name="connsiteY19" fmla="*/ 380503 h 639648"/>
                <a:gd name="connsiteX20" fmla="*/ 274968 w 489702"/>
                <a:gd name="connsiteY20" fmla="*/ 403372 h 639648"/>
                <a:gd name="connsiteX21" fmla="*/ 242859 w 489702"/>
                <a:gd name="connsiteY21" fmla="*/ 411514 h 639648"/>
                <a:gd name="connsiteX22" fmla="*/ 228269 w 489702"/>
                <a:gd name="connsiteY22" fmla="*/ 410000 h 639648"/>
                <a:gd name="connsiteX23" fmla="*/ 212367 w 489702"/>
                <a:gd name="connsiteY23" fmla="*/ 426462 h 639648"/>
                <a:gd name="connsiteX24" fmla="*/ 165012 w 489702"/>
                <a:gd name="connsiteY24" fmla="*/ 426462 h 639648"/>
                <a:gd name="connsiteX25" fmla="*/ 198125 w 489702"/>
                <a:gd name="connsiteY25" fmla="*/ 393894 h 639648"/>
                <a:gd name="connsiteX26" fmla="*/ 179340 w 489702"/>
                <a:gd name="connsiteY26" fmla="*/ 345133 h 639648"/>
                <a:gd name="connsiteX27" fmla="*/ 187072 w 489702"/>
                <a:gd name="connsiteY27" fmla="*/ 310918 h 639648"/>
                <a:gd name="connsiteX28" fmla="*/ 209003 w 489702"/>
                <a:gd name="connsiteY28" fmla="*/ 287696 h 639648"/>
                <a:gd name="connsiteX29" fmla="*/ 241199 w 489702"/>
                <a:gd name="connsiteY29" fmla="*/ 279553 h 639648"/>
                <a:gd name="connsiteX30" fmla="*/ 358076 w 489702"/>
                <a:gd name="connsiteY30" fmla="*/ 279553 h 639648"/>
                <a:gd name="connsiteX31" fmla="*/ 395122 w 489702"/>
                <a:gd name="connsiteY31" fmla="*/ 290631 h 639648"/>
                <a:gd name="connsiteX32" fmla="*/ 408926 w 489702"/>
                <a:gd name="connsiteY32" fmla="*/ 320218 h 639648"/>
                <a:gd name="connsiteX33" fmla="*/ 378695 w 489702"/>
                <a:gd name="connsiteY33" fmla="*/ 358482 h 639648"/>
                <a:gd name="connsiteX34" fmla="*/ 365895 w 489702"/>
                <a:gd name="connsiteY34" fmla="*/ 364087 h 639648"/>
                <a:gd name="connsiteX35" fmla="*/ 360741 w 489702"/>
                <a:gd name="connsiteY35" fmla="*/ 368491 h 639648"/>
                <a:gd name="connsiteX36" fmla="*/ 359037 w 489702"/>
                <a:gd name="connsiteY36" fmla="*/ 373963 h 639648"/>
                <a:gd name="connsiteX37" fmla="*/ 362444 w 489702"/>
                <a:gd name="connsiteY37" fmla="*/ 380593 h 639648"/>
                <a:gd name="connsiteX38" fmla="*/ 372054 w 489702"/>
                <a:gd name="connsiteY38" fmla="*/ 382861 h 639648"/>
                <a:gd name="connsiteX39" fmla="*/ 389792 w 489702"/>
                <a:gd name="connsiteY39" fmla="*/ 379258 h 639648"/>
                <a:gd name="connsiteX40" fmla="*/ 407178 w 489702"/>
                <a:gd name="connsiteY40" fmla="*/ 369782 h 639648"/>
                <a:gd name="connsiteX41" fmla="*/ 407178 w 489702"/>
                <a:gd name="connsiteY41" fmla="*/ 404750 h 639648"/>
                <a:gd name="connsiteX42" fmla="*/ 371182 w 489702"/>
                <a:gd name="connsiteY42" fmla="*/ 411514 h 639648"/>
                <a:gd name="connsiteX43" fmla="*/ 342175 w 489702"/>
                <a:gd name="connsiteY43" fmla="*/ 406887 h 639648"/>
                <a:gd name="connsiteX44" fmla="*/ 323435 w 489702"/>
                <a:gd name="connsiteY44" fmla="*/ 392828 h 639648"/>
                <a:gd name="connsiteX45" fmla="*/ 316749 w 489702"/>
                <a:gd name="connsiteY45" fmla="*/ 370672 h 639648"/>
                <a:gd name="connsiteX46" fmla="*/ 324832 w 489702"/>
                <a:gd name="connsiteY46" fmla="*/ 348070 h 639648"/>
                <a:gd name="connsiteX47" fmla="*/ 352397 w 489702"/>
                <a:gd name="connsiteY47" fmla="*/ 330539 h 639648"/>
                <a:gd name="connsiteX48" fmla="*/ 365372 w 489702"/>
                <a:gd name="connsiteY48" fmla="*/ 323734 h 639648"/>
                <a:gd name="connsiteX49" fmla="*/ 368474 w 489702"/>
                <a:gd name="connsiteY49" fmla="*/ 317104 h 639648"/>
                <a:gd name="connsiteX50" fmla="*/ 364628 w 489702"/>
                <a:gd name="connsiteY50" fmla="*/ 310519 h 639648"/>
                <a:gd name="connsiteX51" fmla="*/ 354493 w 489702"/>
                <a:gd name="connsiteY51" fmla="*/ 308117 h 639648"/>
                <a:gd name="connsiteX52" fmla="*/ 323389 w 489702"/>
                <a:gd name="connsiteY52" fmla="*/ 316925 h 639648"/>
                <a:gd name="connsiteX53" fmla="*/ 323389 w 489702"/>
                <a:gd name="connsiteY53" fmla="*/ 284448 h 639648"/>
                <a:gd name="connsiteX54" fmla="*/ 336015 w 489702"/>
                <a:gd name="connsiteY54" fmla="*/ 281421 h 639648"/>
                <a:gd name="connsiteX55" fmla="*/ 346019 w 489702"/>
                <a:gd name="connsiteY55" fmla="*/ 280086 h 639648"/>
                <a:gd name="connsiteX56" fmla="*/ 358076 w 489702"/>
                <a:gd name="connsiteY56" fmla="*/ 279553 h 639648"/>
                <a:gd name="connsiteX57" fmla="*/ 244851 w 489702"/>
                <a:gd name="connsiteY57" fmla="*/ 36696 h 639648"/>
                <a:gd name="connsiteX58" fmla="*/ 413858 w 489702"/>
                <a:gd name="connsiteY58" fmla="*/ 87213 h 639648"/>
                <a:gd name="connsiteX59" fmla="*/ 244851 w 489702"/>
                <a:gd name="connsiteY59" fmla="*/ 137730 h 639648"/>
                <a:gd name="connsiteX60" fmla="*/ 75844 w 489702"/>
                <a:gd name="connsiteY60" fmla="*/ 87213 h 639648"/>
                <a:gd name="connsiteX61" fmla="*/ 244851 w 489702"/>
                <a:gd name="connsiteY61" fmla="*/ 36696 h 639648"/>
                <a:gd name="connsiteX62" fmla="*/ 244851 w 489702"/>
                <a:gd name="connsiteY62" fmla="*/ 0 h 639648"/>
                <a:gd name="connsiteX63" fmla="*/ 1263 w 489702"/>
                <a:gd name="connsiteY63" fmla="*/ 91320 h 639648"/>
                <a:gd name="connsiteX64" fmla="*/ 374 w 489702"/>
                <a:gd name="connsiteY64" fmla="*/ 98642 h 639648"/>
                <a:gd name="connsiteX65" fmla="*/ 0 w 489702"/>
                <a:gd name="connsiteY65" fmla="*/ 98642 h 639648"/>
                <a:gd name="connsiteX66" fmla="*/ 0 w 489702"/>
                <a:gd name="connsiteY66" fmla="*/ 101720 h 639648"/>
                <a:gd name="connsiteX67" fmla="*/ 0 w 489702"/>
                <a:gd name="connsiteY67" fmla="*/ 537928 h 639648"/>
                <a:gd name="connsiteX68" fmla="*/ 0 w 489702"/>
                <a:gd name="connsiteY68" fmla="*/ 537929 h 639648"/>
                <a:gd name="connsiteX69" fmla="*/ 0 w 489702"/>
                <a:gd name="connsiteY69" fmla="*/ 537931 h 639648"/>
                <a:gd name="connsiteX70" fmla="*/ 0 w 489702"/>
                <a:gd name="connsiteY70" fmla="*/ 541006 h 639648"/>
                <a:gd name="connsiteX71" fmla="*/ 374 w 489702"/>
                <a:gd name="connsiteY71" fmla="*/ 541006 h 639648"/>
                <a:gd name="connsiteX72" fmla="*/ 1263 w 489702"/>
                <a:gd name="connsiteY72" fmla="*/ 548330 h 639648"/>
                <a:gd name="connsiteX73" fmla="*/ 244851 w 489702"/>
                <a:gd name="connsiteY73" fmla="*/ 639648 h 639648"/>
                <a:gd name="connsiteX74" fmla="*/ 488437 w 489702"/>
                <a:gd name="connsiteY74" fmla="*/ 548330 h 639648"/>
                <a:gd name="connsiteX75" fmla="*/ 489328 w 489702"/>
                <a:gd name="connsiteY75" fmla="*/ 541006 h 639648"/>
                <a:gd name="connsiteX76" fmla="*/ 489702 w 489702"/>
                <a:gd name="connsiteY76" fmla="*/ 541006 h 639648"/>
                <a:gd name="connsiteX77" fmla="*/ 489702 w 489702"/>
                <a:gd name="connsiteY77" fmla="*/ 537929 h 639648"/>
                <a:gd name="connsiteX78" fmla="*/ 489702 w 489702"/>
                <a:gd name="connsiteY78" fmla="*/ 101720 h 639648"/>
                <a:gd name="connsiteX79" fmla="*/ 489702 w 489702"/>
                <a:gd name="connsiteY79" fmla="*/ 101719 h 639648"/>
                <a:gd name="connsiteX80" fmla="*/ 488437 w 489702"/>
                <a:gd name="connsiteY80" fmla="*/ 91320 h 639648"/>
                <a:gd name="connsiteX81" fmla="*/ 244851 w 489702"/>
                <a:gd name="connsiteY81" fmla="*/ 0 h 639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489702" h="639648">
                  <a:moveTo>
                    <a:pt x="241548" y="312298"/>
                  </a:moveTo>
                  <a:cubicBezTo>
                    <a:pt x="234676" y="312298"/>
                    <a:pt x="229258" y="315323"/>
                    <a:pt x="225297" y="321375"/>
                  </a:cubicBezTo>
                  <a:cubicBezTo>
                    <a:pt x="221338" y="327425"/>
                    <a:pt x="219357" y="335701"/>
                    <a:pt x="219357" y="346201"/>
                  </a:cubicBezTo>
                  <a:cubicBezTo>
                    <a:pt x="219357" y="356107"/>
                    <a:pt x="221453" y="363997"/>
                    <a:pt x="225648" y="369870"/>
                  </a:cubicBezTo>
                  <a:cubicBezTo>
                    <a:pt x="229842" y="375742"/>
                    <a:pt x="235346" y="378678"/>
                    <a:pt x="242160" y="378678"/>
                  </a:cubicBezTo>
                  <a:cubicBezTo>
                    <a:pt x="249324" y="378678"/>
                    <a:pt x="254988" y="375773"/>
                    <a:pt x="259153" y="369959"/>
                  </a:cubicBezTo>
                  <a:cubicBezTo>
                    <a:pt x="263319" y="364145"/>
                    <a:pt x="265401" y="356049"/>
                    <a:pt x="265401" y="345666"/>
                  </a:cubicBezTo>
                  <a:cubicBezTo>
                    <a:pt x="265401" y="335049"/>
                    <a:pt x="263305" y="326833"/>
                    <a:pt x="259110" y="321018"/>
                  </a:cubicBezTo>
                  <a:cubicBezTo>
                    <a:pt x="254916" y="315206"/>
                    <a:pt x="249063" y="312298"/>
                    <a:pt x="241548" y="312298"/>
                  </a:cubicBezTo>
                  <a:close/>
                  <a:moveTo>
                    <a:pt x="161681" y="281690"/>
                  </a:moveTo>
                  <a:lnTo>
                    <a:pt x="161681" y="409290"/>
                  </a:lnTo>
                  <a:lnTo>
                    <a:pt x="80776" y="409290"/>
                  </a:lnTo>
                  <a:lnTo>
                    <a:pt x="80776" y="379213"/>
                  </a:lnTo>
                  <a:lnTo>
                    <a:pt x="123937" y="379213"/>
                  </a:lnTo>
                  <a:lnTo>
                    <a:pt x="123937" y="281690"/>
                  </a:lnTo>
                  <a:close/>
                  <a:moveTo>
                    <a:pt x="241199" y="279553"/>
                  </a:moveTo>
                  <a:cubicBezTo>
                    <a:pt x="253665" y="279553"/>
                    <a:pt x="264789" y="282385"/>
                    <a:pt x="274576" y="288051"/>
                  </a:cubicBezTo>
                  <a:cubicBezTo>
                    <a:pt x="284360" y="293716"/>
                    <a:pt x="291962" y="301740"/>
                    <a:pt x="297379" y="312121"/>
                  </a:cubicBezTo>
                  <a:cubicBezTo>
                    <a:pt x="302796" y="322502"/>
                    <a:pt x="305505" y="334189"/>
                    <a:pt x="305505" y="347180"/>
                  </a:cubicBezTo>
                  <a:cubicBezTo>
                    <a:pt x="305505" y="359578"/>
                    <a:pt x="302824" y="370687"/>
                    <a:pt x="297466" y="380503"/>
                  </a:cubicBezTo>
                  <a:cubicBezTo>
                    <a:pt x="292107" y="390322"/>
                    <a:pt x="284607" y="397945"/>
                    <a:pt x="274968" y="403372"/>
                  </a:cubicBezTo>
                  <a:cubicBezTo>
                    <a:pt x="265328" y="408799"/>
                    <a:pt x="254626" y="411514"/>
                    <a:pt x="242859" y="411514"/>
                  </a:cubicBezTo>
                  <a:cubicBezTo>
                    <a:pt x="237793" y="411514"/>
                    <a:pt x="232927" y="411010"/>
                    <a:pt x="228269" y="410000"/>
                  </a:cubicBezTo>
                  <a:lnTo>
                    <a:pt x="212367" y="426462"/>
                  </a:lnTo>
                  <a:lnTo>
                    <a:pt x="165012" y="426462"/>
                  </a:lnTo>
                  <a:lnTo>
                    <a:pt x="198125" y="393894"/>
                  </a:lnTo>
                  <a:cubicBezTo>
                    <a:pt x="185601" y="381142"/>
                    <a:pt x="179340" y="364888"/>
                    <a:pt x="179340" y="345133"/>
                  </a:cubicBezTo>
                  <a:cubicBezTo>
                    <a:pt x="179340" y="332379"/>
                    <a:pt x="181919" y="320974"/>
                    <a:pt x="187072" y="310918"/>
                  </a:cubicBezTo>
                  <a:cubicBezTo>
                    <a:pt x="192226" y="300864"/>
                    <a:pt x="199537" y="293122"/>
                    <a:pt x="209003" y="287696"/>
                  </a:cubicBezTo>
                  <a:cubicBezTo>
                    <a:pt x="218468" y="282268"/>
                    <a:pt x="229200" y="279553"/>
                    <a:pt x="241199" y="279553"/>
                  </a:cubicBezTo>
                  <a:close/>
                  <a:moveTo>
                    <a:pt x="358076" y="279553"/>
                  </a:moveTo>
                  <a:cubicBezTo>
                    <a:pt x="373570" y="279553"/>
                    <a:pt x="385917" y="283246"/>
                    <a:pt x="395122" y="290631"/>
                  </a:cubicBezTo>
                  <a:cubicBezTo>
                    <a:pt x="404325" y="298016"/>
                    <a:pt x="408926" y="307879"/>
                    <a:pt x="408926" y="320218"/>
                  </a:cubicBezTo>
                  <a:cubicBezTo>
                    <a:pt x="408926" y="337837"/>
                    <a:pt x="398849" y="350591"/>
                    <a:pt x="378695" y="358482"/>
                  </a:cubicBezTo>
                  <a:cubicBezTo>
                    <a:pt x="372462" y="360853"/>
                    <a:pt x="368197" y="362722"/>
                    <a:pt x="365895" y="364087"/>
                  </a:cubicBezTo>
                  <a:cubicBezTo>
                    <a:pt x="363595" y="365451"/>
                    <a:pt x="361877" y="366919"/>
                    <a:pt x="360741" y="368491"/>
                  </a:cubicBezTo>
                  <a:cubicBezTo>
                    <a:pt x="359604" y="370062"/>
                    <a:pt x="359037" y="371888"/>
                    <a:pt x="359037" y="373963"/>
                  </a:cubicBezTo>
                  <a:cubicBezTo>
                    <a:pt x="359037" y="376871"/>
                    <a:pt x="360172" y="379079"/>
                    <a:pt x="362444" y="380593"/>
                  </a:cubicBezTo>
                  <a:cubicBezTo>
                    <a:pt x="364717" y="382104"/>
                    <a:pt x="367919" y="382861"/>
                    <a:pt x="372054" y="382861"/>
                  </a:cubicBezTo>
                  <a:cubicBezTo>
                    <a:pt x="377530" y="382861"/>
                    <a:pt x="383442" y="381660"/>
                    <a:pt x="389792" y="379258"/>
                  </a:cubicBezTo>
                  <a:cubicBezTo>
                    <a:pt x="396141" y="376856"/>
                    <a:pt x="401936" y="373697"/>
                    <a:pt x="407178" y="369782"/>
                  </a:cubicBezTo>
                  <a:lnTo>
                    <a:pt x="407178" y="404750"/>
                  </a:lnTo>
                  <a:cubicBezTo>
                    <a:pt x="396287" y="409260"/>
                    <a:pt x="384288" y="411514"/>
                    <a:pt x="371182" y="411514"/>
                  </a:cubicBezTo>
                  <a:cubicBezTo>
                    <a:pt x="359882" y="411514"/>
                    <a:pt x="350212" y="409971"/>
                    <a:pt x="342175" y="406887"/>
                  </a:cubicBezTo>
                  <a:cubicBezTo>
                    <a:pt x="334137" y="403802"/>
                    <a:pt x="327889" y="399115"/>
                    <a:pt x="323435" y="392828"/>
                  </a:cubicBezTo>
                  <a:cubicBezTo>
                    <a:pt x="318977" y="386538"/>
                    <a:pt x="316749" y="379153"/>
                    <a:pt x="316749" y="370672"/>
                  </a:cubicBezTo>
                  <a:cubicBezTo>
                    <a:pt x="316749" y="361951"/>
                    <a:pt x="319443" y="354416"/>
                    <a:pt x="324832" y="348070"/>
                  </a:cubicBezTo>
                  <a:cubicBezTo>
                    <a:pt x="330219" y="341722"/>
                    <a:pt x="339407" y="335879"/>
                    <a:pt x="352397" y="330539"/>
                  </a:cubicBezTo>
                  <a:cubicBezTo>
                    <a:pt x="358979" y="327752"/>
                    <a:pt x="363305" y="325484"/>
                    <a:pt x="365372" y="323734"/>
                  </a:cubicBezTo>
                  <a:cubicBezTo>
                    <a:pt x="367440" y="321984"/>
                    <a:pt x="368474" y="319773"/>
                    <a:pt x="368474" y="317104"/>
                  </a:cubicBezTo>
                  <a:cubicBezTo>
                    <a:pt x="368474" y="314316"/>
                    <a:pt x="367192" y="312121"/>
                    <a:pt x="364628" y="310519"/>
                  </a:cubicBezTo>
                  <a:cubicBezTo>
                    <a:pt x="362066" y="308917"/>
                    <a:pt x="358688" y="308117"/>
                    <a:pt x="354493" y="308117"/>
                  </a:cubicBezTo>
                  <a:cubicBezTo>
                    <a:pt x="344301" y="308117"/>
                    <a:pt x="333933" y="311054"/>
                    <a:pt x="323389" y="316925"/>
                  </a:cubicBezTo>
                  <a:lnTo>
                    <a:pt x="323389" y="284448"/>
                  </a:lnTo>
                  <a:cubicBezTo>
                    <a:pt x="328807" y="282965"/>
                    <a:pt x="333015" y="281955"/>
                    <a:pt x="336015" y="281421"/>
                  </a:cubicBezTo>
                  <a:cubicBezTo>
                    <a:pt x="339014" y="280888"/>
                    <a:pt x="342348" y="280444"/>
                    <a:pt x="346019" y="280086"/>
                  </a:cubicBezTo>
                  <a:cubicBezTo>
                    <a:pt x="349689" y="279730"/>
                    <a:pt x="353707" y="279553"/>
                    <a:pt x="358076" y="279553"/>
                  </a:cubicBezTo>
                  <a:close/>
                  <a:moveTo>
                    <a:pt x="244851" y="36696"/>
                  </a:moveTo>
                  <a:cubicBezTo>
                    <a:pt x="338192" y="36696"/>
                    <a:pt x="413858" y="59312"/>
                    <a:pt x="413858" y="87213"/>
                  </a:cubicBezTo>
                  <a:cubicBezTo>
                    <a:pt x="413858" y="115114"/>
                    <a:pt x="338192" y="137730"/>
                    <a:pt x="244851" y="137730"/>
                  </a:cubicBezTo>
                  <a:cubicBezTo>
                    <a:pt x="151511" y="137730"/>
                    <a:pt x="75844" y="115114"/>
                    <a:pt x="75844" y="87213"/>
                  </a:cubicBezTo>
                  <a:cubicBezTo>
                    <a:pt x="75844" y="59312"/>
                    <a:pt x="151511" y="36696"/>
                    <a:pt x="244851" y="36696"/>
                  </a:cubicBezTo>
                  <a:close/>
                  <a:moveTo>
                    <a:pt x="244851" y="0"/>
                  </a:moveTo>
                  <a:cubicBezTo>
                    <a:pt x="118076" y="0"/>
                    <a:pt x="13802" y="40027"/>
                    <a:pt x="1263" y="91320"/>
                  </a:cubicBezTo>
                  <a:lnTo>
                    <a:pt x="374" y="98642"/>
                  </a:lnTo>
                  <a:lnTo>
                    <a:pt x="0" y="98642"/>
                  </a:lnTo>
                  <a:lnTo>
                    <a:pt x="0" y="101720"/>
                  </a:lnTo>
                  <a:cubicBezTo>
                    <a:pt x="0" y="174933"/>
                    <a:pt x="0" y="465227"/>
                    <a:pt x="0" y="537928"/>
                  </a:cubicBezTo>
                  <a:lnTo>
                    <a:pt x="0" y="537929"/>
                  </a:lnTo>
                  <a:lnTo>
                    <a:pt x="0" y="537931"/>
                  </a:lnTo>
                  <a:lnTo>
                    <a:pt x="0" y="541006"/>
                  </a:lnTo>
                  <a:lnTo>
                    <a:pt x="374" y="541006"/>
                  </a:lnTo>
                  <a:lnTo>
                    <a:pt x="1263" y="548330"/>
                  </a:lnTo>
                  <a:cubicBezTo>
                    <a:pt x="13802" y="599621"/>
                    <a:pt x="118076" y="639648"/>
                    <a:pt x="244851" y="639648"/>
                  </a:cubicBezTo>
                  <a:cubicBezTo>
                    <a:pt x="371627" y="639648"/>
                    <a:pt x="475898" y="599621"/>
                    <a:pt x="488437" y="548330"/>
                  </a:cubicBezTo>
                  <a:lnTo>
                    <a:pt x="489328" y="541006"/>
                  </a:lnTo>
                  <a:lnTo>
                    <a:pt x="489702" y="541006"/>
                  </a:lnTo>
                  <a:lnTo>
                    <a:pt x="489702" y="537929"/>
                  </a:lnTo>
                  <a:lnTo>
                    <a:pt x="489702" y="101720"/>
                  </a:lnTo>
                  <a:lnTo>
                    <a:pt x="489702" y="101719"/>
                  </a:lnTo>
                  <a:lnTo>
                    <a:pt x="488437" y="91320"/>
                  </a:lnTo>
                  <a:cubicBezTo>
                    <a:pt x="475900" y="40027"/>
                    <a:pt x="371627" y="0"/>
                    <a:pt x="244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Freeform 146">
              <a:extLst>
                <a:ext uri="{FF2B5EF4-FFF2-40B4-BE49-F238E27FC236}">
                  <a16:creationId xmlns:a16="http://schemas.microsoft.com/office/drawing/2014/main" id="{F006495D-D81E-46D9-A99F-E81AFA46DC1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819459" y="4280261"/>
              <a:ext cx="525187" cy="332605"/>
            </a:xfrm>
            <a:custGeom>
              <a:avLst/>
              <a:gdLst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246680 w 878349"/>
                <a:gd name="connsiteY17" fmla="*/ 161619 h 545581"/>
                <a:gd name="connsiteX18" fmla="*/ 490507 w 878349"/>
                <a:gd name="connsiteY18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0 h 545581"/>
                <a:gd name="connsiteX1" fmla="*/ 755129 w 878349"/>
                <a:gd name="connsiteY1" fmla="*/ 264622 h 545581"/>
                <a:gd name="connsiteX2" fmla="*/ 753041 w 878349"/>
                <a:gd name="connsiteY2" fmla="*/ 285331 h 545581"/>
                <a:gd name="connsiteX3" fmla="*/ 798544 w 878349"/>
                <a:gd name="connsiteY3" fmla="*/ 294518 h 545581"/>
                <a:gd name="connsiteX4" fmla="*/ 878349 w 878349"/>
                <a:gd name="connsiteY4" fmla="*/ 414915 h 545581"/>
                <a:gd name="connsiteX5" fmla="*/ 798544 w 878349"/>
                <a:gd name="connsiteY5" fmla="*/ 535313 h 545581"/>
                <a:gd name="connsiteX6" fmla="*/ 759827 w 878349"/>
                <a:gd name="connsiteY6" fmla="*/ 543129 h 545581"/>
                <a:gd name="connsiteX7" fmla="*/ 753908 w 878349"/>
                <a:gd name="connsiteY7" fmla="*/ 545581 h 545581"/>
                <a:gd name="connsiteX8" fmla="*/ 747683 w 878349"/>
                <a:gd name="connsiteY8" fmla="*/ 545581 h 545581"/>
                <a:gd name="connsiteX9" fmla="*/ 190471 w 878349"/>
                <a:gd name="connsiteY9" fmla="*/ 545581 h 545581"/>
                <a:gd name="connsiteX10" fmla="*/ 166602 w 878349"/>
                <a:gd name="connsiteY10" fmla="*/ 545581 h 545581"/>
                <a:gd name="connsiteX11" fmla="*/ 158924 w 878349"/>
                <a:gd name="connsiteY11" fmla="*/ 542401 h 545581"/>
                <a:gd name="connsiteX12" fmla="*/ 152084 w 878349"/>
                <a:gd name="connsiteY12" fmla="*/ 541712 h 545581"/>
                <a:gd name="connsiteX13" fmla="*/ 0 w 878349"/>
                <a:gd name="connsiteY13" fmla="*/ 355110 h 545581"/>
                <a:gd name="connsiteX14" fmla="*/ 190471 w 878349"/>
                <a:gd name="connsiteY14" fmla="*/ 164639 h 545581"/>
                <a:gd name="connsiteX15" fmla="*/ 228858 w 878349"/>
                <a:gd name="connsiteY15" fmla="*/ 168509 h 545581"/>
                <a:gd name="connsiteX16" fmla="*/ 244320 w 878349"/>
                <a:gd name="connsiteY16" fmla="*/ 173309 h 545581"/>
                <a:gd name="connsiteX17" fmla="*/ 490507 w 878349"/>
                <a:gd name="connsiteY17" fmla="*/ 0 h 545581"/>
                <a:gd name="connsiteX0" fmla="*/ 490507 w 878349"/>
                <a:gd name="connsiteY0" fmla="*/ 12 h 545593"/>
                <a:gd name="connsiteX1" fmla="*/ 755129 w 878349"/>
                <a:gd name="connsiteY1" fmla="*/ 264634 h 545593"/>
                <a:gd name="connsiteX2" fmla="*/ 753041 w 878349"/>
                <a:gd name="connsiteY2" fmla="*/ 285343 h 545593"/>
                <a:gd name="connsiteX3" fmla="*/ 798544 w 878349"/>
                <a:gd name="connsiteY3" fmla="*/ 294530 h 545593"/>
                <a:gd name="connsiteX4" fmla="*/ 878349 w 878349"/>
                <a:gd name="connsiteY4" fmla="*/ 414927 h 545593"/>
                <a:gd name="connsiteX5" fmla="*/ 798544 w 878349"/>
                <a:gd name="connsiteY5" fmla="*/ 535325 h 545593"/>
                <a:gd name="connsiteX6" fmla="*/ 759827 w 878349"/>
                <a:gd name="connsiteY6" fmla="*/ 543141 h 545593"/>
                <a:gd name="connsiteX7" fmla="*/ 753908 w 878349"/>
                <a:gd name="connsiteY7" fmla="*/ 545593 h 545593"/>
                <a:gd name="connsiteX8" fmla="*/ 747683 w 878349"/>
                <a:gd name="connsiteY8" fmla="*/ 545593 h 545593"/>
                <a:gd name="connsiteX9" fmla="*/ 190471 w 878349"/>
                <a:gd name="connsiteY9" fmla="*/ 545593 h 545593"/>
                <a:gd name="connsiteX10" fmla="*/ 166602 w 878349"/>
                <a:gd name="connsiteY10" fmla="*/ 545593 h 545593"/>
                <a:gd name="connsiteX11" fmla="*/ 158924 w 878349"/>
                <a:gd name="connsiteY11" fmla="*/ 542413 h 545593"/>
                <a:gd name="connsiteX12" fmla="*/ 152084 w 878349"/>
                <a:gd name="connsiteY12" fmla="*/ 541724 h 545593"/>
                <a:gd name="connsiteX13" fmla="*/ 0 w 878349"/>
                <a:gd name="connsiteY13" fmla="*/ 355122 h 545593"/>
                <a:gd name="connsiteX14" fmla="*/ 190471 w 878349"/>
                <a:gd name="connsiteY14" fmla="*/ 164651 h 545593"/>
                <a:gd name="connsiteX15" fmla="*/ 228858 w 878349"/>
                <a:gd name="connsiteY15" fmla="*/ 168521 h 545593"/>
                <a:gd name="connsiteX16" fmla="*/ 244320 w 878349"/>
                <a:gd name="connsiteY16" fmla="*/ 173321 h 545593"/>
                <a:gd name="connsiteX17" fmla="*/ 490507 w 878349"/>
                <a:gd name="connsiteY17" fmla="*/ 12 h 545593"/>
                <a:gd name="connsiteX0" fmla="*/ 490507 w 878349"/>
                <a:gd name="connsiteY0" fmla="*/ 13 h 545594"/>
                <a:gd name="connsiteX1" fmla="*/ 755129 w 878349"/>
                <a:gd name="connsiteY1" fmla="*/ 264635 h 545594"/>
                <a:gd name="connsiteX2" fmla="*/ 753041 w 878349"/>
                <a:gd name="connsiteY2" fmla="*/ 285344 h 545594"/>
                <a:gd name="connsiteX3" fmla="*/ 798544 w 878349"/>
                <a:gd name="connsiteY3" fmla="*/ 294531 h 545594"/>
                <a:gd name="connsiteX4" fmla="*/ 878349 w 878349"/>
                <a:gd name="connsiteY4" fmla="*/ 414928 h 545594"/>
                <a:gd name="connsiteX5" fmla="*/ 798544 w 878349"/>
                <a:gd name="connsiteY5" fmla="*/ 535326 h 545594"/>
                <a:gd name="connsiteX6" fmla="*/ 759827 w 878349"/>
                <a:gd name="connsiteY6" fmla="*/ 543142 h 545594"/>
                <a:gd name="connsiteX7" fmla="*/ 753908 w 878349"/>
                <a:gd name="connsiteY7" fmla="*/ 545594 h 545594"/>
                <a:gd name="connsiteX8" fmla="*/ 747683 w 878349"/>
                <a:gd name="connsiteY8" fmla="*/ 545594 h 545594"/>
                <a:gd name="connsiteX9" fmla="*/ 190471 w 878349"/>
                <a:gd name="connsiteY9" fmla="*/ 545594 h 545594"/>
                <a:gd name="connsiteX10" fmla="*/ 166602 w 878349"/>
                <a:gd name="connsiteY10" fmla="*/ 545594 h 545594"/>
                <a:gd name="connsiteX11" fmla="*/ 158924 w 878349"/>
                <a:gd name="connsiteY11" fmla="*/ 542414 h 545594"/>
                <a:gd name="connsiteX12" fmla="*/ 152084 w 878349"/>
                <a:gd name="connsiteY12" fmla="*/ 541725 h 545594"/>
                <a:gd name="connsiteX13" fmla="*/ 0 w 878349"/>
                <a:gd name="connsiteY13" fmla="*/ 355123 h 545594"/>
                <a:gd name="connsiteX14" fmla="*/ 190471 w 878349"/>
                <a:gd name="connsiteY14" fmla="*/ 164652 h 545594"/>
                <a:gd name="connsiteX15" fmla="*/ 228858 w 878349"/>
                <a:gd name="connsiteY15" fmla="*/ 168522 h 545594"/>
                <a:gd name="connsiteX16" fmla="*/ 244320 w 878349"/>
                <a:gd name="connsiteY16" fmla="*/ 173322 h 545594"/>
                <a:gd name="connsiteX17" fmla="*/ 490507 w 878349"/>
                <a:gd name="connsiteY17" fmla="*/ 13 h 545594"/>
                <a:gd name="connsiteX0" fmla="*/ 490507 w 878349"/>
                <a:gd name="connsiteY0" fmla="*/ 471 h 546052"/>
                <a:gd name="connsiteX1" fmla="*/ 755129 w 878349"/>
                <a:gd name="connsiteY1" fmla="*/ 265093 h 546052"/>
                <a:gd name="connsiteX2" fmla="*/ 753041 w 878349"/>
                <a:gd name="connsiteY2" fmla="*/ 285802 h 546052"/>
                <a:gd name="connsiteX3" fmla="*/ 798544 w 878349"/>
                <a:gd name="connsiteY3" fmla="*/ 294989 h 546052"/>
                <a:gd name="connsiteX4" fmla="*/ 878349 w 878349"/>
                <a:gd name="connsiteY4" fmla="*/ 415386 h 546052"/>
                <a:gd name="connsiteX5" fmla="*/ 798544 w 878349"/>
                <a:gd name="connsiteY5" fmla="*/ 535784 h 546052"/>
                <a:gd name="connsiteX6" fmla="*/ 759827 w 878349"/>
                <a:gd name="connsiteY6" fmla="*/ 543600 h 546052"/>
                <a:gd name="connsiteX7" fmla="*/ 753908 w 878349"/>
                <a:gd name="connsiteY7" fmla="*/ 546052 h 546052"/>
                <a:gd name="connsiteX8" fmla="*/ 747683 w 878349"/>
                <a:gd name="connsiteY8" fmla="*/ 546052 h 546052"/>
                <a:gd name="connsiteX9" fmla="*/ 190471 w 878349"/>
                <a:gd name="connsiteY9" fmla="*/ 546052 h 546052"/>
                <a:gd name="connsiteX10" fmla="*/ 166602 w 878349"/>
                <a:gd name="connsiteY10" fmla="*/ 546052 h 546052"/>
                <a:gd name="connsiteX11" fmla="*/ 158924 w 878349"/>
                <a:gd name="connsiteY11" fmla="*/ 542872 h 546052"/>
                <a:gd name="connsiteX12" fmla="*/ 152084 w 878349"/>
                <a:gd name="connsiteY12" fmla="*/ 542183 h 546052"/>
                <a:gd name="connsiteX13" fmla="*/ 0 w 878349"/>
                <a:gd name="connsiteY13" fmla="*/ 355581 h 546052"/>
                <a:gd name="connsiteX14" fmla="*/ 190471 w 878349"/>
                <a:gd name="connsiteY14" fmla="*/ 165110 h 546052"/>
                <a:gd name="connsiteX15" fmla="*/ 228858 w 878349"/>
                <a:gd name="connsiteY15" fmla="*/ 168980 h 546052"/>
                <a:gd name="connsiteX16" fmla="*/ 244320 w 878349"/>
                <a:gd name="connsiteY16" fmla="*/ 173780 h 546052"/>
                <a:gd name="connsiteX17" fmla="*/ 490507 w 878349"/>
                <a:gd name="connsiteY17" fmla="*/ 471 h 546052"/>
                <a:gd name="connsiteX0" fmla="*/ 490507 w 878349"/>
                <a:gd name="connsiteY0" fmla="*/ 2380 h 547961"/>
                <a:gd name="connsiteX1" fmla="*/ 753041 w 878349"/>
                <a:gd name="connsiteY1" fmla="*/ 287711 h 547961"/>
                <a:gd name="connsiteX2" fmla="*/ 798544 w 878349"/>
                <a:gd name="connsiteY2" fmla="*/ 296898 h 547961"/>
                <a:gd name="connsiteX3" fmla="*/ 878349 w 878349"/>
                <a:gd name="connsiteY3" fmla="*/ 417295 h 547961"/>
                <a:gd name="connsiteX4" fmla="*/ 798544 w 878349"/>
                <a:gd name="connsiteY4" fmla="*/ 537693 h 547961"/>
                <a:gd name="connsiteX5" fmla="*/ 759827 w 878349"/>
                <a:gd name="connsiteY5" fmla="*/ 545509 h 547961"/>
                <a:gd name="connsiteX6" fmla="*/ 753908 w 878349"/>
                <a:gd name="connsiteY6" fmla="*/ 547961 h 547961"/>
                <a:gd name="connsiteX7" fmla="*/ 747683 w 878349"/>
                <a:gd name="connsiteY7" fmla="*/ 547961 h 547961"/>
                <a:gd name="connsiteX8" fmla="*/ 190471 w 878349"/>
                <a:gd name="connsiteY8" fmla="*/ 547961 h 547961"/>
                <a:gd name="connsiteX9" fmla="*/ 166602 w 878349"/>
                <a:gd name="connsiteY9" fmla="*/ 547961 h 547961"/>
                <a:gd name="connsiteX10" fmla="*/ 158924 w 878349"/>
                <a:gd name="connsiteY10" fmla="*/ 544781 h 547961"/>
                <a:gd name="connsiteX11" fmla="*/ 152084 w 878349"/>
                <a:gd name="connsiteY11" fmla="*/ 544092 h 547961"/>
                <a:gd name="connsiteX12" fmla="*/ 0 w 878349"/>
                <a:gd name="connsiteY12" fmla="*/ 357490 h 547961"/>
                <a:gd name="connsiteX13" fmla="*/ 190471 w 878349"/>
                <a:gd name="connsiteY13" fmla="*/ 167019 h 547961"/>
                <a:gd name="connsiteX14" fmla="*/ 228858 w 878349"/>
                <a:gd name="connsiteY14" fmla="*/ 170889 h 547961"/>
                <a:gd name="connsiteX15" fmla="*/ 244320 w 878349"/>
                <a:gd name="connsiteY15" fmla="*/ 175689 h 547961"/>
                <a:gd name="connsiteX16" fmla="*/ 490507 w 878349"/>
                <a:gd name="connsiteY16" fmla="*/ 2380 h 54796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30 h 545611"/>
                <a:gd name="connsiteX1" fmla="*/ 753041 w 878349"/>
                <a:gd name="connsiteY1" fmla="*/ 285361 h 545611"/>
                <a:gd name="connsiteX2" fmla="*/ 798544 w 878349"/>
                <a:gd name="connsiteY2" fmla="*/ 294548 h 545611"/>
                <a:gd name="connsiteX3" fmla="*/ 878349 w 878349"/>
                <a:gd name="connsiteY3" fmla="*/ 414945 h 545611"/>
                <a:gd name="connsiteX4" fmla="*/ 798544 w 878349"/>
                <a:gd name="connsiteY4" fmla="*/ 535343 h 545611"/>
                <a:gd name="connsiteX5" fmla="*/ 759827 w 878349"/>
                <a:gd name="connsiteY5" fmla="*/ 543159 h 545611"/>
                <a:gd name="connsiteX6" fmla="*/ 753908 w 878349"/>
                <a:gd name="connsiteY6" fmla="*/ 545611 h 545611"/>
                <a:gd name="connsiteX7" fmla="*/ 747683 w 878349"/>
                <a:gd name="connsiteY7" fmla="*/ 545611 h 545611"/>
                <a:gd name="connsiteX8" fmla="*/ 190471 w 878349"/>
                <a:gd name="connsiteY8" fmla="*/ 545611 h 545611"/>
                <a:gd name="connsiteX9" fmla="*/ 166602 w 878349"/>
                <a:gd name="connsiteY9" fmla="*/ 545611 h 545611"/>
                <a:gd name="connsiteX10" fmla="*/ 158924 w 878349"/>
                <a:gd name="connsiteY10" fmla="*/ 542431 h 545611"/>
                <a:gd name="connsiteX11" fmla="*/ 152084 w 878349"/>
                <a:gd name="connsiteY11" fmla="*/ 541742 h 545611"/>
                <a:gd name="connsiteX12" fmla="*/ 0 w 878349"/>
                <a:gd name="connsiteY12" fmla="*/ 355140 h 545611"/>
                <a:gd name="connsiteX13" fmla="*/ 190471 w 878349"/>
                <a:gd name="connsiteY13" fmla="*/ 164669 h 545611"/>
                <a:gd name="connsiteX14" fmla="*/ 228858 w 878349"/>
                <a:gd name="connsiteY14" fmla="*/ 168539 h 545611"/>
                <a:gd name="connsiteX15" fmla="*/ 244320 w 878349"/>
                <a:gd name="connsiteY15" fmla="*/ 173339 h 545611"/>
                <a:gd name="connsiteX16" fmla="*/ 490507 w 878349"/>
                <a:gd name="connsiteY16" fmla="*/ 30 h 545611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490507 w 878349"/>
                <a:gd name="connsiteY0" fmla="*/ 24 h 545605"/>
                <a:gd name="connsiteX1" fmla="*/ 753041 w 878349"/>
                <a:gd name="connsiteY1" fmla="*/ 285355 h 545605"/>
                <a:gd name="connsiteX2" fmla="*/ 798544 w 878349"/>
                <a:gd name="connsiteY2" fmla="*/ 294542 h 545605"/>
                <a:gd name="connsiteX3" fmla="*/ 878349 w 878349"/>
                <a:gd name="connsiteY3" fmla="*/ 414939 h 545605"/>
                <a:gd name="connsiteX4" fmla="*/ 798544 w 878349"/>
                <a:gd name="connsiteY4" fmla="*/ 535337 h 545605"/>
                <a:gd name="connsiteX5" fmla="*/ 759827 w 878349"/>
                <a:gd name="connsiteY5" fmla="*/ 543153 h 545605"/>
                <a:gd name="connsiteX6" fmla="*/ 753908 w 878349"/>
                <a:gd name="connsiteY6" fmla="*/ 545605 h 545605"/>
                <a:gd name="connsiteX7" fmla="*/ 747683 w 878349"/>
                <a:gd name="connsiteY7" fmla="*/ 545605 h 545605"/>
                <a:gd name="connsiteX8" fmla="*/ 190471 w 878349"/>
                <a:gd name="connsiteY8" fmla="*/ 545605 h 545605"/>
                <a:gd name="connsiteX9" fmla="*/ 166602 w 878349"/>
                <a:gd name="connsiteY9" fmla="*/ 545605 h 545605"/>
                <a:gd name="connsiteX10" fmla="*/ 158924 w 878349"/>
                <a:gd name="connsiteY10" fmla="*/ 542425 h 545605"/>
                <a:gd name="connsiteX11" fmla="*/ 152084 w 878349"/>
                <a:gd name="connsiteY11" fmla="*/ 541736 h 545605"/>
                <a:gd name="connsiteX12" fmla="*/ 0 w 878349"/>
                <a:gd name="connsiteY12" fmla="*/ 355134 h 545605"/>
                <a:gd name="connsiteX13" fmla="*/ 190471 w 878349"/>
                <a:gd name="connsiteY13" fmla="*/ 164663 h 545605"/>
                <a:gd name="connsiteX14" fmla="*/ 228858 w 878349"/>
                <a:gd name="connsiteY14" fmla="*/ 168533 h 545605"/>
                <a:gd name="connsiteX15" fmla="*/ 244320 w 878349"/>
                <a:gd name="connsiteY15" fmla="*/ 173333 h 545605"/>
                <a:gd name="connsiteX16" fmla="*/ 490507 w 878349"/>
                <a:gd name="connsiteY16" fmla="*/ 24 h 545605"/>
                <a:gd name="connsiteX0" fmla="*/ 526204 w 878349"/>
                <a:gd name="connsiteY0" fmla="*/ 25 h 542852"/>
                <a:gd name="connsiteX1" fmla="*/ 753041 w 878349"/>
                <a:gd name="connsiteY1" fmla="*/ 282602 h 542852"/>
                <a:gd name="connsiteX2" fmla="*/ 798544 w 878349"/>
                <a:gd name="connsiteY2" fmla="*/ 291789 h 542852"/>
                <a:gd name="connsiteX3" fmla="*/ 878349 w 878349"/>
                <a:gd name="connsiteY3" fmla="*/ 412186 h 542852"/>
                <a:gd name="connsiteX4" fmla="*/ 798544 w 878349"/>
                <a:gd name="connsiteY4" fmla="*/ 532584 h 542852"/>
                <a:gd name="connsiteX5" fmla="*/ 759827 w 878349"/>
                <a:gd name="connsiteY5" fmla="*/ 540400 h 542852"/>
                <a:gd name="connsiteX6" fmla="*/ 753908 w 878349"/>
                <a:gd name="connsiteY6" fmla="*/ 542852 h 542852"/>
                <a:gd name="connsiteX7" fmla="*/ 747683 w 878349"/>
                <a:gd name="connsiteY7" fmla="*/ 542852 h 542852"/>
                <a:gd name="connsiteX8" fmla="*/ 190471 w 878349"/>
                <a:gd name="connsiteY8" fmla="*/ 542852 h 542852"/>
                <a:gd name="connsiteX9" fmla="*/ 166602 w 878349"/>
                <a:gd name="connsiteY9" fmla="*/ 542852 h 542852"/>
                <a:gd name="connsiteX10" fmla="*/ 158924 w 878349"/>
                <a:gd name="connsiteY10" fmla="*/ 539672 h 542852"/>
                <a:gd name="connsiteX11" fmla="*/ 152084 w 878349"/>
                <a:gd name="connsiteY11" fmla="*/ 538983 h 542852"/>
                <a:gd name="connsiteX12" fmla="*/ 0 w 878349"/>
                <a:gd name="connsiteY12" fmla="*/ 352381 h 542852"/>
                <a:gd name="connsiteX13" fmla="*/ 190471 w 878349"/>
                <a:gd name="connsiteY13" fmla="*/ 161910 h 542852"/>
                <a:gd name="connsiteX14" fmla="*/ 228858 w 878349"/>
                <a:gd name="connsiteY14" fmla="*/ 165780 h 542852"/>
                <a:gd name="connsiteX15" fmla="*/ 244320 w 878349"/>
                <a:gd name="connsiteY15" fmla="*/ 170580 h 542852"/>
                <a:gd name="connsiteX16" fmla="*/ 526204 w 878349"/>
                <a:gd name="connsiteY16" fmla="*/ 25 h 542852"/>
                <a:gd name="connsiteX0" fmla="*/ 526204 w 878349"/>
                <a:gd name="connsiteY0" fmla="*/ 3284 h 546111"/>
                <a:gd name="connsiteX1" fmla="*/ 753041 w 878349"/>
                <a:gd name="connsiteY1" fmla="*/ 285861 h 546111"/>
                <a:gd name="connsiteX2" fmla="*/ 798544 w 878349"/>
                <a:gd name="connsiteY2" fmla="*/ 295048 h 546111"/>
                <a:gd name="connsiteX3" fmla="*/ 878349 w 878349"/>
                <a:gd name="connsiteY3" fmla="*/ 415445 h 546111"/>
                <a:gd name="connsiteX4" fmla="*/ 798544 w 878349"/>
                <a:gd name="connsiteY4" fmla="*/ 535843 h 546111"/>
                <a:gd name="connsiteX5" fmla="*/ 759827 w 878349"/>
                <a:gd name="connsiteY5" fmla="*/ 543659 h 546111"/>
                <a:gd name="connsiteX6" fmla="*/ 753908 w 878349"/>
                <a:gd name="connsiteY6" fmla="*/ 546111 h 546111"/>
                <a:gd name="connsiteX7" fmla="*/ 747683 w 878349"/>
                <a:gd name="connsiteY7" fmla="*/ 546111 h 546111"/>
                <a:gd name="connsiteX8" fmla="*/ 190471 w 878349"/>
                <a:gd name="connsiteY8" fmla="*/ 546111 h 546111"/>
                <a:gd name="connsiteX9" fmla="*/ 166602 w 878349"/>
                <a:gd name="connsiteY9" fmla="*/ 546111 h 546111"/>
                <a:gd name="connsiteX10" fmla="*/ 158924 w 878349"/>
                <a:gd name="connsiteY10" fmla="*/ 542931 h 546111"/>
                <a:gd name="connsiteX11" fmla="*/ 152084 w 878349"/>
                <a:gd name="connsiteY11" fmla="*/ 542242 h 546111"/>
                <a:gd name="connsiteX12" fmla="*/ 0 w 878349"/>
                <a:gd name="connsiteY12" fmla="*/ 355640 h 546111"/>
                <a:gd name="connsiteX13" fmla="*/ 190471 w 878349"/>
                <a:gd name="connsiteY13" fmla="*/ 165169 h 546111"/>
                <a:gd name="connsiteX14" fmla="*/ 228858 w 878349"/>
                <a:gd name="connsiteY14" fmla="*/ 169039 h 546111"/>
                <a:gd name="connsiteX15" fmla="*/ 244320 w 878349"/>
                <a:gd name="connsiteY15" fmla="*/ 173839 h 546111"/>
                <a:gd name="connsiteX16" fmla="*/ 526204 w 878349"/>
                <a:gd name="connsiteY16" fmla="*/ 3284 h 546111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4488 h 547315"/>
                <a:gd name="connsiteX1" fmla="*/ 753041 w 878349"/>
                <a:gd name="connsiteY1" fmla="*/ 287065 h 547315"/>
                <a:gd name="connsiteX2" fmla="*/ 798544 w 878349"/>
                <a:gd name="connsiteY2" fmla="*/ 296252 h 547315"/>
                <a:gd name="connsiteX3" fmla="*/ 878349 w 878349"/>
                <a:gd name="connsiteY3" fmla="*/ 416649 h 547315"/>
                <a:gd name="connsiteX4" fmla="*/ 798544 w 878349"/>
                <a:gd name="connsiteY4" fmla="*/ 537047 h 547315"/>
                <a:gd name="connsiteX5" fmla="*/ 759827 w 878349"/>
                <a:gd name="connsiteY5" fmla="*/ 544863 h 547315"/>
                <a:gd name="connsiteX6" fmla="*/ 753908 w 878349"/>
                <a:gd name="connsiteY6" fmla="*/ 547315 h 547315"/>
                <a:gd name="connsiteX7" fmla="*/ 747683 w 878349"/>
                <a:gd name="connsiteY7" fmla="*/ 547315 h 547315"/>
                <a:gd name="connsiteX8" fmla="*/ 190471 w 878349"/>
                <a:gd name="connsiteY8" fmla="*/ 547315 h 547315"/>
                <a:gd name="connsiteX9" fmla="*/ 166602 w 878349"/>
                <a:gd name="connsiteY9" fmla="*/ 547315 h 547315"/>
                <a:gd name="connsiteX10" fmla="*/ 158924 w 878349"/>
                <a:gd name="connsiteY10" fmla="*/ 544135 h 547315"/>
                <a:gd name="connsiteX11" fmla="*/ 152084 w 878349"/>
                <a:gd name="connsiteY11" fmla="*/ 543446 h 547315"/>
                <a:gd name="connsiteX12" fmla="*/ 0 w 878349"/>
                <a:gd name="connsiteY12" fmla="*/ 356844 h 547315"/>
                <a:gd name="connsiteX13" fmla="*/ 190471 w 878349"/>
                <a:gd name="connsiteY13" fmla="*/ 166373 h 547315"/>
                <a:gd name="connsiteX14" fmla="*/ 228858 w 878349"/>
                <a:gd name="connsiteY14" fmla="*/ 170243 h 547315"/>
                <a:gd name="connsiteX15" fmla="*/ 244320 w 878349"/>
                <a:gd name="connsiteY15" fmla="*/ 175043 h 547315"/>
                <a:gd name="connsiteX16" fmla="*/ 526204 w 878349"/>
                <a:gd name="connsiteY16" fmla="*/ 4488 h 547315"/>
                <a:gd name="connsiteX0" fmla="*/ 526204 w 878349"/>
                <a:gd name="connsiteY0" fmla="*/ 912 h 543739"/>
                <a:gd name="connsiteX1" fmla="*/ 753041 w 878349"/>
                <a:gd name="connsiteY1" fmla="*/ 283489 h 543739"/>
                <a:gd name="connsiteX2" fmla="*/ 798544 w 878349"/>
                <a:gd name="connsiteY2" fmla="*/ 292676 h 543739"/>
                <a:gd name="connsiteX3" fmla="*/ 878349 w 878349"/>
                <a:gd name="connsiteY3" fmla="*/ 413073 h 543739"/>
                <a:gd name="connsiteX4" fmla="*/ 798544 w 878349"/>
                <a:gd name="connsiteY4" fmla="*/ 533471 h 543739"/>
                <a:gd name="connsiteX5" fmla="*/ 759827 w 878349"/>
                <a:gd name="connsiteY5" fmla="*/ 541287 h 543739"/>
                <a:gd name="connsiteX6" fmla="*/ 753908 w 878349"/>
                <a:gd name="connsiteY6" fmla="*/ 543739 h 543739"/>
                <a:gd name="connsiteX7" fmla="*/ 747683 w 878349"/>
                <a:gd name="connsiteY7" fmla="*/ 543739 h 543739"/>
                <a:gd name="connsiteX8" fmla="*/ 190471 w 878349"/>
                <a:gd name="connsiteY8" fmla="*/ 543739 h 543739"/>
                <a:gd name="connsiteX9" fmla="*/ 166602 w 878349"/>
                <a:gd name="connsiteY9" fmla="*/ 543739 h 543739"/>
                <a:gd name="connsiteX10" fmla="*/ 158924 w 878349"/>
                <a:gd name="connsiteY10" fmla="*/ 540559 h 543739"/>
                <a:gd name="connsiteX11" fmla="*/ 152084 w 878349"/>
                <a:gd name="connsiteY11" fmla="*/ 539870 h 543739"/>
                <a:gd name="connsiteX12" fmla="*/ 0 w 878349"/>
                <a:gd name="connsiteY12" fmla="*/ 353268 h 543739"/>
                <a:gd name="connsiteX13" fmla="*/ 190471 w 878349"/>
                <a:gd name="connsiteY13" fmla="*/ 162797 h 543739"/>
                <a:gd name="connsiteX14" fmla="*/ 228858 w 878349"/>
                <a:gd name="connsiteY14" fmla="*/ 166667 h 543739"/>
                <a:gd name="connsiteX15" fmla="*/ 244320 w 878349"/>
                <a:gd name="connsiteY15" fmla="*/ 171467 h 543739"/>
                <a:gd name="connsiteX16" fmla="*/ 526204 w 878349"/>
                <a:gd name="connsiteY16" fmla="*/ 912 h 543739"/>
                <a:gd name="connsiteX0" fmla="*/ 526204 w 878349"/>
                <a:gd name="connsiteY0" fmla="*/ 2110 h 544937"/>
                <a:gd name="connsiteX1" fmla="*/ 753041 w 878349"/>
                <a:gd name="connsiteY1" fmla="*/ 284687 h 544937"/>
                <a:gd name="connsiteX2" fmla="*/ 798544 w 878349"/>
                <a:gd name="connsiteY2" fmla="*/ 293874 h 544937"/>
                <a:gd name="connsiteX3" fmla="*/ 878349 w 878349"/>
                <a:gd name="connsiteY3" fmla="*/ 414271 h 544937"/>
                <a:gd name="connsiteX4" fmla="*/ 798544 w 878349"/>
                <a:gd name="connsiteY4" fmla="*/ 534669 h 544937"/>
                <a:gd name="connsiteX5" fmla="*/ 759827 w 878349"/>
                <a:gd name="connsiteY5" fmla="*/ 542485 h 544937"/>
                <a:gd name="connsiteX6" fmla="*/ 753908 w 878349"/>
                <a:gd name="connsiteY6" fmla="*/ 544937 h 544937"/>
                <a:gd name="connsiteX7" fmla="*/ 747683 w 878349"/>
                <a:gd name="connsiteY7" fmla="*/ 544937 h 544937"/>
                <a:gd name="connsiteX8" fmla="*/ 190471 w 878349"/>
                <a:gd name="connsiteY8" fmla="*/ 544937 h 544937"/>
                <a:gd name="connsiteX9" fmla="*/ 166602 w 878349"/>
                <a:gd name="connsiteY9" fmla="*/ 544937 h 544937"/>
                <a:gd name="connsiteX10" fmla="*/ 158924 w 878349"/>
                <a:gd name="connsiteY10" fmla="*/ 541757 h 544937"/>
                <a:gd name="connsiteX11" fmla="*/ 152084 w 878349"/>
                <a:gd name="connsiteY11" fmla="*/ 541068 h 544937"/>
                <a:gd name="connsiteX12" fmla="*/ 0 w 878349"/>
                <a:gd name="connsiteY12" fmla="*/ 354466 h 544937"/>
                <a:gd name="connsiteX13" fmla="*/ 190471 w 878349"/>
                <a:gd name="connsiteY13" fmla="*/ 163995 h 544937"/>
                <a:gd name="connsiteX14" fmla="*/ 228858 w 878349"/>
                <a:gd name="connsiteY14" fmla="*/ 167865 h 544937"/>
                <a:gd name="connsiteX15" fmla="*/ 244320 w 878349"/>
                <a:gd name="connsiteY15" fmla="*/ 172665 h 544937"/>
                <a:gd name="connsiteX16" fmla="*/ 526204 w 878349"/>
                <a:gd name="connsiteY16" fmla="*/ 2110 h 544937"/>
                <a:gd name="connsiteX0" fmla="*/ 526204 w 878349"/>
                <a:gd name="connsiteY0" fmla="*/ 2045 h 544872"/>
                <a:gd name="connsiteX1" fmla="*/ 753041 w 878349"/>
                <a:gd name="connsiteY1" fmla="*/ 284622 h 544872"/>
                <a:gd name="connsiteX2" fmla="*/ 798544 w 878349"/>
                <a:gd name="connsiteY2" fmla="*/ 293809 h 544872"/>
                <a:gd name="connsiteX3" fmla="*/ 878349 w 878349"/>
                <a:gd name="connsiteY3" fmla="*/ 414206 h 544872"/>
                <a:gd name="connsiteX4" fmla="*/ 798544 w 878349"/>
                <a:gd name="connsiteY4" fmla="*/ 534604 h 544872"/>
                <a:gd name="connsiteX5" fmla="*/ 759827 w 878349"/>
                <a:gd name="connsiteY5" fmla="*/ 542420 h 544872"/>
                <a:gd name="connsiteX6" fmla="*/ 753908 w 878349"/>
                <a:gd name="connsiteY6" fmla="*/ 544872 h 544872"/>
                <a:gd name="connsiteX7" fmla="*/ 747683 w 878349"/>
                <a:gd name="connsiteY7" fmla="*/ 544872 h 544872"/>
                <a:gd name="connsiteX8" fmla="*/ 190471 w 878349"/>
                <a:gd name="connsiteY8" fmla="*/ 544872 h 544872"/>
                <a:gd name="connsiteX9" fmla="*/ 166602 w 878349"/>
                <a:gd name="connsiteY9" fmla="*/ 544872 h 544872"/>
                <a:gd name="connsiteX10" fmla="*/ 158924 w 878349"/>
                <a:gd name="connsiteY10" fmla="*/ 541692 h 544872"/>
                <a:gd name="connsiteX11" fmla="*/ 152084 w 878349"/>
                <a:gd name="connsiteY11" fmla="*/ 541003 h 544872"/>
                <a:gd name="connsiteX12" fmla="*/ 0 w 878349"/>
                <a:gd name="connsiteY12" fmla="*/ 354401 h 544872"/>
                <a:gd name="connsiteX13" fmla="*/ 190471 w 878349"/>
                <a:gd name="connsiteY13" fmla="*/ 163930 h 544872"/>
                <a:gd name="connsiteX14" fmla="*/ 228858 w 878349"/>
                <a:gd name="connsiteY14" fmla="*/ 167800 h 544872"/>
                <a:gd name="connsiteX15" fmla="*/ 244320 w 878349"/>
                <a:gd name="connsiteY15" fmla="*/ 172600 h 544872"/>
                <a:gd name="connsiteX16" fmla="*/ 526204 w 878349"/>
                <a:gd name="connsiteY16" fmla="*/ 2045 h 544872"/>
                <a:gd name="connsiteX0" fmla="*/ 526204 w 878349"/>
                <a:gd name="connsiteY0" fmla="*/ 3099 h 545926"/>
                <a:gd name="connsiteX1" fmla="*/ 753041 w 878349"/>
                <a:gd name="connsiteY1" fmla="*/ 285676 h 545926"/>
                <a:gd name="connsiteX2" fmla="*/ 798544 w 878349"/>
                <a:gd name="connsiteY2" fmla="*/ 294863 h 545926"/>
                <a:gd name="connsiteX3" fmla="*/ 878349 w 878349"/>
                <a:gd name="connsiteY3" fmla="*/ 415260 h 545926"/>
                <a:gd name="connsiteX4" fmla="*/ 798544 w 878349"/>
                <a:gd name="connsiteY4" fmla="*/ 535658 h 545926"/>
                <a:gd name="connsiteX5" fmla="*/ 759827 w 878349"/>
                <a:gd name="connsiteY5" fmla="*/ 543474 h 545926"/>
                <a:gd name="connsiteX6" fmla="*/ 753908 w 878349"/>
                <a:gd name="connsiteY6" fmla="*/ 545926 h 545926"/>
                <a:gd name="connsiteX7" fmla="*/ 747683 w 878349"/>
                <a:gd name="connsiteY7" fmla="*/ 545926 h 545926"/>
                <a:gd name="connsiteX8" fmla="*/ 190471 w 878349"/>
                <a:gd name="connsiteY8" fmla="*/ 545926 h 545926"/>
                <a:gd name="connsiteX9" fmla="*/ 166602 w 878349"/>
                <a:gd name="connsiteY9" fmla="*/ 545926 h 545926"/>
                <a:gd name="connsiteX10" fmla="*/ 158924 w 878349"/>
                <a:gd name="connsiteY10" fmla="*/ 542746 h 545926"/>
                <a:gd name="connsiteX11" fmla="*/ 152084 w 878349"/>
                <a:gd name="connsiteY11" fmla="*/ 542057 h 545926"/>
                <a:gd name="connsiteX12" fmla="*/ 0 w 878349"/>
                <a:gd name="connsiteY12" fmla="*/ 355455 h 545926"/>
                <a:gd name="connsiteX13" fmla="*/ 190471 w 878349"/>
                <a:gd name="connsiteY13" fmla="*/ 164984 h 545926"/>
                <a:gd name="connsiteX14" fmla="*/ 228858 w 878349"/>
                <a:gd name="connsiteY14" fmla="*/ 168854 h 545926"/>
                <a:gd name="connsiteX15" fmla="*/ 244320 w 878349"/>
                <a:gd name="connsiteY15" fmla="*/ 173654 h 545926"/>
                <a:gd name="connsiteX16" fmla="*/ 526204 w 878349"/>
                <a:gd name="connsiteY16" fmla="*/ 3099 h 545926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798544 w 878349"/>
                <a:gd name="connsiteY2" fmla="*/ 294587 h 545650"/>
                <a:gd name="connsiteX3" fmla="*/ 878349 w 878349"/>
                <a:gd name="connsiteY3" fmla="*/ 414984 h 545650"/>
                <a:gd name="connsiteX4" fmla="*/ 798544 w 878349"/>
                <a:gd name="connsiteY4" fmla="*/ 535382 h 545650"/>
                <a:gd name="connsiteX5" fmla="*/ 759827 w 878349"/>
                <a:gd name="connsiteY5" fmla="*/ 543198 h 545650"/>
                <a:gd name="connsiteX6" fmla="*/ 753908 w 878349"/>
                <a:gd name="connsiteY6" fmla="*/ 545650 h 545650"/>
                <a:gd name="connsiteX7" fmla="*/ 747683 w 878349"/>
                <a:gd name="connsiteY7" fmla="*/ 545650 h 545650"/>
                <a:gd name="connsiteX8" fmla="*/ 190471 w 878349"/>
                <a:gd name="connsiteY8" fmla="*/ 545650 h 545650"/>
                <a:gd name="connsiteX9" fmla="*/ 166602 w 878349"/>
                <a:gd name="connsiteY9" fmla="*/ 545650 h 545650"/>
                <a:gd name="connsiteX10" fmla="*/ 158924 w 878349"/>
                <a:gd name="connsiteY10" fmla="*/ 542470 h 545650"/>
                <a:gd name="connsiteX11" fmla="*/ 152084 w 878349"/>
                <a:gd name="connsiteY11" fmla="*/ 541781 h 545650"/>
                <a:gd name="connsiteX12" fmla="*/ 0 w 878349"/>
                <a:gd name="connsiteY12" fmla="*/ 355179 h 545650"/>
                <a:gd name="connsiteX13" fmla="*/ 190471 w 878349"/>
                <a:gd name="connsiteY13" fmla="*/ 164708 h 545650"/>
                <a:gd name="connsiteX14" fmla="*/ 228858 w 878349"/>
                <a:gd name="connsiteY14" fmla="*/ 168578 h 545650"/>
                <a:gd name="connsiteX15" fmla="*/ 244320 w 878349"/>
                <a:gd name="connsiteY15" fmla="*/ 173378 h 545650"/>
                <a:gd name="connsiteX16" fmla="*/ 526204 w 878349"/>
                <a:gd name="connsiteY16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53908 w 878349"/>
                <a:gd name="connsiteY5" fmla="*/ 545650 h 545650"/>
                <a:gd name="connsiteX6" fmla="*/ 747683 w 878349"/>
                <a:gd name="connsiteY6" fmla="*/ 545650 h 545650"/>
                <a:gd name="connsiteX7" fmla="*/ 190471 w 878349"/>
                <a:gd name="connsiteY7" fmla="*/ 545650 h 545650"/>
                <a:gd name="connsiteX8" fmla="*/ 166602 w 878349"/>
                <a:gd name="connsiteY8" fmla="*/ 545650 h 545650"/>
                <a:gd name="connsiteX9" fmla="*/ 158924 w 878349"/>
                <a:gd name="connsiteY9" fmla="*/ 542470 h 545650"/>
                <a:gd name="connsiteX10" fmla="*/ 152084 w 878349"/>
                <a:gd name="connsiteY10" fmla="*/ 541781 h 545650"/>
                <a:gd name="connsiteX11" fmla="*/ 0 w 878349"/>
                <a:gd name="connsiteY11" fmla="*/ 355179 h 545650"/>
                <a:gd name="connsiteX12" fmla="*/ 190471 w 878349"/>
                <a:gd name="connsiteY12" fmla="*/ 164708 h 545650"/>
                <a:gd name="connsiteX13" fmla="*/ 228858 w 878349"/>
                <a:gd name="connsiteY13" fmla="*/ 168578 h 545650"/>
                <a:gd name="connsiteX14" fmla="*/ 244320 w 878349"/>
                <a:gd name="connsiteY14" fmla="*/ 173378 h 545650"/>
                <a:gd name="connsiteX15" fmla="*/ 526204 w 878349"/>
                <a:gd name="connsiteY15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59827 w 878349"/>
                <a:gd name="connsiteY4" fmla="*/ 543198 h 545650"/>
                <a:gd name="connsiteX5" fmla="*/ 747683 w 878349"/>
                <a:gd name="connsiteY5" fmla="*/ 545650 h 545650"/>
                <a:gd name="connsiteX6" fmla="*/ 190471 w 878349"/>
                <a:gd name="connsiteY6" fmla="*/ 545650 h 545650"/>
                <a:gd name="connsiteX7" fmla="*/ 166602 w 878349"/>
                <a:gd name="connsiteY7" fmla="*/ 545650 h 545650"/>
                <a:gd name="connsiteX8" fmla="*/ 158924 w 878349"/>
                <a:gd name="connsiteY8" fmla="*/ 542470 h 545650"/>
                <a:gd name="connsiteX9" fmla="*/ 152084 w 878349"/>
                <a:gd name="connsiteY9" fmla="*/ 541781 h 545650"/>
                <a:gd name="connsiteX10" fmla="*/ 0 w 878349"/>
                <a:gd name="connsiteY10" fmla="*/ 355179 h 545650"/>
                <a:gd name="connsiteX11" fmla="*/ 190471 w 878349"/>
                <a:gd name="connsiteY11" fmla="*/ 164708 h 545650"/>
                <a:gd name="connsiteX12" fmla="*/ 228858 w 878349"/>
                <a:gd name="connsiteY12" fmla="*/ 168578 h 545650"/>
                <a:gd name="connsiteX13" fmla="*/ 244320 w 878349"/>
                <a:gd name="connsiteY13" fmla="*/ 173378 h 545650"/>
                <a:gd name="connsiteX14" fmla="*/ 526204 w 878349"/>
                <a:gd name="connsiteY14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98544 w 878349"/>
                <a:gd name="connsiteY3" fmla="*/ 535382 h 545650"/>
                <a:gd name="connsiteX4" fmla="*/ 747683 w 878349"/>
                <a:gd name="connsiteY4" fmla="*/ 545650 h 545650"/>
                <a:gd name="connsiteX5" fmla="*/ 190471 w 878349"/>
                <a:gd name="connsiteY5" fmla="*/ 545650 h 545650"/>
                <a:gd name="connsiteX6" fmla="*/ 166602 w 878349"/>
                <a:gd name="connsiteY6" fmla="*/ 545650 h 545650"/>
                <a:gd name="connsiteX7" fmla="*/ 158924 w 878349"/>
                <a:gd name="connsiteY7" fmla="*/ 542470 h 545650"/>
                <a:gd name="connsiteX8" fmla="*/ 152084 w 878349"/>
                <a:gd name="connsiteY8" fmla="*/ 541781 h 545650"/>
                <a:gd name="connsiteX9" fmla="*/ 0 w 878349"/>
                <a:gd name="connsiteY9" fmla="*/ 355179 h 545650"/>
                <a:gd name="connsiteX10" fmla="*/ 190471 w 878349"/>
                <a:gd name="connsiteY10" fmla="*/ 164708 h 545650"/>
                <a:gd name="connsiteX11" fmla="*/ 228858 w 878349"/>
                <a:gd name="connsiteY11" fmla="*/ 168578 h 545650"/>
                <a:gd name="connsiteX12" fmla="*/ 244320 w 878349"/>
                <a:gd name="connsiteY12" fmla="*/ 173378 h 545650"/>
                <a:gd name="connsiteX13" fmla="*/ 526204 w 878349"/>
                <a:gd name="connsiteY13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49"/>
                <a:gd name="connsiteY0" fmla="*/ 2823 h 545650"/>
                <a:gd name="connsiteX1" fmla="*/ 753041 w 878349"/>
                <a:gd name="connsiteY1" fmla="*/ 285400 h 545650"/>
                <a:gd name="connsiteX2" fmla="*/ 878349 w 878349"/>
                <a:gd name="connsiteY2" fmla="*/ 414984 h 545650"/>
                <a:gd name="connsiteX3" fmla="*/ 747683 w 878349"/>
                <a:gd name="connsiteY3" fmla="*/ 545650 h 545650"/>
                <a:gd name="connsiteX4" fmla="*/ 190471 w 878349"/>
                <a:gd name="connsiteY4" fmla="*/ 545650 h 545650"/>
                <a:gd name="connsiteX5" fmla="*/ 166602 w 878349"/>
                <a:gd name="connsiteY5" fmla="*/ 545650 h 545650"/>
                <a:gd name="connsiteX6" fmla="*/ 158924 w 878349"/>
                <a:gd name="connsiteY6" fmla="*/ 542470 h 545650"/>
                <a:gd name="connsiteX7" fmla="*/ 152084 w 878349"/>
                <a:gd name="connsiteY7" fmla="*/ 541781 h 545650"/>
                <a:gd name="connsiteX8" fmla="*/ 0 w 878349"/>
                <a:gd name="connsiteY8" fmla="*/ 355179 h 545650"/>
                <a:gd name="connsiteX9" fmla="*/ 190471 w 878349"/>
                <a:gd name="connsiteY9" fmla="*/ 164708 h 545650"/>
                <a:gd name="connsiteX10" fmla="*/ 228858 w 878349"/>
                <a:gd name="connsiteY10" fmla="*/ 168578 h 545650"/>
                <a:gd name="connsiteX11" fmla="*/ 244320 w 878349"/>
                <a:gd name="connsiteY11" fmla="*/ 173378 h 545650"/>
                <a:gd name="connsiteX12" fmla="*/ 526204 w 878349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60"/>
                <a:gd name="connsiteY0" fmla="*/ 2823 h 545650"/>
                <a:gd name="connsiteX1" fmla="*/ 753041 w 878360"/>
                <a:gd name="connsiteY1" fmla="*/ 285400 h 545650"/>
                <a:gd name="connsiteX2" fmla="*/ 878349 w 878360"/>
                <a:gd name="connsiteY2" fmla="*/ 414984 h 545650"/>
                <a:gd name="connsiteX3" fmla="*/ 747683 w 878360"/>
                <a:gd name="connsiteY3" fmla="*/ 545650 h 545650"/>
                <a:gd name="connsiteX4" fmla="*/ 190471 w 878360"/>
                <a:gd name="connsiteY4" fmla="*/ 545650 h 545650"/>
                <a:gd name="connsiteX5" fmla="*/ 166602 w 878360"/>
                <a:gd name="connsiteY5" fmla="*/ 545650 h 545650"/>
                <a:gd name="connsiteX6" fmla="*/ 158924 w 878360"/>
                <a:gd name="connsiteY6" fmla="*/ 542470 h 545650"/>
                <a:gd name="connsiteX7" fmla="*/ 152084 w 878360"/>
                <a:gd name="connsiteY7" fmla="*/ 541781 h 545650"/>
                <a:gd name="connsiteX8" fmla="*/ 0 w 878360"/>
                <a:gd name="connsiteY8" fmla="*/ 355179 h 545650"/>
                <a:gd name="connsiteX9" fmla="*/ 190471 w 878360"/>
                <a:gd name="connsiteY9" fmla="*/ 164708 h 545650"/>
                <a:gd name="connsiteX10" fmla="*/ 228858 w 878360"/>
                <a:gd name="connsiteY10" fmla="*/ 168578 h 545650"/>
                <a:gd name="connsiteX11" fmla="*/ 244320 w 878360"/>
                <a:gd name="connsiteY11" fmla="*/ 173378 h 545650"/>
                <a:gd name="connsiteX12" fmla="*/ 526204 w 878360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81"/>
                <a:gd name="connsiteY0" fmla="*/ 2823 h 545650"/>
                <a:gd name="connsiteX1" fmla="*/ 753041 w 878381"/>
                <a:gd name="connsiteY1" fmla="*/ 285400 h 545650"/>
                <a:gd name="connsiteX2" fmla="*/ 878349 w 878381"/>
                <a:gd name="connsiteY2" fmla="*/ 414984 h 545650"/>
                <a:gd name="connsiteX3" fmla="*/ 747683 w 878381"/>
                <a:gd name="connsiteY3" fmla="*/ 545650 h 545650"/>
                <a:gd name="connsiteX4" fmla="*/ 190471 w 878381"/>
                <a:gd name="connsiteY4" fmla="*/ 545650 h 545650"/>
                <a:gd name="connsiteX5" fmla="*/ 166602 w 878381"/>
                <a:gd name="connsiteY5" fmla="*/ 545650 h 545650"/>
                <a:gd name="connsiteX6" fmla="*/ 158924 w 878381"/>
                <a:gd name="connsiteY6" fmla="*/ 542470 h 545650"/>
                <a:gd name="connsiteX7" fmla="*/ 152084 w 878381"/>
                <a:gd name="connsiteY7" fmla="*/ 541781 h 545650"/>
                <a:gd name="connsiteX8" fmla="*/ 0 w 878381"/>
                <a:gd name="connsiteY8" fmla="*/ 355179 h 545650"/>
                <a:gd name="connsiteX9" fmla="*/ 190471 w 878381"/>
                <a:gd name="connsiteY9" fmla="*/ 164708 h 545650"/>
                <a:gd name="connsiteX10" fmla="*/ 228858 w 878381"/>
                <a:gd name="connsiteY10" fmla="*/ 168578 h 545650"/>
                <a:gd name="connsiteX11" fmla="*/ 244320 w 878381"/>
                <a:gd name="connsiteY11" fmla="*/ 173378 h 545650"/>
                <a:gd name="connsiteX12" fmla="*/ 526204 w 878381"/>
                <a:gd name="connsiteY12" fmla="*/ 2823 h 545650"/>
                <a:gd name="connsiteX0" fmla="*/ 526204 w 878351"/>
                <a:gd name="connsiteY0" fmla="*/ 2823 h 545650"/>
                <a:gd name="connsiteX1" fmla="*/ 753041 w 878351"/>
                <a:gd name="connsiteY1" fmla="*/ 285400 h 545650"/>
                <a:gd name="connsiteX2" fmla="*/ 878349 w 878351"/>
                <a:gd name="connsiteY2" fmla="*/ 414984 h 545650"/>
                <a:gd name="connsiteX3" fmla="*/ 747683 w 878351"/>
                <a:gd name="connsiteY3" fmla="*/ 545650 h 545650"/>
                <a:gd name="connsiteX4" fmla="*/ 190471 w 878351"/>
                <a:gd name="connsiteY4" fmla="*/ 545650 h 545650"/>
                <a:gd name="connsiteX5" fmla="*/ 166602 w 878351"/>
                <a:gd name="connsiteY5" fmla="*/ 545650 h 545650"/>
                <a:gd name="connsiteX6" fmla="*/ 158924 w 878351"/>
                <a:gd name="connsiteY6" fmla="*/ 542470 h 545650"/>
                <a:gd name="connsiteX7" fmla="*/ 152084 w 878351"/>
                <a:gd name="connsiteY7" fmla="*/ 541781 h 545650"/>
                <a:gd name="connsiteX8" fmla="*/ 0 w 878351"/>
                <a:gd name="connsiteY8" fmla="*/ 355179 h 545650"/>
                <a:gd name="connsiteX9" fmla="*/ 190471 w 878351"/>
                <a:gd name="connsiteY9" fmla="*/ 164708 h 545650"/>
                <a:gd name="connsiteX10" fmla="*/ 228858 w 878351"/>
                <a:gd name="connsiteY10" fmla="*/ 168578 h 545650"/>
                <a:gd name="connsiteX11" fmla="*/ 244320 w 878351"/>
                <a:gd name="connsiteY11" fmla="*/ 173378 h 545650"/>
                <a:gd name="connsiteX12" fmla="*/ 526204 w 878351"/>
                <a:gd name="connsiteY12" fmla="*/ 2823 h 545650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6204 w 878349"/>
                <a:gd name="connsiteY0" fmla="*/ 2823 h 545651"/>
                <a:gd name="connsiteX1" fmla="*/ 753041 w 878349"/>
                <a:gd name="connsiteY1" fmla="*/ 285400 h 545651"/>
                <a:gd name="connsiteX2" fmla="*/ 878349 w 878349"/>
                <a:gd name="connsiteY2" fmla="*/ 414984 h 545651"/>
                <a:gd name="connsiteX3" fmla="*/ 747683 w 878349"/>
                <a:gd name="connsiteY3" fmla="*/ 545650 h 545651"/>
                <a:gd name="connsiteX4" fmla="*/ 190471 w 878349"/>
                <a:gd name="connsiteY4" fmla="*/ 545650 h 545651"/>
                <a:gd name="connsiteX5" fmla="*/ 166602 w 878349"/>
                <a:gd name="connsiteY5" fmla="*/ 545650 h 545651"/>
                <a:gd name="connsiteX6" fmla="*/ 158924 w 878349"/>
                <a:gd name="connsiteY6" fmla="*/ 542470 h 545651"/>
                <a:gd name="connsiteX7" fmla="*/ 152084 w 878349"/>
                <a:gd name="connsiteY7" fmla="*/ 541781 h 545651"/>
                <a:gd name="connsiteX8" fmla="*/ 0 w 878349"/>
                <a:gd name="connsiteY8" fmla="*/ 355179 h 545651"/>
                <a:gd name="connsiteX9" fmla="*/ 190471 w 878349"/>
                <a:gd name="connsiteY9" fmla="*/ 164708 h 545651"/>
                <a:gd name="connsiteX10" fmla="*/ 228858 w 878349"/>
                <a:gd name="connsiteY10" fmla="*/ 168578 h 545651"/>
                <a:gd name="connsiteX11" fmla="*/ 244320 w 878349"/>
                <a:gd name="connsiteY11" fmla="*/ 173378 h 545651"/>
                <a:gd name="connsiteX12" fmla="*/ 526204 w 878349"/>
                <a:gd name="connsiteY12" fmla="*/ 2823 h 545651"/>
                <a:gd name="connsiteX0" fmla="*/ 527585 w 879730"/>
                <a:gd name="connsiteY0" fmla="*/ 2823 h 545651"/>
                <a:gd name="connsiteX1" fmla="*/ 754422 w 879730"/>
                <a:gd name="connsiteY1" fmla="*/ 285400 h 545651"/>
                <a:gd name="connsiteX2" fmla="*/ 879730 w 879730"/>
                <a:gd name="connsiteY2" fmla="*/ 414984 h 545651"/>
                <a:gd name="connsiteX3" fmla="*/ 749064 w 879730"/>
                <a:gd name="connsiteY3" fmla="*/ 545650 h 545651"/>
                <a:gd name="connsiteX4" fmla="*/ 191852 w 879730"/>
                <a:gd name="connsiteY4" fmla="*/ 545650 h 545651"/>
                <a:gd name="connsiteX5" fmla="*/ 167983 w 879730"/>
                <a:gd name="connsiteY5" fmla="*/ 545650 h 545651"/>
                <a:gd name="connsiteX6" fmla="*/ 160305 w 879730"/>
                <a:gd name="connsiteY6" fmla="*/ 542470 h 545651"/>
                <a:gd name="connsiteX7" fmla="*/ 153465 w 879730"/>
                <a:gd name="connsiteY7" fmla="*/ 541781 h 545651"/>
                <a:gd name="connsiteX8" fmla="*/ 1381 w 879730"/>
                <a:gd name="connsiteY8" fmla="*/ 355179 h 545651"/>
                <a:gd name="connsiteX9" fmla="*/ 230239 w 879730"/>
                <a:gd name="connsiteY9" fmla="*/ 168578 h 545651"/>
                <a:gd name="connsiteX10" fmla="*/ 245701 w 879730"/>
                <a:gd name="connsiteY10" fmla="*/ 173378 h 545651"/>
                <a:gd name="connsiteX11" fmla="*/ 527585 w 879730"/>
                <a:gd name="connsiteY11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8098 w 880243"/>
                <a:gd name="connsiteY0" fmla="*/ 2823 h 545651"/>
                <a:gd name="connsiteX1" fmla="*/ 754935 w 880243"/>
                <a:gd name="connsiteY1" fmla="*/ 285400 h 545651"/>
                <a:gd name="connsiteX2" fmla="*/ 880243 w 880243"/>
                <a:gd name="connsiteY2" fmla="*/ 414984 h 545651"/>
                <a:gd name="connsiteX3" fmla="*/ 749577 w 880243"/>
                <a:gd name="connsiteY3" fmla="*/ 545650 h 545651"/>
                <a:gd name="connsiteX4" fmla="*/ 192365 w 880243"/>
                <a:gd name="connsiteY4" fmla="*/ 545650 h 545651"/>
                <a:gd name="connsiteX5" fmla="*/ 168496 w 880243"/>
                <a:gd name="connsiteY5" fmla="*/ 545650 h 545651"/>
                <a:gd name="connsiteX6" fmla="*/ 160818 w 880243"/>
                <a:gd name="connsiteY6" fmla="*/ 542470 h 545651"/>
                <a:gd name="connsiteX7" fmla="*/ 153978 w 880243"/>
                <a:gd name="connsiteY7" fmla="*/ 541781 h 545651"/>
                <a:gd name="connsiteX8" fmla="*/ 1894 w 880243"/>
                <a:gd name="connsiteY8" fmla="*/ 355179 h 545651"/>
                <a:gd name="connsiteX9" fmla="*/ 246214 w 880243"/>
                <a:gd name="connsiteY9" fmla="*/ 173378 h 545651"/>
                <a:gd name="connsiteX10" fmla="*/ 528098 w 880243"/>
                <a:gd name="connsiteY10" fmla="*/ 2823 h 545651"/>
                <a:gd name="connsiteX0" fmla="*/ 526208 w 878353"/>
                <a:gd name="connsiteY0" fmla="*/ 2823 h 545651"/>
                <a:gd name="connsiteX1" fmla="*/ 753045 w 878353"/>
                <a:gd name="connsiteY1" fmla="*/ 285400 h 545651"/>
                <a:gd name="connsiteX2" fmla="*/ 878353 w 878353"/>
                <a:gd name="connsiteY2" fmla="*/ 414984 h 545651"/>
                <a:gd name="connsiteX3" fmla="*/ 747687 w 878353"/>
                <a:gd name="connsiteY3" fmla="*/ 545650 h 545651"/>
                <a:gd name="connsiteX4" fmla="*/ 190475 w 878353"/>
                <a:gd name="connsiteY4" fmla="*/ 545650 h 545651"/>
                <a:gd name="connsiteX5" fmla="*/ 166606 w 878353"/>
                <a:gd name="connsiteY5" fmla="*/ 545650 h 545651"/>
                <a:gd name="connsiteX6" fmla="*/ 158928 w 878353"/>
                <a:gd name="connsiteY6" fmla="*/ 542470 h 545651"/>
                <a:gd name="connsiteX7" fmla="*/ 152088 w 878353"/>
                <a:gd name="connsiteY7" fmla="*/ 541781 h 545651"/>
                <a:gd name="connsiteX8" fmla="*/ 4 w 878353"/>
                <a:gd name="connsiteY8" fmla="*/ 355179 h 545651"/>
                <a:gd name="connsiteX9" fmla="*/ 244324 w 878353"/>
                <a:gd name="connsiteY9" fmla="*/ 173378 h 545651"/>
                <a:gd name="connsiteX10" fmla="*/ 526208 w 878353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66614 w 878361"/>
                <a:gd name="connsiteY5" fmla="*/ 545650 h 545651"/>
                <a:gd name="connsiteX6" fmla="*/ 158936 w 878361"/>
                <a:gd name="connsiteY6" fmla="*/ 542470 h 545651"/>
                <a:gd name="connsiteX7" fmla="*/ 152096 w 878361"/>
                <a:gd name="connsiteY7" fmla="*/ 541781 h 545651"/>
                <a:gd name="connsiteX8" fmla="*/ 12 w 878361"/>
                <a:gd name="connsiteY8" fmla="*/ 355179 h 545651"/>
                <a:gd name="connsiteX9" fmla="*/ 244332 w 878361"/>
                <a:gd name="connsiteY9" fmla="*/ 173378 h 545651"/>
                <a:gd name="connsiteX10" fmla="*/ 526216 w 878361"/>
                <a:gd name="connsiteY10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8936 w 878361"/>
                <a:gd name="connsiteY5" fmla="*/ 542470 h 545651"/>
                <a:gd name="connsiteX6" fmla="*/ 152096 w 878361"/>
                <a:gd name="connsiteY6" fmla="*/ 541781 h 545651"/>
                <a:gd name="connsiteX7" fmla="*/ 12 w 878361"/>
                <a:gd name="connsiteY7" fmla="*/ 355179 h 545651"/>
                <a:gd name="connsiteX8" fmla="*/ 244332 w 878361"/>
                <a:gd name="connsiteY8" fmla="*/ 173378 h 545651"/>
                <a:gd name="connsiteX9" fmla="*/ 526216 w 878361"/>
                <a:gd name="connsiteY9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52096 w 878361"/>
                <a:gd name="connsiteY5" fmla="*/ 541781 h 545651"/>
                <a:gd name="connsiteX6" fmla="*/ 12 w 878361"/>
                <a:gd name="connsiteY6" fmla="*/ 355179 h 545651"/>
                <a:gd name="connsiteX7" fmla="*/ 244332 w 878361"/>
                <a:gd name="connsiteY7" fmla="*/ 173378 h 545651"/>
                <a:gd name="connsiteX8" fmla="*/ 526216 w 878361"/>
                <a:gd name="connsiteY8" fmla="*/ 2823 h 545651"/>
                <a:gd name="connsiteX0" fmla="*/ 526216 w 878361"/>
                <a:gd name="connsiteY0" fmla="*/ 2823 h 545651"/>
                <a:gd name="connsiteX1" fmla="*/ 753053 w 878361"/>
                <a:gd name="connsiteY1" fmla="*/ 285400 h 545651"/>
                <a:gd name="connsiteX2" fmla="*/ 878361 w 878361"/>
                <a:gd name="connsiteY2" fmla="*/ 414984 h 545651"/>
                <a:gd name="connsiteX3" fmla="*/ 747695 w 878361"/>
                <a:gd name="connsiteY3" fmla="*/ 545650 h 545651"/>
                <a:gd name="connsiteX4" fmla="*/ 190483 w 878361"/>
                <a:gd name="connsiteY4" fmla="*/ 545650 h 545651"/>
                <a:gd name="connsiteX5" fmla="*/ 12 w 878361"/>
                <a:gd name="connsiteY5" fmla="*/ 355179 h 545651"/>
                <a:gd name="connsiteX6" fmla="*/ 244332 w 878361"/>
                <a:gd name="connsiteY6" fmla="*/ 173378 h 545651"/>
                <a:gd name="connsiteX7" fmla="*/ 526216 w 878361"/>
                <a:gd name="connsiteY7" fmla="*/ 2823 h 545651"/>
                <a:gd name="connsiteX0" fmla="*/ 528231 w 880376"/>
                <a:gd name="connsiteY0" fmla="*/ 2823 h 545651"/>
                <a:gd name="connsiteX1" fmla="*/ 755068 w 880376"/>
                <a:gd name="connsiteY1" fmla="*/ 285400 h 545651"/>
                <a:gd name="connsiteX2" fmla="*/ 880376 w 880376"/>
                <a:gd name="connsiteY2" fmla="*/ 414984 h 545651"/>
                <a:gd name="connsiteX3" fmla="*/ 749710 w 880376"/>
                <a:gd name="connsiteY3" fmla="*/ 545650 h 545651"/>
                <a:gd name="connsiteX4" fmla="*/ 192498 w 880376"/>
                <a:gd name="connsiteY4" fmla="*/ 545650 h 545651"/>
                <a:gd name="connsiteX5" fmla="*/ 2027 w 880376"/>
                <a:gd name="connsiteY5" fmla="*/ 355179 h 545651"/>
                <a:gd name="connsiteX6" fmla="*/ 246347 w 880376"/>
                <a:gd name="connsiteY6" fmla="*/ 173378 h 545651"/>
                <a:gd name="connsiteX7" fmla="*/ 528231 w 880376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217 w 878362"/>
                <a:gd name="connsiteY0" fmla="*/ 2823 h 545651"/>
                <a:gd name="connsiteX1" fmla="*/ 753054 w 878362"/>
                <a:gd name="connsiteY1" fmla="*/ 285400 h 545651"/>
                <a:gd name="connsiteX2" fmla="*/ 878362 w 878362"/>
                <a:gd name="connsiteY2" fmla="*/ 414984 h 545651"/>
                <a:gd name="connsiteX3" fmla="*/ 747696 w 878362"/>
                <a:gd name="connsiteY3" fmla="*/ 545650 h 545651"/>
                <a:gd name="connsiteX4" fmla="*/ 190484 w 878362"/>
                <a:gd name="connsiteY4" fmla="*/ 545650 h 545651"/>
                <a:gd name="connsiteX5" fmla="*/ 13 w 878362"/>
                <a:gd name="connsiteY5" fmla="*/ 355179 h 545651"/>
                <a:gd name="connsiteX6" fmla="*/ 244333 w 878362"/>
                <a:gd name="connsiteY6" fmla="*/ 173378 h 545651"/>
                <a:gd name="connsiteX7" fmla="*/ 526217 w 878362"/>
                <a:gd name="connsiteY7" fmla="*/ 2823 h 545651"/>
                <a:gd name="connsiteX0" fmla="*/ 526245 w 878390"/>
                <a:gd name="connsiteY0" fmla="*/ 2823 h 545651"/>
                <a:gd name="connsiteX1" fmla="*/ 753082 w 878390"/>
                <a:gd name="connsiteY1" fmla="*/ 285400 h 545651"/>
                <a:gd name="connsiteX2" fmla="*/ 878390 w 878390"/>
                <a:gd name="connsiteY2" fmla="*/ 414984 h 545651"/>
                <a:gd name="connsiteX3" fmla="*/ 747724 w 878390"/>
                <a:gd name="connsiteY3" fmla="*/ 545650 h 545651"/>
                <a:gd name="connsiteX4" fmla="*/ 190512 w 878390"/>
                <a:gd name="connsiteY4" fmla="*/ 545650 h 545651"/>
                <a:gd name="connsiteX5" fmla="*/ 41 w 878390"/>
                <a:gd name="connsiteY5" fmla="*/ 355179 h 545651"/>
                <a:gd name="connsiteX6" fmla="*/ 244361 w 878390"/>
                <a:gd name="connsiteY6" fmla="*/ 173378 h 545651"/>
                <a:gd name="connsiteX7" fmla="*/ 526245 w 878390"/>
                <a:gd name="connsiteY7" fmla="*/ 2823 h 545651"/>
                <a:gd name="connsiteX0" fmla="*/ 526964 w 879109"/>
                <a:gd name="connsiteY0" fmla="*/ 2823 h 545651"/>
                <a:gd name="connsiteX1" fmla="*/ 753801 w 879109"/>
                <a:gd name="connsiteY1" fmla="*/ 285400 h 545651"/>
                <a:gd name="connsiteX2" fmla="*/ 879109 w 879109"/>
                <a:gd name="connsiteY2" fmla="*/ 414984 h 545651"/>
                <a:gd name="connsiteX3" fmla="*/ 748443 w 879109"/>
                <a:gd name="connsiteY3" fmla="*/ 545650 h 545651"/>
                <a:gd name="connsiteX4" fmla="*/ 191231 w 879109"/>
                <a:gd name="connsiteY4" fmla="*/ 545650 h 545651"/>
                <a:gd name="connsiteX5" fmla="*/ 760 w 879109"/>
                <a:gd name="connsiteY5" fmla="*/ 355179 h 545651"/>
                <a:gd name="connsiteX6" fmla="*/ 245080 w 879109"/>
                <a:gd name="connsiteY6" fmla="*/ 173378 h 545651"/>
                <a:gd name="connsiteX7" fmla="*/ 526964 w 879109"/>
                <a:gd name="connsiteY7" fmla="*/ 2823 h 545651"/>
                <a:gd name="connsiteX0" fmla="*/ 526721 w 878866"/>
                <a:gd name="connsiteY0" fmla="*/ 2823 h 545651"/>
                <a:gd name="connsiteX1" fmla="*/ 753558 w 878866"/>
                <a:gd name="connsiteY1" fmla="*/ 285400 h 545651"/>
                <a:gd name="connsiteX2" fmla="*/ 878866 w 878866"/>
                <a:gd name="connsiteY2" fmla="*/ 414984 h 545651"/>
                <a:gd name="connsiteX3" fmla="*/ 748200 w 878866"/>
                <a:gd name="connsiteY3" fmla="*/ 545650 h 545651"/>
                <a:gd name="connsiteX4" fmla="*/ 190988 w 878866"/>
                <a:gd name="connsiteY4" fmla="*/ 545650 h 545651"/>
                <a:gd name="connsiteX5" fmla="*/ 517 w 878866"/>
                <a:gd name="connsiteY5" fmla="*/ 355179 h 545651"/>
                <a:gd name="connsiteX6" fmla="*/ 244837 w 878866"/>
                <a:gd name="connsiteY6" fmla="*/ 173378 h 545651"/>
                <a:gd name="connsiteX7" fmla="*/ 526721 w 878866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  <a:gd name="connsiteX0" fmla="*/ 526246 w 878391"/>
                <a:gd name="connsiteY0" fmla="*/ 2823 h 545651"/>
                <a:gd name="connsiteX1" fmla="*/ 753083 w 878391"/>
                <a:gd name="connsiteY1" fmla="*/ 285400 h 545651"/>
                <a:gd name="connsiteX2" fmla="*/ 878391 w 878391"/>
                <a:gd name="connsiteY2" fmla="*/ 414984 h 545651"/>
                <a:gd name="connsiteX3" fmla="*/ 747725 w 878391"/>
                <a:gd name="connsiteY3" fmla="*/ 545650 h 545651"/>
                <a:gd name="connsiteX4" fmla="*/ 190513 w 878391"/>
                <a:gd name="connsiteY4" fmla="*/ 545650 h 545651"/>
                <a:gd name="connsiteX5" fmla="*/ 42 w 878391"/>
                <a:gd name="connsiteY5" fmla="*/ 355179 h 545651"/>
                <a:gd name="connsiteX6" fmla="*/ 244362 w 878391"/>
                <a:gd name="connsiteY6" fmla="*/ 173378 h 545651"/>
                <a:gd name="connsiteX7" fmla="*/ 526246 w 878391"/>
                <a:gd name="connsiteY7" fmla="*/ 2823 h 545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8391" h="545651">
                  <a:moveTo>
                    <a:pt x="526246" y="2823"/>
                  </a:moveTo>
                  <a:cubicBezTo>
                    <a:pt x="663881" y="24023"/>
                    <a:pt x="772336" y="152517"/>
                    <a:pt x="753083" y="285400"/>
                  </a:cubicBezTo>
                  <a:cubicBezTo>
                    <a:pt x="852208" y="299089"/>
                    <a:pt x="878212" y="375742"/>
                    <a:pt x="878391" y="414984"/>
                  </a:cubicBezTo>
                  <a:cubicBezTo>
                    <a:pt x="878627" y="466609"/>
                    <a:pt x="833938" y="546043"/>
                    <a:pt x="747725" y="545650"/>
                  </a:cubicBezTo>
                  <a:lnTo>
                    <a:pt x="190513" y="545650"/>
                  </a:lnTo>
                  <a:cubicBezTo>
                    <a:pt x="77130" y="544985"/>
                    <a:pt x="2268" y="445667"/>
                    <a:pt x="42" y="355179"/>
                  </a:cubicBezTo>
                  <a:cubicBezTo>
                    <a:pt x="-2184" y="264691"/>
                    <a:pt x="84465" y="123521"/>
                    <a:pt x="244362" y="173378"/>
                  </a:cubicBezTo>
                  <a:cubicBezTo>
                    <a:pt x="271526" y="75658"/>
                    <a:pt x="394045" y="-17540"/>
                    <a:pt x="526246" y="282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961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E8FD5F0-DDD4-4BF3-B18C-5CE2961ECA7C}"/>
              </a:ext>
            </a:extLst>
          </p:cNvPr>
          <p:cNvGrpSpPr/>
          <p:nvPr/>
        </p:nvGrpSpPr>
        <p:grpSpPr>
          <a:xfrm>
            <a:off x="7836854" y="4749801"/>
            <a:ext cx="1240192" cy="1224740"/>
            <a:chOff x="7680825" y="4749801"/>
            <a:chExt cx="1240192" cy="12247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B876AE-D4B6-444E-90B3-C2D521466A75}"/>
                </a:ext>
              </a:extLst>
            </p:cNvPr>
            <p:cNvGrpSpPr/>
            <p:nvPr/>
          </p:nvGrpSpPr>
          <p:grpSpPr>
            <a:xfrm>
              <a:off x="7680825" y="4749801"/>
              <a:ext cx="612809" cy="1224740"/>
              <a:chOff x="7680825" y="4749801"/>
              <a:chExt cx="612809" cy="122474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B0AC15C-3AF2-4D20-8CF0-AB9CEC54D178}"/>
                  </a:ext>
                </a:extLst>
              </p:cNvPr>
              <p:cNvSpPr/>
              <p:nvPr/>
            </p:nvSpPr>
            <p:spPr>
              <a:xfrm>
                <a:off x="7680825" y="4749801"/>
                <a:ext cx="612809" cy="122474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B3105C0-06F4-44E8-BF9D-6122424A3FE1}"/>
                  </a:ext>
                </a:extLst>
              </p:cNvPr>
              <p:cNvSpPr/>
              <p:nvPr/>
            </p:nvSpPr>
            <p:spPr>
              <a:xfrm>
                <a:off x="7910874" y="5704258"/>
                <a:ext cx="152710" cy="270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B0789FB-7B8A-4544-BBD9-690F08A387A7}"/>
                </a:ext>
              </a:extLst>
            </p:cNvPr>
            <p:cNvGrpSpPr/>
            <p:nvPr/>
          </p:nvGrpSpPr>
          <p:grpSpPr>
            <a:xfrm>
              <a:off x="8361460" y="5010778"/>
              <a:ext cx="559557" cy="963763"/>
              <a:chOff x="8361460" y="5010778"/>
              <a:chExt cx="559557" cy="96376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F72A2C-F784-451D-888C-7DC57F9D6D12}"/>
                  </a:ext>
                </a:extLst>
              </p:cNvPr>
              <p:cNvSpPr/>
              <p:nvPr/>
            </p:nvSpPr>
            <p:spPr>
              <a:xfrm>
                <a:off x="8361460" y="5010778"/>
                <a:ext cx="559557" cy="96376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A638DD8-08FD-4919-B073-172E4841AFEA}"/>
                  </a:ext>
                </a:extLst>
              </p:cNvPr>
              <p:cNvSpPr/>
              <p:nvPr/>
            </p:nvSpPr>
            <p:spPr>
              <a:xfrm>
                <a:off x="8563908" y="5704258"/>
                <a:ext cx="152710" cy="2702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469AA1-C822-4C0C-9D58-29CF43C75163}"/>
              </a:ext>
            </a:extLst>
          </p:cNvPr>
          <p:cNvGrpSpPr/>
          <p:nvPr/>
        </p:nvGrpSpPr>
        <p:grpSpPr>
          <a:xfrm>
            <a:off x="9836202" y="5357741"/>
            <a:ext cx="623504" cy="616779"/>
            <a:chOff x="6712956" y="9045673"/>
            <a:chExt cx="464984" cy="4599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CC62D6A-8653-487A-96CC-53D46A43337B}"/>
                </a:ext>
              </a:extLst>
            </p:cNvPr>
            <p:cNvSpPr/>
            <p:nvPr/>
          </p:nvSpPr>
          <p:spPr bwMode="auto">
            <a:xfrm>
              <a:off x="6712956" y="9205584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1F7FF1-F5BE-42DA-9FD6-A531E09975DA}"/>
                </a:ext>
              </a:extLst>
            </p:cNvPr>
            <p:cNvSpPr/>
            <p:nvPr/>
          </p:nvSpPr>
          <p:spPr bwMode="auto">
            <a:xfrm>
              <a:off x="6712956" y="9367139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DB64E06-C4AA-4FA2-86B5-5F9D22DA0AF6}"/>
                </a:ext>
              </a:extLst>
            </p:cNvPr>
            <p:cNvGrpSpPr/>
            <p:nvPr/>
          </p:nvGrpSpPr>
          <p:grpSpPr>
            <a:xfrm>
              <a:off x="6712956" y="9045673"/>
              <a:ext cx="464984" cy="138505"/>
              <a:chOff x="551886" y="4922823"/>
              <a:chExt cx="508602" cy="15149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BE3236E-68FC-4C67-9EE1-806D8A7A3E02}"/>
                  </a:ext>
                </a:extLst>
              </p:cNvPr>
              <p:cNvSpPr/>
              <p:nvPr/>
            </p:nvSpPr>
            <p:spPr bwMode="auto">
              <a:xfrm>
                <a:off x="551886" y="4922823"/>
                <a:ext cx="508602" cy="151498"/>
              </a:xfrm>
              <a:prstGeom prst="rect">
                <a:avLst/>
              </a:prstGeom>
              <a:solidFill>
                <a:srgbClr val="0078D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B93658D-D0E8-40A1-926D-9F96C7E331B3}"/>
                  </a:ext>
                </a:extLst>
              </p:cNvPr>
              <p:cNvSpPr/>
              <p:nvPr/>
            </p:nvSpPr>
            <p:spPr bwMode="auto">
              <a:xfrm flipH="1">
                <a:off x="955040" y="497112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7C14F82-F650-4E50-8AC2-2B1D653227EE}"/>
                  </a:ext>
                </a:extLst>
              </p:cNvPr>
              <p:cNvCxnSpPr/>
              <p:nvPr/>
            </p:nvCxnSpPr>
            <p:spPr>
              <a:xfrm>
                <a:off x="625475" y="4997163"/>
                <a:ext cx="238125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EAF4C7C-640F-43B4-9D1D-0764FAF98356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5C9F345-126E-4F64-A6F6-31906A36FD72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C29FB-6D92-4EFB-A131-2605AAC8696A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B5D0A3E-1DDA-497C-A04E-7E51A7DCFE7C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9FCA42-BB0A-478B-A1A7-57A0A08AD947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0C1A57F-B96F-4308-8C57-D282B73960C9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949078-EE38-478C-8D2B-E0B2A13692A0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FF7A0D-C08C-4BD2-87DF-5A56E1DE4E1C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Arrow: Up 62">
            <a:extLst>
              <a:ext uri="{FF2B5EF4-FFF2-40B4-BE49-F238E27FC236}">
                <a16:creationId xmlns:a16="http://schemas.microsoft.com/office/drawing/2014/main" id="{B4A720FE-3708-4585-BC79-0AB190883B90}"/>
              </a:ext>
            </a:extLst>
          </p:cNvPr>
          <p:cNvSpPr/>
          <p:nvPr/>
        </p:nvSpPr>
        <p:spPr bwMode="auto">
          <a:xfrm>
            <a:off x="8872647" y="3839087"/>
            <a:ext cx="566262" cy="732913"/>
          </a:xfrm>
          <a:prstGeom prst="up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43AECD-55B6-4B9E-9B1D-10DE28DE2430}"/>
              </a:ext>
            </a:extLst>
          </p:cNvPr>
          <p:cNvSpPr txBox="1"/>
          <p:nvPr/>
        </p:nvSpPr>
        <p:spPr>
          <a:xfrm>
            <a:off x="586390" y="967563"/>
            <a:ext cx="1132207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Hands on Lab Scenario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288CC4E-58D4-4E58-A698-8FD8C820C4EA}"/>
              </a:ext>
            </a:extLst>
          </p:cNvPr>
          <p:cNvGrpSpPr/>
          <p:nvPr/>
        </p:nvGrpSpPr>
        <p:grpSpPr>
          <a:xfrm>
            <a:off x="9167591" y="5356638"/>
            <a:ext cx="623504" cy="616779"/>
            <a:chOff x="6712956" y="9045673"/>
            <a:chExt cx="464984" cy="45997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448C2D0-38A2-4094-A7D4-B71D57202691}"/>
                </a:ext>
              </a:extLst>
            </p:cNvPr>
            <p:cNvSpPr/>
            <p:nvPr/>
          </p:nvSpPr>
          <p:spPr bwMode="auto">
            <a:xfrm>
              <a:off x="6712956" y="9205584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4407812-9BE0-4354-82B0-E7BA40AFEF2D}"/>
                </a:ext>
              </a:extLst>
            </p:cNvPr>
            <p:cNvSpPr/>
            <p:nvPr/>
          </p:nvSpPr>
          <p:spPr bwMode="auto">
            <a:xfrm>
              <a:off x="6712956" y="9367139"/>
              <a:ext cx="464984" cy="138505"/>
            </a:xfrm>
            <a:prstGeom prst="rect">
              <a:avLst/>
            </a:prstGeom>
            <a:solidFill>
              <a:srgbClr val="0078D7"/>
            </a:solidFill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C7A3999-1CF9-4C9C-B821-D3692A2DE90F}"/>
                </a:ext>
              </a:extLst>
            </p:cNvPr>
            <p:cNvGrpSpPr/>
            <p:nvPr/>
          </p:nvGrpSpPr>
          <p:grpSpPr>
            <a:xfrm>
              <a:off x="6712956" y="9045673"/>
              <a:ext cx="464984" cy="138505"/>
              <a:chOff x="551886" y="4922823"/>
              <a:chExt cx="508602" cy="151498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F1CBC70-0266-4EDD-AB00-4A9551C8A67B}"/>
                  </a:ext>
                </a:extLst>
              </p:cNvPr>
              <p:cNvSpPr/>
              <p:nvPr/>
            </p:nvSpPr>
            <p:spPr bwMode="auto">
              <a:xfrm>
                <a:off x="551886" y="4922823"/>
                <a:ext cx="508602" cy="151498"/>
              </a:xfrm>
              <a:prstGeom prst="rect">
                <a:avLst/>
              </a:prstGeom>
              <a:solidFill>
                <a:srgbClr val="0078D7"/>
              </a:solidFill>
              <a:ln w="127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951B8E9-444A-4320-A55E-4F788580D3E5}"/>
                  </a:ext>
                </a:extLst>
              </p:cNvPr>
              <p:cNvSpPr/>
              <p:nvPr/>
            </p:nvSpPr>
            <p:spPr bwMode="auto">
              <a:xfrm flipH="1">
                <a:off x="955040" y="4971128"/>
                <a:ext cx="45720" cy="4572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3247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91FEADA-9665-4BA2-9AAE-AB7DFF9A2719}"/>
                  </a:ext>
                </a:extLst>
              </p:cNvPr>
              <p:cNvCxnSpPr/>
              <p:nvPr/>
            </p:nvCxnSpPr>
            <p:spPr>
              <a:xfrm>
                <a:off x="625475" y="4997163"/>
                <a:ext cx="238125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D86CCA2-D840-431C-B058-58D40220FDE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E61E31-927A-4344-845A-AE178BDB28CB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843D64E-9300-4E84-9DC6-D7DF5D2BCDB4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BFF49D-9A30-4216-954C-E209B1206EDE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400854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58D63DB-E264-48B2-8160-42361356604A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51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3688DA-4B9F-4EF7-A11F-8B0539BC1978}"/>
                </a:ext>
              </a:extLst>
            </p:cNvPr>
            <p:cNvCxnSpPr>
              <a:cxnSpLocks/>
            </p:cNvCxnSpPr>
            <p:nvPr/>
          </p:nvCxnSpPr>
          <p:spPr>
            <a:xfrm>
              <a:off x="6898824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E4ED2A2-8AEE-4BE2-AFD0-D7F075A5BC64}"/>
                </a:ext>
              </a:extLst>
            </p:cNvPr>
            <p:cNvCxnSpPr>
              <a:cxnSpLocks/>
            </p:cNvCxnSpPr>
            <p:nvPr/>
          </p:nvCxnSpPr>
          <p:spPr>
            <a:xfrm>
              <a:off x="6991796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E849017-6E3B-41D8-9140-AB09D84F6094}"/>
                </a:ext>
              </a:extLst>
            </p:cNvPr>
            <p:cNvCxnSpPr>
              <a:cxnSpLocks/>
            </p:cNvCxnSpPr>
            <p:nvPr/>
          </p:nvCxnSpPr>
          <p:spPr>
            <a:xfrm>
              <a:off x="7084769" y="9242791"/>
              <a:ext cx="0" cy="67998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41900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32E00D37-841E-4CBA-8A2D-1F8914FAC4E9}"/>
              </a:ext>
            </a:extLst>
          </p:cNvPr>
          <p:cNvSpPr txBox="1">
            <a:spLocks/>
          </p:cNvSpPr>
          <p:nvPr/>
        </p:nvSpPr>
        <p:spPr>
          <a:xfrm>
            <a:off x="269241" y="289511"/>
            <a:ext cx="4058920" cy="10464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all" spc="5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00" normalizeH="0" baseline="0" noProof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2C981-7B39-4ABA-85A5-4922E7519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86" y="1033928"/>
            <a:ext cx="4898137" cy="280782"/>
          </a:xfrm>
        </p:spPr>
        <p:txBody>
          <a:bodyPr/>
          <a:lstStyle/>
          <a:p>
            <a:pPr lvl="0"/>
            <a:r>
              <a:rPr lang="en-US" dirty="0"/>
              <a:t>Server IP (BY TEAM):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469B-91FC-4A26-B2D5-E00426B5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2800" cap="all" spc="-1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Migrating databases to azure</a:t>
            </a:r>
            <a:endParaRPr lang="en-US" sz="2800" cap="all" spc="-1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256ADB3-C037-47B1-91FE-19A9553137E7}"/>
              </a:ext>
            </a:extLst>
          </p:cNvPr>
          <p:cNvSpPr txBox="1">
            <a:spLocks/>
          </p:cNvSpPr>
          <p:nvPr/>
        </p:nvSpPr>
        <p:spPr>
          <a:xfrm>
            <a:off x="6191672" y="1012687"/>
            <a:ext cx="5768502" cy="387798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1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1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4011" marR="0" indent="0" algn="l" defTabSz="9141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48021" marR="0" indent="0" algn="l" defTabSz="9141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2032" marR="0" indent="0" algn="l" defTabSz="91419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026" indent="-228548" algn="l" defTabSz="9141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23" indent="-228548" algn="l" defTabSz="9141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219" indent="-228548" algn="l" defTabSz="9141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315" indent="-228548" algn="l" defTabSz="91419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505050"/>
                </a:solidFill>
                <a:latin typeface="Segoe UI Light"/>
              </a:rPr>
              <a:t>GET into Teams of 2 - 4</a:t>
            </a:r>
            <a:endParaRPr lang="en-US" sz="2000" b="1" dirty="0">
              <a:solidFill>
                <a:srgbClr val="505050"/>
              </a:solidFill>
              <a:latin typeface="Segoe UI Light"/>
            </a:endParaRPr>
          </a:p>
          <a:p>
            <a:pPr lvl="3"/>
            <a:endParaRPr lang="en-US" sz="1600" dirty="0">
              <a:solidFill>
                <a:srgbClr val="505050"/>
              </a:solidFill>
              <a:latin typeface="Segoe UI Semiligh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505050"/>
                </a:solidFill>
                <a:latin typeface="Segoe UI Light"/>
              </a:rPr>
              <a:t>Get </a:t>
            </a:r>
            <a:r>
              <a:rPr lang="en-US" b="1" u="sng" dirty="0">
                <a:solidFill>
                  <a:srgbClr val="505050"/>
                </a:solidFill>
                <a:latin typeface="Segoe UI Light"/>
              </a:rPr>
              <a:t>Access</a:t>
            </a:r>
            <a:r>
              <a:rPr lang="en-US" dirty="0">
                <a:solidFill>
                  <a:srgbClr val="505050"/>
                </a:solidFill>
                <a:latin typeface="Segoe UI Light"/>
              </a:rPr>
              <a:t> to your Team VM</a:t>
            </a:r>
          </a:p>
          <a:p>
            <a:pPr lvl="3"/>
            <a:r>
              <a:rPr lang="en-US" sz="1600" dirty="0">
                <a:solidFill>
                  <a:srgbClr val="505050"/>
                </a:solidFill>
                <a:latin typeface="Segoe UI Semilight"/>
              </a:rPr>
              <a:t>Login using MSTSC, Enter the IP address</a:t>
            </a:r>
          </a:p>
          <a:p>
            <a:pPr lvl="3"/>
            <a:r>
              <a:rPr lang="en-US" sz="1600" dirty="0">
                <a:solidFill>
                  <a:srgbClr val="505050"/>
                </a:solidFill>
                <a:latin typeface="Segoe UI Semilight"/>
              </a:rPr>
              <a:t>Username: </a:t>
            </a:r>
            <a:r>
              <a:rPr lang="en-US" sz="1600" dirty="0" err="1">
                <a:solidFill>
                  <a:srgbClr val="505050"/>
                </a:solidFill>
                <a:latin typeface="Segoe UI Semilight"/>
              </a:rPr>
              <a:t>Demouser</a:t>
            </a:r>
            <a:endParaRPr lang="en-US" sz="1600" dirty="0">
              <a:solidFill>
                <a:srgbClr val="505050"/>
              </a:solidFill>
              <a:latin typeface="Segoe UI Semilight"/>
            </a:endParaRPr>
          </a:p>
          <a:p>
            <a:pPr lvl="3"/>
            <a:r>
              <a:rPr lang="en-US" sz="1600" dirty="0">
                <a:solidFill>
                  <a:srgbClr val="505050"/>
                </a:solidFill>
                <a:latin typeface="Segoe UI Semilight"/>
              </a:rPr>
              <a:t>Password: Demo@pass1234567</a:t>
            </a:r>
          </a:p>
          <a:p>
            <a:pPr lvl="3"/>
            <a:endParaRPr lang="en-US" sz="1600" dirty="0">
              <a:solidFill>
                <a:srgbClr val="FF0000"/>
              </a:solidFill>
              <a:latin typeface="Segoe UI Semilight"/>
            </a:endParaRPr>
          </a:p>
          <a:p>
            <a:pPr marL="457200" indent="-457200" defTabSz="914400">
              <a:spcBef>
                <a:spcPts val="0"/>
              </a:spcBef>
              <a:buSzTx/>
              <a:buFont typeface="+mj-lt"/>
              <a:buAutoNum type="arabicPeriod"/>
            </a:pPr>
            <a:r>
              <a:rPr lang="en-US" dirty="0">
                <a:solidFill>
                  <a:srgbClr val="505050"/>
                </a:solidFill>
                <a:latin typeface="Segoe UI Semilight"/>
              </a:rPr>
              <a:t>Lab instructions and Step by step guide </a:t>
            </a:r>
            <a:r>
              <a:rPr lang="sv-SE" b="1" dirty="0">
                <a:solidFill>
                  <a:srgbClr val="FF0000"/>
                </a:solidFill>
                <a:latin typeface="Segoe UI Semilight"/>
              </a:rPr>
              <a:t>C:\_SQLHACK_\LABS\01-Data_Migration</a:t>
            </a:r>
            <a:endParaRPr lang="en-US" sz="1600" b="1" dirty="0">
              <a:solidFill>
                <a:srgbClr val="FF0000"/>
              </a:solidFill>
              <a:latin typeface="Segoe UI Light"/>
            </a:endParaRPr>
          </a:p>
          <a:p>
            <a:pPr lvl="3"/>
            <a:endParaRPr lang="en-US" sz="1600" dirty="0">
              <a:solidFill>
                <a:srgbClr val="505050"/>
              </a:solidFill>
              <a:latin typeface="Segoe UI Semi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40B54C-8920-4B66-B9DE-4BB9659AB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188668"/>
              </p:ext>
            </p:extLst>
          </p:nvPr>
        </p:nvGraphicFramePr>
        <p:xfrm>
          <a:off x="911486" y="1424127"/>
          <a:ext cx="4255892" cy="525452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1334354">
                  <a:extLst>
                    <a:ext uri="{9D8B030D-6E8A-4147-A177-3AD203B41FA5}">
                      <a16:colId xmlns:a16="http://schemas.microsoft.com/office/drawing/2014/main" val="860265099"/>
                    </a:ext>
                  </a:extLst>
                </a:gridCol>
                <a:gridCol w="2921538">
                  <a:extLst>
                    <a:ext uri="{9D8B030D-6E8A-4147-A177-3AD203B41FA5}">
                      <a16:colId xmlns:a16="http://schemas.microsoft.com/office/drawing/2014/main" val="3695825304"/>
                    </a:ext>
                  </a:extLst>
                </a:gridCol>
              </a:tblGrid>
              <a:tr h="266571">
                <a:tc>
                  <a:txBody>
                    <a:bodyPr/>
                    <a:lstStyle/>
                    <a:p>
                      <a:pPr algn="l" fontAlgn="b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TBC</a:t>
                      </a: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59295540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794366274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326294111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2428542632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2466345758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3331843568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1710425778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2201751019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791568565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1483185556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2926541466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1982546045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476352093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1762849111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1217319464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2788744234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3635877648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274387128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234" marR="2234" marT="2234" marB="0" anchor="b"/>
                </a:tc>
                <a:extLst>
                  <a:ext uri="{0D108BD9-81ED-4DB2-BD59-A6C34878D82A}">
                    <a16:rowId xmlns:a16="http://schemas.microsoft.com/office/drawing/2014/main" val="50279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190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32E00D37-841E-4CBA-8A2D-1F8914FAC4E9}"/>
              </a:ext>
            </a:extLst>
          </p:cNvPr>
          <p:cNvSpPr txBox="1">
            <a:spLocks/>
          </p:cNvSpPr>
          <p:nvPr/>
        </p:nvSpPr>
        <p:spPr>
          <a:xfrm>
            <a:off x="269241" y="289511"/>
            <a:ext cx="4058920" cy="1046440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all" spc="500" baseline="0">
                <a:ln w="3175">
                  <a:noFill/>
                </a:ln>
                <a:solidFill>
                  <a:schemeClr val="bg1"/>
                </a:solidFill>
                <a:effectLst/>
                <a:latin typeface="Segoe UI Semilight" charset="0"/>
                <a:ea typeface="+mn-ea"/>
                <a:cs typeface="Segoe UI Semilight" charset="0"/>
              </a:defRPr>
            </a:lvl1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00" normalizeH="0" baseline="0" noProof="0">
              <a:ln w="3175">
                <a:noFill/>
              </a:ln>
              <a:solidFill>
                <a:prstClr val="black"/>
              </a:solidFill>
              <a:effectLst/>
              <a:uLnTx/>
              <a:uFillTx/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8469B-91FC-4A26-B2D5-E00426B5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pPr algn="ctr" defTabSz="914367">
              <a:lnSpc>
                <a:spcPct val="90000"/>
              </a:lnSpc>
            </a:pPr>
            <a:r>
              <a:rPr lang="en-US" sz="2800" cap="all" spc="-100" dirty="0">
                <a:solidFill>
                  <a:srgbClr val="0078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Migrating databases to azure</a:t>
            </a:r>
            <a:endParaRPr lang="en-US" sz="2800" cap="all" spc="-100" dirty="0">
              <a:solidFill>
                <a:schemeClr val="accent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6" name="Picture 2" descr="SQL Hack Architecture">
            <a:extLst>
              <a:ext uri="{FF2B5EF4-FFF2-40B4-BE49-F238E27FC236}">
                <a16:creationId xmlns:a16="http://schemas.microsoft.com/office/drawing/2014/main" id="{925A2B49-3C97-458A-83D9-23514A64E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357" y="1684753"/>
            <a:ext cx="7265504" cy="317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501170-0354-4D6E-A2F5-DEEFC6173C2E}"/>
              </a:ext>
            </a:extLst>
          </p:cNvPr>
          <p:cNvSpPr txBox="1">
            <a:spLocks/>
          </p:cNvSpPr>
          <p:nvPr/>
        </p:nvSpPr>
        <p:spPr>
          <a:xfrm>
            <a:off x="7863841" y="1333538"/>
            <a:ext cx="4898137" cy="280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marL="2286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1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 ARCHITECTURE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704BB0-0145-46CC-BBD2-142FD068EB53}"/>
              </a:ext>
            </a:extLst>
          </p:cNvPr>
          <p:cNvSpPr/>
          <p:nvPr/>
        </p:nvSpPr>
        <p:spPr>
          <a:xfrm>
            <a:off x="5013909" y="4934790"/>
            <a:ext cx="60003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Your Databases will be Prefixed: TEAMXX_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Only move the databases with your team name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This is a shared environment, please do not create any new resources without proctor approval.</a:t>
            </a:r>
          </a:p>
          <a:p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D96AF-0EB2-4109-A026-A622715C329C}"/>
              </a:ext>
            </a:extLst>
          </p:cNvPr>
          <p:cNvSpPr/>
          <p:nvPr/>
        </p:nvSpPr>
        <p:spPr>
          <a:xfrm>
            <a:off x="346804" y="1333538"/>
            <a:ext cx="4384222" cy="4252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505050"/>
                </a:solidFill>
                <a:latin typeface="Segoe UI Semilight"/>
              </a:rPr>
              <a:t>LAB TASKS</a:t>
            </a: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505050"/>
                </a:solidFill>
                <a:latin typeface="Segoe UI Semilight"/>
              </a:rPr>
              <a:t>Lab instructions and Step by step guide </a:t>
            </a:r>
            <a:r>
              <a:rPr lang="sv-SE" b="1" dirty="0">
                <a:solidFill>
                  <a:srgbClr val="FF0000"/>
                </a:solidFill>
                <a:latin typeface="Segoe UI Semilight"/>
              </a:rPr>
              <a:t>C:\_SQLHACK_\LABS\01-Data_Migration</a:t>
            </a:r>
            <a:endParaRPr lang="en-US" sz="1600" b="1" dirty="0">
              <a:solidFill>
                <a:srgbClr val="FF0000"/>
              </a:solidFill>
              <a:latin typeface="Segoe UI Light"/>
            </a:endParaRPr>
          </a:p>
          <a:p>
            <a:pPr>
              <a:lnSpc>
                <a:spcPct val="107000"/>
              </a:lnSpc>
            </a:pPr>
            <a:endParaRPr lang="en-US" b="1" dirty="0">
              <a:solidFill>
                <a:srgbClr val="505050"/>
              </a:solidFill>
              <a:latin typeface="Segoe UI Semilight"/>
            </a:endParaRPr>
          </a:p>
          <a:p>
            <a:pPr>
              <a:lnSpc>
                <a:spcPct val="107000"/>
              </a:lnSpc>
            </a:pPr>
            <a:endParaRPr lang="en-US" b="1" dirty="0">
              <a:solidFill>
                <a:srgbClr val="505050"/>
              </a:solidFill>
              <a:latin typeface="Segoe UI Semilight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solidFill>
                  <a:srgbClr val="505050"/>
                </a:solidFill>
                <a:latin typeface="Segoe UI Light"/>
                <a:ea typeface="Calibri" panose="020F0502020204030204" pitchFamily="34" charset="0"/>
                <a:cs typeface="Times New Roman" panose="02020603050405020304" pitchFamily="18" charset="0"/>
              </a:rPr>
              <a:t>Test the Online Transaction Monitor Application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solidFill>
                  <a:srgbClr val="505050"/>
                </a:solidFill>
                <a:latin typeface="Segoe UI Light"/>
                <a:ea typeface="Calibri" panose="020F0502020204030204" pitchFamily="34" charset="0"/>
                <a:cs typeface="Times New Roman" panose="02020603050405020304" pitchFamily="18" charset="0"/>
              </a:rPr>
              <a:t>Plan your 3 databases for migration using DMA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solidFill>
                  <a:srgbClr val="505050"/>
                </a:solidFill>
                <a:latin typeface="Segoe UI Light"/>
                <a:ea typeface="Calibri" panose="020F0502020204030204" pitchFamily="34" charset="0"/>
                <a:cs typeface="Times New Roman" panose="02020603050405020304" pitchFamily="18" charset="0"/>
              </a:rPr>
              <a:t>Use the Database Migration Service to Migrate your 3 Databases and Logins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GB" dirty="0">
                <a:solidFill>
                  <a:srgbClr val="505050"/>
                </a:solidFill>
                <a:latin typeface="Segoe UI Light"/>
                <a:ea typeface="Calibri" panose="020F0502020204030204" pitchFamily="34" charset="0"/>
                <a:cs typeface="Times New Roman" panose="02020603050405020304" pitchFamily="18" charset="0"/>
              </a:rPr>
              <a:t>Test your Migration by using the Online Transaction Monitor Application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505050"/>
                </a:solidFill>
                <a:latin typeface="Segoe UI Light"/>
                <a:ea typeface="Calibri" panose="020F0502020204030204" pitchFamily="34" charset="0"/>
                <a:cs typeface="Times New Roman" panose="02020603050405020304" pitchFamily="18" charset="0"/>
              </a:rPr>
              <a:t>Optimise any Errors</a:t>
            </a:r>
          </a:p>
        </p:txBody>
      </p:sp>
    </p:spTree>
    <p:extLst>
      <p:ext uri="{BB962C8B-B14F-4D97-AF65-F5344CB8AC3E}">
        <p14:creationId xmlns:p14="http://schemas.microsoft.com/office/powerpoint/2010/main" val="8169794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9776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odernisation Hack">
  <a:themeElements>
    <a:clrScheme name="Windows blue">
      <a:dk1>
        <a:srgbClr val="505050"/>
      </a:dk1>
      <a:lt1>
        <a:srgbClr val="FFFFFF"/>
      </a:lt1>
      <a:dk2>
        <a:srgbClr val="0078D7"/>
      </a:dk2>
      <a:lt2>
        <a:srgbClr val="00BCF2"/>
      </a:lt2>
      <a:accent1>
        <a:srgbClr val="002050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Segoe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QL Modernisation Hackathon - Presenter Template" id="{B09684E7-ECB0-43F9-896D-B8B2D4F5A739}" vid="{BE5893EB-1554-478F-A1F6-92090009D33F}"/>
    </a:ext>
  </a:extLst>
</a:theme>
</file>

<file path=ppt/theme/theme2.xml><?xml version="1.0" encoding="utf-8"?>
<a:theme xmlns:a="http://schemas.openxmlformats.org/drawingml/2006/main" name="2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3.xml><?xml version="1.0" encoding="utf-8"?>
<a:theme xmlns:a="http://schemas.openxmlformats.org/drawingml/2006/main" name="1_SQL Server 2017">
  <a:themeElements>
    <a:clrScheme name="Custom 41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2050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00BCF2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45720" rIns="91440" bIns="45720" rtlCol="0">
        <a:spAutoFit/>
      </a:bodyPr>
      <a:lstStyle>
        <a:defPPr algn="l">
          <a:lnSpc>
            <a:spcPct val="90000"/>
          </a:lnSpc>
          <a:spcAft>
            <a:spcPts val="600"/>
          </a:spcAft>
          <a:defRPr sz="1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6_Light_Template" id="{5EF6B031-E4E9-47DE-A00B-C70C6050C087}" vid="{E591D91A-0F30-468B-BAC3-EA073291F391}"/>
    </a:ext>
  </a:extLst>
</a:theme>
</file>

<file path=ppt/theme/theme4.xml><?xml version="1.0" encoding="utf-8"?>
<a:theme xmlns:a="http://schemas.openxmlformats.org/drawingml/2006/main" name="5-30664_S4_Q1_FY16_Light_Template">
  <a:themeElements>
    <a:clrScheme name="Custom 7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94CFFF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45720" rIns="91440" bIns="45720" rtlCol="0">
        <a:spAutoFit/>
      </a:bodyPr>
      <a:lstStyle>
        <a:defPPr algn="l">
          <a:lnSpc>
            <a:spcPct val="90000"/>
          </a:lnSpc>
          <a:spcAft>
            <a:spcPts val="600"/>
          </a:spcAft>
          <a:defRPr sz="1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6_Light_Template" id="{5EF6B031-E4E9-47DE-A00B-C70C6050C087}" vid="{E591D91A-0F30-468B-BAC3-EA073291F391}"/>
    </a:ext>
  </a:extLst>
</a:theme>
</file>

<file path=ppt/theme/theme5.xml><?xml version="1.0" encoding="utf-8"?>
<a:theme xmlns:a="http://schemas.openxmlformats.org/drawingml/2006/main" name="4_WHITE TEMPLATE">
  <a:themeElements>
    <a:clrScheme name="Custom 47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89CAF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Oct_2014.potx" id="{C564F283-C16D-4027-A632-54E31EB1987D}" vid="{27B3D32C-9224-41E9-A662-F35EEB154FFA}"/>
    </a:ext>
  </a:extLst>
</a:theme>
</file>

<file path=ppt/theme/theme6.xml><?xml version="1.0" encoding="utf-8"?>
<a:theme xmlns:a="http://schemas.openxmlformats.org/drawingml/2006/main" name="1_WHITE TEMPLATE">
  <a:themeElements>
    <a:clrScheme name="Azur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8D4"/>
      </a:accent1>
      <a:accent2>
        <a:srgbClr val="50E6FF"/>
      </a:accent2>
      <a:accent3>
        <a:srgbClr val="3C3C41"/>
      </a:accent3>
      <a:accent4>
        <a:srgbClr val="75757A"/>
      </a:accent4>
      <a:accent5>
        <a:srgbClr val="EBEBEB"/>
      </a:accent5>
      <a:accent6>
        <a:srgbClr val="FFFFFF"/>
      </a:accent6>
      <a:hlink>
        <a:srgbClr val="0078D4"/>
      </a:hlink>
      <a:folHlink>
        <a:srgbClr val="954F7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0518_Baseline File [square photo].potx" id="{C5D1F236-4B1B-4E57-A29C-AD92A4683BEF}" vid="{04698D39-7FD2-42AF-81C6-B18BB52E45EF}"/>
    </a:ext>
  </a:extLst>
</a:theme>
</file>

<file path=ppt/theme/theme7.xml><?xml version="1.0" encoding="utf-8"?>
<a:theme xmlns:a="http://schemas.openxmlformats.org/drawingml/2006/main" name="1_5-30664_S4_Q1_FY16_Light_Template">
  <a:themeElements>
    <a:clrScheme name="Custom 40">
      <a:dk1>
        <a:srgbClr val="000000"/>
      </a:dk1>
      <a:lt1>
        <a:srgbClr val="FFFFFF"/>
      </a:lt1>
      <a:dk2>
        <a:srgbClr val="0078D7"/>
      </a:dk2>
      <a:lt2>
        <a:srgbClr val="D2D2D2"/>
      </a:lt2>
      <a:accent1>
        <a:srgbClr val="0078D7"/>
      </a:accent1>
      <a:accent2>
        <a:srgbClr val="00188F"/>
      </a:accent2>
      <a:accent3>
        <a:srgbClr val="32145A"/>
      </a:accent3>
      <a:accent4>
        <a:srgbClr val="107C10"/>
      </a:accent4>
      <a:accent5>
        <a:srgbClr val="00BCF2"/>
      </a:accent5>
      <a:accent6>
        <a:srgbClr val="FFB900"/>
      </a:accent6>
      <a:hlink>
        <a:srgbClr val="89CAFE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45720" rIns="91440" bIns="45720" rtlCol="0">
        <a:spAutoFit/>
      </a:bodyPr>
      <a:lstStyle>
        <a:defPPr algn="l">
          <a:lnSpc>
            <a:spcPct val="90000"/>
          </a:lnSpc>
          <a:spcAft>
            <a:spcPts val="600"/>
          </a:spcAft>
          <a:defRPr sz="1200" dirty="0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4_Q1_FY16_Light_Template" id="{5EF6B031-E4E9-47DE-A00B-C70C6050C087}" vid="{E591D91A-0F30-468B-BAC3-EA073291F391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dc1afa32-8f5b-4c67-a411-ffa9490da07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6F445F9727844F8EDD735F6FE0F953" ma:contentTypeVersion="15" ma:contentTypeDescription="Create a new document." ma:contentTypeScope="" ma:versionID="c224b2328a2f0570061eb923f359f4df">
  <xsd:schema xmlns:xsd="http://www.w3.org/2001/XMLSchema" xmlns:xs="http://www.w3.org/2001/XMLSchema" xmlns:p="http://schemas.microsoft.com/office/2006/metadata/properties" xmlns:ns3="dc1afa32-8f5b-4c67-a411-ffa9490da07a" xmlns:ns4="f24db705-e4ff-4530-89c3-e8a7fb3be8bd" targetNamespace="http://schemas.microsoft.com/office/2006/metadata/properties" ma:root="true" ma:fieldsID="450111b1edba312c22ca3d23985da138" ns3:_="" ns4:_="">
    <xsd:import namespace="dc1afa32-8f5b-4c67-a411-ffa9490da07a"/>
    <xsd:import namespace="f24db705-e4ff-4530-89c3-e8a7fb3be8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4:LastSharedByUser" minOccurs="0"/>
                <xsd:element ref="ns4:LastSharedByTim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afa32-8f5b-4c67-a411-ffa9490da0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db705-e4ff-4530-89c3-e8a7fb3be8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  <xsd:element name="LastSharedByUser" ma:index="15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463F2E-4455-4916-9FA9-EF0107ECAF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DF4827-CA84-4701-A9D7-2E2F6FF6E246}">
  <ds:schemaRefs>
    <ds:schemaRef ds:uri="http://purl.org/dc/dcmitype/"/>
    <ds:schemaRef ds:uri="http://www.w3.org/XML/1998/namespace"/>
    <ds:schemaRef ds:uri="f24db705-e4ff-4530-89c3-e8a7fb3be8bd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dc1afa32-8f5b-4c67-a411-ffa9490da07a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14C482E-5BC9-43BD-84C9-3C2D43CD75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1afa32-8f5b-4c67-a411-ffa9490da07a"/>
    <ds:schemaRef ds:uri="f24db705-e4ff-4530-89c3-e8a7fb3be8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SQL Modernisation Hackathon - Presenter Template (1)</Template>
  <TotalTime>1391</TotalTime>
  <Words>308</Words>
  <Application>Microsoft Office PowerPoint</Application>
  <PresentationFormat>Widescreen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Modernisation Hack</vt:lpstr>
      <vt:lpstr>2_WHITE TEMPLATE</vt:lpstr>
      <vt:lpstr>1_SQL Server 2017</vt:lpstr>
      <vt:lpstr>5-30664_S4_Q1_FY16_Light_Template</vt:lpstr>
      <vt:lpstr>4_WHITE TEMPLATE</vt:lpstr>
      <vt:lpstr>1_WHITE TEMPLATE</vt:lpstr>
      <vt:lpstr>1_5-30664_S4_Q1_FY16_Light_Template</vt:lpstr>
      <vt:lpstr>Migrating Databases Hands On Lab</vt:lpstr>
      <vt:lpstr>Migrating databases to azure</vt:lpstr>
      <vt:lpstr>Migrating databases to azure</vt:lpstr>
      <vt:lpstr>Migrating databases to azure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Migrating Databases Hands On</dc:title>
  <dc:creator>Mark Jones</dc:creator>
  <cp:lastModifiedBy>Mark Jones</cp:lastModifiedBy>
  <cp:revision>15</cp:revision>
  <dcterms:created xsi:type="dcterms:W3CDTF">2019-03-15T11:25:17Z</dcterms:created>
  <dcterms:modified xsi:type="dcterms:W3CDTF">2019-11-27T13:32:15Z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0x010100496F445F9727844F8EDD735F6FE0F953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Ref">
    <vt:lpwstr>https://api.informationprotection.azure.com/api/72f988bf-86f1-41af-91ab-2d7cd011db47</vt:lpwstr>
  </property>
  <property fmtid="{D5CDD505-2E9C-101B-9397-08002B2CF9AE}" pid="6" name="MSIP_Label_f42aa342-8706-4288-bd11-ebb85995028c_Owner">
    <vt:lpwstr>freder@microsoft.com</vt:lpwstr>
  </property>
  <property fmtid="{D5CDD505-2E9C-101B-9397-08002B2CF9AE}" pid="7" name="MSIP_Label_f42aa342-8706-4288-bd11-ebb85995028c_SetDate">
    <vt:lpwstr>2017-08-28T10:04:36.7027373-07:00</vt:lpwstr>
  </property>
  <property fmtid="{D5CDD505-2E9C-101B-9397-08002B2CF9AE}" pid="8" name="MSIP_Label_f42aa342-8706-4288-bd11-ebb85995028c_Name">
    <vt:lpwstr>General</vt:lpwstr>
  </property>
  <property fmtid="{D5CDD505-2E9C-101B-9397-08002B2CF9AE}" pid="9" name="MSIP_Label_f42aa342-8706-4288-bd11-ebb85995028c_Application">
    <vt:lpwstr>Microsoft Azure Information Protection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_dlc_policyId">
    <vt:lpwstr>0x0101000E4CB7077FEE4FF7AE86D4A500EEC780030016C849C62B10EB41ACA8C7EEDEF40BB20099ECF64382448D48A56095091C66B1A9|-661092312</vt:lpwstr>
  </property>
  <property fmtid="{D5CDD505-2E9C-101B-9397-08002B2CF9AE}" pid="13" name="ItemRetentionFormula">
    <vt:lpwstr>&lt;formula id="Microsoft.Office.RecordsManagement.PolicyFeatures.Expiration.Formula.BuiltIn"&gt;&lt;number&gt;0&lt;/number&gt;&lt;property&gt;Expire_x005f_x0020_Review&lt;/property&gt;&lt;propertyId&gt;4efb7b69-53dd-4711-a372-96a7c80c7a38&lt;/propertyId&gt;&lt;period&gt;days&lt;/period&gt;&lt;/formula&gt;</vt:lpwstr>
  </property>
  <property fmtid="{D5CDD505-2E9C-101B-9397-08002B2CF9AE}" pid="14" name="_dlc_DocIdItemGuid">
    <vt:lpwstr>a43604a8-10dc-423b-9493-d2f3accb2c8f</vt:lpwstr>
  </property>
  <property fmtid="{D5CDD505-2E9C-101B-9397-08002B2CF9AE}" pid="15" name="of67e5d4b76f4a9db8769983fda9cec0">
    <vt:lpwstr/>
  </property>
  <property fmtid="{D5CDD505-2E9C-101B-9397-08002B2CF9AE}" pid="16" name="TaxKeyword">
    <vt:lpwstr/>
  </property>
  <property fmtid="{D5CDD505-2E9C-101B-9397-08002B2CF9AE}" pid="17" name="NewsType">
    <vt:lpwstr/>
  </property>
  <property fmtid="{D5CDD505-2E9C-101B-9397-08002B2CF9AE}" pid="18" name="Region">
    <vt:lpwstr/>
  </property>
  <property fmtid="{D5CDD505-2E9C-101B-9397-08002B2CF9AE}" pid="19" name="ItemType">
    <vt:lpwstr>107;#sales guides|dbc0d3ee-e678-45c3-b9bf-fe10a3ea9eb5;#13;#exclude from search|c615713c-3fa7-4da8-a67d-e8af8fbda013</vt:lpwstr>
  </property>
  <property fmtid="{D5CDD505-2E9C-101B-9397-08002B2CF9AE}" pid="20" name="Confidentiality">
    <vt:lpwstr>5;#Microsoft confidential|461efa83-0283-486a-a8d5-943328f3693f</vt:lpwstr>
  </property>
  <property fmtid="{D5CDD505-2E9C-101B-9397-08002B2CF9AE}" pid="21" name="Industries">
    <vt:lpwstr/>
  </property>
  <property fmtid="{D5CDD505-2E9C-101B-9397-08002B2CF9AE}" pid="22" name="MSProducts">
    <vt:lpwstr/>
  </property>
  <property fmtid="{D5CDD505-2E9C-101B-9397-08002B2CF9AE}" pid="23" name="Competitors">
    <vt:lpwstr/>
  </property>
  <property fmtid="{D5CDD505-2E9C-101B-9397-08002B2CF9AE}" pid="24" name="SMSGDomain">
    <vt:lpwstr>82;#SQL Server Domain|0c0f1824-39dc-4b26-8c74-eff4364b812b;#22;#Server and Tools Business|6783548d-8609-4f97-be4a-4ca2616905a6;#21;#Intelligent Cloud|adc2fe87-c79a-4ded-a449-3f86b954069d;#20;#Microsoft Azure Domain|d600a391-d529-4311-892b-2c05c1ab2538</vt:lpwstr>
  </property>
  <property fmtid="{D5CDD505-2E9C-101B-9397-08002B2CF9AE}" pid="25" name="ExperienceContentType">
    <vt:lpwstr/>
  </property>
  <property fmtid="{D5CDD505-2E9C-101B-9397-08002B2CF9AE}" pid="26" name="BusinessArchitecture">
    <vt:lpwstr/>
  </property>
  <property fmtid="{D5CDD505-2E9C-101B-9397-08002B2CF9AE}" pid="27" name="Products">
    <vt:lpwstr>73;#Microsoft SQL Server|261ba873-f3ab-420e-96d6-e3004596a551;#2218;#Azure Data Factory|fdd46938-00cb-4956-a9bd-9ee636ecbeaa</vt:lpwstr>
  </property>
  <property fmtid="{D5CDD505-2E9C-101B-9397-08002B2CF9AE}" pid="28" name="EnterpriseDomainTags">
    <vt:lpwstr/>
  </property>
  <property fmtid="{D5CDD505-2E9C-101B-9397-08002B2CF9AE}" pid="29" name="j3562c58ee414e028925bc902cfc01a1">
    <vt:lpwstr/>
  </property>
  <property fmtid="{D5CDD505-2E9C-101B-9397-08002B2CF9AE}" pid="30" name="Segments">
    <vt:lpwstr/>
  </property>
  <property fmtid="{D5CDD505-2E9C-101B-9397-08002B2CF9AE}" pid="31" name="Partners">
    <vt:lpwstr/>
  </property>
  <property fmtid="{D5CDD505-2E9C-101B-9397-08002B2CF9AE}" pid="32" name="ActivitiesAndPrograms">
    <vt:lpwstr/>
  </property>
  <property fmtid="{D5CDD505-2E9C-101B-9397-08002B2CF9AE}" pid="33" name="l6f004f21209409da86a713c0f24627d">
    <vt:lpwstr/>
  </property>
  <property fmtid="{D5CDD505-2E9C-101B-9397-08002B2CF9AE}" pid="34" name="la4444b61d19467597d63190b69ac227">
    <vt:lpwstr/>
  </property>
  <property fmtid="{D5CDD505-2E9C-101B-9397-08002B2CF9AE}" pid="35" name="Topics">
    <vt:lpwstr>29;#features|94b87768-f145-4764-adbd-fec700e47348</vt:lpwstr>
  </property>
  <property fmtid="{D5CDD505-2E9C-101B-9397-08002B2CF9AE}" pid="36" name="Groups">
    <vt:lpwstr>399;#SQL Server Marketing|bb7921b3-c1d8-4da4-b894-8b6075d9546d</vt:lpwstr>
  </property>
  <property fmtid="{D5CDD505-2E9C-101B-9397-08002B2CF9AE}" pid="37" name="MSProductsTaxHTField0">
    <vt:lpwstr/>
  </property>
  <property fmtid="{D5CDD505-2E9C-101B-9397-08002B2CF9AE}" pid="38" name="Languages">
    <vt:lpwstr/>
  </property>
  <property fmtid="{D5CDD505-2E9C-101B-9397-08002B2CF9AE}" pid="39" name="e8080b0481964c759b2c36ae49591b31">
    <vt:lpwstr/>
  </property>
  <property fmtid="{D5CDD505-2E9C-101B-9397-08002B2CF9AE}" pid="40" name="TechnicalLevel">
    <vt:lpwstr/>
  </property>
  <property fmtid="{D5CDD505-2E9C-101B-9397-08002B2CF9AE}" pid="41" name="Audiences">
    <vt:lpwstr/>
  </property>
  <property fmtid="{D5CDD505-2E9C-101B-9397-08002B2CF9AE}" pid="42" name="ldac8aee9d1f469e8cd8c3f8d6a615f2">
    <vt:lpwstr/>
  </property>
  <property fmtid="{D5CDD505-2E9C-101B-9397-08002B2CF9AE}" pid="43" name="EmployeeRole">
    <vt:lpwstr/>
  </property>
  <property fmtid="{D5CDD505-2E9C-101B-9397-08002B2CF9AE}" pid="44" name="NewsTopic">
    <vt:lpwstr/>
  </property>
  <property fmtid="{D5CDD505-2E9C-101B-9397-08002B2CF9AE}" pid="45" name="Roles">
    <vt:lpwstr/>
  </property>
  <property fmtid="{D5CDD505-2E9C-101B-9397-08002B2CF9AE}" pid="46" name="NewsSource">
    <vt:lpwstr/>
  </property>
  <property fmtid="{D5CDD505-2E9C-101B-9397-08002B2CF9AE}" pid="47" name="SMSGTags">
    <vt:lpwstr/>
  </property>
  <property fmtid="{D5CDD505-2E9C-101B-9397-08002B2CF9AE}" pid="48" name="MSPhysicalGeography">
    <vt:lpwstr/>
  </property>
  <property fmtid="{D5CDD505-2E9C-101B-9397-08002B2CF9AE}" pid="49" name="_docset_NoMedatataSyncRequired">
    <vt:lpwstr>False</vt:lpwstr>
  </property>
  <property fmtid="{D5CDD505-2E9C-101B-9397-08002B2CF9AE}" pid="50" name="AuthorIds_UIVersion_4608">
    <vt:lpwstr>23</vt:lpwstr>
  </property>
  <property fmtid="{D5CDD505-2E9C-101B-9397-08002B2CF9AE}" pid="51" name="Order">
    <vt:r8>7700</vt:r8>
  </property>
  <property fmtid="{D5CDD505-2E9C-101B-9397-08002B2CF9AE}" pid="52" name="xd_ProgID">
    <vt:lpwstr/>
  </property>
  <property fmtid="{D5CDD505-2E9C-101B-9397-08002B2CF9AE}" pid="53" name="ComplianceAssetId">
    <vt:lpwstr/>
  </property>
  <property fmtid="{D5CDD505-2E9C-101B-9397-08002B2CF9AE}" pid="54" name="TemplateUrl">
    <vt:lpwstr/>
  </property>
  <property fmtid="{D5CDD505-2E9C-101B-9397-08002B2CF9AE}" pid="55" name="xd_Signature">
    <vt:bool>false</vt:bool>
  </property>
  <property fmtid="{D5CDD505-2E9C-101B-9397-08002B2CF9AE}" pid="56" name="_SharedFileIndex">
    <vt:lpwstr/>
  </property>
  <property fmtid="{D5CDD505-2E9C-101B-9397-08002B2CF9AE}" pid="57" name="_SourceUrl">
    <vt:lpwstr/>
  </property>
</Properties>
</file>