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sldIdLst>
    <p:sldId id="298" r:id="rId5"/>
    <p:sldId id="301" r:id="rId6"/>
    <p:sldId id="302" r:id="rId7"/>
    <p:sldId id="303" r:id="rId8"/>
    <p:sldId id="304" r:id="rId9"/>
    <p:sldId id="305" r:id="rId10"/>
    <p:sldId id="306" r:id="rId11"/>
    <p:sldId id="308" r:id="rId12"/>
    <p:sldId id="31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pat\Desktop\Data_Funding%20in%20startup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pat\Desktop\Data_Funding%20in%20startup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opat\Desktop\Data_Funding%20in%20startup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[Data_Funding in startups.xlsx]Dashboard!PivotTable5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Last Funding</a:t>
            </a:r>
            <a:r>
              <a:rPr lang="en-US" baseline="0"/>
              <a:t> Year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98000"/>
                  <a:lumMod val="114000"/>
                </a:schemeClr>
              </a:gs>
              <a:gs pos="100000">
                <a:schemeClr val="accent2">
                  <a:shade val="90000"/>
                  <a:lumMod val="84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Dashboard!$N$44:$N$45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cat>
            <c:strRef>
              <c:f>Dashboard!$M$46:$M$84</c:f>
              <c:strCache>
                <c:ptCount val="38"/>
                <c:pt idx="0">
                  <c:v>1921</c:v>
                </c:pt>
                <c:pt idx="1">
                  <c:v>1960</c:v>
                </c:pt>
                <c:pt idx="2">
                  <c:v>1973</c:v>
                </c:pt>
                <c:pt idx="3">
                  <c:v>1974</c:v>
                </c:pt>
                <c:pt idx="4">
                  <c:v>1979</c:v>
                </c:pt>
                <c:pt idx="5">
                  <c:v>1982</c:v>
                </c:pt>
                <c:pt idx="6">
                  <c:v>1984</c:v>
                </c:pt>
                <c:pt idx="7">
                  <c:v>1985</c:v>
                </c:pt>
                <c:pt idx="8">
                  <c:v>1986</c:v>
                </c:pt>
                <c:pt idx="9">
                  <c:v>1987</c:v>
                </c:pt>
                <c:pt idx="10">
                  <c:v>1988</c:v>
                </c:pt>
                <c:pt idx="11">
                  <c:v>1989</c:v>
                </c:pt>
                <c:pt idx="12">
                  <c:v>1990</c:v>
                </c:pt>
                <c:pt idx="13">
                  <c:v>1991</c:v>
                </c:pt>
                <c:pt idx="14">
                  <c:v>1992</c:v>
                </c:pt>
                <c:pt idx="15">
                  <c:v>1993</c:v>
                </c:pt>
                <c:pt idx="16">
                  <c:v>1994</c:v>
                </c:pt>
                <c:pt idx="17">
                  <c:v>1995</c:v>
                </c:pt>
                <c:pt idx="18">
                  <c:v>1996</c:v>
                </c:pt>
                <c:pt idx="19">
                  <c:v>1997</c:v>
                </c:pt>
                <c:pt idx="20">
                  <c:v>1998</c:v>
                </c:pt>
                <c:pt idx="21">
                  <c:v>1999</c:v>
                </c:pt>
                <c:pt idx="22">
                  <c:v>2000</c:v>
                </c:pt>
                <c:pt idx="23">
                  <c:v>2001</c:v>
                </c:pt>
                <c:pt idx="24">
                  <c:v>2002</c:v>
                </c:pt>
                <c:pt idx="25">
                  <c:v>2003</c:v>
                </c:pt>
                <c:pt idx="26">
                  <c:v>2004</c:v>
                </c:pt>
                <c:pt idx="27">
                  <c:v>2005</c:v>
                </c:pt>
                <c:pt idx="28">
                  <c:v>2006</c:v>
                </c:pt>
                <c:pt idx="29">
                  <c:v>2007</c:v>
                </c:pt>
                <c:pt idx="30">
                  <c:v>2008</c:v>
                </c:pt>
                <c:pt idx="31">
                  <c:v>2009</c:v>
                </c:pt>
                <c:pt idx="32">
                  <c:v>2010</c:v>
                </c:pt>
                <c:pt idx="33">
                  <c:v>2011</c:v>
                </c:pt>
                <c:pt idx="34">
                  <c:v>2012</c:v>
                </c:pt>
                <c:pt idx="35">
                  <c:v>2013</c:v>
                </c:pt>
                <c:pt idx="36">
                  <c:v>2014</c:v>
                </c:pt>
                <c:pt idx="37">
                  <c:v>2015</c:v>
                </c:pt>
              </c:strCache>
            </c:strRef>
          </c:cat>
          <c:val>
            <c:numRef>
              <c:f>Dashboard!$N$46:$N$84</c:f>
              <c:numCache>
                <c:formatCode>_-[$$-409]* #,##0_ ;_-[$$-409]* \-#,##0\ ;_-[$$-409]* "-"_ ;_-@_ </c:formatCode>
                <c:ptCount val="38"/>
                <c:pt idx="0">
                  <c:v>1000</c:v>
                </c:pt>
                <c:pt idx="1">
                  <c:v>861030</c:v>
                </c:pt>
                <c:pt idx="2">
                  <c:v>0</c:v>
                </c:pt>
                <c:pt idx="3">
                  <c:v>0</c:v>
                </c:pt>
                <c:pt idx="4">
                  <c:v>1000000</c:v>
                </c:pt>
                <c:pt idx="5">
                  <c:v>1758000</c:v>
                </c:pt>
                <c:pt idx="6">
                  <c:v>100000</c:v>
                </c:pt>
                <c:pt idx="7">
                  <c:v>2156000</c:v>
                </c:pt>
                <c:pt idx="8">
                  <c:v>0</c:v>
                </c:pt>
                <c:pt idx="9">
                  <c:v>5952000</c:v>
                </c:pt>
                <c:pt idx="10">
                  <c:v>0</c:v>
                </c:pt>
                <c:pt idx="11">
                  <c:v>15000</c:v>
                </c:pt>
                <c:pt idx="12">
                  <c:v>1000000</c:v>
                </c:pt>
                <c:pt idx="13">
                  <c:v>0</c:v>
                </c:pt>
                <c:pt idx="14">
                  <c:v>996000</c:v>
                </c:pt>
                <c:pt idx="15">
                  <c:v>125000</c:v>
                </c:pt>
                <c:pt idx="16">
                  <c:v>9780000</c:v>
                </c:pt>
                <c:pt idx="17">
                  <c:v>29600000</c:v>
                </c:pt>
                <c:pt idx="18">
                  <c:v>6200000</c:v>
                </c:pt>
                <c:pt idx="19">
                  <c:v>96800000</c:v>
                </c:pt>
                <c:pt idx="20">
                  <c:v>233188990</c:v>
                </c:pt>
                <c:pt idx="21">
                  <c:v>441283310</c:v>
                </c:pt>
                <c:pt idx="22">
                  <c:v>1458833719</c:v>
                </c:pt>
                <c:pt idx="23">
                  <c:v>1371691977</c:v>
                </c:pt>
                <c:pt idx="24">
                  <c:v>1006862322</c:v>
                </c:pt>
                <c:pt idx="25">
                  <c:v>853998933</c:v>
                </c:pt>
                <c:pt idx="26">
                  <c:v>1417384870</c:v>
                </c:pt>
                <c:pt idx="27">
                  <c:v>11279841114</c:v>
                </c:pt>
                <c:pt idx="28">
                  <c:v>17406970955</c:v>
                </c:pt>
                <c:pt idx="29">
                  <c:v>23059835328</c:v>
                </c:pt>
                <c:pt idx="30">
                  <c:v>31821478534</c:v>
                </c:pt>
                <c:pt idx="31">
                  <c:v>37436751703</c:v>
                </c:pt>
                <c:pt idx="32">
                  <c:v>59098351416</c:v>
                </c:pt>
                <c:pt idx="33">
                  <c:v>74266837899</c:v>
                </c:pt>
                <c:pt idx="34">
                  <c:v>88878849900</c:v>
                </c:pt>
                <c:pt idx="35">
                  <c:v>163340017476</c:v>
                </c:pt>
                <c:pt idx="36">
                  <c:v>364352336238</c:v>
                </c:pt>
                <c:pt idx="3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C0-4B87-A80D-39B95F314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1552304"/>
        <c:axId val="1201562864"/>
      </c:lineChart>
      <c:catAx>
        <c:axId val="1201552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62864"/>
        <c:crosses val="autoZero"/>
        <c:auto val="1"/>
        <c:lblAlgn val="ctr"/>
        <c:lblOffset val="100"/>
        <c:noMultiLvlLbl val="0"/>
      </c:catAx>
      <c:valAx>
        <c:axId val="120156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-[$$-409]* #,##0_ ;_-[$$-409]* \-#,##0\ ;_-[$$-409]* &quot;-&quot;_ ;_-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52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[Data_Funding in startups.xlsx]Dashboard!PivotTable3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Stage of the startup</a:t>
            </a:r>
            <a:endParaRPr lang="en-US"/>
          </a:p>
        </c:rich>
      </c:tx>
      <c:layout>
        <c:manualLayout>
          <c:xMode val="edge"/>
          <c:yMode val="edge"/>
          <c:x val="0.2084087481146305"/>
          <c:y val="0.123048178299746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8.2465277777777776E-2"/>
              <c:y val="6.968641114982572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-0.10416666666666669"/>
              <c:y val="1.7421602787456445E-2"/>
            </c:manualLayout>
          </c:layout>
          <c:spPr>
            <a:solidFill>
              <a:sysClr val="window" lastClr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2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4"/>
        <c:spPr>
          <a:gradFill rotWithShape="1">
            <a:gsLst>
              <a:gs pos="0">
                <a:schemeClr val="accent2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7"/>
        <c:spPr>
          <a:gradFill rotWithShape="1">
            <a:gsLst>
              <a:gs pos="0">
                <a:schemeClr val="accent2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8"/>
        <c:spPr>
          <a:gradFill rotWithShape="1">
            <a:gsLst>
              <a:gs pos="0">
                <a:schemeClr val="accent2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9"/>
        <c:spPr>
          <a:gradFill rotWithShape="1">
            <a:gsLst>
              <a:gs pos="0">
                <a:schemeClr val="accent2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2"/>
        <c:spPr>
          <a:gradFill rotWithShape="1">
            <a:gsLst>
              <a:gs pos="0">
                <a:schemeClr val="accent2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3"/>
        <c:spPr>
          <a:gradFill rotWithShape="1">
            <a:gsLst>
              <a:gs pos="0">
                <a:schemeClr val="accent2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4"/>
        <c:spPr>
          <a:gradFill rotWithShape="1">
            <a:gsLst>
              <a:gs pos="0">
                <a:schemeClr val="accent2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shade val="58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hade val="58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shade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7"/>
        <c:spPr>
          <a:gradFill rotWithShape="1">
            <a:gsLst>
              <a:gs pos="0">
                <a:schemeClr val="accent2">
                  <a:shade val="86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hade val="86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shade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8"/>
        <c:spPr>
          <a:gradFill rotWithShape="1">
            <a:gsLst>
              <a:gs pos="0">
                <a:schemeClr val="accent2">
                  <a:tint val="86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tint val="86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tint val="86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  <c:pivotFmt>
        <c:idx val="19"/>
        <c:spPr>
          <a:gradFill rotWithShape="1">
            <a:gsLst>
              <a:gs pos="0">
                <a:schemeClr val="accent2">
                  <a:tint val="5800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tint val="5800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tint val="580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</c:pivotFmt>
    </c:pivotFmts>
    <c:plotArea>
      <c:layout/>
      <c:pieChart>
        <c:varyColors val="1"/>
        <c:ser>
          <c:idx val="0"/>
          <c:order val="0"/>
          <c:tx>
            <c:strRef>
              <c:f>Dashboard!$B$44:$B$45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6EF0-4731-816A-5F865461460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6EF0-4731-816A-5F865461460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2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6EF0-4731-816A-5F865461460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6EF0-4731-816A-5F86546146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Dashboard!$A$46:$A$50</c:f>
              <c:strCache>
                <c:ptCount val="4"/>
                <c:pt idx="0">
                  <c:v>acquired</c:v>
                </c:pt>
                <c:pt idx="1">
                  <c:v>closed</c:v>
                </c:pt>
                <c:pt idx="2">
                  <c:v>operating</c:v>
                </c:pt>
                <c:pt idx="3">
                  <c:v>(blank)</c:v>
                </c:pt>
              </c:strCache>
            </c:strRef>
          </c:cat>
          <c:val>
            <c:numRef>
              <c:f>Dashboard!$B$46:$B$50</c:f>
              <c:numCache>
                <c:formatCode>General</c:formatCode>
                <c:ptCount val="4"/>
                <c:pt idx="0">
                  <c:v>3472</c:v>
                </c:pt>
                <c:pt idx="1">
                  <c:v>2195</c:v>
                </c:pt>
                <c:pt idx="2">
                  <c:v>37386</c:v>
                </c:pt>
                <c:pt idx="3">
                  <c:v>1108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F0-4731-816A-5F865461460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Dashboard!$A$69:$A$183</cx:f>
        <cx:nf>Dashboard!$A$68</cx:nf>
        <cx:lvl ptCount="115" name="Country_Name">
          <cx:pt idx="0"> United States           </cx:pt>
          <cx:pt idx="1"> China                   </cx:pt>
          <cx:pt idx="2"> United Kingdom          </cx:pt>
          <cx:pt idx="3"> India                   </cx:pt>
          <cx:pt idx="4"> Canada                  </cx:pt>
          <cx:pt idx="5"> Germany                 </cx:pt>
          <cx:pt idx="6"> Russia                  </cx:pt>
          <cx:pt idx="7"> Israel                  </cx:pt>
          <cx:pt idx="8"> France                  </cx:pt>
          <cx:pt idx="9"> Switzerland             </cx:pt>
          <cx:pt idx="10"> Netherlands             </cx:pt>
          <cx:pt idx="11"> Spain                   </cx:pt>
          <cx:pt idx="12"> Sweden                  </cx:pt>
          <cx:pt idx="13"> Japan                   </cx:pt>
          <cx:pt idx="14"> Ireland                 </cx:pt>
          <cx:pt idx="15"> Australia               </cx:pt>
          <cx:pt idx="16"> Singapore               </cx:pt>
          <cx:pt idx="17"> Brazil                  </cx:pt>
          <cx:pt idx="18"> Malaysia                </cx:pt>
          <cx:pt idx="19"> Hong Kong               </cx:pt>
          <cx:pt idx="20"> Belgium                 </cx:pt>
          <cx:pt idx="21"> Finland                 </cx:pt>
          <cx:pt idx="22"> Denmark                 </cx:pt>
          <cx:pt idx="23"> South Korea             </cx:pt>
          <cx:pt idx="24"> New Zealand             </cx:pt>
          <cx:pt idx="25"> Italy                   </cx:pt>
          <cx:pt idx="26"> Norway                  </cx:pt>
          <cx:pt idx="27"> Taiwan                  </cx:pt>
          <cx:pt idx="28"> Turkey                  </cx:pt>
          <cx:pt idx="29"> Bermuda                 </cx:pt>
          <cx:pt idx="30"> Mexico                  </cx:pt>
          <cx:pt idx="31"> Austria                 </cx:pt>
          <cx:pt idx="32"> United Arab Emirates    </cx:pt>
          <cx:pt idx="33"> South Africa            </cx:pt>
          <cx:pt idx="34"> Luxembourg              </cx:pt>
          <cx:pt idx="35"> Egypt                   </cx:pt>
          <cx:pt idx="36"> Indonesia               </cx:pt>
          <cx:pt idx="37"> Argentina               </cx:pt>
          <cx:pt idx="38"> Nigeria                 </cx:pt>
          <cx:pt idx="39"> Philippines             </cx:pt>
          <cx:pt idx="40"> Czech Republic          </cx:pt>
          <cx:pt idx="41"> Kenya                   </cx:pt>
          <cx:pt idx="42"> Poland                  </cx:pt>
          <cx:pt idx="43"> Vietnam                 </cx:pt>
          <cx:pt idx="44"> Cayman Islands          </cx:pt>
          <cx:pt idx="45"> Lithuania               </cx:pt>
          <cx:pt idx="46"> Portugal                </cx:pt>
          <cx:pt idx="47"> Estonia                 </cx:pt>
          <cx:pt idx="48"> Thailand                </cx:pt>
          <cx:pt idx="49"> Bangladesh              </cx:pt>
          <cx:pt idx="50"> Bulgaria                </cx:pt>
          <cx:pt idx="51"> Chile                   </cx:pt>
          <cx:pt idx="52"> Cyprus                  </cx:pt>
          <cx:pt idx="53"> Iceland                 </cx:pt>
          <cx:pt idx="54"> Hungary                 </cx:pt>
          <cx:pt idx="55"> Saint Martin            </cx:pt>
          <cx:pt idx="56"> Colombia                </cx:pt>
          <cx:pt idx="57"> Saudi Arabia            </cx:pt>
          <cx:pt idx="58"> Jordan                  </cx:pt>
          <cx:pt idx="59"> Ukraine                 </cx:pt>
          <cx:pt idx="60"> Greece                  </cx:pt>
          <cx:pt idx="61"> Peru                    </cx:pt>
          <cx:pt idx="62"> Armenia                 </cx:pt>
          <cx:pt idx="63"> Uruguay                 </cx:pt>
          <cx:pt idx="64"> Romania                 </cx:pt>
          <cx:pt idx="65"> Gibraltar               </cx:pt>
          <cx:pt idx="66"> Bahamas                 </cx:pt>
          <cx:pt idx="67"> Kuwait                  </cx:pt>
          <cx:pt idx="68"> Malta                   </cx:pt>
          <cx:pt idx="69"> Tanzania                </cx:pt>
          <cx:pt idx="70"> Latvia                  </cx:pt>
          <cx:pt idx="71"> Pakistan                </cx:pt>
          <cx:pt idx="72"> Slovakia                </cx:pt>
          <cx:pt idx="73"> Zimbabwe                </cx:pt>
          <cx:pt idx="74"> Lebanon                 </cx:pt>
          <cx:pt idx="75"> Liechtenstein           </cx:pt>
          <cx:pt idx="76"> Croatia                 </cx:pt>
          <cx:pt idx="77"> Slovenia                </cx:pt>
          <cx:pt idx="78"> Serbia                  </cx:pt>
          <cx:pt idx="79"> Panama                  </cx:pt>
          <cx:pt idx="80"> Morocco                 </cx:pt>
          <cx:pt idx="81"> Tunisia                 </cx:pt>
          <cx:pt idx="82"> Uganda                  </cx:pt>
          <cx:pt idx="83"> Nicaragua               </cx:pt>
          <cx:pt idx="84"> Botswana                </cx:pt>
          <cx:pt idx="85"> Somalia                 </cx:pt>
          <cx:pt idx="86"> Ghana                   </cx:pt>
          <cx:pt idx="87"> Guatemala               </cx:pt>
          <cx:pt idx="88"> Algeria                 </cx:pt>
          <cx:pt idx="89"> Dominican Republic      </cx:pt>
          <cx:pt idx="90"> Myanmar                 </cx:pt>
          <cx:pt idx="91"> Monaco                  </cx:pt>
          <cx:pt idx="92"> Costa Rica              </cx:pt>
          <cx:pt idx="93"> Cambodia                </cx:pt>
          <cx:pt idx="94"> El Salvador             </cx:pt>
          <cx:pt idx="95"> Azerbaijan              </cx:pt>
          <cx:pt idx="96"> Nepal                   </cx:pt>
          <cx:pt idx="97"> Mauritius               </cx:pt>
          <cx:pt idx="98"> Trinidad and Tobago     </cx:pt>
          <cx:pt idx="99"> Bahrain                 </cx:pt>
          <cx:pt idx="100"> Belarus                 </cx:pt>
          <cx:pt idx="101"> Cameroon                </cx:pt>
          <cx:pt idx="102"> Moldova                 </cx:pt>
          <cx:pt idx="103"> Uzbekistan              </cx:pt>
          <cx:pt idx="104"> Ecuador                 </cx:pt>
          <cx:pt idx="105"> Côte d'Ivoire           </cx:pt>
          <cx:pt idx="106"> North Macedonia         </cx:pt>
          <cx:pt idx="107"> Seychelles              </cx:pt>
          <cx:pt idx="108"> Jamaica                 </cx:pt>
          <cx:pt idx="109"> Oman                    </cx:pt>
          <cx:pt idx="110"> Albania                 </cx:pt>
          <cx:pt idx="111"> Brunei                  </cx:pt>
          <cx:pt idx="112"> Jersey                  </cx:pt>
          <cx:pt idx="113"> Laos                    </cx:pt>
          <cx:pt idx="114"> Mozambique              </cx:pt>
        </cx:lvl>
      </cx:strDim>
      <cx:numDim type="colorVal">
        <cx:f>Dashboard!$B$69:$B$183</cx:f>
        <cx:nf>Dashboard!$B$68</cx:nf>
        <cx:lvl ptCount="115" formatCode="\$\ 0.00\ &quot;M&quot;" name="Total">
          <cx:pt idx="0">654561.62</cx:pt>
          <cx:pt idx="1">53546.349999999999</cx:pt>
          <cx:pt idx="2">32006.950000000001</cx:pt>
          <cx:pt idx="3">20932.060000000001</cx:pt>
          <cx:pt idx="4">18105</cx:pt>
          <cx:pt idx="5">12252.450000000001</cx:pt>
          <cx:pt idx="6">10554.91</cx:pt>
          <cx:pt idx="7">9866.75</cx:pt>
          <cx:pt idx="8">7861.1700000000001</cx:pt>
          <cx:pt idx="9">4889.6199999999999</cx:pt>
          <cx:pt idx="10">4789.25</cx:pt>
          <cx:pt idx="11">4655.3999999999996</cx:pt>
          <cx:pt idx="12">4491.21</cx:pt>
          <cx:pt idx="13">3742.3600000000001</cx:pt>
          <cx:pt idx="14">2928.0999999999999</cx:pt>
          <cx:pt idx="15">2887.5799999999999</cx:pt>
          <cx:pt idx="16">2728.79</cx:pt>
          <cx:pt idx="17">2634.5100000000002</cx:pt>
          <cx:pt idx="18">1993.79</cx:pt>
          <cx:pt idx="19">1868.04</cx:pt>
          <cx:pt idx="20">1669.6300000000001</cx:pt>
          <cx:pt idx="21">1623.71</cx:pt>
          <cx:pt idx="22">1556.8699999999999</cx:pt>
          <cx:pt idx="23">1145.45</cx:pt>
          <cx:pt idx="24">1145.26</cx:pt>
          <cx:pt idx="25">1070.3099999999999</cx:pt>
          <cx:pt idx="26">1007.29</cx:pt>
          <cx:pt idx="27">1002.11</cx:pt>
          <cx:pt idx="28">987.15999999999997</cx:pt>
          <cx:pt idx="29">751.66999999999996</cx:pt>
          <cx:pt idx="30">710.05999999999995</cx:pt>
          <cx:pt idx="31">695.88</cx:pt>
          <cx:pt idx="32">686.63999999999999</cx:pt>
          <cx:pt idx="33">667.29999999999995</cx:pt>
          <cx:pt idx="34">648.82000000000005</cx:pt>
          <cx:pt idx="35">640.92999999999995</cx:pt>
          <cx:pt idx="36">562.25999999999999</cx:pt>
          <cx:pt idx="37">450.20999999999998</cx:pt>
          <cx:pt idx="38">362.94999999999999</cx:pt>
          <cx:pt idx="39">360.38999999999999</cx:pt>
          <cx:pt idx="40">353.56</cx:pt>
          <cx:pt idx="41">309.31999999999999</cx:pt>
          <cx:pt idx="42">250.16999999999999</cx:pt>
          <cx:pt idx="43">235.74000000000001</cx:pt>
          <cx:pt idx="44">174.75999999999999</cx:pt>
          <cx:pt idx="45">148.94999999999999</cx:pt>
          <cx:pt idx="46">147.40000000000001</cx:pt>
          <cx:pt idx="47">120.39</cx:pt>
          <cx:pt idx="48">97.069999999999993</cx:pt>
          <cx:pt idx="49">92.099999999999994</cx:pt>
          <cx:pt idx="50">71.349999999999994</cx:pt>
          <cx:pt idx="51">71.319999999999993</cx:pt>
          <cx:pt idx="52">63.399999999999999</cx:pt>
          <cx:pt idx="53">60.170000000000002</cx:pt>
          <cx:pt idx="54">59</cx:pt>
          <cx:pt idx="55">58.439999999999998</cx:pt>
          <cx:pt idx="56">57.159999999999997</cx:pt>
          <cx:pt idx="57">54.969999999999999</cx:pt>
          <cx:pt idx="58">49.32</cx:pt>
          <cx:pt idx="59">38.549999999999997</cx:pt>
          <cx:pt idx="60">29.890000000000001</cx:pt>
          <cx:pt idx="61">27.460000000000001</cx:pt>
          <cx:pt idx="62">26.809999999999999</cx:pt>
          <cx:pt idx="63">24.079999999999998</cx:pt>
          <cx:pt idx="64">21.949999999999999</cx:pt>
          <cx:pt idx="65">19.940000000000001</cx:pt>
          <cx:pt idx="66">19</cx:pt>
          <cx:pt idx="67">14.050000000000001</cx:pt>
          <cx:pt idx="68">13.26</cx:pt>
          <cx:pt idx="69">13.01</cx:pt>
          <cx:pt idx="70">12.720000000000001</cx:pt>
          <cx:pt idx="71">11.59</cx:pt>
          <cx:pt idx="72">10.57</cx:pt>
          <cx:pt idx="73">10</cx:pt>
          <cx:pt idx="74">9.3000000000000007</cx:pt>
          <cx:pt idx="75">7.5</cx:pt>
          <cx:pt idx="76">7.0999999999999996</cx:pt>
          <cx:pt idx="77">6.5099999999999998</cx:pt>
          <cx:pt idx="78">5.6699999999999999</cx:pt>
          <cx:pt idx="79">5.1299999999999999</cx:pt>
          <cx:pt idx="80">4.7999999999999998</cx:pt>
          <cx:pt idx="81">3.9700000000000002</cx:pt>
          <cx:pt idx="82">3.96</cx:pt>
          <cx:pt idx="83">3.52</cx:pt>
          <cx:pt idx="84">3.02</cx:pt>
          <cx:pt idx="85">2</cx:pt>
          <cx:pt idx="86">1.77</cx:pt>
          <cx:pt idx="87">1.24</cx:pt>
          <cx:pt idx="88">1.22</cx:pt>
          <cx:pt idx="89">1.21</cx:pt>
          <cx:pt idx="90">0.69999999999999996</cx:pt>
          <cx:pt idx="91">0.66000000000000003</cx:pt>
          <cx:pt idx="92">0.54000000000000004</cx:pt>
          <cx:pt idx="93">0.47999999999999998</cx:pt>
          <cx:pt idx="94">0.44</cx:pt>
          <cx:pt idx="95">0.37</cx:pt>
          <cx:pt idx="96">0.29999999999999999</cx:pt>
          <cx:pt idx="97">0.20000000000000001</cx:pt>
          <cx:pt idx="98">0.14999999999999999</cx:pt>
          <cx:pt idx="99">0.12</cx:pt>
          <cx:pt idx="100">0.12</cx:pt>
          <cx:pt idx="101">0.12</cx:pt>
          <cx:pt idx="102">0.089999999999999997</cx:pt>
          <cx:pt idx="103">0.089999999999999997</cx:pt>
          <cx:pt idx="104">0.080000000000000002</cx:pt>
          <cx:pt idx="105">0.059999999999999998</cx:pt>
          <cx:pt idx="106">0.040000000000000001</cx:pt>
          <cx:pt idx="107">0.040000000000000001</cx:pt>
          <cx:pt idx="108">0.029999999999999999</cx:pt>
          <cx:pt idx="109">0.01</cx:pt>
          <cx:pt idx="110">0</cx:pt>
          <cx:pt idx="111">0</cx:pt>
          <cx:pt idx="112">0</cx:pt>
          <cx:pt idx="113">0</cx:pt>
          <cx:pt idx="114">0</cx:pt>
        </cx:lvl>
      </cx:numDim>
    </cx:data>
  </cx:chartData>
  <cx:chart>
    <cx:title pos="t" align="ctr" overlay="0">
      <cx:tx>
        <cx:txData>
          <cx:v>Country wise Funding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Country wise Funding</a:t>
          </a:r>
        </a:p>
      </cx:txPr>
    </cx:title>
    <cx:plotArea>
      <cx:plotAreaRegion>
        <cx:series layoutId="regionMap" uniqueId="{2B4791F5-D1AC-47F1-A79C-C36FA6E86892}">
          <cx:tx>
            <cx:txData>
              <cx:f>Dashboard!$B$68</cx:f>
              <cx:v>Total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/>
                </a:pPr>
                <a:endParaRPr lang="en-US" sz="850" b="0" i="0" u="none" strike="noStrike" baseline="0">
                  <a:solidFill>
                    <a:prstClr val="white">
                      <a:lumMod val="95000"/>
                    </a:prstClr>
                  </a:solidFill>
                  <a:latin typeface="Century Gothic" panose="020B0502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7H3JcuNKku2v0HLTm0cm5qGsbpuJgyRqSt2kdIfcyJASioREAiQITlr1b7z/eMve1Z+8L+kDAgEG
nJEQ0Ik0YSGUWXdVRIbo8INw9/Dw4Z+P2388Tl0nbG1nU3/5j8ftb58mUTT/x+fPy8eJO3OWnZn3
GAbL4F9R5zGYfQ7+9S/v0f38FDobzx9/ViRZ+/w4ccLI3X76z3/ir43d4Cp4dCIv8H9fueHuq7tc
TaNlwZxwqvUYrPwoXj7GX/rt0/nKHzvh7lPL9SMv2t3t5u5vn3L/5lPrM/1LR7/amoKwaPWEtZrZ
kS3Z1C3LtPeP+ak1DfxxOi3bHV0yJFu102mb/fSNM8PyEvTsqXGenkJ3uWyl/59bmCOeG/eWQS95
914QE3p+v3+zz3ne/uc/yQDelYxw7KeMeWuKcr9173uR+9QaRU7kLluHhzHl5/FQY4aruqmpprR/
1BwebdvuSLKlGqqtJXhp7LcTQHIUsikRWWJYyHICDpmlEN2PGgDRjRtN3HDq+E88QK1WES+qbRld
6SiabqiKnN8resdQDFuyTLZVyF7hKCsiRgxMbjGBJTdHQbm5en9QvgYzx/ecoreuBoGmd2xLV2RN
UURSS9E6hqXbimLIyTRBogQ9YhSyhQSBbJxy/+uX9+d+68wNwf/dQVyl/60+PHS5I9mybZlQFfsn
vzNkqaNakiWZlpUINZn9dCK0UgLZYHlxlS0keGTjFI/+oAF4DB/dWD79QjwMDftDky1NyQPRlq2O
LOm2JJvinZGSVh2JbCFBIhunSAyboCx6E893jnCoU1moRkfXbRXsTvU1RBFvX0lqx9RVVbOh5xOb
LtkSe8rYUPkNkS4jIKSjFILeTQM2Q8/ZQTi1hkuisovevZqygA0LXa3psmxn0oeDoG3JHagRRbOk
FCKd/XYKRY5CNlcBE7KegkOmKUqXfzcApdTyu8Rh5ymYHXZMETeqoaSrHVtTLVVRU5Vt5TZKW8E+
knRDk/QERElhv50zfFMK2Vx5lPJv+Ima/nSaonTWbQBKX1fLpSeQZ0XcqIYSFIthGapkW0JFb5sd
U9NVybSVBCUCUkJgETk/sLv2L3YECvtzFIyvTTgrnqyWUehMj/AoevtqYLQVvWMqEFuWetDmnGST
Va2jxboe+mUPBzG7MgqLSBIDwi0l4oybobCcNAGWof90BEksz4p4UA0WRemouqJLls5EWU6SmVBH
hmrglJgawwb76USQ7QlkQ+XlV7qMoJGOUiSGTdD8Z6HrProHXcL+W9G7V0NCtTq2rauGZYPH3MZQ
ZJjHpikrOCTuH+ga3vhKKGNj5TFg6wgIbJiicPb1/XXGrfPiLSPHL3rZakxX8H2DqSZMqhzTDatj
yTB1LVnNzDCe6WUoEQujw0rC+MMEZf3t5fuzvjWaO57Pvnru/9eHhYaDNxSALEkHfcztg7YKo0pT
DSP+FyINsaewiBwxIOkygkY6SqEYNOIg6PjO06+1nGDAmqptGcyAze+Otm10DMmSoTUOUPHbo7en
sDoWbB0Bgw1TNHonDdgYXXc69lbcMSPdHEVvX01I6VIHRwlbN8TXHrByjVg7MH+VRE7nKYFF9Ih3
RraQwJGNUzy6jXBYLUPHnXISqnY8VAnKQdEUnTkQ86c/GLJQ1ZqZWkwSxWO4J7A6HGwdQYMNUzCG
DfClt3q7ebjK323s4Sh6+2qbA9y2LUWVVCMVRfj6Oa2hqp3Ym6JKsiFUGgmBReSI9wZbR8BgwxSM
XhP8Iqeh4/9aG1aDXoh9UzZx5SodTbdUMxNgNrnjSCirjgJbR1BgwxSF0wbYsK3Rxotek0u/nJAq
evtqWwIoWJIM35SUWkr5LWF1sF1sQzPS84QNtzuvvDkC2UT5U0VuMYElN0ex6Z03QJePNu6TK7By
i/hQDRvd7himhgOHnl4G5nWHrHVgUkGXmwwc9tPJeTshkI1VgSV+sSOfFPtzFIxRExT5hTOHr/34
KXr7amDgvsPQNVnXcf5LnpzukFWzY5uGbig6+80EhT1lbKg8COkysivSUQrBxW0D9sM5gmtal/H/
yT9F714NAvifNEWWLQV+Wnao49S3jA0hG7GdpRMMDqSNTiDWEwFWHguynGBCZik25004kF950WQV
RyrkoanRN6jrHdz12bicFYb3KPFtION8sjEymthweUC4pQQMboYCcXXXgE3SdSYOgu4IDLU6abWO
aaoQVTYCqLjd0TatTrxpdFVLNT1R5XcTt5WSVx2R3GKCSW6OotJtgpOkGzqv3i89BrbjSJH9E1/v
8bDgejA5jCDEZP9gnrewEtrYWPk9wtYRMNjwEQ5NMHeH4a+OH0GIm2Xosm3ArGXc5tGIlbit6dDk
ybREbpZSCqvDkS0keGTjFJBhA8yqmyCMJq1r59F9CuoNc5M7BiJ1EMcmDB7BNYYpG5ZqWcn1HkWh
Al3iE/nRHyCoHM1TdK6boNVHCFpw5kFIr5qKvs5qFpeMCz9Djz0mqc17HOSD8Lc4DIgo94y0IlrE
2HBLCSrcDMVjdPb+yh0fzcbZFb1wNebj+GfL0BkSAgz3D2QRJ6ugUUwVF4A2ueN7mwwx39k6wnQ2
TDl+04QA0FPP/9UBh1DPGu60DT0FIa++EaiAiBBbhns3w4jX3imBRR+FGI1sIYEjG6d4nA7ffwe0
roNXZ/bdW6yISCp6/2qboh0HvUmKoirmQTdwuyJ28coanCYq2RYH0oqIEYPBryV48FMUkutvTYDE
mTo7QfBUEReqQaLifg95AwjIOewBDpH4WG5K2n4TMccJv0WuUwKLCPoBLNlKCko2cQTJ3w2ABLEr
ge8eY1LEgWqQtKUOAqd0BKxlD1EeAEWCYxcXgdTCZcQVUSPGI3uvI98hN0MRGfYbgAi+wYj6RuIz
ehEPqiGi6h0LvJYtJrbyfnbAoWmSIls0XHpPWREZYijSZcf7InI+tSgE103wjPRdf+aEL7/QMwIX
la0YBmJ1DoEInJyKQ6pky7ApAilh1THIFhIUsnGKQ78Rh4pghTPfJU4V+Q1R9P4Vt4LRQTy0oliG
8MpJVswOoqUt6AyiwkcH0oqoEe+I3GKCSG6OonLZBM/IjTd2wyP3bZ0CCndN0BU47qX+WwknOm53
wDGCx4T8SjUKvIu8Fk8JZIPl/VTZQoJJNk7xuGnAUa91/xIixI1YubUqDM3uaBaya0xxII+K3A6g
ocp6Gq9O9kpKYHU8soUEj2yc4nF/0gAFfuNuWt9cmH0k+6zo/atJrbYmI4EZZ3GVSwHgNohswrWo
aposG8SDy9FWRI5YbOUWE0hycxSWmyYcPhLnwZFOr9Gu+nCS0IIMNMGnNYyc6XGObJ26Q0O4raIj
jYnz1/JbQ8G9bKw2WJQbPXLEBFbfGvv3Oj5qJH+MbodhE2zcO8fbiMIUit69mpRSoJZznCesTigo
+j2xGGLriARiw5Tbd382QCfcrcIXV/DhF719NW7HaRiWDd+GOAETZz5NRd6f9YMaI3f//u/wxdu5
RQT9AI5sJQUkmziCpAlm7Ek4c4+jEGoVRfCKG7jeQ5hz4mzCLTe3ITQEQON2PA6RTuxYHMN5MzYl
kA2WN2OzhQSQbJzicXLdgC1ytdq6s+/BKiRBO0XvX22LwIyF89xSEI6Q4AE7lcPDQHkFBB/KLPqQ
3vQdCCwiSbxJ+LUEFX6KAnN13wBg0qzck9D53hrMvJCV5SniQjVgUEoEO0DRTPsQPcgBE2ct27YG
j1UCG71lEhFYRJwYIvFfIWCJ/xGF7WTQANi6KEiyEqTbFHGmGmwqavTYGraLLIStjTxmnBhxBmEp
BUTApRQWESSGKltI0MnGKSDdJgi4a3frPQa/8gCCyDZbVdMrcG4DIeIHiVFwscf/YexOIt8SothY
eR3D1hEE2DAF4PqvBuyIfdb0L3VcodAbQqAluAvzqj6OBoWatyw1LaxATOGUsuowZAsJDtk4BeKk
CWeP0d55evKv0HvMOXaL3r+aaGorsQsd5cMk8+iSHMXDUNMqDknkrS2eJjZTfjvkVxMw8pMUkW9N
8FkNxrt5dCyaanSOKKjRg7ty+BHT8ARsAU5EIaEZ11G4k2LncuK42hNYHZd0GQEkHaVIDJrgzT0J
x/FneVQxqejdK+6NOC4BeTQ2EmFF55JYb9sGal7oLPeM6O2MxCKaxJqbW0ow4WYoLnGcPOptkpKT
RwO/tColi1VNRIZIMFQE4SMI97h+65G7sLuaohLrscou+vCq4aApuGuKU8bj1D5eHsFfYukGsgKJ
wcRIKiJB/O0fVpJP/zBBv/xuEyTS7cSbevM5rpjyuQJFHKgGgozbcA3BCIhtSzwhed0gIwYXyTYG
6n4Su4kjrYgaMR65xQSS3BxF5fb8/eVRqxegokjrK7Gg6nRfIeTTtBEHIiEOIXlyO6Rtwai1dVlB
3eIENdzS8hbVgUI2LhKbYmz4tQQafooi02uApmjdBkdXf3vLqogL1fZLXBwXZ25VM9PjRN7GRVgi
qlKhbCsLuaK7Zk9gETliUJIXO7rlYMMUjNtGJPK/uo+T1ld3vvo+9R4PFm7R21cDI/YqatgCMF4z
Ny6nSCDb4nI8ksGMKQJGLyawuGyvGI1sId0f7A9SPHoNuIVN/WdJbe/6MPgo6J2v2F655vqtG64O
m+Pw3+qDqI3kfigSpAiksdJS/nqwbeodCdUWdIXl95MDekxiETniXZKsIlskGaT747YJXttL19/l
fCIpFkVvXk1ewZbCHSEymvJKA/eHmiqrOBceehTw2nxPWBEVYv6nywgA6ShF4LIJCAyWUZxgdtgD
tSOgW0hAVlBWhGVq5JFAHoeKWpPwXDHDi7E9cdmmBLLB8kZVtpCgkY1TPAZNwOMWiX+rsXOUElv0
/tV2BLQHbgUR3qbnvbZtBBpiAkFvLOUM8/yeYKSx0fJQHFYSLA4TFIzbBnhur3dOHBld9L7VWI+T
nWyC7ziDi05+qNcGJ5RtIekvmSaH8RL0iMVStpCwPxun3L9uwg3Sfbgar5zjMJL68GjjTg81XJCt
IcPpx5mxbR3X4+jAgzSOw+U5vxdS2opIEUORLSRQZOMUivsm5M384bmR7/zK6nmyCqeHihY0aYZA
7PvgAEERww4quRk45ZETRUpadSSyhQSJbJwi8UcDKtweBGbyNYpkcDWZ9KEO0ERrv1ffDOe8mzie
yNlR9O1VAwPHZ1mV0dVEFZc6ktAUBaHncacg9qOJlcRIY6Oi70IskA4ryT44TNCNcNcEj2DX8cdT
58ldTvK2axEHqoGB+AJc0qEIm7joti3FEgnRHrE3PX4QX8WriAOBbLw8KPxaAgs/RYHp9pvgqoUD
/Tg9o05XbRspGKaBBH1TYX2xcsqibaJ6AvJlTFklFhS6lkzd6nCkywgS6SgFodcER2DaRC+/NfC/
it692u746PKX9F8spTq6QbRE/LlTH/vbkE4o1CKbuLYTnSUQZIhuZZBfOrnOLkOKWFMcVpKNcJig
e6H7ZwME0sjdoeHmdEou9GrcC23ENqO/IjLGuHgOznpF/iuy9CUZuZfsC0jU9oE0Nl5eR/BrCSD8
FIVk1GsCJEjhi1DeKEToBy+jirhQTTyhKxlKn2sSTnfJ9sh7ndqGCv+rYcpZAWiKTNRJ6SuiSbxR
Rtxaigw3RZG5Pm0EMqsnrxVHP+edgkVcqIYMJJOsGApEV94ljgQBHVHPiEg/OEd4e2rkHCgrouYH
mORWU1RykxSX0UkDcLlA8cKj2+9aFTp2jKLudYk4vtk04yYzcZ3JNI6K3FikFFaHJltIUMnGKSAX
TfBOXQTh06/NKIOViygQRNfKOFlw2gT1cG0tjjNPJRutXJ9Q9r/AYf9GRxfe7M8dodCEMlS9YBqg
7NHR/UXR21cTV0jWwNkOblniIUTSMRrzovMMCqnvH3rUSCkrokQsqtg7HSFxmKBY9BqARS6IqC7v
1EesFN/rff+9vOmmSjsH83bV/r8XfYkV98RHr2R3WdpteOZ9R9O+yAkJIvXhAY0AVwfC/M304ojI
qrhCNBI1UH8nEVW00WVGYRFJYmHFLSXqm5uh4ups2ACL6nK1cTxBFkARD6ptE0T5AxE1rga2dxCS
oFt4UHBkRCgomsntH3LfmhBYRI4YEraO4MGGKRiXTTij3zn+q6BKep1ndFyuIudSRs3IdBPkjx9I
GUf6nqXx7YL44wejsDoeh5UEkcMExeSuAcFrrSsnWh9bVnX6EHHLitOEoVk/KEaMjEo9DhyRyZ1f
Qll1JNg6ggMbpihc/dEAMcUaDhLlUePO+OiuWPICkHer1WXgfrgO3XBXwZPeGk2DNRqM/soTHwLW
EN4MyZP3GSLQXNNRO09FZsb+IVKJUVZdLh1WEsl0mKCyadSEioXfvNl35/vm6LaviAPVTKg2vFIa
GoraaEyWc4JAaJmaYWmyhnFeTzOa2Gh5h/phJUHhMEFR+NYE2+nK/e74Qc6PXvN5D+35bEXZ58bk
QIhLq+J2XNcRTpg8jOvJ9UZKGRssD0W2kCCRjVMgrroNUNVXHpIbItdfRm7uWqPo/atth/jSVYMJ
i/bsOSBsNN2FZMJ1B/utFACeIjZVAYb8cgpGfvYIkgYc8q4D33kMil68Iv/RTAllpdAcQHjpigOd
jKouiBsUn7PfJkd8omPrCABsmHL+uteAzdALAyc6VtM12q0a3Booo61pP+gLp8eXshBNtC9cSlnR
VyGGIVtIcMjGKRDnXxsARGxDuIIQ/6L3r7gr4H6CAoCeFrqfUA5k36VdheEk0hKMwCKCxIAcVhJE
DhMUklEDpFJr5IaCO4s6T9a4TIUBG1eYOPCcu0JSJCgMmE628gNTdk/g/wKQdB2FIx2mYHwdvf/+
uEVYzqzGwBwLMfxx41AWmRaHBXKcb1sSAhMsmLRqem+kMzYnKvttesR7ga0jrGfDlPW3TbjUToij
no0698EHGuXvKa6DMHgUlOxi36fIbqymKOIbbVRawUFC6BBHBhJ0BIrmsFna8zilsIgg8ebIFpLd
kY3T7XHdhO1xt/K9414ldW4PHOwsaAGcG+h5AmmraKzLXOX0XJFSVh2IbCEBIhunQNw1IOmidT9G
dfMjj1OdQKDCOfqNwYBKzxUk/SWuPYhYEB1XScnJAnDxTo+EQDYm2qjifcHWETTYMAXj/uz99TXr
Gl+XAxZt2GORg2KoODtzihodj+Fzwt1cpsgZexM9/TYdYpazdYTlbJiy/LQJR4gbRJ6FDpLxiKpm
HBF9cNU0g4xEPE1T8f0zdufAaFtIl0eWsI42PclDom0yCotIEgPCLSWYcDMUlpsmHCNY3DVBpcYj
9keUeekoj1Ewc6a/1N9hwd1hxv9huWE4OXACC5VZ0CJDQ6UctkfYXkgEVkogGxTtWfEGyRaS7ZGN
080xakA0GhoiTp9wU0T3Ro2bA87YOFseGjtVyvnrItTkjFv6oJIzY3mCQ0oYGyyPQ7aQ4JCNUxyu
m5AOdjbBAfsIhTptJ0T6w++kWIi0SZ58YEcbOZM4aiuAgj2M9wkgewrZUHk40mUEjHSUQnF2/v6W
U+tshWLmkFIUjqJ3r6jG4XNFVXMJZf5zsqmNZElVj0sF2+lNEdkUGWlFtIjFE7eUYsHe97jx3tld
A/A4mf7q1mKQQfF5AT0ZDp8+pzIQwozHUtihgxYcTAmsjkm2kCCSjdP90W9CwFM/mHk+TF2fVFAr
ev+K+wM62kbpR7gH8/vDxP6ACIMgO/TW5Q94x6QVESXeKKK/QfAR/ZMjqBqh3ZPSLEd6pYgr1aD6
qNVSJSonuYo8gqNOa+vj6rVkmFqrh07gwdPxWaS+zYHjuokIKdOI6wVzCkWW4ibgJtwpcUsAXoAx
mthoeTvrsJIIq8MEFVGXTbC2BtPWyJmunacgH/hfxIFqIgo1cxCNYMq6gUg0DoW2ZaH6ICLPj8o5
czQVkSHWH7nFBIvcHIVj1IA42uyQVJvf8OP0V6Kk+ckrrn4d75lmShZ9fdU2gQbLyUZiKuyqxMbF
yYLbCzikI6xf0SXWehpbhZdLBwLZeHnJxK8l+4GfotvhpAm27o07Py4yCP1dxIVqwODsoSA6Bw4Q
4dnDQkwhUl9QoyI9mxCFsSewiBqxkEqXETjSUYrEze37nwIPZZbqkkwfRaRKO22vnVXoRd4qX+q/
zl3QRqgNMrURHGUIQwZ19FAy0fwbhTeTmz0inzIKq28FbinZDtwM3RLX9++/JbrOJO7xXfTGFUUR
AtQQ7wRzKC1tkNcROqKhUEEefStTDMjtagl6xMIoW0j4n41T7nebYLjehfCCPDlPrbil913w3Rkn
bdzqwwPdYBC8jzQKVsKA2K9G7LKFIwQ1gdmPJq5aAWnsH5RX28I/QhAS/huK1l0TnIjpt3R09C7i
y8fuqVZAvoInhGvsVJc+b390sAqqV0HoulMnPFLsdap2NGrVcLAw4qul/ZOPoVJM3IWgBCE6lyTT
uB7kTx4pgWywvPzKFhKZlY1TOdX9+/11euyUcsPgOE2p6P2rySkUYUOsPwL+2WVHXsvDW4KQaN1C
3yX2m4lSYZSx0fJIHFYSKA4TFIteE2oX3b9+d188dFQiSWNFHKiIBSpwouY/rjMOxby4Uzmqr9lI
WEK8AjDiN8WBMjZeHg1+LcGDn6KI3DfhOD54XB05CmOVXsSFaojgGhwX5CYKSpGrWdNGXEl8Qaik
pbfJCSQlrYgSsfWbLSRgZOMUiUGvCXLq3/8vcltP/zFcB17IZ7YWMaAaFGi0YNmmakoskIdcBupx
4AhOjHFoCVMs/Cbp5UgsoksMDF1P8KHTFKZeE2LfbtAnY4IKjY/uU65/SRE3qqGkydAnqBei/KA4
BWoQowCrasUHlfgh24YQWESXGKWjP0BgOpqnOF03IUX8y4wqmeSkUsSPajjhojZmP/yIaUey/GES
DhZJUg0LpdrYbyZqP6aMjZRXMskqAkUySPn/pQmq/mSK5PDjq8AaFQv2yZ7/P4gxQdWE2P9ryJa4
k0ZKYHUksoUEjGyc4nHShMLc3XDlu97Rab1OPFBVCsXRpayND7miRTqmodhoexKXleTVSkIaGyu/
Jdg6ggMbpjB0G5DRcePtI6+K3rWaEEJPJWwCNGZIzV0pH5sLjY/HRE36eKvggQ3Gs74EPT9QEuxF
CPOzP0i5f3PWABvrwg2X7nFjnzo3AUqvKTKKbhupUZs/m7cVFMxDegeafid4UO2dUMhAKr8X2DoC
BxumaFwMGoDGlRPQ+4+9fCp6+2q7Iy7iYmsogI584+TJ3dEiHRD9HGzEK1g2+9FER8eksZHyICSr
CATJIAXg6uT9ARgFK5iyl0HoOkXvWo3lKAmJDGPlYBXlN4AM7xR6IkIe0fD0ktSIxVFuMQEgN0dx
uGxAmtOZG8Ik3NWHgQ7LCPHOFvq9JV99/pyHWxDkgKPZD+saQAzUEvSIUcgWEgSyccr9fgPE0NBH
xFp9vFcUBJzDO2uJa2/unR5IpzHZlR+5aHqTGjHn02WE7+ko5fqwAYYQy/RMjBGRiK0mdj7yWMvG
HnxdLZHbXd8Hb8CsR206CR+0SNjYiINCLxjJtFODiNxGvE2O+Itn68gnz4bpN/+1AeEF18iA2dXK
exXWvwJjM0uXhyTnvN0yjlxQtGg3Aitn/zDYEyunDEFi7h9WEv4fJigC1w24DMpa8NYldj56DFe4
okbfsjo7UcHS1HHHacpZoF/+44+NexQ30OIGCvyZ900yxJ98uox87+ko/dh7TVCxvhe5T61Lzx8/
BTPGg59Xtbh+tmHix+Xokid/3YkjLopF6KgJ+INidPel6RIDQdcTROg0heas+/4nrze7vFc1fj56
zT+i6F8ardEiX8RwGTrutL4NoEqoK6cgBIMdr/IbAFEzFuIuzTSmD9459tOJ1n2bHPF3z9b94O3o
dz5sgNc5c4nXpW8/fP4V9G3W2rsu7n+0LS/XsPnQL6kuzn80gyqZg9h7RSnkOo+3qG6CXsw2mqGl
Hnviz0QtWNWSJUM+RNnnjM236RFL++xFiLjPxqm87zUgnCgra1fXd/9RuK9Kj4IeKp481enagSlv
qrZlMFMevhvOvdC2UcIMzZ3g6xT7dt6m5wfffvoe9NNPh4++/JP3t+gH4908Ynbez5+xFJxtJQXl
4eDC3z95xw6aEKDDMorsMhuTONXepEbM93QZYXs6Srk+aMCFbnrWi7vGtgYzL0SZmWWNIEDrIr5H
Q2X19KSb+/zjczCKT1txCer9Q8IaqhInxkT8VwhE4n9EETtpwG0La3lUl4L46OT0j7f6Mp6Frvvo
1rctVAvfPQomWnY+wAfxcLhyROAiTr+i/fA2HeIdwNaRb54N06/87Ov7a4MrL5qs4vC3+riOVu5w
ZcZdkMVJH7Gzk/1aGsNQhggxyzn6Cde5Gcr4qwZkpY02XvTqhlNkEDJm/LwyRqVWS5Lh7pSER4C4
fbVkoyIJ0xK4beePACVpEiORW0ywyM1RNHrn778NDv2L6hL3H22Z3hT3d//+7/DF29Us8C2cgDX5
0LSBOwagGZOGECoVqQWJ3CexVGUIEn/8h5Xkyz9M0M/+rgHS/8KZO4UR3tW8+7jnMnSUV9Wz+qs5
MxTV0jtIr9EN2m7mTTLETE+XEY6no5TdF7fvL2Vu3GiSiPwabX8dhc9ROkFV5HzsFOpMKsgfh52T
fuvkYy9JjJj1ucUEgNwcheGmAb7+0bzW0gn78jpS7HQ7+BY4odNWccuoIX+MueVoIO2b5IghSJcR
5qejlO2D0ft//biAntYo69vwuJmI4kcPSvaF56RN20Q6H8LJkV9MItfeJETM8HQZYXg6Shnea8J3
vnGf3BrFu44QfhP9uBU9jVHO3yYihAfeNUtH3oRQu47eJEfMd7aOMJ4NU86PBu//qQ9DpNbXadhD
yFto8mwbMOD3D/Fvxoo1TodkTjgqY0oQJGZ+tpBwPxun7B82gP1Xq62L+o6rcMzONzUcrXC7glYX
CqL0k687//EbiGOOux6ygxcFoBxJYgz4tQQGfooicXX//hvhZLWMwrjof31AtBW0oUdiPHogMXdm
Tu7LiGpAmKGM4o5J2ikc0vwhtxRJYiC4pQQHbobCcNIAGA7FFuo63n5Ukih5zTtCUJszR+YK+wp/
XhTBrtENHZqAhbXBsucMzjhXCEkTccChzn408bOVokX86XNLyafPzdBPf9SAixeaql/XBvioUCCO
MKkQ9ZNVuagLk48CHvvN+9Y1y0UQPtXq9kHPQhRNQeBJ3iaCO8jWZAO1HROblYYXvk2HWBaxdUQQ
sWEqhS4aUI3/1PPrPRCgPBBqNcIiRbUmwYEANhKyWGzUvU5ZT4ygEvSIeZ8tJMzPxin3T4fvb4WO
9umjJ/8K0bmCacSfV8NtlO9F1QZVQRHGnAIG8+F2kzXFJjnsZekQsz6/mvA/P0lB+Hby/iCcB/4Y
Kbz4P6MTuL7rkvnIYtQUxJcoSOzaP/jSeWMIXgkIJyR86cQYKk2PGA2ynMBBZike5w2oO3Pjblrf
XCR61emnaCPsOZb26E8rdIaity2SqnE/A7XAvoHENi1JjhiM3GICRW6OAnHTgFBEFCUce6s6016k
DnJabD1rzJm/GMDRDVUA4adjIVlqHokS9IhRyBYSBLJxyv3u4P3F0p3jv9Yb/9BGRBxCsWTo31T5
Qg1wIgm3kKi3b+HOJk1DhdWUSMNkJ5ShSAzAYSVB4DBBIbhrwAbou/7MCV8YF35eMyMCxUZDL0vm
oj05AGK1Lcc19cmHX4IOMd+zhYTt2Tjler8B8n8YOdNdfTzXcM2F0qIoJ3Ao9sbxHO1wkrhzJnSI
QfomNWLOp8sI39NRyvVhA8J+7hxvU+fZS8nLFlkhfH3798SMZesIZ9kwZe3dn+8vybsoTrKqM6g8
bimOxu/w6R8utLhPuo16AhDk8QE3/aiJPClBkJj52ULC/Wycsr/bgDp6J+HMrTWOEPfqKAaAIAZ0
Hdg/xIyBHWPiWh2WTqJmCfdL0CPmfraQcD8bp9w/aQD3R9NgXTP70RECjNd0lMTYP+Av9/XjXAX9
quJhtaSZLkl9zSUIEvP/8CoEgMMERWDUACdD1/HHU+fJXU4YI37ekFHgyUdOF2x55urPYYCWsUjt
hfhh/ayJJVmOJDEK/FqCAz9Fkej2318RoLJH5NQHAuz1uDQqQklSy+ZoI6BumyJb1Jx8kwwx49Nl
hOfpKGX3dQNMmmt36z0G9fEbHz0K3aXXV5zEacsSsrwQvxz/h/1cImzeJuEHvE5Jp8xOh4+4/df7
f9z7m+Y679PR/g0hO+g7Hfej5NgdO86gWy1LTd33xLIsQYiY6dlCwvVsnLL9pAEf+SjqoJR2GNXZ
cwk1H5GTqKHFT8rhvBu5DR+/BB+/nBVoIC6zcjSJQeDXEhz4KQrF9en774C7idtCSx9n5iyZFKhB
08KWhzWJAlX5A1XbTPqDo/tVmlKBXZLz1pSjRoxC7lUIDLk5ikN39P44oGZf4Lu1VglrSx2YnJnF
GZudkDq8UJLjTEcbt160VnkpasQocEsJBtwMRWDYAEPnNqjXex+HkuOsq2rsxjYvkFCnHMFVmsJi
EGmM29vkiPnP1hHms2HK+dsGhNb+4bmR79Tos0frHU1B9xEtvTah370Utwo1DPCeqOESlIi5ni0k
bM/GKd//aEClsJ6zi7slDJfxh1+j+MenjQQKTceJNzns5sVO25JRLNtGlruURn+Sy8TydInBoOsJ
JnSaQnP59/urg+5qOnbCWi1TBUUb4qoOtp1TArhf16x4M8St1XldXIYEMf8PKwnnDxOU592z9+f5
/UvcBdRlXPh5Mwg1ZFDJQbbh1xT53JBygWbqCLzFMWz/EIdDCXrE/M8WEvZn45T79yfvz/3ebh6u
ahRCcRNDKw7rFFfkV9GdDRJKlX5UwOdNcsS8Z69BWM+GKed7DZA1ZxMUWKnvq4eJDx+nYkH/Jg85
A8S9VjFvph89/g377cT98CY5Ysanywjf01HK9rPz9//gh481p7XgBgVlAtD3Rsn7HuLkaVnS4yj+
Q4w/L+lLUCLmebaQcD0bp3wfNuCkhQCKuFEn++h+Xsx/9OWsEKZ864ar+liP6JA49MDAd59YmnGj
G+6E2zYRPajpKFTFqjRgnv/03yJH/N0nq8hHnwzSL/62AVE5I2f15LXiakl1GpQKXJqKoVgyafCo
IXMR1ZGQvXVoxcmzvCw1YtbnVxMI8pMUilEDrJwz7zsyuCInZJ/hz4sfBIYjKRcBsuh+un/U/BaI
C8jAJY37xXSLEMdnKZLEYHBLCRLcDIXhbPj+uvdytXG8qD4MUJgN7FdjZ1tq9OQwwK0AMn1RGxjF
k/YPcXu+TY6Y/2wdYT4bppy//PP9OR9fOzsvdcohzUKlThm35yRwHF4IDT1/DVypJx8+vBA5OVSC
EjHbD+9AGH+YoKwfNSBG7cr97vhBjSnsOEOhia+CKqh5l0J8x4tL9rg1drYbeM6XIETM+Gwh4Xs2
Ttl+1X3/L/7KQ2nayPWXkVvnfRdkiqwhLBaZuzlZY6NABr56XITlP/fSZPyA9fm3oADkZ49gaIDI
v1v5Xq3XK/j6LVQIBqMpALBFUZ2HxStTIEoQIoYgW0iYn41Ttt81wcccBqjQX6N7QYM9gxsrTftB
WSRU6tFNSB5aFqn3NiFitmcLCduzccr286/vL3RGblirsQ+jHho2Lj17CFDjzlmKBKkjYzcoP9C1
b5Ij5j17DcJ6Nkw5/3X0/py/QVpc6IxXNX7yCPfG966i9qa4No+FQy7KN6DBbqpuiSe/FEliALil
BANuhsJw0wBxPwpm9VbKsCB2zPg/rKUoLq24HQBfP/K0UK6NRQ/CJOJtnhL0iBHIFhL+Z+OU+6MG
ZOierVCSGQDUuQkg2FGQWUKMco7xbcRtqnoccoXWl/uHXKOUokXMe24p4T43Q/l/dvf+QuhkOnZr
vT1Edm58iEL4eCpi8ha/EpfExnULS5CmwQwl6BEjkC0k/M/GKff7TUjBCmaeDzXgt76689X3qffI
ZMHPe3twqpVsxM4qOnHym9gGuHXB3cshZYgXQP1KRInREP0NAozonxxh1AAJ1QuWkdP6WmsOux3X
DUPwMs7D6ZOXVBaMKGhpxUZJ4f0DFcJDVI4mMTT8WgIJP0Wh6DXAVkU9pe9Brc14YTCZ8AiZKM6c
Q0CWcEUGfzUCT8jpuAwNP2B8Rj1lezZBmX7ZgNvHwbQ1cqZr5ykI2UdYg3BCNXIVMQ26AV8bZxy1
LQv3NHCQHgWZlCRDzPrcYsL93BwFYPRHA1Q06pV/d7znOvMX98VT1bgpb3pQgCnEwQCXEUJR0KSa
ZfICJV7+nJQiSYwFv5ZAwU9RJE4aoK5v3LkzZZz4+U0AU0mBf0JipQ1JvJUFpykuAmz46BIlQSTR
m9SI+Z8uI6xPRynXbxpQvvnaWYVe5NV5Ed+GGwL1kZBlhxol+ycvhnQkZ5iSqlswk9g0//2XIknM
fm4pgYCboTBc37+/GLoLYao+OU8thIC27oLvzrjG5CMZSacajgxIysgYzsmjthHHAsFcNRXisahI
lRgT4R8h6Aj/DcXprgEnuvvX7+6LB5u1xvsblJdB/X5cG7PeIvntgowZG1cJcGuQE3U5WsSg8GsJ
FvwUheC+AXriAkkytZ4XEJelqHtJJU6JN034nHChHCuT/QPPBy+vShAkBiFbSBDIxin7LxqQlP0F
sers/WvQ0hA9eKCF00yk/LcPVYEGvkacqsp+M4lOfIsKMcOTVYTbySBl9ZcGsLobrnzXYy/+88yO
awijuLyEg2/ykGMZ8pAMBU2k4MFmP5pw+21CxPxm6wjH2TDlebcBF2UXbrh0d+z1a+A5QlLiJAxN
HP+Mdu0yLCHV0tPvn7rs3qZHzHq2jrCeDVPWXzQgPu7KCZb1MR5SHXmPqHSCy7DkyR3C4oLCMP9x
FrbIFcFbZIj5nawi3E4GKa+vTt7f3rwOXuEX8RYrtz6Ot+OEI7TNhOvh4Pvk7Mw4FUDWEIFFDZly
xIj5zq8l3OenKAbXtRgynx+3Rw2hkiDc5Z5aFK3tO5Ez8CMv2v2+csO0nWzx7A+WpjaHUCQl5sjw
6bdPiDA01Njf9pn/Mzl7BWUXnJ3TusTBb/r//+v/Ll/i/3UW7tC8tvW5de58D2Bg0XS03N92nWX0
2ycZndm0uPssQozs+EQHHb1xkxmEHhloWIVirqaq7Wt2+0EYTX77hJJaRuz5QFdPJB/DRaV8ai3j
Uqb7KZhh+Iumpdg66n9on9g7IG1yNw78jG/p/275q9lt4PnR8rdP2MXz5F/tScWuRzAmbmLNuGMQ
nMES5h+dr6hcjn8s/5+d/RJOFV8K742HxZm+kC5nmtGfL41+IK36WHz6MpufPQe7xEmeAC34WVlG
2MnRD6MWG0Jy8a2rOOTmf9iwZWURRWp0P5/sBqE56Uaadu/ZL4P2dPncleTZoL1ZLrq71/X1YrxY
d721Ou0Gy03Ynal6T7P1s43/0l9qywtta5wqk9m359fdYOLNz31l/fU5lAbT51V/LM2Hm8X8dhN8
l2f62W7m94yx/vts+nIXzL9PrOWpsZhdacHrYDkz7p5362vbWDx3bf118LINhoZv9KPX7Zn6bPxt
RrNJF0nkd1IkmV11IYXdh83z94k2P5OW0xv7ddLdaZ6jjvXVcB1ad+PZdDAO538rknqP+JChuoj6
U897mvgP3ZfJ+Hcj3H5dG6uXrr+e273n0LrZTM07D5sj/pPLKByuNyBl2d4MX0Lry8ZeP3R95WFy
qilGv/2g9bcRmPWyPF0Zen+7al88K1o/UgxtYLy+XPnSw+Nuvg6H/sY/99vPT5PJ6vn05WWjnZmb
+V/2w8Ngrr5+2+4ivbuctCen0rZ9qryuByi2ei9pwe1W8xddUw3bvUgzblaL9abrhy99+eGlj7w9
uestjL45XV7M50bf12ZXstUeGMGsp3m7wdRY9bmtJ/hebFw20M8FxXYlQ4ezCt9qXHCF/04Xy8Vs
tZXb4b1kLfvSVr+c6MtTe7EbLDz9993D6rmrGpsvyrN3tzbGlxN7OtBCv/cyNW+89bofTeajeWSe
Lnbbh+6rt/xrPN3+MY3Ar2B+Nmnr58pD1H9+fRhM5HVf97Rzc6b8/hrNz7wHe7hbqLPuLJje+Mbi
NnjY/jFbPnQnE8D+bFypeviX/LDqq5uH7mq8vVz4fq+9eZ50Y3Re8RUHwXM/XNvT3lZefUXeCzCz
1IE3trzudLLuTaf62cvE6GuT6TfTmnRfpvrVYrlZ99bt2bfNetabrfRZVzZX/dVu/vdUDy9e1y83
cJuer9Tx77Yxu50p5tXzdPtlrG6/zBeLkT1+6E+n7cvFi3Y/8YJzhMHcr8PxqRxNe7uH2a2JbbKd
aDcvSnhqatvr9fhRM7W+MZvdjuegdeL3pvZLfyHjC5GjU3U6G1r+6gIf6NXk9eGiGFfYEwJgZTVu
WAB/O2KlCLDrlzCc+RtjeR9K9t3csO+epenAmlqnu1X4Vyj5895G3n7xtvpgHj1fR5t5dx4GXx/W
Z4Hm9x707Zfn3eIsXDxfeZY9kILx6fw56Cpz5XquT7sbf35rPLTvtN2q703Nq/nrYrhSjb40fX3p
tuXtZbhYDPWtfqaZ6+vZ1h/u9HUvMjeD5Tz68wGScPkw601U7czHfns2d5fey7o3N4Kzh2l48bB9
7qvh8/eHyfRqsza0rjR57i/8zR+h9dyfr1RQtB0E3mxgLFf9lyg6tXfBmTqGsNqOeztJOV2v1r1F
NOu1tzHr57frtX++01fXc3vd284N7OGXgQkpFER+L5ovr8fq+stMXfWfl+vuzNxeKuHroD1Znj7L
m+uZrZz588lrL5JnvUWodLEl+kFg30wWf2jG+svDZn4evDzhWNN91f1ue2t2JesxVPAKSvsCIFys
lvPzpR7cPk+CdTcKjOFcheR/aCfe2R9K/rgD19FORnQW0q0RcItSqfFO5zTOs2nMDN2bL+/B6+tV
BJEy1s/GO7231PzzxWL3xd7o59bD+Pep+XA7N+1B+3l+FrVX/fYWbMTHMfeDv7Xn2cDWvHl3Mg3O
56/G6asanoaadv5gaL3l5uXGmq3622D159Lyh0i+v188eI/xLlGwb8cQ+6Gx7j3s7KERWDehbXeL
P2vRO6oSlDru7uA0gYrOvaM2VRam8fIa3U+ezUVPxW9ulFV/F25eutuH5zdkoyySjWpcrA2bSNNx
cZX/tXU7VNvzDVSpFkQX+iw4NbtmX43mPXN8GS30+wdzc7lb61dhGPS2/rgrrWbrrrx+mHTNB3/w
xpvT/azGDe+sfUqNLmnot5knRtVfxqa6WW/uN0bQfX1eDNu20p3GSnXhG1dry+jN57AyptpZaGrn
6/n8fBPpvbmun86wn6SXVd8IjJvnSL2JptCo24eLycq8CiaLv7a+f/vsjy8XkKjK2h8G9upaWQe3
aFl26+nhn9rr+HK9+B/KvmzJbR1b9osQwXmIuHEfQFJSqebRwwvD5QEgAJIgwAHE159Ud59zt+3T
27dfHC67JEjAwlq5MhNgWg1d9NqT9Smb8TWHffnQL+IuJu7NqPjGTNmBCfat76fjytK62JfbQKV1
LLvvFlU7yty9FRgEEKgvhme5m5VObDd0zydbFe3+hnNGjk6t/sT6+DHBL1CikOcj8mKD7MbF/Fqr
fvvDIl8i5q84DY99wRUEOCAc4XGDKW6e/HladdgmHeeY1ozEJ4MqHqv2n0v3L/T9ryL7T2z4ddS7
6Riff/nx/952X81oxx/z/7m87H9+7R8A8//99G9/66cX4b3/NfYF3f/0w29Q/78R7P/aB/yb//z/
Q/qXS33+Pcg/4uLQL8P/EBkXTPyPm/v/idwvTsXLyV8QD7iBo7iksn8i9wtux4IAuOMUE2x0l4N8
/0LuuIA4AHuEZ2LgSdi4kzXABvhv5J5fBB+ImjBHphdMn/4nyB3K218jAneTRrjmGOA5zHKcGYwv
EfOXPOrzttfx7DuksZbljNps2BhQdBuIuktcam7hUHNfQzfYq79M0b/i5K89wwWa/yUWLyNjVsC1
487fDG0UepO/jpxvVgrCeFdZ2/ctzXkQvE/Z3OYNizUqbbll5Xy1FLP8bvulH/+QXMNLT/Lz+DFg
LNJdGYGbgIfo5/HnxGqrMzFWZZ6PAZKMSuKqyOx4HK0rX+c9VN+TaB+imkgfVt2sw/E42yA5/v08
/JJ3MQ84xQOPMY41XJ40f+nX/zoPazAq1CsiKiF8eh3Ekn9M4mU7L9yR7g9f+peKchkLpyQuz5XA
RVW4JeCXOdeb3vxKrKhk3ybrC/JQUaeyFeR2jiPM+Tqm7g+V+vcAw9eL0NFEoIdgWvwlwKzb3LwE
QlazV1tHtXWpvFLzWvZ07og7GtcF+i73Nnj/z+cVQhy+cwrVGfcB/jyvdsjyPdKhrMjQmuwuc6IV
59gRhUzLrPzDzP4ezaBhAD5x3R2CCRXr59HWvUNngS4YzYJKr21vv4lkmZeDdwON11AeyO4NFWob
hj/so/9lgpFBLkZ16I64++qXkfUyx8Uu476SLkuvV+Fkw9YwqBUT33oTllfyEld/P7eXRftl78Bu
EYUZrlHJ0Xb+snecD5ZMxVNf6SAN3tNwRKQKZKo/DPP71ricNMkDuJrwYlxk9/OkDrGNikg7VW0p
0gMlklvaDov/5gfemz+sYHgJ/p+/FKYPw+Bhu8i9qJI/j5aTUA5TFI3VKhLxlq99xqo+DJZjGELS
b4ClE1kDTnBJxRKTnW7zPBfVnjvSTOOQBrTnwzb94WP9Pgc5aL4CFjts3gLs9s+fShYBG+d2H6uF
T/F+HbT9Xg1zKbfbruPlf5yLLswSMiKegA7H5a+D+T1IuGMKOVFvKVBf0B1TFnNObbLpT/9pDF2K
G24vxCMxsWFSVLi/5r0MGUhgj4zV1i0luJENMdRrzXT19+P8vjNhzrpcMoxHhoSoNr9M4NyGDqwW
GyuzDeut2Ik6+m1La+WnZaQ4Q8++BuidXvqWrOIPY/+eb/MQ4QtqDKUVxeaXHDQPls1O4zvyPEJ1
Wzq/08hnHauySETydtERSs/ff9/f92aeR7hkLUdWwCVHv26aKSxYNrQZOs7IuwfilXpD5i3qvx/l
t6wD8hBX/FyuNwfBiL/+vHpLLrzw+Magc0LyUCSivW2nIjnLbmkrlxT6OcTm/RPf90tbgItr4KvI
QbpeNipG/QW/joasJF7dUhWq5OV1G7PipHqnqbTcFyei/M6OqyzU1gzjgoDaVca+dUM/nGyw+vJK
BLmMT3IRof/DUv9jb/yUPrDQGRjQuLhY/n7DM/Eoy3lfyV75VI/HIgrEehRZyjgNo7Wg+ZCL69kN
/KHtWVntwg9XVqwM29jL711eTmsFDmEamyJeuj/t6982AahqGIDiCPwsnmxx4az/utlW1/lCxP2l
sRfFBzOv/WdfFmHWZLvqHr0YSHDbKYLABE4EDAy9cVGz+yinAwDihzQHARgt+ZrXJVujc56329Yk
ZslZbZVxe629RkqWuJXCNUYs60SXcksExTJmrt71IGHLRDBVayRXf9hdMW+HbegjXWmSAAAmereW
BswFt1vmiu9rHw7uZNtMiIMbJ7UddFTg96I9KvMmCqQ6s71cugO77C0TCCao5g4folzmJ2fC7iGI
2+EQ9Z3kNNic+pqHaq+CbetVVbiesyrBnLS0I6t7GKUnC+UuLq4jlkwDXfUKRDT7vpCfRCbcXRfE
bm7+fhv9ui7I6sDxuC2rgHYW4s+f18Up6Xi/jmD77tR6AK8cg3Ksx2z5Q1JAx/DLjsVhKrx/BNsR
7pkOL4cJfx5KuMXMpeEFjZIu419IREpDQ7ePtoqCbkWbbSyn6xB2jQ+EBpM5xw9tZxhtg3a1FFxy
fJM5lt5lA9NDzbKSP3jrD0rym9hFhCY4SiHptomkQk1rn7zs/VTH2Hi84b2fKz/06hhtfQTKoPXm
sM3dZx+thNDetxqMS5c1o95U0zkdfNnsfhrdJD4GRjJDi1Zuz12ygnoA4CkofAyBrbiOVmr30Is6
m6bHS0rsDtPYgsNpc/0w+ahYb7pOikoXY2aOYg5aR+eCI/ezpY3PyAd5zYfEONrm+eAr1cktaNqt
yB83bdJbqXgVSRJkh4WTwNRtSSZ9JFJnR853d8BdmGak4RL6DzHrrnQCRvwLFj2sEouHsNYTd8oe
CR42nFCLymMOaPTXF9xcVNLWL7ayWuZ0mXfxGK46hoSBT7E34ZSR7FT6gpyD3o+1SJV9bINdP01J
Lp8jaBXfE7vYnpZ8sjkNVWrDCtyrO7YLu19KPcVHowqjaWBt+cPoEMSNJiT92K6D26sx9AWjXezy
ao5tvFCTu+Uh6NrpMUxXdQUmobsZpjY9kzk+ZKYsDiZ28TUmP7gb9sRUOiHi2BWLjSsSprNp2DAl
8wlC1Hfe7p+J4DtayWUrPxpE1BMYck3HZZkkHbttpGoL409zMIWnrSw8HVT7lg5b9GCC0NLVR99C
wYZGdEWx0cKTcKvGfd0PpVFlQBnOyt7ufSau+z5Nn3QZQtPxC8tmuopYUgxmfrg9H4tqJICmx7VY
QnmnWv0159lzJ2xBFxNt+3F1vY9p4pVXFBfXvelNDuzYsigCCayDx0gkjIogdTVhOqas81/NtgKP
pYJVdu081TJennKl50bJcjq2Ze9ljfZtPCajKKoMgTjXyFo2reSCGRSEZI0lZD6HZTH3zdDKtq26
zuQvIRMvHDICO6NpUZBsgpjXPU55H6NSp6Lx864+WDd7zKRMFTIGYygjJIEyoMblofckOCq3BfUS
Jv6WLZk7o83OsLm7T2vMBzoK89zGaqaz2ui0xAce+Dcj0jeBzpFiVlNqCChs17pmQx2nGxIXjfim
64z08qCmJUwbv5bpt0iUfqr6cQ5VbeMBwsFoIS95znbqZNxVLN180yk3US+dadaEJY984tlrwYux
aiMWV2vKXwecs73KS/asp3l6XPYJ8taa9VfDqG7EbF/KLmVQFiKEaPpFO/9F5kZB0xrk+hlI51uZ
oLA5sr4bNyUfxe5zxHKSXDkfyWpd+ydXsnuyj8N1MCXkg2j9feryrZKs+xT6b2boXgtWfuOQCCpf
7Oc9YLdIUIzmy9rksz1OPpxqSHpD42zyiTEw6yqN7kNiu2pO9UEM/jXOZ1f1gbtmmbsdWKtQScdX
RsL4mO7yx7KntS6iT2Wq3wPevZbpltIMJCWkmamoLHNf4HCHACX1/hXY7snF/qUIZHAgFtxHFBJJ
U62Hahz6iQrLbjTiS/GWriZ8mlpWVBxF92bsY2pCPdNodRmOcwtW8yy8V8mO1fGrq7hgN4CeirYK
DGins6jexp3c9XOy0aXfFIXSG2OEID27jAd1VGwx7fsxoXwg1cTi8W4IS0Hzqd3oHOscfVB8IoMk
dIjFC9uyI2COBzhIp8ZhjyydCqjS7DmKsX+KYbyXe1CV89YDBXffC86TKyC3tKjNFCWWijD9Br04
1lT0xH2bVTp/TOdwOLfYYxeVVVfJIA+h7vDRHSlPRK/30oYEalfknhNi5irsh9dgX699bkxjykuD
gUfoVVE6Uaf9FZDErberpOUEqs6HulZbmTQq6q/X0H4cZHu2RrXHDmwxJcnSzAmIIhA5ZZWmLq6Z
6Xij18LeqVy95qy7SJZhgIXp85fJe1IPdnkVc3ggKSQIYC8KhsJRlW6PUhRfWbavFfIruyFTOjea
8K82Yl29RsiGw5DvNDesrwZi07qMJLsVWn+NuDlPXBbnco5H6tTwoyALpxi7+4HWkFeJaoOm2Ef+
bW79cG1U2h+KpFTPSTqrV99OWJSIl0A2xDeBHjSSc8hryeTBy+AIxHzUW7RTxMT3qC89og6ExmL3
7rbrh+LKaKjKYXIKt/W5H/TNvOinwTrx0bnpsWNdWhGe71Wki6/hrlgzchVf+dVE4LJ20WRdK2k4
maZVzlA+d3cemfnJTCsUzZHTcoNEjgaJeHcfTxNkcp28jhKNRVEyWkzsQUh+nkh64936GPEJSW5Z
76JE3slcv7R+BdoEY3GS2/pj9PNIwV/fcBYibwzDzRotKd0YH2lCgh+ZLfWORYni6y4eRsDU7VqO
NqNjH0VVpLabwrLj1I8DBcLIr1rrHuMB0X8IMZFUXRa8nz/lbLV17pIjQcKZKBm4vAvY1tM4yGhU
DsNrOfdf0dVwmhi7ESqjcYGSG4yIRZ8slOX73WT382xK38RL+QnJG0JG5z+3a9dZGkL8hygtgFEI
uwm7KLhNnNI0UmmVDtMPJgkIi/VHzyERbT0CFBRGT3epdsq7doQvoF2p8TOp+bi31dCKw1p2zRTI
Iy94FSc7fmfunmRUmioe2I8ymm21kTKvpB++BR2ZKViB8lAsMy2SgdM+4YbaNb4fgKerbWtfsmG6
yZQAORNBrulL/YVt4fXKSncvW7mcUpaEteB6g0yIbRxM96vOulvV73m16PZuHPu2CUE2qF5eBeql
zdmp3fZ6X3WTTOF1F/DbnIsmKAwq8zAs1daSgE5yGuu5jZtVTd+6lX/N8u6KXeaaZ/4lDcwA4wc8
E1tqZGV7g1f0oORMpMJacl3QyWdHzbsj2ZQ4pCZ6KEJEXfA8pUl7cJM9ZjF5a9HBbWKp+jh6CDd+
7nVmaCJ1DXbjW6TWs+3Gax+QowkiTskiS2pTcmByP6x58QCG+TXo229iSA7pDP0Z1opk6aDo589b
2t97C4XZ9/JTbnw9xdvrWHRI5ai2dgybZE2SwxwZeYgL9QAuVR3cso5N1MdbNcUqAx/WtUCfWBIc
w6zHQdg7ITaA98zSgSPfx+12Kh0ioRviI0/XnbLNPE+TbQwh+lCAW8OWw4foR/YhmIuM5i64USR4
ilh+l/SgnjJHrsNxFo0K5HzOdnhohjXhdFTsmiTdcBxTv1ThTIaekqz83IH5adqLpoXSAFtJuT/s
u7j2xXAjM7fercP4Nd9TUuWbEDdjAXQOZP2h6KeHvNiG+8Vn/JRGHXZRgVLee2oi0p3ivSWvHTqU
F1aU79kCUb/Lr9Zgeioy8pK2MJlYkIUuS350ebGiJY3RxuX556AUhnaZ7umWTyFdYn/bFdFQRSgK
gNvrJ1DtX5YZqnZrct1kQ/GSbWFEeRgdxkH5o/NOnIs+fpGseOac5KA4pkdoOY85c+MdTi6byo/+
c7KRs5l1VPFs4bWJ86dQtj9yC59Mz/QDkZ2qbOsUyNL8CnjtuIuLAcWZFPpHqmrw5/ddu+aVHbPp
AOXlcZzEuzRLRnfC70etAL1mpxwt7PQjCdVjb0PUAlBKNMj0mw0i6Pa7/jbG22Ooy+RKF3v8SsK5
p9FFIVUt26sltO68bv5+ztO5JhFbDykTvaTT3ue04NMX0S83kdK3HerZefKkrWM0QDXKVxdQ0ILy
FmHnr123fpoHlVVDvyPtAZ14ZNSbvOzGtu7DbDi1fPxKZunO81zOVc67+2lu7wfbnbd1WajuRXnU
44witOekIckmq9DojYYFj6pRhvBwRd40Is7aWhgZ0lL0b5O3p7xwyGhILjSY8mbvyXCjUuEpKJDa
L8Pr2JPvPp2Kh4BZfhsU034e8yk69B1W2Y0hgb1oY7fxOh0C2V7xLTpCIyKf1gEDZ4ocyz7HBiq2
9jgo8iCK4VDY/Y2t89tYdkiQO7vKc3MkO6mDueyodfHNONvHcYkUnCPTTQwjUJnucyX3IUUtA+aR
PX9ayvxlFC6pUm8epiD9uA/lfbnEp6UPwitTYJpwtNTVatkawexr4slr2MFSNxXj41awpykcn/pl
76j03adgnY7xgG3n0+RmVaPDwejobNLy7L1riknfusCgQ0Ezg8p94LNDihrzQ7KY4+ZcA0rjSvk5
RJ2xw12RjlFYZcWw30QmXZtpLa+6vn0Mk4FVa+4kyJP2qtT9Ie63t171Rc1U2LgQ/a2TBZrm8Mes
3WXr6pDyIM+aXOW6pCqExkZNGwVoX8c1LtCuRnKsJ7Ft2YFsxiyVTLfyFb3j/FwGMMNUU0BkD7uG
5kgqQrRa0TgM/F2qgKefss6gau9zqewplSu/nSyRj46N0w87rsh9xFggyCnu4rtImRHEVjcnBHYb
0D8VG9PoG0id9I2svTuRgG93c5yx+bjNi3ubxnS8110RtFUQdkQdunSJHlpNYNEysDxkV2OsVDOn
kSxqbKliqgO7LY1ewpdx5Ut4s6Rz/pLpmT9EIJjrhe33PmpfymJ/xJOVg3fnXFJPxRekO12J/T02
/n7LTQxDXCTOGdsVSj8XQh1woGP+5DBBiDAb07IdMzS/fH1Mo3455KC2iEXvIPhtS9iLS0Lq4dqr
nFNPLfpo5ZeHiJWP4ISHCtYR1LEyvXdcgQXZR3EbOSLbirW2fU+5kPdc6GYUuazEGFStF0W9T8n7
ZIq86aN2u1LQi5Haxy3Bi3xaBQSxW6UGRcZs7OxjwZohc+P9OJhrWJM+4IDXSO0ULC8mjz4NhX7L
8w6c6D7x2gX9kbcWHMkwypNwKUEv0oYU0pW/7soZHUDOP3CZTmAkTbCeeiQVqmz6pvZCPfeafYx6
7FwEyZhSiS+XkDGGoXCOKdDg5Gk7DnMBMiFEM8omHtd8NVvds+GU2/WKxNNTt8T3sx+7mruovYbk
/j5KMR5Zt7tnrkm/3ixuGb6gX2Pv02CKB6XldHBdoZ6YjsD2dq7q9pmk0Be2J5CW9c6KM98y/+BW
O1bEsP04LhkSGxxWdBFc3AQDS5+x079Y4x46oPz7oTQwnBXlKBsxOPI6qhksbAux53mfjb9CeTTU
oMC+6B69n/JePOT5sp9zX37wwUDOuLP2gcXiQ4IFuYarbWx4Xvo3kvWICAA421hbBK9qRJe/cMmb
jc/9a+lBKmRdnz6HjOErZCH3FOrmlZunsnZptj1oX/KvRZFnX9M1Xd8WlcYUpse3KQyKa9716l4w
AnyeOnGrinYFpICyTjsRUDE5R8scqvbWLzCjpSktNtsEPISwb91XkcOOxiaoapv5ArVb1SbVj9s0
bl80ByOFrQM/TzmBf0v4NSSToTGT7q/WYV6uilH1p25t4UjT6foau70VlSmzj1E4R80EcF0BUoWH
Yl8BEyMnDgGcbI/glIoqWJYirGbRymeNxuKodvm1GDVcEATuB0FGRrNcwlRMaul93kxOs2rqAd06
Hse1GncrjnjfbHxmJuhJ3UeZuZ21B1UVx2vwmqQtqkCk4S1jpfgEdmQHk5IFroIyH15HnQuOl6v8
K0L2peLz8rDHgM4qzdTVKtuhnvEABUUn49bDGmh72nWa167fQoNkrsjVuGfizvSZPncsIRsd+T4e
xiyGJ7Bg7DkPZHo7iOWG9FFfZ3GqPqm5458GK1JHQ7vt0Nry4EvEpTngeqf4e4G71KEOxG6FA7Uz
Xwo5oQ+Ddg7/lDA2/Kov7DL6pAmOwHYBIsHeYEnlIi4QcDsuiaI7MB9godt1Fh+0X1aQRkU+jwq5
KyH54xh0w1DSJUHAnXZjwFAQMNXYv1u6VGwW5RcfrHsGatHzEsi6YLo9h7wz49XaznwAMw0+9xzO
YZd8n+dtxe6cF9PSrPeD+SzwntvHuDRI+qGcY/ZeRkPnbgI/Z90VYtAymDsn9Wb7+R9KRIa0tlhs
HyqiQgcVqgH0xx3ofgamDsLjNLVxehW6PBvR7mSsew5gbX9nPcseJjT67JT/Q0Iwk7TiCjB0T4Ac
Bntagk4Xj2oFmjsn5ZrHh3a2cjuNcz9/GDMV8mqQGf7BrS4WMyxqUPZBgOREnHnkdlPxfYljXtnI
Je68mV31d/GUuAe1L8Ic4iWIT3xds7IyKW/RR4FrBIdt+j1476c+qPo+KMbvc0Rscr/DWNo3Iu2T
FPJYGrB6YhtxBwNz43QCFd/DK8qzgDQQLPuSokQRMDywlMtz3LVz0QgwqbUhUY02+xh68rgnDixs
Mb33eX6Mo+1YbvrJbXL7OApQzmX4FQZmkIP23kh9WI3NwAVrpJMynE4raOVHD4q1LiwPr7Hanzjg
K1+X78UcwDWfb/6TVV2dFGAgd1uMQDvg7NBZgWdo9g0dzuy2rN4FiJZL8w5D+6hztJSfDd8Mq4KM
QCpiNjyge297usZeVsx868ritJLtc8jm7G7M1oDK0h3YyqZ7vCR5Bk0uX+JySd+CUIvTkrr3Yk5Q
o7nPTxNgdbN6xReqpig/j/isVMi8wBKDnmysiQfwdHItS3VMAthfHzelirwW5YpE4Ey2H22ywqA9
6N1hi+DYQHyz5MHwzpKNTZUU3Zqc4dzuY3AMF4n1EG6R2E7CdmjekxQe/nrgMxqAMY/RhqA/XBaw
Oqo8jmOxJzfdJPaxmXSRlhU3uhuaeJuy/HroiMXJhyEa+gMCBt7VeF1dcJ33lqT37bLm2SkaO5I3
CYGtoB18Km/DlQXZ9aaDeLzC8nb+FK5R5OvWzfjceT4hWcInAuUVDg62HcZpjuQjoLFjL7PaYZSU
LkAqyFaCP3ckoIIGwVjOdaxtwIBU2huTlO18cENp+YGniQ6QXQpW0NHIMb7pQ7/HzzLeTHhdzqlV
p6BTfjsVfSr1RP+ZJtZCLP3nNcum7iGxsehv5QQppw42uJFh6dfMegqTe0BwLkNH3Qnv3IKsMFxd
h3ORgsU00z1LDFqpKJf7OR17lLxE2nvEsJ8PZo1n0sQwJ2xvSzmUTWyc7mgJ2/SpJ2j3lAKN8SAD
bU7wjm0Xnedtmm1Y0FbbsjYbFEsGgHnn2dBdQX/7Ueb+A0omuikg7evJxPs98vZ83SXZ9bAW6tTz
MjvConBxe2zgbeJ0PvYRjphwz8fKEpNU4QS7NhmS7Ypbwqm5CO67g5ZVpdkSf1sKQQ7QyduP7RDZ
8EKn8Y+97fh2sBuMSOjmjREnUM8AkauZ95vBaA701iEWUhtP1yqPQfpwlZV3vdvdKepwbMIvpUgv
9u+2aUe5ixqxDIje28G+XKSUw4KHF3x0RpYI87gYvk5E7s1i0hvWSvnuWLg/4nRb9LjabuuOWyFN
lRPPrnwQPC84RURJGnQHWDIyEDYq78B12bbap9IeCFuic4cUMZ0dOq9jtKjvihFRy7KdniOD06EV
iLgE32T3G/o887nEoj1zSCafZTds8OyXtp4HuP5VnqqQBiPBnO6dBmzdQWV5EyQnb+PuPISte8jR
kj7kiLuqjOIPyeCjroI6G70rsAUQy/I5qqFq7HgM0Vy+cRmPjzLMP8YbCJwt7Iumd2v72LaLdo0s
9gcS6vQIu7+s8mjQt4UxOUj6ubiX5YKzHztobBrsSkKRtHK9MuWsjkUmy/dtUfNRr9t4E26DvYvb
YKE5mEm02WlEM37JdhN/C4M2vs5xQZuRkWpg77vKu9bd7A7nbFAx5rtyzuMzLEUaqpLRX/JOdm0d
TtHeSDNcuFERr+MBCmLcqBR29xpO8eR9IZwtFSmHKWys7BFhcsv2L1MuxUbh7o/Q34vuoYRY95En
+/xxUwXKRBw8ErzTbRz67H6JoQYBWwz+HEAtLusdMtndBhRysGRYvyXpZB8Hz+0D+S/2zmy3bmNb
1+9y7rnBnqxbcrbqIsnytOwbwo3MnsViTz79/uhkrUjTtoTk6hzgAAESRLaKTbFqjL+rBqOI4YEP
Ge7oHUAOoOacxgIQMjLHTsJcLtbHRC1+0M2+2lpyrm5aO9YPjQf3H/gIKpfQ6LN8X64+EBdxDnp1
fUk+JZHr77RE6lHQwWVDu9Y166rfI96qJ/DhxOzQmZmXSwI2iOfOBA8pzTEca0fXNllt4/ahNnnX
N721mRFQ7uEfBRxeEpn7pDDpyz2t0MN4rJbdYuvqOtaG5os3Z9ZNlg9PvV4JRT+0HGlX4tCTUZdu
rFLTj1Upp6NyAc2cXDiXRgpcFS26s7fVmGpBt0T23WR648e6rU2xiQY1XxNN69xXMUJu0dTFdlkq
/waQxg9yGR0GZznQo6W7VscfVuvTPRIQ7WF2q+6ugQijaE3ljqmPGkLo2U4VqfWhNRy6Mz1yrGPs
MAmDaZLefZRC+PsyK44CF9Khzvro0GceIFwqNpmvywu+1mNeJctHxHMA2THwIsam5k6zo3aTUNHT
tbZZ/q63RuNxdMz4xsnTgW3ZTMBqXPMPcxKn3F0hVKMss33vGOlGl0gJUN8lochFSdvWmoc8Xax9
lOT97VL3BRVGETH1E/GEd6r9VubVU5FVY9iovv88ZKZ3o6St2qDuEZx6bc840Hhw21Oow4CH/mgm
1DRZcTF77c4vjAFHj7OzlXaYomo4Om68AIg6F6Y54sHw0joUcv7Ymlm2RTfyvizzr06HqkRqGKzm
2g6cSr+SjlA2lQLywMjUKIeUm2fogMpup5VraaNpxaaasSWBnUxXOR13GyxTcg/aXV1OenE/UDQP
fplioWxpIrQeBhLThLiQE761wJnphuNSm5PLtlHpTgxDfImso+NFsByKUbD3luBUxbC8W/RRbnLW
z+0wxkZYjC3KKV1s495+8PTsS4k8bOf4RryBA9xSdhnvOyM/gKZnF6WYP9Wt0W59ns2TJtmKUmtM
7dC15veLX49GUKcjCsGyXeYySCc/udCWUnyIyqgElPTmlL9hZCyTQ9lmGx8L0aYf2cQC5VTaZaHR
Mcth1B4m3FIXZj/OlzE7c9AkfX4QIGbg7FP7R6t8QCOvaEKY4eTSz70qTNBl3vhFDUwOsjwTgbcH
N6T/oNkKK99C6CcGPcxUWT+kuoY6ifV0WxWls5NsgDt7MbPtrJXepgZfuY4NF7hXL4H9UqMNjdYT
l13VsAE6sXOvR958tcy9eu9E9KclaOSj5mrHedYu5Nzr5mbIpLwCqA71rvmUYri77XtHXLpZmV5w
aqpxUI3Wvo9828AwpvtXMlbq21QM+mWqqfjSMKohiKy0R56c6X8g6NIiLGwKYgFm7G4EtAidLisP
9YxmUPhruSiXlA/UyrdzUYmdaWpOBzXhdLe9W2k3fgozEdPTP9Ra7d9GCEy3hQHeZcbLtITDXMh7
3aw/+1ZbXbUFO+GunQd58GrpblN7zsIOZ+cX0UHqF2ioA/o6VubSvHQnuq7rGSj7Ph4TyOCljJUR
DsC5F9oAnLhWix+GWg7bSBn5JtK9aQ8cYlx4Y6EFScQdVA16q2wEvdzlRdteuNMk6qCZZ/9C5l26
8try08xKMx34qsW7RuZFHGZ1OW0Sr21nyEtNHubJYA1Ii247o047lN7cbZEi8LVh5mk+RA3VJbCG
L5rNoA95G4DO6ZdTo9kXMXCJGVq98t7bsal/T/xZHLqGcmyYE1t/Xztuezfatva+Snvzuqk8bJPd
8iFTfnk90V3dWRlOyjJy5b1Wzvh6a7w8R9dTfQNUbi5lOMKBbaxqoJ/Xp/ka+L7YOvSEejAA1ctj
4Vas8u4QG2DUcTPYG62Lm9B1O70PpVNXX2erSvqtMJfofaK6/LuVRwLaRGMv8H3YhK7TmTatGDKm
fCp1EdQyzR7MenbsABGc6W9SqRzKX6O97No237OgUa4VzoLki5ZxROHrGbu2WzxQhAXdpguKnM+9
vNUSGoWHcmT1c2eEcKAjlv+HqhMvQy9jNMbJRkZB3ZS58YVfVVFIM+5aB7MCXtDrMu2CKZHQGvY0
ODJIhtqYQ8Pu4ye9ywaoUA9VVp3kF6ZVGV+sdlQXnVhYHxxrgqmwlqtaQPPFxVBdy1GLPpjL8iWZ
wG8cB7o7d1jHxjS9ynNvurEmPd95tYa1M3HXBtmW32x/PHZ6HQVKZNfS6z+mTHKAwik1w1QmAzok
xwfcsXN6mrouyxCRVfWHg0Aq3qI5Y9Wj0D4YkaaC1EzRwfRWpsLYjOTeiEuVBu5cSu7J1TwUR74d
DK73FYQu3TWq2reOM26Tvmqvi2xowqbIdRgqHAkosN1ANxC0ZI0jdsnclEeTfiG0Jv+r8GJ0DWgn
96Uyug+ZZsRHIaO43RSdag69aSo+ILQP9LlaMKspvuV5IxtCfneZT9mE1HSUw27Bd7PLkxmAeOEl
aUlXbxaYCu1S6Ev5MEjazo1bjr7BD6vrxTaWW1/UFsj7HGvLBesqNKwHSUzxBNQFBWpD+AQlk8/f
TmmXHdu4ojznZ/q2ZZGGJy6VHhY9qhR6kfgwuJbVbBx9HLYxWpIdyJ7Wh9Vo348wiTscE3BAno3m
anI+DSQfaGz+6+wjCfhAc9U9LlU6HgyrLigc/ArzeKvVj1bvQFfW0vYeG0dDGug1c3ndRU52OeoT
10G9F8Fr0SrHvT5stEG/5WmzOLcy4x1WcjmmYKtvaixRUD5TAKOwRJjj6mQqYFj0kHzz82deKkny
gj008i/1/OI38wQl77pZAPiOjsemRGDNWhvOzouO8+h3n+HkPbjerm3wwwga4MMYRQUzFotltq6G
062AdKQay6YqD5bO6s1NXXSJ9lR2MwRM3sty/FMu/I88fA+y5J9/Z+B7YfrbP8k12Kg9/1X/F7r8
zDVV4/c2vwdZxZ//E+Gymvx+/Pk/8zk0dLwEwZLJ7uAxcNHKIbH+0+bHj8hqIRpzhVCx9CHD/a/P
j1ryf9Y/7a82ZhfriYls9y+jn7aeNgc0y/nF5Htg7sEE+B8T4+2f8+61jI4zgTqOQXtVneLYsUxk
MIiVXk5PL08zJ8EC/37ypbiyO9keYVORKrF83zvFNBzMXK8e7NRqY9SFQh7sypyOc6M1kHFDs+m7
xYghxTGMP3uMf13qcyvgS5sEV+bC3OGfJjwIYBBk++WVIeDX4xihyftITxDYdkMfKFcZt8od8h1b
dbF7fbyXFom/xuN1mIaFL8w7V10ngz0OOAWG95Ce/bYYa1a1jM779VHOHIZ/DkPytW9zR0QKemcP
PInq3IiqZHhfe3nOIisk2rzE12hfxHjv9wuavczvriAPrE0HIRVqqunf8N+tz+7vRYmLgPhx15R6
ED8LN/nZooTy2W4j4cuT5mjzoaVGfJzVXGz80u8/zI3ebSUu91tTSf2usSPrDZ/Izw8BFmNNIcLC
5SM208/G12wHfZ00phOmpTGMJJtsb07+raV3xo10vGGDkNa8tFQ73UCLP/Z5k73xIn563fhudfzO
mMmIAkaW83J6VV2uLW0RdyfwoSgEqQUBajz3jVHWG3n5oBmF7xfzjccXdp5IME3ZqIxk6k7KtZqj
iYqcKIfe2TcZ2NwbM+ulD2Z9qYTeYNPiKyYZgPMoX97RAhBkSHueT7OBQhAPh76Hf0/u9NwXF4Pp
0ATJOjEeRac9umPj7otK6w6pVqUfojhCI5IiHXojhGOdzS/vXwiYQfxOnFdBIMN6zc92P9srFbKR
ZjwhmvrUk7K5baJqJXXvprXkT2vrDcfNzw8cTzWiJofDTl0b++PLAU1/sQe3LuaTnLJu23Ni6iY2
RwqxMvXemMU/DUV4PecAYWL1faJ0V3P383sj/mBGpiWHU9GXdVCmtrehtUy2k92ab9zVS0cIr5ah
sMWhNDdIe9LFmVOnqlVWJ9HYn3rUVLvJE2gWehixqEHmDuunbw2vQbGF0Hf7+qz61U1iXtIJU/IM
5vF6Zc9eYNb1SW3nDck0uBAPBu3VqkErdjbF9htD/bTgc5OOjmt1dZCteRMvh5ripErFYk6nyI6u
vDZ/hGkogslLrSBprS+v39dPE5PB2D9dvhO2Wh7qy8FASb1iGKL+lE81Qh0HagCixWtppMv6akm1
8rKvfPnGlPnFqPT0uPdZe9lj1rTf50+zWRZ0P7hWT7hgoi/5WH210ibdW6mpHTQsExtv1qzvr9/p
+thefIIUGA4v0PMNbtZaA/+fj8lV2MMglH4a4ngIxRjl4cIvOPzjUUyTRc62qSg8Tn94OUo1YNdw
UBif3DYR28RpQVytKdq9PorxiznCc3N0Fm/X4RGerXFYXq0BYt89ZbV/TfgG3bUOtFLfFml/NTTb
1Tzi0dhmh6Q4TXq8zfT5MHVz4MaUD9Pp9cv5xcexVgqkdVKP2dRwL29akb6iIfp1Tz4inTalEpfT
xlyqf3PXGJfYKkkpNow1ofL5K5xX5nOYO/eUJBsTzhrR02V67b8b7a11x0Mwj+orGun4m6gCkIB/
fpPPBz/7UiT4mihhak+VuLZ7CL6bOPlHlu51ecOCaLBN4HrDs26eDTEA9+iFlnUf6NeLfQHzvCtz
b8AZ7+T/eJ4ySfnwqSsNb/2vl49SG0vbBicWJzW64xa0YQpcJd+yF68twtlHZ675Dfo6M6jg7bN9
z/CyBk2hLk6+P0iMR4XsnuKxAA2JMi+Tm0iabRO4clEXkMHlvu665LuqCr0LYmPKvFAq2/5Img56
DyNyk3wjNbv6VjoVFGPVGQs0gJ2oOJz8PO1Q8JJoFCwqL8bQt7r50q7VcItCtJoD3+026dzYcjPS
Z+qHOFXMldbuAJysIRHffYKk3lrofl50uH+LIpPgLZNt8uwxO0au4sUavVMFhLity8gKm7od39gx
fipj15QOnrCBC4aCWpx9FxVZmI3pt+I0R6ydefQDLO2kZ16YIoUAVbBOV/2oL7eIenK1NVr0Eq9/
HT8vSPbaoeGh5TJsAPKX82nRfK+dUi0+OaMpjtPUtxtcqPlBG2W1zZP8H3cpGLg5+wunMNuxTqjt
y/GkvajSaLr8pDcxcXmQSaFb5vnm9bv6+cEyCr8eTzBZCxzl83IUc4LmzMw2PyXs1HFA9oqzIwwt
Wl0Uzm0VD81lDLRH8OBkBnMc128sCL8cf21LfdY7UMizu2zAKYvFq/ITRxykN3U3fNRUZV6mkiLH
LaEJkamS62hJ7VElRvzGimf8/PVy+2QCu+QeCJcUlpe3P0F9aAmA4alI7GBExc/22lx6sY53yZrr
hyxBIu4iLbvqLeoGVy3FQc2G/cbc+vkjcol4ICKAiAeTKN2zyzCj2nZqjbdgeD5y87RrA7OX7f71
d/3LUSydktnzWK/WUzqeby7jEgulPGYUQo0SomeaLmo9M6/+xSist4JdW7Bvn9UHBS6UyvHz/OR2
moEdOKk3yMjbN96c+aub4cxTH8BtPYHTPduR+2joomHQs9Os5T7cjmyv8XwaQRvjs+zT8nZJ6tEM
xGyLD3JUCdogUb4H8NS/6gLjnoxwOFoV8nxvGr57eg/IO40eHIS2VPN3I9fMvY0LD99d15BGmebO
pzbKjTAaDFUHrz+zX3wFFKZkjK13s7brL98MWX7ERxG2d8IxXex7Mn/DKQJsaTUDwHI27VCL5Jey
Mu/q1ZX++uBnySfrpszSSn6qTeHIWztv3WQJ51fTd5+qonG2PLss6LQaNbpOdGNeG2gdsQkfRtXr
O4Vx8UYO0Xw/Rcg04jxK/sW3sEb2cIo5qS+g1i+fBTIeQ4xllZ1EoXvHVoekHhO7euNbWH/Ly1qZ
e6Y2+DEOENtZrTwIbyIGYUlPaDbzMMKHv0tFXKJ3L5fjIp3pjfF+8ZAJ6TF4xERN2XzjZ58FIWAN
07VpT2IcPtae06DZNFEcGO58XCbLfTS64XGw25gUpjE7Ij/Ug0kf2ksL5uuN3fQnVAYcRqcCo8wE
rPYIC3n5jJHtekU2V90ptk1Dwfd37QWNUrmN0WHtmfXtBx5ctXNju4yJVYhPCR6ENyb9T4jkehXs
5Ry4ATpDv3v2ppXGe8Z+362QgR/2heo+UJ7Gx1GX/XbUexXgb9b2Ntmeu9nJiy9db80PyE2eKkFW
8dzdz04j3gDM1qOsn88M9oIVXyH7lyhjTJvnIbGGHP2qRMj86LHbX8V9nT26bduNAaIItDaN55MI
2CKJxV42zs51DEn76KrZRjNKJgpxg4VV3Kiqjz4hdNZbOs7CuXa9xMLWPg6tHZRu4dbBQkzTQ2lD
sQbw+PKPzl0KGVCC648o9vsJsH+sHpSQBpIoFLy37dgad8BtZQZ+k9oPZlvjKbUcnBKIiGL1KU6L
5CtSXPuhKGVm4W9rqyyYaNNWPm5BZmo6kbqHba8+VWRDnWZfrGKCXiYpqu8oyaCysuSzqXdLFvpJ
Li7l5FbXjWzir0NpIQdhDZNfrGWWD9JIrG+dR7ABEsjS/GINftqExH/YXwwRqzt7gQcP6sqJ9aCu
dYrZhbl0lXZW8rUWXlkG1Uhxbjn9QjaiEM2D1sp5AomtxRI6yaIloUzq7KNeldGfrcE/Ijh+Gz/4
gr34o36q3nXN01N3/bn+f4DCMFYY7PcUxrFtPj/99+CvlcP48Rf+5DAs53/I3ASEt+HDBdFMFEt/
UhikyZuuB5ZBAg9t8I+27a+kQo6EZ/u1qSApjE06dUqXvwgMU3AqgLVWdgyygj3+P+IvfkBffy/Z
QCicdutQFPOruBTHPVtB7QRi1fO6JpSArdkGz+Ly2ERlc+dP5vIYSeI8dhZRJU+zZ9WnytTmYheP
QIJ3XpI0qHck9obtnJc4uJfSJSckoeQin6F0bgyYUXJDBcRoluqIdVtnqbcTWqKTnjd7b3RjSPyB
4yU2mEN1xDlW15ooIDUld6XmKzewvblHlmyh0LmKM2tcNrHq7Wwz5alm7IixKC5tA9Kl8DLzGrl6
Xx2cUs/wvNhlloRsqSrCkynVEyJWQBUHXqS6JNAc/Lg0G1vsta6TmGWM0paY6clPOI58IcV2bkV3
rUO7SnzKojIOhok+Y2eh3pzDOBX9EsSV4XdhV3lYNdxYRy4oc9foD5Ym+/w49Znvb8oxU18mt0dd
jPHdwQorCyIR6tiv9M3ggBjn7tClRzG3uQpTW6et9Ov1NIAIMqHcko2eW8hti+FONSpKwnhKRzKQ
sEtskPoKLCB9T+WVIcoj53isjGsVtdWprSuPvnhGaqRjfh9DyOQ+JFkDdTWRP86Vhda72gl9tOR1
ZPWfs8TrxoMeZRDNU+k0fgAl7SUbN0sFMTJI7EhTbCxEIKNnkW/UVWbxTWjecl9axYI0pM6iA8YT
tt/MSlHiGHWRbW0poyHsp66WAVZT/xJNbOUGXRmbgE9RioREJRlSYi11ZzOQ0ol6ci6GctmYI/Mu
NImlsANDh7VleG6V1a+XWkj2hnhaJAYTHFixuYRlFstvA2GL/rabc+0T/R+uisKT895ruiQLCs/P
CWOmZ8eSbWhfRZe0zTZpe705CAGusW/JS3isB7u+GLMBMUUyjzELsZcRb9uTAnPTZqi+oNjTLgot
LSOGXY8M7fs82xLPxGTM6AqJrwlyv4pqttiOuJ8gbZVlk24nE4y3U2V0X1EDR+U1IaYj0uQujlm1
o2auHnNd9f7GHywVXSiRLy1JapXQ9/XiRe6+Qtw4bTI3ifPANJYa1xmSo4vBSfXsPrNwHRCIMFca
X06XzBeIIovkQPSeN7dBXNtVdiDvwsLOg+Fx4gOihQszJxX3pbKq8jBW5ryQwLKYdXVl5X7cfmv1
Jd3gY3cOOOiqzw5Sgxhj5uybG7dWCP3yzFAPZGCbNzhC0ivFKRL4xL2x2ed9LXaLssxQkEr5RmTZ
S9xwXbMoYV0iqin46OLtszWrlIQxaQN6FilaMgRHNtpWzPhUtcj4s5P+/5va//Fol36/p+0+F3mx
HuV3bNd/tc8Z+vVv/kXQc7wVYXyWTpg2Sg2KXxrKvwh6zuSj9yGil8qcA9Wh4v8m6B0OzVqpn/WA
CY+zA1b87z8EvWNyyIpYS0R+JTGGoJn/hKBfi+6/9zcNVgWSn5M61oL0GfHSpH0RDWVeHPJptWYu
KqiII8LVnV7Pse7dCr3tr6nlq3esZtNjmtd5KNNl3JW14ZLGT5iTVsxiry91uh34zE95M6i3msSX
LerfV3cGTSRaRhOCGeJQWEl5adpzjauD3TQj9PDaJCol1BvhbFXs6YGBpvBdZy3vBy3BeaPHqsAU
Rho+98PnqBfmLjJTlKyyNfY4iiZE5qZ1/+zt3/75wJ6rCc6am7+v9AwjpGlAACtA5PrI8EOr6Zug
0NDXSVyyX9lysBDak0SWC1YXOERhbzrVyjfQj9+OfvalWz40+5A0+UFnX9m5HmkX5Ok5mLAdM2ww
Wx5a/PthMiJwq4lQuXSR178BiqyYxy9m0Dk0KSsrXSAv88OCaojEEndI7+KYWkNzAEMwVuv3dAyz
IOwAW+nrj/vlCvffp62f4S+DkLqpGWZ2qPO+3GGuIzvFr4prGenfXh/hB7nyq9s661J9m8QpfRnz
w2BARCy1gnHNK/lA7YYlaomSbWZzlIKI8dZ7NSGP5TJ0Oz9ebkDHN8LRpo2wq+la5O2XSrn2TqYm
ORWaEb3x0s2XMOLfD+Gsg0XGzUE67pghncmmkFwD3LS+bHeFb4mDhTH3YnSK/CJm0w7ZGJMHUPRs
G+Pc2cpex6yJri+YmwILHQjEhT4a5k299BN6iHo+6i01E16mNsB+070Bs/zuva3//9lqU7Zj2hW+
Ux2WaCrDTDhqQzk9cO6D9+7192b9ZslYc82fD4G9OC7sbJQHxM3FReJhZksqXzs4RT1dDqWaArNJ
5V5rhaQwnJtj36jyYigR3+tTT4/bcPxL0iTOHzJXuP+TIf/QVbF9iOukx3FJqMJgGhzcscTEHziF
tsWlMOydBFel0fbGlvSbUNnmtC2jiBMyOtKQ7KFXx6nmdABsyGpD+z5d4tzBi5FjhuljtgrgzGsz
7v3dGDfWP6oD/p4gZ2t7NjsLwWquPFR4OUIsxt5mdkmC1uvZ273+uH+38pxD+AotiynmicftZe0u
LQhGIuqtpNrvb5Akfxij5qONe3YzWp4KiDGZ33jRZ9jW33d3tuKugQieDd+EK8MFsHCdzHbDkc7y
pMfJ8FQOvlcFflZ47sb35twm7ccQe7qVWKHwmhz9QPYEQU1vPIh1S/rVenG2BNeTT8YZ2Q0HVNXW
1bjkQxEA9ZaHeSbkRlb2ReXHxVY5YBbA6+OWyOc8LFo1HQbSnN66jF8vCiCML6f/UDl87rohD7GI
Uw6SymIsoTh6mzh6r6zR2hBIq7az3iGLGZW/XchW3Ps+ETqvP4eXEOd/3grY5svxHQ4bIMpYKw7+
SJSMoWvEdBAyf1npProv0423r4/z65UEldfLcXCX8WWtXkVCx8t9O7s4BCJBFgaV9usj/LoyQhX9
cgSSHgXBoCI/5B0H0US4KDZZrgneoNEflZUZ28ycjQ+vD2b9ZjpbP46Per40TllfWZ5fHSAd5m+g
EGSN4iSdL1xn0cSudSYQsLx1C/I6m6K4LGKdQ3o6LApE2dii6EK/I/42d+vGPQItXGfuyNOhBXMx
4tDSTUVDQqqRzfpXx+yiz6qMjH6jJ1b2MZ/b/mOiD/GmTDq5c3pXxwPekNQQEFiOzW4kF5STzKpE
oOGPUtyHft9k9BWRoULyGbAyz5N53fbDjD2wwI68FL04FrinqT9Sg8y3oow8HLhVXk8bPLnJ3q3M
xdikAAW3Gpk15DV5lfdH7PjlHFhjkhHC0RcGiUolETZVa2ofyP3MvwtfK6dtJzxZXq0C9I8OdcVl
2meTfzOAP2wdUECLjo2k46C2GhPPfzZmbihIKXO3SV3FO5pA4lbMRLoPVp9JopqRZX/XOIvg60gb
vzUjzXeg2irrTvlLLAO8APZVk3G2E3CHY2wNG1cag85VtImH0rQJZeubR0dExKyJhNvDZicIDyp9
C/PpvMT0wfR8rSmTQ28VF4W+aARZTamB9NpV3hCiyM8+Z/iNHqy0zMkUHOojTH2HRcIkBq1r4N6D
YrCIDhsKTpwLTNce00M7tykyWgLU8J2lg7Nf8sp4dPVhsIKxzv2cw6fc/A9C3BBzJZ3TPknXKb6P
AJ2XOP7rPljqtgJ6F3KLymBoQy1tOhWqCoaL06n6ck1FmrBi+Atv2cjH4p5Ia1J/HIIMyTBPS/dR
W1LUB01roztUlsjrwBuM8nEsU06Km5fUxiVV52T+JWaslSSCJRZRme5wsDDgvs+qLPts5K77tSTU
tcWmiafyvep096twhkXb0blMRAIPMFV3Lol5KjRqTWLCyHwKTpNYu3u7LMtTbCKiDhfSffRDrnpV
hxYY+C4q8so+qqE1j7kWa/0uHVERlyXHjVDbyPSqdWYBdqRxkhfwDLEeG5doHPCVRO/v7K6iZqh6
XaF5SFvzXW+TWrVJO2gWTHdVscGeyUk7IjECgmrFJYm8HHC1JjAZRjSiT2pwmeF+BNmKyJb5KGZH
qTARi0sIGG72d6p2SHp0bM7h2Ol93YWjbyfQf2OvQsLvurvYYF6HPdb0j07Rxd/xRtZ4rRzMMWGM
K3ULSROT4tUv6qAJA+Veq+rsj7Ez3HddMvUcQqYREKuhA4lDpk68IUeS3RpeOrtrkyQlI6N0xRfw
dvI98bl57zANV981q3W/+jAF3Sbh9KUnRU5IivOb7NpwUP3wPtPwIpJWghmzG9ouCR3CRp5kbGfv
U9kSkxrrM6d9FTaJQwF6tdkIlEGgjdLj/qZHR/ZhBpXbmZhuH9yGE7WCNoqtY+fLiKAfB5gijBLz
xm99PBw17Ebd9+l3YqDrbVZiZfATp76Ii3l64MwwvBhTVqrPHtMJKUypN4pUgZIjA8fEKshN8a2P
Q9tPuMxjeTGWenIkD6xZo1jgVA8+GbYkgM/ZdOjswjPDiFTlLzne1u5A4sq8bM04064i7PWYPJa4
vI9UMbFqdvVH3fDm8gKzD0HmBLwdVZ90HLBYe/Jkt5zZRRz57F8Zask7rM5qZ/vETjHPo/TGUHy+
vEh1cNQ4ucHoSLJCAbWwbBbeglE5LVgoujk9DLA8ZdBMQjw5pJkQ61bAJ5dxASNMQ8nRJpWY+i+K
kpXAMAyq2CM9rEKha2vF9Sxkt3CMVeOOQd4RTYCnLNlHAKxdMGo1KiDSIj8PePMdUo4gegKByagO
3DxnPreIGCPWcNbMMFVEeaMvTpwrMdl8h69vgb/Z0VejwvPCnTNvJLSotfYGmblTcV4xBfJhk49w
UK8PsfYAP9do6MJfDgHKy9GD9KY0AwhKLNDjTZt3xhti5N+UPueMIu7SZCk9gueUIpLPE+JBNqW4
bAscaeRSjG88p183OBwo/fImkED6WOGN6pCQJrvVO328IYbgOq7n5arUHGrg2cDGhwc0dIfIfOPR
/XBq/OrZnfVV1VRORtJW8lCSoXnK/ZQbcslGI+2ssJfHFJUL9mmS8CkFxhivFhm2eA48ctgREJPD
cNUVDc7JKErz70he5QkROUHYrTs0GuezDjnQ048yg7TkBDABU8gl/KLcz3VJdAthBispSozr2FT6
0TSBGDaRZwPDE0jAQZd63rJjeZoSrKv+3NwZOaEZJIY2ZA9OXTvcpVGfnypyBsmarpR86xSG301c
6+ULUSOesJ4jHQ98pe3OqayYpDJ3xtCIE+zfTdy16XhWHE592ZKrI+XBJdiSnLjZOsTZPB9e/+0/
bAK/erdnrVS6mFIshEIcJg4J3RoVgby2wE7eOyQ22qhb3mEeHXeLaRNWS1gx+hDLvegbim4h02SX
G0608Z3eCDKbMLSE8g2Dc5ae6sEz9prZlRty6NND5uDeZO2hPBzz5ULZhBjrTWa/MUd/8wGeK+U5
zclrlN9mVG5mOGVauS8rPoVES7+hp/LeGOU3r/ucoo89VNuxqnPyvyz7Km6nYdOUlN+jS5H5+gs5
U4j93UWdve+qWlytsKbiYDlLsmuQoIQEJADOzuhkN8i0UGQ62XxLohU0dy/FcfSXbK/jDn164xLW
2fuLOXEuesTN2mHs1wsE45081tE878kUTm7JtkrvVNx1QQ/i+L4yqp7e23KusbqTq0Qubji3TM06
Qm/6+rX8rhM7a62rJk4jZ+pQO1I2k7Ch54SdOziGcdSGmDazrSfm4V+BJpgpX35qwDUEi3TsEb1P
zK3rEm4uEQASuxPJ+9fv53ev99wDhltniFKCRQ5ZP5LItzjoNDIt3XD+8bDjnB6CTmK5ljOiPSoa
0X3xv9Sd2XLcSLJtf6U/4KIM8/CayJHzoPkFRkoUpsAcQAD4+rNAld2mspVM6zI7D+dJVlSJmQAC
Hh7u29eOmvHKqAdz8/43OLGHLJ2Kt/HES5y2yP0m3TsT4/7ZYEfXo0JrojXaTPguunUaWzGPvkx2
2RxP2/c/9lXi84dFdTzmMXmTAFFpp/soy5of9Kmls01LrEBohtWoHPFVXTlYYzQM9hbqo3Ts7klS
sIC21E+DvnOxOxhWcwAeYeXNY7EZDYawQ90eUn4AluQTtT+g1YbrDHgEM3j1QRNFTGkPaXSwcUH7
f9UkG4tQXsUhB90JGZrNFPv7F3jqvh4lGKWNdS/Za7JP+hFizJQspWImZjf9qDpnNYIeo1Jl1rG9
ApRZ/ki6jFbh+599Ii55R/WKuQU36VpQ4YLSLb668TjBl2jphOIkcf3+R5yo9jE88/u66UsoK0XD
Z1CMAKoFRO5e5J5GeZzaaG64qJJ9Kzlodv2z7+12jfFd+fj+Z7/aqv9p7RwlIJRC/GlqpLbDe6y8
6GrNAnziz18npG/XNQnRxrEW9Q7kgJa81qR5qxtDgQUeypFnXdI3WknKQ/EahkiAi0jEwGHrTP0+
dVSxRfce760iNeCisPk957pffMGxtN4FvZ4AxjULGkoNh8EWc8oJfo+l6gmkME6R/yzOeUeJBK4E
dLNEnu2jil8v8rne1rARrizhd2HGNCUqZBGfyVaXtPpPt/Noi3ENZdUVCop9bs4vliXv5xnwSJ1k
N0IbjF3nK/HNjr1zXoWnYt6xNZjuZlNW+bSoyj7Bar3v7/UKUmCd+Phvmmm97ZGKgQzLn6LZ074E
Tg4rlHf17v3lc+rtONpDGIYVNSDtfG93rBE0EN4mpZ+4NQuRnmnInPgI9yiotrRc/BGG855WXH+A
kgBxoYCCIgBEnnnHT+yEx7rj2S8xp+i1eC8tvDZi1QwbDhv5VY3txmFsltllw9a+/6Nb5h4HMyYg
KYyAUuBojm+w0t1DQME5VKPubd7/iBMZm3sUsxKvHOeZE+a+oJ53h1hDw6MDBx0p83nHLPa51Wef
WO3uUeAKmKIctZbAxZRLeZnVExVC2GErG6LHdalZ2nXvd/kFtKpbgxPEHRbfxcYzqvpTX5rGU4Vt
F3uI8VKSCK/KClifL3X8RrJyP6zAPdZ7kUB6QnPyeU5TzLylYFq90OEeO1AxZg4I26YYdwkzyGTA
hbMZfB1/s37IbyfD+Z4R3CggpJIcGVeRoUJQo3tJs+or8kv4FcV9yeOFftyS7WQqv8z7rsW+1nTX
sxt982TabD2O+GcW2qnX9XiASYq6Qs1gkgP4NdWUrKwyiNetC5+8cteNoGuQtCbUM01F26ER2te4
a/rQKoR+5lRyaq0fRcMK1lIwW0a87wov/mZ6c/k4m40ITdiouK3kVD3ayh5e3l+J5vJr/xAPj4cx
vGbQKgRR8R76sX7tMX26wcFt3tdd2x4UpNkdrgZg+S2Q0bY3LLgpSq6FOdirKHXhuI3VxyDRAswe
gAr2TqtvbTXam66w528urZalRZitHVPA0GgrqKBTVZ15jU7dqqPzG9KhTvPSHmIKBJINPheot4dy
upkL57OEsnc/C+pH79+okyvjKJJOU5xnRd3Ee7PgxGhbU7fThZyevQHPm3RIh4vBzbvLBLPSR5UX
VTgjXFs38KDOXO2y4f/hSR2bd2Z5kKaaLrlaqUFhTVsNCBPzmWeub7mOP/36JYS8OWs3XRsMZkwy
EBsMc86mke6rWbUbb2YXDhgIuqw1/AnNYs4OrdPgfgaP40yCtYSjP332UcjVjTmth5p6iI7iEb+y
EZAoXNY1orP2zPWdCLnOUcilpgckb9KSvTdN5heEnOO13kXfO38uh5AT/rly3uso/J+uZbnGN/fR
n0okRSjP97mH+KMJxukeXWpxqVop12YFstB3hL5VIjbWczam96XZa5vUTakduVjJQY5unVUHa3Mz
xIAjJ8cs153nRv/wXh/lk1YcM8Hos12LtszuI5NquzGbgo6UY3x6fy2depxHISyd/Kqvhz7dS+Ts
O6n1Q4i40bm1e9s5c+I4sbEdD5gDU9VHz0r5iC5jjELBzpu1HB6bUwQ7uwY2lWNChLtUf25s6NRF
HQUbDTzwXPsy3fP4JPYsZn7Bku1CG4+TM5nUCfGN5RzFGGuU8WCLgPOppyUfqHAXuyFozTvRtuhY
Yw38JVYOj3xuc6DJjn5zTJrQif1523plv8aKIN84eCNhCjLCACtdVKCCdQf3+1wd9sSLZB+le33Q
SEXvLaUO61AsV06Osao3AUKniealc7N7fxGd+pyjeBS5jWZ6MfG7NfBxi6tiupyrwNgmHKbDpACn
8v7nnHiuxwP8Czm8qhsnpcbYzwcxjNlKw29y0ypRnIk9JyL3f0yV0mxlphhxwjCoaDPLwL6WTTlt
/tkFLBf2JuAY7oBwvAjKfeumKOKhaWwAYKL+mOja/7OPOIoZeD7BwBLol7IypmUHzOKmq+db3w3U
me311FM4ChlxMPWwuwQXkQT+bZ1XSMyqdr4bBuA171/EqQV1dPLTknRmAiMo9nETyU9RpNebesyN
g6t39Qo5qDy8/zknspJlouPt8+Crt2OPknqPzvLR7eqbOMPjDL92sR7g4umQqc5c0ambdhQuZpeN
RU0cI+ySqjXYfcjoXoOxjJ6cwxSc0me86s3erC4Zm7h51EO2zzJ0fADsI1DCqRZmQ2nulOpk2Cwd
MZM+xSbNDYkToo0bTgHlH0X92bz8xMOzjqKBnziUBUqO0UnV1OMKHAbovmXA7VsEXwBvtilrD4MZ
9QuCvX8qMPL65vRdjVFbb1vf5aSpiyB3SlCdnDmQxgmOEX5s0Il5/6m/fpM/7PuvDaQ3N6rSUofj
PZpd6JarPJv1x8nukUZk4xYvsXaDDZAdIj1E1OvikNpZU4B9l95vg7hXK1s4zhrp1nSTCh6jEnZJ
M91rPvex4e9wvQEXXjA8i/ZyXheRAr0R417S58llq7qrBtDrqupmWq44p+o0Y6+GKXY/uwlM6CK2
8m0ft5c8wWY3SAa8sUE0b0a9WxvtuRhxYke2lif35voFEB2zNlgoyCvMQ2aMnFOCDN0tnnB7rGV/
avNi5dq2wZnADYCJX/2nW34U+VBqJrk/JtlezYGO4Lmv/MsUHwZMPUjCZrxu+njn+LDUwzrSimsj
rQacPzQahRvLSdM1x0cUP4AzSDNTdloD7HDNjgqBvly1UEkuaBExZIK33NDGMdWoknsbarFQ3wox
Wd5qqLRoJ3O/gz7FuQBDN2/8kQxRq6BStO2d02jDLQVD61FYxnjXN67zA+8HkPsYN2Hb5Uf2s+xS
91rR6QdvL7s+CTPLjG6LQHOq9cC85kNM93pYx7Vb9Vst/k4juqzCYoqYq8CVA3lNgZUXJvfFBZSs
GhTxLHHvAcA9QrzRUamnNLrGjZHm+OpNvif2/TzSv9JgwIt1MBm5twHxoOMUqvnFi0sxZz3CAvfW
6Wh1X9tBT5986SOmBJaGWZZixnTiq83Rk27g3QTA90G6ibpwJjqBnRHc1jAMUAtMZryyoQrXgG9d
jeZN55lXlSoZsxV6YsPeDTokD1xf+qMXwriKsjhy4Bz3uD6hQ2q30EOYjfSgSKIez5DrObjfJMyQ
2wYGpY15IZKy2SSYKzQ7vcDrGuKzZ2HpqlRrhH4dNYxbcTmp6isv9Nm+kruCiGDgythnYDMA175U
OgyEB9STzQPTPANqBD+AB6k8J3IOMmrUVWm4DB7Ray6Y5bLiVt3IQBM/yrp1voiJ4ycefLkXhRAj
sk8+02zpCsh1/lmliYNxnfLHaN3Pyv8oKzlm4TDH9XPWT7wjcy4Yq8GwaMDyJLPwVkOlEKL1wDgN
6ROW2WI2XboTqBuwt3E09WUyjCq+SI3B/1ibUfpTQ1KW7soOLvYab4kIIk+ZOWHXlsgd8JpEXmEr
K0NG4i8WOVhu9fZO5JP6wFGjRBvW42Cx5SjizEiDmY7d5crGCNAaLHNTZ7GNuUHipVjEp7PBEU3p
93h6zlBUXIyeUjNIPsbASkDm4B4PlrsedeswzLNurPIpFuWmKnCDPTQg558xBHObcOxl8I25/23k
0zkPa+jRcFCnCR8PEXi7gXFuiyE6W4WZ2w3zKjVEd6VEPeVbylnN12lI46dl/GirDSJbyleM0Zpu
p0Nio01ZhQ1Quk2t6H5cqNQwh9CixHHfe3Ht78nr6Cj6reaJTd/WPFDCtv0cZEn/UYu6YlzxKngX
mWmMYFFh53QrGJTZrVs5/Zeob4ZLOg3435h+62QhXbrgMU5xQkNoSxuEjha+Ug+UmKtdmWnO98Gd
6jVrYQGRRuD3VzJv0o99GXk/qt7BXs/IipFbwqxSvEllWS2oerQGWxnUc0y4jurrWI0pdpSa6O5j
WOdT6FPwcMIZCwbilM/c20oy4wBCMpmZIdR7lX/QmhGRHWWb4iNaaA0ycZ74z76BEd46d21o/Y5a
dE8drLfb2V/U+1U+uGKdeRIX3qBvk40WRM68xSHauREFY3eAr1OmqfJggVI69aAxViI6ZHq9mLTN
ZAEwWAuLcYFNNftyy7Ri/YFZGXTeg+5dYSmS+9skKCSDeIYTrGbDm4HhBzpCEWw+qSjYGKbMWKv4
KzNjNYDBpkBuSXU92J0P2jyq/dAco3jfRl2Gx20/1/aGS0eOWSctA4fBoHqGKo1+21Ft/BrYrU68
yuXEHWqGwT9YNrozyOkOV8DyHS7HGdbrCtGTc6vDiMJdpZXqUFhjlmIOljr3vPUN0swkaKBes5Lx
SI19jNHnsm93MeX7Z8cZrjHS/IRzS9quYZEGl7gtxC8F/56VgEhq5RplemsXnvU9SmJmJGBH1y2W
lKZziNHVe1srIThtgpmRR3pkjndfj12ewkZfyp2j8GxASou7alL3Q0SOI2kY4MY9rYMgA5cyFQZM
Acoy+pdoUqbYyyK6bVLLuy0sRt4xh6weMBzGbaIxa5elmImA9iBVnwhNW2lfCfQ6LPRaRXdQogBZ
27I2vnpV0FcbB++EHI1ac9tFprwe0+kjQtClWxpk5Qctx1MYvWrS/RCjC5q5QzCHq0ufF99EIPhy
VZpPRphFdntBaRHjcIMlu57qChMtXN0weTBl3j+g9FMPSRaM3+LK7qadLy3N3Li5g7m0aFLFhOcg
GKtnL9cRuFSYT5TcgtUQiPJ5TNvhw4xT9w04ZWkjwYvnelWWqknXoxZpA8bXY7TXq26ymMOtFH5F
3pj0eMD3qbWrmUb7nvDufiUjaE1wASO5i59hI7qahridlxZYXoZ6EAUwB1xYwnaPfcTSKQeNxh1b
IZCzdpTNNbwCs6t0aOtyNTpm9/D/IOK7KemCvxvKrPiMnISvlmhl/fn93PNUcnx04mBec7bnYM73
kV9794Hb007gNBCawYyCG1/2M4e0Eycb6+i8kcd6kceu6e2AG9wB1Kl2edBBk3adaBU7+Q53qXMc
0ROXZB5VGQp/6I22MqOdjh3b1YSEKiQoqq3p6yjrUYueQSKdyFpfu65vstYsYoPpdTfY4aiB/WNq
fLeV6G5xkdYPRRwx9OuzSQ8gzc7UeE6c2V4lAm8+kF1nLJPlA9nK6/scbfpPagPuwRPp9/dXw6lu
tXmUiSvd7hLbcYKdN1BJLC0Lf6ciybduanTP0vVQ/8lBrGGmt/sUBexaYmL6fObDT9Q6jpGsOsJl
yOzknIOhPsSQisJpSBgAypUVmjFkcJOJ5I0Ge3hlsqEdRKP0S9Uof1Pbebm2OqFtc314ev/rnHq8
R4WLkWnloh6Uu2Mwmx07HtxtO+PlE6RJtUNLK0KAOv2WSX33zCeeWrjLWeXN811QdLlr5gyXaFn+
yWS2CquZkXSNWH9AQzD+s3V0DNjtc0PDYdqO9zCsqrASSUDCP8kt+fi5rusrIPBP56uja+mZN0ys
hLjSwvRZV6OYtjXveQheNP5OXMkwM5gVo3643FdlFH/tsdLZZaMOM9Gcpwthkm5Gi4H4rCSDYV2A
sXzcp1vOToyIxcFdZQtxn8vqO0z+dPv+Mz9VgbeOCj0J4P6yF5Sf52iWG4VIKyyGXG1/TYXO0rtr
Lff76DfWlZhsZx+kVIrNVLd5JfzgzjKC8Qa9ThvKyA4e7QQLTbML/h4dh2QSv1R3v27f25HZUwHg
6NuButGheihv50i73GBfJK45ROGcDb74/v07cOojjvaDWUDBbmvP383zRKkxcG/FOCGXj+ZzSr1T
n3C0E3RZYUCx0P2d62sfZWZZd5mAzeM6k36minbiPVrGw9++R01RChrErG8PuMBG+V0BF6cytoxA
YwTR++OZus2JPe0YMhq1lt3VeJHv4jz5QsXmoBmKuYUi+dGk1XTIXemdUdi9VpT/8Dq9rtc3ocFt
Rasz4JPso57x5AYn9zsPb6db2qou4KHO3Vtuj9K9y8prBi6tEASQsTGTZFxbJEywuYKfhcJLt0pl
fjVEo/EpKxT4XmWptUkJYOPHaH7tSpvYIqHNMV/hbkyRunfQPOpt6iEscGnCIM4qvYPSMpb4hEml
Rst92xiYGOIRJ25jrHt3llfn1xGE37DrJ3U1aLipJZ5eHAqRo4UQKZkkI/ObUmXFJmfsZe31CIwp
u0ikc90Uvr+UT7Vdj1mFTSwy1GKYgzdu2R0MzlYbAlGC0TwsSDuC9VL6E1Plea5ddKnUHxLD4BCy
eBKd+QYndjRjeQfePLbcBFoC8ibaDaoLrLVvzOKWlriFOTCTWTvPcBs8NaUIDIR1Xfc0mAP2rzBd
dtBHBk7NU26sVeY4N6D/xbmJx1Pf6mhns5K4k7amkn0rGmOH1WSN71tprl8v+n+DbzG8tABuXv4F
s6n717YvfzzJtCr/L+CbFvLjadTFVfr80qbs/i+gTOT0ym9a/sXfiAvvL9hlngOnAiQ6vgNLPfhv
xIVhwGIyLQBOtmkaQCt4Rn8TnPy/wClBUgfcTmUEACX/6m/Chf0Xpiu6qxvgupkyhI3x3wAufgGo
/x1tHA/EaMDvCxwbygVAqSXwvVm+/iTs3pBziDe7V209zQ26MBfY5jKdkI5M2Jk6RSZTlQOEcw/A
0YpCbn4HFYpzMhBc6W5RBLfbwsW+BZfCWR9WDIajVlJz1OmYNRM+QaXm+lUZJwjnXFx/HhKzYOpy
Krsk3gZ9PGuhBot7N0SLbr6rUY7AicirgJr30LpMiPnayxhFHpXaPibUJ/DPqCrMivn8HstOa2Fo
8gNDY8iOGcEWCYoWXOJqZ30WltQ+FxJU6d6u4+yDjwT7xS0r7+BrpdevcPrbFMh89yPDaNMmKGnA
uFICr5nqKHts9br8oJjC4tRk+OqrzIV5MeR1isVx1tc4uEbeAOcNEyXULlPe7xC+2DpOjyXn8bqr
gp8UT4ePo6c5zmXVKHvb4x08MwhBQw7TI7MjVDgTGS9kOv/R66oUkVQ5RuaarnL7MOW69VR2QX3o
AjfTlypq9ZRTQYBalAvtCquhusdhKTA/j6Q15S7thF+FU8oxmtJUbDMai4XkZdy0fsNorNl/zcxY
XeYN1b1QMxJ/BqPl1Xf4PIlyVRUzru2z12e7rPaUH9adscZWSz2QLvmX8ezJrw3+P+BGBt9gRg5P
M5M0TvoMkKcz04Pwas1rhwb7TROkHlb0YKRqKo2ivUWJmzhEO0teWrmRf2G6ohVrOuZehT4m0x+l
DVdh1SDkS1b9xKg8ImiBaatp1x1lEdWNt4Jf4a58p7Nf3DF4KieGjleob2QZctRczMJL4d6qOijS
dWS0WKD6wfxj0KfxPup9u98VeAEWl2lcMx5jqiKGD4Fzm1UzkbuyGSyzHiInLV/Kbqp+JBpWr4fB
1d1dHQ1JsZbulN0yMxj3m3YyW9ygM3s09/BwrH1Ushux/iL32oKwVB6mWmvNTS9i10I/7kyfA2ZR
64XQNVErMIry8+QznhmaNLPl1mQO9CPzgm27jSlTfygktjDb2mH8ixqoNn015qqfQz3OEQTmelvf
WPgDI/gvAFmFemlUt05BbgdZrCm6Dbw+/9ukU/UMWec5vG3HcYfryRgwlCoZCjHpDxngnRhabPy1
2+Yi2XqzKi9Kpfph62f84o3HwC4N9doFpmEGBpOzqTlwmpiAfUAM6z0s4nHazmkrFV70YbT04ifz
TibcN8+aGmYHe+2LlEGhoZCsKMA3nfSMlSTHwelSU8GXyswLG1pWCa5EJ7tiHTbdQ9VOBgZvgfeV
mtLAqGkQRCIE/MakahTV4882bmhQFbOY4bKZhXbXNZzVVpEh+lDasYNqtywRH+KhZ3CGnQ2mQwyp
aaDKLDssG1Mqfh02MSHUOvfab2gVrRE/O5hpki0gUUzwo101dr+fExQ665Y6ab3V1Fx9CCaYfJuJ
1LC7sFoj++lSKLsF2ObaYdFE0RQGCCz0h8CMkycfdw9J8Y15BhzXfH321i50PuyyhjztHgZqW+lW
UhHu72Ri2jfLPKl377s57MagRQEZesQVf0ONM9rKGVPxVc5Ej77qElh41LK79kvBnOeF26mJd6cq
1S2miPpN2pZtuwGmTF9zDvz0mfFV+XWglMz7yrQqnI24UlR7R4rCvcvUpD9M2E2rcQqah9Q083ad
Jfr8SQAN+VKQZVHqoIVaPWIg2GAllzG2zkCtklglgw3j/CcUlqXr2PSKfi0zz5i3nZgLn0EzEdy2
kebReLCquO6YNvXL9J5TAnPk0OvSZD13XiZAPwwZro5ORH137Nr6mjls1w9jXrJvHYfnHj++zKku
PE2vP2FzzNhz3FBrpvxtddyZqvFpkVmDpIA7za1RLO05LJWKzoumldGNnn7wYtVDnmlFh3JqkvkB
nkH1tQ0S/T5CEqhjzQ1pbZ10KUMTfuSbHybaPgU9bkte08OK57sSRm27C5jP22GtXfqrrF4UulTA
2njL4PH4gHkivmelvsxnE84V9DoDO8vx1pPA3w9UF9MAtl1X1rfOPLdqm4jS1te9n2O3y4MUIWQ/
VmGNInedpF3f7zSjGvb/axnc/zHspmmTT53O23CIlC8//vUon+RL9zZ7e/13f2dvrvtXAJDYdTwQ
tCRo/3YQMzzzLwcnKd0PyMegc5Kh/Z28eaDLHDwOFncTYylw/Z25Gf5fgWU6ZGwEb/Bz1Pb+CzSZ
tVRX/p24LZ8IvA46Ow53bvArRXybuAkja0tD5c6Lb0Syh85Q2/hh0F6D0vjJQVmdP9la63TbsmHy
DI9kk9d8DDVgUM9x2dqlFlYmHL8LLO7gV+eBVjZ7FRSiuxZOUWtMaqJUrJ+dXGZjtdZcV9AQjT3M
AV+8EX/VB5GMnnhCUFRH3xHeN+5N7KYNXfzCoOElQrtmnuo2MXSguetYOC0EhEo5RXHFYHjDV46L
wpguTSi22U+to1cuzhwLfz+12y7eZfAGAOlj5MZdP6YeeUaR9gkih5cIQ4CsoethC3sv7KFrPSzF
Y5mqEG2pSH8KncmEs4Yp5P2/PaPA89jlTLJ+QClA6Za/f5NczxkIMlKH9Edm5FaehrLCWy5ZwbvT
aKkiuotbxHeJjG0sIW0UEOWdWqTDZmjYs6usC9rmuI4DtmzYZm6g5jf83Ztl/4dC0+8VFBh7GK7Z
SLEs17BB53lH33FMUs1MWkv74Wp08s01CV7sNeCybGktlrDSdb/lDjjqM5Wbo2ezfC5Ufc/EogtD
Nuv4c5lcq7wK99If8cSac1eDXosOq/LIBPECb6RPb8sokUxUJkllmue8wZYC0ZvXh4/3bB+PA5yj
sI/iHfr90cR4vmo6xI0f9Hm9hiSVQQ7niRdJkwc8fD1xAyK2Mq6tvJn6x7xbvMrZcckOz43d/14k
4wE4MEl8B8csx+VuHNcjpQuBc8rL6HsUzCVDWiiYimjaaBEF0Wk3+e3IU3n/mf/nxfs4/EE29PVA
xzznqD6XeEkEa1xvf9iu4i3fToY7G/nWaVXf2ZsU1Yn7re256/R/Od663yp9GpACDdjZ1urMQniF
Kf72KBxoxbwlvKgMlnIgPnoUtKE4TUrtOUlbr8DlWybLCwGEJAFkyyyoPdsh/cTJrFcjJ2q+FdTS
pH8syEqnsNSMtnwMiqRoy3XjVK35UAxp2T2/f88I6L8tGMMARWlzjMfm3uBtYXd5+y73bOCtToH+
GUh9yyLAwV3nZumjsjBJJUcftMfazJvlpZGqWv5I67j/b28WOQJgFywvlmKCTWj7/Wv4jdkxT+9W
z8zcaMTwjOg1K8YmdDk5l1bkEPe7uG9z/LCdkoja1kVrOHv6DZBcVk1CtF0i/5Twr5AEiuHSHvO6
OiejfK3Avn2qVDTIU03I7SZL3D0eyhotVdZBOVvPNIWBBm4y2dWiv2tmiXN9qJqp4ctpXjHwd9XU
YNq79nMk+I+qriOOuq1A+lEgE5kui2Th7nAE0F2so3tH18SDWwQx/sc4HY6ERFPLJqO80OdA8Fvz
NFIMx77//I9KjEQqF38OFzsIjJJcEPlHEYOVyaxROdTfPKdyyGNrNOssxYiMOGgRycNdT1bR9Ct6
it7m7/rXcFIbEeOfOFlIy204/OOzdO6FftUIv73bOJqRjGDCY1BRIpAcLYt8zLsiSqr6W93yFjUb
q8t9+9oECD9dWpRouR1BNIj5U5GME2qwPmkx4AgJ+Mp9iJs50vZtYWfzJ85XnYtPubskCKM9FMxZ
51AzeDxVZwUsoWnwnOGhbrN8/jQLN1ekvQKmFQbO3H0eUFUGCT+0ppZMxC/GkWdnMZfPH92sx9KH
9wdOGyBnvzy7fIxTEozm9eMDP9YmtfIxEORXVCQPfHNcEpfcQNZOkT+NAIqaehtgRj482lY1y6u2
zSPAoqJo8VHU4gg/dc4LKv5aQlK2P+EybrDIPD8mz0DNUJGivL82jkM4d9/TPQ+LQExWsJQ4WhoW
tR5oRLX4Nht0TePVaOoe2B5VZZU4IPhUBIr3P/E4Gpl4vemL1QpZKXv38Sd2rd4lqrDUV2vGrNMJ
OdAs4c/svJzN2x0ax/0WgVtiESqzl118TSGadsKZ5GFJZ3+LihYmoqbHxoUxommTJf8ejmYLhqMW
uMWnwi4LcNUS0ZL2UjVJQzRK8g7yWBt5VXoHsDYm4tSJU8Ub6DomXuf4sypBuZAS+qWIfPdxtFrh
Y4+lUK0/SF/T07Bx5rG6ZBHBUcn0BTC2siPOz7zsic46rChG4MUcZblc3vzBdqxbqPhejSYnb61x
2L1/44/jmm+xQZFucNVcrcWZ4Pcrzt2Iw1zTeR+HHrVnsMHT3iSJpbHNuoU7bdv7xFAjy3bMA4s/
Yvma2WpM7yxvBdg1M3qMkMLwfU0qZgVt9ppmNyESdwjd2DZiqLt0NztTzlsXqWLJqY3JL3g7PQM6
05nVay4NvzfBA/Mu32fbJKrxBHG4WxbbmzR1AXjPVVaaH32ZWLxbsuaEnjKZA62eV/f1PcZnbOK7
RfTCeMWJlUtIaQHU5U+AhUnjjdFZflQtxaAnEWTISlIllvvQTKpyb2A18H+lTArya6a4cLttrnmt
ta39drC6cGK/4HLff1pHSAUQ0YREPO0MXhX8usj3fr80iYLfE301fbRieryo69qGpUXRKK2+S93P
0eROsmrmT1Qil/2xoFrEAwH5JeJpgyWBIalQW1qvPpKlttwO5WUWq88aZqIJjZWAJYYopF6iW0/Y
3KdmrQhrlLyWKAhpUOe/OGMZ3IoitrkVUnrUFUNH9PTHV0lgZvzXr/uzhMKcbsP/P9je/XqQp1vJ
3AM83fHdMx1MRHETO051DTXb7sS8zIeh8Cqiw6/01kwYy85DTpZJXJ4LC8tr/9uKci2b+SRTZ1ti
YuH44KVnFSlkPXofOnQ6+ZOcJCrmHXs/98fOanA4G5iAFQUSV1gTN1wMUUnKQtDjLql2FJJh486P
sm0kbZ9gwAs5PLSwfdkB4DnxE2AL7s3fjy1uVMmtHIVf8q7wFi2PI87BS5ihliFsgSQ/ZcHwwHR9
xTdx8py9ie7tck59/27jp/EfF79sAgQJA7+O/zxRkQ52WqyP04ckmVyEwpJxjzqMFO4IN64521hX
NUnrgiwMTBNd6aptm7S50EVvYf1Sk+1ol21caPZ1VEDqDRsF+OC7njJDrKLedte5V1bih53h1fhQ
VG7RPqnZEOrWHgwdeQf4v8CpF4yH3fVbpRx/uGmbJBrhEhZ6YVxZemsE67Js6UlmI207rCfQOwBX
S8qhtUdcIvKBl2GgLDVBPdeAyGZbIO29/egy1GojjhuNXvW7OlCJEZG/RbE8yMQjM0PkLNQ8c6xl
KTJ+n09Io5uuztwtDk+xtXYKbZw/KLcy00+9LeJobdnSNEIs3IJq8QqVXbAOUhMPqNgRdPhNS67x
wlbzZRSgDd9RI07Mbax1fqJvmAUq7I+TM8S59hEA9jh+GOVInU7rZKk9sGN4/Q8HJlP7cfaGuIRa
WeGT090H4yxyejVUN7ZzZfsFdci8sswk9Nq5a/xno8h8WCRmXQ2LJFZOzUvQIybV6Y9h+5PtZVQ2
jr/mHEABeRcVWu7eBIan5flucGuzE8kLqk1LcpdH/Ddb+3q2sOnKtjNdiTq5hw0mMQ8u4aPU3qEP
ojQRV6Uz4t64yYZYquFKOVGcptvILlTvPESlaTUHN7OT2IfWyXEqp4g862zrgjaMClaxZrsNXMKo
nbPpoOKOsaadSgt2mzAPlE2AHeq0d75UWu863YHFobQoVBZpi3HTw2Lml0ikiCOiEAyJ+UP++qGW
poK/W8D7fNxcdXbzPPdNYA4XmdvWsbk3/oey81qOHMfW9bvse07QgO5i74tMZqa8l1pVNwxJVQV6
giBB9/T7Y6nmnOmaON1nOjpa0VIaGhBY+NdvZssKQ9R+fmnC09wUDmi/L8ZtXbR9K+d0pOezqLzN
6RLQlSj8LPbl7TKpSYWERFrFVB3DElanOi8NHgsjBp0IMTaZbLxhEiGeZVn5Eso0tdZLIbAJlgcL
zaODeKNmiPuXlgfxqLpy8g5S+F2BxWmUHqaCiUAe2tzxOHamrO2QlhHfJPeAK/KC/b2tykJHxFXY
lt8Q9uQ2fB+Qdxw/GxnhTKnZB3Nl3Qg2fIAvaYBOZNpx/JQsuw4dLzW9yHrOHqqx03jBscim7YpB
Ny350fbZYD02dbhN+WIcZBQSBzy0DIC1od44DbGueZ36PFU8SdetWVIQ9xuylvTQdndV5rDJbJx8
uz2OEpnr/+FU8LgxXxBxAZZkGYs4kzOrIXpcfO86NjTdUeekoYb4ZzpLSEgMYilDAkorTGdehqKh
Zcj1srK1PWVmFc58HRW0i+Jdzp1W62PAyOIbPP7UvafWvA2wQFvbnfcXi9+RULtdGkjbvJQlNuom
jmHEep1z/HU+Go5Y9w7glvE7f1Zt8FiS2hN7ezHFAEB4MmYO1+LX6EnXHiFpEhbWdnLpsPy8GBjw
cv9+1bgxDZXt/7zeL689G737469LbX2+/J8X+fN1IAVueR1C+OMAnAY3yHccshVN57zxFk66c3FO
qnbS9WRuP7IBly2cuc8b1WJiz1Bj5220PG+cmAQFTF8zZCu3cW1artLo1hUvcRUYG5qhmPSZmCbd
shW9svZxot1XW4ble/x5BVvFE8S89nlOmYtrLiT1tgkm5wyx47Y7tz9v7efwCNKy4voEIucdiHir
7eTnYMG+l26h3r4mEzSB9X5pOwg7z6tFS3q44Exxn9ipz4G0GjpD1N+ut32Kk2t8O9mbhR6ji87j
duifF9RaEU0R61R5rQhhAPlNWZyvLuJhdZIbomUfphy/7vEKfvmGfPQT9zcfQ7d7dwhmYvj0eBZv
J6+hIgW3tCG3g2vdcfshRhnxo2rs7XGoV387fhqAMpueaZfCCj/SIOJzsw6vC++s7JfQoWf8OVby
Ar9ydCCflzwuoAjYhzn3Sj6EFaDlywuVl6zz5EKugf1M5VZEcOg6a4D3bPcy5cv9ImvZMuHpAbZJ
42pDbrhNmNSErdweZ/gFG9BTLiYooiOmwe68XHhxX+HrPghUTfW+ikVF9FzaS2BDKB6G12dEWPCD
otGvburO8N+lngDRfHtygIo66B7VzVgOKaDApAu+3clkO74ETTqzC0iXdRv7GAoGgMSzB72oQo+S
VSbCapQlFn8vi+ym/hzaiV7nLzZkdOYbWbUtYs9fcHIxVJkujoauUqs+aFUSwHKmiozLcfJ+PjNd
G0GggLc/lSSHIzBop2EzQ8+m4Gz4PPU5lsiEEk+hguCMSold1yFAucMsN2Ayz98Q8m2jBrxqG+Kf
+CmeMRNXwDHudr4D/AB+aAY4r+9yoFBrl1cruDIk8bKJd0AWS1Bfe8rRvCLYBGfdcUSfybj6BFlW
x690Cq2o06l7LtNu5TPWT+iNZBEP1LDzRQlemjolW9+6Zu/U7IcKYMK/rMtge54GnKEB4WUZDUyV
XpAurHk4RaPcgMMSbBcPrv8GFbh04cDii6qRvB3hMWf5ZaI8S62LKcX6JL+JPZRPGWYULHfXYYnz
43AvgLGW9DDjmL1kxwAHZDqMQBdOIHYhIFCAdRTW5x1xVVPMzV8tsXJWQVNvy0btwza0d9rVDoPv
80oWQwsS7SEY88aLaaW9H96Xq5msR00xDapAAkccfGW+ZXxZk1q5AoWwt3NIVWMx+bO93FCqKqde
pbKO63ZSX4N4yTrnXcxVUN2Q7qmW9Ahfvx+sH+ihijk9sKJ5iBZ65DqdtY8qJ9QvIJJIZZ6IkCmk
xAR78bL5YQqpbbpvMQ4nnfulT+lG2yddmrGGduCuffmyCrM5ZBpWh5nNPuo0asqNM2UwWueAihjf
ZH5pheMunOhMzcmvM/m8l5g2AxDvfd9bttP6Od3Qkd7mvxgRKz+o/reHF7L69ormJ3qPW+72Oxjm
Fq9Y5LK9kKQymsEHdu5bbyOHCMujLKkW05sVp93NP3kKt6cyrre//Bqy1JTMRDEJvvzpEw/fplME
i3peNCpPx9V2dGcy+soticUN6LlY1jR2z6eu2Z5yaa0bHNjTJ+KHoCwbzrvVZnwLm/7DDbjlduRl
Tqfx668vIkaTJa1jqFiPnzu2Ji/WsKTrroy4Lz8nrPITaOwiZwOjrarbQMheB1qIpJZ1B60961B8
PJrcV5zzMNHFGy9yV25lXCZmviMcq+2wzM8HzmpL1hGCNc32kCt3azMmzTRvYzJMV7fMdz6Gt3V9
yIqKp/H4eUHAgbdJr4yCrcQSvWMVl5nrofH+G+Drt7YRWA7zAyPYZXIjmvp3WDkb6CGAV7uPWdsG
HHUo5czTMLVMs50ltieoGgFeEEQjW+TY/2Z39+e93fb1wdY4sWPfd/j+33BWbWZUSditPP6aGgsw
YI6CfQBP0l9/1W9NGp4msq3sLX7K9/jv7+ZcU1R2UUop+c8xYpdzi3RRpULchjE9K2bkINtuqskL
7nArtOCW/Zoc//pY/gzzEU/B+Ikcn5OnHc44d/8Mo6Sj5wLfFvKRVDWmsRx5HFN030ehd1hbSue/
u87//oUuabY03KPYBVz8PWaizLTtVLWdPnRzw0IhS1b8c/JKmOZ+Pdl/fYK/qWG2M9zyxvzQcSPX
oR31G5BJrKSQzVAFD79mDFyrN9Aeos/i+8cZfeF4LBTa7HszeUuR1KbZ5nMShK1Hq18F69HfHNGf
RzpHtAV1wqjyIGgKILrfgMYltq0pXLzuATbm9lBN1HU845hHYH5CeOWYcwsyYRaezBirB44Ak/Pt
QArldRDF4HXxfPq11/o4XzG1LISlq46X83ykzk2+eOwn99NnPwt16jbN/vVJ/H4buXHo8Qki9YFk
neh36Il1txvc2Rpvsr7cZqb1ZyGker8x94sVGfEfyV18GiCB8G1u5PZPEPyeR4rSWnGDbYPH189l
b5ZZV+zslpm1hTmPLPg/Oz8gf/SanF/k8aj+23TgTSlI9JgXN5/LEkXydjfCsuK5aPpuWzD++gu3
+eX/AmvgszHtJ8ETCB9FgGj+hmdOC8p8vfrlWdhYuvT3YY1o9CvcvexvH8F//ypuHULoLYCWTebv
U10NbW0xMsBV8WcXa/RBRxhHblfz46/P6rfeGp8OQyOmGc9VZB/AzPrn+aWxhywtZhV/wBykfPt8
rFy0nYxm7RH3eYa/+9jUexvjcjfcEetJpwPtu40754BIP3wuSKe2Hv/muD4pIv9ywcEwuQTEELo/
CQPR7+uNbdMvCvOsP+nVtbP+4PrzxpIw5O+a9kePUiIK9m0vwXzjXZ2u7GJ3gy9JXrikioAaJPdt
qUCkrlxcFQv7rk79zWt/oWbx25sU5baDKh7DsZ7yqetqtmcax2NsC+qKOM0BO1c76Osk0j4Q4JU3
O60X3MWffcYyYJPk3aZN7XTzNf4NYwyVx4xo+cBqCigkZ2yAwrxOKqtQDJFfhVNo8bZsV36WO+wc
IhYxlAhMr59boPLn1Zyy2mVOYMu6lSfT6MKkO2tdcnNvsCXjclP6BSa8QZa3FZnWZ82laNpy32yF
FgI1eD/UzkpUjY6bPAkUKecGye8nFAN9nMP4VWD9rOzo+E1c37WLtuIC/0EQL/Y8iOYOCt8w67Eu
2e2M8L7xNpD7aq579nn0GaqievYox2PvJljwUFLnRWBbG0jRjxr8d/ncH8bT0ntdkpGQBxwMMhTS
/dgV2ZausbdMKye73nUerCb3Lu5iGNAH2THpdE/QmEe4n/RBtk4btantBjft0NPceMoVKLhMGOfQ
HI6Z7hwHNbhDMfxjYUvcRxd+ME/uV8cnNS66Ac5L1T2U1qJ0D0XTW6QXKya0edgTNkuP/9C0uIJE
RGC4qyYp3AIxGfeUjI4f7RexpNMV2tqhX8kTKKacXX6MY8Ee+b3dnwTGg9N7ABdxgdEq2AhgPBKS
Lv7agAhZBh57sLUCf82RHX16GVxFNetJcWyyKsDJ51f9ByC/1a/E0m+L4efQqH5WqU1YlWwl8XDJ
8VAbtR3UDjOsbEMOwy1LdzeV1hg/sbi00aNq8MM41rkv8cGXcnr0l9wvcCmc8BIQo3eW2wSE1Ih5
z0BY2odQB3jVx352ExKNZ4Nlj/opZVCfwext+x1PX/aOpXX1Ku28TeYYI1ss0L3hxCYcqMtt/MtI
2V9b3JcJNVfBVQCFPyEXIePu2pY+FtigHQg5MrdrUQ32gd3CcIgW26u2OKn6I1Pm0XWEutTCkpc1
OS7o3IHGIchIjEhNnGTxFN2Hmx9MSTzOtxxbhqTKcFlYRNMkPrFbF9Hq1sclJZ931yhf8NH4/+1F
0YTHiY9EgLBk75rs3RN8jPQbqb3VqZydCj+PuPCPWWG3j0rQM9iRawWX2YI7+zzNa/RWWQSSxJ6p
n6bIzQ+2O9gXwo5xX2gty7sSwIdHPfTN974I03tATei62eDF3xxaUOyzHOU8jG6R5UdF6O/B6evh
oR8FQAhTQdITQHPh9RoOrl8jAUjDOM2i13wk1O4cZoT56AlNdAhMVGR/y7wmeGn0/Oh7NPhhnaCn
1xd1DE0iEc5Q3M+jV7J/q9tLvx/wYkijrH2zi15dzaGwL3vcDxihkO7p7cpxupgps6/tsBzPQeWt
i7z0MiRUzH7fnGnyIDOvkZOxnVfWl0l10/fOsiCn58761uMc7sJ0UNAa17Vn5GYVEg2YXDgKqHUq
54vASNxvbEflN4sTMhGz1duPk1d5FyKyK3Wh504fXWXcSx9XC+Ko/Rd/Wj5sk6Y3wuHxGXszJECe
uLjIuR7DxF9a7yDCoblRmdBfFjVTK9q03SWxTSXcjBLnOwnx3zKeeKNjTpq1WzWnFgBj59r1cD+T
LkHmEFzkfTkM8pkc6O5Vz6p2d91s5j06BsxaEKFXdIIjsEAePGJpEZxE013swgTfN+tIUlatCMNG
iP/StDn28Gp07mOaG+fK1dHeaDu9EHkj3voomK8K+hAj7RBBouWQDnDCLVIKpJFXyDaJ/6qcMn5D
kW7bSUTdWOBd0nd3wRSURyb6gOywfA3PBqfN7uAPwTmZMv1M2JQ6jWZ2UI+MwZv20mfskorntavX
6NQpseyKrpbfFy7IKRtCYw6Up8vjQGJtutOio5NcygFb4XE8DwjNOnXUxwg8wj5+jpshfvdm5T0V
5A68j+u4fjcM8GQMW/daQHgg7yQgj33uhkfqXmvnI1y6snRffl3ttjl5lQM5vwHmvskWW7CWYaXD
QplH4FR+GZyh40r3UM6LU+kb/QznzOP4R/fCsRvvWARe/wW8sLsj80GfOUsVP9a1Xi9lX3SHGf3j
tj2v8xuY3MOFNmK6a/pUP+koEh9eOTI5uN0y3gj8OA5wOqdbxxvM5azD6TyfZmwxWhM1pzSoRcK2
HeYncEx8vlo6vUrTTN+vbpQ9R9S2X7o1Gp5Y8OUZD1t4vTrWALcqyPEKT/0rOu+Oh892TLrgSmAb
4103x1Va7V1Ja+BOzpga7mGs2MRoFN0XheePZNO/rlc6FuYSAhUyEqtun6S3xjVzNulyXlhGZw69
yP2oVnEbjdKjY6Ctb1aK2Y19tfgCf5L9QiSOG6H3BGqPrkrfG8PhYLfIS4ZdFav0ilwleQf6U91Y
YmleqkG/8R4JAJ07Lz0WKklhwuJmjgtoob5y8ou4Ve5XQ7TltK+yyb6GgmSec3ccu1PmVsg5iBkL
L0Xa6ohM+rqJL+osUkjSe7FijJZNCRKgOtwVmCuOuxoH45vWgodwuVhdyLUO7GnQVx3uMNXRmbUz
nTeiq2+9WVj3YRPnCkNPnbWHLFb6AT+VsT7Qil6yyzov2zyxdOPD1ExTx8JUoe/XBxxUtclOW+lh
J3E3k8lRctWwFSkvSrACXe0dvJj6vV+bdLwGxSn6vWcc+TSFKx4prV0FV9AIU6ShDiXi5QBAMLz4
ObtSNAkW8Vs+wV+2bKA7nY24Nlz47mw3xdPqYfw1kjvY2bG5cJns7HOC08bl1FUo0pJs7H3zGFsI
pmAGyQo/GW2lsir3lojnx9yDzbNzM1HdtwsBhaeJDXCBF0rn2lcTbnWkCKE9Ca9DjOORGi/dmrQg
bvghDfk+cMLyYrCWuS9usfwJcKrm8jf2XCfgR3W5sccUHqy3wyAK3P8WwmEqF+AfP74DqQV9tzfO
4tYH4Zgquyozusa7ugF+3q/D3CEtqxcaUmjTMMzPhd8e5ORP12UOfJvgUDWfeVI4aJkiOwuB6grt
nJdSI4lSxg8JB5zoygeDO9xYfjyH+xrTmX4XitIDIgRLfCFBT38bY0oTT6vFPbVt6ngHOWaucfeU
cBlmCnAGoMhNuzALHhZLtKQUdgaRcbVnJh02twXbyuf8g0moi7ZoxUqR3tE5c3woa/LQs4Ny59b3
rx1rDMwzTeY6PSu6SLzJcfy6rpl8lpn6KhFYYi7eTfXjBOfkkEapPtksHjaTRKBpy4XrJUYJ1Y32
8KjAkABxZKewjgmhj6pdXfv1o0YKl2hN7JKJcsH8Og71xyDT9Ri2BKh1ck6v6XxG9t6Z+6lLVhYb
cRf3mfcYQmwi02EEg2I8MGB28PSmb5i/l/eqawif60muvurbpn00iLokaR5yTM9BsyVS0XqOz8mg
6RK36apjScTHY1PaziEesvayJMXu2i1ncekqmqmt7Gmqx2yLEtdNx7fGhOa0zq6Lu3zIIpzY8dj1
B+UE7Q28xmk4V3pKyZGd7HnflbLYC3zA1C526hRuK0RNc94HnNxhAXx/XFP841L68d2poO+XaB7K
abcupb5hlWfxz4MSg+OC+oJDSB9YdfKjCeNgbxqVvRS5dL6CCM5HyETxqbXj+hiqsLgjhl3vxzrI
Xu2mfq4KGGqSjdsxdNPiSzu5pOj6Xtt+8exUXxjXS4k61HMR7XNA2wuyODhpaYO85/O4ZxPu3RZs
Sy7Gyck/yswLv5apdF5Lx0NfT0c58VXXnntA2S80Bdxym9Mwn/EKu7tGfOtRtzI5boNQfIhy26Qv
ZMSwas9u/96OkZUfKmykWaFqtiznjd/k7b7XiHzpga34inXhVDh7RLA2Vg1WXvjXlerd9yzL0Na6
FcewIzc4i3A9q7s9sBxjIluUf14Hxg0TtvBjpam1SnlRq3b4Q7FrI45S4TDzlYWXbL/YIv/2zMIC
JSHvyjrLO9993vgMR2fFRGeXLxZqKH8u3s0YKZYHdp7H1qSwtNrU94ikjPQliW7ITrWkpLmae0Mm
iTvM+b4H/hx3+VjNH8Ow8KzwULJPMwp09dtIN23c0SkcD00xeheA5xIqVz6TfbDRWb8LqK3psQ6z
4VIs7N92FuXIkJAwZPkHq6vhItvr6L8MfVV9CdWI9Vvv9UllWwjtzBQ6j3T9IhzroDqhcR7wljtN
FFUXzH7NdJhxQS0o5WJKT9glVnvjZZNjkV65MQQXcpvUQatxC7ft4VIIEi7rbEtSP8oxoMVD3GhR
UqTpw7aNJYF06XKXmtojw/q16U1T3rqtM6GHHPu0ZEqLSbVUe+0YciBPlu0WjbgNjJdGu5JsRe+t
gs6KxnG0orlIkcJhiGlfl0S/tvGe3fYs8Lxds7o3+5AF11+SjL5aVO0MLHOxJM24pHV5uaBt9Gws
INiAqTtiWD2ErjP089gctVFd/iplKcjymXhUaO+gEvLINRrnDm/Ao6RWa85NZqz6R9+RGOYfMnhZ
NZE1HT3Ax9R26QmdFASuoUlwU7Ds4q4wquQ+CAsalylgWNObwHhOc/rfaysOba4jDhkYn6E79199
jTfq4yeIbKmtEYIScYNsXSed1WUcIyGiFcw8Dn7Bc7iG36RI7Tk4wfdeed46p4/zLwazQNJrmwgA
zmJnmxZTwBLBdDy8mAxAIboaKCjnG7vAro5QbdmbDscrum7cLZa8oi3evcg0eD+gdiYh99IznB7e
hS3sj34PGcer00dv8BG/HwIItLl3YRvTLS38qHygxmHvILujUhH2OdAH26SEHXWN/8dC6a5iZswl
zimiInHKh7BeFgU6PILw5nuoXqaaxEE2s8irg5pgAsVgB00bXa2UftEhtaogpTs3pjFickd0sTiE
y+qJE/3I+kVFpnq2YP0MO7xC7WgnDM/OARZM/Y3wYqosWPmZLg9t0MdZMmr4M+R7uB1N0TUwy0/2
/0Wcy/EOEJeE287kV62devvSDcx14SxLfVBeDYlsjGlQK6t6xOltCrGFFCuhoY1asChsprI56cGG
XTlHamoQDY3lN7Xa5B+mWtRI8llHkZ566/KAC/k0UyBY1YEKlB1iWijfP+lAELyX1tH8jkPpjDLd
ITHGeYjKvESanjfNh7ZprO/6YmRr0KzWyG5EF052oJzQ/ZnBbHj8hkvfhrhQUbsNTov4GKAfG1Pr
WBsngjTkboGLqS1IsxCIsM+cvg2/VGMlACw3GwVMPVc3R3i7hEt/U0eBbRLX9s3wCiUDOsdOK9h/
e7gm3UiB5LjwnQC3biQ773onOurw65lGIGbHHv6sYRlUF5ZEYdxDCEf0AedP1VBK3AUjlKjxY1pl
ZC2f0FNwY8JZWjsPzt9ZpyqMCzHcFO8rRArGRhrfG8sm6S0jaSlw1Hy3cLMTEadRfCjgfHy3IFUB
HhZKXllMw/1XNpdTdh8Wtd6qLs/Nz6hgggstQj9/Z4r0lpM3CmwvJ49INUxSv0ls29HWTiu5sigo
QEbWNZ93Kren52j2zd2kq4xTQF5H1zqsW2bTEE+AufTjBwf4MEziop3OHUALgiDg7PwxeQJ9o1/2
4qwRRQFtUvuPXSrb40D0x2uge2cXh/AjcYJcUQ7064Idur/coPV088Q1/YjYrGog7iPTj8dzfGdh
zfXNCk1VptPM4cbVRtlgN4y4PMSkis4V/V9MPPI+kaM3MvVa6DCwclAhtEdP9h1FQbP0155R5kq6
zhglti9VeISgoZ6mORxgQw8NZwlLIfwqdIbHJIGy4raztoq3x3mw2VFTL/kuKNMYmgza6yxhQS9g
hAGX3K01CMBuDZQKsNqB+Jd4dp0f1m7mPdKH5gedpVbJ6KkfU581BHn3834a/OVLyGwxXmIIq1VS
dWP00PvYuPB1vt+xIchBgWq3vfaq1L2MMkLNoC+l+FVqJ40vLStz35cqLy9mS/V3cAiLPdw09w21
jmnof4Txss/9Hh+hEMfYJTHTUvS7SkdDejBZHlXMv9qrLgvHXfzjEEz+i5Vmar4BuSo9wABc/XeV
qp0veQwTY1dDELlpYb7YhxA3BTYFsYvaAuc/vz7UTpE9lZglTGRzsj6P1OdJ5hF9uV03DCG8CRga
x4T0Jqpq77WD/SF3o6m+eH3dvuqhRZ2fN2CPMD0hcMmRIV/pL9KasJMsSdzYW1Qe19ogO+rBXb42
0ljnuuChTnRehreDGdqLwe/QoOiwvAIXCM+s1I5eQIzzkGEgg3flrt5hFnb/MGIfcV4iaXc3I41p
q9awT/LjBogn7PvorPeyhhijeAtFrvN4PjW+O1YPqHjzRANuJZqhLvad55sD5Ytz2ZAQC2dxcl6z
dJlf43Qg6hj7QiSdfnnAzS79Ad3ZToQvhueIcv9EYLvz3sKMf7V5i7+zZi4cUoRXtEDR9Qz54KTG
gacuMm8Qp4c7ZewlJeSptR2eg/UulhbOD9oR9Yn1AL8T8qLwQAohzfDuq6lz9R8FYEcSzWxUujZv
VvLDnfbFiirxuDkx1BhScRmVahxadDBAS8/7WAzovz6UCjxIv7NAlfWY0JtHXfXKjrat1YMWfYsz
7VBkHbN8j6kqnCndocuGvDAvRF7Ta6AR2t4KFPvQYiYXDYmbeK09D9k5lsB1sZ5DMF+G5zSfJ//D
b0RbnpHGVg84sW/OsFYSjb5A58+DDcuGXhu8jSJ28sBOIAQ6K2VjZC/5XpeBtudzHJtBMXeI/P2j
EM0UfQ2aZmBSIRe1mivmMT+z/YQ6D/5EYi2BlBBtBNwvaNKU8bC9FjTaPDTQ68lCwRpRtd/tzlrC
PqHRCoHw0Css/XGvWnNZwmJSMt3I7YzBjjaILORqd/ejFw1sYXJvDrR+aaMpHYuEBnHEvg8pUz4X
N0XR9ganxymIAudgK8/03bsp19FZdnwKBiX0mwUl2W5VGTPDGV532J/uQay3MxGBtOPqlMl5DDGh
t+Tq+rs8jUr+Bkc/DOZLa+jZMF8WS59WwX7GaCMcj3/dnvtzd5muYUifHu1sTP8VFvjv2di5vyBN
knn4rWzV1tDAxm8jftQlVmhUvS1tqb9pVP65J799IzJumpWbdpiW72Yx8K9KGcC5aLDRS3yvP79x
/GTVeH6jac33YSYMJLjRni0kH3lBU/DzlP8jx63T9/bmrf7e/26ehbfgR6tQ48hs+J+ntubfv3zJ
df6h2779Mfz+qu1o/s8n9f/z88+4FiZvw9uf/ufw0/Lq3nzXy8P33lTDP/0Mtlf+//7xl3HW06K+
//d/fbRQr7ZPk9S9/+rKgN/zv4yN7fN/vW+7Ev/9X9etbj8+2n97xy8fB+cf9JUDn/wOyCR4XXko
oP7pwhX+A+jJC0Fgffo50XZLfxk5eP4/UNcxvBDcQsbYYj3p1w7Zf/+Xa/8jBPaGo0FeyqfLwz9P
/Zceh6v2/7R6FD8D/f6lyUyDGV0YLAI63xDfIBf9eVhFK/Nos8g3EGOI7XAXXXyKBarwfd2YrjuX
eVNguS7xL1AJvWT4Fjs1Y9Vlubs1KvyKDmjuNoHNJgFzy+Vumgfqx6vStYOODZ32DLQzu9Y/cFda
S2IgYNcOT8UE2ofvO0m+AuDGcWcAavTBodnspOFF/iHdEgqwoNvJvKSTzs3nUu6LFul8HyVuPUoT
PdEgI3EOHVNmD811jFPLMB4NrjrmUWeFqe7oKSA5QM1c0cRtgbnvaEmnuF5Hrh2/5TUcwAvhZ+EC
IdjMwSFG+h3uy1CW1TGvpW1fSLe30t08DjYwO7Z6P9LM6vUJke2oH31Px+ohNpM93CqEW1+srrXC
83DCWevMrke7xQQwkDRHJtKs0smlI1QHTQGNQEaYh/kARCW/1zD4B6vrE79vumNk4dy/83nkxyNb
tKi9DcfWJrtjhPx3jMVSWmeDrj2A0oJN7T6CbkPBodnBnXK/88/6zXxgP8Dyxs1ZmmDEvb60iE6I
/PK1j8rlGhKOLSnE9PxDBWlvPoQ0JU2kdAaapqSUT1YPL3VfsvJ9ODb+NidvztX0rKACxOkON7Ol
Lw+5Ha35W22zmlKuoaD8DqEzK17jGXrpbahk3F/aI590AGeNQbHHEAiEzYG4B/BW0VHgMfBeu5gI
HYYmLTH28YT9YLU+WKVwRuESZj+46SGH7VDulczmcqfBn+d93jmIh1Y4e1+Bk4girHsUPhog8InK
UpSUI9SpO0xxwjtgsVmwtQx6InhZKTzM3Yqq3sm2dX+MbjQMe5x9RyDoNs/ZojQ++Fhm61u6IxFV
BpU/HZNDbyCmQ/LDSYQmd0PHdZ+C3y7wHLE+wupwiY4OvcL4YqDXouHg525/6PuuWq+HJrL0YYXz
4YCQWw6AQ97E5U1hHFUeR6danqlw1HUW1mlxUfsAzzt6Q7m8DXsok8nmWdRT2wfO1yoyHbacZNP9
sEcV0XjqBY8Ni7UXXFeb3UGyDHb1UKvJidDZUFGfxsrlfttSLPIEkV8fCXMp/ASz4eqhCkH+sVdC
V7GTiBnaIyvfSrWElzjt4KGkwW2jMkFS0w8alwh/jQDhfBVa5GAHtE9wslnAu1JFuYxp3chNa2Ox
4n+Udt45jid0Zn3gCG6hG6dznxhjivRgT6OFeLrYLIK5QV1+Dpcy00eh1+m5o89en+B1lPe4cCgK
ohVUG1EuLU4wgKBGMhYGjSRzZp7oGNb40VUoKJZdFHWz3nVlHhbQdGGC7gwaB8IuZgJnMakKnSem
XvkoAHvBRSOjI/Yl6SSeyqq1pxMipWnz4KBQS2Ra1isG6ikgvFvDdD2C4/rZK+qFzN8jFV945Mh3
i8Cva+eNaz1Nd3MbiPtiGGx2yJNrQeDtxvGME7cOpmmiN2fqWnUuplrgPZLWXZkUkSjDPa5ZqjnI
3J2944iOJ9xNptlQU+WUWI1N/dwg2J3bsT/mbN6qozt0VZjvgHM33kodueqrW7fNJdWD8O42MWhL
6MlSY5fIRgsx02zlb6v2/Xt6x8zq7gyF5gRcRzNYFLL7EfZik88UQv1RG7Ruhwg5U3TKO7wpSD0u
xKYjzZbiZIwbv9J2ap+gFHO1Cjpr85XAdms9BOE4hvuwsK3i2JXQJw6O1MTU5mMhrQLmqFmym2lU
wr3G2CtcrF2vAvfFqDB8i0Rfmj8Iz/SHo8elUUk6g8w9+ukcsy2zbC8/+1/qzmQ5ciTLsl+EEEwK
BTa9MDPYTKNxdJIbCH3CPM/4+jrw7IpwmruTktlSItWbEqmIDAIGKHR4795zeyRGYmcOFr1uVB1U
NLMhV+9izuvEtmeRFe0Ds1FVhIpS/9wFhmCExuSLuxhCY+NapSvHxpODY76qjDgNVuYo4fm39TTp
K5U647isHApf3zKSwzmbpUHiKPWS7bFDwpPwHRuLtxqAZzlTKaULvASYErbx0ppCr+UrnQhe0Rd6
6OWtjsWgVbq9zQ46OJgxYbQNRRvgvUcRpUr12fZ9zzeWjldVCVNDUvXE+IjUL74iXPMZu4iMpi9W
nKsPNUFk5HjgOIy8AWkUOrmaApNeyuvKb0d6yiSIjPjYykal7ml2wTYas9onFoLJnbNelLbnThD7
gPNoZK1cmVXXRiRba7qXcTjTo27kEBbrt6lltw3Vw36KXWhigGupOonpFNWBNuxMfK0j5SPAk5u8
ZW1bohrUb0w7lNQqaACU/k5Fea5tBH5JxHIcvsXRMOyAUqHv2/ETWWQTSH6iolB24GXJMQMvgpa0
nGIJjDZovoXQGPJDjcNRSjdHLp9ka3o3dvNqT2k22JwVGmqzWhfOVYq6HPXsMUqiwdAh89lWYC4M
Xm6xSyLNUCk84mIjpcppKJZeQbiUHpTCIAVBUrdopGosddbG1NOQFzchATZh36W0pFxQUsRxLpkg
bNPFN0kFY8EZtGhjQibUlugbaWBAbxdDm2ndZtRRrLFitIk67Ri6PnOTPjoyuOLkr1gvJbWP+gq3
bNFe4zjorXJhKKFXfSp04JXHRrN1/UqntW0dAiVq4jPnqTyjkdtLuH2UhabuXFiZMt6XHkXg5yaP
VSIwlNmUgRCFustuBGogWdzCtKpuBaRkykpSaPkLnIsqPCR1r2SuKarEe/ZQyqD2wxl3j4/dueLB
SaJ2pJl9LmTrlcQ1lkPUvfSiTpxFFnj+eHAKQlpQxthGfE+/IuheY1p7n2dOCqHLeZd0x8HiM955
KvowN0M3259Jye7EsmPDa23jNs+Cw+hzAt97tGWyrYyzqXlKVTp6K1MN/erTAELmrkLp/Gzp+FYe
kHhB6AOoXJkbiq6kpPuxGLtlP2QdfBFLp7igd33V7gClhso97pu8v+2dHMvvoidjtdrSimYpoKag
cVNNSaCHyqTv/tj7/1uHpD8ebn4+2/yf6//PoHbajBD72/v/yzHo/Jq9pkiYv/3DIp7/g/9mEXPU
QbpvWyaS8h/nlr9PQbbxl8qpVuXsIQypqc4/pyDnL4syrYkuVwc6p9PC//sYxN+DF2ZzrEKNDETY
Nv8dot0FhgL4KNI8SaGKQ7ajcxbizn8+XGdCOjUaBNMtmyBYO8LU7nQ59luy0GkjU0E6KWnXEB3F
dmKJF9q5dQrLuhJqEh0NRY3nEq65jBq1cznDiw1CKtaidKCO47ShurEC/o4PFGsp5ZB9AGa6CPb7
cfe2NmNZdAkjlPt/e/dagqSA9BfDTRTLPqeBF1LdRD67TEkpXTWZeM6jmirfGCnhgm8t2INQZd4p
NAIEcjMUZIwE2ZowtTW5v+j8zRZcU5MSv54V/aK32pc6yG+FbpVPqJSw8rB1ffESqa60yIhAvA/U
Z6j5DpvSCLpDQCNqBbIXqZpTW2zsg/ykdmm4zZG+IH9UunXc2voacUp0qFKYOT+NvN9QJy403fMD
wR+jYt4QCPElTaG3DyRLEALYba25bc//mSKs1PSZwQjZ4UAby1snqLiRCaXVAq3Xo4JMbo8H68v7
tzFf5aejNXfB1ISmHFMAWD10IG/vQlRqmrcUFV27Sof7pACkucC37sMSCKrF3E19KtVJ50hcdZ/f
v/TbYtH8ABjOeB5sLPHAEYyZE/ETViUPioZCtE3GRGdoLA7UN9U++a5I+5E1btpxA+Hi/Uu+rYj9
uKQNOlylziEslWrC20t2ReC1DSxsl4KyBaXFfkrL6rbm2PLBhX59rNIWMwPHwgdlgCp/e6GsAKUg
JqtxoVBg55sE7nEvZ78IWNckHbAiEKqy9T3bHfFBFs+lVWd+rpT8JC9W8DuNy2oJZwXk9kXbuLHX
5BtC1wvXtjL0ELVPqqha3RcZsUzDTHfVpsfMiz6qAv7ux3MPwgBWhy/r8ilD96Cj0FUNykXvSfXy
16G0niIjURdlT5wYHR2SFe7ff7NzZfHtOGb8zgdTSr/UiC6/JnqZGAvbsKFBV4tdGJI2acV28fD+
VX4dP/aMbYOVac/gHGv+9z8NWcQ/dZ1RSqWfSI9pdEzwOGMDxjY2ww+sQb95jVzLMllZ4HPCHbrw
N0mr7+OSfhOv0Ty0pXwoNfFNCbJoGarol6aockt1TLaoPVZ6U396/5f+eElvHyibOIrWLIcg6mxx
MT3RVp5ryly+MfSvVZwf1aF6kWrzYvjtVoNln1NbRxKAsCyQd7hIX/qIfpYgM4h/Kjal74RLfMIh
harn9+/tN2/hza1dfFxNnRIR6nNrmGT3euacHbP5zKvZvn+Z38zQPAKpQu4ymJ6Yqt++bah8qD8w
GLggzO9kU5NIYTwmRkU2J7LcmpNjoAZXdj9L/2PO9P1gf5SH++uw5hZYG/BRsS3RJYXZnwdcGDVN
lLcDg8AugY2bhbPqca998EvnSf6Xd82uFvOUxjF8xvj+fBU1p87Uq5yB40g++KO8b5LmMWO1rYba
ff+h/jrp42Ka4YxMxrrgxPX2UhH57GqJdNiFAF9tJ18+kRNTE3cXmJtONHRJbH38YDL+3c+jEc7k
QAnZpJz99poE02ogAOqKY1J77zsOAqSAtpkp95y7v77/+3732VIutxAq4oQEK3Xx2ZaKNek45yuX
82SySsmRXAobfKRPkiic+KjfFE3YLfrGfsJMs1TLQv/gbf523NJY49dSr8e4efF9gOJU1LIpKxct
x5XD7oJY3y5aNx6ZvmP7beS1HDHgkOwX5hv2rbek7X1oz5xH5uWYor3H/A9BlUXo4kUjV8xLPcgq
Vwz5ExK321HTges394VWPLK1O7N2EQsovpsU1owhZ9v+98b+/K8L/Qz1+pE89Mv1aT/MzQOVQvnF
e+hS6gh+7VduV3foazrl6MQqkXteFLiNyNa1SVkCTQsZuQ58UqfxlAVVmGCl6IrbIChaZKQuxiYx
XYjcMBSCil1Veaau3r/RXwenY6uqwb5UcJPgqt8OTtXOJKmjKD+L3nwIW8PeR469kTbEkalT+g9W
lV+nTpYSUDzG3LSRNFXeXq3ukRM1hE25jqi7r6jJ6A7kxvdO+Wh7+yP67+3z5yPnYqolBVRv/WJO
gcqu4ewg6EMr9Z2SFE+TEZtLKj3nwWdLi4IemEw1ZmuyqvaDrzsrMLj9tkiTVavG6SKTyP2jYAA6
FMuXBiPftukR4RdZqm8bwWZCC4KbquP9wBixF+i7q1XRAHAyWnMp1eGL32T7f+9d0dMCmMpv4dNm
VF3OxhQ6AwtD0+S2HKBcHDv2zeDnYmFPpkdGMoDw9693Ofv/63q2Bj1TcJC8xMQFaROBfa4m1PTT
eMgjVdzAZrE+GIGXU/J8FUBs+HQdRiF71rdjIjFDOOBqOlFfJs+afvZnTLQv2IeOdapSjCLb4f2f
Nf/Bn4cGF6Q/D/KATQ0NanmxCx8QC9pCi0dX96X/VJSY/IK2fNUr7YuWxKg5OhocUU6G+/vX/WGT
vbwwe2JwoFzfYXZ8+0sFmvqose3BTUpklgWrkJ4b916DVTbua2OvdyAuRPRgT98Dy77L1PDasrOj
xw5oytMnMIrRonNIgX3/vi4/Sp4HBwXmKNxc2Myti0V+yHycaHwLroNGllqyb+4Kz3fwn4zF7v1L
zaFJl8/envuyjGGat8YlVjwelbZJ0N8zB/rAj6fMX/pGsQKPOC18TgnuJHV1ZU3aq+i9NWR8yJOo
/lGhmGuGh71I+vDz+/f0m+FgC13OtwNbwLjMkGtLMgJ7Lx5c/CzNmrSydEmRvADiNL3qxvgUtT5U
mpD0lfev+8tSLVWNRZKToGAKng8Nb4cDNRvmc5BuLl3C74lFkjFNojROV86Qha5uR9Oxz9r8AIOR
wkMUo97Df9x8ff82fhjF345KNgqabWoQIZkwL19Jm5QGfWKlc82kN76SFvAcd+E1Ll+ikmTzLe5b
654oIRoEteb4t1VUjNskmVYp0eE3il3tsNPbx7aL8y1OKSLjYX5ki0zJq0MJwGRNzzy/kUoVXBeT
InaoUbUd5OnexUWTPYuUXmxuTOpLU0z6xkP5ukFz3HLgp8tLjbZGzaUu0rHAJF136YkA+k1ZZuSR
gvNZWn2m7wYz+pwBt9trlMJe8TAOt02ac5OtiQyRIBsaxI9lbwy3YzJl6ATjbqtbtUDxhIcDTXp+
ndbNtCHcWrqQd6IVm9HEW/l9P1wlcWmeGjuiHGGplX0Yei1+iGUeiU0hUbJ+8DH+ZlTwJmaI7Vwp
kL9MEvDyxki0Dr7mzLgXvvnAQ/2cy+KlrWN4pSQfi6nelhAM/FH58sFY+OXrZFWmZQIXhC/UMS92
blM599iSqnP7tBVf7aT0HhBiZ9t0Uh8FlsYPNuMXeGIhKIQBIFct4BMqKs7LE05Kx9oOrKRzC6CB
j3R5iW4OpcC9qXpfaHpY4QrruLLUE4XElt7rPyWKEd0HSSUPvsyt713UMRCjQTk0aU1is5KERrus
ULJNbJuYzUC8DbfqCMPIyVBaN5I/pIpa3SA90070NcLN+4/w19kE4LPQTTTIFAR+QVwkxH85Vd/z
NVVwWyWpVWf6ZPa1XQyMHSvwdnY30MjX8Yh8NHR4Rb++QIoerF7cAcknl98ysE/cQ0AzXS+IsnAd
EwG00ISd7vTcRiiIBLV4Js97znPwB7mrilCg80iV9NoTafZ1ICzsk59Z9FGHMNxltRjOkyfobU9x
ax4iCMBPtI2MnV503xNcpKeIbtRBjzEL2r3Gyan0MtLHu8B2tk2b0nxUwjE/D6V4zjTtpMpE2+p6
bh6ABWB269MH7IuvRkZ4elA22GfqWv9EyoB8GXMHFW+eJzSijGGXwI3cFlAMzg3gyyU7Fue2G83i
1Jt6jQO6bEEeFalp7BRUodvAjvT7XJV5voKkgNaWpnAm2uI5aFSsr56VgSZofwjX0W+HLDNPAeit
B+o22MDMWK/gvOUhji26b0u4pYqD/l3lQeAnzY9EuNXXgzLy/3t5lx/wG0y4tutuelXiVnlln63d
1yQPvIqhRNSiOHg3SDfCOhc1WvE8AGCGodAPNzECnDX6kWmHnjG8BrM93mjk7OFGRFGj1MR1cwSP
SDsCAvKKz03rsZl3quMTsTYJt8gILVnVxJufUKU3DVaujID5MRquBNHCKxSNuBIiRILh0lMU3cIH
2fAsrL4mwKypcBn6avE8dUmxrqH8hwuiYZ0TUdrFFb4RD21ImL3YRhkcaAU26yT3kXYTI76wOy9c
dJZsIpdAJeyKpNOlz+xlBE3KKoR3KEW0JQ1OuplNHBup8uV+jKNoq4dl/FX1u/Y8jtA5xhgH66T1
wQk/d7QfTT3cyIjoF9Lmo6WtEmtTg8U9RSTJYdfTrgJPxeY9k7BW2BEs3Nq1rey1JBDfhmakkedb
YENxkOGFde2GMheKn9E2yZCvyg0eCvQWY8WheJ1bGDCW6M6I0iqMxEcugTBii5ADKX0c4B+IunAD
U9zA6l6GG5q37UkdrXAfRL69Jdd8ugViQdjwrEhHAdYn436So39DQxGIpyicY2zUHuX18E6LYu2I
NCPbNEWlPlaOkR1AXAo37+G71RCVUlcNsxZ/fVyuysxyHmOYyOuhsuULWMlyO2XmUC5N7AxLuL3p
p7DNJpbXbLzylFkZrCuNvVCRm+8B04ISnaQLl7xFdmEpfGRaeBuhIdvjiXQex65z3MoTw22lsL9Y
TLldXlVjgtuoS5ZFN0qeSKOdCIsslxP1sCvPGjFK1f0eaoM85Zh5l4NvayvLacJNHaZtgykit62F
aQhl34x9eRJYPO/4TJ5bSOLYPotkjgfrNk2ly53TxM5etUNlO4kmXE1Ckfdh3Eh3gP/4NMC5ux0C
ffpSJLzMzu/tdcGkeRtTX75CBdSssiS2YTeSDiclLl2U3/KzzirwxckUXp2XRk+FiPXNj3fa17Hl
JkNtnpAT55zjGjrnWuEEw5ZsynhVpxVHvzHsmivP7OlWhYap3Wt0CG5HVKVbzUItFoZqCbjCH6+V
OHUdox7ObaoPt4jmwoM3RPm6o7C/1skycxXdVlwIs7O4VtiHktPwPk6j194aHCT8QAiXqtIY28QS
N1ZasxgVRLjooRWdQ46o58yP6aJTa1S7hT4p03WTT8YVNgu0CGQJslmMkFzBjNbwZCGEM66sUHQz
sbt/yJQSk9I03YVYBk8yYvxyCRzxHjZMKyKxEtcpyNflj1UQiQDtrq7t8K/poZ73rsda+5xI/luM
pMUzrfbogN7d+korGWwjxOuDIYtwk2K5cFPoNuEirOJZLMeDeMpVdDILbeiyk8jbbdV43b5M6l2B
d+K6g4SyhrZR7k3KiaeQMNMbBcrtKgN9etva9vQyQYL6ZIFRAcES3GV9rnyzaLcz94RiSQ1NOxmj
Ctwz6tBrjFN7lh6Ki53ia+14VYDhW7R4zDT8SCRkXhPQVmnbqcvsW4opxX5KY31tjeCKOKWb5ATI
bghdBNC9vspavxu22LH8mzAxB2ctG+zuPOEeKVqrETpHlTYaVjYOqEVfjla3AYoq1wEhGXQDae9i
PCy7aVdMWrGeyS43CAE6/AolOsEqqh5wb/ZLIiSt67z38m+RpgyfkHYpXLruejRug/fJUAhuXeBl
DtZ93eVPQOyA4lodsZYuprlxXTsApRZ90DiHRqpfpzaXbts16yYWWCi6sgRT4YmrOhqiT46aJZvQ
kzi1E922l6wy/ZniePciYyV+jbGi3OfF4K/TzJjD4Yd+jrrEkxoyiyvTs2J2Wbky48Yulvz5dAsL
lvlGTXYwMpMb+qP594lsvaUmZEZwJDrPB2swxnOhdFRF/H5YZjjB04WO2n+vBRE83DxrD51FTwZ8
BL5//JccT157B+N3J4zhwcPlNq0HTQlOXm4a31Q1RGrRyWu/EdVXBcc22ZggJh8G9PGElpnjcC5w
SFuLuLDlAwolGpdgK05A0+KdE7U6hcdmuOcchAEKsf+BJTV5JgzXWXZdBaskq1Mms3RZ5f6dGncH
zjsY/pEgLp3aPyRVdGOJLlvgc3aOysDH2vmqsaPqaBuuBe2aUPNGoc09m94UMWS3o5roG1XrgX3T
gXwZoikNH2U9PY+hGahrFmnMpLB02FyYHS+ozvk6g8DZIzna+2z7t+lQlRw5OPPAthLnBEGKh0Sl
4QAT6CWrnFEbTMEmgOtwKTP6CDwTezj3PR4d/LHsgojuDTaYFMQOOVyMWDFMyy28gr3NPV6xXanP
TKSIcxr5mIp5H1MlzsEyLLSMUXfTa3B+WbojHEjTQW1Tf9Vg4LufiaACIcpGtmypFZzH2NuTbdtj
3BtDJQecKiCr6PJT5oGlCuhNtYrUWJD17x5jaisEPpNCTYVrF9JNYZ2viyANyXIkqdHJ+yeSe5Vt
UiPvHPqCC4o4eOQJxZ/TMsgWcaZKeL/SJ8C2ZHdtO7tYdINrp3p9TRyBtWvnohHA8eGTZaXhvsaH
tYdXNT6qsJcOueRTmcNTyUHHXtgjQG6RDUKLQdYsBzveqYaBPznqlgb4KDTRJIAM48oknZiPmRgT
fzoBoLWXDlxytx6Nc2PN3PlSM29sD5LASgxqvkNn1K5BamfXcV+MZ30q6nRdVUUA2YYZVNAwvKmg
HG8mXA2naYyuWdtaXHYqiQsQZphfK7ajPUJyN5RWunSY6G7EgKoKi5Q4RnVY3uKtc462ln7xumw8
IOlhK2O1ln0c5n+hVg3WaORCyULLiaMPFJMs13CmAwxxteUM1C5kVw77oB8E9TC/feDvHLBddfuO
bttctdeaVz99HWUo1iqs9BW59tG+jUd2ZIYXbEoy+9gne9FRb4XFjDUHJ0C5dJGQnwaRafjEGZuI
sOHr6NnWq71hHdROtvAIf+M/778YFmIrjFPjKfCMaSXYDO7UPjYeFC8vjzPl97YLtXBnNLF69pFc
bTpd5ZCTt7Figa7oAVjQMB2YPrXxKCc93ZSVOT6A+EUs7eTRrRnhmKd6YuLu7HQiWqHNiCvE+PjY
glSCfsoVRv3EwQ1ztiwP9EhCDPHjiH+wCpEk4rfWSDPTMjVeO0EXuL5R+/GydxyxihRj+gYro+hX
KXQC/o7vdezTwaedRy8wGDp2lb9EMvHvOgW9HaEGQ77GtGj7K0oW3Q3ZW+zsInXqTwTI9KcO8s26
1JU5LXj0mKbyakrv2yRCv4tQn+V+stgA5Boef4caJvqaVWsCl/AErx4K33BLpIN4Hbr0uxKVwlxT
yTJ46Wq10kNVKuC4eqDgK30scMKDtzxSilL2/mREay3OotswsTAal5rzHCDG/0QOWAO5og83+JUc
VwuIn1KTkIc6VSMTLwnR9qrT2QmarII7BZv8tWplDVvsKdzWuHCp5OKiHxKlPA3Ah7NOkFI8y38p
xNiQH+xw2dELGhGGuojfi7UGjsBb1kirYZkbctsFfuNaYwIum+G1Un0p1p6tyLVg10hvvxkh15Xe
qJxRhtYbzgjF8YeYpjErzY2ndOwWmperrzna45VV2drei5qCzhjMhII6N0mGjb2GGVigKkephG4Y
B5ZgU2eQPaxGXv+qgitZJzovJ++tfengTrUG7XEqlK8yi/xHQFXhZ2wQ6noiCP0L1nnkHWoMXcZs
sts+af19LfLgOCodczuszFVQjMYCFxvJ7X3maHeO6YfDspiwlynzLeHXBXCSHO2m0gCVGFW2bGEh
LCulK4+drW96gz1d0xQgtou4dDNdtnsCXszNIBxvr01GsoF+Xqy0zMNqaBd8rBUdJx0I/KFlsloM
RcX5RamdKwr0E8aoqUInQtF1KxrSc3Cbhigls9xrWF9Lv7nXxwm4jQXQoEfHGpRu3Cf40E31ylGp
0FaG2GtW32wmxKXbxDdaniIWll0/tNXCN0YLvqDRfQIu3u+KQin1pVcjTWyzSrhU2LKDkjqsd/g9
uuB+EmawV1Qth20ZsGH0EvhK8PKndNHZFbs7yBvket+jIfV2s2FjlVGSoAIx3vl1aO3HzgeTgl90
nGvI7c4zNAwjRhou4ZCgsVKZkpwkT4HWqSAZeGj5hspAvnTYu7sRmVCeurClh5q5aFmjolqTxypu
TuBUgHfMTlbH6L74dOqX7KCf8foOpzGxKEYh2DtDKyBNT9PNRW7hs+s87+hIBGdWU/fryYsc11Dy
3TTN1CBTeRqqaFdbwbeMXIVlb86HuD6HNh5NljtMFtZns3Ow2KOMb8lR7iGt33e4gxdGEE247jV1
5yPdjFSaV5xVlnUXdyuwRiVlEAy5KnUHtwikss7VaU19H0IIrYpFEIWAvIa4P+Ja9pfwwAUUOC8C
sDHew9DOVuDeYuTglrzSDLimsOCORhaHMLEZCiLQxhnONxthh6ssanxmwOTWg+ROFGTqMMQa9rvD
hlyCB17Ca+NHjzyoxxFSam9Wm3GwDn2bllfEUxem20EPKVf4FdEUl4MBB4u9gyMWrQTPZ5vKcEZm
X+81bNXGRCyOZKbsF+jvFXsRGsl4tqdquDHDEv4Kbk7l1hQx/BQ/0k82J/pvIYzTpaplnyZ6lPnC
jOt+Sdpss8axBZTGbMCnI1LfRINjfuF7cqCGMe2PDJaDJQy9WRQUiyDV65sscxp0e9YZFyWBW1pn
fOo0496egIT0aVqcBKK+BSqvT2GKix3LdYzeS5sOWVUiuOZtbsNc18jmMziZObgWisAAo6X5MzLP
cF70enpIyC9wE07trKIRhZYx+kpxIl6WTvgAvrdFjBl0S5k0X1via5jtGHLQ9veUN/UzrmTdDeFe
YJsx7RsoF/YpxOO7Qp4dbdHGpSdfgcPEKfk0V73BaPQt8CE7CR+9ccxZvmNxaoJGhzfjJye1rNBL
lv5a7Y0n29f8JXxX8qJAgl9ZQ5XycZFQYJFJ9CS1Ydhqbb3saJSfOrYGCAub4bODEeI2jwa6BhZH
F2/Spj1lZvoHlkG1TAwSsgHQoq2p47Qji9e7arAXfJZ5pekIK0FcLHgAVNMSBAUzYD4jJacOiPJ9
aCjyWJRxBk//Igh9nDl5Fr45DsjGqVNNNsS+768KjCuvsEW1Q8k3cSN5Bwc4E9khU43Rxkcj628O
8R1cLohoS5CQtc2iEaeRLPqTYE3+OkQRAQjo5797oByOQ+IXz3VqxLeYWjptIVUqWrKkYT/2Qts0
nmxp+NfQnSnWuIYfMHhyX6wMLPB8inr1hItuvNeysNoMTtw9QK3Ob3i7jUpuQxhsPY+Njx+p0VFW
fuLSqi8OWR55ict5Z1iw9bEOHiBDzuc4pFsx9NXSCPJppXNpvFUDQUVT1e6ickioO0ZIt/DArcfK
Aitads3JicHD+N0YnFtPSe/Sqqu2FQ5a8GyxT7u0jHSfFgTno+E21PAHrEvM1hPImkq8+sBUWCti
qkrdTJhbtGwZooPeML3otkw+OxXr1CR7QImDEM59aWEOKo20WE5Jaj5mo+F/UtjayHx0XODqub6g
OIelCd9YMQPTdOJGFSBajTQew9qgjAYm4445/paK3lI1ORLT8mdrchdTfWSjJtalVW4Go4oQHNu4
NFnAbLuCrhkA1NIYJq2TvDR4OFd1PkiaEMp3I0ZVpgYFFe6UpLKpNV3K2tuAZgP4VsChio3fBI3j
2inj5jG0yx2fbvulainWVARPrfLAapcqUuAiL6kIesqc6hqKfcxPX0ho5cdKU8jykVj9JoLUVvDw
m11AFXslWGS/qR5LdCNSfW1OQnwbB81ZihY7XstGz+oCNia90x1AIRTHWQC6o14P+8DXBdiBLq9J
LyL5JABUQKpdO+yNEokFj45KHyXY+q5VLXVB+aq7KnwmCl31tPu4JSlRbbEgjp3IAna5PgejGiQB
uzNVWSBatRhMg31TUtY6/jhwj+QsQkLL8DwR3rcy6wgOC4iDLa5BwbLb24ewtvakUgLlMPT1iEkD
GATa9o2e6+2dZmrppjPHbk2xOlEwTuT4J7sEhmyPpUQ3muI5qnL5mkVh/FRpTf1IXc2amYujH60i
HVBZ2g31V48uwSGjqbYjnkU7QcVJjqAWC+gHcbTBt3sG9wcxLhuDx/d7PfrcoX3bOp0lZPwES1qI
Ci5FRj3NKCyQeulqZmQulbpkvdOchyymJp0UBGRrxZ3grh7ouXxjeWLToqeqRKpHeserNW+ne98G
ZlRy1E/U5EHro3xf5xPmmDALqK8J54N7/k0HXjDPIyQxLBq+NLzfdp1NKkweTBrUm3lEMls4OJi2
jIBDQBEvyV6P1vU844DP/hoYfEiYmK1DlNbmVWFncEx0RJ9sjqoPlAG/9s0EiZ28JdvhOKj9yPX8
SdpqqFk5R5uXrk7Ju0ZpQj/qxuOAucjKwFyZXuwB3/owDvCHa+HiFSJwwSMxdyGhKVxoMqSYGNFN
WJKToCWQLD14X5jmopUXyPsiMl5Rxj+M6ImXdhXhog7YqAsaBoumtLNzMhUJqkXxSukhvqIRaZ/6
0Mx3shyN1USm6HM66TnyWXVuUlUazYRBG1Y0O75XiG8XVLQlO7WCaUD19S9eVZ68rE0X8H/dLOid
DcmfCPhozx9JH0+/KCOuAdDO+t6aoWNNO+Ucuy3rnnIM1Ixu6p6rWCPdz0tbfKHAPtATJexm0mcb
6wFAlUizvkx8Ows+vfxgTv747f2P4hf5nxSo7nCjOGgbrF+Vu86YoxjFvekWCmCyvho3QLycE5X4
eJPg+iQ01pLBfTsT70b4UKGGMd6IBEjT9+/kF60Jwgpdd3REPrRwQAi8Hekd/4YwPTV3ScyzbizP
hzzpGP35x1X+B9xM/w9giP+NyId55vhbEvmL12mXfQ3RTP5kdZr/9/+yOjnyL5MONbpiQ2c+FP/w
HiwbzxL/yCYqYlZNzv/mv3EP8i9EMrxSTCuOgYeH1/1/eQ/WX0y/JjYHicFHs3Bz/DtGp7fDBrIc
jQcJ0GL+5z/NQI4edladsA9oRMCSNU3j+CnQreGD3Jg//fmLeRdHTzzSPkFgQl23uu3J6fLv/WHK
v//0mH+jPLXerEn/3L5+cfvpRPUQkpLr6KKebgotZZcc8F1p4NhVSNWmQWlp/f7F/vRjLiRjNe+I
g2LGobSmBL6wVcOvFvlIpfv9v/9WG/jPj7mQRkmnVAvk/CARtMK80rTeTO96NVKtI9uIbNgocrI4
bVImun3/gn/4QZeGmcLGkc/hzHLZgMhhnwet1y45PwXhB5qXtwqNv3/R5WRkhxP8i9YQbh/Xst9b
o+Hpy4LzQHCkuh3pV1ob444uaeXDtVAB0ZVrNQvYgr//Ay/0Rf/cwIXqsUBJFYt6FG7r+3NHSkfl
a2jfi9gomXlLv+ec2uLxPlIu0GK31fMcz7Di23r6QQrMn57xPHJ/+sBIbE67RNBKg4kvlkaVf5ei
Dz/4fX/647PI8ac/nvOl9vbYCBeclHxS8zFfePi2r99/en/66/M//+mvJ3YUWrRbhBsbYfhNBdtz
zJQwbpf/2Z+/mBvIrAIeGwjhJo3sHkEfAFP0JvmfzTz2xczAqSQqCr0UbpMroAegH3X0CNg1y//w
9i9mAyDtmj0mEbMBxZ1oOVoWJJGy5FNavf98/jC3XW7SiALpBTJMuSHku/RuIX2V7aNRTo4Kzjpw
5M3ok7rywY70T+/6Yu7Ro1HJ8rpQOJ6P0jrXIdGwj2hllO/v/5g//H05zxA/jaWa/CM6FtS82XGm
7uibSkVnLq6rD97GPOL/2dn+/aH/F2dntiSpzW3hJyICJCHgliSTmnuostvtG8LddiOQBELMPP1Z
6TNEl36XK45uuyOUKqGtYWvt9bl66qyXTM1kr8o+gAvAZUXeeIEQYY8a0B0Fyzx/xllPKOsrPCEE
V33STJAc4ahNACsXwNuzaab1PUH/W6PlLBpDvwwV3XRaGiKPF2l38QH+ZdnLv3+Lt8bKWTUAnEjx
/hdnJRwJ4L8MFxb6UONgPHyBna7c3hmqt/6G67//9MUhezB4rjRpaRXbbwOoKT9kgMK+V/f4VvP0
dfN91YBqJQ9ezkiEbni63dhXfvTm/O9j9FbzzvIxA95w1XBy+OPgC0yqhv873nNN7te8s3gA6dnt
qFVKS4ZkNb7Bnm4wOwl3JJb8fsCJZ5kFMfjPGH34jw/drYliOD7bNjn+5ybwtlHYPwfc36LMnz5v
QnYKoOLGSxiz45E/HVFj0tTDe2Vkb4w/dwItQf49g9lZAskqm5qb6aBblguJijm/rfNv+7Of+r81
+8AnYpNSonCX3Y6aQLnRzvDBeOcH0jcGyIkypGvqUAP1XeJ1ztiirWmSfIR/88Lv6glG1VB8kb37
DWU09HdYn63vFf+/deZxGWkKSrKkhzFR2asU6BiYklUJTvYSIB4IA+H+MuUd3laWU4PCGn2R8BtP
4OSI16rnJZz4/M7f/9YXdAJ0r3iQpDKoSp0EM+yi16RERpS+M7+di/f/LfiuihoQ7K0ZYGhc0vCw
SCpC5QUaUnUc6sZkNNk/1HBQ/WECmCndoKy2i582JLW6R2QP0/Y3cJPhcOAVam4lCdJsMSAaDexH
oFSgsPrJ/jIbcgF+6yh3IllZyqN9a5PSBmYt6ynCu31N0/pPr95fLQ1/XqZnZITTFtjgsoZW+2uM
3e0JyU/tt4y6Bc0DxAZtECRZGSvcZADSAH4baFC8nr8zy96IsthZJyAG2a9FaGkJ6SUozCmzNvy2
mQgRJ4gI+7wDCgwJSKRG6+9GH/Al9Rs3Z4uma6cwiSwveYq0U24GMup8v3ol+k2r2Fk/DiheYd5n
IXIb4ggSgKUuDt4HhV/3r1H70/LHK0jk8CZylONc49G6Q0UfB87J7zQZO7EPZY8INhxVy5Y0+kQm
FJdAWU48JxV53Xfcenq4j/VHSXBvxLtF9KWr2XsHyTeWrdjZmfFsBr2xqo+yTvbpEab4IbbnQQCd
5zfwTjjDe3Iy1O5HGVQ6uyXLJouKpqz0at2tZaFmiWHwgdan6voWS5OrmDZ6zybhjbFxS/nSjhwp
vHXR94kAokHnBTbWCfOb8MwJ5RYEvBAg86McokZdoJUC0wn0psu/j8w1bP7hgsCceO2qWBxHFKwl
nPj+wrUTGAs2Qc9WTmvCPf8CJ2QBlYJDnqzWkiJwP2dT3+KNpJd+13HX53fqcBRaD76W8Jjmt3Aj
AZNqh6bw38fnrW/rhGw0aZRhHO1c1qNi943SySOc1Ty77kQsNupKghkzlXh+qaIT+BeQpMGxUxR+
nXeCNq5qoHwPpHkghN7u5FRPDyDjKc+gckIW+dFgieZ2uti5Xsdnuoap+hBb1AT5jb3rHSAjcOrr
hWw4EgKRLE38dc9QpO01Nn97RP200sdtICFEqJbzoEQE/SyMB4cMYny/1p2gpaZlIAulKGbrgq8W
3LO8y7bK77O6PknSHDYIRv4/XQcNhUB7BIWeX9fdaIX1+JyKaDlnK5LG5Nr66D8w1zj7adjhGmsq
NaJ1OGCJqyfLnOPhqPXsuxOtAtrFPiQwFdsY+WtomLrUTe2Z2XLdEeSmFexl0Xh2zLpUsN7BzYtv
fmeD62PHzwOzTTSp1C6XcwzNZ75FC8HDXzX5ba/UiVUtDOmAhJ7P3QLN+CoasBiPyG/UiXNWHqER
NL1Y57OWcJGEkvFrsIzvFTS+sQD/7e3w04QJq9jSHQydczKEXTFuzR9wFR49e+6EKXyzN5RGwkCn
5TDX5sCKQYePugCvSHJtJxLaBnUTZOg6CIqPI55HPlZJrd4xgnhrYJw43WZGOhipwSA0gnV8jupZ
HqOiKkhHvzlDnFAlQGDp2dRLuTMNi4IAdpulQUXId7/RcWI1aipi+w1P0zUUn3cZtJTFCCb72a91
8jqcZlsZWu/xXE4Z/T1qyaeR0U9+TbuROoJYse/BVDYieMLy+BVoA8/03d8ik59me9Y0wA52yVS2
8KUogC966SUKQL067soqOjkGKJCYIQZoAIBUbfIAK9z3+PBvTEfXOQHPt9CQbyhz69T2Z7NHX0is
33GTe6tpJ0pT1LkH2K9hwrtH4wTVySh4vo+09lt6XaL9UsezkMxO5RUx9hubsA7k8BCO/E4akROo
8wArcQVn41JDuA/QafJNNKbyW2P+Vvj8NGGqtBkSVCfMZbzb/QSRKbou33t5fWvgnRDNOgg0TKCn
srdT9piOdfSogsp88ZuOTogSsD3tZBtMRwFlD9Xrb0naeH5SJ0ahlszaCoTG0sbLFcO8fVVD+tGv
385eylYG/3SKtqGpeWEoM4zZ+OjVtGuXiDLAqp4oShtC1GefgrZ6aOCA77ckuraEUWRMAoFTcAZB
44Pek69wx1Z+S0vohGggcE5H5fdcKtF96sHxAhDNs9vODZUBokNRZRec4eR8Y1fA1WK/HTR0AtPs
8cR7g7sd1/VD2oPaZCu/Z1bXLalR0ybmGZ02cDVY5lOb/Oo3Q5yQhD7ZmkPiIzIhgaPPPqUH91un
XGu6eVjkBlPvqdxRMPty7BMp2xngTL+OOxEJ+iVKcJtsKscAUgLSSfj7Z7/5te1EpFTNGMMpOTjH
MBHJg5D/AUMMv40N9rCvTxKY2MMABOdUiobDzH5ksCjOABL26TpMyl63no5LMrF4Cc4Df7Z9kSKL
7dewE5GiFgMDmn4q5xRijpWOEPEO/z+n0/99ZYBJzOter3h/3/euGiGwNjerwtv+QNvJa6bA9vN1
43aG51qg0Hiq4o90Nt8bBjaI36hcd7qftsuMxXs4pKihBA3mIzxAvm8ziq/82nZCM1ob6IO3CGlj
QsOHGdUld/A8es8h7Z/3Ynb1Cv+552JEaTDOs5go8PLNj7D9RXHhdcCCWPN12/AgYCuoaRP08fsE
gjirOPDOOAE1XksLTI9f/4ABuQOOCIihmpk/gnX5gseHX7xG3RVrgWMbWlSKgBQyo4BimGWTw9or
8TpHICH0uuMw60+Qj97Q8Q32Dn14t6Hm12++pE6EtjA2YomgsHKV9FFBcHhOk4T4jXjqROhcW2gj
4QNQoqb7E4NUurXC65AC7KYzJvGVfwWCZElITFDYFNkTJO8//D6nE6A7XhRGUP1GCAz413rc7pok
fvZr2onPDd4TMiUBKswiBRxnnwyXTrd+ygjwol6PSh+jYnOBfKfEE9JRdEf/lNDR79kfQLvXjc8G
inIBKnfZQ/6i8nG2wX2whPtnv5FxwhOlC1gV2Ywvuux/gjr6CcSwb15NuwKnCRuPMLwfYZxTf96M
uQ219puHrrZpAcKQtwoVg8cyiPOy1qQIVPfdr99OcDZw0RztJscyA7RKsh3Y3/eOndc4+c8nF5Y4
obkGyAcvJrElaCrAoNiEt48DByhnbcm8n/z67wRpLLsNlSexBWyO/q4E+4Ly8Re/pp0QhZvBqEC6
soj/ZbxZRhvlAI/5PdWBAfp6qtdExI2lBB1n0bXSvMtZYH7167kTo2JDVbQNxVjGpGHr+aBgAAEU
roQs/H7AiVMmamAUUoUpuQWfUOT5AhjUOyro6+j+06xxYlSBU4cLM5qu9uzTBDfQinKvZyjmapZU
CkD8sOxgp1aalEFKpk/gbDdeSl9wSV5/UJIsoIg3mIlVCIrzDtctuOb7CcZgIPi6cb1VwbSNwpbd
YsI8XJLLsNZ+2eH/RkH+dFicLOqqr1zhEsvj/bKTexVvfjHkmvdna63mdqhtmVTwx0zgqJvZxu/d
jLlKpwyzJNyItGXULx9pNDzYcPLstxOdqACd4AcVDOXI0y9NZD/BEdPrEsdc5RJ4dlrWprUlx8jk
GUTo+bDr1G89dNVIE22HoO2zAe82YjhZQPLmIPM7grpSpDDEPQsERBTkNhSUvRWJivOM+ni/gXGl
SG2bQZXW7oibbNenFBVen1UTHn5f1JUigfnBK2jthhKoRnKK4ImGndTv9Zy5MqQ5ABAOnuuYLsAb
hhJr7S5HkafZIr1yOHjhf70AQJ4L+8Otw9jXYk1OHZJnZVWxwe8dAaSA1+3vcp5TqytTpsEoh9Oy
Gv1jzpLV89IYX5f7n9aYSJOQrVlgSiv2sdA1B4FzFPHFaz9yBUdgJ21pCNvuclacnEIOXTlqLj3X
RxcCNSko8FB7bcoRNr9THh0EHmI7LKRzv947u+nWWG5X8OrLXoDi10z6l01Ffnue67es4Gyng2TG
uHepudlHgCpXhYJlr567eqOFLhReOquBu2h8fAn7qr5BTSIMfPyad7ZU1KWbmOz4rFkHY9tLMqOY
No+rHq4Tfj/gbKt4jANDzywYeZhe3Vqb/iLgxuF3p3YlR4nUBBpja8qETc8wWf20yunZr99OtNZg
FlKl6qFMwNvq+jXKBcCenoPihOqAlHkazNqUMBFIf0/wqHAzo3Tec8o4O+sUAoN40LgvEalZziF9
yYM9SM5+A0NeLzN2D/BGr9B6vOwzapbNnezeUzH9jRP5h6Mpc+J0aMCeNynpy4VfHRPwWgz/mzAB
f/pUaxTe32izr8+zHhU8fcF0LMGMG2IYDchk+Ij832if4XUOziHeJfubVnbAvCaqQTK+3oY0BHyC
tYP9ZYWzC9wU9qGTf/RCBMMJPnwNKaIYufZzYuZtLlSELBmMwMm03c5DkLYlSWAVdFv17QrDrhDZ
hN/AfGv3S0TbMSloAlONE7zfpuNSD5mA848ix3zRsHU6CliM0+73LWGs+jgxHrTfxigehhKOLhmc
+Db8vcA8wHm3DReg6rqERGCa7gmoRDUs1rIHOPajLiwcDvIMNt8KEwtub8E1s0cZ9lm6X1atFlYs
ltUxwKQrQwpbiYWdagVXGZxnM2CMUgvHqxx2vDa6H4d6HC8qgtXj/YHRXk8xlQs8gwL9ZDtYmgAH
uSwgIVe2Op5V1PaJ3ymEOfcPDcYdlzPtSx6LHlmfq2sUzfxCy1V6UVbtOEgqUwqu/6qYfIZ3iV+/
XZ3XgpeYDZhjzPy5KsdM3VVx5LeQUWeVjBcoUyJkkEqSZeAiw9g5zxQ8hLxC1lV52bCmXOLRrqwJ
fH42OfyAga7foY8662SL8tYFLpF9Oe+zeUKBFlCDdNJ+Sxl1FkrBG2BeCR/L2kr2wHB+hfJ/nr76
jYuzUFpdL8tiFuBzYEf5q02BQLEarryew+6slEPXwL7ugPEXnFwCkFzaB3HAf8mv785KGSKEY5aa
vtx7U+kC8Oy23Iaw8bzluDIv+AVFB3xITMlrHcM3ZezmI08COF4VXn+AK/Wa9ACgkwDKDw9VP1bD
7mIYnfgNjqv0MvNql2FPYIcTZtCRTWOyqRMFs+GHX9+dcF3i4aDLTEyphuxI4S00ULyxg3nmp8UA
NOH1JruaTkXhVuOAEEYMBmVre26axvOAQJyYNclatUeNLRxvNPYERRk/mWANS7/BcWJ2DVEqHcNH
CIWuSt1xCv5ZzgfYQXl+XCdqx/ZqYd33WIYBkb8THQ1/x51290sFEydok00Phx5xXkUqa7utGPza
YFiaeE56J2oJVXPWXHenttH1aVwHuPVOWvstOK7kK7IRqNm4J5fB3tG/BNTmfx161n7KT+aKvmJC
u1ZczZVjnizBrcy66BRW6/r/RH3+31uwK/xCuWlVcZV25aEial+MbJb+VCUdMcU69sELCs6eAlgQ
twVOcTI71RkuoxcRxHHv9/X/xkf+dIdGnS4PZ6BdynUfYN8Z6BYGFFp0Rvldo12BGA/pgTvLdWWq
pqi6102NujOwWeCN5BV9rkTsCGeLilfSlZRGjYTRcbsyWLrDEdBvkrkyMT4e2gJ805X7TCBbPuYv
UO9/9+u8E9pq0jucvo+uNLYb4ZxNfxwT/Fz9Gnciux6OaBxlAnewEKbvRN4R+Dr7Ne2EtQ6CECCB
CaUubBlPMgBAFYUkn/0ad47LsCi0dbQuXVnNNj3PV6coHTeeW6WrE1uTpu86fNGysVvwTbcr/W4D
bDdefXeFYmPLOgDP4MiGs9ZTshz3aqj9XjFcnVi94Z2Rg3RVjhsRwHTYNK+bfvXbxFx26Cp5ky6S
6pLKFFiHFvyOO5GAlOcXpq5gDMDznvIu1GUSA307ZOmNZNHuN9NdyZg1XQ3WRdOVGRPrw2g1yIHg
Y3z69296PSX8wx09dII0WyVc+CLs7+pgA4784VhnADBHfX/muNV1Xmcs6mp34P5RVWayqjxs8g0X
9UediC///hdcTyL/+RdQ15KJLSGeBlGOhQrBvmrh/zYvf6108HtJ+g/7vgZn5U5U4CNkJq2Q3RnT
W83j2SukqKve6Uk7bwegImVVC9zxI2JyWEr4LQdwcXt98MxAxNjjEckOMAaivegaPP6e2q5rF7+b
risNTHdepZzWfQlfyMnk+A7tdcUMs97viBU6f4EOmnFYsgZLTkye4XL6uY4qr6FnLnwVniFTGlr0
HUnTuGgsXmiOOeq8ohbega+HvsMaE0iIPc9RYqvPC3y6nzsBpKvfnE9ft66aLppDMqrr1pp+ggtp
XE5NnHoNOs2cCxEIfDqs9HXKg3eV9wPgKzAc9xwY5zI07xMgLnujIPyAM9cJNaXD10Nl/eLZvrPB
pssKpEorVBkJvhdpHYYfe9TzffYaeFdVBqoTMlzrEBTwNN76uzYElIEQE8/vBNTfmZZ/WM1cYdkV
sL1xPmM143OsPwxR1M03jVwGC9BlPJMLPOn4WAyx2voHUJPS48Ek7aC/wsSTXWZOjtuEBXucZ0c1
w11hD6T8oLt4gzPuMOzN6ahFdXzrqyt3ojPYc+EC3G7fqWbsfjHtdLc3YrnQal7RBDwwBGBRDTte
RIT6lk/y6lPx0jWpGUGjSdiB/7WA1YRQfj6BIBaAtNewsXmkBNAzr4MkdQVx0DUO5FqQfK6rqH1a
Mpk9AEFU+22w1JXE9YGMe2RHZUm28C9Ohk9ZVH/0my7XXfenGwjumrsO+CpLekBnqwgDY298z0jj
GjH/NFWuG+JPjc8AB9QHEB3lYODVcQvOmFqLbIfqoVhxQ6hvecaV8Mquwa/v9Y9FQxZztsSyDEzA
zwxu/hfYmta/+I0Ted262KsZd0Qqy6VnoFtXx5epJe+N03Ww/2mcnD0Edv/NLO0sS67m5hmqavYh
FfX2xwaw0juZzbd+wll0wipLagJIMOAZVPJCAGwOX+fFItl+2wA6QN4R5L7xyV3VHOQJ9bxwVZ/h
Uy3lBf7dEdRhgTo3+kjJCYpuv6wSdUV0tUDuBKQfDFpHAgjd+BcsRJ5nqsTZYAIYjiAR0MkywnPc
RNfLRKN3Fug3voQroksotJwHanALWQ/JdJupMb70aYZ3fw5CRuilLqDJ9dd/Cr0YbfOmSQLYdMBI
ELXu9W/ZkPiVttLECexxz4am2W1bJkA5XaC5TvNKRH6XFeoK6ZYGqUg6R6JsWMougPiBi5M1Xve4
/+AEh9xESiXA4kZLcxdWNGc99xxzJ4x3Gqqxn9D0cbBzlQ0X3RCv+yG4oK8/5w4jtGbMZFXIhtwn
cXA/cL8sHnU1dJAVXg1rm6ow7TrcteM4lUFMn72WTVdCV8WJWHagOAsZ1ePZGMvyPVPM75DpaujC
TAL9GAYAbTajuYfq9csAzpBn49cV7qcIqnlSBwsBWVftRF3mbOpuwkH5SVGpK6MLYIgfM22bsmnb
oQBT8CFI7Hj2G3UnPLc2HOaR9lkxadZsF0LWX4yV0i+pCAP21yMj+mwaFOuyoluGJ6n6Egb3fpu4
K6XbxQZ+XY2DlAIsIu/mLgRXIX5n5b3++f+wzbpKugXq/AMVfggi8AhzqMZOhsNR2G/MnQg9YNIz
LhNoknOq9xPIA/2QV7bL/ARpMI5+PeiZ3lFzAVQmCq36A9xaoITv+002fnWQ1FXTzRwsv2SgWaFX
8OrkJ6gA3hkZx7P/f/Ps4Dm/7jrjRwRzKkD8oh3Q3/uw0TEKjGp4eb7AKakH1jY7aJ4MC1B6HNm1
9TSAAbnAIdPw/TLMWQhfexPV5A+dxGQpq5Q2iVcGHtCx131TGdjnNI2vaDpA3uNqgqdwAJN+r0nh
OvzQldBDyWk801ULqCymF5RUbn6NuwLCLRiAkyLT9aZnp/q2oWE6n8Uox67w6r2rIOwaoEbSSCTF
ZgXH2goyWQcaB4+o37XJlRDaSc7HUpn5PPfCnHXK1sJkzCtJTl0FIU6bMTVUz+foalm2xgOKzFni
JQ2nroAQGE82VhMaX2bYTquRDXmvAHLyG3jnIMHEjEL+uZvPpI3MicqozZHf++bXuLNQ9TJNAQGp
pvNChM7TIEDt2cZCv13T1Q/WkMmGLKCgGkIUlPfS1k8qodOvXn13/crYagyN+DCdgwwPNuAZ1udm
j/0GxrUra+wa9XhDns6w1yQfO73Jbzw8Er8TnKsdPGKxDtO8jOeu4+oE022Y2bDKz7CFMmdLntcB
llnJPp73JALKKJT2BNTZi9+ok9drZCxnHtABXT807FrWaf8RWuFXSwh0yuvGg8PooVJ0Pteonimy
VYgTFjW/x3vqar8OlEFUzYKDVWLIN2CtnrUgfuXV1JV+CY3cY2/YfG5CC6yfIdW5qiCj+/dBf+Oa
6Kq/VCQHInuaXnil4uWjALVPX3ZOlAUazWAX/PefeeNM5CrBqoVWLGrxR8QAfRcLietTt81+SjCw
el5/XCOqZJo4Wq/rrilSyMBOWb//6dd1Z+uWLWIKekZ7NpvZT4ACt8CfV367h6sEywwLJx3HFrCz
eblokRIQIbPDb/ugTrjumnJ+2NWeJ3GoSzTKX4BljT0/qROuh9Ds6JHrOZtUJCettvYESaqf7B+v
+q8/aZfs4CynlTkHOrCn9gAhkprdz7kJFdCvW68YUzYCgvbcTIM4HTH4kSmc6/0ONK4GbI52pJxt
nV7atjtejtBsv7Zh956V/Buh5KrAKrqu0Qyx8jkG3+8UXXdtQ6L3coRvte4eoiNAX5c9yy4sQOp8
Cb73qnvxCiRX/SUjElXgZyQX+HxVKl8OqBMnsY1eOlawcl5/00j1tD9Cm11iozsIcNuNiwceqS71
i1XX7suM6YyjsMkAvowASiZ3CuRav6FxAhVGXADyEjQN5vL5uOohgJH3a9oJU/AZGsC5huxyXK2P
5BqxExPpmvu17oRpGyoBBHHPCrhw3QCt+jHkfm6C1JV9hTFERVRrVnDIH9oueGBd88mr1/8h+YKN
kACnlRWEzzoqmVGouxarnn/xa995lexMNLRq7pML66MNFupsZHfXUr33/ASvwfgPGQZXz9WAis3S
teIXbYLxZqqWRT+NSVjXZ9SpJtVtrY9VPE5H9f7lmv+tQPmnH3U22WQnVbcA84y737Z22ylSjSLm
LCWiTl1EtQHlPfQauJq8owP29q3dbZfc9spwoS+4WLdS5+qQy34rAJ6u/qB0heyuCyFplTltdwDF
weG1ZniQPErN4zJWa8QBKmTJIHN7qBqAUoAFG1rndkoMDkLgBBuAnrOhr/8wVug5AqA2afQtPSTs
nosdF/qkLvZhAd9T7rTdnmEhty5NHksgfmDzDabf2OVRNgecAWEOa3h5ExkJ6FqukbOcNPjLVs3o
4Jj03S+GaNwG2qRNf2ij8c92HthScMh9aT5jhORpWVbSlMc+b6AuyZCO3R89krbJnG82CqM1j1Ne
i68dQOnZd13PAP2gkPPorc7h9tXuv11FejcGCO4t72AaNZ7WtRkjWSQonKzOB55syDkg1TYCO4yZ
lp0Wvu6xLshyxOF9lC48uzSAnmvUhQ39fgNKQHdKuFn4YxvOTVqEDV3pSSR8wCks1SC4ahjg5ttQ
86GDfrPtRV1MGS7NyQkZkq3u0bOhs0meEp6gbmRpyoolODZiLeF6vsPX6kWT2xQnuzyLAqWLWXfk
92HSvFj3Y0u+z82x04uxfSyfDktS/qsYwPN7olNF6cNRiXSuC3WgRoVdsnWO4Ihw8GRWj6jQSPG9
TNMYdK4Oj6yeLyFcjXEa02F/yJud0239NqS66etTvyAZfJugAil7ibZkG/eT6hhIYnUaXG0g1ay6
NUAVywHRFhx0knmZzzu+Zd/fkhiJNHLLZZeKXHKZXbgU3ann26otUhJ7MC7Xk+Uy3ofzKM+rxRr1
xPt6bl+2DZBwkCDqrie3S3xQduprwQhcYsWuCtxrRPo1nWjX32fbgSSQiMN5s/lqJiTz8yyNE4IT
1DRRSk+gwNH2UyRTyy8wWJHbfUfWCFntcIK32oFn5mmpUbsVgiY/QcnJYbIWqvkbUQFqZuySMPOc
xDpKC1GNcfsNd59UIWg065dibON+fJJzWPMXyLMGfWn3BGVCWR/28d0RB0Q+RGKVx59Np/oZFTM2
6NnTgKAV586IndwaHbXDFxFooDOxvMmaA0WrWWaewmmS0TfWVlW651Wd6bpc12WJ70IL1ONv7cp3
gGzJGKIavV5plMHaOebqezWtNYincpDpt5jywXxBdfkhTnhdwt6FOo9+f4SqD2DIgfQB+963djlu
NTH7/iKPMIpORiCSvrcM0/wGsOnjacpCcJfJkLYfUjsn/BymjRGfBym24+OKAg8S4CUavgFpcXUi
5rfjOnXdD4mXG3Hf8oHuZd+3qioHkkUWWMosIaeWUUa+phxExz8j4M6fUEIe3OEZ6fiO0hadt2tc
FzUMgoJia450vQNDYjluYB5Ef1NZw7LCKFQ6fkp2obqnqK6a6Hbtm3k/B4Not5tstyEQp3yT4ZeQ
g+P5WQxZbU5mnwJ4IrZhNqKIRvNxuVuOMbaPY3hM4S013KhfAO6o+g9znCXiEgrZJ8W0tQvWzjVO
rbhAPx3ZxyFb+HcFT4DuVCHvtn4QW2ixlIh+W8887idbFyFeq5Z7CXZueKnq+UohDpKlfgEsPmO3
2hjD86kKLP8mRNaaU92NcmrztIuqEOwhRrfbUelxKqaVhEExjR2J8k4dq/lKpww9KOKwjmBnuKEX
TVCPNm+3YOzO3dWSJ4eh3SGfhhWFaefY2PV3Eu4rB16t7uDLCRQEf8Rxqf6rQggnp1YJok9cr3H/
ZR9oHMPgSGtYnuVUHkdzu06okn3ZwaezVS4GgJCx3h9m7fu8nbBNrzky3sv4XUbTVH9exJHdg8Nh
sStIWNZknxWaun5NM832DOIinjvP3Up0DFy66eJSZVEmz8tSA6ae19GUHvfrNtZIXWzAS2U3YbXj
oIhyNiFuR6DWgvywTRM881haUgjG56AYAcHOimQHoP1XGx60vVmmA0TTWfdBVQwrqfYHCoLXxzAa
2+YZqWSyy7xRasousI6vp7tM4hrztCO5lF6YbLDpTVUVDxB7M7E96Dps5ak/QAY+MWOTAMULdqxA
rAUGdYw+T6HUqMjo2DR9bLYwITc93o3bpx52d82QLzsDRQfm4vmw2iy6BSN2nD7E4xB0f5BmS9UD
V3TEROuEVuJPqtID00HDt20893XaAFt8HFt7jrVk4y9cLqK6G+umpbeopOXqcbYE4K0z1iTFC/CS
aPXXAb9kGJuPoo1vxr6pawicUYaFiZLCTOlOtNNubkyrKYTDBELi8DwaoA/zZdo78twFWXq3aJX9
mhKJrCls0uPqhUVCBT8gtX++il5vYKVC9su02+QZ8s/tRz8O4VpEATbA09J28odBcc2vGmUYMRDt
qF3MF3Cs95to7b5Iy4BVblTzGbcaeCQdYQAgobKHTk7ZRjD1dQhgw9NituVkRhzWPkqCZ8NLPQWk
WNumIHD1/MSTblkf1UF2VjRNO8bPOhvS4CL6wIA0DKw3aBIhpoFe1Smc42P83bYE17K0hZHKacJd
8LGdUPf5UTC4KRaQOVX3K/7h8ahVXTQ4OyG3QCTdipbZ/TdpbT2dNErb9gdYAtI/hLVbzlr+KLQM
b5dxDGiJOltDbwcosG6yJGXPR6RhBiMyRP1LGCEW84wEoPvuKj4Rgn0/zNqmK7DqjMPTEczpeUmz
7jSH1YNpwXOGZ+/yIZmxxBex0rRohv77EQqwg3XV/A62SvvA1h1u5+uId4Ubye3OcOKYtn4vQhvT
6csQ1SgfxUHriGFfOMFxEF59EvMg79eAvRCwYkjRrCbqvqcLxXofoHbv3rQjJOstRMP1fUanbfkB
fc3U5BleWY8iDMgS36fJdGx/Jp1eL/UyQbqcCxj0f0iHiYvTsAXCfBLg8C6/015XuR0DQ8VJy32G
o0pVM9Xn0iamvjtINNkCmqNpLteR68dV4zD4o5uSj3Q6dFR0bVRrDJVASb3KgqH6SIyptgu0ul33
GZq1qX2GeQJ/EGFTLaUe9n1/SuDeYAq74WH+lsEqZ8n1f3H2pU1y4uqaf+VGf746FwQSYuKe8wHI
tZas3WV/IWxXNTsIkJDg18+Tvmdm3NnOyglHd0SHu8oJCdKrd3kWTQ2NPNv3+atuh8z5UuTedCg9
2t/JYVhyOH5nzjihk79Y/r1zi959VDBkJK8eRmHkk88RSSHbpBQDi9avOZvjoBgmGmcSDrT7vFiG
uO91gKYx1zqNg4VNa6F0WW5QnCzyxgATcxfisA2GaDINoFYZu6Vh08ZzAMfEIQUsD/FbR6TUKXCq
uY7psAQry8NiNzdFnJr2cwNHsSiwhdkZ4OjKrv0ENN4cw3Tdj2nuVxziJgZ2CUMX1ji+QOgSZepA
pE3PSVb7Epn9KGEFOIXuddEqMif5kDtbZgDUnFMMRf2Wq5UL3m9c10MfFR6DcMTA22dkvV94xQ7a
hTGDq7BF/fkI2W2oRf7JX7MivJm8MO56FzvDdZ1NXtVTGy9liREMcfxHtzH9Dh5j1RC5Ze1tKl+G
sQbF9W50arEnZdAOsZN1t6gz1LShdcD4hHfmNP2tzPsc9HUXUrBrGZZ1d+M10hCcFVBYuAp55iVl
1yu7Zm7hTwe3dQYIOmNwHz75ojX5eqphvXTX09x7FSNsg5LRT9FbEgVR/HZuZRqsnaE09ICBptc+
jIovB+bXtbuRddcRG43H9kXrI+KCcQEMpNhMrkRtsrRZeJUiZEobC9+HETyQVSS2HLv3YVxMD8J9
7bnUxJDJTKs4CN1CHqoRPUw8vKzuV94M3na9BgXSXYnUa9tkcFIqY7fIa/fG1/LoFMzHY3ItgCbP
szgUE6NJA8dvV+NDwBlvGxWsSlFDmitaGlBjnyQYlN5LNvLuemg10vo4z0oSuyWkB7F0hZ2iwHAE
CaqhrbHNuJFIKgProBbMFCa50AkYDDyWPJ+oXYGbce51h40ZU8b7pJpz3cJoHOfJZ+YMZlrToKpd
eOAMENdz/cITyRzU+fdwYlk0eu6y1kLb17ZNc4qSh6XleKuB1kPEG5DSF3uvkAaz/3Q+iPlovLsM
i3c1ClE5KwHnJIv0DaluMiy+x15MPZFsV/GWqSddp+700A7ajTHg6umXuU7NFDNbkERW+XNotY4m
Sd7nCiyuDlPfaLBlvs2VhLCLD14/kj0vXhYVyihAQd4D9ls9qsGhW1pRs7GdDlemCbyrCkDtTzUS
qtjO5bcMQtYHFy2tu9ylPINNgXpkZtp3HU6GvTDZ/ObK0n3pWybyLS1y4NCXclzCm57Q4c4x0B+G
/D27gXKojgSfoaKinWWDtKV/ydByGu4mIsF5UDaINQHkIiXsRYh2jOZO3GCWB40BeO56QzQ62RVC
3LSbB0GfEd2zVUVLXkVNYxWwNzA7ocyQODNwgEgqbB08H20QM9JiW+ggW2FhwDCMZ/N+4eJNiEzd
+9T399ypsOC8eogLh9/XbGie3aW2B8FleZ85cgSQStdV1UfWKUIzRhnqt3k9ww9x3vKJZi/ctXKv
ylmESdn2PG4Wvdh1O5RsPwOQ6z8bIoLHrDbA4SRUtQHZpk0wmTpKsVcEhB/m3HkrVDqrZ8Y4n6Op
aKwAONmdzJwUR4WLXT3bBUJAYnBnCa/ovh+xymzhdWWS8ckl+8n1oS8AorRx9kPupuHtSOyo1hOU
K5yXhdeUx+HsT+pK+5JlX1CLNT1MMyihW1nIwr8u7VTDvjhrJ4RWVw7ixdO1dA69pz25gvDI3EJk
Y+T5riNTWH8m2JkwYWNzwYrECNPpaEbjPF2FSgdFPNTIuk2UesTz6mhmsy6+W8G8/nqy3bR8g82a
QYKfK8FwetfYyExGJShw5Qq6UCndDKIuynvropu16lrfa9YqQOBLUKNnwa4/AkpXfdBQ7wCaWMmu
gAj33MQNLQt3LoiA9s8Cp2hz0KMS0onnMJvy/diPnsMjSOQI5H9LSev5Hs2egKKvAxDycjWO9YhI
lLcBcijZYOs/Vmi/mM8Vq8Kd32Fy6o2NCT67o1eRLw3m7mj82I7B1hNjlTzG6kDmH6V6quAAM2ib
TE02iE8cKhXqRZjcEa/j2Ie0TFjQEyQracvI9MjNUtosIpQGHrKcdGjiMPVqejsuws5/+mkZ1m9D
AX7mSpTwxnyY69yGkNBg3XAH13JW2VU7Qa94ExaEdncc+xMx2PGGY4IAe6QA7e+8BVF/W3pObrZe
lVdOk/jLYIcuqjnnGYwNOlTUKF/KPp6RpCKxRt6jzH2pkCKaTVhl1fBSj6Sb1l1JVLgbx1AzvLEl
NEPS09pOX6qQgV3H8yocvyhT9dNaZk5D4rDS7lXRZymPe+Aj1PVcln6GVxIUoLeOmBvFg5x6VFg9
h0DSi16g+wzKf59edxntNya14qH36KzGSLFlkYe5rutogAFtBJpjpj045omyW89GIH0RqFjMtnQs
X1G++CTKQx1EozJIoiOllRnvA9cE+Z8THHvEaqkcJ0+4gaZXF2UjrFO2KarH6wKKc1h6ntt4+7SE
E/CVzObuU4gYOiSeUr5bR04BOMzLWC8lQd01O2RjFyzuTUCZG+wVDp3yqzFesUFl64afO+T4QR6z
MHOKB3is5ciFSrfhhY6w0pgXCwTrGU0KAj7oEuRucStK4yzxgF3/XLmsWdVpwdtIs1TvOweNuRu0
4Tx2J1rLq72ZhvAbGoyvsH5RlMMpiIPZ0MH6iD60NEu/QKYFpUbWIFYW5VDdKOWEoD5AN8fs6kDk
sVxm+OiA1uJsi2Dw6pteeWN9M6R6vNJSduVX+J6rd9JX45hYTfAufRu8VPpYV1SVaB9q65sXjrRG
JdnSo/oEXE/ZqDZBswYHP+RRKU2GDAUT+AkejsJiDIFwOKJtqcpbA5YNjEXFsYEJPYPhpTJLEFEG
YsUOE6JwvPZ60ZM7LwA2FVi3oM2m3cSzTNV4KXp2RggVpGWxso4nymPuwIv7rC9CvnLB3un/tCh/
ppjkaMh+gQQJfJcHJkZ/1aL4o1ifBX0cClTYm7ktx4iWiKIymvQAc8aM6vy7YM1IXzyj8ymem9FF
/R749WSjchI1+VwUbvpNHDOirbAQT3ieuXxXVa38nYNWh5vFfeNXehvC6kbEIR+a945h30YCTjQx
3G4cf1WHvvjR0668BQ9hFivItqY+inPheGtLAxO8yoyEoNUXYYqGNwkbCH6NEsobCdKgxuwZ77rv
dW09F8HOz8v2BQKEYYnMOzfetlT+/IaOULZcDTVN35u8XkIGW/t5otdNbvz+maQOZ+8unGDYGzom
ORp+Zcauw26oEECcfI5p5vbmbgjTQIJBh5Gpn/HMuSsI5xjSILNxrpiBTu46nAZOE6sWx1tNfEIx
UjfaPkLq2/U/ySGc7gnxx08iDdxn4ILUsulSkKC2pEO/x9aNnVbcF9CpXspJfsIzr65atwJak5fw
lYd0j9/tujwM+5hJFG6RJGn1CgK6jXoG8pqUvuFXg5XkLuDG3vBwycW6S6EosqrZbDc93FI2rqyd
nQ/3bwS+1htfclQx80FmHUjx0wQZq4j1KFkfjYZy8Rfo4qDdMM7Gz18x8fBQG00zngM1ZYmwEHqu
1yERQUWElqh6zi1HWuqhQ4YMq3BKRqB6DG+JZAC7g62YyNAONJp2sN8JhqXYUOnIF7gKlNUDFR20
DSyMRR4K3EjkFcf8PEbsnpWJBrR8vQOywcCPPYnbee661HTrsk/LPKZ+IM23I4R717V101zZIFhq
XKMi4wPqZVMfvCwwV0gvC28thCTdFsjgwNxjwtKuECbadj0wVo4JzafaBQoUfserzjgIIpB92eNd
oMuWStZJNJAMsPjTPKuHkeTlFLdMu/WekKlZNlDVW94IgxtYVMPx9CpbOovtkwo8jso4qyr0NcpM
ZfZe5yKPzYv2apY5ewAovwfxBbKlaN9Bf8Tzg/SVLGBJrAWIX/Mz2qd2wmk0Ou6bEkNGA1g7VQsa
XmOtZbtrMXgrvuRLPzYx3hR0HESVoxZAxKynJs77VEKWH5pc4Q2U/wTaNYZLvbOd34tNALd5OP6m
ExdFRBjUPNcm9I6bkJRTlqF871G8IfhUSbmModkpcI3CiHZW1djGGOO+axyg6U4OysmSCULxDgDG
DfXdl85HmpZMJhzyOPAnDgqb4nP1UnCoLyUOmhrFa40WnR81rc7zZ8cuiB4ZIdzd88BtWNyEtKZJ
hybvFHfthI5tlPPZZkkJcqVz8GU/iHv43BRTNEPcXK70nDLUw3TxkcaE0lXfyQCzkIiBwRTew6Jp
Cjb5LE3wneNLmU8jslR+zUa3DmK/Dip6V2fGgRa4RK2RF2PTPMzQpajWtBydZo4YNCQm9OXzdski
v1ZQjcGittkaQ5Ig7WHhHo7pTd45xbJzfce2N6HE+CHi0jOwAZD58O4wr8hv6ZK2wKylTtVu4cdA
6B14owHHnhq8xWCs2c5yDVtSM6yBgpRNjGEh099a04wEvp+LEjtSo0H46tTN8Q1x1FWJO4SyRGWP
aq+51WiLVzFoQ2rUESSGXHrlcMpQ0zJF2i2BSXL+rZVVaJOU81RtDOK1SQYmZbWqPU/0CYXRkqqi
fmjmfI0yo0a97ENVEJji+uh6BxPALinzIrT7VDmBiEF/ykKWQGDEwYYq0gYwDUz4u2zPJ+stMZrF
0t/Ord8BhNIjwYswXnCrCITZpUx6LIN67Vvt9u9BwaqaoIBwfeXBxhnaPH/KqqlBU6ww+FU4TBsk
i35M6iHccCrpbHeVKzzxogcYFF0bdBmsxBcv/NJHDmK97sCCorafCL5NiJwJrZBOr48i7ah+J7FM
/q0+Fu5XKekqiwwMMHDops1plh3mxh1RsQza49jgfoUubBBjhMiMipyxCdvvxYyiHrjPOWic90FN
pEcyEDBUTZ0Ci3yCCVM37Mew0+LAEDwy5IuiXN6qHEO2L2VpumrtZ35L0CXqpdfCYpwPxb2PnB97
mYaBz9YSqVH/nkufGREpN4QIuQl8LZ5cdJwLuBphrKW+hVAprl4k0R256zLMMe+nsOxHCHHMoqZx
MPWQ6wYbVA71Lm8wzsUi8aW3HgJUP3wFe1DdX4HYmjETLxiNdg3EB4egCBKHcSWujMSA9BoptuDX
SIv88bGty2rYB5lnuh3RddZ88RwHzSt+zNnWumuIjuqAGnLdORBduyd61AViHNwV4hDpcbuadSOG
22JU4G81zAmmp6UG3DUWzojZZeHVLZSThoyo74KPMn3y0DmNaQvbjnJa9mSBKz1SVsh11jsjM29G
PgXn9tgNrNLbuWtDbztgeGQ2dcUX58XNFWP7osKAO5ZOA1zLCnxqZ0Dno8X8ClOt0TKy7gdKdezx
piQR9twNl+OxUdsyqL6sHReMgX5dEBdjTN5icjlHNZwDRTT3VrJkyAPmb5XV4bKVviVOC6VCanQY
VV4GC0C0JtzymrnDOL6wEWYB70Hm6+YaiW0RrGuW6/DRGEwckzpD8xukW+As74q2rflVmtVt9WgE
HszVTEU17h0Npyi08UC82FTjvLC7UgdNtrflEFbPqPbQY0U/Hdlyj36baDCI8SE9WDixxmaWJIak
DZ9lgvF2IMJ1BZTrUZk7+AxhTmd04zCErmuzajDhHPUOCdiAB6uCUg53OKdbjFKAMcOEGLlbOD96
eOzgDIYsr5ZnDAXR9p2wk9fhsgTXDO0IckVJiv56xB2IMtLjdFrQjVNyLjdVGfTseqk7MM9dOnfq
syl0iMZ2paGIs1aZtHMeuQYTCozuKbCETj+KKebocIxfmglODHcd1ERGuj4qGLtobFg2CXQYlnAq
47AxpkrmZjgaJaqR37Ih9dsdLG0Ws+1bqb0km2bZXtMR8kuRTSvH3fmLZN41GV2XrDF0V0VSiyxE
1Sn7USI38prC+2qDUvtX6ZKV9gHjFl9hjpSnw/LmtczLvsmqc+qd44G7u3MKM/c30EsY1FMNjXVk
NS3z7bXrk3H+c+5ZKa+LSTfBatFMoDMYIhGJMMHWGBYWEHzkaa/8G+00o4nVDCfc3YBbKBO9UFrF
IHtwgEB8/wi6nsQ6BN79tp5gdf3smCobbwa1uO0+gI/jcnzPQQryTqjmKS7GwC+/oaVI0JdlgsgR
vXNUMvHYYp03K+TUFY5GhNBjlW8GaQ4hGSYvnglxB2wT0Q/g/0h2fHahRBMLOcTAwsMYTDWB0EIR
FG/6eDK+BRpdaOh1sGzXd+HsYqqCdOrRGwaqNHJtzLWGSNc+FEqMB+OzAIMCJ/EoI4CLeVmf3tI8
UGaN+Altz6lui+ldlVba624JGvZpsJr7qFr6Uu9ndOrtJxE0cjocNUm97djoNGog3tRHSEMzm7Qe
Jlc4bDGQvxPzHAb7MQdz5hYzvwaaIkiKFzS2+go9KwYjVp+pr1qTXkQgylGDZr+s0M4b+vwBsB8X
qdAEk/GHEkhdHIjwjIEWaTiJNHwJpBOCftA6mM+i/5sOfaeiAvxVP+oEcDFeDCzHoN/RRsrQLEa7
xlFf0atYChJxhby1jBjCq1qirO7AXopguoCCc21Bd4bZVWt9nn+GYgBGNpE2MGXqN82kWFHGpoce
PhJQh1vmJoOXA5qU/Oc4KMhNEyY2GLp6KnaAcEN3U6DhFUP423v28LfJ1WTyTO7C/EebGXW3xUii
hQ7qoaPjsEKbYNFA3pOU7P4z1dax8+jXWwjPW5s4vEQLbZlzdsDstdUJTyFm8HuIvFOlLD77bdO1
Y71ywtfSf+LT70EUTwWyWO1NFkl3vfKKB4FuRcF+kxLmnoAfO6iPhmkRBGucjw5aSOHk3IwI0+MF
Trp7RPX+Crl2AoFEI4wqICwxGCHYfn3eFeqqMaSDpucItBna1FMJm4sg7OmdHdG4RWVVEifGtATv
6WNI4BEl96t7OAFKZha974IMwbqDO2+dFGA63QAM28dI1DBJxxRcXFDOOAcOPME2D/2IpQaM/BoC
F33wqOYu1YnMChTpBkcS1HahsFMjHbVze+EJnwENn6ptlcA74hihbM0FPGYUZJRWPTrNF77QuU8/
QVNKOFSOQR4yIKGab9Xgvhgh0wv0h3OffQJ3Rn7eNzJL2RrjZ1QKw7wrdO395oefICaV66q205yt
0YFeAYiMsYeLluPHC+rcnZ/AnVOL2SILC77OHDLiMJ/SyM1x7P/epx+v+hMrmVbSA9oNz4UuDbSm
VQjX1KV7/PjDz6zQU6ktPmCAKm2J5ZIHIX0b0UwyscNnCp8sQRsZSQ12wRbMNyZ/y27SO9VnykVm
AshisTXsfdknvx/G29JFX/XjL/QjuP5id5+qMwXl7KEflPnrRoQ5Ws9hOxuMVvDP++wq/uIj5cb/
aX235ZtClk/lUjy5WGlsm46FzlGkZPkKbqNvdvJySSMVIBf7n7v7r+/2f2Xv3d3/3Mf4r//Gn793
ElV+lquTP/7rqWvw738f/87//Z2//o1/bd6726/N+3j6S3/5O/jcf183+aq+/uUPKyTkar7X78P8
8D7qWv34fNzh8Tf/f3/4H+8/PuVplu///OM7Zi3q+GlQumv/+PePdm///ONIo/2vnz/+3z873v8/
/4jRM/p6+uvvX0f1zz8Ap/hHgNYzpQAoBp5/pD2Z9+NPAu8fzHE9j7m+7/g0POoUtHDvzf/5B8OP
cA67jhMy6kITApti7PTxR674h8tCNwi5gATG/7mjv7yS//eK/qPVzV0HUMKIy/3qePD/pqMR4IZr
S1R/wBxxA+jV3qnnDIA9zHv7iWMa0yQ/PYp/X/jnC/3yHMKFTja2Rne7wKChP2g6f621XRcVRaHN
nIgv6SXmvns81f62H3AV76/hA29T9Z0U8iADfoco6B8CQNZi0rU0lv2cYQQeAF0zHUvSIF6C8MDq
+s/f+4b0r9fOAlpxduT3yhTTOUWKGwtoepzTcasvcfKObPhffb+T03wZgFxnpecfiOM8lW6+m0V+
60zysfezzx4aZoWcV8gpPv5Gx4PuV1c7OdFFOfCixwz7QOB+5tgKmL370q6b1FyVEijESyLBZ77V
qUQH0PMo3hzLDlXBvjr+uBVFsXIdEYXhKzLXR676Z3GJSno8p37xpU4lOwZght2eBf7BqebIa2cg
loD0Wyb6/eOH9iN9/NUFTo520/GwhKCvf5hlV30iVHVoN8EgGdDxL6FjkYkJj60Mte5qEdmfTTvS
ba3IFyuBSQ06eM5duJFfpp8+KHd/XZANCvsxtXh9kFDcjsQk9juMHiyaq+Dmfemhy+FBRrFzwDj4
+Ipn1sup6EdA6CysW9MDm/n33AUiZyQ7T6PALetE2XAn1SVB0XNv8SScdHrJZvCL6KEjCljFNAfq
3SXOlgpMI37v25zEEgcacBnAcfQQGqBS7ecuX3bcW09tlfjt7ZK+fXyZc9/kJGwodwiCIG3pAe2s
eK6yLFmYuZGGXjIc/cFG/dWCPAka8OwlkjPjHVBurtBOjGq7rvT7XNsoyB7KvkMPrU4ImEjdDaOr
rtxjtkn5LgMxZGSvzADoynetupdH7Em5rzGiCOo/vcImYtgjCuCnQH5tj7+07KFSvrPlO3pS8SjL
9Xgp9J17TifBqJoY9LAmVxyqJo+KqdVxoEt77HfJ7cdv4rh2fvGcTiVI1IJWNmaX2Z3TGrP22irY
dmCDX9gcZw7AUwES9KDTwSqS3aXh3IEagv4WZifo6M3ttFLygvzTmS14qkWSUcy7SiXFocCrgH5Q
Gc3GQldfY3QNUxNn3I2XfFXPRO1TfQ7gbKYpmIb8rgEeBZMVkARq51POlmthlte5dA6gdmMFXVoA
9MwKONXrIGA5sWCos7tWkPvUHe9EtaB8Vuhb64k5KhY5b3VUUfElh4BXbNGBXrHF7be0JVdDJrOo
7acV7dLPGFKZiACGhsbn/A6IHPSyaJEsuQeSAQOqJpdkp0QJvgCRF3XwfvDkfrXCTqIW82ruKI/U
dwTMmh4wUpd0NSACQbD1RPuMORYmF3/2aQuA2Tpd3PR6KV/LyanWk3gl1RIrj47X0mBE/fGS/3WL
wvdO9fnHavAK4jvpLVfrQj46Ylq76R3+kIV5NJU3hetvWr37+GpntgA9CURMh9wPRk1uXUmRqnT9
pvXzMBLyk/Q+fXyJc2vkJGjjsAVQ1EvRk3T8Nz2Ljc3Buuh69lv8cAAlT8J1KDpS16ATHFoKVgJJ
1ZNTXmoYnXk+7OT5iEpb6zWsPkxoXd8stCeryaPifnH4U7Nc9EA7k/OfOqyBlsCzBQTlg6+yvWvd
hE33hn8CSmMNtt/vSACAm3SMGj8V8vmkq2oxaXUgaT1uGjqtQbxxLiykM5H6VCclX4j13WYE3t7l
acSONENDL3z2mQj6N5mUZUE3sCvLg2PGeS87uawWIvyoKrE1AiSjrDAHNWMo9/GKPfPST4VThjSl
1VGj4lDW8RHdA6DdFgJ7+7K4INt37gLHrfLTmwA2IJW+T8uD0qRIpA9z7cq8DgYRkqinj7/EucLr
VAlKQgaqzwDaAJoXACQgep0nVvfdt6Dys1UAEA+G/bdpzmH05K+X1B7cgmw+vva5F3ay5dH5G9GU
4AXy7TICoi0y6MxbcAVhuqeXIMHg6fcudLL1q753eseq6pCJOpFBfQMe4qpv11h6gQLDlP7m1jkJ
A8QVlfE9XR3mTPYRU3h66PzbC1nOucd1kkc5bDHaS+fqQLWht2AaOcA9uyrp0DlISCcsOO85KJte
k174Pr/uUqEFfBILcBYD6GLBEITw+d2w0E3hbk27B4T4qUWpsEoHtvd1mBBg61Y9MMwluZbdDTjs
YDEGl/xWzhwNp4ozGGZnQ0/S9qAoCB9NRVUSCk9e8/BC5DgTlU61ZlqOpuICqOSBlj13gOLR86ch
RZ//4+V37v6P+/unfexkUMdouhqS1IxvID7+zbL8zRI3+fjjz939SZggXLIgVX59QPF9jT3D3Uu2
6mcC0KnWDMjEpTNAZPJgfQwjC8BMYbvhrGbPJKYXf358+8e19IvU6lRyBqwsASAGB3FHaTA16qOV
0ZFaLuYkhEy7dkuMpyGHKkPvwgM7s5G8k3Dglu4I1gweGObAt5Vz0NAh8Ayk/EDOR/i5GHbOvZiT
cJCGaU6A78d1SMBvhBiiLvPHC02CHzpUv3puJ+EAAHr4PDaNPChn7bdDUkNXXHZjGY2BBoYDiGB9
A6LSl7b5HGJ+S9stprqRte8kBYcDSSLQQlGa7np14zT6tmvXs3vFy2c32Ln+3pNzZPkTKOSRDqvI
n7wEAbMBGUqtwau6wn+AS7UY1hIMmUv7xIOH3z3J/yaHsxQuI42Vh7bgyJjzDlPZoR4+T6bC5Fyw
vo0ANpRRRai4cESczaePi+WnTVq0cFBe8lYg/2yug5reM1fcAn9xXxbqGnzZ/RSAXYHB4zWew8cr
/0xcoMc076dLhqEns34eccmerVk2oKEKCGGRXVjmZ5bfqXoO73zXZL0vbpdSawA97GbxzcUBxpke
1Y9a76ebLysDTA30Am6R/Wj6CrieFSquLPiem859DCpvzeyFtX725Ry/4k8Xa8Ay1WQMwlu4UD+n
SHxJCpCQuwVcZMOYvR+afDM6HNQbbOHfezknyQlPhwE0ojC8tbCpj5T2WTTMVscalNIL7/9MeKUn
OxgaJBDyABPxluT1W50jvTL2rgXOzHeCCyfbmSV2qlsDPBAwn7lDbmEOBv2OPCBRVQzQ07cXFtm5
C5xsG3j9BUYPC7ltxmLl8AKs9SmLJghQ/tZrOBWu8VuIzEnPwzNCk63Ds8mzMUrtw8ef/sNu7BdB
9Mf//2lhtV5oYfhHyW0G+HZPHmmNRhnG/uGDNeslfwKat2x20MUA5mw8ltVz+0YBFbIX3s+Zo+gU
ewEX1YIPFSO3Y7Hc0LJDAeGAJN7Fvsk+u1m7Hav7j7/qmcV2isYodArXDQcPkjc26tzjF4Lchrl2
+YVk8dxKONkwQHSCA1wYcms7C/I7SXr+lcwX7v5MLHNPjmxTmUwP6URu5xI0z+M6AEjt0lY/U1b/
KI1+WgQZ9QB5CLEPNSr4ahriKVsOFYPGyvFZAdt8oZ4797JP9nttZ1KbEXsFfeMHMAH3dSp2fZvd
qdFsJOi7kQ4+f/y2zyRVp/gKDrhcxR2LddUH8KZ7VGzTgm0KIvgCOnuzHJ2wL7yac8H51NuMLoSO
LMSLx0lADFrh7VuDiwAuRdktjoIqpBvsmY+/2Jll7JycmTQr02lGG+G2F93K8dnueGa6HgWHuL1Q
159ZDqeWZ5OrQ6AdZ3LrzW1sAbZqghSAhnWnd3K8NHE5V3efGp+5joZ+44irgL1wc+zZDeoGV0CI
KQHb9PkLIJERUMDxxSbe2Rd1copOcIPKutknsCqD+pa3Ho9CuHpHnCLuzYsEPwjhjoDh+PGrOhMQ
/gba0CPwEgKXG+cmzvSTq17Adr/wks59+ElAmAQboJmIcEaVfw/2UKKo/Z6GF061H06bvzgXTuEZ
A3Q0mpkF4yH3gjfYgd+mRQr5WmE+1/kahp/fptZVIOk2h6PZOCzF4XLuV7usz69SzD0ta9Yge1Lk
zUsCDZvtx0+UHmPpr27rJIJQWAhOjpzUATPrz4DPPpddtXWMu1tS99ptgRL3RmD19XHwU4BS4qMs
MMPWBBmwxKCUEZmvYNoDOQgXogppl3iiQuMfCy7npEoKPX6SaX5B/fBHff73u4Vj91+ztrDmWkCI
TR0WaE8Gclpn2aAAvQx2DWsfWV7sJs/EXdNvbQhKjuslHhB2vlP+b87OrDlOnevCv4gqEKNuGXq0
oe04jp0bynZixIwYxPDrv4W/G4e3aarOVSo5VUctEFvS3ms/66UwkeBXH0dkvMQfy4SMvX5jZv3E
286Dd/uBZBBK98UZOiCnAueMpNIRXSroJi/uqCzcqSPPkLl7zFCBvefMLnBZsvsJ/QyW1lx6MA82
FvlXKuTaJBcHIKOPwWavyzpQqtFnii7seEg9gj5Hu83kQJYUm4aNE+lJkNPwvcmUB9DKD1ZBP8rC
sPuy90elweEZxC512A/KXI7rg05UCc46RoK8H1APJT8kVEHzvux3IxVoAjZ+CAK/inBEN0RDE1uL
0clYyscY3b5ONqKTX0XDCW6cYGtEUp7ZkoJ2xI11eH0nQ+/Ev2+WRaIBL4U3QSJH72EFFANHe7nL
w8mv2ywYaykD96pGrRy7QFFoPwce/UF73eTkrIUtVgRVdB1pe7iynrqxPqR682QKGb6hI/VivLSC
j4BJJY9oaQY2RpIfRq7taq7ZYWtsGAJd3yKh2/l3Diqk8hOTBx70IEa2cfmZivBU6uyS4pe4VoG+
9sx4EsPL7We29sjmQPbtkMEjradlnvAA7A+EBLJHO9aL0qk/O0iRbXRXepSV3n8baxHo9UrBAU8z
qgAtiu+KibygAn5CcRc1LTopdNRfy5+3R7q+HRM6B6pvs0JGXZlEbILqkWqXqMgeaG75RVSjqz/r
N17U9f2YLI0eoa4GMWTI6wD4wTP62f5aU/yQD83eauPHvm83HtraVBbZGtpGyJ4qUx2kU/kcJ3q2
g+T9EVAbILryqNi4yq5NZhHBY2sUplRLuM+0nT+K8T5pgI5CU9Ck6y+FVH/cfi9fqZIrYWnptmei
gVSdplDyY/prKB5oSg7AS3omxOS58d4ZvwD5QSKjTR9QMpwEeJQ5/93mpUvy2Ou0HzqsJjTxphY9
+qTg4qsd0MXhNAN9NdA7ApLmb/izOakyx9atKuP8KVz7zYtQirY5HbEUzWI0Ki5GVapYrKH8CAL1
9N+e/tIOT2K0RsMZlmhZwCKqzc/zbJtOuUuBL3Qhq7j99FeURGTpi9fGUxd3VU79UGR+m0iupVd7
SVV26NNzpbS4wKfN7fQazEiV/qRh/ZRI5g8B697bP2Al2FjzE/72WQ6AMaEQKVGfA1fW18Nj0ud7
Dp6bQpqHMYWoZ2RPt4daOSoRaxlswJUCjSRmQRYGlGZOTZpdrPxuXhkB+/xIsVxAyMSRc0oVR4oN
e5Be4lZ1wqJ3CYzM0Em78Uuun47I0mgvhpljb4W8CKo4uk8Nle8BkXjiJApQDN9F6Onv+Y63yW+o
pxyWP9VR+GcERXRDMbySTCDW4kxaleaAeh2vAkOuLkROn0QrniSQUE50iBIo+JvTMBOVOyQS0fYO
lAXAXgpDWjUrIlgtqXhBcszQpt8N48ZWvRLVrEVUSy19UMFGrHBIwN1Fmb3QlE6vvCYq3jQLjI//
+OwXcQ3rfBpldH0FrKjfYftrHFHMG+24iWEMNMyovf69Us0Xkc9t8kW7Q9PcYNegQkWk3fi6v7IB
VwLI0uMvk4naTzmkqniofkk6gsbHOPylU3RtglBkumOm/ujU/qkw+ouoxqesstK/6HrjG9vhVzbl
2i9YhLC8SiVU6PUqmJv50EatGpbLTekiGYlyp8I3CIygBHKb6j5Uxc887s8K2FiePCZgNlLd2g2F
jAvt7ZeystcsvQLNzlBGJY6nAGyGCL4n0ssIoZ0OZYIN4ODooWS4BYFfnfjiNJVPOeCdoFEGVH2c
Bgts1TSAxAIdh06TwpG8SIAl9VXQxGoLKD4r8Tqleu6yjSi0sswhqf4n4IGWTLiqDGCYmeQe6qW7
gte/I9o52ZakdmVzWsqgQVwVFScTCeIu+RA94C9i8Ae+u/2qVu7mUJj/O4FJ6dnYA+kZwAY6gdiZ
hS64A9lOQjkGkB6QSYcYLUgaFGFWZhdAYW6kb1aOweYiaGkpuu7iVlaCMJ2eOt4eolbNnTAHRCgy
T9pIn9QSLexxWSfe7bmuvatFSFIBpwCLOoY8c2Au/Cv0+aD9GCdKCbm3vGVLtrb4FwFJ1rWkzxJI
WtHPeC5j3Rur4Qn4JgdGOrhQbb24lcksFdDARYsK1dEhUIfhxEP5E+wzP1TYZz/QcX/7ga0sDnlp
FgM+QYZsxJD6GWrtESfuFPNzLJVgmlqAnZUwPo/2aBI+injjzH19tcvLwj8uyQATlSL1QTKfUxvm
fjKV32i32whN11cdODv/LnejHXivdTKQvXmR7hqAfqBe/WuMrZOQaAc4AmieifVKGrHlJ7OScJOX
RX7ASZsQgMPUH+o0mPS08VDBciWoHtFLiB4DCv58X8AKrgPAqL1D8Xtjva+9vqXZDHjhWd9HGLk2
o0MM/6zXQTFGTzRy61odxI2RamR2I9raJnVT2yaQ4hvP+frylL+8sr8dBPsiLiVDlLnfVvSvgCVN
rNETKp1/5K2E7Jfg8H+3PHkpEjAi0F90g2W+CccxJ676+NiZex0XjVJG8rQD+93JldKER7QZsN5E
0+2AZ1+MXq9mD6bWlg6HRvgOtFUgLXZmgbsk2uefagk2NMDebMS51fe/iLClNsYg8PLMh+9HZitD
3TmFpAHvkvEJbIl3jJroRxZp0a4qamEnxIy2lvv1YCQvFQdqS/RkRNzxuRIfLGq8WqkEoa9xUafh
vd+Sa6x9tIvAqo990iUqbhyAh5nBTKS5oNsq29UzdvJ2KFqbyCKqUg3qs3zAQyzTk6HWMrB+paOG
8p1oUF+Q1O7l9jjXLzDyUgFQG5KuFQjgPuBRIPlVLihId6Kl72FngbZfe1ggt0da+UKW5jhT0etN
yjXpvtQbCJtqgDTzi5GOF7rleLI2l/lZfvsG0YmOtrLIkO5jIkBGhvQdXd53Q76P010cAv5RWRtr
fG2keY7fR2p6LsFBWLrv0L0OngEAtixSgUXsdf0RZggEpUVkqqGn3prbynpYqgDMCbYc1ThFvt5p
uy7X3mvF/CNqpdzxZHSkaWM5rL2kxR0zj1Sd5SKK/UzzAER/BEZktE21Bthe3bi9rQ2xCA+WUldY
BmnsN7VpK139MBrdZ8REj7PrlmhibYzFWasCqazNYoX5bZ5ObtOCKBtb0l9q1sgOAH93uL2kV+LA
Uq09jorVE1NO/AwCXgUAFSAHoc0bZTbsbo+wtqUtpQtRLZJKrarED9XRNQH5zPLiXtGhsNQ6N+z5
K0tVT1YGf/MrWpnUUskw+1EIuEAkPsnY3qwyYcuKYedlvpUzWbm+gz7z79cDqpVVWmWc+knZH6ec
zyjQ3DEl/RSiKG9ORWDWM7ZkdNI23uMh4ydM5K2W4EKBAgAUPBLUfclGpF1ZK0vhA6uGTo9ME3hH
FgL6AT+THmYGNsrfHhAmt1/j2hjzv3+LF4aCS6gWh7Gfo6OicIg1QldqWaPs8hb+DzZ07M1WoWQl
UiyVDpaa90ajp8k8n7s5zS41+V1Fsj2Uqy7dKkavzWgRKAocKWXstAly0A3ibEsf+VC+wKj0DLvp
2w9tbSKLQFEgMTm0hPx/oECl46wY2iVPYMFCDWfzAP71JV05Vi0VDyIBb4IyPfYnjftaDAA38gIC
HiixxfeRcswL9c+gJ4cQ7ihJKsrj1LXlgWmG8Fh9RuXMkH6PkQPZDH8dDGEErKy2BJRr3+LioGFW
pQFkEcO7NPrazgRMq0EQxC2k299+xmsDLI4ZyIuzCnqu1O+b8o9FhrOSDhdgwDbW/Up+Fu3Z/y58
tG/BMg0u7RDDkPikKPAnUOAZCAwLidKdZXI0DfBwF+bAaONehaRN6+glCJGyc3uCa8FmKZqQAAky
26RKfRPwcKBPYaGZWOdi1rMZgA0q4ldbgREvI7tqC6X8VZchDI1k22oMWzY/JCHbjYWr2e2fs3aI
X8oqAG+DWczYzUZL5c7oEicazVPIHkjmoTDg6cMjwJ6S8jAMPZS58Q6mVjtS5gcpFedGI6ccYgV5
BGu3eEgSH4dEGPNI1cZldO3ovlRkkDo2dXD8Ux+MaLDzYQMRG0dFaI4JFzMCGjbFNR9tZHCwdRN1
a9T5g77yBS4VGh36geVETTIfIi2AtoaqPjcsfdBGKJB4xk6Ud5FtUd7aDHdLsPNUfG5mk7+bptUc
ilIxtvKa83d17ZcsohpRmxqG6vglwBV5Ja0ulskqJ4+helDMQydUYBUzGN7Ld/O9YpiscCOlvvId
LiUcCslKwfMy9cXY7NRE3HUleUug87m97FayhvISsiGLFF3xepr6Y4RY1UjlJ9Eyjm0V5UNReFGY
4bJK960FWmun/a2yv1PmtVIO/5Zoq1i6uroW0QyA957UbZj40cwoFSiS5eGnluSnEogwaHLzAzQm
d4M02p01ObD/2/rqvva+a+91EeZihuplZuLEMWjPor0f+cFqkfzgGdQbikPi5mGi4W9d514nZb8g
53IHiXyklfmck+zn7XdwNRMDhv8iFEaDEg6TThMfzERb77WdlAFFT7mdc+tBmYoDUiX+5onj6uaJ
0RZnrF7LrWgCiNsX1PrdsJK40cyRTgbIZFjZgLfUbS0ujVz7ajDW/Bu+nW5mm1y1KgjOc0Yvw9RF
Zh7Iszv4zySuSBm7G40apjtx6A5aNYCuFcrPZYfMU6lC8J52fmZVd0jPHDvyqeq66pYhGpOGFG5R
JvaiM4LST9gyiB9MUowDuOlok9CD3FS8jpf7qNOLY6/DIifLWO5ZtOdOY2ZuzfMfWPO7gWuhQ2f9
TtoWmR2hxgnqxaEVELxr+nCnAQl7+w2vPojFMc9EIZjC0ST1FVrsmkl0l0KzDl2aU7uc2J86sxyd
o50V7T77Xp1qN9LBIOVlz36Nwjip0bMyNUfA6R9BeX7q2jb3RiMK78GXLr3K6A+6bkIMZeh+N+8H
Fp1sHNQ9I+1+lFb/QtXxEKtGADwgiNepegf0+FnGHfSQNrmnhbDTLGQHUp0HbG5n1nXGjmntb3gA
qBtP4Evy/j8fmgpnvH+XAuvBHA4lXFdaOvjwJetqp+Ch8SMsc/oLFpS1HYka2LtufIWLonrfFzrY
2CYsOWA9AwSxa8b9Q4xPtXJgHdfC7nHCRg0/s+dIwKISSdLQJSG8cGDC8a6EyiMMTWDu2JjtX1jk
/UjTfEswfP3mhVW9mIpOaA0zgCxGWVlcimE378g6UJu0VWDmYf4GHHu0WTrAmnDj6V09U2PE5e7T
wXOiq2KcqXUE/yjdhwUL0ELubkaFtREWR+qu16YhLnEPGSG2lkZjZ2bFXTlIBzjmbGw1a4FnDhLf
ggFuOkNn6RKuOloFEwzitQoMnYp6BpChg0beyMBcL0HiYS02Ex2IRtmAryQMXqrSht/ePh7gRD1Z
qDyMFMFbuzP0uzFHRwZVP5Qynw1pkMe4/anPYfTKOqeLDUXFN4hOeIP5E4R1Ih4Bh9WeQUYMAEB+
hNpzszX1ekM8vqjFtmEKwP3A2o/9ik77fBz3IagvM365f4AF2gvXfJKTcyQXR6gNkFNjbzhZ3oOs
2wC/me8yOfxFjK1Qv/JyrcWuIuvwatBDvFwr7nZzASYW8lnq1FOjwlemdW8/3OtKB8x5saHoHeAV
tCOJD/MiZzQy8MaT5GckgG0skhOiIfqwYCYia8yWOA2G9DAMHtNfpPhT6U/9JI6abjjE/Nj4PfPn
ceVtL1UmhTpa8BVR8WGyRxTU7qZCPQv0ghdNchghwNcs/X6+zygleQIo+6ihW0eq6o1T6dpDX4SF
HsToGnihxDdE9wSnl5ckEQkg99bTUCiPgBRvzHL+cq7NchEcMg7dSsbx1JPZm1DScTqEs1wRkIk9
04wPoJ7ibIpqAZxpy2OlDr82Bl45PyzlHOZItT7JYTgRRQ9jBVsBogcmFlcnRT6UfE9AdD/UQ/xc
T91fMfGgUM184zu+3tyHpbYII8lk9ENrSAmykW+KVbul0bVw0Roh3jL8Km7NHfAWmmPgahzhwJCH
GqjJcoTkCrvXcuIR611pwqMV57BH6BQ0B/LBkbrKbczwBDdA3FRik+0xhvB7yIZD2c3bh6ENcRKA
a1SKik0KrqtS+qEhv2tE4EjYHdMMRbLKMOtDWemQ+A2WVw1QlYrw8fYzv3rfwLQX8au30Ijegl7u
c50OcEOwTjDKfNvMIc5L88pSWupDDLOfMhWYUCj7wWCXo8bDIy43dpi1//kyCBl6x3gxcN9IdFB4
Iv1oSuXGWpyj6rUfvog8k5DGibQjBBRK89a1zZnl0j2MdfZGqIF5kshPmtnBmAzFw9svYm3AxZEx
N6mU9GbLfcFhSQVRrtKHHpNdFo3A5luuCiA1BAm3B1uJJEvxBjwzchGKkPsmzEOdNssqiMKhl4IB
tQ1qOtur+RBuBPGvtuJrj3IRtkiWaTKavbkPYVb+lhbNZ5uPHrji9Q72LDh7QxBx0jV8ISAGAAIX
SR/AwcL0E3BohxO4xgyws2zSvDsI4PvtiE+eZIZwWCtgF6WMoWNB4Q4/8mg/mPgLnKP8YkjVA/rl
H0FIZ7DnKH8WoOY7NOtCiIRYauxgza1Afr/Fy1y5WJMlK61i0hSHUjQEuTI+wX76RTYrHATYwSIf
Emvvp/ChlZTTCA+OqnoMszceDW9QzUcb6+fqKwUHfbFglTpJWTTJA3xH9OfWyOCjkOY7TqkHcM3j
pvp+bZjlMpUYh1lcMwWxWT4Q0V66mMBLavrVaumB/ycSLyazOHJTSR81DtfkQJZr0NPVBFR16Ljb
4tSkG5vp1YMbhlisSh2NeXlUyXpAUvUJYjCvEmeiGXCPHJ7BDvASvhFhrx61MdBiN1V7IBQt2phB
ndRwJ4CZo913hX6y1LRx4HjzH98/QSD7dtxWe2DbK67BFrWCCm9s5nwCqiYuqCKvjWB0rwN5eDt6
rORviLHYKwsVVkih2RhB3scOfNt/95rqxKB7VxzWiYUY4O6MFBkRxWeDBA6Q4BtxayVrSozFdgWT
co2WETcCiWnwCoVTkFfj+PneWaLah6I/dbALtRGjkVvuEni3ibJUz2BX/9ayEF2yidS5uOame3Tm
f0xlJj9yI4MFmNrBvBC+RHBr0+E9K6hH4CK8hcdbWQJLEJIackD1sXcHRg9jIXhAVk3+iCPtEy4I
t1/Jl67hf4KsRvTFKzEk8JbhhmkFBP50dhRXaKRrxeDwqP1hwIPK5prp1EamwUiLJjO8XVZ/QO8G
h3L+OSWRuueDPv0c1YYAP1C/9Q3O2N2QuvAugPNIIgrjRCNFRfNPJtuMDelD1DTvsi4DClmVj10Z
4+wzUCcexwqddS2clxMw0086H99vz/H6TU8jS4lUF8HPtWjwGHtNvPRKiPswvJdSuSMesni5Bni8
BjEk3CHgMQKEgjUWaAPq8Znd/gErsW8JvTMnkWVjHoHZKKSAxrNXJv0RF/KzNkJjPcBR4vY4a9/X
kn/HKiCTJkVRAiNPnyU9g2VISeM9G5RkN8yWtiRFVrZQpblXqXyA54fk5VW41ZexkiUlSzKe2tIO
9qeVGRBJRXcV08+9Jdtyrh2R0tklavZHVYR1zOO/UkJgENhC5GogfwsPMVjvtLqnDdnfjWdx9YCK
hb3YcEItLjhAu2YwCei2cEIH9k3dcTNqz4mZHcKYvmUEL762UJRgaMYa71OTux3v3+FPEMJsRZQb
3cQrRSyypOpZfZbxmitmgKqqW8OFazxi4fWtAvOVPS7daL30rDxzDQLzRHhhFS+3H8LaM1jsVTkJ
wdZUsYVYKT9xUv5WLOswbalDv1QK12LHYoeCwIdYbaSbAY+19zZ8kNFXgCPnfVJOd2bRvljMvCes
53Zdc/i47Lj0QpGSjWRlgrlz+2GiT9yGkyN/s1gFByxRWAcG3y2z2IKYrWzW6iLsw+82hPfKJII2
smwJxz4a5TtN9K9WOR0MU4EFVfLz9rNei9WLodLYMGBnniBW0/RAk/otqayzZmVvMmxUbw9xPa0B
KPAilaOOda7BcsgCejkM8shEW5J0qgqAYgrGbF2VaiQ4g4Yq0EbWLiqyv2k/HYCCUYcjYHSKGzYz
ra98RdVyC/vwFUWvrIIlKC5lVWcVk2oFIs3M13TUFXtsqx0Q87ldARTpRuDr7VrkaR9g1M1t3peP
8A9sbZg8S0ExtX/g9wJrIoLePsPo74Ye9oO5WhnI7le/GRK4e3kc0aKeNcdYld6iznQSqz0BC6Qg
Jy09wgb1U4PFGWzjtcmT+99CN15YGJ11tETJHHVvYYBCMujWb3i0HoYqKT5uv5CVd77k2CVRp6Uw
iTYCNRSPKFAjzkzKgcUdunw3WA1fqplrj3cRxwoGmyGhYAwdHcHw5zrBhcmRlRdLnDnT9zVr3HCg
MK2RnT6GmTvdl1VzEOhNjXQHPrlnDsc41UQWkxRZ792e+EpgmVnt3w+NlqYIncsJDUoUSSDR5uiG
Sc+wvflvh+wl6i6H2wqDHS8NhFwfaJkcsoQ8Ss8iRU/y6ClbXOCrd2d8T4sAlhUFvOcmDAPUF6Ai
hrwP29cQcJo2PTQdu9MG8VB1G3O6Xg/AaOTfhyYgosUdFenGEqscJjc49RYn7ANWHtQWquU98kZd
dmfgv9x+SyvSBfgQ/juiUkDGw2AaF/Q0TvdcK+FAasbgpgAlkP9I1De4X7ZGyeC8Gpa7isOHt7fy
z37mGjSxblv6I5wPwo2fs7ZfLMXxMjNkAuG9hZYb+MaVvPDMRjlCkhqDf8UHDQ5JH0rbAPxXVkfs
g4I99daLOsYfathrh85sLlHzY1K1x7GIXR0OU+jL3moPWDu8LIXufQWZwgBBQFA10iGziuSgFPQ8
VeZTSo4qlGMmvPO6pN5p0k+5ktzeVJFTK72m5cmBNnrx9/ZbW9ETkaX8XWZak6ilZAYqjzuP5saf
Qggf9luoUkwK2vCK9E9WT6eoz2DrxJoWjsYUhdJhPDFFhfBMSaf7Rov+1pb5UzXKxGlba3DZ1NGd
GU1bWeW11bUUyzeZlc7eiegllLpLozZ3uWVdCvST50z8qEwV7vDn4Y+J2sYQ/ugr7aXlNRhQMbyO
RxxFI9wUbj+xtXPvUjs/Nb1iJFUXBk0+ZBejN1RfkcEHisesu9e7Hq1FhVVYj3NjgatWsQUXRVK9
omN4erj9E1Z2gqW0PgJwGD6JSROYKjnQij/DYPfSs25vdPz99hArwWpJ34PJXMQBEmgC2Mdd8kn1
xoIIL4QpWleYM8EAJjHEunAUlQ63R1yJ8kstfFsTmAcneRPAi+0jlMG0l5OfbIuZurp+FtGpL9pE
LvK6gQwm+gE3XUfO4fPFflXgR2nFLs1fazT/yW3t9Mk9LWObGpkbmvAvl0wUBbecfNbi8lLBXjYC
8DjJEoGcJ+9RTNndpJSFGyMv2OvSpcnBr4ll0dpwW8p2Om/6y+3nu3IvXAraC8XoYaYRJoFRiPYg
h9mZz+wyKn606MU9THG29YGsLM8lv65El3OqJOi3VSNAGkr1kjcD2inyA5sNYHvidVUYVFUPP9Ui
kAvtXE4y8NTxZQIMxB0TApth6dftWa+sqiXsToWjpzIZ0OgivXGJwdOre9mHpnrjS1yL40uhO8oR
ugGtO+ZhDkGrR4kNez9ymOmLyX2UjUGNBHmdjrgCT+dWDx877MzomksAdUq37kZrVz6yuHrByJwM
uGiXwdAVx7qqHMCX9lnkaSO4iHHjVVaGdksANjrjuejJJ/LRZwHw2+1nvHZq/MLSfMvqcRFKBue0
DsohOdZIFpKUHmi7wyhEx0VzCsFLygMmR3ZIpGOViqeiK4Qb6sYJPupOyFVPqy+MQS5jlruNXzXf
ha6cZb+yc99+VYkc0FjPLXhZqsFuWX4zsNSarAUlu4ZIT8DUM71LzbdNOtDaF7YIMbCwJC0Z+YhP
m3tRltqlyO5M3u/ZlL5spoTXvq7F1a/NCRWiD/sg0bpLSyGQSsSjDNlUJEf/LRQvNfXoDE+ati4A
6DGsO9ka7/RKHJpJ21gvKzNYCuo1Lc5TZSxN39DQ6VKze3DCXJjJ+5P5fPvdr40wv6Fvr77qGiQN
Ca6sad6XdhaNEmSa3QHoXuAhN/IsK5Hla6P5NkZelhYryjYGhZs+cWAtJyHuLXk63p7C2vX7K+J8
+/+bTZxKKAmBgp1+NqFy6k2fFYAQh/WleBm4l5HmaJFXTaUwzCbRfhz1V3Py4KD3VGfSk5bXH5O8
kdFeWdlf5aRvv6WDOyZ8NHgU1Fr9SIfEg6X1waraJymj+1RF5eP2pFcyKF/x7ds4jVqB2Dkr5iba
3Rm58Wnp2jOJtJ+9lR6QNHc2397K+WYpowcXmSSFjhlBxuVpUgvn0UR+TUzotXL9vg3llybsTwls
ljcW/dpyWQQHWP1qpmimKOBMvsNnW9jWEDHbKOnGml97R4u4YOZSiSRIQ31WDvsUKClidacs7e+N
aHSaemMlXBf4aGQpkc+mljXCEvhYs8aNQdyUeAn7bnFsKwitG9WV+AMv/sIz+0yHv5RN9/LQw7Ao
egdsndsx+Em318raOXwplRfwPxEVfOb9dByfup4GY8dOXGZ2Jkf3jBK7SECtaxs3q+V3KSTivy3S
pSZeihpYKCPV7bN4j3yMp5fTXk2TO5bnHhUyvhF3Y4bz9n1lB1vq21GqpRrkbqE/DCR28sLvLAuS
bjhqIdv5IDokEFJUi6DgmJ5EBMvbAZbdY7a1DaysqKXQPWRNIvXtoPqA+v6MYwlQfMkBAfHAp/HI
wo3NZu3wIi8OLwRoUyhxDeInQ+FEjfoBg3E7o+SUtczVG1eJkLyLYCunDPfgSSCDbqheDWvf2095
JeYsteyVVsBBoUkNv4PtKG8N9bnSuhja0zA+W+pcrgGsA+bpA7qkb4+4VoVfytvLSlaqniWa33K6
SyL+msvsvrZ+thMUt+9pftTG1FNNfiqAM3RyCB6VLD92Kf28/QPWXuwiFnWNnOB7SHu00dAP2Lbb
BWWftVDsJm+fYq6SjYmuxDx5EZKmKQ3lEoaZvtZbZ0mTHok+nErl7fYsVgKAspSoc5oUmoiU3tdH
mc7OIXpnswREcn1kndtWOcqrUI1Etl5l5BensXoGMBZp3CZt9rd/w1ea5H8/UWUpXE8y0QDjXyUB
bDbBDtL3bXmfN9Fc6AJZ7zmk2J2TguJ+d8ggH8cf8Nsz4Ho8Ki/m+K4L06uLPaT2+7q4CyHZKsSP
FEZrvfYx1bFtwNW+Hu+BRKT4byOdS6IMfcIf8x96ezHxr/hbutXE9nVHuzafecl824HzRmVJL1gS
6CF5EDJzkPA/dEa+S8xH6Hw9znOXpTuTSW4pFJcWigPzsYJoNqyRHR62DhzVhvZtUmIXCRvbBIJz
0P0WTnhcPCdmgVI/dPJbFeXVNTCfAL/93krXLTi9ynFQ6YXTDn/x+NDjZia1h58F0g3sy7OziOXj
5tly5bajLJXWQOsjHwZJEDxjkNyk+vxSR/jOAp8vxODqaCOYqsE1gJmK0R6W/mnHo4w2gSzLvZwf
B+UFr1ort8r2XzLTa69sGT9TBcVWU+Cg2BR2xo9YYGp4wTVv/gvvoRH4o8YXrEur/CU6DqvzBsrw
BIVz5iSsBpjrl5AmuwipM+UfLZr2yuRXbo4uXr+dZp+ozRct2xFuQqL0N0uFDQBDjFaGNnktTLch
vyiBKUD+Ghc/LBO1+PIeA2N9T/l8YMMJ31VQoGXK5EFX6PQlWiItJAIyR8m1PeyjnBCnPDXlsJQR
h0J2RxNQS3QvouMHPJYWNpWwODmZ7QUzmz8Bi5xC6XMQyCHEHifMFVp/F7L6iM+gG48pC/dt/xql
5r0V5XtIuTm6nR2kmZ0JQGA0fCoAT93+/lfSp8oSdEjzOJcAZokDjdV7tA8MAB23JbUz9D9r0BvJ
KhI5bxIj8ELYYaFMszoY2gOifGjhBT84U//AVttWo639bCXTpSy5iNVY1hnYAfkFHbRQtUifqIu9
Gw196sLhBVXozM41sgcA7BLGXRAD963k0kEdya5qoVvrSy+j5sZx8frmqixl7zwN0aOVkdaXSuIZ
sBoU6fQYlVmAvn1HSXunrvWNA/baUIvNZuSWVcJ3qfV1pv4N2xLmh92ZZfRhqOsXCO4fN9k+17c1
Zalxh+pAziauYqQM7TJZfK+q0186yv9pd0aR/N+QxrGDCVlVWr/P20PSS78U1Xwe1QTd0Na5C7vH
20t35Xl9hZNvkVOXeFQNxdCis1vFPaQBfUvPMYa+Syyyy4h2gVrw6fZYczS+EqKWinSmWtpQ06z1
wUzYGTl9AerlMACjMpJqq+A1H16ujTG/rW/zicHJGUKTNr7SZqcCcY1rIJ5UsVNyckZPwQ4S6QcC
67+xmAIAaP7bzBbBlypqN6WR2fitqv3syvooZ9gzefWTt1uJgLWJqf9OLIk7A/5lVoNu/Hw3qdkb
oZFbp+YJLQcHDrV3bNUg1fTwQbIUz5hQl789t5XkJvbRf0dO+7qu8jKEGQ6qvLsunjK71gcU1RPy
e2SokmcMKGESW0+twSU37rU3nKbDMyHYOWCRy10aGe9jq+uH279obc0uDq4TNJ29iPUGxKTBnZTa
tdAV6aBGfU9HODOLrvG4pG/E9uunZGUpOqc60QCFHAq/LjgsbbSY/ul1zu7ytCdgMCf5dLAaTd9y
s1qZ21KEDmxEmuRmWvo0G05NQWfKe/qnjg1mAxWp/B9nV7YcJ4xFv4gqsUq8Ar3Z3dhxvMR5obIN
uyQEYvv6OZ0nD2OaqrwmVVaj5erq3rMEFK8iYYiNxHXl4+j1V3w4LdrXme5ni8eWNyVN5MKtEkZ4
2j0TcNrlzqgQ34JJmvO8EZ5XguZSdHBmLZnsxuZx12b3WKi4HMQRUuNbe3XllNBFIui47YzAXIi4
mQC3moKhORr8m58fr4nz2Bxt88JscU2mb2/FzwtIMHtdTmBdux3koWPfrH7I1j0OCDUuUj3T6u4T
oxRhnY4ySqm9vz3g2ootIk3Bsk7BC0LE6BsAAXp9R0j9w591tCkUtZZNL9UGoUDcAs7icjCHmAPT
SuEFrAOojlHOownK6fu5zZujUxH3zWp08VQ15m9asi1+y9oZWAQcu25aPzPTOm64vQO3YQ+A51GA
sWgbJKB0PhXdhgj9yo1EF5HEGlO7MtymjnsJXecQYi1zFujOB8CEuyh1BtZgku+3V+66Qp/cTHSR
mZizTtC4HgTyhV68GjLxgt4AC+72X1+Zs6XSIEsBirMI1sxVTeQAD2WT/sUyAC40jUs2OkdnS6Zo
5QgvyQNex9KcJbDKboHODYyh7YO6rcZjCzuKrctuZZcvCQLGUEwK7zkZ48XE7irdGbDNBQOdD8kY
uhOzwx5+yEFXN7CtYgAkvVVXsF3WPvZzebCyd1OZATTCUM5Ff/f2DK/9pkVomYjRDZVlyhhGLSft
2D9k7YWy1IjH9Rxtvr3XhllEFGnPrMydQcW6zfV3e6heoYZY/bGzrJz32qqHYy5ad/p2+6NWDsCS
WYCEODGqstAxYiOYQ7BVnrGaXzf1/9Y2yyJrGTnREIXLdQxQVRNwh4SdBdQ2fClv//61bb8IFXNT
UTlJ/P5m+j645mvhP+ICDZL5C8tYyAtr495am6dFoCg8mg4WT7o4AXH/F2qFIXVI/2R7VoTi7PPt
j1m5TJaEgaSG9m6rZhX7fmOFjV0IEfTK+yFxsHe+TNShHZK9yVpIotrV4fagKyu0BIo3Vdr7hMxd
zOfqzp1hX556VzGCvHq/PcDK1C0B4pPt0nZIBxnPXvpAeoZCnNu+w9HZCxJ7I46vxNYlCHzW6ZwZ
dtrEZWOPX1hizeFUyPQfp2hx8rOi6xtu5U08KXJWunksZvs0to29EVnWZmhx5LVFBeRnLRlnVB50
nt7BUezYNd3zJrVxrRrgXifuQ6JH3bkDbtqQMaB4YJ7LNH+v4FcTqt7I7meRorHrJ9BtzLMRiWZH
NVDK0NrQJEMBCOrt0gVZxjVNF+5qtRVaFodS9+39sXKE3UWImNuxSfKmBuVuNB1cwVURMaP/D+a6
eu2dTP9JCx89uIFk5saIKyF2SXEROpsY8ug2NiCYy4386IKYbY3GQ6myu83QtDbKImS4lZiBnAKd
lEO9P0Sd/bkE08dSBIDpoY8Iebk9f2u7Z5FXsNqtdTHXbUxt85zjTeL36qCK5q7UW7qea0/AJQic
QV3PzgzZxLzRs3c3+oJAfrdOoRFiiv7emYpHz+MUoBdval+cqa+svUEZQB4DHAVcV5aoT3MoK6uk
1QNsbVp7d/vrPxfvcMwlFFyBlkmcpFWxLKmmqDg3BA34LuHfrMFh+qX2mp5h+CKl/KDnFALdQaqI
fB0ItdSdQwUErXPTaOUd6qcFGCK20lPQSVwjNnQ65rDzCyglsrI3npOmTKtYK/I8tgqsgSGZaA2t
5c7Wh55nVzJTOlqwCgSAZWOzrh3d/wN8MyQ9is1NnHREeJE06iH20haUoaoAujBnP2Si5YFksATi
bBzg+T62ZO+DDp64Rlhybu3skcbIz36njTL/LeF0FkGxMaxas9JCyNW5G5kZVMFKBxkECgUvJoiz
Me4yesg0aNS3V3plny/x30QIU7al3cRsdiKXungdQ3C6zlhQes2mtdfKTbJEgYM/yN2iBLXZTkro
ZcXoF/3ubO7vfANowD4b9bFwclBn0p+t8ZaBKcxE9rV12+Zgzf0WinqtoLxEiSNhh90HBOYuakAz
SQENmPiWDgmUT9js/TEU9QLFS2S/wHpFIsvakGZNGRq9L/ZJ3qGWDA2sPjCBcQ7Rvayj3EouWnUs
bPCAC6BB9vPflsX635vFg09KCTltiIDZ+RcgGU+FYY6BBxBn4NE8uj3ISq/UXKLKEzD//XKEeDF1
bC8szmjrWH6eBVkDVIPww4pWh8ZlRzgoPtDMPFPRiBD6KVbQ21tP77UNuAi0+irlaZR5BsLe9Na6
xaHi7ddR9iegVG9/5srmW5IGc9qBKNjSFJU2S5wsIqqz2ftbgmIrF9ISbJ7IIeUyzyEzrZ2oFPYh
uZqHkRLQiAGEqcHZeOhe05ZPHrpLLLkCFRNOG6mIc7gSBLAgg/RzrU4Z5FJvT9PabliiwO2s5tIn
mYjHWQOei6LnrheKhqY8IC1/lyJLwWtzd4xpKHXr7km07I8juifKJ8hdym4jMVxheZpLEHgCv3NR
lKjGwGLi1OIuCGTn76EV3tFD26iveIRUQQ6KTDUAC+ql0Vx6x9uTsDbLi4yuTcvRBldaxGWi9ooX
P30reR62AD4re30J/J6acrCLdIBPiqcuCprEY2mcK2E+jdLbkFRewUDDhfN/I0cLTKxf24THc6Z+
y7K8V9KPhusVMlt/eigiVRAUQ5fRv9usoq+8sOxFTpYbg+d3I+qdjjZgp1o9lVNYuK8CZjM5QfYE
Ooww+cYNuTaHi3jhuAjLZYXNQbJ2CLyUHgXUdMOhphHdctZZ2QVLHHlamFK6Jco+yEF+0iy9v3o+
bBLBVr5gCRafSV3poUUxGoIeuACLo8Q+K0sj4jCH/KdtvESJo/7s5FlSi9hU9LeTDkUwC2OOXI9s
nJOV58US+u0Ixlrm4ZwMNYSYh+auK5OD6sSBw/hK8/mw+cha2VxLEDgUCt0C5EsR16Z3cBzbDEBZ
g71j9c3jbaQA7hna+jJszdxKOF+ivVOZjAMcUwWSQYi+pioqbX2ZLbWfyZ9+VFun9HoaP4nmS1Q3
TM6Nxiq1iNsqPxLtPhXX73oefw+s+w0Zj+farnDVgoZbUPfSKrXVd1r7vkV4yPJ+hs4/dgaE8l6J
qA8tvMBqolvYIRr3LNvYgGv59VIPvRm6JtGlFLHV5lHSkNgFTyD13d3YiLvRS78blRMZRaMCWLKj
vm9Gqc8OTV3bV8E0KN0FsDzYQBOvJAB/08EPz/SGMpOqUcrYMY07FFUPSs1bpM5r2PlkIZdw7jQF
b1S4SsZ+Uvqh68OZQTevkyFaYOrKn13uH9G48IBC8r7ZVrXxRWt39RLmbQtCjQGm8rHo3G/NdHKt
LBghWVXfF2DToUiLdE5bIIlZT5Nfy51XsMNwVbfYAgetBIClVLo/UkgxKFohUYfrKiv0T4MVDwlv
//iNHafJvHPsn7eD2Uq8/LvFPiwfarf+AIXEKuZ4MBpOcgK45mwU9m7zY9ZGuN4DH0aYEkiWqgly
Zw5RdtCm4gq2RWfLInuomP7bVywyi3kGCJ9YGd4+JDMCDm+6WZJvVWk9bJaFV0LlEuEtRE99Kx8x
Uf78UMxvuRsm1D1g+0OSnD2i9/RN5xu1wbV21hLkPTlW4ycag7G0QDo4o3MxcaDZ2reuUtH1lHWN
dSe7+q7OzK+m2KLOr63VItlgjapLxgjeLEX6iznzUYB74zX6aA1sd3up1oLX39zqw34wBC+zHrpl
MHVJyv9k9egfiJ3Pu7QGirbqjZ3ZFj8LP4Hcxei3YdLZ7Oom++AV33tmASM5UisgSWqdMzFtpaZr
NZklOpx1Vmml3EOalfg7R+hiX+kRwC4Fc1urA4gLQvV88E5de7Bk8pIIfZcLCVK3LmnE63fH4M8u
zdxAOyMJBjr+UR2E3g2EizoP7cLG2yU/ouVS+o812By3J3NlUy6R5Cqb+QRfRmQKnjo5Bir7eEBb
5Gry0L3bvryrITE/bb2SVnbHEj+uuhSeskBpxbJO+KlzeBNSP3EuguVnh85vt79pJT9cYsdh+YyJ
HxIRIwbP5wKS5Sd7sMSdwyv9+/YQKxQVcwkQF6jU1ii5o7E5aKC3fXjSp1Ch9yONBrzi91IVEJ7k
gDx6R1D3v9rEONbJPmXPddeHZbFnzn3H1PvGz7nWjT+555ZA8p4krjnBfjZOppeuNs/aFpdeGt8B
Ry3b7MCY9SWfx51A4UjJ+VtH+/OmVt3KXbNEkdPCHLRIXXSukWBadnfF+B5rJ7m/moj5onsBmGMD
ebA67Yv8yKNGD40XmHc1wmjhxpva4ayLyDWyOxCeo0Q4RxSy8qBrYerDbPd9FvODnCmIrm5ph/CX
OcBN9wxdyK+zq78jxduq1qxkbmQR+NAS9QCO6WrYM9nBaPbvkz8/+iMec5Y/PWwW2NcekEtgeVXw
1EpoyWN42uwIz9+vWuii5pGm5Jx4XUgcHZrdEKXzRrL4+ZeRJdZcZ7SWRHIe28Q62JR0gXTp3dTo
fQoTxn+85cHa+99bHg6IfKqpVcf+5O8z349cJEWF8i65OR9vH5PPww9Zyp/ntNQTxEzq2ANo2yrs
tzTpIlOpNIDL2u0hrOtO/P+TSJYe6i26EpBTT3k8DBGcV0NeJfZjWjr6j92LZjcmzp60Og/BL2lC
p1VJOJnWEDhduldmheur2REAVOFpYj9ODYorg1cZ57ohKVb10EOVVAxbTPe1+VgkVsCN65aNfQ4P
Nvk8whkb5ZW7UpT/+jwkS6FsW7pWgd6CceloCSegq9uzrgPTSEAybyY4YlgzlAqQCW95Vn0ejMgS
lFyW3OKeMxqXCkDg0KrZY2/JOUBteNcX3mng4k7rfuNkfH7RkCXcuOJJPzkCnix1x1ikkEyB5gwn
jE3849oCLYJKY0IEPMvhhkAKuad+BQGRNN2nFUjzzhcyPBjyp6hfB1WcW8yotlqUj6Z7EIjeOrP7
ZXfpl9u7eu1DF1Ud2B/1qlbwKGgz8/tgiD3xQNOHB8jWO+3z+4v8H67YLLJSpCnMNfHMTGG5qu28
DVAjO8DRLOx6FvUTHLqd7/341Wt23KJ7U3ZbZ/aa5H9yZpewY0j4Zk1TQTXayVIPsm0R9+McVs06
/85TOOFocIOKhOx5beGCs3ZTk+0hKg8JYf0CZpa++l7ZXUdOIK0i50T0eqh6xw6QrM36ORHs5fYy
rGzupTGtQQpSDB6DBWDLQ8FonPp4TXqdGTm0OHXCCOqt99DKiv8fRDrLGrTUsPN8wpzA4+JbJf3T
toT15w9zsoRFWzAZtFqTw7+1gy5fmGV9BdV3+t0z7eJ1Ell3Hrz+OedgaEk6ddGo7Wp3exZXDtXS
+QByc4OsmgkmGNn8CAsZGiFJeE0gFB/2k5Ufbo+ycmsuPeDlaE5T7QwYxW5RR2zSJBQ+q07WBChm
Dd4QJPD/baQFlsCm0JrpKayAQLy6mMDvNfDUaHh1747Vk9sXP24P8/lLgSwR0YOJ13FNU8QA0kDe
92Wm3v0Ea7sUwg+9Ll8Kg8BLcaOCsnYiF4GvgtWXBUGxMm5HmsEWVuiwLqDqcPtTVpi8ZIlvViNr
O1i/FvFYjx4B3HJkXpgN1pPljTRQtmceQaxh4VxMJCwHA17pVX7fdBTKY8zKvUfm2S1k152Gh9Pc
TQFqds1h1DrZSHT/Vho/CUlLkCanpKFk9K9v3KvtHGjHB1r3+8yrILVLKx3oJPVDStqf3UyGE5+g
+m6UEyyr4TvAgSZJezx/p8qLDL+H3moGTC703IbBgU5kr10Im0MDDkXNkeOA8X9jsZOlACOaj9yb
Cux61/LvJFX8IUlgfCD1uINuzoW5VX3fwej39jqunOQlbpw0XVfW3lWOHgKUoW3ghd0Z/Q9oEU4A
6vKNy2kt6l7//UO5gddT5bNkxmZxvF+1nAaUoA5ZV+7glAvbegkXQmMTdHLd4J+t+zWcfBis5Kmq
CdShY6c6yAFyMI71G6z2c2M3951NHpI3yh9JK851tiWhspayLvHjfY+OjcvhYGs0jeWDTtGdPdOA
sYDH9sKYYE2oD63nR3CeDoTL/tjdy1VVE96w8MMJKuodDGqf/DqxAkW5GWR5agMbCmmEqVTq4nP3
6fZ6r8TUJfA8z+3Ep6Ko44H1//EU6S7VkD+OAyzOuklcmS9bRPeV+LO0tp+k8l2SYBnKNPnmp/7Z
B5Bno5O7crUukeY1QA0DZByvf7v/45DsmCnyFVyHjYtnbbsucjV/shohZtRjR2nta3BRTTjoEVDj
IU4ogkkbu7kvH28vyMo0LQHYI0e1wy4xlkNr6EgBA8GVs3HfrOCvYBHzv0fBQGvCA/yhjmUH9Oc0
9N9RxAc4Pa+D0q4feGPA8SGaB9kHhmwPguR11KcOeOStA+Ym/U5EulVOXXnVLbHZPMn05FEC03Bx
4fRHWdAgUz/BTgrR5rxHsWHfQNQJ5MPDWKZnYssvtyd4ZTG9a+T7EA6GOZtGzgfUOxDFK1gyp3N9
4kJfn448pE0Sbro+/wUSfBJ6lpruPHdzu5udOmbW3MH4zBSQlOAnKmjxOng5xPG0uRMVPLogvF2e
zHkqgnpoXxRcHkBThTlGYw4y7FRehDQFeSGrzraAp3hL2ZcC93iQmqxzAsfoz63pVmGTGdkO28eG
tre2m8fZT41XURZd1OIFAKn88feYddW5tAtIUWbjL3tqoPJQZzwiVWluHMcVPAP6Iv87x3CKmjBy
V8ZGQb8Mnf2LM3VWfYK2F0zZ0vRIlB9wmnyDVmo8qubrv5Y8ltLJvSMsq2W4LSudRVKRO0AadgZc
NS0327i8VipmZAl278gM4WcH1bmsUL8Lyv6jCHsUbfpc9k7gl2WIh2NnSei9TYEz3Kk7263uU1u9
cB+zUY2PfcJ/0LbawAestMbIUm2/qi1K4SVfx7UHv077OanUve+WUUF/CJvtPA5wzper4JKr6iAp
gZ2X1WnY7IusvDu86wH/cKB8K83rvjFwoJLxvegRsEz/ecANAkVtqKdUAbtW8D2wujcBTquBbJHM
Qv3bszXy/biCmxxsQInWe4uzvQ8ebUea+9l3jnZFZAim2K5FtO5afqj6IYIc4I5nzcZGX7k9l0h7
7rmin7ocn67Jt74pv3HXBNRkzkPTUCyATfXL7aC1csEt0fWGb4G2W6BIC/MV42uaOXmUta5Cw0v+
vD3CSuK3hNcD3GoZZodNVHTWvu+Mn17RZoEi4y9onP3bENcr78NGmTKnAkPXgf2r/csXkNW203fo
0bxuHv6VNhZIPf87QgM7IdpQWEk6sFBJlAd59OnSlUNgWWUw619WiuRKnaxHWmQ7OdhvraP33KNf
zZzuTLqRQ690CskSGI63dsEK6JUASyy/6r69H8FgHZv5XVqovTLzYo0jTCibZ8cvt0031vbI4kwk
dUszq4cTZTLpOpwBMOjr4r2t6EZmsnJxuossyMRdObaa4qvSOujYry43zwADBm02Ya7z75uM+LX5
W8LEgb+2ukb6wIIS3MopPUnPOkJMJ2YV7ERaZl9SVh1Mi96Zxu/tQHadqE9u6yUEPLUAfEIdGQ6W
pH+XvksvyId5BCFitavzvn1yW7wb/Rwa3wwNUlOXz47jb0Xx6x79bPTFndkPqcpz1ZZx6bGgpW/X
sgMd/Mjx3+goD7UApglR5Z5muPZtBwTDsXb37ZbQw0ooW+Kwh36WVl6jPEAyd5da7X0B20zDSh9r
w4so34hjKxWPJfiaIgbkTY4a1Zz2eyXFucMhZdJ4cmHa41gGrqrOu3fcZuuuXlvTRcwpKqYbfa16
1OMYDhB7h83T70zN7/Bm5UB8+0/ME0eVSIUtzSGyaKD0dzvcrZyXJfZaQScUIi2o8KqGRl6bXVy4
Z+UKgnvmA4q+0WbYW5vUxQVsA9ttVMBZxmU5vTQtPMzTq0tdFviswGdx8660zMPmOVkbbhFnwIw0
Mpi6FLFldkCMJQJjVP6ugYKbkvTUlB30EYdh3BlNsrFt/oKo/u9w2P7ygUcNN0ncVjSxKt0DHnlo
Aqsj5V481/6RqlIHBoX2OZQys9bb+wSKsOUcaTcLhPeDmF8l6eCrNeevlbLCEvoRu4SXv8p/NC9d
VpHbTDkm2EUSlckJ3s7fYUd1bfJv9gs/3Ur4/MWUl7lb9CbvZWy5NqCATnfn1QM2a6mOJRSVzAb6
Nlt1ws9rFxhsEedrjFWN4yQhbFueaDNHSSne0IqNyFDvLNUfCSoZ2ZBHKDdH1QgDe5xhqPRHSTcf
pJ+BY2qGCVgG6VgAl/WTMQg8wcy4fL59rj6/5W1/+UQeRJpMpARLLx2z7yMUznn3XgM0WA549eRs
ZxrpoQHIw4ZTjkofJbvTv8SU49nOyvBfDWuXb2kPQstQswCfps3zCzNeHVMeYfX6tulX+2lExmcu
LoQUyIK+9WBT6I+P5XDOWgc+8FdWBgntTRb253ctRlk8h7kv4fYnwb8hVXoGt+ohrcbXQhV/RpD5
XLN7ZnW3ExLtMDH8QHtxYw2vsemTA718GVeqzEd0vfBxxdX0Pv/OwGMHAPmPtGq05cbfqPOjn9kc
WK8DCU963Er/OPTiSihHDw5k2m9iyH9AsPPVEmSfETzPWUP1LsVhgtoXhy9lC1cPO983igYGGkG3
h7+O8tmHL1JU2+5rVCAqFTuuv9NeeV8J/vv2n/4L2f3sby8ugswdO2WkqYrxHDJPEFeojlOSog39
BMtcp7GTUM/f2XTn66kPHFUdi2a4B5vzFZ05EgiAq3bNWLdosAsvBLiuCFXDnppSf/FJlMIhg9uZ
t2+HaiOsf3qTYO8twpo5GSb2eIoSgF9GSf5WelGi25eqFmMgzWlnlfLHZlbpfPpOxWiLuOb2M8Sr
KRN4M3bTtwk12TLI6qTYaZ/m91cmYtJlY8h6UwXS6CBPIyx+sWvn0ncA3kvp9Ggxka81pdeCURMN
ts/vjTzXQaHY+OTxTocyp6DJmcIMSzOpD2VVTM+dmh60hCEIS3An5PTJLlQVilLOYev75bnrKFKR
UupItZIdcgCdDmoY2L5mFmwuZHF0yvSFTCMUr2/vlLVTv+Txgt0FSBfsrgD6To+wcUCTuH/ylf1i
wR0y8+3DTKcvrj4aDYl8UK03hl3Z/Mv3GXN16hiE455sjQcG+IvtAQ29k+kv8TSk5Y5AvntyRvi+
lPCxHqFyJrMg74qNHHvlGl2+yyDfhBzbEzLuk/lopH0sp1NT+IdkKp9au/lVKHXY+NLrkfvkKC69
6aaJel1Sg1DhDMZLP5swOKhhYTH7MGwGgInV0L0D/qSwweZAVaiTKTTuzMfbo6+cq+VLrc1nwx4z
MKcmFA0CSPk+Zg4sibxzWiO2JRBYaX3+pv7VLX75XvMcW3VVDQoBJf9xbfvBruw7bqd3Tqe/ira8
94rqVckq2KSrfFqssP1lOaQtUfFyp0riQahf9cSeahe66J6x25TP+Mt8+WwBr3voQ7HCluVQ1rLG
ELUIhQawuMjNIFHlo+NDtomxuE3AwDaqHZ7ED17yxIf+yWsd2Dvg+O8nJOCBsqwDr5wnLuQdrjKr
684MPjVuOUQi4WlQlf6Fyy+K07DN6t+69n4gTdpyTnBXtuAif8i7vnBMhaR0qpJvsGm9JMT8lXVb
hOK1NVgkDhrFr157GjwAVew8J/uG6/PB1gTqlKfb23glAVp2Pu2e2Z1QOK6z9Vp41W/e6sOk1c+m
csPNLOsvreaThV6++uGoZmoCUY7YyFt2NNClj92kqgOdZT+rNJHnnJsQRQaiJVRO3T753LAOsqJs
DjI+uHtoEGawq66rw5DgV5VWcafS7pshTDdwqGF941Nu31FYax7h59tEFkYIBaVeBAmcrULkymIs
yd2OjalyC7CTWp88Zmn14MEwFJbNExBu0e3V+LzsbfvLCgHppTI8wWHWnRZZOEMwFyLSr8V8Uu38
U8+w1kTRG37GM7QFG/Ke+7jjuv4hHeyz3RCYUVUnDX1T0DqbAFCAaeNSWQnqSxIns43RaosR2ktQ
t+0n7433U5yWTRkYvfUEpBCkGTZZTGvzfD1rH6KC7GHG2IlWxBmhv0ej+5q1O+RIByC+91M5TyGx
giQ7N+kfCeE8GOvdKXPfqcs8ysCpyw1m7NqvuF6vH36FCTPTVNbAfMMO5UvpwuKFwxkWxhnHf6Ps
YbEXaSpMzHz4fqLHYTnifmish2LM3pjvjYHmX25vqJWFW3qKEVCULTmgAWjZXAfKPPukCAw1fm9V
/S7KMdRUbe3dlVi45H2TdBJgsKMRV7MKvCv3wrNHMqa7vKsiYVT3pWTnZqi+U1e+u5K+eHN98ezs
yyRxWCXbchFZy9D/5qYfVs53Oc+wgeqYM//OB+8mmBPb3yMhTXEwAC2hKdxdxqQ5pqM6pZOXBvAo
fBxdd5+lTnbsOgOMfBD6Q1fk9NBBCdaYkyZA8RcqsLzInyGfkZ9ZakRlZ/XRPG+k6iuxeEkphxub
A7cGdDpwfN8hUx2avInqhMWzmzrBZsd0ZU8sueWuN5lt7cgaqg9QSXBeJJS4Oh6TfKiCFFj8wfXf
bu++tRR4SS/vBQQQVK5r3OPEjErmP42pH+gBiunkP6JI7liijzXEjIyW72aP/9wYd2UrLrneGbyS
mh6duLh208MsRaRT0498wwbk0Mkf2AwdW81NiPj2xhlFpeMIHkyQEdjMekO178bp3TWgCbzxc1Zy
xaX7V1EpSpULWtuVVYR3/24WU4TUUHZ3UIKIAIe9tvTcet7n+a/RHo68zfcdnK5EeazHISya7gDe
w2ap6/Nupu0vKeMDZJ48w1RVPCRMwhZMvgMRBir8mO1Fk//xQH4OrMpsdh0ODayOoc0gXfEGyk8Z
tGyrHbb6M66J/YeTms2emGAmXsWg4Ls2HB/utLhcn0LTlMMQKT1cW9gIt9C5H85XvOhmOv235fZJ
RvJ/7PJ5nInhgWg2VcgWvRwuhiUl7Ni3nT65qvODLh3/2NJv69CpDAcQVdoGusjaY93o/Kyo5e3H
tLEOiSpYaLoke7Q9iDVMmuApD8lMqFol5hGmbN5ewFpqn2i0zQHygEtPZE3zsEuTxN4PvoTjsg+A
fJA3nXOkepgawDXAC3Pm6SUzeL1XsLp0IIEt5Bjavo9QpMcB6sxpJa3nMgdaPBw7o+4jvLSNi5XM
QCHAbm5HSCsBuYY68aHuCnCvhmymLGCZW50gLWVyzHPjJd8cbdZfnVkDKmTmmfXKrHZ6pL5hnSiz
0fclVD6Ohc83QJIrN+vSdDcFXrYDziW5lKl8NLi+N9x853hXPCZea7eP3EqMW3LtM0rKUU3cuEDC
2DwzSFbtR+bEFiXOvrXEFDRlo0NW+N7W7bdS+Vjy7wv4N5MCPvCXing5/AvGsB+rX/gNj/5s3AvH
2Zctea8d52mzJ7EykUs+vjMrbIAKHwkYNYzlS69D4oAHVIkWc8QsL9lYsJV7aUnLz2a8c/0sM4AY
L99ggXNmgzwKyXdOx54MuWUYubZmi7wPVeV+KLPJv5AZpm9lcfFc76Qou+tdaJN4Fq5w0MRu74+1
qVtkd5Y2cTory79k3hRwa2iiKaVgEGaERcz0N3bh2sQtEjyYSFqMmQa7GC7YdRK7mzc5lFGdIEuy
R0Sff+Lf2/7fNsOHQGqbcFrStGcXB5Zi0J1y0/E8pV71H9knJmS1hdyrBPZmtydv5XZdsvA7bmRG
7RX+pVL2gKCYSQBQgDlunEA6Lfjgt4dZ2w+LWmI5217ZZAp6Jl1zz/3uLrfmgOXFiwP7NDa3ASh1
W6f3euN8ch0sCfeibuaamBiLjdN+Zuk+qeBxa5fGL1bBspt4oMOZp5R1iLHk3m7VYROxsZYk/X0L
fli8Uc+Ab/ciA9wYxQ9YNddpGRQQVB1NH5U7EIR5PQJFB2OrzEA2u1mtXTkES7a9x9MKGGAHEkZg
6Ij+CS46IcATm39/Je3521v68GGTx81xar00luaro60IIIYySL3xGVTHA8zgH7U9gFq6+XheCcF/
gUwfxkuFX0NBvjIuY1v/ZKKXEUcZzhJIc3N5QCTZFfgfKJxn/jnvWbNRQvkcKGX7f9ObD+PqwctK
yNelsa2nbxSKHrZ9cWaOCmQ3HEZ8NV5ZLCztvoMIPKMAyYy/PMMCYgWuM0l7mast3dtr+PpsGy8C
Tll6VWppnsZ10RI46xgeijgQcbh9ID+HHOJDr6fnw4eKfswsSZgBz9wJTzm598AGp+0+MU6uxjAV
nlD1PDw0zIgLy97uA67tpEUTg3a500hggC9OfkrcMYR0/H85u5LlSHUl+kVEIEBIbKEmVxUeum13
uzdEj8xCiJmvf4de+eqZIqK3dygZDalU5hl+2k70bHdP3ULnOGwSIVdim07SR4HVG3JigfmnlPT7
PD6A930Zk/H19hyuddn/j28PxCZ0BjwIPcPxqBjvCJ+DoTYfY2O4710gwc32W+TuJmiyTeQKneig
GMAMHjN+qQb4ERUejGBA4T4vyr9n2DKiMOFu1LQ/Zuna4Ej9d4FzO5YZrF2NECWCr6Dug78EqGGZ
n7M6HXelCYK94RZyBxboG7UKerg9KSv3pM6vh3ypHVFsrvvE63dN6fPpKBlEzBveP8/ww7k9ytpz
QyfYO2UNe1trwDCIOT2XL1ZcHeKWHkZ2pl0JVIElq6DtOqBk2kdrBLQ0i+GvMhngJE3fN/6K5Sx+
cEZ1Cn5rx9CHnuLk3ipk5mdTEniTuEAQ8AdJ60Mbl489m7+7qWH5sHMI2pycW55ty1CtXKs6596z
S1g0Qvr+Pq5/tPTXlP5IxAEGUrvOuUvF6fZXrgEcdHY9l3EmqhSj2PZvRzTQ+87Rfvs8K/MEKfqD
WOycG/sAUtJu/AWrmwdStfcAFFzM2BI7yN88tAOxfK9rTgZU0YEs7cl1tvMNqaSVgKL7uRmkSxNF
Yvx58XjqK+AX84Amb575XNPSnwdg9fONzf33BfDRgmvBS/YMIlPEwIK3g4AbmDJBMPnO4xy1naIN
LF58J+LZARfIB2LzReZtHCws4GbG07+Bf3cG1Zh8mB6MHGAPt86eYZS2M3uPnGoKVh73enlBdWE3
wFTEniBsWRFT+XGM7ojFhi3w2tq+0dIxg2DT1A6HpOJc4YFrvNnGfBY0/tPCcB4Y+vG4CftYOalc
5+6bNbADRk7i+8hGRT/CQzSDfjteHLIDVTVjw6tn08AIsUhlXkGfJPnVGsOiMnJ7+358j3Kd1O91
0DEZCMYHYgJnVMxvdrIJl/s4TeE6nT8bSmOEvHB8H7vkTw4TGCiGJzjt9SB2YzqJQNDksUzAy9hq
Hn58qaGC/N+wDpdjuLSOSFBmVb7CcOlliOI2aEARvj1dy+/8/w7nur8aJ0INpdnHkAjyAiuNF2wH
rNyMM0gvGwf2Y+6jzXVKPo1F7cI4Ib5HUTHs+z71yZQcBi6fHEs+1Ehd7ciGhA770zTjc50CfNEX
P5drs2ygLwz9uNzedVs8448PA9f5+hzFQXcxKry36bjLTOcumnvI4dnpZ1aLUwn9/KYbNz59bXb1
rEvUUDU2bS+MJLuSrDlYQ3Qcoe+4XQ9c25JaiPK8IVOJRbwQvva9IcN4yr6XHdxi8w6aleXR8ehl
KMhnmv24vWM+jr/c04IJUU6TVAPe+o6KFKh7+b4s2wPNvC5Qc/1SwVhhb4Iys+fRFiZpZcl0RNvY
JpSYg81Dm4o8WARovdq7dwU4Ew3pDmliLnJMGy//jy1Sba4rA8wzRHZsWeGNTLJPXZV9lrX1Ivrh
1E7EOzSqnn3XcC599hts1yPa4KHd/Rho/HJ7flc+VpcGGMCVm7JZeqgGdjtL/eRJfC2AgEmM7shi
1YBQt9W1WBtqSerePQoMMCaiuFfYOwwmV+LofU9rkHPp9Ck25HHo3a2yw0rqzHXyfeZJ9Eaj0Qtx
44USjcBq/AGP12D6VuTCH1vI9iTVDv1SyMUD9f+1zNgdWItP8Pv8XRVuyJP8Z92QHfQm4jJdYMj/
VCDjOjXfSmD2q1oX1SQePxi12BW1gDg57AKXaJA29tPtVV2J4zo5n2ExCycxvDDuxk/KML/Gxbw0
Bm7/+tpCao/H0SikHXcc9TfHuHjAAbg8v0gEUqMkj3PEHjfxACvXq87J5xBlLA2JCnA0lea+BaoZ
iuyGvXH2VuIl14LZME6xARfrKEzwjMvT9HOUJhBvgZIW5BI3bry1ldDi15wVIh27KQpZVx8W2T0+
MhhyYrNvfMTKU4zrJPEpHYB+gOJMCPEMNPRbD/LMr7BNucCX6Knm6ik2YchoThDVHqotTvVa2NJN
xkorh0KYHIywLhW8qiMZjGO9S1F0K+EMsh+T5HfDTAOpaOkExqTUxXHUnza3Cj9r/q1sypkWUSaa
znAlgChBj2qJ52cERj4wsK4ukIYt3f1c5PKLx91BHG5v/JUKHNdhxhGMh8xClRycofShtst9D0O1
AvceSy2JymYZZlkRpEUP1mF22DwGfzseH+RNOoPdLgaR91kWhXEPNTB0LO69FCLZjTU3gRTdI8rR
l851fhdzHsQG/25VSb5D2a7dZ0bke+58jme5b2J1IO73wuVRkOTg2ILbjIpB1+NtIAnx9gOTxh4s
0LvWivc5bI5L1oK5WCAye9R4G5tWbhyLFUQX16nukUvg4CttSCaYxnCM2fBV8lycvQEVVl8Y4m42
W2cPgIBT+y0CJNSy+iup0xMUv9Oj65o0YBEcdxd158RMrC94yQCNn8VmKnfwC5WXoYzSXQxQ7anv
iv5cL36RkC7MYJ6VTecynkHxh0hE6ptJmh9hWLpVjl5JWXSoeDPOM/WanIdxZUE1ZIFUj8MiUbnr
hyiwxxh0TxZuPkFWorFO5UeINJjDcK0W+cEd+BcSySNJ8bgD+PigRrpjk7uRYH5cfuE68SMpMclz
0SAZK+h3ZSz1CN8wz54l4MGXbQS0tUG0LLZ3bUthkb1wLPlpuVXGKj1JY9yls3juPevu9llemzYt
+LuZ1dgNwTCNNZ1Z7Oxtwz1itwFa6IKtSvdNRrZ4T2tjaZcAVynpEiCTwiaDGCoFwv4yq8d2YAfg
vsURmG4zgJRIk++Gavo+MDBrhtgJZjG6z70zugGVT2PpgPAx8cARW0KjK3+WzjZI0rqp+oLzkNjG
FYw25Uddd9f19duydVKve9rEiK6dieV6fJf7OXZUjhUauiGUDQJw5b+iaf952UmlMT3ZRnTyvN5v
UFu5vbhrwy35xLvhSgcS7e6Swqex87Mzp0PakROJhgNuDFhOV9mS2x434/NfpPYH8VknfXczi9Oi
QxYRozIb2IuYQV8216kcIfJlQumLq9b0XQAJfIn45LrJ15zC8csoUdUBADgCo4OmkK0EBYCRx6iR
u9ns54AaanE/UA+FMKPdUo2c6QXkw9Q36h5wuso8QW+fBxFPfyla7KcEe2wW0gfUYJ9W82fLEZUf
R0MeQB39zaMET+5JJgHIqNCSkc2+SNOroC5wL3N7dJO598GyQMhtxKlp+FPbAURgcVCGWhuasrkl
roSUWWAy/np7qVaOu05Yh6xCB+RS5obMRpfOIPYxl80zADanPp7umr78dHuctc2unfe8a+rZ6VwQ
k4DPDJuCG0GxyAZlJHF2SQJsl4fixJ2S0Le4PeJK6qcDsSu0bXOb1AQj0t/oJX1y6mTnbQkBrsyb
jpS1+iGL4nogeII7j570YjjCPM22tIIC5Dx/jl25v/0dK90crnM1sqYFBoTPVthNszjG8ay+iBHK
GbFnp/vZidTOihGXaOePLg/K9NmBEpjPZbexRVbydB1gzqw8ba3IssKplb8HvC9Mh1wNO3/efNGs
dOa4TriPZ4pkVlArtHp1YFMcHQcKeQLhQw8lM49lN+1chZxdSFvuJhsaU8C5m3304BT8AHb3FjZy
ZVV1rY52jhIhk9QKC0mioDGs+yJSX7PmrUcDxxcevFM3FtX+uBSna3NYo4CwahqRsJFBbweL91Qf
SagiyfQ5isRhhFthHrmHua++TD07TGMBnmOxJeq2VrnV8eSyyymFE5wVmrTbTyL6irc6xFYjf0qs
IPMcaN/EV5emqT8p7zw35TeYkR2G1glMe8ulbm1jaddEESUDyxxphQJkHhR6HjHhh9L2cnTUhq1m
6NogywK8u4tUWnEP6RgJqQU5GCctrc9VNmT7tmP0IhzebyRnK29lnU+jLO6qOMeEpqaJ3B/KIkWS
bJWpVmKZzqCBEG5FHJATAblxHolqL07ufuHQP769G9fmSEuQBAy5vMlRCJUFZHPa9jme0j/o9l3o
sFF5WdtvOii/42YzQpaKhnWMHY/cL3DK9KiQX8Lk+OAk08lQJizlPPt1NskRWtqBhBgtUOP7otjI
OVc+UwftA81Gpn5uadgLdS5HGri5fBjn/h4x8/ZErsQPndKf53PbmdlEQ7D1Xlxkiqqf7wYDPQKH
l08U7na3x1m7E3RLtQrKNXgXljQceq4KlLCc9pAVVR9wt/6Bp1z3mRsL5yBvZ5g1sZ+yq/KDE5UT
zAUFOBq3/4y1z9XOFpx7PTqaBRa1ZcHiamTi6YhUpQvdDsrZTrJR8VphOXMdHj+JXlUwwMNAthmk
qv6jWno1GN4/PGs+23PxS2XekxEXIAxOgeo68D3qDDquVUhYf+lV8okY7un2V68cRh0/DxQak8A7
WaHbA/5KUuM3md0j2/LWWEmedVh81Q4pzAOEHapZ3AkXEPdyvAzyU1L/dBn5lfRTuIlMXAlaOpLd
VjMvzaF2QhsPeR/abmdXzI+3p2llc+jw9b63ZlRKKgelveJJte1+pOOr6ch9RLuf6VYHcO0k6NB1
ylsJyYfeCSdWSV9kdrAwDd0IUGjCxh0fgLg082lPB7XjNnmcKiqh10xfb3/lymrpjBvXA4RYcs5C
r2aHsVpkx2BkDDuIYw10th/B2muU7duc1VtUtpVMWsfMe/D9tU1wMcK8dj8pl75ZkfcdTbxPBQpE
vhO556WpdvvrVra6DoiHOb2yEhgjhiIrpU/d7gEeKa8Z9CNu//5a9VQHuI+Gh4JhLlnYwNtAAfYf
Gc6eIXjAbninMhxjggbXfHAJOd4ecuUS0B3SXI+bbQlLoFDR8bNgal8gMBDTe/TKZuOyW5s17a0D
9XdvHnMMwaeo30Gf68tSlkTrodtYlrVv0O7rOQMAJoowgLu8p6OkvAi7C4AzppBS3hhjreipQ7MH
G9lhApNu0IOAOCGuu7fcfdeMT3bByqAnv8rkyaqh+VgVA3m2ERGDwanDjnpXLqHV0yyi2g36PYT7
vX1VgCTs3dZ5K2viLziiXeuq79NYm3tKegW6xfCs4B0zNLaPH/MBmrq94GtVYx3x7fRQmCpjvDrz
piaBK0TrlzKBjK0LNW2JaACnzYto0KQeUM8tFJzGzIxsaRl9LLVrcx39DXMDqPA5HeqRydAcB9K8
Csih8NFEJarz8wS38USkgjUVgy8LRFFPENIIcLcfXOaaixnpN96Oh2xwfGqWu6pKzj3mKbYy6GZ5
vYDaSfUyG1u4p5WApgPrCgtyoU7E3LBOO+vFTkEsQOv3DBtNVGgnmcJ0spy/dyVXeHsqPNE2VmnJ
GT6o4ejgdZcl8HLMLB7O3UAuBsg3+Yxuc9wdk7K/DnlXfEkR61EfhPtJfhzwFONQ5Z0csXFfrcUi
3WuugDY8OkUdC+2Yu6dOfCWt+QqDZr8zK/j/ERIk9aj8hOePIpJbxtmr21N7BdmLEEDi9ihJz+au
UyDEs1HtUVxALKdX0GdPSnAghKxHmoLAjrrv7RlfuUf+7td3D6OsSpRymUTlh+THHCkqkeLiNvRT
VY+/KQQI/hGRxHXUO00TCEyxEo3dzPzMWtH7Oax+JyDqBmYfBbDH/maOv/ZVWuzt+sqKpxkCOGSK
YB9qArqb064NKK7lkNWx/UJma/SnIY93t+dxJYfS/eUKM41r0lo0NJup21MIsN81EKrY+PW1Tp+O
eAdFbrYoN2moRhIH4AH5s6dUkPUPLeDIhdc8GPG0H4gLfcf8s93Nzn0ci8lPY7H12Fjm7oOjqQPf
YyWk6uFRFC5mCSiMmL7VOeeZuz8lCk+4jHhQZNEP3pUXBaxgL6qNkVfuOR343hu2W6OBiQfbAAUc
swBAPI7bB2ogUtolm/9xmGX4dych7VOorWUgwuYG7MgrCzU965gmzrnYssFaXcUlVXg3BK1HiC65
I7i2eLSXg3eKouTAmxiwOOt5hEBFQAb3LU/NQzccXXpM+dmg9lZkWzkUfx/l70ZXdZvIvpppmBp1
FnQ9DAnz6CCK/AiB/bYSgcObT6ZRXHu3Pi4GbgTmRYRAmRsXQLpPR+tXjedUU3obu3rtktEejp03
F6iVoBoMv4mzl9pPcu4OxhJhO+dZJeU3h01fN8uLK8hO/vft8O77qdlZVptXLBzj4jOJLW9fdGTw
DUvU4eB41b5gHlwTaH+pRBqw/ht14tfRARkARoftLjVE6g/CzS7e2LxVpJ72pWA7OVlfqMfhANfL
n2R2/uQJNMl7u/5q4HY/t0MLgrgbyz21ja3bYm3itPCWxsQss8xxw6ivLUgR2gGD2YPXlg+zlPs6
Nyc0Wdu7omAbt8SK0gHXcfD5ogPEhxpzV1N/unfZA/8tPI7ORbWzzfq5smCq8Wy7od1Gp64vv7LR
Dud+fOJFBmMcOKQ5zaZmzkqSoOPe0R0ABB9ukGGSmy8IBedYkD3gQ2D9GEd7No6ZcM+QfQ7radzP
LP1cd9M93hgbk7Ey+zr+3TFzk9DSwHOZ0NqPaXXoUgsHKPk9VemXqupgDt9CSHsrbKycWx0Ib1jo
9ho0gQVsbzY7sOMhrmGweo+HuhkYEFxy8voygaxz+yZbG04LUlESE1tBXCy0kFYiK26ChT/S0vLz
PGZHW85XG+a7t8dam8rlNn13JIHqjghEOmho1OOJzUvYW9r0dfypgB0GeN9/OiG+3R5rLbPTQe5z
vUDpvAHiVaX3MpE3TGEz8HMBTECEsrdjgZ5ipy+bT46Ve0tHrXeUomXjVhQqM8ZvlWVvRQ6FwGo+
/GvhRreD65yo5ilENi6JaUOBljSQTU+hSvB8e8ZWXrC6C5y0RaEy4Y0X3gr2AKl0Ax3yzEJdwaOw
ONs4TiupL/jE/90EZEaijSqpdYk9mKTl43DIkuQCpc6HpMnyIEWmCNP7syXpDliBU9FGGyN/XJti
Om7dJdCXUsyxLjmMDKMq3xvDcEpo++Imznbe+/EsMh2djt5C4U5CjhdzgGwAIkdOYS1gyj9q0TW4
vVIre5vpKHXDjVJiO4UNLdxrJ4awt72jJZITgG+7pKuPsrWxdMk99T7944haumQWInbTCKuWk/y7
J6Fq46pLX8NOqTNOdcxAhelRnDIfiGf9vD3m32T6/1NQpiPX6xlqGN7UW9BybyHcdzf1NECzxR+F
PNbqU2nBq9uwyD6HIJ/vyHCYXsX4jbrylzR/jVMdGKiCg8Qj5bGA6Ig/IEP/p4IS0wHv1ZjzkaeR
e1Giu08S5BVFF++ihiJMP93+/I+DJdNR7Jm0bFtUo3Vh4m1eippEvDkKggeRClQqL4CdP6ppwxvo
4+AFz+D/HkoY2xK043MGun//zErnzczi0GLxFWWtLfzZ2sn3tDzGXBztZEnpRQFy45M4v09o+dSI
fkfpdGc66WuaT/egNrZBas+7sZ42Vmt1ZK12xtBBkwmN3Utzpgog82EKRTqFIJTvGwfZYev88BAQ
hgFGd8zcGHUlEugoc0WNrGgYsS9Q9HiLRXrobCQQxlaesPbzy4X+7jJty9RUtdtNF/C8a1yllbNv
KhfYFLnRgFlu5Q+On47odofI4F4E7z/WYRdGDrjj6BN3GxW6lR2nw7LNanQiuJnNl3627sgEeaix
GIojy1PhDzCSv7t9ij5Ob5iOyu7tpiAzUqcLYsGlFu7LlJoIGOLadOYrsvovpb0x0sr1wu3/rkdm
djIRMIS9ePMhSmo/h8LpaD5UbEAWvUWTXFt0/ZwKNxJ25VqXVEbTLnKHVxcYMpDQuo1FXxtAO6Mj
KJhjiT7XJRbxIR8XHZDiXHC6cY+srbp2EDlIstUUteMlHsYgmvhP2tGfudXeRUaz2V9YZvyDjauj
sz0YaNout62LZNapqKoz6v8+h9ygyggqKvNhKJyz3bsPPO7OcaIOwiBLE7XZCKYrO0HHaXuwWOXo
07iXooMPSBsdTKy/42UxiMIMaHH/9tZeWSodiQ17G0ZnUCgu8eiczB4ZvAvpsC036rVf1y78vpQs
j8XALiSxHyHl/nmg7TaHb2Uf6FBkkc7u3MXMujQoPNg1f20GEngWfemzjWrDSvTSIboJqwzpVDNO
iiuVT4YKWreF82+hnWlnPS7smRtNZ126sb/AGPnUQShoNjYiydrU64fc5WUxTtV4oZabHiB73VyM
REa7dBy707/tHe2Yl8481hBsR2yHZJIHiHlcw+ZPbRX21yZfO+YeUl0YO2UzxIH7X2XjQSl9M41Y
OV06VSyyyngakMpdqwamrZVzl0fiFYL3wGfGVRXAO2PcOGArm1RnHphenSpSYSTPZjv4heGWle6v
miWgM9qHf1oIHbg+p24B/t4ERZjM+zxOxjFBK20zRKx9wfLP3+cIbJrhFdDg17sSpa/We2DVAMBP
fjdtvapWevFMFzKfiy5XM/xIr7awoqAon5tmT5xEQCGfpj7c0d1TWqTfquKNl55vgZ/sivrl9uyt
FKqY7kQVJTkgZGYzXGMUZHYxCWuH+XGxl/wHReZsXuopjEa4UKGLIimMAro+gPTmVzKne8jKnSze
jwe3hgrz7T9obXNqgcFAPdWSkzlcRZMBt2VEd4zI8opGavPkRhkB3s+RG1tnLavVYbyGHXUeF8mI
n2/hz+I9SfSRgFHFQt/DnBo6NdH0IzXkIZ3NS5zNr7e/cSU86aLljmqqoqIY1jYAdgDzN6gm8gP+
BxspyErKpkNf+9r2Ill2/dXs3NDM7zynu49G5cJZLH7uxBgm9pd/+hId5FqaHuEy5/3V5WKnUvUg
Zu8KAZp/2ww6wDW1eW9HuTFd+qo82f3Ijw2Yb3u3IC9VO7/kRpZsLMnaVqDLfnx30IFFWfymG+tS
QmO2twIY6UGLqDiUcBOUZnpgLv9jNdYpq4owizdFfZbr4oNMSwe0xoOqshm1uwuEpXDAohgifMyP
7OhS2SWUzA0UZB3+xBTcNKf+3BjFRoq18jjWkaxckGQmfTRCuy0pvjIXor+85RWoP1OR7VDK7JTP
+sT41OY0fezMdub/uKjLlfdupjOa5MBljuKaZvQ7zwBTgT9Hf9c2GT06o3NP2urp9u5cOQe6VrwN
mgCxWkdcI7QbGqthcOy1ox2ymm7feqKAVsf4S6jNpuNyOX+0mNZ/v4xFnifmKa2u3gTFKYhAiRp2
tKFaTBGKr231IxqHU1ltvP9WooiObi0meBxJsFqvplmFeHhbd/Yss6OMoatxe/7WqmS6Crxjgv1c
VLG8ZiJ9yUR7R0zzJVH2DuB2aDvaT0bfhEPMHt1s2qg6LxfrB3Oo8w/kMOedIwd5RbaQwqjL2nkl
xDBK0Pv+TS+C/R8JAUqkme2y4sqU8bMWrPRd1Glks8luXUnedNSuG5tznUKiF1jLzj51Dd0V0ext
XForF6QOx3Wrgsuqy/DjXfm7zr0v86yUb4/popL5B2qGamv1VzaYDssVvWNlLk3E1axhbupTOy++
A0X3vRjN+VcbxXtnarO96RTuJW7ggcCMCYaFnil2dpQ9VZ0bONbEICo8yG5/e0eunGgdwEun1LOi
ti2vgFqDfTUfYWe2q6Nmlw3s2+RGb9zM/w3ezXT96miaUfgwvPJaE3WIm/irRWv4q1ZB6pGvtz9n
bbNrASOxWDYRoJKvTR35lTQrn2ZqZ5bml80o8Rfg+NGB0h4qLIctUEJahFsUfguoz9LoMBVJAAOT
3rN9Jz+T6CpTCkIqnMANHyNDSyIgCSBq6XH5F2Ze+knzOgxfIEhTNIWPk6iSYVHUtUEqcbs4wH9p
UOrHI13+J2jOXtLq+1i81lvl4hWBFKbje80Ofa86xWacQX6FHhqcuDMQvCDSDuYaBxHxwJ3Ut+zs
2DvkmIIakU2ZrwSYRSiVKnV1tlTo1qKiDv/t4ShSugwVMGO8N9H9YhIV9eHvJJT01fFwZVv0k+sO
Gyf+r2rvB0uoY4JHqbiXjTnusbbtTrHk9N4h5XCFeYwCwsm5ZyRJd0xBBNqSBfjDEV69tCbzoxpY
F7ZZg9Y7DGXuiij/bRp8giQYa+/gCVyUuyaPorNnAzkGpUbvODhF1AQJIA2XKOt6sqeqgZhEZgED
WNodptOBXGnilNMuG4WzB2Rz2go4K/enDjmsmQOvO7Nqrn3CDoyKK847EqMGid505wHzINyFMNb4
sAC+fQBXQpyOMrQc6vbFPDZXxyP5LhbVHl5+BuzdtnrvK9Fax+fBJ7qMVZ81V5KAGTlEb654ddv5
Pp4acqdi1O1uf8gKF4zpMLyORon0AJa9LsKQUHe6qw16ZyqJyjCeMtYDHnn30J3Buckv9lhFvqLZ
Ee9mvD9yF77ZMdniJ61kljq03BVd0zrSVNeiNXbDgC4TXM6XYSfmBXi83XXSDDbj29poS2h9l03O
tSOmEX2sawSFaG+Up446O7NujnaH95VZhAjhQWT+EzuS6SjyMYdztgsezFXmNJwMG1tmfpq87PPt
VVy5D3TguKgzlQ9tqa6ZYQANcl9MzR2P6clMftweYG227P/OFowsUdDgGMBU2TUy6D6F86LlzykU
sY16D0HTh82VWSEvMR0z3tdOO1qTga/Jq0NGjJ3Tf2Gc77I+OqbWKc7iXdzYYWP34O8SE0JTBrwA
2BiwtN/IkddqK7oQOrQ08rpIcP6GLLTUw7RYg73Y9SljMnTgcVvn813Ky4t0p99kq/y4OqpWvUtK
dBgojRukDuBNi+YN+nVQJrPPdGTfpFFeM6c41J4durCuIPGJcrqxQVd2kA4/N7zedICwaa5eXMC8
E7CjOHlIan6IqdwINWtDaO+3eZZ1nhVUXg2wKXieXizhXWfHfMADeuPhtpJA6yDbMUOWS6GvdIWD
17MlSJjILevHtb9eS7miAXSveLTq6yBbP7UFOqdXhmtmU2J1LeJr+VYF/pbdedEUyqwe66BRHVwF
iCDcC5yMF/3OsSnE/Wi1FW/XBtQ229CXldUU+RiOdtPtvbo5CNxo4M+DVNYZ5X7T1nMl+dYxtaah
ysgcizGsQRBji3HILCrguMJUPTmKw7K1PtwOU2splo6dhdyA6wxZiW8SceK7Y/Y6WAyonawKIgJv
9mYI6yIbfZ4j0UvH/G1j3GWRPsi0dOhsYUFbqZn5ELYmv0KO5uxW424wUSYvBuR4PCw8yBKlnD02
UsGnK5FiK/lZG3rZsO8uMrS6nUqQug9hBPvDg5j+IL0TN7qd05gH1STfugwg9lJATiSqzhL2Ure/
eeVK+JtQvBsX/qMWtB7GIjQcmKzBnmyCsnE8Qcs0uqiyBlSireiXVBWv1ZRt2Livrq8WQ7yxgyCo
5RYhc1zUncZA2PUOhlZBBgMJVF8j6s8KT0cTANPG2hh15aD8RRm/+1Irs5I04XYRxh5kL2PeB2mb
fBWKEt+Nos85SR9vT+lKVqkDZ6uodezEWKYUerAmbB4Vi/Fiso//9vNahCmtukl4SsvQ84zD2My7
uW9fyrH/t/j+d83eTRMULSr0+yMZQqr1kDvsDBg7jOh4+XP8Rx0bpsNjzaHLSFO0Esq3rxWbO6gl
pagaFNec1UeKbbjZwFm5SnTsK6uoVXvCqcKamTtF2seoTL780zrouFarqMosYrMIM5d/g3oL3PiK
5pxvAktXTqaOY004Gv3C8kQoo/bU2+pROeYPCAw8T1BSznoYIVTkzJtmIxCsHA9duXka0TwDNk2G
5sA/G0rtUweepul0NYf0T7pVtVy5RHR9ZliNRX9DXeiMRQu07KsEEFPRvvXn3tr36KqeIjPZKBet
HEQdwZpnY9EVBqnCvgAI2GvknlQmWGS12Bhgbc60bAJm5XzKigFzVjmoC8WfgGmr/TJiJyhn4eG9
u73T1naCduKl3RgedUcZIr/bcUd4uz5vw4FFAUwNIQEQDbuheEsbs9u4jda+S8spIOjRCpUB5Tn1
avJjRk6GoSrfS9jZrVV/taotfc2PRwLx97/XXu6WUU+aqQodbj1TlBKXXddZUxsMRrqN/P047QNc
RRvGoWkNRH0XQlGnu7OyBMDZpuiuA++dHads4wytDbN85bvYOblVDAGjUoV50kP0xQyL2PYrYZ5G
+uX2Vvh4S7u62HEBqME4t7YK26R1/KKHTqjC09eHKc6W6NDaRyxDv/sIo58hyWu1DZQyLzFkzESf
xQHYaD+3dS2W8/H/eZaroz9tZ4CMERyhwqUoCagDaCQFMpwo+U07W8BMhh0Gp0vxT6OnGR04iFuc
bZ5sJAJrH6i9ggdJJnwO0Eo0MU9l8QqU1hkaF/eb0lofBzlXB4M28LBp58ppQhTXfpnpH97MuNm6
82Ql12ymn+gW+GHtS7TA4JQj6yPYnYUqhkZntWeD91Y7xqEdzD+399vKKx59wP/uhqInaZwk2A1x
X57haf0wDfwJ6kJTfSi8DsozpXtHa/6ntf7H2Xks2ckkUfiJiACKwmzhetNGrTbSpkLmFx4KygFP
P+dqJTFNE6HVzGgimktRJivz5HdUHMLOIBlD9V17aHHD/1oJqBa6gf25EnTEZkRd5YhrxPt+V/Dj
FHQHS+mdcs2ntJ9OY03CHS9R10uLbQUHSMa6rZWDhWsNzWEiMBrl8oZDPjjWxbMzDVNe2e5KZ9yl
Rbdvcv9lZbwWvv2cTcxCYrj2cnVFqgvu080WtyIB5EY6fGvIrrPSJMzA3DBJEFy74ms17KZWvbT2
C0VGu+uPq5NwIQvhz/sESFM6og3QXD6hRayJDvho0a6f5JFaw9fJhUM6y6ZPo+zjxp7WcezvH1b+
XPWKri3kn928u2oUr0E02VpBlQBb+5WjzUo5+aPVFt+M564cVQuVAX+ugx2jyUNOK+JX/Gcbl2mQ
7XI7uPO6o+zS2HLoTiJvjqJFBF807X/NtZ7ijkcsxgTCxuNrFEN85m5c9XMoo3DlzF644/hz4axi
pC1DfoujSbAPHXHqefG5zu96a0vBMm2sdp/r18EKnz6eeQtqf+gz/16pA0+9vCu67kpc4R/YEBw6
o/cOzKfxUx4wENs+Cr50I9mlbcaPIxnNpXToDxdYcg+4Aa+/MnOfl7uivhlE8O041Ozwjz9uFikF
yIP4AlUF6FFOhlyL7yT81gv0NBP36hH0Vw4dWLhe58RQfPwCCnsDJs0uYtPFLRMNb+zq6KsdPAWv
rr1W317cVmbb55gNAQ3N0F1DB4DBOKvdQ2Rbn8u2fW3sZk+Gfie60P0RBS3ogmx6kSRsE/QoXUuq
HzKBjCKtzc3rcLyrbcq2Ds4qWws/scrwwUHrn0RaPe+y4vHjYVzaXGabcUshWbIs3V8jQIumsNkV
RXYkTr31uvBToewuXj2jF5bxXANMRGkNqTQIZYy5GOOefR/mWbY8WCGa3pvyZ67GJyNXCjFLT7u9
8B8xB3pfIu00ODEDR6JQQBHZDPu06nC5tdUe1Y1T4fp8c9tbV0L3BcWPP1f/NkWm+oHjkdzl24x5
8Ozynw3CXROMr0g7VbC954nKKjsOJnSmVxaP9h9/xoVje05GZpEkRa0LpE0j2Gz67L42xV3rNKfV
zX9pPGcxnGPpJsqD3LrQNIB7neVbx06k6cYL+ddJBbislCpmrSVwwyMrYdXSM2dJHQgxIQvRPWyQ
GdyYyz5W2H+peQoHsh8sAWWheS3W+y6Xzre5hphpN/LQyR9eMifbVpkDzCj4+K0+wwftPgVaICLq
2wi9Ytt8yQjZDir8/vH3W3rT2WZGsxqJsWmAzpSorRZYEIpW92COnAYW9XHVkJexdJ95u2b5uxD1
B7ONikQcSlqDPPtYjF9gtvNYEwhxorUj9P0kiR/MthUzYfGVYKhcRtva13BlEsMWvHPO3/gAT67S
+wwmaBz+V8FnG1axCFlKOJJ4xZTHHw/owvvNJclhG7S2Y6nowso23EkypvtaKEQtYlIra24pTpiL
kXMCCatDx+rak/SHJbPdkJHmOkZwVgmDTeEVyc0rW5f9NuLqBHeJDXRbXp7t7bwE/z0KI7SmsQp9
erRdG/iF954zPspec+GanF+dxt2HYj+xmHX1Gw3Mg82K86D6Q1M1XtK51s/Us7JYjNYlcvJTa22m
0l4JVW6303duY3MJtYXSXTH4U4VjEDYvfU0Pzdi6MA7toQTIvaSYvGblUQszbU5v7gF/1SNvqmtV
2ftA6idYeD5/PIeWAq65jlq6ARFANVRXOXZWePJcmhUJ101wUKNrQEyvur2T1flj15TTzvLtcFeF
euWKsrClz3XUWWtPuHTB6ITL4lMawbE2zdgRnvEMtoxkTVC/INf258zmMCdQWVltfU1tyDBq4+/z
xt1GoWQosTs7GdRVHNIDphKuHf7gXkJdg2tQAk9foXAwRtvcEnrD+cA2fd2vFREWSB3+XEndGrTa
8xa5dZNJ9QxNMKwv0Ya4kUX75KFvx8otfQQ4z8R5FWCZBU0wHnPPPA4Z/2yCNbnFQnw0V1bXqipB
HEJdwU+hy5nKfRhaZ1WOAg1e4gSRmgdM0LhdmXALq3eus8ZmAr7L6CLPP/hw+xxhJo01SXzvl+GB
TOqIvvhde7LRohO3QQ2iBT7Qt5ZdYfrt8pWwf+FHzCXYMjJjbtWiumo//S+z+DMJ+h13V+SYS1HS
XIKtUXuDFw2vro7VPbgWuN9KjD/zie5tFiZmqrY1zMADGm17l10iqlf0yQvraa7HtmtfOamTNlcy
3GhoU3gI6u7kYmxXIYgLp/hce81TPZlQFs21nvRTbqHnAZh3YM5ACAOBHc3O5aZaExotLZC53lrm
tu4iQ+prVuFVoIwhMrFVsynt7EAU3QcNQjHP/c75eGhacRgc+6Cq1c7hhYXxmwH/R3xt2ihFgxur
r0Y1Pwo0pm1bt2NbT9E+sYypgAgyTQAZaZ1EZX/EsqnivIBsOu+6O4rOvqSl5zEiiQHrPC2bYpNN
a5eapU89u7dCr+BUwKXU18Eq41zLV584Vpxa1a9oWsugLz1jFrHBwHYkDOh5BKHW5x5hb4NkBHgr
CYmsFa3J0hDPYrQiLKYUSPv26k5wKZkEcI8qzHZ1QOXGyZsBPmARFOiQ9Xy8/Syc2nNxtoE2GhwG
gxBmlJ9SQPGmLH+p6BTFrMzuZZivBE4LHCB/Lsn2cotGNdj6MKbqujOcT9CEpODokrdRs8F7dk+3
gWwDsaVdvbVk9z2fRHpIqWWdM8tgd7DggwmzWWdbVKqNyWQ2rT3sRxumySgxOOYU9Q46jMYNtIav
rLsp1vrYL+U2yNaaixcEcv5c9U1Fa5up080Vh2UUA2G5Jw09Om48Volv+cjVwfogfLPr8QAecZLK
5qhUj3Qm8XZOlf/38Udb2gfm2vBWMKEUw2SnQwsAj6UPuf6tWRtBSyoG+RbIV5zeWHIxDKxxsqDz
1rA+WGkNWlgHc/W4I1Mfzpm8vgap8xlVnn1ktY+KhTubHj9+w4VpOVeN11FAaiOc+lq5Bl1+7h5t
6t/FEG1ggXfl49vHT1lKS8+V4KqzxIQ2RhjLNcp+yJ0MViuk7u5CMjrJqNsIwVHebCJpksxh+Tnv
8zSGgQ+kyl1zl3e4ulCn3X38a96Paun8DLbqCEnkMiXXrGmeyVTjGlHI14//9sLEpfMTWDHdcKQR
p2sItGQ8tjwpC//T2KiENeEuTNOfgQkPgKf+unk6hSSAzXoZbW1bnQrlXTueHj7+JUtfdrZP67BB
KWaS1XUoxH9IrR+war+GRZcEUF2vljSWQtw5tXpoKqDlSjymCtxwo2rs0ZWTkLL5hqjj01DpHdPl
NvBkEtj5U+vBJ5aXZ7cf7sq6JFvsuzvXbUDnd45tMf7bvWVOr1Z51FXIk1ZYtsUdIiwYb/Ty28fj
unRxmWvbRcHhmAgf3SuD3AcdiUkKxqoApva7a6mjR8OEK/9rKeuVu8rSA+cK9saIaJA2b64lc0FB
DPZZ6z60Jt1b02PYISqhkBZgn5Z+XLputTKGC3vPXMaua816KKwaFK67fdmjOsAmGJdWbbaPmJet
3KkXZulcfpw3kx20jJfXztRbVOGSrABi2jYnOEOf/zXqngOs1aiKMLCd4tp0GTicHYopReGCuLKy
oyy9xS3a/yNes5DaUmUA0Wp7C0r11N55JUnoaD2njjg2awiUpaTIXHEMpVXORWDya1Ha58hE6k15
CAYF7DUPbjqcAw31IvPhBFvmB5bmP4zdOg/RNME7MXOm2IRThUq6Po4plw+jKFb2mveDKfr/4X/J
o86rJ9Su+m1BGBhF5n5QelMG+RFmo2TTtJiiHy/ApcGebWzI7g5STU5+BVYyTpsNSpmnPqCJKoHi
89cIQe+/EgzB/v6klBVjmsPGE0fvs+0Hxc1P8ax4vs8YmWILS78v7Hr/b680C0ajIPIbNqr8mqLF
Y2LIg3iWi+wH+2p65wjRClsZuwWTAf83CPuPmZqJtPJpOeVXmJ6jmsYB5Zz6vN43wkqo+AalrW8X
+YYN3VGLGstwZGD1cn2SHpqNOnmyR/9bD3erlR+0cB+eK6Alq0LYNaf5FZ1NhdOddDtkqMH6YmVk
l27E8y4VlXlonQVp5+qzp3zMd702sF0zv8pJ79O8yOOoUDe691EN4V2mV5LrS4HjvFXFRrMIcHxh
i6x2+r0epiSa6Bf+U/ZIQg9wfO1PuVtuPelcdFBVMS3dTYmz8uPptHBVnrexWFVUjW6Nh+sBqmLs
4ccmgEW18zlyP9WRtenUcLUYXxGxLwV382YWKjN/QH2UX+HvfvQtMpw1StgTb762IYurSZ1ySe6n
/oS2c8AdYfGC0L3ai9zcGgmePn7nxRG/RXt/zOyilANng+DXKizvaeZuBZ+2ZsD0rYy4omfirfS8
xFfetujabVTSs+9GD6slsYVdaS6Cx/ECYBmN2it1fo1hNsTE7/O4EsMROLZuDYq/tFxmG0UZaL/R
8I663vb+Mqt33ejdlWtqv6Vgbo55Rj1UMmD20iut6gPszB6LqNxIWJsLi20DUH3HcbqnjUl0Cefi
sNyJjCU2qqhuP17SMPrCSFjEqASsVsYWopC5in0UZuCi9vGLmL7nVAFZ3j87uk1QYf544iwM6Vy8
HqhKBS4c2eBtSZ+Z6O/ycnhadbtfmBZziXraiLRFA4N1seCLl/BQRLtuslC8RoVrrEexSxV7/PhF
ltbh7z3/jxWASrNqc0BiL41BRdbe+wi8HfcB/60gI0q0qG1bz2P3hBp5jF4Tx9NJSlcSgAvH5VyX
zsnQcRQorUtQiY0Pa4PW+XIrKBLKE49Xp/bnxy+5NB9mq5x5CFzCvMLXwi2qH71jQPQp87EY1hbB
7S+9U175vb/8MYpAPzEt0i695krYsedNdXyrNH3885eqoL///Y+/3iE9q/0iT6+qc8tNbep9NtxN
ueq3AoTxrC66eEz1XVTmcZeLZ41qd8yabiWfsHSV+H1K/vF41zL2oEN8Jua4z36FNmbL/hRFW39M
IXF565RzxX34k7V2CV24Dvu/f8gfDyzFqENHGetSEDJ+42lhfcrxE+IMvnAxkv8vberLX3ysn7q8
rDd9/1+WBv9RAAzjgFXBtu2HX5NHs5VwYGGxz5XszqCddBDKgpKGfxNZ+pBW3nZ1BS5Mzrl63VUm
rSXP8HFbou9VBw9NZYVQJjSRi22y8bcrs2hhjs617FmORVATPKhzT4Rw/qM2BCkxT2YbEBKGI9jV
nwydkKaDP7OIITN6bRwBALFdVxvSjEEckXol2Fj6LbfB+OML+4DyNFIK7DqDAxPSQgxxyafNx2+6
NKK37/jHH8+8SOdW1lkXZ+BbmFM/VGW/Rw8ITPpW8rJLK3IucR+twDjwS0qvQxsiuR7cu0hrR0/w
sRnL4YVz5zDkSAk73cGe6vNq4m1hw5yL3TPW0ppzPDaXVZxO6nNJkXSOrOqtz/iGG7eNg1u49G/j
6P49jsoDNJOmhl3Ksj6Wqb+nGbCApD0Ma12US19qFpm47iBy7PsWyFRsA6LyphpZHXudPMuwWTnh
llbvTPjgSZmzAcKtSz551nki+puTZ/IgmyxcSUe8/xZ0rm/3ay1U3WXsMqkWSyl99r0RAaX7woZh
ZQ9+/yXAzv/7U3AvE05HCLtUQ3O0jHWcCnENh/Kfdjg6RyVXdehPOUPJElrOS87ocyPtS2mmlQH6
HXj9//FI54p2HjRZqW4/Hy00r71rq9cmDGLbdWAzZGAvwG5HPo0FFDawioQ6yzz4otnUFCBYu3Lg
bdGKOAcuZkugkYEhrttvELfXK9Hc+/EWnTOUM21gZBA16XXswQMzFWD14HRwM74y1+xXi5Hvr146
V8TbZhzQWI6g0bPHEwn8XzrMzh3s8UIlvg72f6NcmS0LByidY5FFFhCpU5hnT03xYPwcBdz26MHa
kae4vj9lJdSfVE0vE9/rotm5Q5SMk/W9T9kus8TKgfP+Hk/nCvmRCh8uaRG7gJWftAb5TuVidX+8
N/3W0b03pWZbR9VRDyzm2ybfVkg3Vp08tIE6aBmqO9FLEyaa42bJZUXfcmRl9h3s8OKmaXXMS/hX
VIADCZvfa8r9e0eWuO72/XPTwZO7HiIHrqswZ/B69xtr/c8claJCAwTZK2DxIpk+uA5KCzHsbbwk
zUMVRymDVRdHz87PluZkZ3JmbYKWlD+aQuQlLLZ596iKBjKIpvZlCogOUb9y9I+8CVyPMt0Gm1pX
6IewWU92VRpChRTa6lsW8mmHizn8FE1d3wOjbam4Lx0Zoqrl96g43rjadQkVUVq8TEPYbDNp19fW
9yawxVw3qcewPY89tBG0suG3md1kjwblJiOar1mVohiVOxPohypPYN2sN1YW1scc6c+T8AqkeiSW
pDtW/f3UjPVbaqI1jeTSrjbbmgWoJ7TzfHZxOnvPwuppoDi8VhO47sIMnLcUeET4EkmG9NoWr8gX
uZveiBT9tfZdqRQAJwLHQWNi3UD5lufFa1fiupOqaoxZUE0J7NHwtfr8Wy3gJ0QiFROO1i/QWJyN
sqLH1GZ74JNOTVsBENOu2SYtBBd0LrTxyAixdNe56C3N4WDK4G8OzV4Jdnrefc+qz6AWHW+OgJHS
fDdxJEyztbbWpZ1j3trgVYibXNYjGi3CnWDNRguxZwrGRqjoOiEMiPkUR/prSNQp8kBzR+gTPoZ+
lrjk+8rSxpn2zsqe9zRk6HXhblPZAPZPMMDQz3Yh99ZAXrKxfLEgL/r4MQun9ryHAbQnNL043IY0
BOngyr14yPJkot/X0eHjJyzcrUF4+PvUNr3bdQNl05W32WVIVdnG6OOC36dunzj1fuqIIbDuw9gp
9QaCkdjX6qmLMiioaiLvIG77N2tMOm9UYMz27BQJtqvs5LFjkPiElOxx8Y91lO6I6Cz4gcqVa/1C
Vo3OuxQyntdwxZNwlrbtk+PQY52ag1+ahwo35EyMB5o5j9HAfqai33qAG//GYq05Ki+c5uEsbNUy
qv2pcG34WKZBLAOTOJBkQQVDYtvr7T0JVy3qFqwgaTg7hWrpsdAztn2FMV0VMH4ybvaFpgzMT6Rs
75vGw8YSJb1DCfrf6+pVk70q9hLnoN0FTwXstMCPg895EMUZH/37lms4+bFq7+qXqX6xlI/tGCpA
hk62iSedPqHFByUohOFrONaFsGQuqBvtHrgMG9tNAE0EZSpBSHA3THAWCYetbfqf1tqSW1oQczVd
OrG6kBw+YppOGwKgrJenx7I5O9OdPVD0zEQPKTheouWHkMiDx8BpSlGgzMXK1XChHQREpL+XZNVG
umqm1L62OgQdwHU6HnsWOZRCRluLFFcE8j+dqvqvsusmLqcWtrUR/xTdAkNh/gvgvmUCDQ0vkeiV
DP6rssaO4sipyjhkntwMlrQBuU7HH5Rn/9bjTOd9GnwgYJHZ0XRtxmbYk6wp4sg3/aFOvbU784IC
iM557I2OojEYnOkqlG/i3pR72wUjVUCDEIC0RI+lvEyZHBPHG/04sFt1KE1fJGBQ7expcsFia0JM
9mMO8JwLd04cHjGU3sNeKRe1dNMj5rSJlmdBqvDBDh4bJP0G4ASl+rSy374/kwmZF/lGZQeoP5kz
ujrGJ+6gGTguuhCXjD5xO/HSTulbVboW2sDcKu5bgkKOBx5rhC/Lh7zali351dQhbJCVcZ/HymWn
yU5Xmfu3Hej/TzYIY/6efH1OOSQFZjhbYQ++4WBzFJLsSxGmzy6mCwAAkYhruDFsMiGDTUnuA7nT
3chWIvL3jzwyJyU5nscVU6E+y/6WdfGz76ZvYDUvHts1ctD7IR3YgH+/IiBINiADnT4Pxn/Iei/Y
greit8DLr1mNLXzkefHPKOIEQpfmzMiOWmrYAE93zEoYyVWQ/vrM/uLwNWOMhbeZ1wGp52V5KnN5
Lkhoo2dO+ttssN7yCtDuj+fs+1U3Mi/5tQwqIhD/9Lm2q7tC5l8ZsKs1yV+kRe6GfgjBT2Bn0q+U
GJcG7zYz/kiNoUtSNWUxmbPx0yluTQnkK3uIqu7nIL2N9spDZvpV8vHCfJ/X+OzQrmUVwOZpcBqd
kFbYDw4N7gU4MHLnBvWXMQjapPMpeBpNVlg3J2jcp9xw9/Hgvh8JkN/3gj/eNrKRtQ57rs9937ze
4Ey5dwcwLDwugujNin5+/JSFajGZV/EmTWQPRxz4dfh5WR5gBZy0HWRc0QChvt3EowBmOqTRrrS7
4ugPYzUeoQH7p+QF+b/+EsJD3ECJfdJeseuH/j5l6UFk+b5l7TXUa/3ZSxN1Hum0WSS0ce0TtEJZ
Bj9eUTyPkTypKvpm285TJehBs2DlnF64A5F5UREXVW1KqOrPokW/iteQz102nQR7ldkU+1Z2bnrw
44d0N9rBm2m7n8Zp1rInC9vkvHwovQkKlJubsgdTw2/Me8QHfgiU3NpAFKNl9VMBToYHC56wEvue
EIWGKaROEt+gpcoqEHLaQ4zugDWjiIVdaF5sDMMpL1p4Pp+jnuAw03A2F1W95WaNlrz0wrf188c6
Cdy2jthgFWfDxYlAT9VVwf4WbkK58vEaWZg98yrjYLklo05UnLUqrlHPXirRJX2w6x2WKJO/iAaN
Uf8mrILj5N+vM3Wtdougnk414Rubk6fW7w9g0DxF2ZNVffq3N7rlHP4Ysy6s7X70reYMZkU85uIB
2tdTLSGdgFb7yrLq2lT+i15TcS1sZfMCI8x4Mt+l2jlpeKeyoPyKZO3NbAZXASm6la+0cHEj80Ij
FMk1gzhwOk1e/SKG4jjUMkqQeO6TtDv06HscrGxLmzZBD2iHuk12hJvTJ5g5rAkyFo6Mea2RuowP
VufosyjkJusLL2kLQNxFgPwCiP1F/aabMbFtbeJiao/WML4wh6+VdW4f750AbV54BLDM+AHpDHYd
yEApexlb5MRldY7AJw8kZGoKEm4/6J9TI+CLcUtWRRcR4h/12mJcWO3zaqMlrZFRvzbnKQ9jlUFo
7AHOzDQYSh/P3IWpNC84agSANdxi1TnwHHa7WR5x9j/XrV2h3JjV+1JMK2tk6Um3f/9jjdSqrWpb
K4NOjEDv6pbXseC3kEY41dFpJVQ20RozfWnYZpGNmqbM6DQVZ4PAqSHuL16Oh9qJXj8etKVDfo7O
qqkqLXTnqjNVXZdIa1dAt5PIgCNjW+GynFljEvj+F2798NwmyU3xb/dzMq818iZH+7gs9JmC2zqV
cDfsfWdfs+LgM+en8qIvw1oLzcL8n9cXvSZHl7pN5DnPB5Wkdt8kXbMSjC3ICMjc+3UIUluWvnBO
PnnLau9XBPtCqdtL5xXX0Fc42aQPDydwqIa1G9fCsTM3g/X92tJlO/UAG0iaNI0qtmCY35VoBGbY
Pk4Vb5xdhrxM4ioJX9WVubI0F2eXIKu1GjWFqcE9bzqoCJBDVM7LJEvNZnQb62pctNbQjIgtGLUv
6LQqAN4e0HHT/AjqtNpzqF+/MEzmf1rx7rxA6VG0r9e1Lc4adREknvxXZkOFnplNGQqYCqxNn/fX
uzuvUvZau90w4ZBygztKviPh+PWm6mETbX5TMj4e3qWnzHaV0s+Rto0Cc5aNh2arSHhxrWkZU4t+
CwIP2UXdroSC71+X3HndkoyRBrJhbM8iAAdEoqV2q2l7ZxhiwYmAdA3WK8mcle6yhePXndchWePb
tESp9xw6R6Sfdnzopriu71IcAkFJdz0I9Kmo95XIoxj9i2euUcSGq/vKD3h/3kJ//vd+Hai2AZQV
dA63kIee6GPXt/djsIb8fT/MdOdVyW6KQBzxm+EMQTpctGmBpDPcTrdAmLebRoRrDtpLE+QWW/xx
7Dgir9Gc1I1gyPInGArJCd3ueWpiUXc/VP7542m4NFizCxGaSgu3zfLhXMNd8ozorD+QolXXQRhv
ZSNZGrDZPiK9QFYma8nZtrM7ZfSJD+6mZd01WvskCxN8XiEroqHuoRZXJ5dA32ePZusP9g7AfAuq
+HDfltnRHlYkvwtvMy8tlWEhOwp+8Un4XRXbln8euY/cQ5hEa/ma9/d7d146slIRljrtu1MdnTNj
fjZhjRBt9CvIYtLXwaANL7CcxEp/fDwHlp53e9U/ZloOVb9LS8VPt470eBw+GxRScm4/otfgxQJD
KFPBl6Zkaz70v6+//x+guvOKUiM8XTg5HujILm7Hb5lzIfoLPP0uU3UTv+1S/n2k9NqKXTtOmw6+
5Jn4VHomhu1y3PrPIuWHbkjPPn/9eAgWFtu8sqSwF8GGrOcnycItVS6S6GqnmfPJCYYfuKR8/JTf
2Yz3Xpz8PdK9VXNWu5M8MfKYik/wArm9bJklFblz2UMw7jp0QNieu2GgSWcpSaZ6BOFqx4MiAdIu
kVO3xc/pkPPNpLuxTbn5+Ke9HzO583JTGImsZMSvTxPksdmYXnqv/fbxn14IOt15eclLUT3UPlSq
VSqS0PLzJIcUBucOlJ4pgINB6p5AUkE0SCUMxGxAW/7NGsedF0pCJ4CeMoAvbEu8B68Y78tB3w0K
PZWFVa/lculCAc2dlzZC17bJWND2lPKu/uxaxb711EsmCZg03LYTx7Hai0q94MiD6TS0fTKKZrqg
UlRPOy399MWSpjwWMNVJAgagTZ33Lco6WZ7ISPykA1IxbiMUAGNBD5yW88h6tCtnXfXMxlufQz+m
G1/ZDRqvXHpCrh0yOv0jGOj9mELFC8/G8AFxf3lf2VW6Keg03HlQdJyCHAYiWWYdK+U95X10X3j6
EXv06wDk2HYAlyKQ1Ac+HY+F/skyn8OmKXfSt1O0rOHaU/ZRF1c9fyxHyBSr9KaitTJ9dFS9oz6J
eZ2P5wFRM+CBVMHUgA0HUsEVPLaq1vpp3DyI8f/okxHkBMSpC/W0IXuewQzNASbpdgW5L3BC3Ucd
Y/dpzbd2KvSXW82Re9LfjAEjWyrk2Qn7N5COoBBS1b3VaLEzUAF8Dvp2+DZE3rb17XPdlPvOZjwA
XDFX6c4p6LEKcxiMgByrWdKCTT14FnScDmlIFbuMNgd4DMc1dHF5qi6Ras8Oh/Ge7TQ4lBnbU0s4
O592+s4O8iTiIzhwunnsPfdBU/KgQ2p2Uwqp0h7O7hC1yAgMcWbJLSmMSvwiql4LkGQ3ubT2DrWH
h1J3j65v3fEIXcF1WzxPELaBW2E1I2QS1qHKyGdujSaBqc2FVjnd4PApxw1sah889N4k/UjdJOyH
8SBpAVhPmYUXOMmbbeGMF4ugYG5S2CaljCUhvn5nERpsutIf9gyx/QFMg30wNMHOrlBsasDwgSAI
Ronu1CjnGNQgvX6uqiIvE9crnITlNo5aY7k+MJo5ZGAIIc4hEbBmFczrTiHK6LEkgqIZbpQXEMXu
WkxGF6XZbRihMrEPe5KPcS0MzNP0eFDSv5i0eTZy3DtlqJptq+sEzf5+9UmkUl1GasPYkKGXyafA
/gQRtkbHkwAWeOxMGyYT2dnPjgsPGbtQFBOtiOqEhnUJ0EoY7gOaJn7Y7XIv3Xd0QsYOqjwAETCg
XP2KynDc1AHq7UEfqKOaiL2BugfqPXj14hiefDtR9n+TNz1KGVb9Q5QGAvdo0ad3oTNc3IGO+wh3
5zr370LYE04xLM+vY2OxOLXHbjoXJRIJTaylJqd0gLDLUyotN31oP6WT8C/UtAoktLGsX43TSQyC
Z5JKOdH4RMDIRNEzdZ9Zq74EXnssiW9f8pKnb6IDfl+hr6ezCn6YTHHpg2xTRM7RR0SXRIPeofnL
vce9wtl2FNAzryzwCcZxH+Zpd+xs5H/gHIBpYY8eqEPp8FiyzNqhPf0kYXaeFuZ7kOrwzincG8e3
x8oeJz69TXn1P87ObEdSnOvaV4RkwMZwCsQckfNUeYJq6DKjATOaq/9W1K9fquZNAqlPWt19kARg
POy91rOgfkiShO1SM7egkiOR39fxsSC289suGg1Ko6DyXnLPcwKH8WTa1n1inxlyxQT6mNit9Xl8
YQhNc8O+s8GnmXoOAlAO/ZnU2Cjo9DOOOaS1dpcHDLEb/5iRRJW6z+q3JCHZ3myk2sQOSc7oa7/l
iRNnoOH1xT01ONtaKDqwguHb8Hps1CYn8Eo6+q1hIpqhtjHNRHSfKf4dFkvzzTNYdfRa1KuvmUN1
aGiOr8BJgHuXWU/uWaaQKTtowydldZUacGUYGxfYvdc4rxDN1CgeumBm4ScIhXcRj2KDNHpE0ev8
Piq96OLy4f5KnKikVQM+AIhJbwlwMJOhOFeYDsypsb6ZTrWX0MRhgBn3Apk724jHLzEUGoE7VnZQ
AozU+qzmkW/VBj7nqJ5+VWDIb7PGzp77qYXbBcr8DwTPWTbSKRID+WOdAQg4DjHB0LWe95l7ZffT
oI0L4Z8t65dIdf+4RWeccKBBm1vjXQoGi74wjAm+HWKHdcunp0zW07YtYujdDYnE4cxV/c+eqmxL
e8cMXaM4QXzQbiJN809Ttxoclx47HVKBAjWpOow9JffVqB5aqE3u4Rl3fJu22PYQNeLV0NLxAjfz
PoemE3sC7P57jppOeewN2uug7bz2nA69xwFGab+pxpBnO6PTsS8Q83jMGhcMVeW031EfkGDKttND
EVH24tlj66sWaQ0RGCBh2bPCl80o7ooOWc+m6eqgqSq19/rK3U1ZKc49DJI9M9Wx5lO8MeOaPmSc
FKAn9dbB8MihiYFltFnT8UAX4sEZuCf9iXbDEFqpHW8dPv4G5sHhJ4PkSf3JUUkIslGJHat4UBee
eunj3HwneKfo5Be/aUWLoKQVq141p1MXujjB2qGbWvwj7z3C/ZoQ964upn1lmHqPbLByNzrJsKvT
abJDg2bfsal0ChRHgCSyc/t3bLXuU6lUFbR58ssmDdgTRWyWH52WBAdwT3z0qi02dWw7IXyptrnX
ZQzrLzY1OdBqXYsSWkIJuChmf28gz93vooJiomxd+zBm1gtqF+ZBeF7/W488fuV1pe+NtKC7VjJo
UBDGZm6Q+o7XVbRxvpXUvU/bfnqgZIoDFKaPmNGuzdzcdOm2anKeHmXdNGmA0Dqk06CxrLBmlTBQ
AteFEn5RgUMk4hERTVORdo9QWzsvZdo3Z5f38pV7ExDLzBZvGU422CF00NFu0cvUeyspxvKYmYiJ
J6aNBEGkLrEg7WKJSSjNS3+ojPFoACWHonVshEUEFllUG1vb0XY4lBRBogliPwwQU7Mhf6VNNGwR
jvgIYC2OZXGuoHvCUoqNnR6f7Q5XyGDK9ElSv0bYiQVlXssHLVK8uYIbK0WeP732/z1bMD4rKMFc
VSdumkyIEHAPBbwowWT02JEw/qOvivqCzSDfll10cDyVf44ZUtfcKpQkCxw+YLJM+WNFxtBCIQhz
P4QlLmN+an4rKdkzbDkDpviLYXrMz1KaBH3vlrsiB9q9R0jp9vZR4etqBJvjRj09tXHilbgHqj+L
Xp2Skf5uXPbw3/789bJ/HXQlddxBmHK6lCT7DpdLZ8ff65Efbv/1r8+QjM/qTjmZ8opZ8XRJ7Mg7
atYy3x2qKkBsX3TMsSh10lspcS00ltmcKCoRtFE1DTSZo4o3sv0YoOBOkMucxMldPuhdVHhbvCvh
4ys5C8xx3qr67Vp/+mqczepSBHItkVh8usQ15NwTYCMb03hBBfYkp+5uaOvfBhSjW+gTfTnEvm3a
TwQr7Ir0Y6H+zuaA0bb0BuVOzXRBE0v5WXTq7EiHlbC7JzvaeiTbitGDPp3kxoW57hrP8A9x5Kvb
nlWxBsPkFYeW9zJkIg8xIX6DtV75OPmZyBeVzwnIZT4YgYAxKLkpstiXJZI8E0z5oUO710R728jU
u1RDg1OiLYjG67En/DyR9CWik+kPCukpBviWjyIxnu1mOHlaFth8Vyi4d84bwg4AXHEb8ugqAxZa
nQOgg3SACSBnecisRm7SithFGJvSRzIO/tFMa4994a3PEXRZiyitugbbB9FW+9hDpPnIkMwq/YGe
WDk8Mc88Trp5tjzy7UqbXvUoL5ST2ZxHZ0gS6TgH3IKq4h4bxOp+spP3Cdr/rabNZ5LEBDiv5pEX
5XZCR652HquIYOvQrNQvrWst9ItXP0fSlRAiFwAK6gte0EW44pgUZCNp708tKDQ2ux+KY9JsSFzi
MIACXc9fEaT53cjFRqFGeH1KKOEYIJaTn03/jzWs9dS+LtwxNisniSxFlaYexwuQ8X5BcY6J6vJU
gZu17Q2xmxLjzWTWk82G19tT3KL09fpL/ppBhTm2JQzj5OIgjYQnmP0pQlkTCOSSvA8IRJMxoRDl
FQ62du57MY1nkVYBWN9XVPvtH7Ewz87xuMJScdOjrAKM/i+i6g3v6vcMtu/MqR51P25uX2VhKfof
1GxseHDwYoY1zOzcok3ZQoWE+qO1chdLU/gcMKtxClaem1uXhJfuET6V3k8mcHyd7vsU0y0tzArO
F9adGzF125E1IR+fgOJ+v31/Sx6JOYSW0ap3mKutSz3mNc5EKZLm0cDgagcpsJtAJqQb366x5uN0
bifpj9RgYd+qzySuM1RpjKeVH7Lwec2BtJWtHAMtPQsctmqnB3LHNL8kJg1V7ZxKYhyNUuDtUoIH
hIHmgsVw+8oLn88cUTtBH6TR67AuRIvjCP0qLGTYlPPiuS1+DxloDuK7B3rtWol14XrsOrf+/fHQ
ybZk3I4X0FECylCy84R8TIfsZyrjKUQy4Q9liT2v6h9DNdJDO1n3He8DJVweJHmD+PeaPU/UgSXX
es9EtROMbiyaj3tTS3tDLGSTibFofG5HL2Vp/Khc8B0RQS10MKA7lcGfBOt9bTUHOz8Ucu8VXbFT
3hRq4Pu+JbQB/BCp6BgWJRKu0qC5cow8xM4RUGJdxw1Za4elM4UcR2y+RiRe+KDZrAcVNXVPDC8C
AnjkdxrYjcIGIzKj+z6pjtYa7u/rJhGbUyiJ4yTAmNrWOTURuT0iWXpnIYYSvo/dkHqgKa182F83
iNgcQtni2NawSltngBQ2Q6NBkHT8ErEMq/7ppU93TohsaALfuRfbZ6e8tiBjFBx2gNDsmpg9pNzd
To1+VM74dEXKmwYDxQghD0abfpSyuDjCWNlOL4znOSGythKJ/b9hneEZR1DNhqR9ALrelbZRjQfk
b+KU+98OBnMaZJlC0AGbinVGxQFdSvLoWZNPhzU2wsIInKMgTY2q5thrE/UZ/YbD2klSugEM9FTh
3Rk5XVNmLSwqcxZkA6lZniXC+f9jEEkEYa0vSKIf6m083hvxxUH0TnGfGa9gl0QVautr2rula882
C2OcOKXDYudsDwJBOuawU3X6C1EnKwvm0s58jkOEOTciPE0cBHurIGY9KDnxXSPTIB3vIfCLGhSe
+0clVs5AS+9sNmtUZmyO05Q6Z6N5x7c8Ndk56wBnpTF6WGrlY168qdm2f4xMGC1NPDXWep8Y8N3m
OryZpc95nl8IsRDOYw9bhpbHqIC9v70yLbTM2Jx7WHiThVJUhZfV7kaYzDFCiPGGR6jci9F/1nYf
tuBN6uxj5YLXNeiLPe4ceQjrbawVPoMzr4GtAZjcxaRxrRGN0Jt/Jnx8tur8PKohR4nmAJ8Xc/8b
dYb9DwdRoyZitIKfx0TuZGr3QerGay9wYTae4w+zOC0bUwh2rnv6nLvymTSA9HjJpgcy7/az+7p1
yuZR654nnALHX3ZOeuef3sWhm9pqd/tvLw6EWVFBll7tmNDYoK+AP1wkY9gLNDKnXQ4lfsWx5RcZ
XP52Ox4c5O35zHZXCkpLT24+X3gmYoWh1j0nhRdYA+pqlrFltf28GtO8sH7MjURGNyE/x6DsPJI4
nBSsuGW897zphBorCXIz/W4SkNvLlf3XwoQx9w0NlfTg2NTO2ayGnyPymRCq8y7zEWjnItTRykq1
ABL7fz3iv3Z5U56Zte57di7aZJtb2KBBCuXFaGtsp/yjICAxPKqhfurZZQAlKomOVfOu4h59KIYk
dI4CO3alK/e8MOnPbUY2d21n8HI8YjSwFKKKfbf8b8N+7ipyRFci/xZ/GjurAf7ukvhyFUK/MDTm
hiLEt6gSpW52RrmVAqpjN35jQgXpD2aEORGq7apTZcgSIK/jpjpYDq+eLIOfSGTBJhe1Hgh0qk/T
sJVjuxnqUgeVl1qBMHkBxzBkJisf6HUh+GLinHsCWD5OcVdZ07kpoHiL0eEf0b0biP6OhtoLKgY7
h0ZA6vR3qyGrCwN57gww7MpCBHZMzjoqH2WVnTtHPEc4pbWlPsiyW1nQF97BnxrAXwO5zst0hI5z
PCuc4CcrGB+nrL7TpvHQNhNy4RGGvMq6W1pn586A1OpqVQOhjMDW6Bzl1nFEPQPHTxQy2udUmBdk
v6AyX6CoSgrE2K68vYVHOcdFWn1UIfV+coGJ4ZsoL3YVMtvE8GPoiw1yIxO0+ApCfEazoI7EaQKp
Ix3ab5x7m552v4k3XhplP93+NUs/5voR//XAkWDaGjHifM5mLFHR1HeZybfCsj/zNnuw1/xsC8vV
3E6G1EerdgCtPffSpWGWjPkd6SlbGTRLddK5jawrcnQmBXPPBEXRIirAfpBOstOAnwfZhCgYdLN3
0iq2OL9OYTlSFBes4ZA1DajYUJDYSDUyeOyDCG4dB2J+k4glh1r9yS5Heac5UCA1A11MKGAc6IDY
UqPqz1gEIfqzW3bMUjd/qMVQH9KJ/KpU+1C0VvFoUGN4iwDvQU+sHZ+8KIfTSfInkNnT0EEfaGU+
+DOzfjUfWP9+iawYHTTFkLjVYucLD8LYy401XHD0RgccTKBs48UX03525YNt/zBgRTbGGFa+Y4VW
NWTGavKCq9zYqskRzJ4CBxCcqVJ7L4o6RJCyD/dUiJywBh3p28NuQb3E/uw9/hp33EBPmA74yZ74
weSr2Za+WRr7yvyGzE+NQ92YSeQQPMFBbUbbZLwfhoNh6ydJ3kbvnSv4uPm9FC+xyGB0pz5kbR4M
BVP13hddMHrxBjei3TFIa7JSuvkznL56zLN9eRePKtNA3JyzNA/wcIv0zsXeNHaf3HpfDu/45Tw2
/XbKt3UX+QS9EddofFNlAXWdLdIcknq8SyQ0J7Bt4j89bWzyclz5fUvz2dzPGFlwcCvL5ue0zfD3
owi51GzTogMNB+ChEX+kC+lTXvxcBXUsfdizA5EL1o0jK9c+ox0A1YtEIk2bOisbiYXd4NzJmCRW
2SrdXRVHaQjb22tRledMmxCgHG4Pw6Xl5vr//xqFhCVVVZmQKGHxRghUG79RBhFROY2hg/pGFonf
HV50baA8efuKSyXYuSVRwVCbCLeezn2hxWva80OhnOiQpNM/+VADgTEmkB70TMNlH2XbjkIL0hHD
r1Joi27/hoXnOoekWh2k/hy2n7NOaLQTSEeqCiffmS38oj3kUWu3ujA45n6sSoyDaUwmggDzZ8Vl
APWDD6R3kJXRDlWaa6RvtpXS3EXX0yxqEBCWaO/x9k0udVDmZi03MycJbYJ3LusWAjE0kczAzL7j
PHstd6hir7pfWG4F1YFmT617yeMsrDTwPfAgjVtMNgFLYEkd0ehceyILT34OkmRTW5oZaaOzK8gH
DB/xYeyzIOVsd62aorbwG3vNJKhFQ7dZokJHDEdKyIP+o0qsqbzkFDCyVnhreJulowO5/tS/PoGm
4lCrIKHqPJUveBx9eXddM3on31x5skOVbXBMGRhiPmNIj/ryZYrIFtxibJDFXYqZF8/K9J5uv7Sl
o+fcKyYg0dY6MryzUYynhFdhHz3moOlR+o68ZqghLqaYQlZwn2NmvX3RP+fyL+b1uU3MMGthR5Ii
X7H/7CYRmhIh624SyiH1m/idWz0qPO8QygZXgEfm/Cw7yPWAfMGEr9jHFR6LsawR8NV/YlY3s4/r
GoSHggoUOOu4BZzAMNSn3t1d0YDXdUJOvq1HgMju129kYTabe9DyAvI5XpHo3Fs9tIgPSBcd8LmR
RD5AMLpBurS/mor5Z7f61UOz/j1uegb1lmRNdB4pIDv1k9IfUQ+SPT5lozcgBTaC68Zj6vPNCJ5v
kfMADwmffQHdh9IXEn/ibfYC2kSrPzbupevisHWu8T4oWqfFz5WXey0dfPU7ZysUaEZUxVBHnLHX
SfvRF/SOpQQ6rV9XZFnVVL7J79JhuK+9caNTAK3g/W+AcK7QSFWbK84Qe47rZ4EcVbztK5wYc4jg
/OCgxYFXrPUTwRKfI/0TA4BC5113/IzP4vYdLM2is12HTKuEdVGDg97oD5NMfqk8IitP5+ujOp3b
23jsxRiqngL2pXwvrORRRTA8rFKLvv7pdO5qsxFCVFjo65y6BH29RrBDnVlrde2vXyydkzfj9lqg
r1l5EpHZBpmhfCtD/DUEpZSgFmsn97HDN3Q8xGV8AK+Xb5jxk+VraPivWztQAv97/AsNjRWtVHFC
muPrhEYztTuI1owDVMnmJnE1h0RjZQgsTIt0bm/LxUiJUZjkiGUanJaNKeoTL+5K5Ck40ZaZ9h4Q
ECjm5X6VpL6wm6RzS1vuiUwLAu25TY0tttemcehpXW8sCNVJf6yb9kdbD96mS5GwcHuof30YpXOb
W5M1TooQLvPoVSYUhfU5Lc2dzMpTKWVgAqV3+zILezA652tKPfV9iWn9lOUJ39GSB5VZ7Efs0esp
3XWlA/JS+i1OPzO7zYCRSYxTnfE1N9fi25xNSY6ynco2YfZEvrY/ObE/FmyXDJ1fw8hn5+25vpaO
96Iy1rNslobrbBbRSeIIjr3kiWUsC4Y8JqdmSNJT3QCwVyE09WGkHSxPw5SuyHeuH8L/Trx0bpDj
WV50Ax70CY1VPXxPRbNP8/bNiervt1/jwi3NXXGFjKO8FKo/eST5XVfqRGGGGHlyj3b0yak7JNWs
zDVLV7qO17/2SJPgqW2WSXbS+RutwwKlkcmi77BZXFzdvelkzdXzpy781UObzSpJ6QxStgY5eq77
ZHgnL2kPWYoYFXBF+ZChVEE3iGq8cDfayPxHVaQ7HcN10rQPQ1n9bobYCpjIu5C2RIVe9JjgeFlN
UAlTZJGKJ8C5sHnLAyMpY8xYjgHB5gjFeG5t7bZ5KGX8evvlLKwsc7tdZNpjLvX1Uy44PITVcDX8
v6/upBdWlrl3zsaJqIq4R45xp589arzyLlt52Uvj9rre/PWy7ZbIcuIROWLf4PekPUJEdU3kST25
Ms0tyGbp3PiWeQ3UNhEezlREAXOwrqPsSJ+S1D7bP1oCOl0IbfdmIjtqCT/7SEFIbSvb95Clnpgy
dNABdCDTs9hPuek5BBavXNAA0cZRUYRsbTe+MB3PPXRGVykrh4/oZHDnR8rULjLLFzuNRcCISsOB
rBWwlr6v2eSU54PsWhci4FjfUS4gVoaXA7QWEY2bRFn71WGz8G7nnjnZR2WD2b8+9U63bWpv34yP
RGenzrX+26w3hwGmWEBcBAP0J3cwNw7xjj0KCzXEsLT+byoxOhddDwwVBOkBFMeY8ag9/h05OBB7
rLS4l9b9uR46s8axlboBV61RIQyaQWI9A1CYB3JSH9VEN1ihH2Lc3SriaGGc8esc8tcXlwJFw5zB
JUfCIN+YkL2N2Q06/D0h7E4r0BBvz0kLSkI6V0snA1xyTFFybBkU+R9Swec+ANS47ZN3F7lUyED1
rQbPcl+a7w7mrOm/4frpXDuN0q9XuBnDBq4V2yguXmhmXojVfGRr+MClhzg7j5WK9thO4N6Isn2j
+YbMsA8rMd557h1W9UwLs/pcCD2KrPFYgw1Zmlafyq5+ukn888p6vP2CFuYBPpsHAG6w+twEkA0n
LhZtu1j7Q3e27J8qT7b9GmtjaYQ7s6qfQtRxWkd4GZB132fSAI1JBJ2zkc1WI5l92A71u4mT4O2b
WihEQe//7+GNma2TEjbhIzwG3AyzGvxFHcb1AelHcJfbIoBSSiORuEHq9ViVd+jn+172VrFvauQB
FT9sRjbRmAfc5YjBXlmFvq4W0LnYNE0sJzJEYR6VeOL8vu27HbHzsCuHO5aNn3C0na0sXfPfLwzP
ufI0aXvQhQVUTnYhD1d8mYSB80PK8d4dn24/6MX3OptHMm5YeeRa8Sk346DJgJStyzBq5P1IOA2J
7R4ybf+uPYg6bTWu1BkXlpS5klSWyswGPblHc1Bv1cTeG3NC0BCBLpqsWPiXLjHbkbhw96jJjpyj
wUu65dSO0aUxnHCYgKBBBOZajt3SdWZTSCsGRK4g+vhYyLehVQcP5B1b6Hd8FLff0NIFZgefCDj/
tG4wCJzil6eBt+kL2PnEBkbJ2xdYGmWzCYSjkdnJqilPFmbCRxEV36ISunSAkx/g6Pwc1nSdC9vP
eaRxREaQjyaenAqv/REZ6nUy6YoEZmGKnQcaVz0iqwz4Wk8YzQ/cIGjkyOi9dlYOTUt//vrk/lpr
izQpKfrPyQlhjCVAcPpQXU+gSIpaeQVLj+b67v+6gGgLA/b/1jjaOnm3RHmiebe//XYXloe5K6NE
wg0Mc4NxrLSLwF8bxN+6+dnliDuLYfiWI9kTFO9vX2xhKM0NGGAx00yUqXXEOeMgUo7ESg3bmbuH
SsS7t9p25ToL38TcT9EYyKKI3T4Gfa25E2RAY7h+hGz4Pm2qtQr30juZfdhIVGfYDFXiJC0kgXeV
hGxGTCuz00IHgc6l1K7XdqXVAufTwozdNkP+zmAybjPwVN0fejiYQo1BgbCMuEchCYgZ22FV2Ni6
fIC1xg4qYeB0GOVglcKDWwGbePsNLrh46Fx9DemuVU2QRZ3S3nkeav2N8ug5S/otvSZajfRxiAug
GLN401nDc0GGXZy0wephY+FTm4uyy4yZ4BEa2ake1XPiuncTEyHt15DUCwN0LshGsR1deVPlp8hg
n7Qr9a6F0zAYc2Ac3HhDoo/bj3HpNmYzBmlctyzhWDgWyQB/XdmafchUymEuTXt75V0tfAVzrXVu
REVejHI6Ip3G8Qls0dqRjQ8BTlCsNXuXbuT6//+amVy0qamL2JLTNOjPPC0uiW4PJP5x+zEtbKfm
MuvMsOBkLez+JEYR9nl9suJqS3kdXJN7usjZePA+rFdnl96+/e+biQtlSooQiFNsqV9dmrswz+Ij
DPVA37yKvGkjNb6DFYjQW+FW+xYJfwGyxAd/0GkRtKIqtpK354qPJABQCudTnYAqeftZLP242Xxj
R6lRA+tFjinysau8uxAIX6109GHcfKiHYWUtWxo0s+2EpdGzUzCIH+NCblryGnvfJNIEEjtfWXCW
KrXz7PmJcmfoMiwCmSVe8pg/F8j8A6YWrAFa2HB06G1kyZ9Wqv/hcGzz2F05NCzc2lyL7aFhNWkD
dDSki4fNBC85ix8NCbE3WZNpLqymc/W1BgCF0QGbMbdDUnl6waZcI1EdvTElfwxrGXJ/FNVfVDTn
SmugfNJxHHJ5ypOuCJ0exMgmV+92SfVW5EAC0EjXPhHJD1GX4D7kFC0OxD/thQX/OigiZ2XJ+6St
8hB0gmsaAhKxB2OA/5jr7x1SPwLDduqtBcJ2FKa9AnkocVWQ9bHzfVQtOiSmiiU6j7INgA9Bww/Y
79fhikMxbKt6bcjQhBZhKJeW1snWCEibGrZ2+luYFubBCoU1clnlVX66Otg2ZuLuwdlBu03vsCA7
AS3QWc9cAzZeY/BWBs/CRDfXn9txZ7Qeproj2oZwWV2/QYMrPy6ebn/ef/YmX73T2UyaTlS3kGqX
p8QAaTywWH4R19zttPkJoFrH9ymCBoB9MLgLdmjP0QpT9VvvGdaGJWBwi5hfilFDllbU/ENF6HeY
YBeYprwnLntTmcwCLxX1RekmIEWWP1WSPRkuXk3ei1fWgn9o5a6Z+uADsJchNi52bpITtONFmAEW
EYuehFlqOzthwl7gJeUzsFfpnYidB2Jcg0IVcoOUrXQIfzQGhtnnaiNtar7ZooN3CWl+MFwwdVGW
l26KBLnSPEfdI477IygGP28/yIVPcK4FapSOLQSkukeSIzLKnNR9ZNifQB30QZ7IbTxo4psxebh9
tYWhOJf9SNcbOUeq0jGz+31VokcvC7RDixpubmYhSwmoMst16r2Z9HLlNLA0FK870r/WXGQ/MC+K
veTkpPzOAZXMafmv1QL1UiNvruZXvW3wBML9IyAvZXeOs++F/Q4Sls0OUXyeXOLrlIeUXlYdTQsP
cS7o79x6GO0eJSrIBNCB7dtnYKeDOHpHuSROftKM726/raWy0R/l5F+PDvs4okzB5SlBbNE1j69S
L1407XgOYkvNv5u5PqbDMYt6RORZfuIA+FDZr0DvBLpGDHupk+8CSljk4p5Y5G1tqK8ytcYmWHix
c5G/TMcocXuA71EvNaMPs/HH5tvKnV9P619ML3OV/9CQJqvBiD6lkXqJ4HMJELXn7Nus+SDIDQDh
4TiNVue32ARBwQFdeNlCcxG598KyfqdYmEtq3KcplurRyEKCsDw/EkaYamdFw72Qj0fnXgEjqhwh
BZpEyjs69S8dNRvDuYfABcOivIJqhpdSnnsXun+4PsUJTTq/Mo8ZzHUFg0Egwn+Ob1aDSMVRH2sz
f4P59mh18eH2M1w48c015nFsDTZRiXX0uuhb2nvf3Gx8v/2nF76AeTQJOBskMsdO4lSVYgtN8oOt
3E2b5cPOMtGYgq36PeXlU+mt2daXbmY2iRjEAPo5ctiRDtFHbZTPJio8t29mYZ81V45rcNRM7mj3
OETmvT32Dynln16TKb/OzP/WUJzLcqe2cqcRRZ0j5lvkI00yC1mpvmkWmftCWWvE7qVbme2GpY2c
UAPD8gTBe+4bJEr90opcP+umh1XE/tJFZgW2Ita0TuFdOCo69ggYYNgEJ859OvEpUPl/yz+l8xgR
XUJW3cWme2wnwOcKdAf3pPDWPPFLdYG5fcaWoMlggQdOPd95VQ+BPAAqQ90ElBxIyxtfVYN/9exl
kQe+BOCo+PdVd+DSoj/bPLmtmdcu0fxoUXXoTHcXlfawyaNiDEswF+ptuXbgXfhS/8dMU5lGNsbE
OaZQHvq0ANbWrC39wuv0N4iKOMqnLABPA5GGWfJ5+4P640D8YvL+89D/WrbsaaptEuf8WDIm2NsE
FuqWmpw/D7lHfHQx7qWB6Lq8LQtwFMUBadIHhLQCpVhH2QOVgGcHjamf3XxA5JAw9ypV5j4dEeiY
KvBVKitrHp06HUIyKeqDURFpnzJEfEZ5jlyrtBmeuBURGBtcDt5iBCxj4WU7MGu8oDPK5ODFSBbK
xqR/Q/xvePu2F068c7ExlEtdX8JMdxw81wu7JLb3PZBBwQj07nFsq0+JLf/KrnHBik/nKuKu06ZI
OpMeowkBTUlavHHSjghT7Z07ZCYK30r0o2k7TxTz8KYB93Y7VK4+NrHNfWpFT5rXkV9LsvZFfT0r
2HPdlqghkyp4po+uWd9Pk4fOvUFPXn9J1lq3Xz9fe67Y6jy4UNNJ6KOHDYABObRPzetXw6MPeeVS
aGOljLOwr/mz0/xr+JoG2ivXXeuxM6U6YIO8mdx6DISzqv5YusJsnm4tlozJ2LGjOQ3j1m3QbeaS
Gxuex81KSXbpErNZGsZwk/Z1xo7MLqo7RITal6y6opoQ1Px4e8D/qWJ+8Z3Pxf3EnLI2HaRznEQ5
mVu71pYZltQFTbhSEgWSHHEbJWxzvrZZ+Sxw0KVhOzILeGKz7KbAapRy/AI0Tnij0YC1FKMHB4ef
94SN4iXLYAVAHAQSwGrPbREUWT4NpHsmpXTO+RTDHAe7ps8TQLNV15DQMgbrIUkBrXZU3O3TFjSi
NG+GlxxslwPAXdiCESGdEx+L1ymlYlPGZbYreqEV0sbs3tyBfaV3tW3I19wuDUBwmLFPYsRourym
exDRsKTmSfMuLEBobz/HpablXH9fEtgBJLz3x8QuvKdqTN/qeKgDpLyfQFoaRQDEfw9vxgh9IIG1
LPcdalVrV18YKXO9va16ZBg6mXN0rMRFlEcfh8ro8Vit/NOa4DjB/J1s2ITFIi69gEkr2udeo/bQ
tnp4wR46C5cm0elaxe1aIvxqWM32ek4j6gEhYuYxyusNScAopnm6KUFFCusymYBmbtAGh0/k/wg7
s+U4mXXbPhERtAncUr2kUmdbtnxDyGqSBBJISNqnP0P77qzY56zLv5GtqqIyv2bOObxZZk6bOoc2
6M1brv7Lc/3/0mb9p4i+WIfSNGnHstUh7+kiTfW8tMh7i54UV7uJMGud/Eej3d9qkOKqJzXv82Z6
7F3/Cr6GPF2GOYPaLgS9iHdO3N9y5Icqv/gMVx3Bx5yupk7ObAbELp/7m34Mb2e3pJUopv/Snvy/
Tsv/OGKKIV3mIRnnGzGDg/LkidjdezDGOP3K6FhK9d8+re8/8H/7tP5j0NsAfyddNN9uBLZ235no
TPX4NMwtK/7uJX9xA4CrnW7G0zerOIra4///W/O/v0Bgcv/3WIFA1LXYrKZj6l6kWZrdXCXEgeEl
ynTqj4d5GuR/+auC5H9wvv/bq/yP43TDJFArXyHggPKEzq5gbar6XesGDtnhaYGZ53mbJzF8KLpW
MvDKrVw2krzL2XF1phI/yvHBVxyOXYZLrynFo4RIN9W7fvD4zsGrFwmN9MZz7lU7th51+IKxetUh
/iNU2F9yNKlcKEoZ1t6XoorkO1bWiuHwIicDhL0jkLS599VcH8gb9k9yDSPnMLite09bM6qzhs+V
HIog9f7Y3PQnRufoO1YU5LJZ6dqYsLmMI4toP4MivUFCwSmTWqhGZ+Mk0V1dBuOTp9wcJcWmWCSM
eVUcVep9kRy4feQTMs8aFBA5san9ncdLft/KWrzqdBkfDKzfYxGL7Th/g4y/1mEFBFgvos4fYKPZ
PzpJALUXbVRjiBmHXnnZwA2mb+JQlU5WBRQWqar6/aDdMtObk+7kWk3Jvh8jfYhtYO6Up4oP1UIl
rkT9o6u28C7lNVDcYr7d1YOX74VTlbuqHDWJ/wTGZn5v4mPHx/noKldM9ylJ8TACoiZ6qEFRPzh5
rM71qD0nG5Xno02r8+G8VYvf/QBVJFpmquAwy54tYiyFvw+0/4ukSvc9D/0vsYIf6ErVU2cmsiVI
rHbVztkYSZAJG+11R1vRh3Y8EgM2VIdEObk6w/XEHzMN3QuBtD5ncl0s6rYveKzPc7H57kOKYjc/
FdNs5nPZ50vwy7SdiQ9O2/Dz4xotyw4bHzPUKRaaeGfhXfgAWn7LpsTRfulmmWAonL3YsZkiDqN8
yWUy+7fxUCHLOHgk+pV25zRkl9x5CT/KSL2ddlsv3UelpcsqSTT+MZcteJ1pnMPR2bP4banmUdQX
D80y9kfF835Xr/18HINuIFSBLEtYNYrB6uCTqt3Umgj/uEpq9xgNJnaPDdtgAR1sAXO47/RG15wx
6m07QrydMblGJjfFS2OMcB/axNusyHLuSHfXFE1FPtw0mto5MWkkNn6nmrkKb0TYjPXRXweSG30H
n9cbEehqe3TyBsGVgnLV/fGntZqhgbR4wk3mMzifMLdNU3Pn+24d3C1r16l3tUlP3Xlq4H/VvCfR
E1kF+DJXPozoWKioEdDgSdc7z03eJzsiJBF+ZZ1bt9FuGtY0ueZkkUsS1GVAqPYWBc1D0vID+023
DlFgbKRt/gS1Ig6OuA3EfCxMF6pPwD8DVuIinCb50AU8iKdknCZx07ZdSRYXuAMW653Es3C1pBNN
j1UyykPZO/lMmS/NFGdDOs/idw34uXs1a1R1TyywInVQBECPD+HodcF5Awq1fJV+4UxPWNuVuWMf
78gLYeo8sl5Rwiy0oujsZ5D2ZXBN3LKyr8AYFkQRQaScX1KHnZ2JAI2X5LB0ZYAmOZ67/IWfasbH
juR7gqTnwEmaexW7w3gq7SrGQ6gHcivqOFxGFHI817fxqJ34YHyxdr8F06aI/q0ueI5H7aanrhpT
c90CacluKUtt/rhb4uvrGnaD9CAsGncEMiBsIC4xlODmo8+JoW92cB7877z4qD3XC/7b2w6tt3cW
RUoxi/1iqbfLkuqJGWrFbaX21l3C79N1JAjkd7OJ1h670XTBnc9ptEaHVrV5eYNVs85/T6EQ1S8t
mlT4WdPMeUgnVm8mv4c6IfRl4TWVTz3GpfaQp1BlLhCEo/q1ydchvimIbzmqvmCGWM/8//tm29r8
IJDemqfchwBMA+xVPt2CN60zMu9mcuuzm5ZqaY5bmgzN3Vrzwdw7IlTWktEzanHiIsK44qUKIwEZ
/3PzGROwI85+2/lupuAZymzoRd/vu6GqvY+tn5zxpL3ULmXW9/G0ZqKInL3E++9oljGtGd9an7Xx
Y1M3ANhID8fQ7FDUu0beDJ5ggDbUwLm3bPNaLqg00ir/B+B3dp5j40FMaowollOIJTC581jXJO9l
63veLwtgvDmWRCrkfwKvJ51Rx6GxtLE8pF8T9UV8KVjcG5eFlu+F/0LXt7CjttDBzdJMS5NFbLfN
ZzxNE/KyYCLSBfumgpbRKhwJ18q6YrmbTUA3AA5WJtXbaMc8haJQD8UrFhhvwhcRz0P+K1lVDmMh
n30BcXld5J0KWu3A9Fy9qNhrPwxua+vMzqnqRxPdzsys1RtSPZ9lgzdPXjnsc+Wnc0MKH6PidzJb
6Lj5i3SF0Zgvx7DCo0EkMsNZ8XsX4LfwoupO+TiXSTmWUkwfGxKn6q1sotK+WcJV4ywiQHL9lbTo
Vn4G7TRXn2OtENOgmnbEGB2FChjyHKztPCJGCk7ZJ7903KE4kypSJPMOsY4157EwSyDPXUqIy6dG
gc/1oKIgzA/r1tJug+gVXbRkYtMqEvu4UG5ENeJ3znTnJ0blWZPmYcxtm+cDA3bR2z7C+JauOOf3
RdBEbXiKx8mOr4Ny5yU6zZtRUJXWkMH0XyAZhhwKMU5mPOg1d8MxS9ZGTgJng+dghLKegg5SJ+1Q
YRAXQnp7JdLEaW6QS43Bkz+BD5t3wZIK81ZSY3ZdFlTga1CD2YDsnVB5td6yOsGHehMtE0K3fTLZ
Jib7HZkgltzGqboqc3QAkgWUyVqdY6fxpq/I7UR8ghPjdKeC9pkMyk30KMVjXVIwLYrQQ0X8epzL
Olv1JJqDKKdtPdVirvxXJy+a4bCMSfjFYLTxPmM9BRXhtF7FGxj6u9piyfWdhd2vqLwyPBFpJJPb
VPruch6cKIGjEm0ecJquaFDozbOujjmNmfurCSq5HUTq5N8AGZ9I9bt1cCbvPdG+ew5DLyxPScT9
fZCNGiLAE0CP5ZXAYs+/tsu6DPUuh/PAJt7M+SN8vCb54elpMm/DEqwX5ztJWs6j2NXd+G1fgOIO
WqTT/V+UlaiFecnBkFz6Kp1NmhUNwdeHJEjK1Gbs29LmMlNZcmqoUo1ZumCwSMAXNyajqprD5rRW
1vefvU0sknT72DXLjRatKp8cb4i82zDyfco1vrre2u7ioEmLf9IJTH9OVHxDTn97gSvgak7YtH2d
u9QZ8bABb9qX8eonl8gb2GQ26dDgD3cY5Kh/1ZrjI9mmwiluqKxhaNqemwvCT6X957zb3Ooy2YQH
UAAVYGLOWNTqE9F6ht8kAfAwnvn8luppA/5yEw5afSyN4jIs8+0s22j+iuOhGIdsnpqpewxE3ox3
cVes5UOADgce0rL06Y81WLv13I2LVhiL6iIKbuM6WNcjOQ9D+5kCbIqObLrc5DUc43H+ETH2Sn7k
Uvf5e8nvSr1TxQAh/uY2dkDCLHorxMOm07JtGUzU1uWVuaLJCgLAb1UwhDjMRT9My7fKwiWsqXWx
11wS5MTHcmlN8k3HxcbhV1M8cFYsVfmQi1E6VJREQRrhdDuVakQUhylh+/4zQpw4eTjKde/8GFuj
uvngpRRA3Rk8D9P0OOGqtnGepMWuTxsnoDjbovgjb+YkMDsxdWTtimmO1OWbxtNm/jwtwBTC8kdc
ahyPvMJmWwgrb0Mgvgx8XH0Nk77pChAAiTYgy6q69bJRkDzC/Uzu+8AH58hyu8IuLMZ2V3brmvHv
HdRpdVTQj3JBcPyxuc3Zf8oBxlGwEsT2EeWr8yRA+Bx77cbDbUOZbjdONL/fvmkYjvzJU+uBhys7
MV8wvLc9GQh6de+hyCWwOfM0SuWdEAliLCQnbTIe+IPrM0nlyQI1pUvn5WpSrzP48/I13tfIVd0n
CgXlHsDtrNhBHPJ24mfYIhS/TS/G5KlPu2I+AffI78LEDqiMI3mi5JJVh7m5SsnPVZQlDxtlIDRz
n+eqPfQQMAcDNqSNOkNF/T3QKrzJuaqxNBPWwNLG/2Y4Oi+z8JNPmlMOs2O66lbAgcmXcd+hi/xY
BXMOCJkSOrbrr/kOMw6JEDsOn2BaD+WMD9KcwpH5gLmAxmrNN58EgtE+HAM9/yw6gE52b3RgjcTE
uyWBOoZj74+PUTowoiNFzHlVBugPY1U6g2QXrI2qkhc648TejuRKQMlGx7aiGykdgprRKDBtDCEF
hw1o+MWm9losgfs2IPwpOiisTunne3+CTBJnusTi88d4hC/tnWBpxiqrtjln6rLMJVlQNqeSHbMS
ZLV/gMKSd38T1SXzoeIbET0nvAhSAU08R/W3uN7uS7AiY0bcAeNG7YhpA6BjC8+n3e3q6a0NSDc6
rYmfowmOF6d3XjhktejpXZ1qPWyFV0JCSHt/CaMMn6ocT6IqouK6Ln0QnOcxTUYyHBvZFJmVmiXG
sLHtjH4MUVn1d7oJCWO8+NT3r0OO5y7uq5brkRkBC6y62tEBdd4hmcdo3wQy8Pd95S6viDWdE8lV
4UMzro6zdxb+mWlj8Gl07HdHW5ryyrMibkOIN97es6uzs1MXXHSwTj9BArQ/xhgnSBYieKZd86vQ
Zh4LmjVzAy9u058iDJcbQ/7PZ1AOwbxv67kiWIFEyEWm4imZaLEoSYj29GgLT4qTNic3g7yIYa4e
h6DnhF/yLbhRre5v+XYN3o7oHSK2TLpdqsQFwWU3S/UNfjJy4TaqpSdlaE30DutKfyq7ibSOaBvO
QxDlpxhA102pOKASb2p3nW6jq+cxsPGKrqRgQziWACW7JRnGPcQD4gFTgy5O/GDGNDu0p2kKu9dh
Gji02trfl3mMhy/n2HV0E2dBMv+G4lPRloUUTpaWe6sH91CUnBkjdIpdZUklTNowZebNwIMkpJeg
mCyPHBZ5Dor8wFoW0CLzi/xoKxcYum7thSDsd4sajKpR0rDpmN9HtdVCIMyQ8/5L3xt2GhzCLUGf
Pl0AKXDGCO9XV3N8hMqZXusWI5sJe/Eo+q78VQZlftGyz2/KxDScJ4ZYdceInSaIGipUsFGICpwX
6Dgom4rUOOdZ2XG/mpKSTojG/h3XMsm6PC0xe3nxT8h9TOtFII9J7utz1VEEZqVe0JVGjs5v6aqp
7fDfnMxkxS28wrbLIo6Gk2QvRXxMENjisORhom+bMVr+haanAKa5DR9N1Sra/3jpPqvIuOchdNbn
EHv3CS0FATmi2XjTAODsJXFemKBN995Mc3I7CjH8kEvn8+T7is2CIJO/4GE4mkgut7THjO1LqQ8A
dHnQeyS4terXbbemdj5qx4DMcBHLfMpaq4cyDeSfdq5E5k+O1gf4xO1L3eSoPCu0beJGuW11VNqK
ce+FdfMjkrJ76sI6esu9Tn1NcnEe+1lQmGHf/rW1jhNcA5EUD1Pf5BeQU6mTLcRW7GsYdOhIq7E9
KTYib5Zz0JzFxphrj782P5VRvsy7sKvdYrepfD3nqSeLA8n0hHPEblV6+65tsZUmw7T2jI4gk4Ck
lnSWW756r4NeuJczVa/urRfGm33xIzvHt2k0OYrMMe0MB7p1ci6HLS3ugy2W18AT1ffoNK4ZIun1
3XVX/SoWQz60E9cbnx0tIm3lxDyBe9I52DjpfxAY3wZZPwZD/ZWrsup25BMn97L0F7GXbJe/k8C3
4VF6lJh2K0ewA379HQadGHnPaqir7jfKX3mobCgfQj9t0v0mSWbkt6e+2CVc9W9CgMzBPtYekU/2
Xznu9o2Z50yQaRIUcUbSXxrteDpYJNVuO5Y731fhQ4BnftkRrOh2+9iLaphQvTODZoNL1BOAl6bJ
bhziTu9NUAbmUsfcfgetA0Pgt0+enJPo6KnwzSCuTm+TD3iLTbETVU9B6xFV+ep2YcxTjB/fPfjA
eL5f7UiDXyer/UuNN/zOtzT/bE0fRJmXOLASxRxSGhdjM/k340KXuVundBr5sgzuH9XO4z2HgvfW
swf67NlDPc7JuKaZ6wJ0PDjzZq/znIqbuZDFu6ht9I+SLf7duJqgPi6RybldQR9/FTn1W+Z34Vru
JXXS/bQNBUlKS5DeenLwOczt4D9XluoNcs13UUpYj7z1qUCKnSkbfzjmy7A1R9KopvYivFajVPoe
gcT8ZSw5fNtY6k7NUKM2Rb0L/LqNf0P3DOu9jEaktz5m0f/RVpCfYyO3kjojoKjaHocl5mRLQs6/
x20bc+fPQlV3E/UEp1YQxMR+cxcmrphLqpQVz2x/+F0J/sUNlyTCNJnL9Glj/Xhm4kFvxqHo5gyG
krq9M9Z1zS5uVucc54bzomiN8H8XsksfNn9pf7aeogPfYpv3uzAumH1YYHVEi5p6GcyPWoTbu7Xl
eF7cZAgPzqqb54DQ+b9Oq+NT2ydW3Y4moPyLTFgN53VW6kVsioBsl372iYhd+VluVV2doVVu465f
GO0dhcYCnK1+rV9rVLkP6TA1912Mju6QR23RH5hZiGnX0IPIG8lUfjzzE+mNj+imOQWxJ8p9KHqC
GzawXjg9ErfvDkKghIWAEhf0HOgu7N72YfCUzisfKH92YUjuarYHV6PJJdPbmfLjApAO7FnYJs3t
DGLxTUXDgORprdlnCBMmJzfsUc/RnFCEh2C5vZdJEVfKcFYW+8JfwfKpYJHtjdpqvqkV62b/wvsm
xSEiAfCiyL29mRvruReft+7NGWFb7GoKk2saEIx4zN1uWC9xVbXhpUlDVMBjO1WPsVB+k43V1vCF
4GYT5sLwoKgOfcyA7ExYxYRoetTJbV4sqGN9E3MNNWKavAdqr9XSJUy22CXT4ipauHJiO2eC7/vX
h4GYnqWV1e9QuUX3lFqvcJ7i1fPXHQV6u5ycoZP2WEFefBynpnyr7EYjHamVcSbwuIrdihd67xgB
qECCJBokZvjONDu374PxGrphZOlpJ5Bmyqj4oSud6V9vRxWco6qFWeU5DFbceeqgePNhvUVTGezj
bSxJGE1Wlq+NoDLoaczaY5KCGuixOMRZpYguAk4JosTpEnFa2bZf2IHo8j3oevd56qWmF+pzOI7u
qM1jXATuhRHkY1HPwYMn3e3Go+2GzrS2LOl6P4dPqRpdBCdAhHgMG8i0r11ar2VGLul00cKW4c5X
sEk2fy5omTcdHVwz9BT47Qwusgzp0uelISh1iaR7cmKv+226wU/3VL19i5q6HbsTsdQVVzKgwzbr
Kj85tAwqAQe1Xhk/T2HRXQmdL202UFl+Zyhp+1w0xLpwusyIJ716+yiCMSU0rUgRBHX+1NsDxL8G
cYPh6GfKm1BdRKoZJPWTQ7EGkgTfTWYJai72i9jaCV5JmpbnSrgJKNCQTfuxCgs9Q6ITKt3N0o32
YpgFO49VrC3UTSY2pBx9R58GYZPeR4mz7JwwUe9LUFUTPYZyp2Pp9i2pUv1CzQPO5Sj8Ji0zJw0C
Js1dJ12E7q22l63pVrNv2rVIsrqeSP7WBhnYoWb6dInHQDwwt472ZR2Ac81DnhMIxS/C+syryJcR
GQE3uX6Rjh1g0ixpTakHY7XfLW1YIiZk3fj9UiAhZXM6SpPNHhH+QdNsLojbgAC2KMIJSwgtLomR
pr8YNHuWKe2fCbRe/0LajKJ9rFkg7Gb4ldthVIqTAIh64j4WcgG+u20VCV55Vz07FXDie5PUC5Tw
eJbAWVhNrIcodxamozpqOkSvTHF3fPHiJhu6XDkZq7T1uZVmHffM9LkH/JH5X2Y7t8OEJev4TaZF
1XxtQUfqHu0l0wK3gxpbI2uSt3kfEKTdNGEzZSWA2O3RCJlXp751ICSF0pIYSIP7mI8yLw6iwW63
V0jB8IDHaYU2MTfyGQURyvqVcJefbNb6z86L1+RALVWeI5LfT9zz3EzS6BvNXGw5BnSN35uFqXhQ
M89U1su1jm4LMxfDzapiAW2uZM5wHmWql0NdrvUbfLr8INtc/ZlDMb0G2ls/VhqbGwbwPHVk/v1c
as8PKFUT5BVVbsKHkdbmwlcLJcEKbZekjR6rGt1NHQc3oJed4afXhlachG7rDmV7qtYdy4H5vglL
oW9ZYDXp33XZgMxMPdU3B0avPxGMr+/9VvjyOLuT97OUbMekMuSncpfcjkRNftDwRMNp2SAqM+Sw
66cVPU+BTBavPWhC01gMC3hiOm/Xu0gw+Jtwcf9MyMuDUw2Lk5RqkqqGEC+xvxbUFMZ+pO0yTFeZ
syM8NIKEvyoU/gXkbX9nZ6KuCjfZuh1juQJaIbRRf29QP15aPmgGpK1HCxoPXHBUcwqP7xL2jB0Y
l2KKwD55ivXif4Ahb51scljOWFVOX1PFvJijnrj2Vqr8Za3NEvN4DXG7l04/cfDMxl4jZ1FfOkwp
gkkBjCPwyCFblliq+drZxpD8YZPqx+IULDmxC/5auNq4jAdS/aJmCVkEm6S5AXXoPa9O0H40heMe
ps5vSQpkV1ZyxnDQBVSGAcHsh8B35c3Wjc1xDvjrPdcWx0G1zPzSiktGs+Qh5TgpjoyFO8xN8aSI
e2Wy9lxVKZ2Y3BSr997Nr51qKXmnarFvU1mZfd5HEbeKUxNimPjbMVdEBLKzkhDFp5TMnLiZXuJl
BF1se84QvKjxddZxdw5Wwi7Z7aDbpQNj383SbNfUUc8QIJfB61BjkcWWL59QDiR7C6pzv3TR/Ht0
IAv5rJyfTezUDzqq1I4xZ3su4hxQiAkQYboJ5mKmYd5pzHsXFhEDBO5CeQKiXPENUjltSSJjf6c1
cp5ebxCh+hVziJiLN88zzS3zb4ByjI/ve52wh8ipe3ceq62zPzADcHuprmPQ+Bkj0e8ETTtco6UP
wbPWcLMIsgNmoGEduGu09wPMPdESR2fdQoEPPZaxTbOudzQbK8L82oGY7qhzKWqo7HWbHK2jtxPi
/vrOgrs4ECH73uCo2vGj2IS6PlfZ2FbenK2tgrOULuljVUbuy6xaf89i0n1gqFvfQyD33nnYg/0W
Fi205SnP90vrsuWQZDq1QYEYttnyQ15N5VsgmRkG2pXnQXnFPpbbwCnuOG9okXIGmuoNhoQ+iTlP
jlOy6O/nIvyIEeKPxWELGA/uSxHXT0Ws7JGJNGvRfFn2ATTxU2zX2AH5MP0bJ4fRTDluF9OGHxTc
n2SWi2cct+ueGGf3finZWc3M6X+60o1PrH39vYLSdUnS3rkfZvMmurY7VKZguyLxlIQDqz1aEDhy
3OfhTyYLRGdWfUWUT14cUdkZLvK1/PRD256ZQ4qnurc/h7hWL7Urwno3UgOcTDHk2ZZXFRZymzx7
pPLB5mAeARE8BXiL9sonlQek92pjF7mV9x6jyuH9nKL9hg4N/UqxkvZIRFHV71CyEMU5R9MMGLdY
Ci57hPHg5nu1NwvpRYujXv0S98gboOZgqW682G1EeJBx6+zGYis0fC47chFWwmEf82jW0pV3ehz8
wDmuAnwaUylrJVBlmsdo+j0hem3OlG3Qdxmlli3LqrUPYXMPU/geVYCNH9xiic2hhbHTf6k12IgW
XOYKK3wxFMa/bumW2LdEGbe94e0u6/fIR0nAmrvvigffVCK423pd7UM5af/3GnibufErT7NuDOxc
mOcUszlM9HLyuCXd2njzr3TsC/OZOLMwa9Z0yutfk5H/QLVBUuacWdQ5xW4MMdudwtVL/462poYO
4b3fs/6svEM/fdPt8ceVBz+29mcxj2QtIC/rnUM+mRJ29ezHlJahtTOdZGPxiWdR1/rF22qqkJ1X
Djmivgd3b15oKEFiZDXHjQYvt60v7oLP6SlVyVwcyYzz3F1am+7KUMVHzlDlVfc1ObltfnZltDbP
HjbifpcqLv5l38czQfCKL2t51w6dQY/okb9K38kaKwSllzYA4K3FcrgANKTqrlYG1rt69npWDQRb
ts1Nmgbheoe8NJd/rNOuyQPVlqte1jnaumwbw25+UY3hYfJxpFK2Bevsv7J4TbzHiiGL/CoS23yN
MT66Q9AitlX7KXITutmWCcOl7Ucv2DFp2pxHSh8rD0NSOD/TmacEH2JYFSTU05LGFdBzE+HSks6I
+y+xVjE3ttG0gOZOimRcftiC5cxeDaienCxuUbZ6h6i15EcehZu745c3d0ALD+zz2m/GTV3IMRsE
HuUd974Fc5B7zvinipxm/kwZKSV+tjr90jfUY4TBLjvDtc5MmetJsfwblk7+DkqHjTie8SBxLror
hkTvS5IHm5vaR3L07S5NbU6YfaQhePdzv16G3hl0u48HndT3w9Iv6SkuyqQzlzn2JGWRTMT2N5xG
LXfEyOkWEdrIpmmvdRrPvwpGW8HTMrprZ/bLEI8iz+wU9ZS/wtuie0dR57K09lFouCHv0JRhpunn
LnMcudwNXhAH+paelG43a3xyCD+iNYoiAqQnoTbkP0XLyIIcpli2/RErADOw0ZWivhr2YfU7C6xm
+z1wYEVfpWddFpNC1bMiYCRxolBTK8Ro5dhtVbx2gia1SrzD5ommoXcqrGNRp26ew7ThpPkwZX3h
PKGBOzdN629/XDmRbR0MNlHVM8uCdW7vE9ePtbtPNmW2f8KTYnmryeYmgmdZRf1vYSIwQgcJAlkc
u0QtptsNfrSZq9xYYGPaFnheF8YD+rTJKQ2euy2gNEXvZEFtDg0yZnfjJWQ2KZG4ZzOSsi/m/VV8
4NtXJ9M+sWsP1pUx2dWLaM3aI3dpTLJAPkb0J2vAOcE7revuH1/mMry61lek283BDBIHux3f/soE
xW7yhgQ/oE2/ZOGqt4n6Z7HsuYoIL18VIC+Qpy6UW/2ci4HrenN1/8hhIsoLyy0d/agSNeYPs1tP
9up07rTeEDhmjx6JWWCTGoQ3JY8btclkko8iLSv800Fp+IpKygpKRmOdF82ZDVLSTvV4ULrx6j2y
pODgCRdmdB4y0HmL5Ca6vyi+/A8TLBuEzJEFKmPtOYE6wJKanoPVRnDKRY/gymvT+jnpVOrobBEw
iAh6cP3+yqix/lMgshkfwIkzD2QxGptr0apEHdeA7++hS1kCZ8G4bB0wkcKPo5e5tXNwSD13GZDN
LtvD2rbz1mYTNt1tV5bMXx8dVC/RkRUzWdVlsEYrBclibo1vxmWXAxQpzoRV4k1yi9WpYGL8H87O
Y0dyJOm6T0SAdNIptsHQGRGp5YbIzKqi1sLpfPr/xKxm6u/qAj5gFo3pRqog3c2unXuNdBynFvND
S6iK82oq15w/zcqHzdcjDTni6KRfZmFNHcUxSYLvkxXUu4H91kQ9ud4hIAZ0iyK45KHICzmsfGHy
KiFkEAXWpB4KdiBcGQbcY6xSYTM2k/0l8YZ9xQMgnqKcje90LkbB8pqsuOsdv3Vve6pdipZkGGem
hVl5zPPUWw4urutDXy/utwzYx7UB2DDfWKs0PcZ8sn0ICK9PqNwuNKhndg8djID3w0Wb/4oi3pY9
S0JUtRbSQRn0TErBg8f03TkCJUz3TuqQXFWWlR+tRmlOF5UbWX6T5UlNtWGX46fTBPZ8Meeg+WCW
N/8oI4/Iq6CJEijv0XGY6sX5mmagMkMVRJMf4nlMCBhwpLdHZuQfRyphRk18WKzVWgxWKRQ+SXJx
Oe2k783Zuk0VMoR5fZFrETAN0U33kahhwebEOJ27YmowjPqOyK9+0PpnwaDwR61wVTwujmw/tAGT
fp8VeRvddF1udDemNiYWezMh7zaAk0uzDqq+pDBRdlKxyZacw7BKEVG2WK4y48GF7yDSf8m7L0Zy
V874Ktfj2J3rEUWfBeKM7Fiw3EVMYuLMDlV6dRFLbQf1yrd8O+dClWZ0i4CLgwofVpv3v6whia1N
AspCsWUGIztUK6lLa2c0nSHezDqq2xfeKk+trFIjcKnWzIvbABm7W/HBld7PPmjyr9SqW4tnaBmT
rbeoxr2BIeOqTnu8K26Qt164GJbYAyhl/WpMEBaGvm7uJ1e0iJsdqEJ6F4vaiR8QqtwHJNg8Zsck
PYU5ZhP7RwfjHhMmlLjlcj5geB97zn5jLIyHmLPr3onm2As9b5L+xp2THOzUaw0nvVEYqovX3Gkq
jss4MeRe0YB5e3JYY3PrscrY3EJ4peM6NhWISql9PCwybmF8vCIz9WPLv507Qldqh3PJcypf95t0
6kibsOO4FU/EIDjVvCtEudjrHPPcXTzUZrBxoJJ4rlg5jk1OBxp5VokAcGUlp9qrbxOdJ9FHwWYU
eUIQmiI/dJvId1aISEu7sVvXk2c/pjS+LXPVHco6tR2G0F3LuTRmQX8cfK2ecE+z98eQok8wlZdM
HWpGnLtSj/HBKznp95Mee7VCNnVTBhycQzeN7hdxc02uyB9rbiWg9gprAyB5g1D5JpexdjYqaBx+
jElNHTl1Kb+Fm5bBwR2j6hF3gvdkBm7wKlqe5HCwlGn80nPDdoJBVtFPMdjdh29OXr2dmWARSx01
c7wpFqTjkCVgjfstOPtIQxkDwi4efOXKZTOVSd++sNWevPKCtI/oR0WZ4b0ujZxYASqKG4NS56Fn
1QYMSt7xeRWR1MwYxtFbmYaT9QjHnu556seiapM7p60K83ay4FBPRTQY7BCAaOHmrPSlMSiroLOz
PL+0Q8JMBfITh1GZFMVGekZyTVUeFva4mFZsP1Vwc4faGtz4riq7JFR0CauGZhr7qXSDfVfBd06V
0b7ZeNyDVUH8yW1jEQJwJzkV2VWYDfU7nUkMANA6VF01Ik51zsuiKzZVrTRL37M8S0LTd2YOsUoE
0QrmUXBG+cny7mqrDsGWWT8MLi/uir434/tyyjqyMbw6yQ5dUrAphSl/M68WbSMv6cmWD7M7pLDX
AsBvl1D9Y9X0Ir3AvqBVPtKRBPWm7cR0wf0iz3ETtYeAegHQgrwP+wGiZXbWNFt9/7IUArzSU25Z
PKVNZFabNJ4hdqBn5+zVrRI9wG41k0xP4HoZUvDUDtEvhgfZ8E7b4wqLbfOmdrZU+4sRcs6Ub0ZV
+qypDuphUiSd+hk3UsG9zOEs7MAFe2SW1ewm2KepRmcuawaOxshTy1L5YWjCMTUstWdhofisqizg
J0gFsGHnN/BEYbrIQGw0x1vB7sR5sG8VsVsmcTlqcu/m0s2Lfdux5ettZsuuemFINbRon/wFy3yV
SC9Y4pWJjMtQ15HosnqqrGhfB8vCONzPh/SVG4R801RBsO6qqw5CnEUW+8irMYmWN/QBbL8uIYGt
71aBCu49J6t+KVhrbhJrtuaDVSUJyoIEHDolY+vaN7areurhKKfr/Obld/QmYZuhvyHpnh7WKUox
bcsoq9wXJ6g68ggoBJQbVi7WVd4mhWKURU25wydDpxco1KhLAEga8LcX6cJLHXf2F3YCNAJfDFNO
fn4SELzexwkai5WbzkY2ziye8e8OlrNTWFLEW9dlqSI6ANT2JmpFWT4tRgYjRZiPq24YsMGP56bs
8h/FMPrYdnuu3DfRN4j8RLm1zqtbwCMgkdrOtNF5QRmwAnylSk0HTy5blPJoOLb5oH/0aUky1Ioz
gPfbgy4GEMiiODkApRTGE9N9YEiN0KbuPb8x6r2Ty8zeitjjJ7QchcQFi6ayUANtHfiD9eoLtxPv
WIX4yii64Wp/rvPEc0Keyt6+JelN8wsIGJRmDOPCzT8tn98pjOvRnF9o0NWmHypTxcwwvMVYOypt
2nmdjB1lszFG8XNJohH+favz7HiNjh2koV3UjQclT8TF8IiIM5ZonHVT4L6Jpb7Nra581YZVPJjw
Agfi9OTOVnV5002YGFY1OTg3VWeKbZougRuSWzE98JTN58ozjbsIHXY6RFmUsTQ5I0xlVSVBwDIi
wNBNBohEOV978bzmn4uLzqbmtccYh9sityoPzsIkPTLKXb3n9JmWXQA085y27CLN09b+pomz0/uF
l5moi2LS5rDuRjqZM+cCHhFqs9NMsnr6i4bSybgB24RExzY3gO6cIZA/y9Jx22dP6EmciqRYGPO3
JA7/xAGKsjzJavmBLjHb+871A36FXtLNrB23rr85A0zzNmJMBmdYCQ/SJXBG/NHStVXxXQ2151yl
CrtzN4zZfO2ybx7hXJiKhBwq19KKyZFl3/gh40/XvvTzFORwhJVVATqhTeRi4wgDL5ZdlKCBwvQj
uaw6M4jMd9tmDhVT6Yy+j27FaccK+LgAewmJujOrsI/NCPmXDxV+LtQ2eOMpGNtOgi0iH7KN22GB
8GF2KI/4K/qnsqvr6Gx1dhFtVDXHL/ZYJZ8YchAYnUQqb911WiKYBY7jjy/Mv5zqpg2M5EecJ+7z
QlPHg2XFMuN+NEGDqwWdjUWi/apYpsUDRvaDva9S+TMHTqZX7/tngWei2Za9RwwNptTpZ5w0wTZx
l77Z6zRwIKSqJD+P7The2noYS9Ycab97qJYxN6AN0jgJVlHSdMlmCqr822B62l+qJPb7jeMEeud6
hiLnuS7YL5Vd8W4KlTLe6ihNofZNowrd2fV/APg4D23UpKek9hg9+YmgpeCHZcq/LIPedqOA9cCe
YDZPDMwo94zYM5E/SZXOVnEx2dF+rJsyutjGYl5tdkNlQ/KatWGcHTIBq/da9eltVVWeXo3alU+S
LUY2zZHpZydCrmb3rHpU4Z9x7mGwWSoC4borP8NkhOHd0UFKLLcikwtzAGNezgYMAyUMO5/2fS+j
u2KBaXss6ZTuHGdSDG8xNK0j2c/LSWRp7m195osf3H2DFYpqTnS6AjBdXs1BBteVNh3Iq6/tCY11
TK+mUozwI3X2ex+0FS9W1P10Y5M8tSBALjcmlbwmqq+eGJYwMZKR2I+M177bVC6P8yzdk6j65Uun
WbElFTQ7eabnfros0LzKvpBdaZd9kw/VVGEhpD5OsZxPBkRUH44dxxZDte6thCSnJ2hG71JiyTtF
teutLG5lLGE52qQnhuY9SF2DOUaxvECPzbcLY59DYXiYtsqIxdgE6ckbY67Ti1VMtCRLZHCgk1Ph
sJplER5obzxuW0vghE6M4QOgx7hVScpoEwTuBkdfG2xwElU/YFLMEKsCMmmvjCc/Ud1DrZv5kzhC
fDC4BO5mbyY1Cex5sOf20Zxa5iqm1407qN/46E9dd6gNAdZq5FQHxOSaG0tO3zSE2CD6JDuB42C/
EbN1ilnv/A6x2RCeNQc0JnMJDRFFQ31YYmnuhar02Rtl9imnsn6tY2hGg0/kO5nS+ldVuLgI5sF4
msE1HoIkUqd8mseDw/T9ZNsZO6q0bRxQWahsFK/ZKmdNwtl38+AUT1eUqo+sAoTLwl/HxlzqnqZb
e7JnmVxgVTFTCFNvGFZxmUPCcnKmM7BDkDEUwmQtGVCPbvNAtMo8wd74BulE5HDeCwFZJpXBFtEh
VW/lVKJ1oSokwVpPXbLvk3mgHyFyPuwyqu3JdtJ145UiD0cT2m81i96k9kFa5BIMmEsPTTcCX3lt
fO4NVrO4XVQXoZlbn33uGQcWrETHyJ+999lw2HNR+vKM+Dx86cwYmZab2YuyPOTuUYkTyja7QKdl
vMGBUK2jgPihmJi2YzMa6drI4vmFeVR1ynxzXg0UVFfbl7Wz6RqI/5y3OFM+PcDG/bAE054uwv70
22a46RdZ36PWIHvZPZglGc+h0XgsMIsm09kPdmrsgBJzmHAz2M64367bl5bvxcLik+HCfXWHqvuK
J2HdM5PEaaqYEDVGMe1YrzW4YctjBPbZjWuKU9GHuvKWF55faIG29p8jBgv5Wkxm/EuTSr9BgaVZ
YFh4sXjnmJqNkTmsssCszr3OpRVK27Gwm8t2ZiZqlkcNH04Hk83iTDliHhsmTdw5s8GwjfNoTQo9
OV0InPIl0R07s9oxTlcVshMeZYXQIRYyb8QIfUE7qx8HY2x8Ntjp4tV3HeQvtI9N4PVASh512R0w
Du00HZpx0E1Q7mub4YvPZpkvbiQm/2Xs5mvMTuO3yzreN8D4HrWZJGXpO/m5iQkkDHrt1vcloSTr
JGnKt75SWEoDTWbEKhkc/6ILDKlYmQpQDjHklya3YWcgenaFzLLjWEYUThGr6Bm+kKSVNg4xgJPq
dgaid7kpmSo9zZNNLKjGXgQFbxSMdpRPul9jv9ILfFRE3mH4HEYux9HFhy+kVTERcm0RWgqqdZ/p
DjoyGQWjP+yya8XluXZp5uA2xnLnZFp+CmioSw/EvxZ+xVybj9XlFlFdsU4QhUPMwiRWNMP8YkL3
kF3GXusR15AzHKQ5Q/G2Pa1RYlTpVjGGxlCM0OsdMaLZ97Vyu/t4WfS+tUpyC+0uGcFJWutXni0l
uQGBCUhdGgBfgUPxDw3TBj9bJK14pa+eq9Cy0+FGOGN+jks5eDdM1Yj+KXqE6z1ssAYrAerIVhjb
qmilqLP39jT65zbpog0qHHP8riGKl31nXxiKmOCB4Awbs2+H5wjzm/WKhzy4ny3NhDxu07HIVtRY
mK9wAYxbrxysQ9nBSOC1G7d6ijHbJG0ZjeFE4NKxLWJyqeugruajhSlcUy9ZFVnSs9UhrTTLnXQF
fQFhTdPac4vllbI0CsuEdMZd7s/GR1y7/U+KCrnXrlNvF1mYG3wL9ZNYfOtpsSfrZ1NjG5CjH3Ev
LcxalF3EH0k3iQSuQjgnWoVhY9kZfCeNtGTvF5YplA9FMmRAi3hk1K0QgAbjYwhwQaHseflzq0rn
UA6p8Zmz06faa6ynN7h66hvG1ulBmW13lrFRQdcFdXvKjYlng71Il0TzuwVy7k+8UWgBBFgmmEd6
FayQHeZfjpv2G7oQyc9kknHJDrgUq69kIAI2+UikUcQCEUdc8FBUO3qcBiNIq7eDCFjKacRTk2xI
0aofp7qN1CorRt6ozK4vOq3qryo1qjsjcI299NrlqQW7wXiHCrCEQzA2GSaDDInIdYOtGPPiflmU
vbXUIu8kGN1PF2MIzvHFvFKweb4fyEvZjAj+d2TBpac80urlyiJc6KXqZ89zprciofrAyLL86Kwe
SneY6hG+dqmKI9qFDm1CXI4G4PX91d2F38DgoQivyxrOc1/iYhjE8p2Ytv3gwbgeItsv7zKxjF92
Zysbat7Na057NF4QS+QtW1U56iuLdPuVZ1schI43RltnjqYLCBWxa6REsS7b6TNURKbSLkhK7NfP
/oRZccNNo2/jgWWwm76prEfX5JrIMRZ+zaMD0zEHTAAvJiaY7DONLAR+S4PnBm1t/GJLarlxurFY
fqZGYW37wRn9W3+yADoGoxhPXQzwfmSHlfnS99EybBJptrBXQ+NlhyRmuF+jxsVDzvaKDPghzZKC
Ew1SrnycqyqwNr1O6jOIpvEsGtS/bVCxx3tLn2aMrNfVhKni4pA/miRy651usSisEp/7e8U6pdJ8
yS3XtXbdVCJh6YIPgSSDaVrog4qqwg47j0Z07PU00wg2XAMZhhxpRTokCFy1J/AmXaHvdPhYVgTN
TRKzRcJSVOwZnsbtY9jZwt14dXJ1wyAPhqdb8VEyCQ2HIrKmBy5Bb3hSyqcbX2qhnHuPdbjzKm8N
3tzK9O0bT/+H6yXe6xbmxi9OZWQUpDBRSGf9RfZtNg8sJreWLREJsLhzlzr+2mjayai3tmRtMvSv
yFCIPbNp+E/jWo/mWieeqd6hoq9zmjTODJr5pvbJkyCd48SW6cl+qRDygyeGYnnNyVjk+rVJkL7S
c+P2NsPkqmX9kVmSrqZ3/aLpmZmH5fJMTIVQYbeoFigtgIaeHmZWcRu4HKAOysh0GhaSS6fvzswv
fB/Mv5RdDMDjgT2tZFx1y00zBnb1sHQgT7ema0Ldhvi8lu7O9km+BC+VMngyK5NlyfPkjPOpNRr9
KYlbvEay1/m4rRMGTMGqi+CIKKg96U6rET4DgcO11Fr0BspQufTWY4Bd+ezOPmD8VRGwQ5eYhuch
cP1XXS7ujikNcf00D/fdbMPBzxlZVTq/Hbur5OFJ56tl6vgRYx04jq3jbLTjITk04CzMOLX1Tp1n
cHcQF5LiebuzShS1WoJ5Sb+DA1CDW25kmVM/iywa4TeC4qyTxn/iigh2KFzcUmnORSzYyZrCaL/F
Ouf0aCVlzzVK0wo9UhCOjpjnX8yUrTDrRviEPqoEc0e3uKsmP7lbCEC+mfKapTMFYHHfZ4VcZewc
cNbwIIL9yoY+I6XlsJFXo9cqVVn/3kWIRqukkcmn3Tf4cCuWui7zoNdx6TYvc2sCXjvT/Aqa0D27
wkBEL2RlfQStjaBoK0AICp/xifhKYqdp39jFN8czz0at1EWwGfWttrF0hTSUBLTmvr5J25Edg0Wj
PnJyYrow4a2wGW7yrRZM5KfF62C/rLJ8GXjj1jJxiwayZfTusQda30Y6I81ls/O0iLQ856aXsXu3
mcfXUgPc4pKod5Iu++TTt+77Fkp1pTFXvDW2yB5apTuwa/rmrcNxQFeHM3eVyyR5Mo06/qhY+0XV
3o8OKctzsi4C23pszH4yUDKnYtvFBs6Hym5v8zTnsNHYyt+dOcP0gIQZP7Z+3x5nd1nWUzW7P4Rh
IpAAJPssz8UHtbS9fVRMNM69JcSb7RTzXeWBhpr4NYgBl8i/WCMiaAHA+Pu4wxmIES3bjG6XkXch
4ruAH/HSe0v/C9MbVjebAIJO4yTE7+czQB7i+MZtfNRpOzHmN6SG7jIUdbVPaA3XBA1kLwOk+nM8
We6aSD+9deO4xNkL4kgwOgprtykMcY2Zrqf+khI84l4AwdmmtDKsxWgehBrER6ZMWTPmhddY41nu
zC0bNhfWj8/WU5kziFE8J/PW9Oxmemd05Vp7AQnSbHH1D2+1r99wPAHb2fi92hU7IZGs5TVdPq9q
d9qYtIbZxRwaGZ+Ta4sSRlnbrnvWFy/hFDUoQVVSNtvKBu3djUundgunOPVtMVrX6XQQfLh+bCRb
I1DQ8jXq2nXg5tTL3jIn1HRN7MSlIRht71SJv61NGLFjZAx4TuFbHsg/wTuh7YYCIPDSaSEOubK3
QU+TN6VGx1wCqYsGYxg5okfqKkQwY1UOZb7v1BVgu+YebLuycBHAAicfQ861cT3hP9s3vZq+Ug3o
P8sBQIVRiG3xUAcO3gQyDUiTR8hvjboF9LMz9QVKQF6QQA+ioADzoBl3MhRMajPoXnIJcRBGSUfW
RJdZK0YXYGclNZExdUROktCy7NtmAuOkVTrycwHgTfpKt5t4R6vZajaRFxUHF47zSGaNurETDIlz
AubWmzP3gaBB4Alr6sTcAGAAl0YEo31DYqke89/QPk+kVv4ouI6+EjsNNqWwy9sOSfG1o/3dzFrp
cLS6aleZHja6PGuMaq2L2HjMZND81KUoN/EQMPqZjK4OhdfZobf4sI0wip2DBTFqmfMY1Y+SQIrn
JfIYQ8rBbSlLFojTSMLw5onVbRJ/grKJhAFo4r71LERkCuZbl9bKczjgTO56ZP8t91F013taPwe1
U20ikWXPDG79p7HE0sPMPi3L7dTz92Mynyxo73390BBqxZuOXeanonnZGr0DOoVF8nuR+QIa5NdN
6EGq0Rla8xqEcSqhMbs4C6dsMo4mE791p0xKYIbgFoudRU3+XYxBxxfAjjvixGpxUFGJ60DMtpGG
A//HdUCK7309eTBEhwk1fE+KY3Fvp6hHhCplIZ0AhoCggfmajZjqdiQ96HNcBNhKwMw+rTybwEBB
KMjCCOKWy1m/plp2D0aLdx6jF81bZTX4eQI7m3ckBAbWlrZoidnOWsmEJ7uzzgiz17E8E46T5N57
ITRg6LbN2CfDPqjd8s1U/nKtNRfnepp3or6HNPBPKNZD9hI3AzGNg50xDmP9AfONxnt36n4pOXdw
MIVpWjf7xcUuTBuKlVxJm8N5qcf5IYMi9dZJaYplbS9m1+9lBY8GDmX5LtyFOThrKqv+qdBjxs6t
a3rKbmgXQsqID/PinWtWExvpC7con43WnrKwT+PuShgRzfhdqIjcPcqeDgbWI4Ioepw0gygz1LpJ
aQzsqqSH1sFcOkTiILl+T2nWlr+G0oNRiF1ioQ76+tWPra9NY498YZRr+PQZZdT3OzwpA2kc3YlY
Wkt84L322FpQeZVsHoLKTJwkdNAhpmPhKOXt2GgSlCGzk5SRJtesGyaD5QHsp8rr9oQnVA/ECwUP
XWNNT4NqZrHpPA06RJE7l2djKEd1gxCZ3VesAHxdJlcXISMklW5tt1TRtmDYtq8bp7lJqxyTCVpa
zGyMIJnjzKsZJnnrv6RDh3/GoQv8TkWko6NdU7K/Z8Qbufg8hCQpJNb6UwO1tqHsVP8Juk4g3DTS
t90wrIu8nZnmkmWXgLfnOLfSzxlr1aNtaOd1oKFg3A+8AxIuk9Q5jkREaMKJR0KUCIrr/MfCjFX7
mEU1+8+vGm7JYdT4wU1EUsKGjZZ49XxMJvOGxDi8CcAyw0M9m9ZWDIt50UQsnPuhlnAtMBvDDisY
05EC/fIZHCPjGsjjiLokUb8aSfQ8modMw3KU4yGLLDmulCKhDKt8+mN00TtXy+Srz9GR2SP+eHUb
IPvn61aivvHLOs1ai5odtZadVytmps3LSKzabvIS96aMCMIofFv+GhtMgOxtUIpj2jDrbcnXuwSD
74ldsQz9xQJTnjezC/OTBaLPNklEixY6IsORGwCwV0Fpb30gXnmEreG/5TSqzXXD+sSGAT9T95XP
1BHcCIF6Zw+VXI8tRDrpOhSvvNo2WSZNyREVtDMug8Gq/a9kwfmzwhc+7zrCyk7SWfRhzoEdmBXE
qJe07itiiKfP1msUGQH5EKjDGGh2HdK+bWWXVbeAXCQIweewsiybq1PbFepSlHl7dKMouVR1FkEC
DfazVxpWfsyYKu2msTGNiz+0wc7OApKYDPlkmbU+OJEjzxGpycExpzIhA0ervZfNvXtXtVHQn8n5
o5AhoCHzRL1u9UwoFtMgj4UdzKSntonusDgtZ93zYjJtrbc943EyziAuyJApjxhuHfq7CjQ+IR7n
nDJeb0LuFeuDDHBq4yhNyp8RkDVMxNx9xA6rpYNrFE9YtYX3Th9gbRgDkTsNcXKLmqRBf6zIjEPL
GEZrE9sZkqZtJ/lJwUDuakEOntnK/m3Gmm8eMi5TasmxWY+NJfeOGrsGLr4Y/HXt5QYxMoW7wXfy
WkhstK7VvpaisS4WkVWErixqVwWLfBpTs/8uZ7+761wCang36kdnWezHJCHTjGvTRKpjFY2XrlrE
UlIT8oyfswDM3CSj30nI3/KbMAZ9Y/ez2kiLVmfFy2RxqmpboK+ZEVlnmniRCxji5IXQr/6xnNqZ
KQahjpR+/tw9BWIut5RDSA1Nrvov1taZJ+1eE3QGpR+lVRdu2DfcaJM3TLs+X5pDPzvB42JU7i1x
HfKRht44dc3g3Fj4LRDS+aCrozkg77YIQfmOrAfPJFoxLxj6ejTcc+V56ckpiuaz7YjSdiB2aDnj
mSkSQUo7HIPc/LrDcmvbmGCXdFD7JB6iG7+K1Nrn0PuWbCl58l22dcZI3LvMjgam/ri7w6ScuJGV
xjeaZcFeZBA6ZhMVWFWSrH7vZYu3gFEplCDE844hA29fZHqNZuRqTvHer/P2yetE/mxiIV9htzNI
6mswG/a45NcYLo1mNfVTeqh7/MxLZfYPhDnKk2+1RDjGSrThqAxOSvbNC/rawawumW8PoHESySxa
gN2TbCINiJWN0K9ONNzMGTGEVWMHx4LQmOcOlZ3pbWwnt3HjWqd59NRb35o/9GKnb5ZrJQ/ekOS3
rpu061jQ+5n5WOx9gS3cVl2/9f3aJd3Yj5p9w0BkxwiNupWkuOu5xVwTRDP+iBLiyjYDfTW5mhn2
D/g/7ETXl9LOp3fT0vJV9aOxNWYnOyMvYOe2xmLj2QCice1P12DvxPzBxet9uwZ2B82TeouoYWFE
kaO6JEbHSiSDfRPjMmQb4iwsHDo1oka7JzQ8p8okRxtA8lAIgrL0NmBDQEYUREou+leW1aI5ZVxW
CZ4pJdv+4iqMAMWKaLNSiVVneDK6mEleox8UQ+CND6CgqZOFhLaUDAloezgOeZ0Dv4RIJdOMtwtu
qbyji1oYO7MLZsDeR/e89BdmRHnBSSDoCm65X/Fgr2q3gAQ9L6hEmbFdCEKJqX7ZQb71F5i8BwMQ
rv757yGy/7xWwg6usfn/FfWta9fGImTbR2QqGMauJiA+Vr54/vcv/5+Y/f8/NtYOrgsA/uvrd5C2
7pS3zjGZOX1T4R6C/mJXRMGMn7wxw5qHLkGFsO6NzPxlBeONZF1mYSc/kiH4SxLwn37Ha4Duf/0M
tHSWVxSVdQxURhQoHvBtXwx/W0H4n1T0f/oVr4Hw//XlbSPOcU5h9c6q4Jnu5wwruS4zfSR84CFq
l5vSHb9pDe8LPa/j2a9C2IjlL+HVf0qdv2Za/9c3z/PSTYkqFUfDyO3QSIajhZdi5c8P/O/fP8N/
jse2g9/SqEkNKT2lG3HkIX9v3OHBNacN4Mrq37/8nz6d34KFvYbMRNS4+ViXvn0LwNAeCCYZ1//+
1f95/YPt//Z8wyDhcgUhOeboBbeOcz8s3ol+eatKYkJm/RO5pliznFrt/v0b/uGv5f/2wPs2OWaD
1U/HqM/bDfSK3FBefJhQb38JY/7DR+7/9jhjJ7PyOE2sI9D4jx5GikRkTRDIlH/+dT/HHz4U/7dn
2mj/k7vciaMzuh+p2+/quvg/5fITEPC/T6yOslFAuQpS9WBushRXDh/Nqv7bDvg/fQC/Pa6uMstM
CJxHdRl9jVH0SPLu3uNs/svz+s+x27Zv/+/Pb1jlUOd5J4/X/UVOz7g1d37osXxZUvONlMXpL9/n
Tx+B+N/vExsRQ4UuF8e4H2/RxV6pif8SWX59Fv/hxPJ/Sw7vrBooLPOaY6VNf1zX8yjYfiK852r0
pq1r+wKVKVh+9XM13f7fXovf3nKHgGXp1F1zdK381yQTfA2m3Jki/cs5+IdPxfvtPZ/bsWPCnbJG
ilidaALGBQUi34Oh94Zo8M2//xZ/2JqD7+d/P5Qrx5b1VtUcWeh445fD2s360EqBYFAO/CHDOpbt
moiqskoPY5Fv8fng/u+tz3//Af7wcHu/vfu2jR1eMPQ+wluRQG4hk6B5GFAofzlc/nBeer+9+DiX
/Ez+P+bObLlOZd3Sr3Ji3bMKEkig4ux9AbOfVi/LzQ0hyzJ93/P09eG16mxrWtKsva8qYjVhS5oI
SJLM/x/jG+pCoVGTK1DY+6gMLsA1rYeioNAXkotHaoVhXr9/Pm+MROtkMsiqEk5OZJZ8dMFC74ZL
uaIUsx/yZpd02l2VGWemnTcyJnTrZF5A+2HUjm51hzbur+34DjmgpxfaXh8uSkfZKvqGggzNmP/s
8bVOpolKb+eK93x/yFnvkjj9pbHaM1labw2Ck5lBDDgeY6HWx4x+tGK0h9G0r+nZf3n/nrz18Sez
A0QAB/960B2zoLCuBtyDaWPlN6hm3v/8N95f1slU4CROgt01IpFaHw9lGe5Ru7BFcNBXnwlcfGtJ
Jk9mA5w4WZqYU3eUGEE9v9CSdcSaeu3QHPXhmZqZvZE2/fbG9j2i5Yfb1FE+ybBcv3+KP1O0Xplh
5ck8gdwE+Z0I+yMMXfmBDghVEXaDmr8f7dbfDGyuNpAEitUEtNFFC424JMbnn7TDB0wyN4GEu4Wv
8gZb6Kczv9NyfV/7nU7mDux5pSAiqT+22MrXoz489bpgxMvxco5vNI3SFvExbqSV4BGs+D+9FCcz
ShEj8sQgRSZ08RTDO7qvqrFjYWTtUG5tx2q6V4f9WIkHmPXpCsUQ64F0XyRtQAiBnyxFzO8N+9nV
mcuwPICvXYZl2P+yYh6BLPeKo3VHRK/aJsnN4Ib4oTX918bz8wouAEXK/TD3WJH66HMX3JXNvmzk
PcRI5cwj8MYjJk/mIrjizahoBXC+iQIewvHmgPxG29gWbtX3z/OtQ5zMP0SylLIbfUT8c2Ye0roJ
Vw1dF3ictXnmUr51iJN5yKlVemZSGY5mrzq8kaZ+J8w8PmqNf26t+9as/TOO5Je7lRFJgTQL8X5p
FV9xe+Vrx55AGeoqNTg7+oYsjKrV2p6JuazOvAPfmKDkyQSlVyb1foNLh4uuWDUWzWYt6uojsSYI
tNS2/8/WLObJLGXxXCC/MgdGAcStFB3cQxJlz5YC6FEFW7zRp64+MxzeeK+bJxOS5hil4Uiuo0y3
WV97ElSfZbNeUW8jzMdWsyXM6P2R99YiyTyZaJrBigyMi9MxtPad1uCYm+/UJrmkq/W9WhpFiajX
SieObWV9CvVmF6Us2uooOPN0/cxffeURN0+mHPh/6lhRmz32Wf19ljHmT5pR2raMuyP2nV0LxNWs
do2vPPv1j4WJolYkAwRoxpOsvU/T8YuaabcUFPeIsi+COl5Ra27dbKL7SOyWt+gzFR4oCoUEuiPF
v6SQciaN860hb55MUI7DyhjU5HCcBf5k5Py5Io+BqiIodhCyWZ/VsriKRQRlqzOez9yz5Zl97ZKd
zEip0itNBbHmGCvhD1YXoZcW81U/VJtppiq373VsfYgw2A8tAQPGCjL7uaS2t96W5slc1QsjrGlU
arAIbtTxKSchSjdu6Y8SDVBsEFMRy16oE+okIEzqgzWZm6a46BL/JtP3Zy7Asrp57QKcTGYxYLXK
QCN5pHj+wUbx0d5Hjv6JrJNdoDZgcP2Vb4vHuMNhTk/33M1+67k8WWwBSS5bG/XaEeNOdXSyBEKb
j9xRBpBPI8j9eOW/RNQtvcSSpIxPyfUIizuN6UvOtn9UZb3WZoIFfCsPDnQ3v8I2zS7CsDmzQn9j
MjRPJsNmUockB6sA2xbyRAsOx4XdtHcC0A31mc3hMgm9cu1/xuv9MsnnWhBL0C7EdBUAYMtM9bCL
bp1BfxDBgJgkOvitvDlzo98Y6cbJTEgdEuIF/OljEejGanCyqwl8/qwoR31EZw9GWvu0NGmubVz7
h4W8a5Mi25akJJ35DZZn6rXTPZkfWXZARBt4wIsBaRZmWXpR2oOR4epPBeat/tFS6kdl0t0wJKis
xSAXeGVBaY9J6f3f4Y1hZ5zMkEjPKVqrYjiSbLDC+/NQzMW6sNRd5ZPUpGpHrsDB9M0f7x/ujUFk
nExpWEWMtFDn9lhoNZxc4LpTZt+CpX8Ymy/vH+KNxYhxMoGFvuPgNDKbI0zSZ31IDnQbPmqVOLPW
0Zab89pNO5mjHHQOWC4s7Sjyy0xLduyHvVpi5NX6FcJZL8jEGr5S4g/bmur+5H9rbN0d0DzLCQZp
+6k7t7N860xPZipyY0AMocI7EifgdUXzbVLV72145nl/a+9knMxIOnGiOurj4eiE6bYzNnNhHfkf
SERXyeeDGDcTf4Poqiv2oB3ev3tvPRIns0ybAc9pabkfFWMqLkWZ97ukhS/x/qe/ce/05Sn4ZX4p
CzO1wOX0x4hYvNyOb4Uv9n1X7UqJcC08cw5vPFP6ycTSYXwAmE5daJ5JQpdzfYE0FflAVimHAMzs
rjJQE6Amzb1Zsc+cmvbGe0s/mUy0BDhK5XC7bHhfaFlmyhjFc58ZF4Yy39pVtikRn7miziV7HP+u
jswz89gb41A/mUOmJV8mqQ2W/2Z/q8TK45TpxOKl7vs37c0zO5k01LbGHFeY2jHp6FPC0LoM7Khe
hcPSSSqtIwzOj2prX42qibzT7+PDLNjLnjn68ly/8rzry0j9ZczU47B034vuCNlLu/KFARx+Cf9J
2uSHSjLHSmjWtWyHyItAiLgCiA8dQETCEzKxSzhMf4dJ/6+n8X8Hz8X1X8ds/vnf/PmpQFWIJ7Q9
+eM/t8/F5WP23Pz38lP/810vf+af90XGP6ff8uIn+Ny/j7t6bB9f/GGdo8SZbrrnerp9brq0/fnp
/IbLd/6/fvG/nn9+yv1UPv/jD0yBebt8WhAV+R9/f2n//R9/QB745WYsn//3F5dz/Mcf94/5/JhH
j7/9yPNj0/7jD0P90zBMxJu4rhyL1xXjb3heviKcP3WxBOrYQkPD7yxByYSStOE//lDUPx0yLfk7
R7exXGjq0hFqiu7nFzXtTwtpleGYhhA63ib7j/979i/uz7/u13/lXXZdRHnb8Au9GDm2hjtKClA7
wIsoOBmnKydY0SLA6bB0+tFU43Wvik2EqyXY/nJV/j7ur8d5+VJdjmNpQmKBtVS2cKZ1MmFjwp/t
0ewQ9FGvdYEl1g/qGNVAQObiExqtc/u638/Lgh0GgUgKSd3eOXkTsnnDxFPwjnMolCB3hp0y+925
9tBrZ2WpyJkdy9RV5+fr6Zfnj/wCh5Q7dBLRpIgbnA45SUq0/q8S9vqlazdqdmbefjmPcR0doTkM
mmXAGBqrn5dPfCIQvVc1WVixgVjRTaMIJoEek9QRYac8M1+fO9jJRcSaiNla534h5p0W9E2hf0wC
HRRSNQbnChm/3TFHCMEYNE3VsYGUnLz/QljwpE1AhdXLSrmJS4InkTbUm/fH4SunJHTsN5ZtIxow
Txt78I2gNYeohe1yio9JBOYDYe+MV0UY3vuHeu2EQAeg27Rsw4Ti8/JWaREg1WkkaCXEFQlraDA9
HupzLdzXjmJotsqEoTPLnBaqkdKY6TRNJJGWVCpp/aSeRuLYmSK1voyrf71hfo47Ad1GsMOzHClP
W1dCsTJLRQUC6SS0y1XdYP6zuYhl2G7BarJutOa2by7K3qwe0fvHgFu7vFpqp8S24mHJ6vqeIKm5
8PLFAk9gQUeAV9Tn2EhImABL2vqd5vaFHWA5G1tpItjs6LD4Fr5/tx604Aemfx1ToD7jSAbI7jxK
fMoTSiOdfk9uZs0taYYVIHrIgfYq7wrrS2CYWnfmZf9y7fTXtWCIqtxajZlTnqxmmAeCJlQMIG5T
AjHCnCCeOIh3bpjek1vZA3EFiYKbjJc+NXUlcs5sQV+55+St6Zqhwi9bhtbLkdU2vbS1AePjqCr4
cQayslR9UM6M31ceFaIKVLyTAneIOJ3csLES46ii7kX5NHmiF+aRNTfJCeyCn95/VH6bR5nMVHZs
FqclHGmcTDSxNNvINMPUNcjr+G6NMKLd3NRnAm6oudzl8BDMM2umV66hAWAJ1ZBhaISenlxDpRwj
oH8cUsMX6XbG2ENdsaczjbzTowjVIppFWIZtIlsy1JOjRHpeR7qG9h6KqZasOjNqRraWA7Tm96/g
7weyuUUm/RqWGcuweDkkaqrzKDBZusdIKg+gNzWoLM149+8f5a/lgg3EwzzdkReECIShgoHBdiiz
ddhPV7rdn2uPv3IuggBCbgxH0RmBL88lGzSjzQXsnAn+1LEgmhS5Mvzn989lufS/zmhCU1F6mVQt
TJt12GkFM3airgrY57hOM5c3EUatFeXe6buWfRcdyL08FOv3j2j+bJm8OCYrNltlqfXzsJKl24v1
OlYqKumygRhNLB8CUhVPBcnUudKt7VKLULx2jvyEo4tCnsAoIjxmmhauiimq7ZyVnUHWQSrSXciL
q1v3KvjOFXx9GyBLXXXZmjL5YK+XBDmAD102fWscDVuilok6w25aJz9mwFTGqpdtjS60MOoYKcVS
H3b0tqlXuAuC9GCSuUDlrMQVA44CX7Y7xkK5Ein5CJBUwf3gKNKJPXRG4ytxXDLYdFOI/ykN/BrO
AIa6XS1y/O1FW2cDteHax401VM3zpC2Sa2UQkkjVYUDMOZVEPQLB6AdU+LwuSUv0MQSBKkrDz6m9
sHo1pwTSQKWrLFbAkutuDZg3G90YMBQOdAHxj3Wejg577oLB8VJQEtbXdCQmCcS6XaqbrB9NQg1n
alVdBO78wp4N65tRTkr10VE7G09QOxD37PpFbi1FEy2Pl2ycXHbzQXUW8EKF4sD6JMIQztLoj8y5
FuGvYEcImSV8FKcpbrd0HO5nXkR4HjLJtkv20+DD/RhyolbFYq1a+WWtxljogYeC44cDCcYy1590
BkG6Ik5VfmvDLBwesLf4j1aBhx8rMo+2q5s26JFUKt/HBA+F22VZdd93qFi/lZBS7w0WI/hsmsoG
8IB99C6wzT7YlwQB4uKCCDGva8WpiIy08xGevxIRMC+b8KsykZzqlWSHfqnIIvV7t2mtBlA5Do5k
A+4SVkWVWxgjFZEN2Em1MaA1jVY+pCpYdZV+AErQx4uduP/aknZcfrXoURDI0xvAxeOUjQHmtlKf
wISjFXZBKIA2U5oAGnWGdJQUyHiIBdCOqhcwKhXrq1JodC5yGc893MuAce4kWMohRWEiySnFtt+N
SBHTsQEsoexRwZNYW6mkcnqKo7bphpzx+ZrrrsWfBC859Ql2Xdp+JPCkaXZdpaUkT+EQAbdK2uPn
YMx9UrBg2d1lCnD0fT6VXNjcSSs4wZOfGLBme1iSJqVmINFTkqEIbaDH/pAQPRBUNboRP8FLH5XL
vkC4hAQYA96BijmImKrraBQYpAaV3xqIy+i687qbyWXtZTjvTJ748nullhF9i2BA4T1184j0X2pR
eTORL4OzK4cbQSN8oh2ONgkPXqKlMiNQy6g1GA2d0aBxz6qPmggMfChpmeVHh1wA3y0dUsPWmJAM
m8D6gNVvYcCtupDsoJqLMIqSjJYl6OjA2DakKkpz1bCdJceB1GyVMe70ZIiso8I08hVXOkkOjgGY
guwoi8C7gPCdr6AixD6LrbG7ZsoJmw35L1oIyhxXLlkAduybNfISNPXtc02jskwwApqxSS7LKB3y
nXch4u45eYjtBJgXlY3oqodlXrgaQu25IPVCi4PAWZNvUg2D2+MB09rjTDbeiANgTh99LqtNalUN
urYshXO/pPTabhB15Eug4q0esL5WRDdkY2C6uCPTfENxu9fcwZA16YyZAQXHYIMA2IG4CkDpmMNs
1wlrawZHqKhEnCVsFHYKuLN6BWpOdt+HucaSpBOO3BzbJBKhm7NKVbcTyBX/wghYp66hbU4Y7ytg
MquInOjQtfsYUM0okZissXESBT5SRHJNfTCHddwGZrmPbAQtHriZMvPEoDvXKRxmHMQtWDDe8ljd
3BLmwB0YaHu4VWXABqYqfBAz0vRJEcS6RMzlVCbVCHC0VG/w68+ksBF3XvKglME1guDsKlocjKym
/eiOz5CjO3SjOq8g8DfJscDnw35iauDw2oAKbW+IbcLdZ9yU+UbDjX/HlQJcqStD9rmYAsv3NJTh
z21V4dHIB2GyR50BR3lMOnmE8cr2vym2RbhMyR6CVl1sScUre6X8pojOoocRh8m9DqO6W2jflbpv
NQ1qlW8q/YUyYBYHNhIFOC8D218elsxJN2Tspg+t1ZIdp2Iuvh9xUuQrLGVh79ZVMHa4PCT8sxlQ
wSM2uBbzAao+1QsVUXzFqKwVYIY1cJhVBNBFNOyBXEvpmK0tJCcPisVqHCcWZAHs0S19MOoBZCqq
Ofj72AJjX3dqR0yswCmAZrAKJFJRaLzeWBPrA/TfDD52AO9ML8uHmrwc8oDC56jgGfnIr2kW+zoj
zY8BpMTm5zmcZHlsCbrtjlHTZqWHGrxK1x1kptzrcgFP1uDHcCw3WJj2WkMcpVfX9jysHImpy+vx
M+O5qlQR3HWEmYZrPQvQdOPeGArP9In3umgSxWpWUY+S0itspW8YoIkoDiAGCgtnSNUl6wLsa7d1
qKWomzmM/Hk/xfBkPuRJocdH7NIaGh1Bbt268MF8fzWJdsR9nfRmMoCR4Z28sZxqih461agwz7WC
/w4kD/mXZTa2Ocj0BODhB6cBKsE7PB8b+wYqb1l/88NC1j8GWAPtlihtM9sFvB3oYzMxR7u50SZI
v2Rb4uZmbtF2VK7CjzUuuIq7KvFPzMim8LhHMPFhzmMehSEx0b6XAyZUsKktdo7KAHDqKlFNWnSM
8igHPkkOvBd2YCKIkSGeyGtZO+n3yH873RMjFkc3T9n173KYeDRgwVuB2xFmJ/aYKmyurpIM/aoK
h2FrFzpzaFSxGyReJ+Edxva4YA0TFQEYL4ea3RKUmvyYQli5MF+JwnArqn+XFMB9bCEsW7A3gXNs
t5Rt48iLR6v4MTHN2vhl6R1ZmkLaecRMgQmIjqHc8OwnNN1VIDor3nTOxQJjBcNAiajyBi3zjRUJ
JfHHUNUGeO56Y2J8TiHgrMnOXa5vWgFkz8AwkysP6caNTbAjG94NMzjECGKlUbfVBx3pL+VC5DQ6
eT2jDh/I1KeHDsLAFSYWW64E0JEfJAyGZH5Vc1qsYdSg5+h94RNJ71MuGH+AeTa/+Li6+vsxHEdl
i4UNN7oS2gRDw7DDwz+w9Puk025+iky1zD8kZccsP2O2ZFrTdUhS8GM64eFGSrYFVAwyiJeMMc8x
NTvxTIgjg9eVjQPdNA0hmzkhIVfNiA467izF8Sxepaw/R3ArGwVt8UKFK/Q7g2zJeh+A1YdCUWsZ
gdCLSQtCEtxmt+lnc2k0o0J0C6XjSScX0LxHHlN8Myx/iLdVAC5mWzOjkhmRzK2BUW9xAgnHHu0b
K6eiA7Ggb6xL1Ei8AyEOpGu9g8ZAwo+oDnM0IsgrEH/ey7YA/hDOSf7YtxaeeKUdwanxIq4BlgiQ
vpyPQZmuhjo+uuwJ8oglQqV/h1EJagTCuJG7WphputsAVvxck7UJ9SWdseFjm3XAqxDcnbianLHC
amrIq4jtP3kDJB41N53OIAd31k2qBzJLi1fYupwKd2xSCBCdjfGA0zVwQNLG6bFnb2OTao1bHwtX
D90RNMV08/5W6mff5uVOipKEzuZQSqla4Ltf7qRUk8WpNreZq7QseiDpxxFAZbpzYOhJ05WbKGwV
ZzuVvjGvLELBIIIl83Q9ay2NEAJmyIedaAVMQL/S2dxCOoBwYciyLa5TFa7YrYGVDWoIO7Z5A4Eh
FntAfuJLWyh5v55HZsMbttoBLltCsbFGFlJ+IbYutO612dL3Jjw7C89GGTzgdx0f4ln3naspjTR1
yd0JJNwzX3EAiRkStmI9dP2X96/RaVEF9p+wpQmeFsUw1ZWTogpomdIPcng7dq5pHxU5+2TTxqB1
TfIWPqbG1N2/f8DTgtHPA9o6pX5blQJwz8t70sMtUZNJAvhJ1fRpVhYbN4W/0C1mKJn/9rEMakb0
RwyLAxondXAfy3vF8poMBoz4m/mn1T6shq2DMPjfLa0IkxBgTk4SD26r4qSG4+QEdpkk3oPRLj87
UTJdTLT4zly732oeQsIA+9klWno+p8LvmO4ogB549rBi4h+YQ8LrOiuH/ftX7bWjWCRWQCOCJWSd
1m8yu2ZrwyaHHOm0RyVPLJim5tn2/aNovw+E5fMpqVi2I0xIpC8HAmEJiWM2GID1HmTLuqF0TKKG
osnCk01tKp7dqU11jRd8tj7CjBXqXcxWbl6zZW9pU07wpz/wZqrkfuo0AKShBnfH8zHl//s3l2dS
kzY1QBpq2mkHVXdKBePdct2t9lYvNWXfKMW5lv5rlx3uhQZzgq4eNcGX10MjNFi05UQ1s2Ebwrq2
rO3VVJaAw9+/8r9deJ16NKOUFhvtNue0vpTkFozUNqhcRbbEuCBpJlm6shVvNoaq+HcfQQp05tJk
W5oPqjhtRYUzoXgsW9CO6HNNwLrSeGlnPwDLUFfvn9ZvpTrmL8OiUqcaQlcpeL+8fsKoLcK2ps5l
8EI9mophz9ssvorCIrjwCQZ1285Rz1Trfrtpy6QpVEmVfWnenIpRA7vuRGPTPIiy0l8hcwMjjkDo
r6P8Ww3zi+iJokPxoz1th7/on1+Vz/ldWz8/txeP5el3/n/YOKdt8Mtd/q1xfngsH1802n9+/19d
c83U6YCztGJ8/9Ut54t/UhAWKs1wzWRV+D/NcsP802RQaDT0dF1VrcUn9nerXNB8FzS3HVXYDs0x
yrH/cafcYnvL8GM9Z+iCRjmt5ZNB6Ffs5eJKuVY0N59XqCx+Of1XOuQvx9vPz6c9jltL4yDM0Cf9
T/bBkuplH9/UUXwz6tMnKm637x+Cq/RLyfu3Q5z2Cs2RAIVWdvgoYu0T0SJ74km/zJCg3j/M6ZkY
EFe5FZI1h+SenfYiwhyOSyKN+Bq/v/+cE/7x/ufry8rlX4s/uqmWNBybNznNfTAzznKev7TdIzue
phkixDXUFsDBRKhB9KGeVI9gQ4QKno41mcEiHSD0UDqt10tV/yo6WKbkxn1eqPHAzOB+iSo2b7I8
6/eTKp8pC0XXEZlXnuW0FrtO1VqzOYdEQjtzRSS75sbUngKX17+9gnkIwiUhp6pxTP/K7rXW7Y1m
Jj3cN3eFMIczHavTu/fXWQtTF8LQAY0tl/2Xs55sYY+QFKLrIdkTLeEUl3pxZoC8cue4sCbUQIRB
uvqzC/zLIdKCHfsgg/g6uPTJXz7nIfj941mr2QYLHUOi3FRP7hv1OcCWQ9VdowZx7XuLvu77I+Pc
AU6eUcMWUDyXA4wg4ICJtav3P5+h9cohWKqZaBUEqwUWOC/vQiwBoQRKZV1Z8JfpNOTw360k2rUs
8ncF4OQVK+vks1gialomku3QxBrx56HjM6wGCwNhkBCtTq256tdj3JNw1TvRpozCJ7PR5XXchea+
Zh3rbyTxharKtr8byXaCTBAZ+7ro/Q9Ib+t9BNPnUo3i0Wvo9Hi1PYC8aEz7GFSx1dKda0BwmWo6
rHMuymVnGuM1rVxtPw0jNIdQD36M1UgGXU6L4ADgLlzXZm/snNgGBjp0NGIGPVkyeT/OYw3zuIHt
vlDjyPEmVWweDslspBud9Kc1aTHYTO3ySzlS6idlN/NKBEfeKEbnkgx3KHxBHXnFKCkJq6bSuMnQ
+p/0kPILAXHVFitkeNGkADql3hdXkIKrWytRCSfPG/urTLpmgmflhx8IY64+GkSrXYS0WA6WDGp4
trkDcG8gZ0OExreIeeNgm2ACJSlQWzO1re+4fQZvbMgkDcpBXY/kLXmTrQVrXdrqHmipvlcCfdjU
9vSURVRQmrz/YoWFsQJ5R455KqQH4LraUrum5R6Et6ooPwdQBV0dLQRBahBqB4jex6Ah+LEl3njJ
tKWrXFQpVwqm0oXawGlvZV95FKIbYhoL6cKGdC6K1Jgv6V/km9askEhlMNKCeqp2VVCWW0jW7TqK
DXg6Qd3tij4J11qpU6XKW5ZD4PUAVbSqdVEZwLuI3MhXDimBNxrCCRLyRrwkc94+aK1aexW5ahss
VhQ5FYiAAenmey2LyURKO+MDgkD1Qy0pQhEoN4NSsJ0t6bDRhvg3lPyjSrMxd5SYzk1pG89xZ144
dY4AI1OBuqhJcSsN1WDIYPmgxCvA3bGKem6y+XNup4utsB4OgDyMD4hPIy/tnfm20LEUsJIcfgSd
/a3PCEtXE+pYcKszTyfwbMOFVq7adppvEjQPnh2QFKTlTrK2i1G/suWocU8t/WqqUrmPrUbfUDrE
tA/C3pUB6MHc5MdIMnxwxqDfwFDqvaIlbJadbPbDoQftkpkcQ8uyBghVozyOPG77WatTgAyhgWp6
Kvc5yGWq3zP4nNbA2oFjcA+6Mb0duzGLoIs2+g0xLtKjmwhESCE1Vfq9T8x6UJKHZbYbcksQhiTN
ggQzO2JbxGNtaPk611uqjATL7zp1qvl7Ray4yNk2G/LgGao9eRIFaDPTzibXSjofHl/1aE+tvSY/
96aQc76C4NzCI+4KGgl9tad/26/tYDJ3iWM7+2rQpw/1rMlNVZLZTRpVwDdLdaUV7bwCJgwefyK6
yYWUla5y3SKe1UYz61QW/VmtizdaUKsuSZykf5ThxiiLzItlBtK1naJD1ZC30PkT2MlVHj9m8uPg
84u0EeZIPyo+SML5PiQ6cIPEyItNwB2kH9R4cU48ublyMrkOxkWEUQ3RGhTf9zrw71pdtgozZmF8
FcFIVkLTf6T5hQE797U9Sc3pJmzs+GqOQn8XASym7jU1tK6hNMohDvc19aodWdLlNp0I9O6mciZO
Vi9WQ2rbKq3MANBQmxI4VnZPpOFFq8Fv7euaJJcVlW1jVeqtRYKr1C8mZYz3OmlvrqF38Y5IIgdi
d1BA3LLA+Oc16noKMbj7orFc24OFhKlumby0VlEfFYngH/Vjsy6ZWbd1CGMu0H3Li8OJR5NE030h
q2ydpoBABX7mjWo2VG3KpLjWBiKtskhPd9Si5UXfU4wKq+r7HJfOBydWlIMe0btVI7K66SCZuz4t
yO/LkVnJCFYvAc3RxuyJm8/H/En0aufBUpwBWJPYZAJM/jZOWbMb86y4oeneP89Ag7Ccd+TiqbLr
7/uyio9MgdW+bfzk0iq18orYarioSUwuh6bdwpmu1+WcknI5KXfmoPU7GHzWJunzegcajmKrPtG2
CGNny55xXCt5EW06fYovsfgq7qBwDbtKcb6Aqq7XRRxksFWmEgTyGHwhdMNaQ+QfXF908fUgCcYi
kKzy9GnU3NkMusuJqDtvLI1ocisRKh7YyMrNga3eD6UMsIj5za4RyyvPZ27DkDn4Xqpk7WcNL70g
UEEZmNp5F8CyH590yRVL1VruVMq6d04R4+dCYkfsFzi0w1yNKhza68KB/XmRDdbwtJQ37pPZ6VZ1
XBlbWVW3JEPPGx1W60YLjZnS6/CcF/qA0yJ3DnWcEQLAbuMCky+BhCWZQmgIe2D24TOZywxnOSMr
83N1R6ClWGVK1nu8NCMCUfRvRdQE30U/KCu98Zsr26LkHJOIEbuhXFI14JZcWrEumKpNbJR63+zR
Zmge0WnxcbRVLl3HmqEr4idaQ5m+rknhNVeZbJKb0JYT126Igy0dfUi5vLWrldp20TYTcXA9Ob1B
Tm+jzpuiL9rLgmXB2srpERKQS76sU1vbtCniDX6hJ0BSk2tgmj7Qgvk01IV2URTBN5WTWBHQDV5x
igH6ujGaEWSzecPb0NcBvqEZgHyb8r7OSzKgTV+2NzkBu27dmuqlFrUpPoIgXKu2SRMI7Kbj4pcu
UTyhOTiAzQtWzWgp14VPe5wx39yMaVe7tIbKyybnHW7Txl2FwOE3DYUoIt9pZaC0iD4PrPT3maPg
5KtDPtoUX9WJ2BpVFtATc0VZR/j0SdBd2hN9OKyqvqvX9G9/xIZfP1I3fx6Wf9Gtrhg47SFsgPST
fmc7ZAsMj7HsUNSEVuemNiqesa7SZ3avGmsIhIQIPJ/QaTwWg6489pYpNp1hd2slUcX9JMmN7Myc
IsiSsnuXwinxcr8fFrRzsMPDQRJAa9MLwpnpkVXWUNOfFK+pBAU4tQcfVOcsLZp+uu5S9TEoinhw
w6D+hsDn2TBzZV/CtW3pfI+TpwZWdBzTPFrLxYc7yP4blhvOWR2YPIDZ05JuO16PBBddSuzBrj4t
jF9BuX+l0BbeOr28wqt6qWfksRAwVxsPdfDZpn8fLWJPhTnSHXpjvDKmUK78rvyhZPNzrSjtIega
Yk1QXsIpCbGGdyZkSbYsrtpJQrCLoVs1CaFYUAsaIuPqHlltW61NK1YuYvajqCCqfMcaOLkomHku
VZ4kd5zawqNpk6ZuoULhVCZZfdFzlZ4+d63ednUwbHvHj5BAmQFkLH/adI4I9kgHyW9J1K8E5eEI
izuScyIJaz3ROwJUM+dQteg/Jy3gsglbAA+fbFK7zHlrEGlCLTxEWZjKJ52WtqeT5c67r5NHcunM
rWbStFQcQuBLncU6to1uv3TePXWJOpCz43wIFeuydtLZK2DdPwTpZKw7zdAeSOAlsomcLxoxiTEg
/Mvj8NChenY1ivD8auN4CDKt8qrKsG8n22hcQTvyAuNw4BVG+5T3jf9h6Gbjgv7Qo9RYakWgNF07
m1kQRFD4d5Gddij2h2I1l/DC2s5K1iMq7V2QSSJ/0MxcjsKuPoRTSaJzVmq3tcECVis6kxdsiDG5
uGHEGSu1cewrIIYJaZasWeVYfITKzLBpaF4NsVLviQn8VNpohlrimtZqmv8A+dau/CL5HDrMP7Zw
NPzXDZzuIjOmq5QMag+JIxkzZdQTfeJPe2AFMHvSEE4DYdUzodhIAFyHFFePqq5/DEUS0h/Tu2aT
6EvcKVjpazjzwwW9xoCQbFYMfZUqOwTUNUEvoLZZBBYIHaKO4ZtGHZO+315EFVEAel3KfUJagkPH
jCQylxC86rZpdPMpI9BinZVAEZO87O6zSTV4aVakC1kA8wuGytrWel5IhlmicbKFCTJRNYieCadD
68Acahqewgod5AFzyPdcBHJd4Tj2CsJGtw0izFXc68GG1YG5RsyluD5aSs8wInKfZrHz55p2d0S6
q0nv8EKzRbKiJ4pquqqiDTiLbwkFFJeo7mkXFMEzqJH5wmkY7m0ROvswMsNLoA8Uj/s8c2krqytC
HJUNUkXMvlhGkE41YuXPdhi4PuEed2MUVdCYe62ite4Mq74zVFRWTvCkw+Hf/B/Szms3bi1Lw09E
gDncVpHFCkolybbsG0K2bGZyM4enn4/GzByJElQ43RfdQKNh7eKOK/xBA3PhVzNgN0MEyR4JT4TD
C22+NuUy9NRU7vZVVkBn1aLpK7JE6rGa+8mFHQaDA8r7tRRIZMWTXqFD0DtPmVklX9BM7rHqbcfB
jVCW81VyK59OtuVBioa4OZWhi/jssDHVtH7QxvFR5z99+tBT5PAJ0KKjYWv5VzDjxG4orDz1lh7u
uCwL39CawS3w9NlqC8hPHaRp48xdtWmjKdgJeX4wTHblIMkpNnot6UaT0scLiOb2E3bfW3SPhuei
gdDWaWFzi3EHPUJlSg4xpWsX6vCvsHIe0oT4aLTRrQ+G1NxnGpL6PW5q9ybb52Bi2+bD86gwVDCT
G50M/qaaDbSwtfF7riKqKZw42uF3NPmOWQuwUWT7vQIsD190QsAUEG1rZOYRn2iwHiYxqDxZGn4k
yh8zEfkBybzBNyXQ8gMI2F3NLemSigOHDYdDZEcx8shDfTIhByEirgBdiHB3tJKFS4p96E1ZmPW5
ULHUU4rC8BZjt60K+JAOcVbsa8HyLe4f+iZCeh40H/oyMyUsfONK57uI4t9SKaMlKYhcq4h4Yyk2
tChUbzMF/9BJwrEVdsCGflJzUrU4IrV0vpJM0cLtiZ36NnI8vLjxS54rxQ36otzOCLyi5kBMbuq9
cQC4Kra62nEv2BqHP2ZeCh0FJywlERQLFRk/K/MX9YxHKVaJxAxe5xBnkOvE6Sn9NYZz7HPD/KLD
zfSNUDN8MaKqSaEjfUzSxvHHhQAU4Cjg2Z1kfBkBjGAHOodbOtQvgQQ2QAANv8qT7OcECO7QI4+9
1eZgvG3BJvn4hvzurM65mYRUuajILxdiOR7CvIBbXXOzA/4sTqVmOXugKIMXTsRHmGYLH843iVKk
28e+s/QnuDqWO8ZAKlSnsw9TGuT3zBkeHvOY/kIwd9kR+Q+910ZuJ+2GE2JewQZNd7Iko//UGjge
od616RDcdOuSxDMSpb4gjnIXDm+763Bx9HQ0rz2t6NrtnMXYxlngmfs2DbZhj3GB1EU9x4U8eWwl
bCVxeAAu2/Ubs29/I7lOJUh0ptvIbArdDgErd+hpBkMX7jHCa90uNJNjGQ7oiMaJi8HSZkGCHuSq
UPecDiSZ9QP2WMYtIs/5o2Sj0Spa8TV18L/SC3ASIphNMHtxsqvUgm/Bp5CKUzl4FooIoGGVJz0K
KQoQue2wOAcJKNJ+l+URLgapPFwLipc8UOpTWmOnKyc5orGyNvg6DIkdpWPK2RYOez4VL3CC5eL1
N5MQYyCVArfDzs4HiIyNSxuoHpZVeJlnS4AawRchPsVpe24gu0DTvAHbxcVdqosaN77lhhpKB6vs
/vzF5ODvkbp1ZjVeo8xAquwc3navp/dlQuhkVU3hR8NUHbDkbPymHIp9jh3c3qx6e9frTu3l+H5d
8wmFV416dq3jCHIFbrl9xpT3ey+UdmuPSM8C6cQlZcjlXaJ3BAuRpftJlZGdB+GEU3BPgh7D4GFD
Y3raROKxDJPyVlaUPyUOpRsFS5Ot2UOkaDE2vHUwPN7zOx2M7ACEF1RJvR6YN3Rp+gx4LDd3cQ2y
cNC7n7TBLe44iiQZuLFb0pdpiwlMeBNPc0ocxD47gDUtd4U0OHukj8pT2FJ0H/BZxmic6UYvNzla
am49OaGsPrezNnn1iEfX3GDI2VSahcovRzSJBLieFl3aqyAM0CmAiripuJ03uui/ABFWkcFOerep
WxVQ9pQfLGbplj4BJ8JOal9OKuUsUAjeqWAfiSsD7n7APp4EQmUXBp2z61sbqUVL42sqXfjJ3HV7
EzPTXRXb3/GZB8ZG6esONBwSXxju7jDxY8u1XXSbGHHvo/CiIKbOczWT0u2Q41e8ksSBJNdES6My
n/C7LPdqj1F5TsoClHCKzqGulIdFx/660IfGDbShOsyjaqIGjc2L3ULkVCNAqbhopgdwf1QdANi6
3aTqbhjGJqg6Wihl3gmPPcnV2ObKTkyUGQpb1C9DUEUPkoVOoclGRV2fanUQL3VissRhKwHwmyNK
GoOPu4nLixZvG3Tq3S5HVgD3GZwGMxWrzKzaFpZC7i9gCGDwVBQnXOnVXdgpT0jBytswAWlLnYZ2
64CdTZmiqYxTNmVqFW1CU66LKzrQI4IJWu4HEg1ntJbElWrz9DrAm/yywaIUxkp5PWfy4LYW2P/K
TJW7CKuw/RDywqPN/RuB4vzAlYv3UkFNbs676ZjoKWXbNiCWCNvMZyGDfR8uKaLROK6YDelJy2Ds
5PjfbiLNHI/D0JTHuJHUxyrilp5R193pdiQj2Nr8pD4uU3iZ8dezBjKDXADkntXE2NmUv1DKTxW/
09Nk26JBtKnVTFD7hQ6bFYk7kUZ504i4PI471iHUHOUeqx/Qx/qAI6PAWo8oaqPAXNjmNsAtsseW
Mh5Ze0Yy/C2f1fFKaNKjaVEBbKxA3opwkHkpOhV/Pgtyht1QiJqrXzq2jBsEdSwP6ztlUyQYVy1l
/K3T2LzVqjX9HoDp/4D41T2M2D9u4i4N92kOTaHSK+lbQJ5whRNr4cZpRthASr/RUC7DLKbu7pP0
Ti5OaQKIHr9H5Gj0xvHqOGVqFWHeUKoEF6SwtjoeCjg6oewk9XbiN05nHcbc6h6NKNC4e2RE0GJ5
AaajPxUg9rlNa5yZHTlb2gvthNpPLFxHQ10cNB2bg7jshDmW5PY5SL0EbPcToB39VGdK/dBVBYrX
XQN6UGRpd10aGKyo6SJLLJXqVxotPXZ5RIQYCFQhDQQsBwoNdGSQl8fQKaHWZ9ndKDXf6n6p8w9z
tU2jsmeBh/rKciiXFPaAHaxw+ttASapbtSSJtXIVOOgcAwNDP6LH4wagZWECxAlGEMdhnFiuRZnW
K1TCHb0Lyy9YQqt/9EC2WzaKgz11gGPcYFvCa41SvilG53lSZtOvkkGhHJURGsp14xrjZJ8QbgGw
x33nJ2rS7wbS+S2FVXnTSFO6I7XTj7lNQjeWDtSZxtBg0fRR3nvxjHvhBjy+QOS4CL+D8JPoHBFq
tSM4VznAgZeDE9whDjPusjBXH4xA6bAwsyiTUTsI3TDqy62tj8apjc3hxjAV+NeYo3xDani+BaMN
IEzCUu1KG8S3qi9C11Zq8ajTr9OV7lcgFJOWBI+NZsTZs53I6kEJouEWrVeSa+xT9kGEH7vRxMoP
G/r1H9LD7waSJje02OQfDtY4X3HD6iSerN45mugxbFRi5fuKEpwvDfIjWutAfzXyBIwmdorTaDfs
vK9aU9qDqwxd/ih3OJDDgcr8pptnTNzFnPsZyFzDLadM2N4sBJyVjs2CZTmV69oybskuX7gQu9tA
Q/O0GNt7WwpRSkpkPLAFYUOv0pTuS6piptZqm8lITNdpa2mRa6i5b/Xk3MXGT3mIsxMZJb2bKuhv
a3kxma/wwonwKtjiQwOhoxp+GvSLvcjII7/TFCBdIlOkq4nWgmu3YnQbdsldMlA46BujJ30m61d0
AMdSUmtXuTz1z8rS+s8kXf1uheYvC3Qu/QUgx7dxbUqe0JA/Bv5DWSOTlG0O7Y9Od4nTGW6eOMlM
jvxnhqu3jfDPu1fTLHmIq6j6YupGe62l+ewTVPRA1J32e0uXXLViL/shKRjJkG1LJ5TnkcQYRiTz
4ySIeJzi7merZDpGPfEACNNmV9oDyv9cSDhUWXX0DfSdOGJ90J4GnkdAzXPpJhheXGMYeDc2SrtX
zRnjbTpaHplsTUlKSpKNAc5zWwoVgb5eNL6wk3YrNDlbrCksPy9qdPFDFeFzJxumL51iJ2QiFWXZ
2orEwVGdedPareKD1wbu22mtO5e1/Vua+nZngnzniSbvwnecVmtcSr4D88dTNTpjIhU/UKpR9oqa
vOAYPh/pAT6NzvzVTsoXC+RzSGXcBj7dhhJmHgpS/I925zyUmL+0Pjs18yVJVrbD2DbjVqZK8LWS
FP0lqdQpRohSta+CFHObMqBqVcZmzpufhlcNxkTnCYAvHazKOmJzg8OdH1TWKbZV4WPUKl3zu+ZN
NSZa5qt5hcu6ZUe+lpbKHkbWQG7EvgHxkISLyUqKgWLLMmGYEPbfo0RLrqZKVDdpQyOmUIoKmJSZ
uRqdwBsKHLPwkMoKC8+m1+hG8oApF8rsTw2YDg+w1bBv66LaxfSId71S0CiMIJ2YSF6RmTTSsUU/
8aiGuE7IE4W5rrNxU8W/B/ZhJJEVWcpWs+Ti3sCLbN+kgeJloXDOVTkwCwrL0lXjtDd4VcChWyGx
rW7t8jYId2UOljnsuQFw/RQuHGGabxN2ajm28649qMT8yP1ueyhJWwvKGbhhmGH9QD2JjsgPrMIM
H48H6BjQueB2VAnZtlP/iSVnFhs0GWERIHxLQ36J1DTw7Ljrzc96VSMsGGdyy9+a6oe+Lmyv68IR
WmbW7iJEVckZcgT05KjGECajuzQNKozAodhZjWWcLOzQtzryBUR+lMXHJn4h1VbdYU5SL13Cs8bJ
azcOKV9oHUgYGYmDvdxOz7YSkWXn80i8wd0e25tUq4tt200/BwV987qW2SB9+MCTp3/F3yfni8z0
GzOu/HKqHFHBugKOkGoxmVqS0q2k5MSl/iszrfROo63k5SOOKKmjZPdT5xhPaZuPX6XGaCu3Hym6
OmGmuk0PhzAXOHxUUJzoZZpPRlPilVaQQTtmGLkV0cZpBsqPsgV2YIZt0WkkFeop81jE5wk+6VuZ
Dg7KYyU+qkkpWarbymnhjun4A2qTnSB3iEWh05g95DjIepuR+OMGJ19lI1RM2GXFrHeqPbR7CYg+
g3f9Pg+H8Kg7ir41C0t9mjLFkKGXQlUsHWvA1lQYroZG1skMNfmHBIex3RpNUO4wB1S3jgmVYtTU
7mCRtTxaJE3bKMzt09QZQAlspfzm1OzgxJgmF9vjdlujm+6SOkDTiobkmMtCpaNojvuZPuy2lTRr
1+oogktD2fr8mhG3mA7CgBzI3zg41MLlQD8mky4e8ITTH8M8IsZPkGHAvyMkSW5/BiP8ycYs4P0K
iFG50/WnSDTFLlHaHCfGODpKMyB3NiuxEnKFGILAy6Pmaokpe5SmLHmhDYifUoBviByM/R8h4nJH
+j74OXyFhwQnaVwIq/jnmKaU7GuymDmAbpEEeevNgUgfrXzq7uko0ivtpUrHLLdUQKCnvXzbqUG+
GeSF9qvNEAR4BOnByg0y710ApUpQE2BT1qxaZ0HN6CfbNwxR7ZxOkz2b2kfnKZI2nSgKYlMZWXTo
On3aGVqGtQ+a8KMkjG1bay+5VcgEiBSrB61oT9qcJ4eZOi49p3JB1UjGLxlDrs0oLJmyoPFzSiWE
RyOoffg4y78jon0IhFK41dTSggECWwwdK8zLt32MM0yfqxE56kg9rpUo/pRhgK0WG+c+zYbkhaJc
1+0MMcd3dBCD7cRR8fHImmEuOaGbsb0j+M/qBNujjm4wrYTbi2PzAcFR7RtOQ86e2W7OBdxYmPed
egcZiW6kMG97gp0z1GJqMaB0y33QcUxnFQQIsa/sqbJWIVKMLbZS71XJOIXxUIC8mTgkuE5OrqnJ
DcjdNpc2wlLgJco0KK7iQrW2sBTzo9YF5YtuUTTH7Uw7maVqfo/6MdlOYdYQcSwxG/HJjqo/3Tkr
lD2ls5xjq+Bi1032s64ZQKv1bsKcuOYqEQ7UwwS36AJgYBxyzPVSU29pRKjfsSt0DLeeF3bNSNmE
pgaYAOyidIRg7WH6ijVws1cVnVKDKceBn0caBfpakW7wnQJhZUUItrYQ8BaG/WNZGsxFoE2tb9Rt
9qdX9OApaNT5nCSx+RVTbmpVSUjwJYnWQ0jkfkBGp9kScF7SEF+JpC54RSgYCsJbmqLTpngnsy7r
oQwFsLqLLfXaogXcjbFndPnJqKZbXSu+tGHwQwZeUIre+xyx9h6uhlqQAjZW4cYCsLbSXYpihc66
0Qe3MLnARU7mBWGYD/4+QDjZtkH6g8aUV3A4neZ1YaRqcGsE+nXqUHStkt3nn/AW/W2BhTWAtUPV
lTUkgvS1ZJ1hUi8dylC6GaSN/TJlvpL5I00m7QJ4cAEHvkKVEsZZwPMVeAsKEF/FUN8i+0CIBVok
Z8EDtSFCGZ71ySLm+XcLAg6ZVZCBy1MKAkW8ZuVIsBqFhD/CQ9Y8ZcE36V8xPJZtxkzJQKcBLwG+
tZf1eoXgNIxRx1nYkO57vDnjM2CZC7O0QqEyAIB/INg6KD+TVtSKy1DFMKZ1LAXvkfD7itU6dc/i
grzNuyFUZIbwSXZgkAC0dFbcrogwVrPGtj5j7kpp0esBEiqXDsZ6tVEWYeMyWyY9HttYi9+PVR7E
sjqIswzjuo29qpcBS3zNgQx8vn1XJ4TCA+7atPDgSiwA8vXhVyTMhQcKZveqPD8bwniKqgtEjPUI
OtcoRC9UTOgBMHfLfL5ac6XBUqxI0vIsaIvgUBf8l39/japVRdmQeZXnLDs7ZKDC/3yG3q43eHd6
tyiYoJTD7e1o1mpLyVKAXNoIULQq/Hig97trU+/zId6u9jIE+0ldbmIk4Rbi4NspQiAvUKa2d25m
ZzO+1LOL+GXX7/67QVZnb86zUg80BtEnasAuPSYt3hqX1EcvfcpqtclwsiTNB+eGR3oebgJ1Cwc6
7S5oPb/dU385CODJwTfzZnFS5NW7AY5invQ+ih/KOO524ThUNwkSDxdWfv0tDqJFuslFCAnL5P5d
rXyTKtBE5Wq+owkSut08pRjZ18VuMWk8SmqWXjiLi77OP1e8vYgtygu63ZTx8kZ1cTV30EAVJH9a
5S53Fltk9LvCGxtW8bVQbRj6lln87NPhEcmci6SId6S4ZWx0oLibwdUDsl99a1B2U6ObmoJR+j5F
tsuQKzcdnoPsLpvv8qghbfkygPtKw5ayQX5qCCprnRZjfOEsLE/y20mAZGKh6WWamsFsrJ5stAIM
m6Jkfi6jb6BB5+HJaagQ3KnNUxAXQLMu8TVW8c8y7W9GXPNO6PEn0aAW+dlRa6xM9OSqdsxNNUUv
6dDQKBRkmLSXjlLZnBA5usAVXmmz/t/wEEZsrnrsp1erPmkxlqlDmJ+Tqj4GY/XUzSBxqIr3cRy7
SK9g7tiDLJ2EeYQd8yiREH5+MygfzTmQfe45XmYEzlZzHqeoE7Ukn2dV0m5Gqb1G2YSSrjr/scv5
yRS00JzoeRzr63I0XAMK0MaUECXSk+dEMvd1sjSXcQjN7a2i1id6+P/BpkAD1OJZ5NBDp3p7QXZ9
CJAbuM85y7WzOY8USB1odTr9jwKkoVlOLuLKvwBVXbhoPtwcJNZwMFFNQGxitTqNaJRUxz/3nIKx
bCYi+oI7mgA5N77wWmr9D7u5wnnvwoos0dz6FLwedrmaXj2aEzlZVAs2RaAv5gX7qv85Dj+m8GxE
jhuPTwF66llzS2EdYHh04UX96yj52eir6ZbR1QGHmudnCSWNDXj1E0qGBkkZcEcz/9mboOjbsGhw
6wXhRCnxFwWZ31lvPqASveWx21VYBAqQlkQUB3Tn0M5SBKim6tcQoQrQRfKdIU0At7vCEwNj1HN+
Z1davuhq+bYTbYm87N3Ud3/KHDSjUYTbBfzBzecqBfg9yfSSAkoIrbabaNQ9hFqfQKad7JQGgT0I
QNaNm5fRbmoLFx2GEPPydDuo474LBO1ULfuSBeGjWch3QYqCScM/Ax1Is2FyFVEc7Urx9Kl6GExn
55QUgcfCnjdDbqae6CNktbj+dHD9+OvkCvC6xK1K1a9N9Xdf6c8AMsGiD61X59q2nspTTBeZOjVg
iTB8rOKmQ6Je/aY04cmyf+POu8l056upL633rvfFzHEfaJNiI4o9fNhfTaX+OErDVZFUXklzdPH1
9UQT3n++7ZZ1fbXuhPt45dpIAUKYVQHSrDZ7GpKAdGU/nXvFLrZSkQt/7mTVS7NJeA5+VsxFo10Q
IXw3KEVMYh/H0MAfLtS5t1s9QDCOxmpnne2g6XaB4rBO0ZSeemOwdiNR5TEdpPTSlff+bScaRSp0
oTxDEl7fKNx4yHSiEnqWTfuOIhdaKc4o6K9IxzFU/WgCspkDtzRn3LLnkzIGX6J42CoUTSkHPBed
dAZxd+kteH/sybsWTdYlf6HYvJoLraRkFuulOKfVi8Gbx47UKaxLyhfyVodCrzQ9t/2jhkbWVPuf
L77yPvygJ0P6bxBVoUy8nhKZNl9vTik5Ry8VSFeV3U6TsJmJW32mgT7KfzBdHn/OTlv6tVWL2zab
f1L6jY6zIsuelGnmsRuc9rauJjC02CIc9cjWd/KQdi+f/1ZtSbJe7VTebH6rTgJp0hyDcr0KAG3A
YnSOjfJcO4e4f4nLb/YMb83BBNO506mhJ911KP+gp74pqxuK8T/rxNgYc3FVj7cBJEnAgIhDPhdo
DPTFn5E6UCYhZoPUUpFR/YDVFmpXoxxvRzm9c5J/RZZc3ny4ugoC28taE/SvDhpiyAJm1yTOs96e
AgxJ0hgJkIGS04Wr/IP3i+xOIcOgzgIvcOEfv35Ihhi7CJVe5rnIAI+k1M1e6Clk+1ayXsZiRGHL
0cdreIPTCagM8Kd4vOSD+MG+Qp/ChgpLoYn0ZvUTTCvOh6BrULGsvk6DcV/kMz2CagP8xcl+6XJ2
4Wy/j2b4ZCIFAnZDI7ldHSJJDkvZSJncsHDMX/owZ3QE5swLrTbaG+WofsnRcQUMoIDEaim+fr43
P/xcakGobC3itAsZ/PWMS3JHS7MqxJnGA8SSnncjLIv7uM3zTT/JB3zT3c4xL5zedUbEjsJS1DEs
JMUhlf/1cXoVMGAriV7LvExylG2DBq1Ga/z3sdCbMf4eyldjxFYgJNCk4qyrvkOxt530rTC+gq8A
4Du6veMVSowmRrH7fEaXGVsddl4GimyOjgwGVZ23Myo0BRII8iZnTXEee1uhD9Z/mWkMfj7MBzmQ
QaJHuUJjl/Jfy0v16vuqGNiHWlj1uVGM2yYovkhlD4gj24dR8wAS0YXz/QjV79DqNdp8yHLrtTci
MbtxcnE/pMqFnbSM9/a73/6eZae9+j3ZIPJptu2a2PPWaLid2DngQPBOqndD+vj5179/EJfBEMdZ
EtD3b/8IIXpGSQa8bBwf0BL1hq49zIh1ggO6kOd+MJSyqPmby2rCbV+VO+KJ+2+izwaeIHkwjdI5
p4pwdmGi/glRu7wwi+93D8ocqAwtfgWarq9rBZM1dEoCBprRCCtFs5OtwsvVC5fO+1NPAY3aLOoI
MqXmd5VsBwxzG43NWRg1kjLdswWfydBsboEUycTmCujchWPx/sgvQ6Ksvhx6ahTre27CBGhUGDKd
B/UAaFo6yZU0fPt8X3w4iqNTHaBya79LTzVnlHIoDM1ZE8W56PUHTYsuzN0HKbBBpUWlCWGjDf2u
+ADYRQeeOjdnO/+DQMu2GiYQDi+jTbIrIHeMrl6cZ6CsiRNd2B0ffd7roVdnTANCGNr2sm6N2FdK
Sz+0B9X4+Rx+sAWp36u8frCHaRWsXsBCgO8EemPcWX1fwf3WzGvIM/lpjrP5QmTx/mwRuSFtoaBw
ZJnvlktKerBwZhKfO8Oa2XjgTSINwvY0RKWLhOJ86dJcvbZ0CtDCRtDdMOHq0oBbXc5aRekkQ+n9
rALLOMi1ku7aFr5WV6JYmTahcitZ8fCNhBIiMwHk0Q6bNN/WfZo+zVYKiFqN5mTrdEN2jgVstjxr
1Ls5RFk2HMvoWNrKhZ+8mqJFpYU1cIgeqbZydFargfKb2oUIpbGjntPJRUhyrO/S6cJreWmUJdR/
dXljWj+nzlhI58GxH2QhygczAl+JGLR0Jcul9u8uAwqHfA6cAF4u1GSoub8dLpUlbcGMVedu2qCy
N11qrKzOybu/v/z/rz6najLIWrJTnasfLYyF6L/8+atdJEYssnKJn69PnpWBF7pwzJXl+1+9pe9+
/7Jcr36/akiWDDWhOjvznf3VUc5k1fT2kemGmdQDKi/h9G/0b7N0//nZvzRxyyP/auAWVkwpOr06
wxBSRld0F77s0t9fXWBC5EMEKZCF4bgDcrxUHr3091evzIQqrSTPrEwx3+j6vXzJYfTC319b/FhO
11olWNAzwRfI4RshXTjuq8v3f1ceDVzyLA2FvNUHNGE7QumQqrNtP1SlP+q+0vz6fI2XNXy/uf5/
iL9J2Ks1llOkoC2EHc9QRr1kgYh0NoLw3yRVANS91LK78EF/X9NXo9mLtc40cxSpEzuAx5sDcgCf
f9ClIVaXF7B4R5uW044OQKFvVeWqmy8M8fG6/zNnqwtLSeoQmQyGAGMIQNn5d2I7SydluRD/+fvL
+K9mKUCHukjhPJ6HdF/nXvfw383Q6sJSJEha6cySk13GnZv38D4uRA2XZmh1ZQ1pnpkxFgPn+hHH
QLD+n3/B8s/fbVosRmjKEne9c8sQpLCofzT1ecwbHx4OilXbvnxqgun8+UAffsergVY3oN2gZqCa
dX12rFsJ/c05vBA/frhbUcUg/KYg5Py9+18tNQCqKVGapD6jdO9aPc2J6ja3rj//ikuDrPYTgK7R
RJmkPptxuIN18ZD2Flzu4kLl/8OrxNFt2wLmoaHp+XbbAvTq9Qlg1Nn2bUySze2dNh1m44K7yIdr
v2jHEHKDyFiX+oy+kezCZGvpyjEJTtqfGX2kp88n7KNlB8RAKumggIe12tsvydWqBbLS12fJuob1
BZ/hPzgfrwdYvXyg1Nt6NhnAwTaw+gHt+cIAH80S+SKKYNRk+YT1Fxh1yAzO4pw/N4NXjj70c1Fe
KH9/tK9wyCL8VRyZYtVqEMSzg7kPKaqY3ZWUPY31TatcCEWXiVifdH2BeKAgatPEWt1VtpPZYZ9T
2IWL/ag61ZUk2zeGsahehccsjuaNvlSa//3yvx50dXtFosPNQKKUbVi/Nqrz8/O//uHSvPqk1axN
Ya4NObJP58l2zfCAMALovLa7APX5cBSdsAFI1IKHWr1RRWgnRKZhdZ68KL61o186OYt64SX56JzQ
Wad4B5ZsyaTenhOaMm0nhMIGSI9ip5kXFv/D/fXqz6tv//xso3AAgZbFDzvAtGceq07efb4aH24w
pK6XXUx+u27hYP1TJqo+krHZBoLwtW8rwQY1oY0B7T3dG9p/NGX/P946ZmxEbWZTyngZYUk+P0zV
JQHndd38b/hAMwzLL6wXuCNXZ8Zq4aq14EvPtbVHHADZAcPeNQhPwJ2FvfpTuSTe9+E6vRpwdV4Q
iwXcVTNgq2765BaZlLzcf75MH25nx6JSBBqLeupqpxlGTWe+YAgJBuCowtp8qQxrYx0+H+bD3fBq
mNWO49gbs5UzTFBEsIL8sPYr1Z+0xEWKZhMy8OfjLWd9fb1R8JB1Y5FeBcXwdodXuVkaRRaJc1Pc
pcFLHnipdYXeCxrSnw/00Ul9NdC6/m2Z/YCvBwPZf9AN0/QLpZuPdoAhU5ZAYBYlur9d+VdhjGzk
OZRlbkxb29kmhOlNqP1HX/DPEKupGpPYqUMj56Aid2ZGfn/pMvtoi/3zDbT93q6FjlSC3Zs0P0LY
g2oOgjoGkqfXqAZeUqT9cLrQBuEVAPVJ+entUNTeo542fXkuZ6hWv8h98zG+sLU+/Jx/xrBWJ6Zv
UuSjIEicYRfq+jekYirdC2DdfL6xEPRenpJ3m/ifkdZNK0sezSnItfIsK3kJPcSxb7Ik79yxAinb
wH48DFTabtJoik9JD04ezT3oaxZWWUZVJ65AABBADv8CLU/7UKPOgmZgs7AYMimL97rWYiAgdEDK
CF4gJhYW7GKlMPflYH1HnwZEoJh/p5JknRMjNN1kqirD7SILdcpYM1r0kFRnX+QZ+qh1mHqhlAe7
UqOAQlFxIRFFCpeKYm1Cg0yohskKOfpLVnfbCY1RF20A4UOu+GW3dQTDXSm3YRX/KCGeDQoluGSs
WqTkGvT4GkS84nkwfztWzneqKTop0An9PEVlc/EYRFosic4z5hrFnJP/thg/IKciQZeajA3qDNbW
0modMxwbpw1MmiJzj4ZKjKJerQPFn0ZUY2K93cQqWhFqajobR6kK1zIQkaGE6yBYhY5Wqo7B3jQS
caeW2S8sanQPzpL13YI772vo3/n4DXa3MOOgL6hWtQV4DK1Xbge3sbGyb2KwC3KaouEUm4mH6Llx
32h9c5IFXHMUKportLzEIS16zkpc6XtFCcrvVhs2vjF0lYf9leM6JVwfO9KsYwGT1Z2zTPJqOPOu
paGnEdT9j0YP8RwzOuVPoKORo9bG8GWqTBUQ3zR2aPuF8nbSawrp80KEqQV+NAi2pl7cd7E7VyEG
evo0VJtOGiGPVUivOU7RfilbU3fx3sKQCbur8SobIvVKDfM/lUIVCPyEjQF8X26giJi7ek4QdS0Q
4IBjpyJvy/kfYnv8EfcO4mZoNniyHZgebhTaXujwlmHL1NcxFqXHfKjbveFMkFZAuLOWpnKKwuon
G8PaZeqkfQ9nE8qe2sBm6ULrUIH434TtlHlJPb2ow2kIwk1fTI+VFaBzF4EYElHU3wSBCHwjCZKt
7czGfuymF3gvEmR/m/Wwi8o10ZXJ3ChD81GoXeFjqJR4dlO0h8ZsBfLMUBPiqz49okkq9SCYoeJY
G4j7qg/3I9wXzaDvAU+iOIgSD7SgTIMrOuiLdVD3px6kH9Vk0AWurcAPrFq9aXTMzOg1RNyMk/WE
2tVkbiiuImEQF7Bfxnr2G7xc4Lo0ChT/EBmZOJLuiqG0T0Cd211r4K1VqJCuui4eTwMSXDtTINnZ
RlV43Vj6bxzm4OjYrbFVKrikfYZOhJ5aP0YlAaBH+2tL7jfsMimQN0GrjAclzkdAN1p8XadRf2gC
JbgPwjk+NKIUm3KsyltngvXvzGj1wrBGHrbI42dJxZ1H1xGJSqFWeznuIUgBaPZN3EYC65YSLbvI
+GWi4wudGMIiTto/UXJF6BPGI25lKqS7PKDlWIr6hDIGFX85vB6Q5DkUgQ3YDNY6qIjozpZ7jKRL
u/iKtJe10fifO03vDHdEQnPXJ7MFybWcwWZJcIuTAL4nJo47UU6w9ESBL1mH30vsoB4RqwuzeoTP
mP8PR+eRZCmSBcATYYYI1Bb1Vf7UeoOlKjQEWpy+nd7NjHXXZCUQ8aR7uVM1K2ZVCm1Nbiz+6+4q
6r10bDJgkJ38SRSoAaAJgb0KW2FeYWxXfzDtv5RagJf0Q39gVzzF+Y4XyBicGkFYsbCzZAG9dZyE
dyZpAuTRFsuCQ3+x4kwQP4KHm5N2fEqYmYmGnRIwyq05pw6h81RDqLGarfX6dmOssWhjj38ivtc2
lmTVVH7kY2b4BSlQMPYZp1zf0RI2wP0B2BnAXLJLk6YpbAE3jsOuad0Qww0yJRiIUaUUkEY6NfkZ
uxJRIAufftbanx376r7Iit+57v+QXxUMVua/k6m8GXKEBrsYP3XMgQ8tiuXTjqiR5/Njmoxx2Hos
fW0cAUgbeR5sI1Or1SDTJxrNIKdsIFj1oDzj/uHHbK3Sz7VUC9pK3TyEdKh8Bjw/supYOXdq42AB
vPGQcBXgykXCwClUtnpaIYhCXOlf+Af5EssMvKbIOlqFnBgvmd2z8Gi25atdVS9Wa5tv46hUl7lQ
2/O6NckloSHUssEP/G7M+OLtHQnDDq3yIxLHDaqadWvWomdgfYlxnl2FHUwmAAItda1zndh/wmEs
fwM4cNPbLmzEuVc8upkqA4A4cxWVrm/STQZ3jswP+ixEOGFk9NCXZBFQF+sxH7X5QJLZX8EzDrdS
ivzcVZy9+1jcDfN2RVAsKebAxvzHISSDyUpsjjul4j+hKGQLIY/k5K6HSoGAnVIO49WeR+ZJWG1l
05XVc2GsPpftdtancQ62vtefZI7VkYRiHEdvh+geMoXd1ll181eBDm7wdILnH0VCYvJAEU4ECR2/
THVOHvJlh4TrE+vFLhO+buN8uXk9eFB6wRW5m7hlDbiAwlbalqez9w2oWBQ39Kje7d78MMfxdTWh
WHVGmT1C2i3Y7yIKNCd4q5a1uh67Rt2lHJXk3szAo7hlDr0R56hvLgULe3O8lB4Vt4r9yUwTxjEu
cx7CinjrXEvB4KljmmytJsmdzlNj0NJNI7uoF/p5iRkNJfuS9U4bqxH+eLReY69kpNa37RFYE2Il
PNj1dl5ssUR6Z+SnnmXi26kQzFknAj52LP6qllHfni3qszoMQzhrpfMeA8fDXLimR0ns4dsVtBwH
OEyAI0F/78E9Aq1grYBFwc183lYHRMMocpb+Em16rOCp8c6r9VUTBXJHpfwnwbZ6aU47qletDvqz
kt1tDYgg1OXFkbHQ7U42I19Jb/TJjbBm6eeNpVzWfZIKXF4ScOPFT/1QikNi9uIwqNUSlsA0WKEc
5WvdMsMyVq3D2qShRSid2ByrWfn2G2XoQMVP7h3YDN7jtXV/nM5uPKdTtACSpHsP1dsJhTqzI7kM
fK0lwRMI+ZSFfPmq18rwZbEuzUJpsVZQYbeKCoC6cdjrxQhtRczqg9a28XM8JmCRWHw/FLUWB4lb
r6GVMFHs1huncuy4AESVajxsw5o84z8sHkXKFbgOEqaKs0yBTKY4ZB5VPot9nRy3gRMOCocPDDmm
oRcjx/o6OYfMwWCbtxNYApdpt3x0nqy6h5IXEz+ms4MJ197aP4Otx8MKU4GtIeggpWb9qYLR37Ym
nO07ppsxjSWJV05F8w0u2oyY4FU99oFElOVbFch16+7UYVJAYbj8Xb20bKpLnmnDc+uuX1av9kQ/
4y+owuS6LkZ3nTpdDQpV+13M/aEtTNtYUmfdd3YcfwDEA3aI12rBEAmCjqtWcTjWZZtqtynjmR5u
L/icQ7ZFskOFNrPTH4lVW57iZZV46fgY07J8mVtk3sy4/XP0nP4N0+pnR7AmXmmBzg5TFf1INX1m
RxsUwMKgr03sdZjb3vJn0DmeuszjoUzc7LjkK9JihoIjkJJLCLSyvKxZXIa4m1h7RZCLOpUY+LKa
GvlDXg7nLCvbR7Ot8mO7WIbfqP18Bag/fPGLXw/6VLCKO+PHCHP7/0mBtudXsJSXFkwdUIYifoaG
AZyD9epDTcEM2KsDLZsQRKNTm3YXPdfGt6FxdBBiWRFgJ3auSuckEa4fZnWlNdwD9iMZUHFhfPY5
iUdUdOv8IOHtdASrU/thl93NspifrNhJduydtGbz1GyHzMB/zOznHsdBeocMsL+PdPc8PJkGKA5z
CltrmPbsyUTkPC4QlQXv5vLaA3G74lSmmWwJ26sgkSBZY9ldB7/kQ2Qi/NgscAq1sELXkc2x2DLL
MzXlo+zxIJVd25wcabVvRauRxThVmrHQDQfAT7J633DOVUIqV81wQbOQEpdoPvxyMIoTUxMrMsY8
vdfklDMoH3f2U5q5MMc78TTNzsDwO5OxHPzOvZXZZoCqCsBY11a9j9TAHj5YN2VugFlI5ywJA0/G
pGRRCxHnlJcsIGA2ZRPc6CVCzvkXipLpr2m/4SYvKFIIWMkMXFSQ6AmAVKtw2dGXximX9hsmKL4b
p0tAPuLdA5pONJDGH2WMN1wUQodtredsGu2HIhvxnkTcTPpEHZH8Lr1Wg00lTLfj6raCrZcHbmwW
hPiOwk+qlQQ0kJY4O818vYKuMmHR5OZ2dTR5X7TlxwjJ/DhbbJN7o8GeuFK6HeAXqGH2onZBCkAl
ZCG2iqDuck8ABmelm3cUEED6SkzALDoc5V9EesuPrcbTPRY582BqTQ3la0hvQcmyBJpspgaT3p7i
aO7s/qZqeC8taAIwtBtOWYaqE0+vHeNk52i19S01PCWGX0g8Mp30bLTvirjjGKh3YOyEuQVEYVsF
Xb8CEnMQ8zEaDwjS7D8S2/5TSgaUdNKT8zLXyhueLeXQrUrz5a4xtBqmXgPmQ6SfDmB8lCodWOqO
FcakDVbhOTJ8U2mVI/wPxusZDvZUvBlBi7PuxpoBraiGY3gOlUJPkvLrXt4QAIJiVQ5inhWkBfAp
79V+cTy6YHqoxfDRzCTfvKqA3ur0SLkHw97ofxPmuWn95yYAkWSD5UCrE+FhJk2CTJi7ID1DcFgN
btCaikA6Pm73urnqpy0DWAt7dL0mRoGsdnElQ0Vdd4BIm9x0vQlCpDIdKKbZeFdUJhJYQx8/VyRt
8PpVnUYgiQ4RerE2RLVvtXZhvAS2JZzPqMJR8o4r17nEulsE+VJAveaF0++JgQELNSlYT7cZn/Ru
/ptmVCbpMLkeM7XbjZ4+jWUUOyB5yJR4OHqhfRDrTpxDhEjbtsGZNIzxthukHab8/wV6opueNkgy
RGAAgG7TtAjU1XHfRWOB3+jWrf42t+QHoPn8UjLWfGrUlStIrdYmOzEUCYHNbDVUG046WP/Swlyg
Dy4cVUtehqXKjLqUMbslGlv8qIX65rYf9F/LMJQzFNEFw/Gkw73TSdpS6HhFPHEybBJMULFYn3gg
h6NRNhRUbKERKXZANBqDGWUc81DIhurVVdc3O9v2THSFZdpLgkGlVA72KGK/qCjozjXBLTtrwN6K
3U+PZiWyaJkC5x16EDDbA5WO6aImrNUwrG7dGZNgAZw9xkibCj4/xxkOmYiTo9PW3WOqO/YTfynD
s2xe1Mxhw6qfP4EtKsEiQFGoxFseiyMwkIZpDGmVi7cxk1m4DqXxOaS6fuvmhZ55bZ84NDfLPhg4
by+TYD+pRELvF2r8pkOBZWAGwXTJQRsMAFmDuuz0Y+9OSQCx4HvriikE6gWxwjE4WTd3jnLXxhLc
ye9l6roXSlFAupI1iRjxg0MpeMQrhsDH2k5ftnxeAupD4OcMp4G8sVYBRUoDk+f4N+t26UutkMd0
7ARHE09PBZZ7alazfzSnWrl0+McvCZDDW1uUW1QVThFu4Nwp8Er+GtpeIFA+XDSsd4W9ENQOdUcR
UFDlQBBs1eYPN9Af/ie4fgyP+XSWyVAVSI7LbLqBta9VJVmGTzlBidFac3NnZ0p7smtuxdoFbiOR
iCL/0dswUd0vRs/bSBnrhTzS7L+2iXKlrPdQrJ/RzzXVLQHk9LbUMAGNLk498ssGXqvZHeJqLHbq
EvnDJq3iYwO0EdX1REiymlVI5oNxRV3BdsihzI9D07jnxNb/tXJlE1Fumy9bE0SncP5JqbaA5Mvi
vCqreWXPqg7EMLM8liRG99hW40KqXw7gYTsBxJuV5MjBK+8rGAkiWfUxXu/qm4GhlM+2+00XQFpg
XDTjbNW8/eOm/ezoEo8VmCZy4hhyco+85g/Nb+M3vandVXToQ5wA1O3EZATjsLOSc+fG3qCcG0gq
zq7DoUABbLy3y8KBwQO8h/n5CdFkqryWa68+TIaWPnS9UV/dwrHfUTRQyCKB9fjlorFgIi6ChGUe
hd2vAeAOI0RyUYXCglmr6vkQKMmog/xr+upjGKz4Ame1O6ap1h5jrU/vwdD2Qa1tMIB5LP6Yz/rF
mHg0CTZ2D4igGTYzzMAqzrdDk7v6RQfxAqFUQ41p4LRwXa05/C9C6pI+2urtS0lHmwKtXKzTMDME
yJ4uI2dEdpHWQ6HppQI6a4O4S9DG4yhnxgoyYZ3mRRwdmT23FkCatOnHsBQDuZua5icG69tbF7/D
WSedumxwnblkOk38Y6hKfljO8B7LMr1ogA4PRQ/sbcny36RfaMnPFIjF1ho1dazRBHVdgEC1yzJg
bJqKVkvqIOxCvcOkwfdtQnRZE1SMVWMMRz5OI8LUJEKl1uVZ6Zb6SY9z+33ZnG+7RsvOh6sQEGZD
1NhQ7haldk7CbBvOkrZ+ZoSiD9DLcVLXSNy0Qsk+Jt0ebrJ8R5lnCth3AkRf2bYlyGXpYitQ5MuW
DfhiKGBgw7AwAj/xMDQSxFJiKO4h0NiaXMLOYk1S6y3zY91MZNwcGNBYF32fVVXnFy4/sReA9RMr
IepdKqlhECRNx3Wyd0AtlyawfOalBYSrSpIrmNTmf1lZT11wjm31kyYQpuqxrP5RoGWjzOk4kNdx
sa4OhrjHFEEBt6iAAyuAQ+SQmgJ1ijEsuYUdgUSAbSN4se8ASKdnFvywJCRD5zvxuqAbGibzOlrU
7DYdVmvTa+95t68VLO2f3hbzEUcZICmLjfTTYA6SmU+gIKE6yzoyNCO96l0zQ8O2wb67qCO6Vhdv
1iremTNWieTkp1mk/R1/HBUCEF3DCeXWezEZOvUXXJieUbkaVnGg5RbkTy25cVyYe/WOqh3UoXvX
mU4Jpq7qg8ksfb1+32Glc/+kN4KrYajNfw6H/o1dzR9st8ozIjKvRmFNqVD5yCoG75YENxkVhsFf
OiaOSjxXIcR3zl8i44/cBgKoV7AzmW7Mnyat6egktFQhutqO4rxOj7PUdL9hku+EXao69xYj2nxy
Jp7ociR41PXRvUhXkx/mJrsYlUSvR6vIXkY3JY0x5o9U7loDsaikWUYjnhyKCl5licX02xaX4qGq
KgHcvjJiT83jR4n0/WpvG4UYt4TB/1KPCx7WxFnWF6tztFAOsQxk2m2+2qaGeobO7JwWINdvcaf2
+NpHprWtPj4lK7Vl3U1faTiofu0kmJw00znEuqIcSYLiE6R1LTDzZH5xGtRmGwPXvpL05SEfZwp9
7tTsaG8zaB35Xan1d9FUmg9ceQGdaVOIu0wknF1YxuN96cDZbai7Q8VQ+6iFaEcBuPgeNU7ESVYl
9QhBu0Ud7fgtWWqD8qFIx2139YRu/kmJrYlvatzpxhU6/8yO7TRk2aFj5/R2U6yVdSmRHVjIy3wH
rJhXFx21sAq3amkp1u9WADmvZ2M4K6L5ictkL1y+dm9VfrHaSHvaf3g2wwPuCsu6CKiQiEwaBA1L
ddpUmLg5w2JtK/iBYvxVmtFqB0uD+D3QbwKvh44gsTQqG3J1w1WOw9lm5X9LJsVb8+JF03bzd9dp
UV465iO+ve9V1y5rUTxvfOwHlVVIXE2U7UtcGeghr2JeNZxqver3avYHg772K/tiT/cVI1gm2F7q
oXplEcBXZfzOvJl71StaQb69Kuk/KebxObec/lODsxm462Ds+F1t4253chHm1TA92KqxnR09+3SM
/jWRKtYLzPXeoE0UymwFl8XSdDzcOvNdITleGpclMQGG826U6nwRDTBKqsez12RKHJgKNes6o3wx
1k1CgXjoonxPWUHN0UkxIBQbE3KPJNVnr6wRoZUaxX9KSiVNEE7gld+WL2aYu5PUJxwvYxYBH2SX
u6+QS60MIlQGFR00Stxowh6f+4WWS5ul9qXM1w/Ocv1g0xXxDWQqdwgn8iBmtcav2dW2+OhBl3kq
yxtsDVIk8oTBt6wAR6ZQxMXjldXU/1XQdTyjcJqw6QnUYs3Cojcnf4u9pCEuwa0OaYW8txw+Pk0Y
kH3x8oVuJvcMSkk0bFTiEcj3ka4IMsRMLuqvpvT9RQ4qpEvcYV5CscfrJpfit6zngDqYjeI+U3hz
M+NXiM2hGwLi6RHqeE1wvMnWX+v50+CgCkqUCj4EuC9HwfbQ6Va7UtQdBWaBXHzpiaNdafA0V5PD
hJ/G/G5Ily95Yq1QtE1Bh8Vlgb3X0gDHGT3cKi7I3ssPNUlaxCS5e6ZG/T2k48wfm1NDzOs25mEy
URqUwzQ8tQDt4XxhuyAr3qgbV4lv2kmKxisZ7+qq+0L0oYeidVlfzLmsieRKr4DYPcEkt7uVbs34
Jir8L5CGq6sydpW8VHpRXVVaTjZ7+MMCwnzK0XvxlJR8Q0KXqNWtsZT6naToD6m0JlpUx+FlhkwU
GLmy4OOQuxhHf20EhcBVn6dwNM38vNlucbbUPeDueCB0Xsmn9aSN2qRIg87l8OwmuzvS2UEG2NYp
YxtLeVIaV+fsq1XPpQ4fxLn5rtXlK25Rh0+7T8Mti/UjkkIsqYtOBBcPixPR01wfJ4MtscGejZO1
g9jnvq9umqUDbdw7pLb8IyCY4VUWRuLierR4H4W1XJXNdS52wr+BPfWz6YHKLoVG40DVk5ARX4xX
is04QAfV2qAW9ZBqXdoFamx1sJHVIrl2OCRo4vA20XjHN9DH9xwpAslfrJ0trSyO0yCy4843J71B
NavlLikCcqWwWKDzs08v/Xml3gUyj1VQk5EEuAYdjUq7Ok4mrqds1+MtlHyjIaGArgKN+tQJhmiA
JIWPO7a/LMxjXVQz078K9H0eKgqqNR20RjjTzdERU/mgEZMdknx8KJARH3KrReEjSu065PuqtzCm
ILXK7cLStThblilPQoEE0TgxBsYu6z7TLJMh1bvSF0Sf/uZWOsU6zv91vziGWJ2ejImejT3j9MDb
wixbPPShWW/7MJPGMrhmNjSLt6Hz3BXznVts29F1EyucJpEe5nKmC729be3UHZEtNaE9ifGRQ3ql
owQnLG/H8mhocXYj9U5eVk2CxzWm9oHCo0Pjax0J7DYatm2S3/Xd/CQINo/KQmxTDorAh7o3sIX6
Zbpdf10F6InaHqxTT/XjSU5jHKkEFb5NIFNDezTSvLrrUssJFXf+zQprfk/m2kq91Vo5jwpOAjkn
v9W0WlHhZDEZ81zQ91b5F6Yd8FrP4oEkIvkaTKM+YOREHTcU9H2TNveL3J5u2TjGV6K2Km20uAUW
kbhnvHzuWV2xRiVFLtkSrp7WURb4XbiOt75YD5Reu4C4vr3vCjlfa60qjrbjjHtsqLARQBfRGpX1
qCmyZurBIiZeG/wA85p6Vm6+lHJ0D3SBurO0+l2F2apkvBPoBmsAgxy7p95uYl/J5uVWLkmDxmD3
KBhug2/N/YeJ96cjD6GF/WMylHGyHKV8mw1RPEzrOvtql4wh2EJxV1NCDouJ7q9uJvU5dwvzDEgz
O+RV8ZILuyT51NRLb+oLv4AB2VxdCM+mqUNHCniGNbOIR4NrPelmnLwVyfpbD+0HyJHU16oa+EjT
ZxFdVjWyVeInoWCe2lUswWLa6l0Ss+js2kUfNeamezi99CDj7LnWZZ9S4FrpoVvLy9SUTPG7KQIx
2qu3sxVXuAU05RUh34n9zdu10bKIjsEtOmCHTMn8nPQhDcyVG9bReMVBeaY3Lk/1QG6m3boQWh/Y
eC18sWxGwJ6OG8Vj6fwSpGkHFb8BLaXCZWjE6U5rr2yBsZqfHQHdka1UJk7cGGb+uBheTT4cpa6p
8SkYn05OD1CaXQuZe8/HWvV9E3N249bxeCaRgYNAvzzjtlVmxtSoCGRs6vuaqHldZG484LcsrpoE
jLylAFS2NG1DLZNIbptOu2NBrojcmoyQvavUMy3UsCABK9ZMLAdy1/w2UzCNeMnSgFoXRjmtN49b
7NKhtxTxL1bt/z8E/n3yDD92cwQKtvJrkqzACpYf7jJCw5jH8VpwWB9zhb9OYlD1kb14ZdYg3aEt
G+JMOPPWVj048za8WfxoARUpnriqxxcFbW1QDOkHUz6w7QVT2VNmB1qSzs9c6fZdm/KFmgUFpZzF
2JMc7C3qrY3hqem1iek35jOSO60bM28C5xLQE4l9p5uq0E214aSP5XA/qvFw6Iusfnan1AiQhOk+
SzF4YuGh1n7cztanqav9cXJW4z0BQPeiSCeBX9wggaWl4sDLKanjMUnk9+RToZNSIFxbQiEQ7Kg2
pDU+dEa9PU7TBJaEAhQemdFL2QG9Glbbf+F4rG+oRQnGAOz4eaUm5lntDA84qemJZDH9T9plpJyd
+lP0DmkOwJXvbYjb91JztuOS5nZkpAYlRbqTjSL8xmWACxIfgfrf0MxvqZI8I1JEPrTP8CwlNcDO
iR0G1az51Un4f1jKqQnbniZjunEdC1M37sx87r7VoZ1eNbWf/JwcF9fBOoZkJwXVWi7W3lHUWzLE
BOvJaPtjMSfHFLJd4NqjFiYuAwpLXCeMm1n6szYaf6xA5FABULMvupH7mtbGLBtyS/Zmoz3kxGPe
YNHXQIuDm0wn0IFyA66eLsZRMyQNf4W5XyOeJx9/KrjsqstHb8Jg8c6olB5lk/3i9Jb+aAipH0m3
mOCxipYTXnK1OGZ8E+ftFq1zlePBip8ycMwXeorVy2AyelGvTnmjWWcmp9DDFUr+hu7I9mVjI2Ru
SHuEw8BZSifn0Sg+YfJQw3mIhzsiAL/ja1WpOGeFfi0YDJhf8yrSGDmi0Xht659Jy2/jbQXufp+V
N6AxVf1CbcZrqBIUyS9yDe5K6r0lloG97+/gu31h3DEyre4orGesXTgXtaAwn6R2Mc0bu75L0rOT
HYHiZ3SWVMjhrnM0WwK7G4xAMY4mt6rJe4RXZe8Cn52h8Os9buXRqn5d+4F8y8tUUob+huqjtpED
qZeBemc9hlnHrXJVKF/hQLMfGvXFIJmq79Ls0NuU9MzT2qA8K/+q+VhSeeoVX2f0u25uVkpJGWuc
93tTeqT9WE4DvRGKcNxt3fBvRA6Tan+9EqBA6MabpfodgUTp8S0Ffq3qwMIiCXOZaEm7KGmeE/Gu
tDeazE8mHW1LPNitG3Ht3TTxPoHThJLfPLT7AI3yRR2jpf9dKVqYBbOOJFTq/LpSjuqTcJ4YQSAj
Moi4KGeX81HLz2K9OCmNWFEGpjiq5UMtn2s+nY7s+uoMVPchH09DGUjjhtaf7wxO0Ey/+1Oz0n9k
l/iSQb9tCIVC07lrujeVAzORxbnQD7N2wXR2qkoY0GTPnAyj+pODv58ZVdV6kknXn+anOIF4MlJL
XX45gbxKO9sjBTghz93MxYNOpAB2r9avjQWDH1eBLrwsnr3WOKdMI/HGcJEE/NRU9lrtXsEALj6S
5r7UTkP6u6syYJL4s8kv8KroGPOubrU3wT4orMz2g4vvsTfPlf0jtOd1eYWc4tHb6MU1dg6SbhZb
8QoDO8MhZ8amMsNB+y1ziPJcq4gbsk1B0Hht4ttMoAVknqu4OlzkFnI+0att1JDnohNhPqxqlI7G
7iRe0smsT5R0v/RCL25hE4f2RkJVXOfqOXVQjHK2D93CuJS4d0zFrwx88yXScQ4d7BDWTay3lxTJ
jVYeS7v2Zkx+qcww06Apgz3JBC8dpX3VbbkaKPQER577MrWcvC7ttZLqaeyJ6QXzQgDA0m8JB/Pi
kNFunoHRMOl6XJMM+tHTst471dXCFLaQ2Zv9e668sXLf0fZ1jGsBUNMtVr8f7szlRXUf2/iQM6S5
yX8UJQ9K96puj7r7wnz/Vv6bMeokO21J27l8R3XKmVg77Kom3cTCsX5k7UuGq3ZSj3GynKxZ9QsY
oW0DaMvFOUKlnmiBtsFpZTJHMCLnomLp6qdee+2NwBDKLdMiYaPvfiBcSNmfQOxS0lFp+JkoMHhy
2stf34vF48tvNp7WmJ1kQi1njX02BPzRUe4ZPAr0+XVh+8l1f3VOjVXc29YvA4J+kmITsTNPo8q+
6YcRUGrOcbvSqj/tk5K0KKv06q4aIQkHIu8AeVKglHWY9crrxIgafHLPiR8K835Ji2NhfOqMvq81
fHXGHhL5OSdkccPz3N3tV+Gyp/6CRQWFUQHpueyg5yUhaaUxw/KMWlslOcTKU69XktxIzjgx0/gc
g4u3Y2/IMHQghjJCJb+gJ/QcEyTPdK9hkZ46OuO0hwhWOfDbYG62S7fp/orZNTWDxHitmw9V5Vex
kOowINBYsKQjWpw8qWcr6alz3IJdF6C+Eudz0PcZ1eW2WIegUuLvfpIBlWTUe1drPSnV2zj/mOpx
rQ4a4VLhnmv3qzHvAYf5GZT0wmg4m88dOWFtHmqMdzP+wUKDFvbAhZoVB8qJ5az4i/2zcdjO7U9X
PNvmDYmFZ8qPZPxgzixkHY+Qh06ZdrvlTLgfZ+XqLEeYe4PDh3A/Yhus3pXmgzpVIAX5rP2l9E8J
n8iQRVV10PPXfvqxa3lYmb9l+IDhtycBg7pl+LBWRvTsOWd17XXVl0ju7V76dXOiGwPn8KmXb6tz
qfDU/E83w1JG4scfvFs1v6V5v1tgXeVoWo/l8o9WR9P/Mnx7xMJArlx5qv5brRhv3cPa3uQttybH
9wDk32aG0cgPW/U8OgzNbneWec+1FhFJ+1Af438t5ZF/INpRpv8NyqFOXvPpQV3fK6ZGtOGiEF0l
tjsc96ljxjUyjiILtnzOaFOIuW84lxjoDjz9wcfG1oS1YaWX1ijvZ2gqPPg0InDxrflhmhkrHKkK
VreaS80xh13zms34jM0fe/nrGUjJMSWYC3D7LdnddyEvg7/mfwpdBgdB3cDg9ZyKoBbfq6kcKCfi
W3pj3iy04u0Wh9qhUkmoHORphRlqBUw75qBKa/xYNSPqk1PlvNMeIIkuo8p8S+M/63aA6axWx/7L
ObXDnSX5Hy5kyd5UHQb6b+xOnub0ZOGCkSDq0+1mn/KZ1heD47SoOCz2k0H8VlxQ8UKXIr23K8gf
uDObRwcHkcTa0nxwerk4VIEi10UZWNjnOVQw7/nu9pGYT/14k7t/uGLK6ZwsN8hYPWu47l8a/Wc+
opNLqK3fZvIx1mm/m3aISpI/7a8pw5XwjrrI3H+7VL/omXDndH6XwPbPvvLiKpk0AAi5WeEIMcC8
1fW7VTt1PUmsehSLHU3cF4Zz1hS6D30k8luLlsi8PTC5ytD67do9rvOXrfHGfJTZp5Ka9GOZtsd8
JpXr2Ab0+sOOuSB1+pjty9bcW8pvQxtQphAwEAd/UedR6uXYlKeqfVYNRjK/VPtiicd4fkHF1iSn
zYy69FJVj3iTIJH5orp1KcU2812Z3wvGcLPhs8wGXoKL6bygoFm4vrKEPZYXU39O8vtxulGT87rP
Tw3vuXUGljluDoFKmAG04g31CuvR1fE1gwmPrMnke3zftDt3DEnhAnP44SKisw2zGv1l/LdYRWTU
Nw6Cd7NEG6OWYVcdXDJ8MTykhRZmOna2XHiaGlktGzTMScXcyuouVrxWSAWT5jTaj7k630z6ZzLG
h1J3KU5jX+xuSWV8y+5IeGpvol+xqAcgRGhnZUh8TqRMtZrQX7FUVPLkI+ktkibP5uZ16kcIaUym
vhjrftrl5wX9R9n/ZIxUVzVqivpUaX/pZHut/pZzAOhqDi8q96lCV0TuC73DZP4b1zRQshXk13qX
9xV8VCq2Gvcbf32JNqk5l8k73c/D6N6zcEE4kETbbvgk2ljs0JaMsFlPulX+R9J5LUeqa2H4iagi
CAG3Ted2zp4byjO2yUkiCJ7+fL3P7dTUTNsN0lp/3OezfhpTmlBWwUGTblXyaXxE/fNr0t1WiR9b
PYWG4FSr/zvpertmz3P3lWTEtyL5LDgSWhBLZW1z+15H/sMalTdDR7mz4LZK601iIaTm9z5TpR65
iBclh97ovvYVD3RbUdKR/hMeFFXx008NBASSfvQz3IZqG4znicQfuGyOXfpLwJcb/skGMUtCk3kA
clSo52n6EN1BDve0faC24NBO9qr59mDUVYQcTvy24U6O5HokySuiGLbw/kSL/X5yvntM4UlE0aok
xHhEAtSBeNr4djbuVe9rfViFObXNeEJbcgX301+VHMLw6CB4s6hmWwx3WfayuCs1hmoH6nfjekt7
gHsiiPa3C6kmVm+D9N7csv9abbmpbB0L77uvfzM/uPhU/6SkddbVx6xytnMkcNB+kMvrRBvqQ2dx
92ZvefSauc5uVGh+178GIUjy0iy/UU+jIm4c53Ok2XrkE2dHsZ4afDALG2Il/6R0VKttsdrHKZhu
Rvky93uZM6eQzVtYGwcOmG3HVt909I79l+9RQnX1jkHQXPp2Xzn3Y3CY5MkPCAKg/ccPd8gl4oH5
UDb5YaRjeEbo59qPg7qM4qLgwWX2XXt+bECMB+vkQo12oLiF8xpg9LecA4rQjc0eRShlXCCIZM28
SgHi/LqNgdqMb8ajCWikcbp6NOE39Yl/V0qDRC3iWty13gtq1k3eGkCfH455kdwp6+IEp7o4jCUd
yHw2eHJ/fYr835HaekD/Su3r7H0OEkLnOZCwKZ0tniIIAnqcbmCcPf+nSTskpC+wIzlSN4wtZLsW
1a9tbu3+xUfE2tyQSgJtwQNt38kOnddRXdugwkun2Xv8m6n+9WCUU1qbFGBV/iJHKCZKc7r+IZGv
5ezH03I39An8PpPZu4PUayFKNABXZ+HjAdDJbZDz9jXP9fRm9c+hepqXw0RyTBPGQL9A5me/4i90
D0p/umwvIrro3D61IBnlwhCEE7Gu3ugbvzc5YTkXPIMbvT5VwaWWHwXlN+uCJl1SZ00rYTafbapB
V4KHVvx5HshqzTqdMdrZxe+EMrUbj2l3W9ABnLesuFzgTfMd0R1UwYjlzoGGWM/NMFjeIXLa9gXu
kbQ7jvnb1FIxaCvY6n/5/BXhWs6QGVjeR+P+7dV0yLxl69knanAQcfEcr+H4OFoUqRPYL1uzdaps
R8vaLrOm/UovmuzxZwgKAMv5r0Dbt9gl8dPjDa6vM1BDssHr90aPUrxyWCO4Ls9JBLBvhXc4CuO1
bG6qdoEgxwYJ1kPDVb7s3EmfNbnm/D4CxcJToggU6sEjH3Z0LOxy/a5OCAPsRVym9m+o0CC5ZmcJ
+zNKMRcBxDbRGE+csygpzsGwHAcCluyrkImuRLTzmEtQ1wjU0+s/J3HvFUHPDaJYMUUHTw+73LnW
I03bvhHHfuFlD5b5FLbpx2jaDyGsY7ROOwoBbtqWSulujYHCNnKpHgAzd95kzgD8nz4zooymMxVA
j5TBbud52edd1m/coCX1WtKpYZ+G0Lqpy/SSeda+ge7fQGX8KEvux9o8pYsNcw8/Nbvx6uuT5q3J
IzKKau8TqQvjBPVdXMhqk5dWTMDvswiQfGXy1Hj9H1OGcue2hAxGVXR2uHMRgsf26G16y9utkRXF
/lxi//td6sdBP0sxMSWvzcaNrptc9QEb9DDn5d4xWAmC5bwSAYP87aGKoIW86NAoB2KSPjBH3zY1
bF4DMz+qo0mSBzefiGkljn5c9d241pfGmrYlJF5iUy4HskwN/CXkgN6ka/KAhPDWkP3bpP672w2b
iXtzKF2cgAhx3PSCfYnqp+LVITPcuOurXvUu4u/YyCHHJY0jU+wEB0dPNe26rChyKB9Lo21JBLLl
Oze6rY+e5j1FQ0nuVqzCYAdT+dlb4bFs51vlmLjFf6mp+oTEpJJ+ieY3JP9HqcwTUOT7PI1nUSZb
b6XJwKH9nEhVNp/rTju3jHcaTJ4krHBpUfGKe3v8HhP/ELnWMec+yWx/50Mz0+sJTmTvkboTLMYV
LHl7SYW6ZBUDfIlHbpDOg2dPO/lfMR19BkJvkZPFWaaOvR4o4hsOo20oY6OcE0KPuu5T4La0HDZ4
F6/vD5+dixmJ809EqefsBGftrFvCne9ky9A2ufPzBIA0BN0+tcDjbFAf45ttBQIPLPVjL9FTTshx
7E8ZP5SsflTL9x3WOwRJAE0RIxAqM48pknp6H9ggWXY0BKGmcZmXh+JUztU2UtXJthvcn8WhN80n
JHK1TdYs5aex9krBw1xFhm6z3EBMAIrMhpqEZA9LLHYjkYRZkdpgd7Q/JtwGktXUlfmlDGda1tJD
MpllK0if0gARlekubcpZHq6vAqnrNDAT91ak6OyE+5qu1e0RSKBtqwuColO5WLsGq18SZewk6rpm
n5AKjWx2VIpL75lW0C0dfPf031WbAn9CrdL3nod3WRzCcsfHxgvoMBB1t7ec4tkb3sqJRU9jmnck
zkF+nRwZfffsD+VnsUjEf0uMDvJo6pSiRiarsWOswzCK4rFBZVZvDYxS4lQ3CiqsGziSmX54PAru
j37s7hdkkjrjpXCaOET6gGIVVzcq8JVTPslpb+RN6HoGDHYcX2XnJhk2BbqgpoXKxvpAwyYayC5W
LRcRaegorwHmu12mwqMLuEqXxa6YzK4cgo1beocgrLeu39wxZp5xAbNsMRcPVpwStR26mNuVxEuE
EzPAJJk3YGGCwmTIAbQFRRv7FYatoT9HxbRpr2tbRqt77eijYOpVY/3ra5x4tbd+ODNc27TcTiyH
K5BsFyBzDqlosjMYevpbGk5MibeoGUtQPRcXoJshNYtChLX9ziTtRbMT0hgaO9a852Q4XcXni1Zb
FzFeNFdv3VicR1PYMQLZ+zVLKKkU9VPro0tENMFyiLOtEM2Hxq3GygbJ4iGCLRz7tp8AykM+aIVg
irsEbpaRzOftyw7YtnZzAe278i0CiuJf2iaJiUkr33tJsBlliHiAjtlKYjGjx3xGCx4Ax5edB2yC
X5Xvc0HXlM/FvNGoHmNloWFfk12Haqpa5zqWlg+0UdRbiXO5UzbXLs6iLNwi0YpTc13Z+9hrmhs7
xIXscLK0ukGh5G6iTH57uE3ipRRxJuD77RCpNFepXTr4DnHza/3TMoh3fF5rnflCu4uRapes9s4D
2usc79YB9u8XfhnppGmvVe6lEeuLV3hH5NyHztXPlJ08QgnfdvxyJiMPo7UzUQseWszHbBGndJAH
3FRbfGY7WLlHe2BUhYQMcQ6SUPpIfORnNyMKDaH9HHtl4cCZITNo42hLq3gsmOGy0XqKPDa4uTkN
TOx0+9Kr65vxXCn6OxVWaDc4ROav4PaaOn40zJMaUe4maad6O0j8DvypQ/5CPjAKi3RF7C7+LeR6
o7D/4tnjgMVbLJAbD8HwUfn+3quK+xmMbjAZjHCDASy95Ko/4POH3hliacp7IdqTM2KXa6eDK4sn
vOFgoVCzsPYnW7onR0S/vczpMC/x42TNc0vxypVf9+wIWIaXwkTDaYQrrxPx0BJPg72eT6lrCpiR
F3ocSH7wsViA8IMOiHK0Pme0g3FCMiJGJgMlxD/YuJBK0XvZJTfriH1tHlL8+OlL1JjboRpxFqL2
97uh2Yz4FlBltQfgZSiNHBshXdx5Ab3A5SAwLqK0vpIpFjkDOCDNTAEkMLBblFSETGh4/IDEfZzd
iDarkRF6sM9NpqEBko6kBh8Bt4Jd3WWDoSgRtVrCkupG6/Gq1VwCfZu50YG840swLuMReu07NN7e
z4sbA9BYC3fXpfLdTqf9mChxN88tCGJIykUbsdOE2wBCOZFU9U7UhQR9uE2vq2O9sM7jWbVZJ6TS
d32VsIQ7N16X/7Ze+BOF662i/qSj6lMIzVzYnGdV7mhJjo2bnf20Ol7FL8y82yVEhXbFgYCVJFiM
4ypgE7NuPD+lgBnwvbW4sYHDBjDK9HoZWhhuctZVoRa0RgPLR5kxytE1WkiiNOo+3aFo2Bs3wvVB
ky6c/X6qIF01ZvPGqPYkMvIaSVvojc/QLUBYiFNYPfDwYToEVYOockRjXjSCUERiaJ6sBe9+gc3u
ru0kVStUtbEm2Y8RL2hX1YpO7/BKEU3uoxO2Xbint3k41HmG3XOqwn+FDv/ayo7uCCGFf3BILX9b
PSgs17/RugjUa4vo453YqOowL9wGsz+ihZaIgzwqX45J0NT9pm/Lr4Ky5/tWovpCNkQVzyHJ0uZG
jLQHYF2w2Hb8j3ES/cWo7N9a6vGA9zDHUN5IDHKqpLA1S+5Dx8H/ma4Zz7SXuYjwwPJckizs8K3r
lPuB2T98cMVSl/FolHsQwNqxFdIe7TQgDuWUFOfJ9c9dhG1LKMzWqzs7/1X+Hk2LlyhPgZL0KrC9
4c08wsIOu74MECxphHpGYjke8EqiHMLGhF9NA9//BE6ErLag6tsLA/eLHmVEWhMi+LQb4PmKNDnr
nKW+LkeDVzVyoZ0wWT8hRMtOhcJUAEaS9wCyffHS1iB1EtN4ts0j0GMn8oh3cbHmPBYkdIQkm6Tz
w9zlwT9Z+wSYLCOgZ0jrNqmF/r3ji0RcZ1sfndPyDOO/T1M6hIMlIP1BRwrbtweHTdBM/S901nU/
FnxxdkWyB06kr9FYc4omSoPrTOQQYK3cFpWP2J1pSnNyLtljsA7tb7kOrLc5vzQivF0ZIboOyCCJ
B7x8922luuM82s+1mb87WxXnxndua78isyMLGAWLpqQo8nrVDiH+Y5/clYco7wIMeEO0X9XsfMA6
Ry+okc0bCTADVeolAkg8nhel1bRP3U5c7EiOr4N2YYCjesUDFuDhQY71WJTW+tvoqvqwUUUe+tVM
xwaylP4EiYa8KBIIHSIAGcxnz/qWGpl+ZI0vXoqxKIxoZXRK3Lpjzm6Bl+C/R78hs4KjrSx6jM29
zX/czf9Km7yUaxb00Vu85zzs3YM/oyBhfulK64xaxQaj1uDWflpzUDlgw8CC1RsG26voc238PY1w
+Q26GHfrujAVHY5VZrJmMCdqd5F9yHF8ncyEHSMKwQHtqH2lspURdbI4p0v8LPamKgQWugJjPOJF
LZCE+MOhvbI93RwFf6NcURuO64u8gKnHmFhSmcJPnW+rzjeAGSlTdZ6FsUOjNLgtR1BDrPcz/wVH
lAsD3tr1eOeOBC1vyM6Bi5Yp1jrAhYOe8h/auXJ0zTPQUFNGOBR6+K+M+C5Yj46W3Krl0zieDqmN
oRK6qheuXU0axJKhtg1BRYtiXO4tdQdHh/tnzOf73FHXjCkKyYqA6SKIumPXlv+8ZH2pS4N55XbK
5UOYkR2PU5PIjsgsSP2Q1hxT1XKcu91zwSw1b4aM47S++qT9xG8eS+OFXEpNRycU3bwn+qCvuROO
/2qZEWSTlua9n/CbLpMIQ4iWy8MQ1N1Jt1OIWBeYYWtc63OKWGNHZuCPcnFa/JbudJpfSRjIpj0f
XZ1yvfYcAWCwTIVju62LoKN7u0q/vSj9w4yy3jqmaT8qwCGxvKYVEYFM5hnBGwmZB1jQ0xgnKodc
nSS/yu6rJ3sMk59hkU4KKZ7kpyAJ7xPuwed5FuoiLHSFtUVxNbnwEWfK9eCoVmdn/DzWCTltjLUi
xIhaKT2dyJSE2U8FcAiTT+HHdjZHDoVUoxx3WlVkHeCB7Y4eLqKYCh1g1iVdIEqK3lYYc4FbC+Mi
dgS8ips1zfZ8renJyvtsG+Zczl7h8ACuluNfZiIfkD2xLdxU6qNWH3tcI9uZGLnbXiAfdpnRUDhD
0E70NVnS2JtysBicZb9+WCt0t5gtj2fC/7MYnpbBzXcTMUuIYVlc6HhKQPQt1OwKmKvz9J/5Gl1C
fJyOeyWSg7YIjarcot9ThkjASB8mjB2zUzN+o7sacmem465ivKOuj0EdUx/1azbBVlkiseSi+OHN
t8s9sljeobHGQgTXvVFuzoVEbThiaOlux9Rml6mZlFMr+FqxO2wre0yZbP1ywyQXgVQl+EDGoWri
Ll/IMbrqApMIHy5iuz7WmUoRL8jHFLtIGmcdmolRDckGgKtoaShNErWd1u62m4cfm0af6UkymSFD
SIoHNXvVSSsBX4RFSYCmZ3fegFwao6I7/9Zc50SCee7fJgy+gbKiXTfXrFhM/GUcJRCAUTqdp+Av
+l30BXVPxrVtuRbyWtqLuNXr96b33UfMDeMHSUF2PF8V83Po/hmGtvB2eTU7DH8DyWQpqWcniIPh
FK4obgS9Lg/9VflYuABVAfvNLhiwh1YpNzGOLLzKQkcPfeWiYtTOpSqNvjqQOvSVeQ9wIy3MNV31
Ea4V2T1h98X2OqJLSsuOV5/pZFKUbMcQBHj8wyIrbwkyUJCzXRhnSpf33Sp/kzG/zre++YfA97tb
EECZPriPpGVukyzByetEbEuB3U/DjsQ7wX3WSc2zgb8KqApw3xh5Jc4jyz56beF8JSbpzgS60Dm1
RPUD5kn/ph4Jd9jM0ZxBhbrGf6sRwu4IBAA/oOHdunUzxI/hnNvXxCF2FwOGsTpVFF1aKYvoMU8j
aGthGd44CdBvwZVIcltSE332A5pNgizk3vfz+xR0ux+dOHU/koF1ArAlaen0nE3k/pSV/0Rk2FMv
RkDCbnrwZuumUWX/liR+geyhBxgYJ497rxhhQvT0Xbvahj4Wr/OQQYUF9RsVjNmtyNLx1WcPYZc3
ALYePvUliR6Xrn3CU/VShRinBGZJ7nJO0s3a9+8Dscp3dcEEKKRF3FFO8k4p2vmz95Cm/sOL87Li
Dazv7a5669OrQWwJoLWa2XIC5O70YBOlVMf9uEIQhNwWIQjFpp6G36qpf2xRNIBSSISkDxvdE1TF
u1Kk4xR3nkVQg81jmhycnPZxGQYCHb/HwD0P+KYn5tK4763mIPPxj0+qyYGwjeiyDOm1bzJCxyAK
gt1UBoC4sCXFpHkRraY99zh6Lar9fIpaZ2uK2nOgW4VDr2Chfy0vqHdVORHfsKK6rtbgXw4it2/a
/LPrGtwkCwtQV1nrpiDDJR6XoAdEWOE8QiIxds2S1f+62q6/yFG7KrlL0MmdUDBnfXnVTnXKGe+k
6Di43QU20huD7slxC4cV387oCbDD4gVsg/WTawx5gpYp8H829cerCafcJ5kFuFqExjm1RTNzBCQO
ckO1JKTupEjF31hE5El1OPemwUE8uDqF3JP6MKL4oQVsk6xifXDSefxX8X6XOyu03qfK+rM2JjiQ
MNfsaeMiVyqY/J/Jq8Y2btz5fp709OY7EfpnqRFKXaOJ65KGFnZF/QKd+2LjkNxWiRVgSXKHfV9B
6zN/Zxgc7DdCtCJzcpdkRdQT/kwhtwRbT7CbatbofU9y08nzV/y/VbjU93oBiOuDSPOXfNYokp6h
V5LiNiv146ow9zHMuUxmZS8e66yBnKgXG9KU4WlTNsTA4n1GLBDxxWQTQqRcDwFgSv+6yDl8tChq
3U/ZVF8SObo7Jpse0JPqudCnZG8TiCza90mkfsprghsyFCbGKbAeRsKnvknRMjeDENPFc7U6pSZM
tmBA4JXREBylWMXWqu2BpcQeb3jP2rgSPHAEaM1HiTrpdopkf8rDPDxVSgGSiwLv6jy04GeOgPEw
zb2aOV/qCaQNzNK7oseYjhTBJeB6FirP6+lBINT0QeyNjMtg9O/axu0/S1vrc6+i8lGbIrl1val4
t8mQwb9rjfFc5st+WkoIKMKvzgHEBtPhKDLsJ2o5C9/+tyJVs8iJ29gt7Wt1EVmnCbf5UaTuuPOB
yeIi8LojWAniBdfmTA/5aEnmuee5yeXXaJP3u/j5vHVJOtjaVvFa/l/fhU4QDwP2PbpBx53JLcC2
yEn2zuT8rOPwIRc893ZhL39CMJyLZzBvw8q3ZxryyufVRlhnV8bcoOeWQ4wxBQJa1y+rn5MSIwEr
hYWWzJLF304oxiQmr42OBvEbDD4vJrN0nHnT8oSNy40NjNUGr5mzgdgHbK3PebRcg4asLjZlfhWs
TxU3wDpnO438n0Ag5rMhwTik087ZU+jX/M2C0hyxUKNzQN5S+8OOt5/Qj6QLLipw3N/ZxdqszciC
NOTWus+Zv79LYc8PC3nj2zbrGf/J9rkZjfNQ2eKHRDO9UdkAS8WMGzE0lJI8tqlJ9iZIBVREbz13
QelvS2nwySReQ+v87MrwS45d9sagEX3MLnd4Yee+OmKNnN9VLYpDi5cGox82YtCgvn1fAxxiDWqJ
rSa3dD9OjvzN5ZNoy2Mi/fmxr4iV3NcpFGEXpdwV7qLOvWcVZALYFp5Lpm1y16oPMff2ji0SiSbd
qPk7RcYLCwheyBiFareBa1JbygHci7QaEJUMmRPzNgs3qMm5sZpPYvjK7ezql0pb705E7Sxy6umG
NCv1ivpZ30FHe7gPU/Arp0wuEWY+PIN9+g8Ax2eEwZ0Sdon61y9EiLgjz/QIzPDZtqsNfDWDsqzK
v+HR6vZF7/1UvfIxD4z1MavF6l58N22HbxNYMseXGuqbMUgdsHY3vygUXOc8QPZUT3JG1FQ0L/WA
jzSoFhOrYgFtshd3YtrFwZTEEdu2d2zI2cXfXZdoOcBYpmqv6hmCgLqZ8C7VxQws7XiXXuB6XOpk
Oa5o4Z8FfCmSe13tqYKmzxbDwQ01FlCahWy3bmQ5FCRGZKKSCr+r1s7arkEwB6BLNnJ3tXTeJggl
4U2l7SO0XcL3IQeHL10vLbeNt755qwd9RLSUB1iapCg+F/RIXdKVx8Fxvmp8ewSy4Kve6H5ZoT2L
Tn2sZT4ipHdbhAO1yaiM70YSdGhIeAgdNQG5u+IuK8CkEpuIJjOhkTEjTByZX+uOcnJ1KOb0+j9E
r8FQDX9dB7RNawwBLqKzLXRBHQ+jiHb1Wlbfa5Som7IrEtLlkmqWsfZgAVUgnftVdCFebuXvu6EI
dxWL27nusgHeDzpKy4b5IHP8O8qEo8fe9kdyfgZq8izQuhm13pITkWrWan0llLc9ru3sPDieJeMo
LIYH7PbNvnPXOl60Y47g/2XcSZH8rSZmDlBKJobVsw/YX5FuaI73vMgJ5WqGHBDOrg5V2Dq42sHV
sYwj2ApDhz5jn7FNz19zobv7oqn9f+QGEO3mA+TXRECufGR4vtX01iHTQRZLhoatMtCo0jj1Lb5j
ZAteyeNE2mEHVkCiTEnP3b5ZnBzveppsh0Cmr14BF8eFYXlvtrLqkx91+jL41yeKa+EAYAcXru16
n5vGeeAtuHJPYJp1Bh5KNhoFhlMdER00/glSvmq9NvMVzK12jp1n7yZY7HNtj+qlHrsFgZBfo6+U
JUuPBUNaCdtCvpl1xKOShkyfMDEeK3RY2ag/Tpb33/NSm2eQ+PGIp6S89Gnd3TWT+WdLmd4xRtQ8
V2iZI9X3+KPW5hjJbn5Yu0ZeMAMTpwcBuZWDT7KMlzYYB/HGTSFHeqdgO9qp91h9YOaiHNgrH1Jn
W7UaX05PPDCavnVGiUyUMjHFm2Ftls1CksM+1bxsDoD91lE2g2WZXh9gDrJlAcUYsNesH2U6iled
ManRjk1g2zRIsiDDaF/5oj7aYFcbzG4fssquLS0qJ4pD2iAWlKpuqQTrXo0puZWYU6CCCH7BP28O
gkjF3wwd2aZq5+Ro19hG/RoR3kSsBxQAW42T07MnZIkB3UT5Hl7MO4wz0a2kIbX313NrE2C33DRc
tTu6euDqppasqlH9WWykubmf3CUSJ3uyNMVWkTSFbiX7zRlYN9IxH8uEulipxDtmc/XKmDTEoW09
Vx4T26aeRf+eStvcRX1q36xN/i2o5uRDhml614alvTdm5vmOsvmBlVHs6erVH31XgVELD5Vc50B0
ZflPvYbQw/kwvnXcIFuX3syTvQjrlCZCY1PO4IBsQbZeENRnIv2QkGRr6l4vNi4s34T2XxZYcCTP
QqfC3LxCOtELnEkmtl448hC2rMGz50xvadEkd6Ee1U2bN9OOtQhZ31znz9AamMcV8uCcSONss+KH
2qwq/xvVeXuZWlVdEGXw0UlOYvFP0Um34+DcVGUHwEJWL+NGSsIh44Conokk847j2jiP8EAIvHWD
Fm3CooBe5/o9pE7B5LEOvgZx7b0//mw3dzxzJC1k2Q/ZGcjWco80n8RDGJG37vqb54O31R7oKVBH
xoaDpcbvLHcTiuadSTDaJmHt7Qzu68PUUzqd9gqWNWiB1t2mj/l2aVIftUdqo+teVht9jZchPkbA
iRBsaDFbIE7aGLKzDu46PFWAKGAi9bMZxUM1pt3OJpr7QASo/RVcFeXkfUXXt4eZUfgKha5v38rJ
+utUs9rnWpieCNhO7YrCmc7EjsyUBBZfuKuTuK5tpLwuDTm0c9h7aqSWS7YKwIWJqCLC56Z9P7o2
OxfBucGYfRFqU+9TxBWknZXmpm1aNoshQs5kMftvM9ExyNvoKCLp1od81cEuXSo17BGlQU2zV8Se
tFgdXdRboTIQmWa4RJhjl5twacjxSkSUXY/+8iED8f9LB8IrUBXGL83odOna1q0fy2og5RzyFFk/
nJs+uqSa/Th6yB5zGYYPSYaUWNHAfE9h/DWRKlEJ91FZTPiGl7ZFt45oF98RC1d2VZYPKD2+4Yz9
u6Qx2b0T4gVsQJLJMCGBy+2qHzuDXwXExswHqw1BTowkUQTiraf3/pgRWHLAE4ulX6b2pYsi4JqO
oFSZrmK3MJUfLBcfkHYAbRHPyq3w0q8KVeVplY66ybSfbsngJqly7PN45lSOSxPJy9RQIx2Y5j2t
tLdPIxy+tQvOZxESvXfDNnlR7Yohbma4cqyh2rvLfBVi8rXWov0s0hBVcGjxPE+8Up6jv1lnoVRX
N9w5Vo8Ot9b6jzsNEe+2fXUlIMTn/SCmaNYT7g3GHl8AG1cJUagG5wcVBFGV3/qg6ejcIhtTcprQ
TmMVEs1ETd5cJsoXD3v8tNNrvnzg79BxpPE7E7s4bRJ5TTh3FiY/slIqCEFGnrkqmSSHuThHnlli
0YzPc9CUR4/8+DiYLVhhQqOObjCFN7PAIrAhEBBerm81j1CRugayW9lyudS5S7zsZIqXpKu/OY5J
Pm/klSJqi6dxScyzX48tZxT1cnEYIBiXmfuxkL52I8xSMuej+4kY3gmnzPLXpi8I71/RdSSByfaZ
DagvZGKj91i99oAugUE/jH7SoP4aWDZ39eDkh5U6hUtn+nJL6S9TX6cWnhYi8LgIc4QC4I72a0ow
xSZYkPvahGzjuFnTrWcgozYFXMM27dccbNnyBkDVvnZi2+NXNqyB+4zB03ny6gIRiMe/U+R/gA4i
lup62lZzwnxA2BDK1jY5rjgM0P+ipjMdKJ6VwHsUE/SuTSPdWuUW9Rgq+1NZEvYAxOzoWkadI1r4
tmgvkFU3ZD6e6awcuGStwfDVMOCSZ1jeGItg92zS/p5fUrZf/OjHkhm68D6NLpWnWLl5g0gb71Y2
8NwCyI0qxRCQkCOeJhhWQbSn5VJNPbH7eZseHPaw/bJMQJgmvWaCkDYBtVz05Hineic83R6KsPCf
Z09Wz0uekqsQdMU1rsLb+BrDZTrD+IzMK4Eb6H2m3M9Jw9Mt5M8Sue3gPE4Et5gn9rM4Je4PcaLT
1p5GSfSeTJ3n1GT6zQlL1Jn4e8DQ9QCMpPmptIUcwh5GdVbCKl5EyMTsDp4EMBnHnWqQmrV5NXwa
wnWe2iEl2ZPb/CvMMa6WE5siyeKkls4oBUqhXfJ3yVhcQyR/zSS9A5wAY7IiVJKEHwMZWJhHYqad
syX94Svpff+aL0a/6uQQC2KFpY6dqvsGZPB+ptHhcIeO20m3YHsOSXBYrRIpB1YCjDFCbpKeNdkZ
s/pLVqW3G2czfDQjKwZZJEzcc/jPIfgxHrPE2zNQoHYJfQVUr834mPVBfmlHkFMH2ZrxpqvDxcND
NdpO+RlC7rO6o1sYlt566LOwvq9C2T+64FmgqqDCniMw/MgVRaZZJEL5MqeogZR9XCG85fvQYxWE
ghtpuZiDbWa7613kM1jgGgTugVZB3rQz5M7s+qLLt6ML4leYH5TmzTG0hmCPqXg5kEKojlNP74CN
Uuurcud5RYQt9LHlxNiKVXO6ClPeLHiTkcU6SawLMuyTnpLu/5F2XjtuK1m4fpWDc0+ALIYib5XV
Ud2yu92+IRyZc+bTn497DmbUbEGCvY2BsQEPWKq8aq0/xDH5TB2kxz1vZyRmOwg5yFNxFmbaLwIh
QjYzni7lsrypFMKLES/6NZqRnbapbNE/uzY4XHTW/IMG3Rz9fjTb9o0e2hQGTX+nZLLZusVYo8Mh
h28lDhIbyPKcF4gCchlAaaViUL/E/oCOlpFYVAQmqgnBwk6j3PSpr4GRq5063qtcpwhBWMYWTVh0
g1Uu404TyoOwjXbDQ0zsurL2v+fuWO1MrUmWY9Z/b03NYlEnwe8U0T2wj3210cIu33RaZGxMcl1r
E9gZGScd8UuDcDfBNGBj4NsBQtUcCMy1ytjGA9nGMBDbHvXuxaDD0m49k+JP6NbrUa8kWFOMNbK6
tb6UeUembjpsB7h9+1ZX3Bu7Jw++CPrya6QY9ldjKKkoZlae7REJLleWMJkPJAQ87y1pQCGCoEvX
lCLcnQyh4Lh4qaxTNQtv4QYpu8j3wnXgNQqHq5eu9QGIciHs37WhoAg16YCR7EG5x4+QM9GQ0qnH
gpQhshv8J4kGKp6V8uypmXGbDoH93CNgheACkiTwUMAsNKa2dyPqeJ0l7CeqO1x+tvVGnCHu8AxQ
bi10BQlZEJla6qgvryAM/6JKN0GpsExeBqpEfKnKcPiIogYByMgJ97EJkjtGQM1ybiclHwjSYfxF
pgo6jBk3adpCxPGdUbtVojx/NRsUZyz4Z+uG5fSoExDdhGgBLEsLdEocht69pCp117H0uaTqDgwE
zIA0wtGrzdAN9M3v1Ij0A+TzHwD/yMyNvbdtO6teFZ5ubR0egzc4VWi3thiqDfdvvo1HDr+wTB14
n0kHgNkINkFUOW9U5PDumzSU8bwEVGphboFrZLUMShIoLMAl0mVkTxJwlTnCIQvKMOF3cq/IIUEI
uCdgjJa8zSGhKZQL+ywDf6mgXol+tjHFdfITAgGwJJAMWtoO8ocQXPyJnD74W9/qEqJ33J9DS/nB
JR8Y6ItxMHXhaGxCV3p3IF7BBI5kSRU9BGSrZcZGqMkr6S9vXZBSXA6tUAg/leCWRJ6/HhSy7HWS
q79H3/lcQn/5bMUKW8pFmfpJNr16D8e43BDzEGHBfINQr8uli6YxehZg+/Aqt1flCMDGT3pz5wlg
Jh6CCiUSH5I67ANFSPtV85CV5o3S3gqV1TFmY77ywxFZLx/yYKp6zwiS7MZBQlSxCmp2aZ8QkQ0x
qTDojEJJ422UwLAmNIAvUCnquooRB/al2i0zNVX3pHoRp4iD/FaVnENLZ/Lk0btBPioq6KCa/BBK
YGzwKJNb1S3qWxcezxctrtQ79LnHZaCRLHCsINs5FDJ2QG7RN9AIZzaJQDCgD9KXKqVczoHr73U0
FCVg/4EQOkfVctHbtVx12Nis9bQIXo10wCyE1CHYTTL5N7Zi6q9AncxNNUUVbdvm21qQfiYvZtyO
0Ml3IXpcm6QHTxsELbIbHSDi3kiylyiQ6bNiQr/lAT2A3SL9HcX5J2foxYZTAi046i+7OlLlU+wr
2QY0h3wB3ImeR2xTlAKgQNUz02CxUqbp4wb1ecSYN/gNkzLtKZmu7KlAZI2OPiLkGgFjTrUCpEfl
kHW2a+4GQKX4KeSq8tmIEjQrYr/8rCQ94liUCx+QjWaI6zx5QuodbQ4DCclqzKuVa3Y5MuEqCfio
jO/cOB8/ZQRgd6YfHAY0K1Zh2vziUOnAHWIsCNt/2LqYn6ArQpRrAvtZWASKmGqQbEaDjQwF5hp1
3O5zVALv3IQcTlmQoWQweYS7xfDQZvkkNdf4aBwDAXPjNldX0ox+o/WZ3QW53RD9ROW2qsDvIsqh
PfVe9w1eydcKcYt9N/rDS02mfEVFtt0MHh8L0tohEPCte2pq2bZyW94ncKXRU8BJx8Mf6R9MFhxp
5NgcEhdLJGWcRRRRVkxyK1vqlVUgL8zNU/aJ/SNC9fGusAOqhy1hrKqO/j0Pu4InCrC359yOkq3d
OsbKHcgRTUgc6L54agxxEj+C9uuWHUcagTKAnzaze2Q5SWhWaQAiPHPlXS9yKLPR3Vg8VSqKJ6j8
q29m3pjfAzGpZ0moQRaSK8uwD6p7zcXpymqiYZOOrrWxVad8DbuKpILkjYzqOIrxpt/fATjXfrDx
oZ2GscSeJsKhgyfBPcKN3KG8y2DqUIWOUye5Az6aEFBlBB1FrvwoJ+BwVqCdk4Lx2/pIpN9GMcIa
oterH67f+D+VDAXKMHKDjVYE7cIrJqFLxDgzVlGU7WudnFabNy8BEK9XlVgNGC50U9mStlo4Ll5F
Yd74nykJu0TjcfTcYTry5LigbqGo1+hVdTiNmYX12zIA3PBX+NIhnrAzwUXsi4ak5TJSOgsgfByD
hg3Q0r8rorQgb1Ikew6p8bPQc+VGUL3fxkXDyUKMouGAQwhp8EQMJbQ7V/2GSs1rpXpPDeLuqP2T
ZIqdz3n3OZMk9zQyOY9FL+1bzEeJd2vwdOBcEX/RgQhGXpTdh5ac2ON1Csp4zNS9SBrcFcjVbnUR
BZ/ExAVTpebfkS+LfiU6VWgV5NiDmoEypWjbr526j295XWSHsU+MjYIP2gZVFhwLrOglUPQiW1a7
MMPxBX04hzStTXYdu5SV6aGZvEvstQ7S0dj7yT3cVdRIGpeqSF4LyB0heQgbmZ9JF6V+CdpJW8NG
1LTsEuAkgDypAgDk6/VgRHG/zNacH8G6xj+CJrC/6HiprgalyVkKegnIPnPHH24WG0z+hOhIg+LG
q7wQjKuCSrs6VYhC23gyx1FfD8gxrRyjdra2zkxZJWoEKlpH1MuyF9LL6jfsjsydFWbPalEVG9K9
/wHNQdRGh3mh9Q7uR1H/Znd2fg/Byf/BfdbfgwUBqYMWKLRREy5Vg2sAwk5NciAnPLy2GUcBlVds
0mP5uSj6clFKPtJq7g991ESBFQ4POpSmQQ8Yw+vAw3th6n3wpFCS2Y66QMIgrlkobLHbsGEYEILH
igUGSsMLxEC8cPJeIQuV33oA6ReBRVCFBcy6qdx1Cmm2E6jdFTXyvg6pzGUtD6gUF58zAw2ehe/5
3q3TR8YNCL58ZQ0D1U5VH+6LEAl7F5D7g5aSJsPZL956jcOCaaUDDIiaO3VAnDgGp7wrSDofqGcE
y0xPv0NY8daoRHsHyy+0Xd+iGhdSOQRLJJIbsqsQbxORbVsdTTm3Kb3HvrB+oEWf3mhZC6tX72xE
9qcqOu+0B3ynuFYAknNS8DzX+sx9tixQkp7MkUhNEXGMqF4eUzBUa8Ej59BLiAWBRrJB71AeqsPc
fijbikvTMaagDMJH2KsRSUNmbVBhLkXREO5Y7Moa88hgF9jAqXiriUncOd017MRFlXJMdbUTrPwA
CopZ59WzOaB3yVmC9IuHKRMARgUODhKZvFID7k87/+5N4XJaFO0vW7TNj8RqvE2MDxiSckiw+Irb
bsldpke1HTy8Yoya2hYupWEINkfq6kC2GsFBF3TJbS0hW7sanDZNICxgYD0ciLK+rSQkAdMxhpdK
FoLcomvcgMOBF25pbzZaEmEoeQbrojYRbat91Ll9Z2uqavaAblcAGwsQB6Z33Qp3rwbERU4mLQZE
rECj1lyYZXacY6qQuj1iT0j31E6sYpioGTc5UPyNpbfOvkjGfKtooGeaUSl3bDxC6Io8ex3KYOWJ
xL6NgcOuiOU4jermSw6UcFeBmHku7BGT1gYXRRQUwg2p6G6PtifbVVYE6YNqf3Y19VnGZrcKs8G4
G6X5RbQm2vExl2qdUp8AZWk/NzDp7qKaqy6rWR+FCSw7Vhp/R2ElRLAB75/BMeDBFuCvKK6ySUiY
EmkpOoK1lJzu/0E0d5EO7QZ1bR4yULGroRo46qvsVnOgCOgNRFEENBukH9J0h5CWCuS7CamImsU3
olRiGxCoiMBEccMRaKj1HmEtFi6iQApYJR6syXfDKFVEAv1iZ4ZKcM+60vc4t42oR40SBqFfYdqX
pT8JfKDGyjp/wyUJynCrNHKh8RwFpijgmJTAPkji8SSXusZZCcaoj0qISBGMGQXg+bPO5uII1IyV
NUJXaY0SflXgVq9lWVZPaoXZo1fY0dYbem2Fwpq5ApX7rRpyKoLoa95lXDlrq/aQWM8rlBegZi/B
8shdHCIioDcOh/0gvja9LO4qyvawi6j+VBrg5Rg896LFymjVad03jNTULTR7e2MnRvMLGyPrRnNC
CkeO+gNlvmRTIrH67HTON1/aoNlK0gXUzn4C6tXWFG54lQZxReIIYTc774CAGA3eWq1Fok/NtqaB
fJQGAZxMqulu5AAV0MDSa2VgA76VDjZdWS8ydnyuJ7tG0b2DMOvk2eCRCGS87snZk52+YVH9KGpK
FHmS8VqwfS4it1XXnVCBkVaaupBSSVc97N2FMaSoEhK9LfsRNiZQwGzdeNx8KFnX2D+hIBQ4Qb/t
FV+AoCP7QupmqPHQQvrQMWV9E2JwsWIqeHf76rC24/S3wFdxhbBT/L0e8u7JlI3yrejICiVCr6Ee
Gs8FceUDtTWEp1S3/0qw9wa8zCLDChcGD9R+VTZkiboWmEIYZj/pHFs66+F3TO4iWUghys796qaP
DWNRlUX55HPs7PwcaUy8ZyhOUFIVKdx1kDc4qlDDEPDgIjN8MMeAh0MCc5Y6er6UPa4pC+EO7l5g
ZUJoJQegxNxp6ojsTIPHBwApUEyVLMcbx2lRN/bt6LV2wUragnpDFXE1mGrHGJL2WtaZopBoK0tk
8csKOE73hgkleeQolgiLqIj2Qx/p+2xHhUZZRhG8x1bTcUiPUxseCQwKtcN7aEyhTDp4QK3qttax
Aa+gpZcDVgiUGW8hnTyGUWR/Bv0TLou0kFtwLeg5oeixJNPvQxpouPoB18OUUQEZS6W6M2uroN4A
roYKgcGrohlyb2238rfnNK1HcbTvp7e9gnYVNCmoM+Yq6wZKh4ULPBn5W4TmQmtobizA6R6xn9nU
JcrOHqfc0rIJJamMaq+gjF6LO/wkSULpWvalQgx84FFltlRZTYQXlSm9FzhV9NY14LGEpaBsjmoh
ODXPvKlyj/QJWI2fVtc3vz0LqUIDTV8lzn/ZZGG34G7yLcZww/Trkt8QC4xVq1PH9wW7G3UI5AMn
tVKVA3gZ2Eh2Jz56P+qnArnMRVZa8MRjo1sVlhptS3C4e4OgCt1zorZFxXUL2U1GuxLbJ4RMUTUL
bMgqjSMQAo6s8o761fhi4YJw5P+LTUHtK+ukCZS10fgD/D0H27W8Un8qDdBLsm/Fz8jSA94HkeBB
WjA0+iR6YLTUoy3d5p5PdfNWWsD1Kogre56gLZyCsNpHDfkcdOPttaBah1CILlEFCc0boUUBPqH9
Ri/gH+cURhGnb1tFvFC9hg9pCHvbWNK6MVyCSW4IyEya7q3zZCjvkQs31+WYFKhCYAYgywAuG8dc
0usoApl8xC2JIfNsEv0gGw3aLAiWRtkgWWOZYDc91IlsrQ22AGeoGMBvh2VZdp/Czq3fBLpcyKiS
RnoqdLBkmBybyzF3UVfWWX5lgIYL3pMvNjXwjXQfHcgLhHWT/4g6AmstFMAzJq/OOzKBiA1DCQPp
ORVJ08b46hEefCnSjP60sXrX+al58BMyrwoY+2c1z2Gm9Y4DrR4YK9jHkuS7STmXkjd8K0De0tS0
W6uDJokq+dvYTOhIgQCtGkAh59XYrOs6eDO4CRdxS1aCHDopV4gs6H52BgI0QNNQDA+3CNiBjVDR
YJuEWBWFsCNUHaqsGlwjwjfn3sRvBCRMX77w7tW2LXxwGNA4otwUmsZWCbGjc7Ww3wnuLNCvSv8g
SWOru74Ad4zjWCTzp6yHuuuCoOIIIhkmRGkv7DhG8SG3mbYEMk3gmCjem2nyCob8RdYWp0ybYHEc
YC9sOVH5C3VecE48dStkY61oNSYDSmKYEy+cAjbs4HOAKz3yZDU/dBkWivk8AocCfheUr/jAiK2d
x90x8k2Li4RlVwnKp1TKRirIyMfYgTBuhQDBznWtgVHRGwqppKyMSQghqNJsO9a6/SMLa2w3beoA
ngtO6rIN+Fl/ed22DUimhuTP//0/+YkBPEg3rJQDBIoRRUOX0Hr908+butAdYepUeUyhzszMG8Mz
eF4P2RPU50/emC8zbfh6uYmPfuk0YTqE57qwTEOdebKTUJNNWLTZkzbeDfYLvDgrgpcM3fFyO9NI
vHdLpxOadARDpasYXb8fqQCPCnNInPQpDx9JUhi5tzI5l5vgrYBWeLmt6Tdfast+31YJkSmYvBKf
hv4t9X47CMQ61Lo10utxAsrsFjzY5RbPjaKtS00Tjs5f+rROTtaB0XB7FYConkDqwjKrswcCYqAV
l1uZfvesX4YqpaWzkx1AypMj/UkrjUZ11wyU9MnQb0xudMRpvgzOLha7ovt5uSnto7s9i+GkrVmP
PBw6WfC0lXWoLAD2b8Yn2LMgF38BBl42ClllahndT8c59hHZ1OpKZz9uLX6ALR3dUYXGaTgN+Uln
sbdKHBCDbK0bSSiZ7i538MyMvfv8bD06VIxLfYgmO6w7nMLVcKt4N7l1uNyKeW7GTjoxW4m2Y2u2
3dFKkdx4/mo09o3x7XITZzrCZcHiMwxNp7Q228BxTzoNgEL69D3OvrYwElOHQGl1uRFNfOwILC5B
jk4DlYs86vvZCEm8GhU8s6fom1z84hkTyIMd3/DubpQbo3kASuE7L5cbPXNknLZpqu/bBL6hJ4gs
pU8SYXeAq1HurD2yO3F2dJ3by22dmah3bc1O2tB1xKjju/JkkwntoHAa6KRow5fLrZztEdURA8SX
4eCX8L5HKX59EfDL9Ek4L5NwW7dS2slEF3zI+P1yU+Jsj9g9lsnacDjb37cFJll2ak2PiHaxTHlC
fW9j/TYxFVl+KoxPpu6u2+azb+7xfqNMSr7fgOj16GT3XPSBS+7hMUbJrt9jEXn5p33Y2VKoUmUZ
CV0zp/+9/2V9XNSK4jvi2WyrL6X4DFr9979rYXZ41f9tQc+eUufwL78+G1lyqg5UcH5/qQEAilYK
sd/l328xAu8O+tkITf9+cvaVrkVmWaUFSWUgw/5rEZu30bU9fbYVAGbCmo5Xov73rbQajCCMz/Rn
siFAkdCoES7qQy1Q9ab7oQigfl71JPr4q0Y1rzeL4wTs9MJ4a9k8xtuERx6PtO3lvn9cHRaUStgn
NhedI5zZwRxlbq+pKmb0jfNqWZ/Dm3/3+VmnDSQXo46azbFE4jTZNH96a0kGc7qudFUQVonZOQKb
Kwd9Y5JvHXdNvw37KyvjzOjwfRsojSNVNvVsdIKUFI+raO4zSe90Ydl/8fOFZUkuFFT1DXu6Bk4W
HqhRLZdqJZ/L6r5EePjKKXvu1xuaYcDLEyph4GznRIaO7snQu8hb3gybsv/zuRXmFDGYhmVw8s0u
KS3PzDxUYu9oobAn2Dh/vPFBhdjCBkakc3jps+/rvgFOTJHKc4AMH1rwhXL/x4vztAFjduNBU9eG
FKdk1N+AGm7T7EqYOo3v+3PFIoONbsXk2Gqp2mz1AHWDoVFn3tGB9YepG5k98y8WKGggSyVW4IS3
pyVwsoJyNQ/xQgDrUnk/nXsBVf3yEH08tFA40S3WJuG2UOdPIlOpa2WguHXkBMLCFfycjpmP+POF
+q6V2T7QlKGsS10PjgGSSuh3pVd6cWYjvPv+7ApElx4iAu7Ox7rc18GeRO3lUbr2/dks8MsJbQMj
OA4vEg3B4soZfWYSuC4cGzqa4RBGzw7RwMRhaez1+JilK2Dh8S0vLBzNLvdhWoyzxcoFQEXLMgRF
u3nIWRVlTEmeRtQG83QqGukdOKjS24DDvNzSmW3BjjDYGVLVAEzPjqUkwPEB0Fd1TOwH3olgFQzn
8XIT09Ew68y7JqYRPdkWReaHnOpFdYwAmG76lNqcjegCLmijenCi5lhVJuKkiDCRGU5IMf9587wP
VJIImmXY82CQaq0PI0aU1MYgU5Qj+s8W5vIPuZD1Y5hjx62OQQgcRzX3FVH33eXmP64XyYGjAns1
TYsJnfW+gloB+9ET6FmsvIdw0//2kiur5eMcTk3o0tRNXdUsfbajuiFNKDob2lFNVmjKgugOvd3l
XnzcVJITzVF1vBJ1FLxmy0S6Lr5Kpj8eM3BdCQQjuMN/0QJrnsVuGqYUswsGB73cH5NsPNaQR/w6
XPy8/P1zg+TopkmlS3B2zgcJ0KJeU10bECcM1xDJ3FBZK+1fDNNpI7OzB4sg1dDqfDiOsIh1ILXr
y534OA2Wc7qWZ4sp9dVRNRStPG4KHGSVL5e/Ph1d841q8IdcDjPNJf9+o5qIcA2grctjr72U47FA
oBtbUWRVHLtZK97+cmsfJ4S+4JGGXJAgBfdPFubkWLABvoGcsUs86gEfU4MvzF96nlzZ/WdOUsew
TQLGKaa25idpXKfwDjOzPMKidNtg1Se/uq5YoNROyeFyh85NjmmCYbHZ5o4+T4gCKCkKu+vLI6S0
59LybjpTvxIknRszMMeU8sm5Wtp8zMo06Ec7LLGkRNbkGSFPcYi0GjnQEPuny705txikEHQHjM+0
bN8vBo/SmBrqWX0EUZwBLvgCq2HXWehl1aBOY6k9Yih1ZXlr54ZQ8ibjEfHP7To7BCAyNqCKaTQB
R0JNxtr4lH3j38h9bjzab5v2tQubQwfNpXVQNwx2iWNsilo+X+79uYE++SHaLBqti670qYLUxxoF
Qqt9GjJEcIrXy42cuxhPG5kNcdHkFcTesj429WpUHqPhxpSgIhAPUI84s1fX9vfZ0eX45mXJw1cz
pk6f7DjEMswoH+iUCpiqrJ9C1/3jQ9xyyPH8t4XZ+SRTt9UMbAWPgCU9aiRIBPXulW32z9jPjylW
P8grm/Qikcv7bjjSUTvDHKpjpRyAOWVgswLt4BRvmp7uDHeHMN0Ct9QrB8nZyTppddovJ4PnyipJ
02GsjnEPUr3dp8aLi175iOwvZdcmXhQgfi6vD21aAB96anLnckoSPMyzRS6YdQR8/fqIe+JK1fYJ
NtruIXe3CCsm/r4NACMqv0C+X+nr2YVy0u707yd99QIEf3MvoF3feKQW/uriFH65b2c3mEUaUJU2
C8ae7XQ/q6tOyd3qqPMYtu4ThGXF5nITH/P4ktU4DZ4tVcNGVfB9N1wbtH/AiYLRTkudGuVR58mq
DqK50xy51KrfmfyueY9K+9nPHxL/SvPnBtFWNVsTBreBOY+sPVRcxkJnL6DZqkIGLK6M4LXvz/aa
HQ4d3Cy+D3YXWJLRXMkonLsATn//bJsBIIriCObusRkog7gIba4Kw0P7Umr1MpnQsH48+EdlpHR7
eeKu9Wy21Qwf0cjYpmcZnkUjZodJtr/cwjQ2843FxPCIpsSCYP1s9WkDnMQkyVkZFrz6F7sixMEw
5eflVj72Q6rqZLVpmDzl5DzJSPnZwVfFqI7aRsHqF67U6nIDHzfR1IBjaup/LunZgT4igALsv6WB
HojMVqBhxyPqL9qYMqTAJQnXjKmTJ2cBNuV9JHyvOnZoikfrePLSu3JrfJwNukFSZnpeAO6Z30uO
17stQn/VMbNX8GVUj9twHUVXYqezs3HSymy/JEDAywa72mNifAn1RydZXx6ojxcEvXCQQ1X/M1Kz
yWh6nfA5N7kgii+UfIletgDIIELcJdVuKB5s7Vq4dG76p8hM2hqDZ8/PUGpryQhQpToO0B8UHXVU
UAvtlcm50ogzi4S0Vu+rIZbV0c8f8dFzEJ7Wni+P3MeThtwDC0AjP6rapDHfLzE3DAtALOx3NJKU
Gt3jZQsWIsQvAf3jK6fa+e78r63Z2aL2to/EVEKEUm+loCq5Ce0ru3L6ue8Pl/fdmR0uYaj2I6wx
bk+UekOs8hpJVdIUC4F1YVley2+ciRLetWfNZqhHRcCDQl4ffe/Z5bQMlBs19xaVtqrtnWQlKvFt
0d/02pUNdW7bnkybNQtfQ7fo+UM4qWt3bfQovJXhbOvmymhea0W8Xxyt2ZQgeGmFaK8P37zwzi+f
uYsuL8Ery8KahQpQDoLGQfTo6KNwO0laYi965SA9d/6cDtf07ycHaW8VkKsGloUNWQ5FIXGlC9e+
P3Xx5Ptl09ejWxV0oX/tXdg+h8tDdPb7E4pFkP/R9fl0Z5mRqcjj1UfcY5Z+9jBWP/+iAWFIsqpU
udR59UsJfV3tCp1UZPjqb8L85S8+r3NScmFKXg+zKS57NWzaTquOiCViiCmuHGJnh+fk89O/nwy/
QQ3dHns+rwo05PdKk2wu//6zG4HsFbAJbssPD3JA5PoAEaQ8ShTg0vGlJJFJtmHdQP6+3NLZA2wq
9zgkAMSHd2Jjq4UC15KwogMfZ3kbzUIzqBR4Z9UN5IN43F1u8MyTbso+0y3ggGQZ5zdZVKNEFloG
7mkxdsZGtwyHFpn+rS5vIokT7aTKryzgIl9u9+yQUisjkT89RT5kNcHrInRLariLULNGE8JoH9Lk
zTavhJvnTpepzkxG36QwOl/ZHmK+A2pcZMAjXvqGu8aaeh/1xpVmzi1BIcWEHQKl8qEAq9hmA2VA
r48WEjAIkHfbOBidv1gcp42I9+s8h/RdK/EkcExSsEFJAtZGVbxl7SYvr4QeZx5wBFMnHZpvWVlA
+AklbaUH3/2EjgSg/s2Aba2iHlV5R/oHr9QhVpEGdVdBcuWCOz+eDqi9KaP3oeCMlAzYSYAORxOI
6Vg19xBO3y6vwHNNUBoQqm0aBqHj7NBGa0OL9CppjqT1Fgd0lK/M1rkVfvr96d9PTiUf13qjMvi+
1P1ljM+aUjzIBlfV7eV+nFvhABt5JBAA2x+SuXEhbTD/WXM0BLbm8BUTnN/ipttcbuZsd0weIVMF
3eEB97476lChoaugW8M7YuFZGLIuBd7z5Ogut3MmIuUcosiHjY9AwXW28Nqu1z0PHbpjZuRLC7b/
qO27Yi+DB1Guimsx6ZlFgPAH70MS1YIwfhYwYurYhXlCacLyftbLMv12uTNnBk0DdyVMi4uDNNKs
MyUUghaLgp6DGxemzZjs6xGG+5Uh+yftNgt7aYaUi4BMDt9xdjCghSdjpR0ZM9SLdO9zCJ86NZ+V
6MmQD8LbmJk/yaAu8lAucfBcwdBdGuCqUbPEKBWY9V/02jCmbDkRi5zjCTJDzayiDoZjk2zhRkT4
Xrk34dfLjZyduZNG5usxMlqtU8OBAypZfM7Gv3h8a1TE/tuJ2ZiiqxVGppcOR8gJHdJ+CSaUV3bu
2dVx0sRsdUBJqU3oVHQB606EX+8UfJ4ggf+7gZoG8uQcCntlGDEEGo5+tcOuNqieLn//Wi9m56hR
95pXWzEDhdMlVO72fnTuHLn+d61Mv+KkF3DUdRkG0XAMzFvLV5ZmCz/PuTGu1V7OLyt2KyGDCYFh
1ptMtO6g+tmABtVKk0vx5yhEsC7G/74/6wfFZC2wO5aVNm56fRfGV54KZ26Dd9+fAsyTccJ/KwHB
Ug5Hb1y7GkQ5ODOby1NxtgkTMJJF6gP+wWyIdNtLYr9BaAwTID1fd7gqa+vLTZydhZMmZqMEm6ZP
qsQbjkn5gHf2WDz/u+/PRskvMS70O7qAaSe2h+y7y98/N0SAonUL4LLOlTz7vtpTK2xrMR5NC+fo
H0PeQhS+AhaavjE/9E0WE4gYbklQee9neoA2mfZBrh5BSGMHdfRSFG3CnZQ3QdtfmfJz82FOVBOD
kJ0ezU4qrcr9JOtqlWfJbaUqy6odrpxS594hPBAlGDqKkFKfgxBKRHsyjzfK0TOQL2SXp5GmLswa
xQiJSnSIraaovsOrvxnDa+jMczEH/YKPgl6R+QGJgyR3jc5sqB2daoL82+ENtsCxsXHgFLpXOnpu
KE9BKbPdkyClOpJxFcfGUFcNwFc0by8vvlkLOqwaQSxgEQs6ZNntWQtoTyHvLSMBufouLLa+c+X7
08I6WXj/+T4wO8EKBy47j9DyLkoyaeTisavuwnDzTz1nM3z/i05Iy5wq7Qg4z8NNobQ+zzZfPPpi
VSC4fS06PztIJ98X73dPUOZdhZuBQNWNrPSrYV6J/Ga78/8P0v9+/2zH1K2GwjJ4kccuDtQDemWo
sMjSxi5EbXXEJHwRPKSaWlyBDswOnqlZXeVNYxoEs7Ae5/EsdNMxlY72OKi7IrxNxEqGf3bDzJuQ
s5xnhZpYZVqu9hihAwLrVCy0a3nVK72Qs9huqJIahRma0Pvb6Gsb7strKPQzLQBlJsFiG/zFefN+
+mFvK5le4BiGRwGelnG0B6aG+6lZfr68js82NBVwuApgac2RKZGIFSeMhvHRLvM9JYNbbNCQOyEn
ceVcObPgDF5NupiwYh/xKY1ZQRgtK3oUwD/FsBjirQhSvFZylJfWl3s1OzBZA6B5SXYQ4IO6UefQ
Ht/1qy7Tnexghehv679N9wnBRavZB5m7lFi0X27u4yC+a25OyWmbYMwS5IIPzfjVivcZiBC0O/5d
G7M1Nw5pH5tCyQ6pch8DZuiOvv56uYmPZ877bszOnL43/dT33eygmPsOMnTVf/93DcxWdWhpRS00
Pz8MbbjFKMZV0yt5ro9nPwc/lGoHWjCV1flyHkVroTCTBQfZd9gMIPzoeTCuvVxusHy5hiA7M2Dv
WpuW4Ukwa9RuX7VlERwCfOSkHT74pnPteXRmKUMGmqqsZL6tDxQzYE1B4AXSR6xsldmHtnpCx6pB
/q96Grw/PgwIbDTN0sDP8DCeh4VNWlVN4cvgQJJ5AWW9pFYkrx1t5wZtOgLA3dpACedQdaP1m8oo
2+BQ6/ujeQ0CdGYrEpv97+uzNaxqFao3EOIP4BeeECZ40DIF2zEUDS4v5XPTQj2atDR3mQaI8P3U
p8FQIYOhBagzbfvw1ov3YYp/BEhsWPnyClD4WmOzve8Xrd7ISg0OlvHWmY/qiMguGkmRR5rE/OVW
/vJy584P4v86NxtEjGU7XHnpHMK5ODh70FuTZeBd6dX5hUDIPEEWoe1ON8bJ7kkqGXpEisEB7+Xo
cx4W5Y1UGu3Kmj7Xik7JCGIhiJsP5JogbwRaNG5wMPtjg2qK/HJ5rK59f/bMGXW3TlJ8Gw+JUCGk
v9WxeLncwrnZOO3BbJxUTBB4MtMDL9mr4S5XkRS5ks7+eDlP0DwStAQdnDXzcEO2Ac5JLRNe1p/q
9NaNsDUwxCR8uDCqP6QwT5fzu8amET2Zd9tU8AMKWM0qSlFDhiH3j8sDdm67nPZmGtCTBkzy0J0X
iODgKsceX9qwx+0eD5E8XKGlRhH8ykv33BIwgI9bU5L7I40AzRotRcfJP7g3w1t87aS59vXZAhNq
nQURxioHbN4WD3lxLZg9N/env362vGoUKDqMhPxD0BArNWuRfY3Ub633+IcZy3/m/bShadpOpmU0
UkS6poYwEf9hb5T4ypPm2kDN3hYk/2UQIvxySPVF0S6t9eVVdW4bQqPj9W/bQGTnAGuZpfj4ITJ9
GCuJfNmwSiuJmME1oue56bA0jiqL9DShzGzxdoPn2V7r+weUqx3nBr0yXevILeDKHf683KMz+2RC
2RMjs+MhwMwGLKO4gN744B1SRIl9t9sMtbhR++qzlqc7gOb7BCXtK/fmmVE0qHXCVSNfg2LDrHuI
TahF4TjeQfFWyne72qL3eLlXZ5aBCapfh/YPqJ+RfL/MosSuEeAr44Nmep8Tfa+p45UX5pkW/qFT
TmESvP+5BoOuK50SGJl3cBH5unH6K4fxxyEiLqKSBc33H17ibEOKPrAVy1CaQ45iuAKKb2nb7SeU
764cWx9jZdqxoJqTvVDFh8KckSRWJ3DcOmSRrT8kfdqu8IjBjrdHoLgUbXelvXkKjQNgahDzSQhD
U+V0FlaYiCmpGMu0h0DacGCyhY8cW/0jkHf/j7TrbI5cN7a/CFXM4Ss5SXGonZVWu19YG5lJMIdf
/w50be8MBo8o6Zbr2q6SzR4Aje5Gh3M6emyiaUu6xe/U3Xv1AQ9ABaqG8pOG/CCnDwAbBg6TCULW
0l4OTVUe41jW38f3Wb2tzFAAFIOXB6pofHIQuN12AhzTIchL4MYSL2krX6WHCu3Xedn5fVl5SeQA
mgQICgWRRGt8ee1NOh67mI1Ctgt5NW6FrmN0tREnXeB01sOUxJusQXHAKjEIkd6CEQJMt4DTqnWA
l5YAqY0aTA5aaJwwQGMNqsvfNDHwP1c2AJeUWBiRKqNCZbqs9nfdvkfaGWNbZt0FkaITsDGmJjjt
HMdrQzA2rx+zSJuRbkZDNSZh0eKgX1771NHzFi3fbZDq4BABS/ayy9XNIMOquL77jgLLhRwsehKv
W51ipwdnR6q1QWGB5iVXP6kkl8TFok1Drys4z5DDgHHmnhaxDSgFKy46PMO3qg28SUCX5dV2fbtE
6zgXwumME9tA93XzLnDz+0F76CWnwVzHZQ7WwXXAOWAoEBee79skSqfGIBXt0bfgIDn6e8JYyZJ8
rwyQpipPah40juyhLFzRmUguvADcpTtTRe0Dnapf8Bb4DFjiD5iS81VxDhMMziE4RrAqsECo5m0p
62qRLIFv16RgFwXbCr4flQBV/kllYw/C7yPrituIQsJVsxGazrXWAOh6MAAWM83BdDh8RK1w3kjv
Ih5W+IYCwFYD3nq2+yBtnlw/rCTzwtcRCyogsHeYQISPV/jgSG0bsM3Weo+8Hsa7DMXrmh4v8OG+
yMPnWE+/Z6q+Wb8oQq+FUAW0oDDsQDfgDAsGKay4BehSYGWAgXzN40dVs7wsMsA/GYEz6SuAIw9G
s18XKzoqAKch2ESuBf/ipI6WHYOWU+kDMz/G36f56d99nok/i8Xj2QR4ibvgfgIAv/uete/O8zsK
YiOMqONNdN2N0wHoBwQ9uIxa85IAvbY3GWuFpGFbeDTnUriAAqNRvTqr2KTQmUE4QwwDeL+R+bmu
G/JYLcAMtCzwdydL/BUYl/ERbZKF5DeIzomhVcHFIYo2+PZEsDHRpVusPkC/h5fvTClmgcgbnAng
m+yBCVrZUW70QWWBTX4DNMkP6dq5CM4XEDtKUBHGrTIA0qa1ZEN/v1/bzgVw54RkXxJnNdbQ2T/M
H6H+kc+jHRXeEvkdPJwulblJk44s5gSzeVA1eH5HlucVxRYsekG7HIZPMfl6KQDUDYlK3BmXMf4a
zRiwA8yxpd3ozft6ht4COcwuYvIILbYolXD+xRot1ax7WE8lfEzQqf8B63n2eZ0LLMCg+B/rqYAN
th/zfau5RyvTtgqdHzGFcIx7WVQmvB46hrnR3MoG7jiRbl6WjVrCeLoHAK8jKJN5/evnMvLigFRx
FbSVoLbIrs+ZIVOA3d/klkuDDCzn4/CUNjd9Xd8ofQjg3uXdj1cIeyuV4b2E5XB60NJlJAMa6QO3
ArIrHfaKNt2XVJaREWwaHsYAWkf8hwogH88rdaz1M9i8UE4C2cFnp36/zbr4Pncda6fpQ9rj+0Nx
NAEHDdzT9fsuMswMOwvPLWQX0CzJnUobR9M4DbQO1PRTrgNUHpwJk/Ko5JGfk4c6zjdj/RXYFJt1
uRrzilzYifIFqpl4CCjsMXapDWHmzHruNm3AesIr4E5bU+nVYbrF4EMT3i2guAtfB+tbCLAUJTqM
DvCJ05MzPC9gIVWR5M5bGySef6Z8wkQtBrXqB2OQZA/Y2ld+I2/QW6caOqvv2oC2W/BSVzaIc7br
+yATwRn0ONfB+TINbdDnX1AL02twYCnP/04Gp0T23BhoU8IyTOD2Vd8KHaRCpSTeFoR7OE4MGyBH
ge5gHhiQzHM6AH+8DZQiHh/nQiFHMFeg28Idcz9dKsZATJ7nArxz64sTKvC5ZE6RNOoS0+qSNrDB
eF8bB4M+umAAi3PAbhuB3e0yGizx67pU0b1H3s/EkAPefVdwNDH4ukvVhFADrVLNnUp/rX9f4Mb+
aSZm0LwYdWHyz2zlCAo6PC40GqQ5+MLqby3QWCeyG5J/KYep55kcEEo7Y6TqNDCMnWKBWPM+cfdq
IkkniZQciUQMbwNWA/E5p+RUN8OirkcaNJigpjc5+gnr7fqGifQPGTJMNrG0ylXfMkFLO+hD4Fxy
tBKa6ienOoLIDijScXWTyJRddPrnwriIP0yVXFkcCDNmj6p+pvnrixF5yvPvc6dvzEkWYZKNBip9
couvc32I2l+tFqOEKElgiPQMbVeAi2GgZHioXZ6/26D5KnSVNtDj73bS+iUq1mBx1Zuf6ysS7Rii
bmQV2XzolT5rdJoAqtK2QQicE6/PIsmOCb6P0iQUDLO7KL+/QZKc6XFWKMZSuekcDK+aepfIJs2F
n0feHYgwmHC9QhXMoHgjyFznIL+PrW+28eXdu4NwiBWlbDhEJK0uTyHp8LKkqTsFETgAEpC0Lh8R
gEDVBJWihjvCKewE9+uoizYFg5GD2n4L8kZJvKUyM8v5SgxzAJLJQdslyoacGQY9sYVGWwsp6t5V
dwmmwGoQjuhx/TgNtg9UdY8xmIcz8VDyv1NK59eM1LID9qKxWg5p5vpabt0mRfOLGlYA3rf3P6PP
fx8/SRBHiopGQH0IDGSzFQpq6c37DxF9Hyy0hY1D1vzyEI3OtqaJzkNgE0Za0YA6U3KKTA34LX4D
L0aADhwMPj2e1lUx9g0ZAmtZVH8GnKnTF4e67jw7zuhmbifJkgTWAQ0tgFdXAcJr48V2uaQWdCC5
OyRjEDag4W775cfo1KDqbLKbqR3/vH//3qobaNy10djCKVAESNOst1BLsb1mvncriaUT+CCsAx9m
c4IAYmFX/MxC6CGQNY3W6YOFbst0N5KNIcs5irYLUyoYQgTCDLtonAiddg5oCocAwCtHOy6e+hSU
Nkv+aapkZQyhKNRnMD6FISpct0tRaQuqImsphiA10lewX2+6NP/sTM6h63VJgCWyfRr8NrpAbXTP
8KY1QmEAcwzLELQ097YU/7Z+7qIADiiINt4AqNkCep5bC/i5qiXsxzHIgH7nKf34MCn1A4g3Dnhd
LTd4kOwGNXs0U30PTsMPmAUd3ehwt+jZgu+43Misyke0QPRTYGhPlvkplfglkdahEodaOt6gOmYc
Lj+f2ym4UMZ5DFqMU1Xxd8U4hqmkCCk6IITcAEaDFYeH5dRuaEBFiSzaEGB2ZvODoKC0fkAiXTv/
Pvd8AG0voFcUfF9r0pulK4Kyy76P2fDZRbfGuijhUoB+iHco2O8wUXm5XeBOyaNlScfAJN+H7KDF
+/XvC48DpSBWs7Vg2DgbA2S/SXFaFze0v9eaOz059u0HFIpVm/4jgvczJG4ad84gogQfjxEXniNR
KdFxoF0eBArAOMZcCLeGagbj2tRZcwDCK6d4nLXHsT8okksv2ijTwBre0FDQOXl5EFFm9dPU9XPQ
a09a/dSCtUbW/ic6a1h54J5gu2xU/y9FYLCorhKznQOSPBO/n07rRy0q9OqoPmAoF/EgwOjYEs8M
PqhClWHJayVY7Lp4BS9XuAEhRLSPkloHO/3CKMnV+bZbMmszDiXdFGVTPzUTiIjWf4lgoQZIQ/BU
BLwLmig5G1BSfQbmp7YEgEb2LXDcF812XQI7ci4wuJDAGbGpb0fHmiChbnZt40fkFKr3GUKcHiif
96MiWZDKvrcmj1PBmKAjNUzNJQDFua/rL0oB2Brz0clCz4x3IWgEq/lT1M3gSYz8Wt8mcetHVugp
5j4apn2ZB5Ui6/kRXAsGeglYZbQrgAWG22XbKSsjUSg8olbdF2C966zXGsyoALx+Wd9t0XkiSkeD
L3wvYME4SdArxSyMEClyEACZxdaQDi4Lbh/D70Q6DjBKsOycR4xdPacRZrGDiDh+rT3k5FFpZGAp
gmWYiCZxM/CiwdgXt4xRbxEstagwTul3UE8Nr+/epYvPczqZTqWd2nkyoLMv8tt9lctcq+j3I9jC
pBULua+6r5ppmMykcrugnf10p84SMyv7PNO3M/Nhp7Oe1BSfj+LZU46Dab7f14EQ6e/v5/Y/pxa4
9PKwC5LF8eavSyorUQu0CK0mqE2geZvBonMCFLCTqeMEwgNwn06Ol5Z3nQyvXigCzFF4umIA6god
b550kMllePQ1NNmXsKvLuK0+UDNiWMKwcIxRDh3jlycxJ4mdmEk0BbXpg/+9/MBBn3+eC5+izsjn
xSVjoEabqvQ/cs3QvaGBKgRtNZiku/z1+WD3yqhlCDA7ugGq8EYSb4iO4A0YETEmTAWfwbHjakGr
pjkF5eADq74tfClrk+gqgK4JIRlGglizyOUShngKM3tckJ4wVW+LWsj7b4KFhzPwBpgpQuMZ930n
MvrB6qZAm0DLBCpPSRFF4K4YVQArzzD8a5ut7+wq40lopaA9wDM2eliQ/KZ64+vJg1PdpQDBzSZJ
QV3giS7EcduFfPEytWE44mL7P8Axjblp6yM7pgGgFVhraALncw350AyKuUBElwMJYh8/r9tuQTwB
+gPcNoX1NaEj/3LDuqEE63VZ48AnldwhcWgfsthpf2sLBRus6pDYI3MR3UVgGASzex2/+0WDNBve
M5Cu403Iv9Uzl+jhxHI1Y/JbUT0Qt7x7/y4FcEdU9F1nhkRDMuhp1u7i6WZ9/64vDD4Pkg0H2Xs4
J5czKaWqIvrM8IyxR9Q2jS+aKdFo9vsuA7BLAdrlAfVDYY6hg8QMmI2nYdukx0nbf2QNFiJ01qF7
lZMck7h2usYZgqx+jMjR3Kx/XrQCpOnxTrJhtjB0frkCYoDxuRiqISiM5B7k8zHKXmB2zJzp3Xkf
5BSYKhsYMYOZ4c6iadAibjZtHxRKtbWLZK/gn2mWJWQERw7IJoCG42EJU2Nz4YI7t0lpxGoXdEcL
M5KaIksuyQRw3rxLNaU0gH4fdKO9GZ3Qi3WJUr096jitQpyABDfiEgBW8AHDEHVx07sQkVbxdjaf
qPk5b/+Y42sxHxSj9yKg385d5lMgOPVzs5nDBkiiu3XFEKwTdI6KpiJby/qROGeABFRJZoc6R1KP
nuPUvmVKeisEqqcjrYn+4jf7xvchaHbfTn3f2UeN6iCzbrZlBSavvJRouGghrOsU2gfHdjWEoIyg
yaaAVDoWpumrRQ2u0u79ZgxPZwZ+i7FDpJk43TZCp41DN3WOhUW9qgBWkyKp3IkWgcQczBhGDNFO
y0nQE3dUQGTrHsfZY4NZw/stPUL3v9/nDJlNqtB0h9Q9GrPf5Zv2y/uV6fzznDIlij2AehufH6k/
FSV4jWV9JsINsgEIx7AF0HfI/n4WW9RRN9LcXNxjUxR+UaCDVjaNLZPA+aqmmUFgqUFCXD4tL3hm
r2/RdXAEHwvAW3TLoHyGZwK3AI22pRPG+HyTPswGWHnrxB08i1g/E6c/NC65UY2PrOlcKLdr6PLH
5H+TuccJlOU5UfxSNpsjuuTnErhd6zKtmV0TEpZ8F6WAKroBPfn6zokOBg4F87d4lCDFy92NidGn
t8ADO8460EUUtO6/vF8AWgs08JipgIZ2eJ+iV4iO+tA+jsA9/9xFp/XPs/87Z+71889zHoWa42IC
o8g+ljNgBKZDbO5ofZPJJu4F24TxVBBpYXIU+8QjiiURGJBAuRwelQooAo+mDBhN9n1OgaulRCc5
sntHYNW59U5///uQYQfCF2mAQwOwJXfMRrnAEy1NeLSnT6lXpE/rpyBQ1IvPcxYwjZDFKAd83g29
vvecZaO/Pxq9kMBtUD6ACHfpIQHTSf0W/OHrCxDtP95VKHoBgx05dS7RMyBTBqbOLoSfU7wbI1Mk
10ygpgyOEDEJ/gM4ktz+OwkBEfLUENg/8BeUkbkpqjJoO91DdUgSLAploYeAeVPUIvnHumoluaGD
0uBouj/a/qupnwbtK5G1w4h2DE77v1L4hIaWEntsC0hZnGJjDS7K0R84cvgjXDrYdrxE2C8480oT
JpcSvR/D48YqeoAgd/77z/z8+5x1nWkMME1nCI+pHnvRnb58wEEAbh8PKIBS4frZ3AsUzZYkGzCn
dCzJdyf+nmzWf7/o0p193uFeH0ZrtOGYwXSr011u/ojMHxqRRNOiQ0ZVA3lJTCSgJYLbojbvaKsP
NDzmcbVTF+UhqtTP66tgBpoz4KhcMq4iuG50C3OnrOV2rZWx6x7rDHN54BHwC8CnmZULTPRoh95K
GUWZ6HrADSGniDc//uFOZTJ7MxpUrEklht+Omefoma+XQS2j2RSu7K8gvja0FFPeDxMEkeSTNj7F
VbvRAcFORvdIwIG+vo3iVbnmG6YOGPS4VWkWqWZDhTLroI7fDod8uZvtX+syRNqAGBoFZqBio0mS
U7iaIRS3SDMiHEmRsfEo+lvXJQi2DNAWCEdYmvR6YKgP9VQheWUddec5rQ91Qbw4fk1J4pmVRJRg
MRAFDmhUQPCm5pv4qz5zoqYcrGP/4Ggns/+6vhLBeaB6iq1CWxpQ3PiMZls7JEoBGHzEDQYc8M+i
rG6dMXAHKvEsb2rEXSAQNDLnqKJzFRIvzSSoA/XcoaN1nIZq9solvcvi8ra3rE2cTT+mcVRusK/P
mjluRkvG+yBaJsaqkcMDApJ6NQoalfmsJV1sH4epvI2NQ/zoVrsIQJTruyk4LIsNQgCaFkPKV/lh
TCkYTV9BTK/uo23fS3RBUGZF7Hv2fbbMM1dTgJ4ltEKcFlDKPKWJPDPfmMA5VQJlvq1qXFoMExja
jSuD/RbY8AvB7EKcCV5aq0rDBgsjR8t9QSvZ+LK+c4IbdSGAC2yQE5vIoEPA1M++kqF1FQmqmDKM
SgP//fO6NOE5oQ8f+SNEBtfNXVYTxqqFS0WSo0W+1Yks5ylaDhBcDBQLQKd+hUxYlpNTYaqZHKEm
Hg2fzWj0THPaqXm5y7J6t74c0emcS+PUIktDp8PDkhwjDeyDeQSQhyi7a9xesm0iOYgK0VYKqEIE
6Fx0WJRxqOShSY60WW5AxXafAO4hy2UVdtHmAZEGQ7Lws5iU4+23q49LBF7jo5bkXojp7SNSIWPn
YQxLYpQEeoCOb6S5EDTgTc7bJGKNWd4aBCBSRo2Mm5+5EvMq2DHAOQI4CizT6JfmeXp6N7eTyijc
Y4SL6nrlvFXn/frhi9ZwLoI7fLusNTOhJbI6T7G1H1OJbgk+D9gohoOBWtE1GpGy1MToQQh57Krl
pqnotihiSY6Q+XzOM6Bkh2IXwis0rPOnsCD8nIYYjxrXIL5rPFPrqbJ2uoshzG9h+9hKh6NEazoX
yP5+Zs2SaplcQ4fA7rWNch9+QKJXgmN3MXDHhpSAtnZVqo3w2KdKVwKsBEBB5OCC71g/vfvY0X0P
5ECU2MAFygdSw5iO5ajrANu4XWz0fhzWPy+4g8ChRKyLqAMYEXxXBF5+xRJ1ahRMTan7fed4dTwd
6PCL6JSNrS6f1+WJjoRl8tmIH7AweNNSq1M7oW0oDkbnbvJT7eYDnwckCZu3g6XkkSlRGE4mo2/i
wLZ/T2DKdSU/X3Tg+O7/vq9dalSbzNSZQxoHVlHMvjXTTRIO21kdWkn8LBPERVFVCRSXusBCUBzs
cr/IfSl9lcp+LH8fkV5FB7sBzKuriqS2WE5it4DaqaZo19r0vsjqA8i6NoWj3eelnXsoiW0wEFh7
JQoYseoiGzsDSmP9zN6yoSu/g3+YpFHU68sQRoFhk/bYAvu52lJde3LdsN8gEZxtUXigd8aEQNzp
zNc8srq7Zexajzaz9kupne36LxIZqrONeQvPzuxGnUVLZlfYGDivHcYRvS7/TMZjFAUag5xDu/+4
SGoCglZ/NlGJsrkKhgA0DrGLeiazQkRZ2hYuhouTBwbNN7QYebZanyZAbngGHdq9PVbUV5062vWZ
Sz2tSmx/6fvBq5sCRIotrTdJ1CcbPGqNTZom+R2KS83ONWSDWszVXB0Yol7W2utcV2G6NAXUxMgU
xxmfzHz8lC/JMTKzjetSSfJIeA/ORHEmXB0iKyNdGge1rSPa+R6jKS7MJJdNZJRYnh5leXTEoG/w
cu/teVGisV3CY1tqvpkfqlLmKGQSOOdNwskMKZoLjkMfDPM2dV7WNVb2fU57uiZLY3CYIB/8u0g3
5jvJuzGYDQ90tkFc1D4rFhB/G3y+DJEy9w0ZzYdIoc6/zy7kmfJbbaoohaOGx9G6a/N53xmhn6VP
uSHDlhG5O+BYIKGKvlHUGTh1KkOwiWhOGB7N8IG4N6Oabpxe9ersGBoyDBihLGgU0BGQagWQ8eWi
En1SkIM2CBYVP7gxZnXoE+1mz63UrWZLan7CHWRInKxV00IXy6UwWueKC1NJjkA129K02FIj/BJX
5NcY1ft1XROKwmvKQYcjwAb4JFwy1H2ZGApy023i69G91s5bLbrPMZj67wSxH3KmFaMJ5Fd9gSAt
v00wzJx3N5XZ+ZMtsb0iG+Oi65Sx58Ck8RVfanSj4Q5I7C4kvqFF+hDN5qGdI8kRiV71eCL+lcMp
xNjjiRK6PSt6uJ/jLPk+Jpho6jV3qxfLA0k0v7LbXdXqu05R9p1evK7vp0ghcW42YPRxeldz9ZFJ
8hLVBsTf2eCVdPQIzbyRPOdIz5WSsPUt28v7iHNh3GIra+oqbbbCY1Ra/S43wGdDc/sXTZ3+Vgfd
/L6mneXrdaL4RFcxOlYCAe3gNsx8QaM8begqb0Sby9aetepXEttfiFrcOaEFj7y096GlFZ4759q9
qaLI3SBVt+tyYnqDgjn2CkM+PkGc4JlL524KxA9eRsvok5Vl4Q1tG/eumEvLdwsAlmH82vXLrA0P
jRL2CHqM8DEuU+D3zKp750bFd5pNzd2CBqcNwE7S/TgZjp9N2XhTl0b1OFtDuw3LTvOdwgofmiz/
M/XJrk/6vvDMsWh8JbWGR9K11G+y2QbBIepSc9l2N1qPQgXau4158or8Ll3cwY/dWferEJXDyEqj
bWVExSEbkteZdPEGZHH4wdbyA6FS4xXJTI4hwER3y2K43tCO8d5YCozP6tP4xwSTyWZdha6uCoYR
0UUGCEO0YABygnuyp8him72F54IZ37vlC7H8PPm5LuJKSzkRXPIhCesmHSslAkgTUFjbX33cb2wg
yyWviWFLLIxwObDNyB/DKVy9SG0AEYRK10ZBpQIJobzV5j9d+OcD6zmTwbkcin55U6/6KOgmsilm
QKOPP6qGgo72btJl/c/CBbF5L4TzGI3in1camsMdG7jCAZkB/Kp9GwttVysyjgyRFNBLYCicQZtd
ARnqc+IAAgaezVHJPppuTMDB6LbEzciEcC+gJUpio0shpCkiHxCHP9pk+q5MseTFKBPDHQ9JhoUq
Nct1Oc9zFlTLYyErHIpFgMIZjWCsPsn55gExLGa1kSQc6JD6M+kPKkh9Pfr+7neG8Yy2P+S6WFM3
75kNHXVv20BV19pP5kupflvX5CvHzz5v4cGI4SIQIfHTIHQkgIToCdYxu4+g1TlEiX6bzPFGGQ1J
RC7cMnRHsQ5mF7UX7vBRXQB+R2iRo6J+teJfoX2I3w0zylaDoRYFKUiWHGZ26Cy6iFGg6mKtwasz
24fJxtC2Ed2ub5hwFcgwsXkQzLTwHcV1rRoTQELIsaVpfDNHzbS3hincl20te8KwCPzC3SKwALAd
ynuYp8fTkNuw3JlGraswIqv28ylzC9Prq+h1KZMTLPbvZkH4OTmqDBhKKBXpHDQXso45PuosMSi2
mFmnHmkfbyNln5aTZ9Yvabitl7sFKJTr+ylwDWDQc5CixDQztIM7MtMJIzJUrnIMqz9RiZHmJPRG
zGPpNlicZUaO3cqrHcVIOGs1ZFeKu7WhMs9Wn5bgUSnH8M7WEezOyZDvGhVwMgZJASZqm1ujsBIQ
ctvR+x0takvs2YB9va7XAS+yGbMoVY+D2vmK9to0n8JYSkzI3DW/RgSDoMHBS/4aQyRKaewmraoe
He0pXjSvH2+1SvGiYZfamyjc0gw5zR/rh3hlRfCWBCMWEKSgMtc11bpXyjQlDp7Cg2csTzt/0CR2
SnTt0AQNkGo85q+77/QQkV3fITJySDAO34DwCpbP9UUwr8BtHOuz/p8I3ms4aIVr1YUc89yvFg/7
9O++z5Z4ZpyMGS0miYnvA8H9rgo+8HFYJTYgznJBnGYzpzrrbgjjmsS9t+T2A3EayQapV8cMc6Bg
HhjMvgYy1/yAJvi2NXRrIBIxpmL0ajsudzBe4a3TGyjWRyP6T5wx99BGQ/2qSOddqWjNPlPS1DdV
mvxUaKdu9KRwt+aSZTPYWV3ZyKXAnFz8RGbdzjZZH0qtbNockaZb/wTMUret+/nJJurDUjd+UvaS
XJZQac62hNt3S5nCRc2SKLCTeGs4sZ+MP9dPVrgihjyD6jsGBXnqL42mxKIxPLRlfZldxe+KOxMT
WAv9BOTOdVHCxfx9CfBYfdFoJMUCnKMgTOfnvDBONZFR2nIiMO+KeAldwGD2hiMBks7l+XQYIUtr
FwRgerTvFB9UButL4FT06vvs72fnj1aB0ExLcDG6oP5VKVyX9tRh9pTqkgSDeCEMSADxH0IO7kmj
a2FYY7YfjjldtgBPBmvd+5eC1wtGBtH0ANwAvscO/KGTPerjeFK0bKdWyoPejV4+mdvaGWVpDBZK
nNk+tm0aAzdCvz+4mVE+uNw21AX13NTr8TSFbblR3En1qmo0PKN0lG2pFUgKDVrr26TpdrVB3SeM
BtSfNaskhwkoi/48KNMgiQwER3nxm7ijnE2lTUmH31SXCbT+10A+1dqjo3xf1xi+ueVq7VwEkkyk
qBW1GU96UXpT9qSkz1GSeBMNaudpINuxezYsWZTFF2r+kQocI/TmYfDpqsxoqmO9NFk0nDLd8Gx3
k2uNt3Qbu97SaQ90VG9BskIpPxtL0Oiyhh7OpvwjHI26KNziv1+hohA3H13i2P1Jdb+naubN9UPp
YLzjLpQNYAkPEdPZaHlFjHDVNd9OWYjXTTmcFu1P7rQeUXWPIl2SyooKgvuIoE5h6FyYXoKtvNRg
wL8tvan2w2lsdqTw4mW7ribsBvA3BITViBoZ/NfVuI2t1wRtIdN46oHNhp6E/aI2fqPLALREYth8
MBqtkGC+aj5RgOaLslE9nZJiUySH1vikyqrPMhHcvWqaJLOjHiIm12OZOhUURZKrKxPBXSk91YCx
tECETnZzcje1nipTYdF5A08FSoU+IPbauzzvuFiqGcNk08nYp8rGkREQSD7P1y9jzS6pouPz44tj
PHaZJFwTbtDfX89XIw2rK6YQNvRkdtuU3JW2X46ScFN088426M0AnXlCpYoGBRxh0yl6aTpvqTw0
zZfvJD57MyTnQphfOROyLADcb+MGNFSYtQMv4ZL+Xr92snNgfz8TkKhxO9jsPhjTN/IjL/984PMA
kEBiDZ3BV7NncUcNh5GenQhKEX3rpSAG+3cSuAVoRh0pbQkJCfUBryyDRRXuD5KdgKoDdZtjapf7
U8wa5i7ADHmiS+0rCYr5u/XfL3IV6Jz+rwC+V6V28sExQnhHx37Ew2jSh020FBsyeZUj6SXimwbe
tAkACWCwR9ssBhm4mKqakCtfurk/5c1JNbfRcKOnzy7dD9p9Z+vbTmOYNBvT3I5FDf62l/WVsqcB
Z+FZAATjy7LgeORcbiWN9LJqtKQ+aTkKegMIY/PeZ2Yyjj0agRFbdnaCrQUOCyvDIrBnmGuXAq05
7fAHl57UogJ9yMGIH0gzeQ2aEzJLVnhjv55f3bkw7mFUO3oYFbpDTwyItSpvh35H2qco/5XFz3am
e9ak++/fz3OJ3H7mCHH6OAnpKSzz1xaVnz7Wdl0736Khz6sJykHLeFoXKbgNgOUGNAKS2DhEvuqX
tG7tTopKT6Xmzb8qydcFFvXi69xd0weilb2Nrw/HfHqZ7RsV7Anl8/oS+IoiuwQXUjiT2o5uaTSo
np3m+TBmSEslX9oo2fTun8baxa7rkWkftretIcOXk20eZ6nMZkKpa4Jg2vs9aOw/4FIvFsZ84pkp
J21bF0uN79dgRCpAyyaxtAKfyqiFUcNWEDkBp+7y+2FcDKCADquT6XxN6nvNuW1keS7RFiERj8gZ
fbTIVnKlsrxDL5oe5/SU35NlY06SGyP7PGf/FDvVk3ku6EmZvWF4HXpZslUoAPVVxONgj0SH2OUW
9aOiGoTo1Wk2Hl1gzDYyvA2RScPUhgv6NaBRXJWjy7nVMUWnNaekqu6mBOXbtPUyk3pR62w1KqPf
Et1I5KRsTBSzjDxvQZ1CL7sunprT4HzChLRfVPmmV04yrlKBZiG3iaQa+qcBTsNrFtiRaITp3/qU
/Ikar/2py85F4HowowFHwKZjwfHO3fmlGxbwhOX1KU9BU9kQ47Yas23a97sRKGsNRXczeSdlJbMz
FzK5656B/sMNnaI+1cXvkJBNHMmy7QJtu5DAXchCtcNSG7EqOoeeU+wyULGvG0uBul1I4PS5GJ2q
T2usIWtaL0Z5fvCUZt9Wnm19WZckUgHGlwPgCta3y+dXW4eAfTmM6hMoV53uocYMqrlfFyFKRABC
9n8yeJIsDFHUY2rAYTbtTQcCXBNtHKiEuFZgoDEHgG11gHr3+20OSy4CjhiSryc5lWqwssXWEBc4
m9DZ691mfVVCJfj7fX6GM+k0GLQG38+dB0PftNPv9e8LTMD57+chZOIhaVQrMugp7rahutOcTZbd
Y7P+nRTO9UfxUIF+VYeUwm/jG0PbhJ0fWu8bQfrnSp7tFWcGMo3Uee9gLcPQvdZ6dQ9OB8mrUHYc
7O9nTjidSP3PdtF425p+Iht4lR0Hd+cTYrVGpWOjlvY2GbakvgV14CK7jbJVcPc+DMNOqRVIAUwl
2qg1ulk/btn3md0526W+6gEiE7FQCE9PoENG/T06z9uXdSlC63V23FxI3oB7xRoKrCKr/UG518gn
NP2kKdj+ZJZFaL3OJHGheAXAeV0vcAndJkU/Mbqdlhx1GrXbaHpibDMnpICn0vahkt04pPc0t/2S
J8qhJtX9OESaP8T21/XFrysK8MAvtzit1DBEJZaeAPkcl37X3mdf0SS9LkSUZT2zDlfEqUtdJEqe
4UaFvapuEPxgKIlG/SZrkxEjavniIdz7lOGwgb25NJ6TOJPXu+iOB2PtO6d9/nO9Ed0DoU8FYCWn
VWpsufVY470XNrus2pFeorWi9zNW+1cAp1AupSom5S16SvXmk51128Qge8wDeHWrbg0tPRDD3QEN
8nbEKrXY3SGHuW9AXri+6+Kj/fszOG1blGyZZ/RGn6r+3h5ikFTr3gQaVDTgS85XfIP+J4knFyxj
fbTMBpIW42WJ7yolKONDFd0Bf2l9SeIL9FcQF5m7NoDdAb0Hy6xtstprEw+XYl2E2P3/PT2L8zFZ
mI1lWOKFXmPG1lKfreqxLh4T5cGg942yH6Mfczxv14UKA88zmZzHUTtwpuoRVHIKy8+mO3pKnPmk
j27arNpikvDz+F5oaf4W8MP4keZ0FDklBBzuvd4+Fg7yAR/y1n9Pi3NCdldbWsNEoAt1qzb9k2lF
N3PV7prR3q1v4P9jYf7KYpfhzFUs0QyeudpEZBA/dtqvwni27ZcxbDylyzyX/hy0Z3f+lpt7jExK
lFJyz3h8XbuNhnzQoZStum+7neI+l+E2k+GpCVXffMPPB6o9osTLBZJcp/9H2nc1uY1r3f4iVjGH
V1Kps5tSu22/sOyxzQAwgJn89Xeh535jCWQJJZ8zdeala7gFYGNjx7Xmop1xXg4Ydl4RlAQSu8Xt
gZCawnzGHwmCXXQjSwe+JF4nq77zuoNZBlZ1IsqOof9Ie5gaSbFz9XE/EydYSaPHcK3tDHh2bX+q
fCT6rquE7PuC+asoiavUxoYxsn9vZY+IZLPEFESeDkSdNGxWom2QR6s/pfGvCJzH5WMc6H8Vwf3Z
KkMwexiA7UEYjqVYeuKPNPYTyVMhUS5DsHmMamZjdxNuKt118dFSgTBw9z8dh9h2SGgPAKoOG1bW
kx/2Uij+9SVw6BIw9gEFUjChlZ5n4wQEu6NRHyL0P3XuPp6nv9KpP0K4zp1ZGVA7AOq65W51fZiy
T4N1+JtN+vN9wWL2Wt6A0Bvfn6ydld7lmuRxWzVVwMn/v00SjAggUEq4BdgkrXklyr2TfNXjvZPL
QOZkZyFYEsdDecIlfJvibWbtCxtunOQkVl0OcLxgRg5g2pb4Skco3Q0DQAeOLrjdh9+k2FsZC3Tn
W4lI4fqhrG/aH1GCZvUoBqeDhZxDnB0m873tv3QgX28cSdS5vml/xAi6VThaMjg5nKgm/mKXgWI/
ELK7vhLZpgnqpXdFRgowWh6H9hGTnbQbwPhwHzUuYP7/yqL8WY2gaRMrgGb5kajxfMpQKQqk9LWr
52Kj6cvU8L8F5XQ+VMqIiAoGnpFNbDy6xVPJnuxOAji49o6YgHxFHQPtRSCxuLzzo5OD5iMbYXyT
bTfuVdm5rzqc5wIE4+t4s0ezCA8h+KZI/qMr99Tp/LQPW+fVav5xerope8mi1vbuXKag0wwNq2Pq
9tXRtnZF4UdkpzvbvH6/Xd/OpQgqjcJSQrQOK9OVdzbts3wT9btU28wyEFbZcgTFzls7Q7dhg0SB
Fx3zdrgHTfOOaonpk2KSeLVrvvr5ogTNdpzOykugaB6t0oeXHpH7edzq4wYIMq7+dn0DZesSDKk2
xujf6LEuTd9M6bM9HObxidwIOfwRCpyvSPDEik5tjIlCw4GT61QbY0Le9i8eHqBOemgKAn3qgj1V
Y+roERcvAsCKHq2qCsHjuE/hWTqu+xcNa2AH/0+WmOosuwgw4Nxbqu/ig2r4Cgjqbu86vBAh2ASl
mGY975A1cfO91j675l/4AedLEExCF6d0njKelaGJr7LvTX0jAeH/P/M/myQYgHlsxy5LIME5GrOv
fb2ut+s288/XhYvfoTELzRbwJ/NybzdbjC5c//76vfjzfeG+d3lMYjvm6qQelO6zTUDo8COVgarw
r4gB0fkpCDfdSjCkoNtqdYzLTzn5rKah0m+vL0S2UcIFTyfHQZcsrt447WIjkBXiNdkShKttqRFg
CSMcc0fIhmXpJiafE3RVFtWDkvP+8R2ahH3X+WGO973+lHi/DGOXW7IQWbZMIRYrG7AqOTGuZIcm
jjbeqfXx+j5eVwj0oV0+0nFVdUbMAxhdex3NQ5rvxgQIX5+vS7m+DEDjXUqJ4J7NZQ4pBiI942BM
EhdQ9n3h2gPOc6B1hRhJZ8AkuaOy5sxVbTDQzMyJsjBfLvx+gPHZLq1qhHl5j/5aA3SW9Y+o0iW3
c3UZZ2KEZZSphulkA69WU3+q0/fIknXtygQIxiud9AxE31jHUOGtan/Z5Ze/OOizFfAfcBbnzW47
tP2IFQD8Q5v9TtaDsaquHKMHM4uao4p93r2Wof9qgg+h5UFW+9Tea8qWDq/XVyGTwv9+tgodnIsp
sDfwELroo9a2g/W1hMtPAffxvwkSrJjXF2mfRNiuOB79Jj6Zxak3TX+SIdytnjvcBwzzwyxhxOly
QdPQEmfOYPZnUJZmJvQXHVvXl7J6Rf4Tgf6MSxElUWkazbD5qofUjj9H77WsPnB9FYuRhdzpI4pe
SDiQ/wBZs/11fQGyrwuXL3IUdxwnhPhtHKI7j0gMrezzwtWrldoEiCuOQHH2hXGQprpWdfZs/7n8
M52NWkOvUwc6W9h7d1d+fTVkxSjZCfO/n0mIqz5nNq+EWzSYsmcUkEvZa7S+SUDJxHQWGgrF5KA6
tehasrAIFMPJIOfbXn/WcQFcTMCCL9ARnnUGBzSnhCFPlGfAvx99e3hI7ech0XYgP/CNtN9oZei0
P2brnkSPVWP4mfeIdsu/uS1nv0O4kMbQMtr0FX5H9Glqd3bzBS0mt+szRtDR7eVg+HZxW4osagur
H3L0FmkHD6wXZiO5MWsKcS5BuDFlBPheDxQ1x9n4HZfPJrszVFmHzEIGRkDRZGqBekwFHJyYnbRo
pA/91JRvpFLSQ1LG9gOyPc5dNdmexBiLbIegT+OygCCAfwN+QXzlR4LRb1rO5Vve6EGWYY5oDIq8
2YB7uWseO2r4pUKCZsJwYEtCOr2ktDpoafFogoIxcvSgSQka4mW46PwRuPCm8bP4FDUamgwOkC5a
DtrNk1L17C1uHN+w262SnUr0EmvZr9aVjAMurIggS7Ai4JsC73M+sjfXfU8AHUiNMkgy3U9nGfzl
2sGer4r//cyaAL6JMIZy8puNmd4pyXyo6naQzimtbp6LeT3Ew2h6FMcsYNJzqysZe8vMn0rFglx7
SeMYxOvKpihlA9IL84Xd84AF7oBDDZyqYsaLgSsz1Y2peiN2+dlq04eeJBIllYkQ7twHxyNQ5au3
qC1/EMU9dFEkydOsiMCsJtAa8H9gKnzY0LOTMace0BN5Ub21RA2qd7eQ4QiuKNmFANG9yjNdU7Ky
etOzyCfDPazGDgCMW0v25i6Lm0BPOl+K4F/FKDpgWIjgQOYXS0seNZCyZiM8ubrZzOVdFmu7DAA6
Bk32HVh8SX1rqc5FDym4JECqjUFLDJZfKjmzSqcvk6F8A3D+XYLFdqok8lnRb95jD6hM5PI9oB5c
SnCAq2NNdVK9jcBw6DN99KNh9nsFzG15Y0V+2RCJxBX1ADIFGm2Rk0JziQh44CpunGQRJBaKjhca
6NkS73tNANhDgGMIWiiMRgmWwenB6Z5ZVvnWtd+mhG17z7q7/jSuKCCA1gA7wgkz0WsvbFpLgOMU
RWb5ZiHcVV/9jZZ+vi6BH6xgsyEBnMcIRwBjKaJsUMvsyViq5Vtq5YEJgis7/aewmoeWjoE22EBM
3I6TJPZaX9UfmYJpICNAzjFrhqdyxLypGbbqKdWKwBr319e2KscAGjw0DnAJIltN3led27cdlBrd
VsM411uO2bAdKqcP8kxaRVp5KMDJgqEIA63LSwCZpOkoZRMlb/MAjjCPbgc0QTH1Root/viDYBa9
y0DHw8mJj7/SkULxwLH1llh306aUzUWuKfX554XD0eNk7nTXyd4qWhcvtQW4QseWpveWe/XR5w02
DT4/sKCwqadcVzBgkLy1Q7JTkmILKO1trfWSR4h7yZfajQlVG6O/nGpPWwx51gZQTx19bN8wcrbJ
jMNEvjnJvWU9qN6uoD+uq9ty52AMLPT38sF+gMgINrwB6sRsx/AApykOOrR5p5LVLE2oDV+Po20B
gI6XxS5NaO+UXTfMSoU+F3NnDZ9L+piZuW/M35zh681ruRDFr9bZ0zoOadXWlVO95bbv5T6TjZCs
7BWAaAygO6LNW1/U8mODEqNBA+5blkcg1VNs6jf1jTQauCnQGkApwTS7cBBEQAeoVTa1atu9AfpN
rXZ2jRH6wJWRGq8sBZMR3OvFMDFghISns0E3o5YOc/IGglX9uR6LfGu5aSUZ2VtKAege77CEswOM
ArEBz0IQBsYnFp3iurU2HpqtGnNz65lfihByh66aKIOWdNHJSsJ8PDaH/+3zgmGJFDKxFqQjp+pD
aym5eawK8SMmVIA6pAPJU1u4g4WV92PL3FPUs+30HDfm9uYVXAgQLoVtZF1fA3P/NLtQVzf2b+Tp
hcJerkCwILUBsgREG+5pBL0MunX8f7wcftIsY4BeWl/uTiDWAJ2txlmyL293SgZ1Kio3fyumh6kA
0pQBanFfv11nL8UICjWNAzC1DCd/0/fARd8AuflmjUWXHCaFkGBFwIlMyeU6jAkIWvXgkTfMG/vu
oVcH//qJr2wUBPBMJG44HD3xxK0oIkankDeLAnHpS6Z9S2VgSEsnBe+FBucfYLCYCxGf86LRypy4
PcFZtJi4DUpAlifbypNhnC0NyKUc4fplWkQnL4Yc0Fv61fc0uxGlGcp7KUA4DJc4TdVMEFCNiJNH
M9BuZCkDLi/gxJDz4Hy24P0Wh+pIzAyAxdvDyai2CJU37qxJbvjivCHBAnepZvAHYwE2mLteObp0
GE9mt2njTexsh1rilC7O4VKEePcQaWWFnUGEhsIcwGQlMfFCnYTPC3cuayMndgd8PtLuu99RhuGD
6r68eWyDS4GFhSeqItckjgMCVT63swlS0ntFpf6Agf7rF29tGTwMRXEWlmoxCDiqc9OkwLU/Ta+9
fddHb9H03sk4vZYTwHgpYKIwysqnTBfAPwXER7Y76MA8wIsxWA95zwKTtJ+AVru1zSFQlAjosubv
EtNhqiJ7cJdJ3g/54JNC9AgeAXFOoWBznLks1wEQQoFoCcgu40CnKUAJLxjM+yp56qfHFJjh4EOJ
LFR40oPdhp3MTi83m28DdpsTq2M8jd+KM2ePsgQBYNbrR6eMg3bqN01CNw5G/IrxVh+AL1hDwAlm
M046JtgIhjEINWETKLre1f6gWrdmMYTP87t3tpB50MyBVvi8MYxbdPInrQy+e11loC/AQFeR7hVh
PC2mNKCAtrCCAQHeUPolJsejdGt6GIfYolW4snfF4ADUTlZhX9om7N2ZZB7rnC0umkEPSGdTPzbq
fT0/DfGDm96a0OD7hzgZy+M81+LiMN/JQMyl68e08XsnILPkvV5RNHBm4lYDYxfXWpztBE5KFFdw
2VHU2LbsQB8adnBkiceVfeIxsobDQeMonu/LfTIjxUhSozCPSj3cpUr/CCz5J8bm3XULtUicgI2H
j3a7iC04BZPg9pM6UVtNrU00iX3tzDvL+N1iAifyXhp9RwFyOamy2eXly6Gj50nDaDSuKQabhIWx
di4KrzCsY5kmQa2/juzmtwPHAnJqnlRA0Czyps61U48sSuxjk7wO/eyX32q0dIJz/frOrawD9hYk
27B4IEYwhXVYxuw4JcDGj72305XAkKxC9nnhnhDdY0ja4vON+moh+0JklKxrAgCsyycpLGyW2CNS
My8F1HlkHW2wufx0iKz3YUWBecYP1F6cYXkB/ki8qK+LjtpHMr4BpBUQEdrGk8H2ryzCAtkBriNY
JvlJXN4SL59RpypH+6iik94rAxr/vPmUOVY+FErVga5r8R9wZq4mvUi1cWDO0dR2XbIx6c1+FDxA
7JKmemCjWDB/Fro6GAlSecccszgoK26z7a0LAKorZoVgRCAEp3G5ALvzGB3BLnU0ok1TBIze/Fhd
fH/hCEZ4qCjSCUdVe2h/0VJin5a29l9CX36PQbUoEu4W3tAAoV2LjkOe+sybn72xeXb6b44pcdWW
6nopSNAks3aT3tYhiMPt3yvjNpMIWFsJoB8NHdjMIA8W0+yj7iR9zCiaTrwi0LKvtvkWAwi+USXp
teWVQCoKMhBiAE9jgRLUYl5by8wqPs1mUEQPiXm8WaHwfVTcwN3FoSyFjaLVqLOma+MTEoOkP2Qy
HLK13w+vCkkcZBFwsQWFBZwoo6WRxmBbKkKrHe8JsCwlZyGRISptAVieuBkgY8II76DuPEemt0sJ
6ExHPO+ivg2wBEvYJS/PPKXwNPfYgvIU1QHJArj1v8gII0tw/nmubGdmydDTIkFSxD1OZDvoY2Dk
amB0z63hBJGhBfHt4R7kwRsxQHO34lu3cVqxXk+9Y1y4O7v1dpI+5eXtu/y+sB7bm2lTVBHWM/sG
20Tdk3r7e3cpQnyvJ5obGoEI3d4prV/JaOf4fy8eCTCt4UV9sC6I72k0j008O0Q56vMYlBP8zvLg
xochevai+GYPF3miM1n65fGPKYg4xwmy3CZEVtgrZN0CK+qLDhbQOwB5X0fZUYi/I6d3vEqxoqP7
OetjTPneDMcIn/MjWkMr5wqiqBqbvWOB3P7Y3Jemt52NYXvdTK3ckAsBfIVnNwRsaKypoyY6ahnZ
x51zX/Y7K9/U+sbW20NkuLvr8lY0+EKecOFtZaTUJlgQtdSfCekOaZIfJkp/XRezdjCgTkT52eQM
hOJ0bTeyok5zLCujrwD8sCXjNquf92C3UAJCrUksoGe5maJXoIqOSfO1wLx/cXPZD+eO5iKAPYF4
AV6VoFhDqjXMdovoWPdolNoxXdJQs7YARwcsO/LCK6mv1Oymzm4862jUm14LKN1c3/+1Y0akxBPO
Nt4/Mc8J5gHXjSvbPNK4eCbgJtONbh+zG8ml/w3JzsSIFzypy6FDeAhon436jyobSlz6Ioj4zj4v
JDAsKwGEDwLcYwEUSJaSYHayAOR9QSvDLFzdLwAGwFq5KJCKxb4WAFVZmWUWZhLnHyrxnhoMBoE8
8GY3GguykVc1EMmiK0Mw7n3Vdg7gte2j1rdBU+4G6vzNwYO6C4W4D7pv4YUCVEZaAdEJijXPGwaa
xQHsDzIjsqa9wHf8T4iwDFPNqTn0EAIIaJRmXvP01vobD/XPBAhRZZUVLoljCOimHNMUmf8XjsKF
AMF7U5sSwxt8mwBetvGeHO/2eIZDnoHciFenkbUV7Kxa0sxMIsc4GuAoHlJlO1eSyHtFZS8kCCet
mz246VEYP0bK+9Rsa3q4XZVgXA1YKSADamgjunya4FVUutqm9jGOxjvFiYJyZOA6kzxIK7oESg8T
QxToYwR0m6BLepNyGPHIPlbJo/liygYz1z6PDChIdgEChmqDermI3G6isdcL+zhkn90XxXi/bmdX
P48WQuRxePOw+E4kpVYWQwc9QrrY+JZOP65/fsUAgpMR3TS8XQgUK4IBjA0vp3OlKEf7m231gUbt
oLKmoPRkZfXl0CyaxECPihAcqP/o3xL2qdQcOs9WpxzVdN6qw7YoHlT2nI77VCOBY2xUJMTdUtIz
tqLCH0DtSFJ/UCALQme9VhVGZu84xO/MBkNNVR1ofHMgiIYx+G7/J0R4ymNDnbOYCymsl3JHb26N
BTwxNg4dkRwGfqG/k6EqyQyA36NDuifwOT+RRN02ff4EDNngujbwqyC47uh9QCsPWmwcjGkLV4UM
NZnTLvKOM+blHe+HbYcRvTM+Z5oMtGflYLg6A8xJs1CdE0slqp22Nbp04bj3075GHKXVGGNr9P31
BS1vDwCRbY47ClBNTKwJRhI45EltRlN7SuzGDwe1loSfa983NRupabRbYk5WsGCjYllz2eftqTB+
5nur+uf2nw/CD16Us0Fk8dE4fua7g7XKGcfCbU7e+AkUKVr5P35f+PlRNZdG3eD7sRs4b9XnW3+9
DW5zvu/4/YidhPdj8OZxHiMvfpvUu9raNTc/4YD5x9Yj/OeNqOLee3mEjiYnrU/9AVzRW6+WYTwt
D/fDPYeXDipZJHqEe63oU4R0d85O6LD3kq0a3ZwxvPy+4Nu2amxHpkUZIHvIU+6nBZMIWF4y7DwA
FZCuQ3ZbF8tzLtHi2S3a6lR61fe2mwKv57MC5rfr57x8Q2DQuYFCnyRKKOIbkmCKAOS+tDk1w1di
GiD1Q+EEDQM5kxWclify8XTYDgDpwLopJqG9uk4Gq2pxnfs983wmA2GUfV8wF2nTK6nR4vtGvBkd
P/15faNknxcuxGi5nUOHpj0pqAFb3yZLNmW9IgANiyDXwxuLtkJxaMUeQHseuWp7yoFVXt9pg6yW
sSYAjzcGez5uhJjbKYveTOepoacs/9Jui/7rzRvk4LahFIsZBpSThf2fbRdcX1WVnTp3AwYqWXC0
ch8uPi/sfxor8IBKfH5DrW/sruj+x58vPJ80b4xIGfB9HUAw3ys32V3fnrXfDw439E/A7qE5UTAY
06Tp86yQ7ERBmTXttWg76pL84zJbhJ41Db2PvLsWcaTwInRe7sYzeMfQsnZy0zJo6yRoM0Aruw6a
gAowJEtcjhWNQt8o2qxhpUBCI8bFZl/SenaT7KQOql8kd3V/ur5pSwEewGZQOUaoguKk2DU6NBGm
UxULA67kNfLN9uYg6fLzXPzZEz2lJEOiB5+fs3FnjZNfai3YYWzJ0ctWIdwM3PimRGKhODG/zEC8
vLm+SVzzLx2/y1UIN2MGhCICGXyempNvmZ+V7dR9Qa/vze4SsqiosCNWciw0DAsvKnr/AGGR0vFU
l5UPel6/ljxFK9vEa3wY4URGcNlnVFLbsTp97E52YHavVD9e36a1z9uoHQI5HUCki9JVo8yG2+fq
cNLSxzL3giQubj9nHkygY0PFT120EKGaUU9T402nNL2P94l3c1aQBxN/Pi+kPZJsjJO4x+d1+73L
T/b2+v4sDRT8MABsYEaDUyGLz0NdTUyx7FI9AS9fuS9VcKwi1eWiC6mtpdCi4mGgiAsCVESUtgVj
uCAyMinirpwZ84lpd5+odri+FPFGfHwd7p1lmsjawbu5vNe2Ng1zVrH55OaT+wKs/CrUFNrsbab2
ik9JxG40hHBpUFMCzgqvr6NtR7gbnevMmNNIhzD5UrrbmEki4eV6Lj8vvB0JOuezrMbnjQnsVe0X
3cTA8S6RFX+Wh3IpRtg2oia1FlsQ05tB5fqzJ9Ew2ff538/MLQKO2GtSfL/wUAafHhoqiSpEFcYx
oHUXdw9dyJieE6uuWoTouh+HPtTYSfM2ropL/npdtVbWcC5CzITERqKQGunNUNPBWRMkN8a8HyuA
nUVLG7+GohOYeUbHiJH3Yafu3eLRk5Vc134++hhQtOCNAujqvDyCTqm1sk2TPkSGE0hxmX/79qBD
42PGz8Bt0AQXRAeUkmuQugn5UGGKWeD8n+v7z92w88cOG4SyDoJ1PPwmGrAEHW3TvkkttE+EVnWn
RJgC9SP3Dm8dUU7XBa3sFKYIOQ4dvFlOkXS5U2gMprjRURumth/FG03iesg+z/9+dheI44LIrcLn
B/quDN/MW0ERPvbp7Ofzq3L+fTA8F8OA76vqV60Os/D67qxYJLQ3ICeLDDifXha8ZcW2GnciRRcC
uOUbq5qdMyi+0jk70B5I/I6VS30hSnj2ciM3UEzIuzBlO63/Sem27GKJDNlyBLUtrb607RHL0ZJN
lG0UuvWYr6SSyy365x9n8mfTRNsBYpC0xqB8F4714Kel4gO1x5+tJsjS3xq7a1PZstYuCxw9flCY
alhM9k12BX7IuM7CKnaib5o7goMyqYh5l9BoehgzNt1TbaAy+IVFLzUWymEq0JT3LwKdsJ1KlaH/
onKysK6J+aLVkx3hNQHPuT0MoJJxvN9Dm3S7iNrsscLWJ36htFPjj6497JS6A3VflM0FuFOafFdb
Tix5Jz7aMwUrAn9VRTIbs63oaRfea4+ynGZJTkLWVmzvYFY09e1Ws++rYjC2kw6M1tY1AWrIxu7A
XIzjUk2Ld+B2+YpeSvVXT2ewYCmV8lQgZPcz6hF0aebs1/VbtqL6Fz9TsNYaxoIihpGUsJmS584s
fing4NB75+66mBVbBFonWG1gVIGSzRXEZFk7epMOK6G/Otr2ZgosaIMDChk+IovmFU90LOe0teyx
1uuw3SnRyavC2389qqboJcLcwLI4m+hazsyG1SHtA4turCG4/fsoZsKjwKOJuEcwdfnQOyrrSROa
6UN26PK/2PzzzwvmLcoaqzQafH6yTlb+ziQ5gZWz5WgrvC6ARoXFROSUp0qbKmoT1sbGzbaxI0lT
Sr7vCEUa1ihFmkT4/kA2ZuQPEn9i5Qac/3xHuKhFm1blACiX0GyaO9qBHtFrg2l2bg4YNHiLqoO4
Ezlp+6P+dfZaZqye2lK16rCwDnNq+XMdplYdeNmP67r0keURDA+GFWwTYB82JgjFemZhRDaLtbYI
8WuMwG1dI9AKmwReSfVdoqReUAGOaUthuR4Sr6g3Nh172CZg1v5El3t9dJLxqxFN+e95SrMX0FsM
p5Il6V7rY/eFZc64azK8KGo85ro/1oYjM+7LA9dd1AWQk/7AKFgMqKD1Je51twuJMx6+KvatYyka
H0ZAxQSpaFA1wwe+dFy0YazNuRz7kPxWkp0qgxFZKhQCMTiQvPEIBXhV+LyuxhPQOOc+HCPDd7ov
IDgK4knzr5/zyiZBjTj+KkrLvA3pchH12Ea9UcHkpZ+1H/P36x9fLgH5PfSh4HXFP6jhX358UHJT
jd2Chn033Jkgfz8wms6bOjK+3C4IU6mojaPFyUCn3qUgMy9zx0sbGjZV0X/CxIP64ACH/3XWKtkE
x4oDhg1Dp6mJntwl9IXhjjTNK6UIyXjoyF1cPfbp61RJ4ujlsXy0vSBhycdRwLl6uSDUU0BpmjtF
WKWPmrsjsrHqtZPBkMt/3xdsOQNXpu2W+H7GXnXviWXPLpEYRNkSBNfKYN2I+WCIULX99GLXm+tH
znfg0j5hXgeBG8As4DRaIkyHl3d60trGGKamr5tfUdtV9W2c/Jh/XpezXAafC8KEG4bPDJ7fvTyJ
dk5zxwKoTlhmh3RLaok9X/k8uto4oTjaWFFGEw6i0VnqNmYzh2P3OznUt85TwEZxpxGuDLrUoUuC
Ho291RM19vqwATuE8V7c3Ln6rwAgKTmATMFgi+iR9QB0tC06hEPzU3d+0ptdGswgIA+KEB3eKpKK
l7tfTzMqo8qEdFUcBWQPxH+JgOVFgAAedKBlDlUbQ9DSwSExmm/ZGFrE8uM6dNVjlN865IxNMgHs
hz4qNNnDsxFcD4oJtsxhqRW2ID2F/Wsl+eilTQLjIZ9zxkXAdIuYAZg7mmAyKrdD67FRP7sV3RKv
3Fra+/WrsGiu4etACI3bgC3jPublacyRGbUJS52wTkLtH2BcK+au/t1PP4GTdIhLSeyzcjUgjYMw
Iaex7HoYigRp5AnSugRormFZ/MWxYDHoHEApE26OmAKaY88t1bFoQ6rZ/pPHZLOXKwvA91F3Qh0N
bTWiP96DlaVOkrYN0fUd6FuwVEmUlxsHwQbytjzU6nRgAKB/+PI8gMDkpBjcbkM7GdBX+tKmL035
4L4pnysyb68f/upizmQJdrDIlcTrIshSSqQT00Bht3bJQrtQi0B7G7p9EZSL8HLmqJj21MxtaKnP
XWMcXNL7o6P5TS3jTFpbC8oHwBBCDzkf+BT2raY5gsgaucXvrb2Pnf3tW4UAFYbLw5QZShWXn4+R
MlDijPAcjd85W7u5OVJC29TZ94WjKLUEHW5R1oXF/KBkAXUkXelraoUAAzNNiMWWqd2qMkDM1ZM+
zMxf5fS1SX5W9Q+qfsvH35Ymo2NawFLyY8fsATqn4JAAp4hb6LOIxuqVYQYyZBd6o+cX5lbNDs3r
BKTNVn23aeDRu4LeVz8YC6opGKJNlh8xyIwIGvOs189tMaYt/hRBL8rS8zpdMbpwcipQoD/3yrcp
/ZYpz4RyNgyrDefkRU9P18WuPEG4wMDxQI8t3EoRtBVw9UadkwRm6EvzDf0g6Nq4LmDtPAHYiAoT
lIaX/C53eKxUQzEBBBg6Trtl6aH26rt+rgPdPOReuivdr9flrS7I4k371seYs/DcqS5LaaN5TRhZ
1kutRJuxmt76m7FJ+GkhvEA+CJgS3DJdLmsYs4LpFQJgwCwo1V6RtT7z/160rhhyhWcGDxPpJsE1
MGdgNyhxVIdq/dgk9maYPnXuo129tKzd3b5jaFP0bF7N5P2Xl0spKjPqYl1HaiVhxnY2S91PpoGB
9NORwcDywxZWBchGPrGNZBccTkGUFVmlnY5DFw5A0/pSkLHZasl7GQ3GRmexDDB9ZQ95W56OUiM6
L+A0XC7MRpuKkwPiLFQYGkpTIKbfu/ohmQGnd3PEhL2DOnyM0eA5FBzpJHMSs595yjre0rYNetfy
rx/SyqvhfhT8UQhG5CGGyo0WpXkyOW0YlREepk1Sy8bAuEaJZ4MOQOgBFHpJz+5lNBtLpRjCNs53
wAT0nWx8Vvvs0E/eC3HKJ9tgzFdjVaJ+y5Wh4RdTsrBBGEFbdH/zoUq3Qqkz7HvyAI/iAXk4yZuy
tAmXIoQ3sSsbN2pgbQDbOARz6R7A2P0EhiNJ54HObcvlFvLeZSQCkJFByCZ2U3ZsNCeDNmlIo6YE
LdfYA6s9MgNn7p4dr7wztS8xazaNHm/d2o4fWUSm73GaFT9cECDsPGIP/ghEkH1tmzFHV+n9sizM
TVe48c6jpqzZammbAfeJV5Y3RKNEJb5+sU4Hc5rjNEyzfB+bdeBq+2Ke7np3vLPhM6LJ8boWr5Q8
IBEmhgPD8Tyi8N52PaMesDSzkFBVC0yN+KX+6G/ayttkajVsHRoPvq54xiZzbTQaxcY/NTNHPICk
3w5t2klep5VXFz+IY1g56MfDlLNgZ+eGobSJiagwy94mirqPumXkoYzu3eEpaQ2fauq2rX94tqxe
tzROGBTGTfsAebQXo8/JrA8zcwgJLSDJztX4DozM1k8Gt/ZJa7wWRrOR7P3KaSNvhMwRaMNWfB1d
r6ocrMpZCBY8f2oe5ooEiXfoE2tjju+duzOVJ1A7bQz9ngIrutC+eB5QQa0NKmHpFOj5l+s/aOXi
oykehMcITjBoJSZ5SQ5EiTnqCdiId018iGUR1sqtv/i+YJQZoBQ9lXQkbNkraQq/6ZhPpBCqslUI
ClQRyyOYLydhnFrbin3XpBjlknWYgkcz5pMdW1NDwskN6vJu1PeOrDdudRHAQuMDzXgxxQmc2ECo
k9cTCfufmbvzNEnMsLqCs88L9reBp+ZRgAGFCKh6NFgCzU2GNLOAowZkJq/fAmYNKgWrJpzDYNk0
thWThOl0P3iV31q7vH/Evx3zUORkQ4rA6V7N+csYyXDqVq4ycD340COMPoIjwagVlj5atVuRUPce
LbJL5zxw4GeoLxgMkDyWq6J4qpz70kgEC6JMvUctw2Q4qGoTR5uO+FF0IJFf9TcXrAxAmP0RxD25
s8Co0y1WmBUEmdqrWz01d7fffRsPOzKbyEw5Yj1sHOqe6S39uPsd2Q0ShVvdJtvAcWAqBt4z//vZ
r6+HFqOdVk1CxQhAr6w8G99BuFbICOTW9BqBEzKEGvKDSAZfirFTk1XUxOMxjRvHQ8nZx+D59Y1a
XckfEYuSW6nlem/bWRgXW5x2qb+6adBHWyr1//iJCs4L4Lr/W8zHS3m2Z1k0RQNY6LPQ0/w229F+
N4Fb8lbiSn5Nz6UIpqCuGuYWvZuFbeoPg1/K6m6rq0CMAW8c/WGeIxwJUd1BUe2EhNEcGEjfjH6R
31lleP1UVg8eHT3IUaDDF9MIlwcPiOAS5VELpwLKYDv+7Ix3QO66LmPNJgN2jGNzowMDoi5lwDfq
jMmqihDMSFq662Vthms7df59YQ1FjXmyWWuKcPbeLAB5psh4xWjuJp6M3OYjghRUC5iIyLIgqQMw
PXG7qjyPUseNyzCjSeM7g/mVJi5oMPRArdDu3ZUHG20+xEj2RdX6LTP9xsi2jSObRhKODa4u2k91
GzlkMLcsaVuUKq6NlNjzC0DPdVSv24CObuGzepDUHoW95YKgg4g5URr6YNsRzm5k2jxFk/Ji6I9z
9U7qZ6P93mTJ5rqKiI/ev3Lw4KBKBwg80GVeyjFYS1g3tMqLWurQk9GfkXr15ocCNKBmXgdZrxWb
/0falfVIijPbX4TEauAVyKWWLqqyqrd5sXoFzGKbHf/6e+jvu3cySZSo+j7MaEYlERlewxEnzqnr
0XlMNdocEX13O6/XtmLZRWT5n5/hov/Ywb+uxV20ceJ2UZZarDoDL8Rdwnd9RgONviJsD4Tc33Z7
ZRrxrkcBdM4heGhbu/Q6d4imGya8zop75t2b9GO3RV2xYWIpluTLTHOQFtFioT9p+ReTHBr7ffv7
v4P2f14s6xlFV3aOXQ9aXBT7ASCurahky4XFSYvOlkE4NUapzzmElrrAb4vA3FI/W5t6KDGA5Rkv
C9yCi6qMrfNSKzWPxq31I/WK0PCfh/bO0B58sPt4yTvTIH8GDVwiuEOA/AXud3GxVyw1rcQ3aTyo
rxkuKllv8e//yb+fHVZXJhbPhkmDBoPJYALvb2TcSutTPlT3A3PSWCtEeWwmpIrzltd1AF7AZ9NP
8mDspm/W6ESaACcTtU48Qy+u8rotEtu1OTXgO+qqaJe9SqbWFhN2QimNC/XA3Uc1lmhh3nqkrx1e
qOOhGR/IEmBYlturRoNMM+lePCWxunujD1a9kY9BgRNbdDnIZzaWRck+5ZndAJEZm6NnxFMx5WHV
61MoBj8JGs8sgnIUP5C/8/e9Zw1fOJF814yWe4dgSEToi/lqsK4LM5b8bJDgj4zG0AHn4SR0pM+i
vnR6kA011r3JSnGUutndJVWvhags1FD7NN3+ALgXPxgldjg4pvUu8PSOBHaRpHdOBnSrtBBiTWWP
9zjwgMe2EJBytzMgqZ3sH7cnxm7s+ipCCyeJkEWAXqI1RE3naZE9owKSUBoBp/ppICTwpp6DqGtM
A6H8sNSL+ilniRZMCUfKva6wQXsw8VuZTYLcNJpAGJYIym6sHwdmlI/m4A5Hfcz0A/MJB7+uX4a8
87UPgJV9kZUL8SrujeWXBmzyOjh3Cx4ViTG1QTPV2kEq0e56izm7Nk/FM5R5IBOaOe7nMkmtg4+u
2mjqsvZ+qGl2X3FSfDA6rb3XPMTMepmhA8HVmzhNXSM0epGEU+ewQ6a5EG0trHs6uCDPNt3q3lYN
O+a+Ux+6Uhc7P5XNE8BYRtRYGdnzEo0MU+bTMKNQuZOywniWpI0qDRcxJGGtXU2saj84lb5vXW2M
lFeqaByT4ZG3qX2fWUSESWfkx9GkYjfmnXmnUqIH0Evx78pihBy1b6fhJMYxGuvOCdLRnR7FBLHE
BtfkI/VAfDnaAznoSu/ePE0TAWEujWuX0f0AuFjcoNs6QG9HFhRCyAAzaYAEXkNuxKFPFm2LXUPz
OqhBrRIaqa5/vH2zrW69mRoeZQWU6pcJRGT4sr4Fv3MMhGXopnkSDkYZGf34iXXm59u21k7uGd+F
nBBACFecC5nnCHBIJzT20X4f4CB4sIv8g2ZCcKLy+CGf8sgotlKkq/seWZm5nQndAssyqyiyLu+L
lsbmP54Iqt1tl7a+vrjyastXXOP4OuFFaDIWOd3Gs3jxHPtzOSCDBuDPnLu7SsMDK1f4yhlpbJTF
PbpcDmgOiSrfeaYpQi4tI8f3e4QuQuA2wB8D8bxFCcNzB6b6qsMkqfJXByWgmmV/4ZKDixtNIjjz
wU56GU1NGjG73hpoXIG4tbX1R5cj92/8lE67SzV/4+hfu8HQb4ZnDSIGwBYXF/hIK8pKbvgx+nwj
TbVPuYO3ptriNdgys7jEGRv6YuqVHys3zkw0KQzoftlq9VxbDOe+LC7KtrQGr5tgxChjPtyVIrDG
RzFE5lbNfW2rnhnyFhlA0TE19h4MgX9scF8GfiJlEvDUQuL4d+NsQF82xm6J+lek1eqsQdHH6v2P
lsYOLZkeKI7i20t71QxqJUhjoZsVuPrLddckBW5h0NXGkwo5ey6tSNM2Quy14xQk9SDlmRPeV724
6dAJ21MmPAGACzioQPB7j7PQNDbyAfNML8MZgJ9cSLkA6YY3yaUv1JF9JdzEjzXzsR1+Z4gSrOy+
pjs/QySj73LwKt4evS2Ls+tn2RqTStbRFBb9Ru4FF6ErXkbnnw4ifAM/pqaIBmOLemF1GZ55udi7
ZEAkVk+wKe0yzCs0vpafCJrXOlHum0KGAwgxbnu5OoGz4NJMHwnVxMUamQgDhjdNaYz4QRl5lDhp
MNCvLPvxF3Z88OigeofF4i+Oi6lvk7zUfD82GxKNygmk+AdNmHvabiQm126o+fbAagRVD7pgL6fN
0Ppcs3RQrotaD0xvl3VbPbbLitafK8rH1QSwH+L3q7WILExh1f1I4tq24krah9Ijb3IYMU3OqWHT
DlnZIqiaVEKkNz34zPp5ezBXNjYKinOPLEE1+UqpU8uHxDGyksTG5DZB2SccrQhsiDypbeHCVk5g
mALIaRbDQLplsSLzvNE7joxOTLTPajwmUDHgOTlm5vfOVBtrcdUWvHKQt0YKa1mBL4gvmwxl23jM
nDClXpTT6QBGt8eegoOkyI2trMrqOGIUAQMBuNVfwhcMo00AwW9JzDIvKDT1Zmv6B9B7//6L6UKv
K45Hm+DhtLj/dTExwAEoiU1bojnRML90ptUeuOmI419YwlGP+pIJHnpnsfgHXeYNn0wSN6wNXGrt
/cndD/Jvxs2C2MBcvMC6WF4s0KZsBPdSEvtdEzc6svKWldj73k6Tw22H/gPDWRz82GooOSGEBsfc
8uC3/C7XM2cA0sij/GXS3C40R2oEWVKHtffk9H0oxpPWF2Eq650k2U4jaGIJtFr8KvWef87yfCYE
bGvjWPmNFUinrFlYG/aLzJPhAWH5uNckzyLCyiFMikGoANF1Gzo2dyL8ql9TbgwfGgMcq0nPxyif
0upukJ24y9KCBI1fkwPQBP5jKimSgk6PrhfHp2mQaZV8Al2M9WzStAurpJxCkrk50nbKOVCzTWMK
LWaIzLTJzhRpjWia97ukVH2YoCX4VNaU3IGilgS1bveR4GkSEIdXobI79SFhw/eqxC/wgOm4H1DO
ChsEFafO1OlxsMf83kKSLwTVpgqGpPYPQurWh7ZvvMdM9m/JoI+HkSMqSBzmPXhVnR4Aw+Yz49L4
kBR5i+dDMpifWXJU9p4Ngc4N+eAgOwNZMK+rdpml9Xiceu69yA2GDDOe/EyHfBjaMvR4cu3ppYQS
15uRcPOhSRx9p2kA/jEz1wN7tPT7kozur4rCoby21H1ayTwqRFPcywFD5ea+/5bXLZI/EzgTioqK
PYRxUGXshXGH/wK5dd5BVVFkXVRYbRXkjZUEODCAhfcaGbiJRQLWyins7daMChcPLpeqLsTmAWk8
Z21kKNn/7kZXO1Q0I6FuZd59mQrnA1SE7XtZF8MTGSGDnEjLfZR1XYTUZtox7wfjE3r8QUdhWiMa
zHvP+FgVNd24zFbiAR/4eoBHUGEDQeci6hkcT9hlQ5yYAlNVFR+17lc/iojmeSCG7wIl943ttsDX
zFfbhcFF0GOljq1pYF6J+zquy6+j9b2iT1l6dCxUxXjQ6Crspw1o19opfO7k4opB3Jt4HTjw4lId
kz6qncB5J/HNH7dQsYY4OkoGcwn5MijIWIeWUIe6iB7bqMchTMXGQbXmBMBVIMBENem6ny5PTEuN
WM5xb/00qLVzVRlMZEsh01iJbtADgAZq1Fb+aI1cOjKaHcIS4H/ivHK0Pe0FP4IvJUXHO/8+dp39
4FPL+gwhXRZCYt4MnUGvo6Jm1R5YQwEpObd5YWXrvf9BM7cmzJUYAE2uCECdITeLkWJ8HS/geh9K
nNKbONfVIYagN5hn0L10VQsGDqSoxnz2Xbq/AYhNwBZN2M7K+Zamqr2278DbMauYIRWB5pHLYU6Q
Fc1Tpbw48ZiM0kENewCrPutdgYJa5v5sJl5G1CzdnScHtE9KsKK3FeuCPjM5Oszt5Il0ThkgX89C
lfFsXxtKe8wQNKJ6Y467fsr9fVnm+p3mMfT/yRrpZkY4knE++O6z0rjjwmYB8m7kISENOfgZkI8j
jtdPmUrFjmhat7eTo162jgoS5CuBYeP4f7y+kODLx5eWjeUd0oKzxuJo73A+6vted1Vkp56GA63H
rdKMUGyora1jZG2msM+w35D4QiiyGL5Wr6xeFAWGT4aaHtpZYJ9uH1TrFmZICDChc9fK5QSZNVcl
+Ai9mFRP+lBCuflUNRttN2t7DbsZnZPY1jPz76UNnbZ6j+vCjWsapP2+Te7e7wNg22iIQHfVLB12
+X2tKzSWNL2DUfrdQ1ewjfytvv01F85NLCJPIYrWGn2YQOcQ5EmzcQsUNI/BVXQGzSBkF1B/xil+
6cPAaFdkpHBiveBfyQBIAOWocNNM/+TUDd7oLIluj9rG1lxyV5DRtKaCGl7sDk7EBvp56GWUETMJ
gIo41BPoh6tMbLxM1pYbMOjGzFEPSvplnx23OGmHxIZRaO9Ngn8ikrwlzHc37KzN17md2fmznIOf
6HKslOPFA7JPU4Z9o7YweysPfmyaf11Z7E3TL7wMGode3IhPJsTWHJyg9muKoPX2PG0M2R8k75kr
bjsllV3DlUR+6oiBGO4j759v2/jz0FguvzNnlsluaRtTgQjdiwX47JwMzHNEQ7togwaj7GcOOm14
KwMm7WNuZR8Y0wOHtxEwHxtx2rqzuD0Bf4AQwPKRojXVhLxG48W9VoSaMHAeNRF6k3Yb/q6FZzhU
8SBH9QJSvdbl+nDGtMoLbfBiPacRreR9wZ2gN+wjUNFfa8f+2bLpyNVw56ps47RaAov/xFDnx+Fi
bTqaL2qvnZDtlU9M+1p6HbA/R8d91PMnj+465EoH/zhAIbJzPnTiw5i3QTf8/IsROP8Vi+UrS03L
RoVDWS+f9JEFLPVCzd7l/BvpvLBKfxn00KcbD/i1bXlmdIkPzUezxutPd2O35PFQkE9NsUWavWy+
/M/wAreF8A3vXQgtXk6tLNHfYKLNIWZjHkuQkgHumIc2F7FT0y9OVnzDs/u1rekPZnobo/rnQl7u
ozk7AW7LuQayXL+pq9PGMTji486Seti6BdjUFW3uvM7ujkSKLCReUn0ssonGTYo3a6faakf0Fqle
mlRo0NF+NGB+CAFH6aMsoenR6E1376lxiIrJLSFebH6bppqgjuz7u84nLEilrn/qiQM4C9OKfT55
0LWu0C0VDGa5tXf+ADevfZzJNWa54KvOGBBgA7OUum5s5jgCut8EjCGP/UDMo2sKY89ZmYcdKIBC
qThi97b29qI0Od7ak4/1rJUvLlKLhzLt+pdBUoICpnK1r3oOVDJrOq0Jp7m1GKUeekwQVCLsIfr9
ONL6YCDbEIJjWQuBZ5D3eKTbj34JPi8GwO0zpR3fCU1aj9JBIbUgk/zkb3Fa/jkKl+6jERX8N2gD
QWZosXGStnXyrmiQzq6Qj5D+93oyviiwdJYtP7ltjhwYfdG9Nkbq48XQ6hicHU++oZLALBTSINaX
Us/v0FjQB9KWj6n3O+2zMdCsrZ2wttnQTQu9FJBkAra8CLsIaTvmOKhaaNNet58n72XjCFkzAOwY
an54KKHst9hpujBEa6YYiapEGigcisC275AkyO1X24rkV53vhRW0WQjGAdVuvJS2jM9/P7sWcYBO
tbBaP2Zcye++bIu9ZN4WgeJakHTu4nxfnVkpbY8DjAAXndQOOuUGRvfsq2NVPBmMBH76entI15xC
XhOLALcfkLqLER1Z26ga0VCcKb6znG5HrONtC2sX7LmFxbBlrV1NjoEHpt5lUZk3kVYWgVtttBet
+gEWBewTNB1e4XKcNNXQ6Ga6sSfkm1nye+j6bJhYP+f/tbGM+sVgmBDydNyYo1mu6AgKBUT98kQL
1rG8j22D7cZRu6/6aqfS7OvtYVwL/maaiP86uKQHtVsbUno4l+MR3U+J9cUlLxzJ0CrZSOls2Vnk
oZUENNMo4KT0Qgjguu0TlNnNLX2ftcfHnFZHugWPdeDQL1e526RaocnKi7tPXAGyBECHDCynirZI
BtfXxb+GZnfPthMTDgHFTenFEIG0Zna4jbhu6/uLIy+tSdNnLb7/pZv4DFnaSOutfR9dmnMzLVIn
V22a1FMQNM25BwY82gWl3z61Wv4XITA0FGaBANBKXQFrDHtMrSTHDq2gsVWeki9ttfHmX/XCQG8m
iDaAoli+NTWRJinpLRfFDTMgEMwINIgo/s1Qoaj3h2cNzf2LFzNQTA3iMwNG+uqorHbvk+j2Hlx1
A6SEoEOcVbaWnUAm+mTNEnzGsUj43mq+0WSLaWFtX8wJi5kXZs5hLa56XepQgeCpHyf60Te/I1Gz
Y/m9XatjnmwcZ2vn8pmpZfNEOllajtIuIAbJBwMUX00XtNZf3C4I1xC2QPtz1rC53H3S17lX8dyP
XX16Bs7geWrdjZhgdU7QJ4fkqTdzvC9m3W/IlBhO78WpjlxqHahNBswtC4sTMWfKLeoELzdRQjwj
+AvANvocUZBGMy9wq0tEaaq6IS8pEpbIKI79rzo7mlsq96urCmwtaG0Ef98VMIsKYzBISWFC6izM
Cx/3xlDokVFyPazrDk1zZr5FoL26vtC8iEI3Sn9XNMS90yaVBRK6OJ/6oHceeP8wehuvu9Uree4s
c7Fd8AZavn4GPKwkOhSQTKSmRLwPvO98MkQpJDWjOq+NwCua5qHyVXMwTOndIRKu326fCmuje/4b
FlcMkmiNl/WdFzttD2CdShFl+7g7zUDm5kvhyOi2vbWB9RyQeqKJxkHFYrGpenDLgDYUKVpbNruK
ySCjNKqTaeM4XR9bFG9RVwIPK/Jnl5u3BUGr2VPYGaHwmDgTDfSaP7S+VQS9lT533P3G+fhPS53Q
bsqNQV3bdHNT5P8aX2w6vQUXJfczgD2V94HV7M5n5Uaks9YgAggGOHqA70TZfYkhyKWtVXntktjR
n/2KR4reD+OLqeKco+xa7sxu2FHTDw2SHFpji/tjLdDCgx0EDDODFipDl8Pre22DlCGsA0W9t1T5
2/XrvXJoVBZyK9m2lnw6t7UYzZyg2Zf3PmAv6OlGHVo/tIn9ZlbqrW1Zis4mfidEt3dH/aBahEm3
F+zaXEIXAM0vf3xdXsyAKNHWZBqJ0/Gh+Wi1GxfZ1ucXzukUAiIsxefR+hnsHfzr9s+/3m8mikng
PkLVDZWyZUUJ9R3kqscBYb/4WbVDOJZHR/t128a1D7CB9xd4/3BGXxUs6slBeg64+TgPmHMH+pfb
n79ea5efXyQAyWTyJPfxeVDPf63M9imR/FEDFFMScXfb1KonM7sneEy8GZd5uayZpUywlUwkVkDb
oaUtyH/eNnB93MIXMJsiXAWqCQ+iSwMa2smdyu4AawItQ4rDVv0z4tHfiwfL2zpqV505s7UYN8lV
BtVnoIzMKpkx+pGz1Wg4f+Eyt3PpzSLgS5u6HVMCb1jzkrpRBX6UBjkr1IVJ92szC73mD9LPYE1E
CgUdSYvJUYXbpu7ISNwzAwQb/kENb7dnB7yeKx4hb48tM7O7XiW6Ew25wNaekmfCdemCf9uqjqUp
uqjFbd2Eo9M5d4nlqV1pDvXb4PZpxAC1vxMNWvR6P1HPoyadO10W5XNViXSfeLn9mWVsfOVVOx1w
gg0gZNCcE8KL/NgbtDgKi4BNRKF9QuoNi+oMrRwBRS5tl+uG3OUoabw2VYM5pKl9oGNKH2Ur+wN3
i/5YVGYReQQUbVaTeruqcdne6vMhUHqe3udFDgkkd+zye+b2X+ua/HZh/aExCv25JXW+L83c36Eb
4KuSenuoC9aDgCYXj1pnqz0a6u2HjkunD6jskZvq+RQXI0lip2wgNwwMbCjBS713UvZ9BJFB4PIU
uvXC6iJbUu3Jn6rhMfezfIcUfg98Tg4ulEG3I5UNPCLguX21mF0EstA59FM7GphZmu58yqz9hPTo
iXZpGaZ97n6iGuF7ytryaPeOduBAGT8IyUgIBLV5J137i0CZAuApzw4mrpIX5Jb7UEsAqDIaYHW9
2igfNKl/TwZw3FeNhtpTp36BT+D2GlqsUgDT0IAOyUuAJUB5gzjncodnhZ17aD2pTibd1UhEs/D2
9xcH+p/vozAMag28qPG4XnwfoLJOAkpWnsxCPAlKf+R+e1eO2Qaaf80N7AOg38yZ+HYZXphlAzEU
1sBM+uObs0UDvfX1+e9niY1M1TXEFevylJrPuXvaUvLZ+vw8hmeft0ZwftfI55989dnfkeLj+6cA
xTYQUiDsmuGwl58fMlclU9uwkwPgRfWmOW/vFZ+cF9G5hYUDCuprZiNnC/autHfD59sOLG7UP2vo
/PPLNdRbWdZKyCL48tiMu7b/QBwcPJxs7IXF/fAfOyBOAtsELjsso8uBqlvlOXnD2Im0j2xM7yoN
4HXr0ctMdOed0Pf8N/YA4wVGB4AgPJ8u7QHTYIvRytgJVa3Anux7N/9sjs8a2VFxZw5b7ZRryww7
HUWNGUxx9ZZhU146o0rZqWZ7vC+2KkdrOx3ksei9RuQGQMtilhJD78uxL8BBUYqo8h6a6kWZr+9f
CaBSsMDYNNNcLCHCTSPsOoUY90m4bSjqJKT9G7RNwjzXotuWrr0B4S7E5FAHAz0cmrwv56a3ax+E
OiBWMPP6YFYfOxMP3eT3bSPXM3JpZLEAJlK31YjeghPETMLCerP5FrH5lhuLoIqOVGvsERaKfgim
Ifb9kKBH47YbW0YWcRVpmopUCdhHrPqYijvFH/R39htja2KkAD7HPw4Q28uJN6ZEQeQd0+Fqe6WM
YICAtW9+ue3H6nScGTEv53xMfIGWSBgZ2Ocs/VnTjcfT6jgBkocXKLYJsr+X31fMdqQ+Ypw0Mw/r
UkKCGyyyAOTedmPZePHfwfo/O0vsDxhzgG1WIFBpvwBrZ+dRJQ9ju/f2gxs2nwGXAQpow+QiEL0y
uQh2kbxQABfBZFY1AUNEXci7vnzUmB+CWJYb+2Lg6FV/93Ewr4p/HV1MmDUOqh1GWAW2iXaRmI4u
qpTv58kFvzpyBkirOqh9Lx9BU926Scs1DOeQBCN9MtIft0dvbd25M6LAQXZixjBfrgvNrnmXZloB
kqA0MChaODcOs1UDoACxEIfNz97F7Cg6+J7NZHnSxD31tcirusNtF+aT6uxp9Wf+0ScMiNucSge+
59IFtDebyklJceraqLCL0GOPor1XLAv97P3OzOyMIN1AXwVQIPNSPIuWyhICSEQMySkxUEVNH1xF
NpxZGa4LCwtn8CyailaDBf5UWzvh7m+P1crn8RoiKNCA/mVOR106oDHJJtHrKaCYdzwU+fuSAvNU
IGM5MwhCv3nuqL78fGWrzNDTQpzk8K3Ya+33279+5RC7+PziYqStJdJG4PN5FlJsb0aGiGyh4uaP
XC4niFGh/csHrRFqDUu5MlBE9tRrev6KtxevRDRVaeSwY2u++9lwaWdxPaL5Q5RaBztu/ToIXJA/
bw/W9VTP+c75PYLCDKjgFhe8T8oCCg159tr+IORBtafbn18ZJixUNEJiM4CAZpn/6Zg76D3k9aDK
4H0l+rRnz1paH4glv942dD3pc1UBmQa0+SApt3xeJTL3pqzs6KnRnqtun6g9kPO3TawMFSrUaH2E
egLO26UvJrf8UYAx/DUZd+I735Lk3Pr84qqwK1ty08fnNfnZ+y628CrX5x8qSiglgiIZcO4r9pmq
biqzNpvi1WcfLes1Lb/4xSvJIvr+w8PzcBuBwxqXEbjJF344kJ8CorctX4G0CgCVClx39+6J8EDt
OwMnkVPEXr88P3obYPjO9qrXmBca8KhbufiVmbj4/mJPCL+3QV9Dq1db7ezhWA3vgw7h/API4ez3
L/Y05LkGUATh95vjMR/3WyCEla0AImxcOxaqGOiUWQRx0kBZT5a8eGXeN4kaqMOgBpXZ0bsn4dzK
kpawqcaqLg1RvGp+wH+Qz/+/ry8uuNxuPF6SqniF9Lsad+9llJqnAFSq83aeCd2v0sa9HDC/yLa9
KpRwWTS9s2P/6vuLKbYM2uaFkxavrr2rezwIQoASbw/R6jSfubCY5lFpIPkFFfWrae/9NMq8g7HV
PrNyep+P0pJMgfXFiJwovMg9t/85Mds62XKaQqcRdIcQSx1vuzSPyuJSneEUyPdhAK+hsyOU2TUF
5cNXB614SDtEyXjgzq/GyYPK+lKr96cWgcDWLVS4AFK8LkrnJi0ZRajwWmvfsmbYloO/PkkuDcx/
P4sEuy4tLFNILLP6hcg7OexvD9jW9+c1cvZ9oCsTPo3Y6lQdVXW3qZBxvcYuf//ipOUJk6rzMUBJ
GQkr6v2nonv3OeLjDJ9jBMdCbG4uDtuKOoMFBi3nBApKaDfwcmObrAwRZH1RIsKzBQ+kJaDCTRNe
JmVCTmb9JI5kSyD6+lrFz//388tYXwlR21WO8gOvxZNna798l90DWhUhpXHwerYxWtc7cmaCmZEt
ADlAFWWx6QuwEo5GR6dTEaXfUQ3pq3DyN2ysjBikBGc5uLlXG0idy0VVZoCENE6vn3LxPI47a0vZ
YOv7i8ekrDPXLDR8P7VOon02rY0Zn8fg8hQBpwPeLdAQRv8vSrSXv99h85OsIP2p4i+WntR3Y1Y/
Nb7zC6CG33Ks7zu7Te83sbNXU4PiF3j2UMHHUgMoeTE1qdFrk0rN7gQsfcDtwAF5mu5+Svqft/f8
qh3IaCA7A1T1lXu11Y2ap0NZOIOicNNHpYyELYKX21audj68QOnZnINdlFaXbzQ6dq4sGYcoY3UA
gTKKkZbY3zZxtQ5gYhZ6BlIHzDPXShCm0aXGKJtTrnkqROv3lPrTxlpYtYHyETDoaGpDHvtyLbDe
K4g32NBsoYeyPX56tweQh7WAhkHH0FxCuvy61wjBtKmcTlA97veJ3P2/Pr9k1tT6vm8Khc8P3qNx
6Nh7w1ADEIx/f/2SVZNV1CJ1j8+32j7ZOfb7pxefnxthAEvCY2Ax9EUhIENFzOnUPxr82L+z6RLw
wfnX//v5RYRYmIT21MXnp3zneR9s9iHT3r948LRHlzK4WUCos4STES2DIiqX+ilraFDeT/6WkNHK
JoMBNC9gN2MjLMs5LR9NMUypDpFYGiSaFYylDPthK1exsglm8AVi3TmZc4W7dHwkELCf9VNJIjFG
3pZ+2pob59+f7Z9FIWOv+wL8gfqp0eMye674XmUbkaE/XzoXhzoCQvR9zvOA8umVjCRnzIMqsKVO
edKpO00XYm82qNRTNCulOGuBl2i8g+11X3C3DD+lqRiCiQE8KkEOmshTpmVVaNu5Ye944qaQ6fby
wG8adsfSpAihrFo9pU2a/cSr1R+D3NYHbW8Ovoo6dyD3AF73e4D4qgNye2NoTbz4BwrURZxVgxgh
AgR6Nnf0m8DQ3CTMvcE55ZbZtPelIyLflVFrTdIJiT54ZeRWE/iSGn3asSnRXvBWtvZdYaQHx+FF
JPQBOBYLRPz7NMmS7+aYDi8UhFVa04+BA9mPgOmotO9E40KfB+yZujEWR+UDmRRYJqAckCTVgrZW
rQhrzXY/pzwtduBLTB/qnLVhnRbNi+CT+pnYVv/AUwgt5yXYNLzMSENPa/R9TWsRtvogX0uPJWFd
8CbwSqPfs9JughaqbD/0wXX3JSf2abSEGgIjcWg4TRxIHF8ZP3LPG1koikm+4OzXE5C+O70DwhQK
1ls2sr10k++tTb0t3Pf1YsSlj8MBWTkseDwmLhdjrQq7FX1mnywbIvB0b2c7Sn6892C+tLFc8EMH
BhFQ2p+MLPKf0i0M8PV+xefnJBOSBJ5NlnK8niUsQCld60TQP9KEHCorf/H7Qc00K0aDLWl5sGk2
r6s2wdQlCBw889SxjbOfXO1WeHBmYP772YnQQyMwMUbHPinnV+FZQc0SwF8hFbeVClo1hNwllH7R
aYlGsKUhiEcXVNqn3HsdxoNFP07TF89kwe0BW1tUBios0JXCMXoF3iB9YQ4D3r8Qt2yCtL5nkLth
9cfbRq6eEnj9QH4Ss47mKxx2C19knuZdXY/WSY1WpNwy4OOTtO+M7iPLf902tbbCwIMOpj+oyaDi
vribG64Prd4NxsmSb6P23B9uf37Zo4g7Br1j+C7yvjixrwpShTlmhkF749QVY+BPv3M5HFBDCtP8
3vd+ms09k4+DnoRa4+6EeBjbj1A5CySpd6o6GdXT0D5V8oelDjLdCHrWZvLfX0aWat2q6TywYsPz
jD1LBdJikBBthM5rgztroQK4iesW5BmXa7IgIyvZUJsn3Tjq04N6vj24f954l1chAh/g9sGaT2a4
8uLFrOudbuJKw5q39NDlXgDEWjjKNzA3FUUTmlMRSe2D6+1TM4n6YV8Ib29kvyik4BP+D6+OZn3U
tsKxa6chnQuRddC5zIRvy/y7S5RHGjzGXnRWh0Hu1Rux2PVGv/z+bP/sRBFGn7GG4fuT/D1Y7s42
291U3AEEt2Foy5Hl7Elq2WKAIQtXU2+GOUi3bk/gqisYpxnpDVWM5fylc30/gdTmi23zZyan11YI
0JC1/9TjFu5hzdSsVInT0YVs3BKU0OHxRTP0Qr8MPfiv2uTQ1CjgNj4of83k4223rncW7izIg3nA
4uNpunTLNEUiwWagIFeyywaAOgNZbvDvrppAhhBjB7TFVUdx6lSpbUilUMM/IO7p82O2Rcx0PWLI
BUKUDmxBaK4EIvBynSUQoxVW7qj/Ie3KdiPHke0XCRC161VSLl7TclXZLr8I7lq0U/v69ffQjZnK
ZPImkTVozPQAxiiSZJAMRpw4B0AxyyftNlceTS2ks0w14dzNTu2w33Hkz+CDq9Yc+hrPpA2sn+uV
IHv2OjLQI4i2EAKWLDTBnn4+rTIg0pQWaszogykCaJRdXmzBzz/5PgvXj35+Mzs9Yv7Ofs7LDVoJ
vbmQ8Zny4gJsCDjgUCgxAU9mmJpTE3OfaEluZdHzjN71jy6PorB07I9CU/TXckxyP9crDYLTgD+B
/l1Zt0xW0nMz7S4Crd+oqT74wX61pvJFW5yvl4d/7ogaYK9/9hU3/CrKTTsrsK+S/k3HzTXFd/WV
vdgYP+iQwI+FhDiDFvIZmNydJiMC/3vY2CMEKXpPlayhaBAuXp2A5qNFGvXf0wmmSVYWUPQ1w8SY
PRURTR1NG1wUl6fq3FMwDGgMAWSOjQsdw1MrChRP1hzNaKEL4LTqgdPxb4bBQiZQ+qBfgs/Agve2
i8x+xTAGUM6PapBn3ddBmSX3wjlmia3HkR1uS9naCGZFXMph6kR+yYTLSrLRmy8DhHqLzTgO/qKC
WK98052Xq6cQ84a+OWwDPAf4hXJJlphktNSwQa+34rlke/n7Akc4+T5bwqPNnMT9bDUzvq8Mvu4G
Ru6nr5ctsEU+DVmQSDwaAfsFRxbsFJB1NE6o4dRuifM9hXzSj0wmnSfwtE/6LURGAOAhoXhqZMSR
qjrDpIagBimSg0x8VTRLuNjgBNiVNl5mp59XYqtJBn1UQ1dv/GbcZJED2o/N5Yk6q4ChAHJshMso
RlOt9GqEMaQruFiif4ql8m3riTTbLN13jWRZJEPit07b2iNRqxnLkjYHm1ofztTcOm0iGRQLSPnV
PxoUT1YArhhIjS0Y1Dre6dEu7Z7V9EFDc6ZTyVJdQlNAwkFUCgiss/7fVVNIrPe5Glr576V8XbUy
mOZxl8bPtC4kOSmRU+PJ+Smdxqh+2N+PnBpioGBpTagagk0joOpHxEJwRFfk47JPiO0wegTg1xCU
cI5nlw6tVatXwyLeETsFA/wmMdDm8fOyGaEzfLIw/GuGc73FWLRBQxdiOMSJXypp54GZ0ptILBmO
yI4BuLKFSwePz7PyjGZkVtykJLSdfawF9eq5X68fybEF9guOFsaEjjBBLo+EPRRKXLrvIgAvJaMQ
HTbHNrjFp+ghpuUKG7nh2UtQynQMhLOEEAgFEmQ7z17o8YKMKnqZSLgaH0Zxj4jdHSX+KxwCmgxZ
hIg8E6/EXcZT5Y4JJWFdoCV77yCzd3kdZAY4j9Komptl35FwMl+HbS+jdTzXkGYdQX8GwDPTGYXV
NtrQYJ07etegftwPeBXo9vRmN+PecqDIu1L0d/Wv5WAHmZIECIc2apr4tZVvcgO6ijl1/SSbg0RH
irZLgwKdWn8xCUgHmEhHYo75+vMyrWlr1i4Jx2TjxAH6KP6n7/NneEwZRwtkl8KU7LL0ppGdqMJF
BEYG7R9IvZ/VuFCVKOIx0vD7rW9O//Xb5V8vOtsY+T2iXPZu5IN8a3WLpaWxxi7Vm3V2QXa7G6Zk
M01jcNmS6GYFmwk029Hxb0PM5/RQ0EAHoseditN6yW5st9wQat4shgPZIGXwlhlyxGh0u2xTOLoj
m1xEYpZOly45bKJA5inuzUrBUg466/bXZTvCw+LIjnY6tiyyyqVoVjVc6AsU4U3zPY7/ImthH88f
91oYSQf+7Qg2kH16GKblYSAoitWouUQy/PQnnJwPGI5tMZ88OsDLfLCjZVzUEDpeATUPVX5vN5vU
cgNnqTdrVXux1Qa0favml1pFXPTl8nyK1g1c3YgfkIZB9pK7cUF7u+pJo2M+TTwtD9DtUB1vzHaX
rYg80oQWA7J5ACtY/PlrVJ2JqhRGOSUPeXZo+wdl/NolX7O52qidJNT7ZDbl5/TYGncYZ40ezfME
a9BQvTVXd5NCtmY2Gh8xzIao9Q2aUvdVWgdO2/qqgzbquQj6BkTEOgmGcv0et47fN43keOR5Jdgz
1z76XfwhvtRxn+hsrW1oL7ruLz26yW1k+QZPLfZJ7noqiLQimeqxcIX/zD3fDZA4WppGDXamZixB
nRgv1qQEddqBwFBGgyczxW3OHoBYq8ixcfplS6cniB5VzV6XCccKL8PjeeT250SXtdEdPE8iJX/I
yLyNwEhWl9U9qKLARAV93xhdaOnybNJi2xf0qZut26WBnnxWbrO43UMuy8+SPNDjwsuyufWbMpZE
HKI3NBQXGP4f7g74PJuro409pbXbZS5z+eK2qva2pWyJcTO090sLzekygvICYk/aeDNKoJd3m+ge
OzbNXg5Hpp18SC24vxq23QbN28rm8ueFm1n7pPa3UHrkHQpqfKWC5wCOrOK3iyC9LAcvBSH43L/r
80eSyLAhAnvA+OJKQiTNiD65mczz0e0UN8NDMQJn6lb9Xc+7BX3jBHIQ28tDYycDd3LgMYVWRpcx
glka+ylHM5cUuepaSYmZs5bfrbN6mdV61EmfnUhFp9ZYBoBqbmewPF62K7jVYBfDwwkhYJxBB03S
RmWihmO8s8AKnPh6Llk1gVOcmOD2JpJJozkYGJoyQUeieQWy7nq3O7HAbctUHVs7L7FOtrV4rgpZ
8mr8H01wt2VBlWnSFpiI8i9dd5tejZIlkFAFeBJejQ2EHu3T9dfiOC7KrMCbOtOCcd0AExNcv9Kf
qlUIAm0wqjFPOPKwfjSTIXf1NYQG03s+FQHQgb+oFKEncigHJPZwKvzrLOGZtQnYDnJ7DRX31rV2
jZJ6K5r+Lo+FbTx+txwb4VYDSjE6HgEYi2PXHhQWQaHuzeQ+TyWuKxsMN2cFnWjm5gYGY2ySzndL
9DBKTAiSKYzcDjVvIKRZ3ft0WSA3a1QgmlzDmNws8y1CrvFlMq+u6aBqBLgmcrcMsME3ICVtbyX2
qK7hQnZtu2vpDtCey0siiifBoIeeb5uxxKA55XQgmap3uI6WJcw0bR+psZfmw2EAWmfM7M1YAW9O
tF3ZDb/BdnRnZ4Y/tqXf67IlE5w2+BnAKSAvBZ1fHpqiuqPiGI2+hODYAC8zyDr8ywMV+N6JAc73
EmKMgBzbS2gAg1xsauOfrlC9spVQZYnGAfQdE2FB2eCsRhZ1cT2iOrGEa++jNJEHl0chihI+ZcOQ
WmOaB3x3MArJPSgElQWhzOgXdrZvdGj42ne5rmzR6uot5NGKCq81n1T7h8Q282lu+7rob8UiYYEY
FuPUVWhNtS5fcz20ik73U43ctiCP80yQLntLm39TTWcTE+umMBFRdRAQWefH1Z1eciORzLJoMdFu
C4AOsCC44rndN0RQV8pNVQ87a9s7P+wa5EblVpegCQR7HEUNJvcCVlGU9LiwaASIcm1yoodZcV/2
bdAuqdfNv2nl+ihqXZ5c4YggK4OXqmEh4cQ9QbSihOTDoBuhMx3WCDzvh4IAqJbJ0DoiOwCcAoIE
gIsgZdFqRlIUM+xk3cYwb7vK0wcPfSWS7SbaB0d2eHxut2iFPaKXK5ycRzttvCEPL0+YzAB386IW
AKiWDgNqfotm30LWTcBz3rHHFzwLdy6rLAHWxK1+OkERp6lUI6y0Qt115tB6NRlSaNo65b0eI2UV
rV2za6zqQ+sm4uEVW/sdYA2gnh5lpXe2tfit90kBDIIcJGg+tXyOooDSjPQqUSYzrPr7Rts39J7I
yOHEJnD9s5oquszZhB+ZGPo+BgCiNkOrqz8KI753XOguuebmL9YNsN7/mOEOkSmPk7VXYSY1ug1x
pmD+i9QqTt8/FtgWOBpImTp9almVGRbZ13kzy1hMBK8LF0k5UGmianf+TksJGKtpDWU9aI6b0Z2R
Il7aZvmdo/pSZI9wTY5scT64dDNuLdyXIR00D7JMTg3IrSx7JdxJR0a4N8wwtEvWfRrp/V/q9UBx
bCM0nZgWkiEswDxdDStD7XFMExw4WGu9Uu41e7m57FLCM+3IBDcAe4LSndKk2KlJ5dyhzbfzLcWF
cgcogLzaoPP2ens2qg8W0NbIT6nc7QPoWGcNKoW93gicrvR0Y4CQLeThr29DwIQRMD+xuip4/LlD
zoYGPRRJaiNUmn2d7feXxyFaeFxtuAnwDCNnKJJct4qyJDGOUChJfpQyJhOR8x5/ntuHtBqsJWXL
MhobM/f79t4xJIhFwfMbceufEXDO5cRlNI0lRhDTHaD7FUWxYk+VDXrEK2+WMUzJBsT5mQIitBi0
RYC/1Q6S8Y8TIcAY7i4vCvsIf9LbwEfaYEr6JJc63S9gYTN6Cp66MM2/jErulehSjk3wW7/UzlOO
Y+CyOdHeYcgARkHoQmKMm0FQD7SuWsOX0auCboAXa1SCdMrk9O/sQ+fj+mOIm7wIjKFFo8HQgrbA
2y6bD0PiKl6eFC8lEiuQ9dVlsY7Qv8FGAHZcwv7h9mnldlOdQ0wvnOcnJ4FIsiRmE38f0m9ogkEP
Dw+qqCCZAz6t1QjNZFcXnjttLq+NyN8gcIETQGM+zheAUMdvnKKutVCHMh/dojqSF5IXpmj5j01w
e7RIpqlAN5IWJqNvrsGs3VYJWjQkTiaaKJBPQDISwERAuNlAj27kAdqXraVpWpiDCM5Lib76bt/I
MFsiD2M8haCwQdyGV8qpFTWtdX3uUi10iL5JV+vGLdxAXxQ8VxPwBtsyiWzhqIBjRsck+DvOCKGm
KAZLJEF9zgRr5Osoe+oJl0YHy7kBIABQndzO1NrWXRcCXmx7iaMXu5z1TVu1ZeqZi6H4LtSC/+I6
QLYBiUwwARlnLV3TqlQQ/uo0lNXv7frRlG1HoTszLBr45dCia7L5PPKCFp1QtC9VEH2TMmgSECX9
YkItl/eMcNYA6cUjSgUukM/LtPagKRR6R6Fdm566WoEeqVsjB2GppDgjMoTsKxM3QCr0jJexGy13
cVKs/jCSws/N/Js2aZ2nEUCf9Jz0kveUyLmPzXFbqDdNKDcPzJz5PXG+FeU2KrZ0/Ka7b5cnULRK
eIZCbASgaESFXMhB8AjIdVdBTXt4s6f3aN22MrpP8dT9MaGdOkKjARG7jjBhtzepu6nXG6O7Ienu
8kBEscHxQLjjgNDOycoKMwZs/zpv4zsQ3U72Lo08/Tdo4P/CGJwa/LMo1CMTfDqkuobmLlQitLBs
+uVGhVjkl0ztbDwQIHIKnSeUbZpmsqDqY0OfL4pmW/IDhHMKvg5EDqjNgvvl9Ac0jpNHiVNqIYmH
h6bN/5m7CKUiJBC9MZI5o9BHjoyxH3O0k+MGyNlFKXDytZv2J832lSx2FJ2trI+b1YtQXDG54ZRm
sVYuO1tH8zlNH61K8mQQj+DP97kRFDmEj0o100Jk2LxO+9nS/fIXUCuE7X9scD5RLtnauSNsdNE6
g815fYXna15aja+XnU82GC60God4yIiF/QQ80A4ZY89QIE8n49SULQnbb0eL3iRzNtcGrOB8T6Gq
a+8j6vzNoQp+MDxH8F9nfRLluOj1iNYsOFYQP0BVt32YZaQawtk6ssHNlo32TUVBnhOgnfdk3vZk
P4y//2JBQJwCbBr7hxcsKFwa56TCVGnFLY2+V9AGVqdIctMJx3FkhDtF614rSK9HGAeEaVvXy+YN
xPgk145w0Y+McIdoNjRpqZswoilPjLzj+uyAzrAkkPlmSS0w6Z46FRp9x2yeILzeVUhaf0yqLOg4
HwB4BsH7CHp93GXIWp8aWFUNCAMFOdz5bq0tj0LL8fJaiwygxIwqENCnoFDhtkVElrlVchOPgEzd
OHPuJ6vkkXt+tKO0jIZEEL2ACobwTEPNPK+gvkciUq+X+D6eyDf05QMGVlTPLjRwLg+HHUqnzzSk
PEGBBio3ZGtApnI6X3E05VY+lEbY9MGaf29XHCS+Gr+DteWyIdG8YSfDBoCcSNYx9z46TroWjBZp
2xth9ACwRUQlB7z488CHQjpbP5d+mXsNBM0Z3mZqfgcRrbT78hc/n1UAkaDB6vO1kJaOkamkaIXr
Fr8Yd70mSW+f727MC6qLqPGwfm2eUC+xi9nJ3MQMGxsFsT1kNNEifPUQQP2NnkQUlcFvyBPaQiTY
rRs0SIWknMnXOnWnd2VOZIIan88uzqMQHYMykzXTIDDhNohLieP0/UJCZXaBQm09sE59zLONuOSl
MQ3Pmctdm95282EB4dha/ywGyQYS+AIBRpPVi9DR4/ADBflMHZuGoobbyFB3FQjBL0+kYIMef5+v
ya0QABhUDXjnhSzbuOs2M008rVU2UXR1xgHZS4D3ge0FGh3ZhdNNY9Zrq1QUd5fRLZvHoZk3l0ci
mCkNWkW4fnXwEyKQPf0+MWhWpRMqfIrzfQwHGXZQ+Hlserg06vxneFnQbJTEAJImdAAznl6M6yMu
VI//fP+s6BQX1LZaRwdq8PdSgQUeqLlZstiiMeBCgTgf48sF39TpFLUmTdFxNOlhjj2ZvneG7AV7
vvNRakQlHMBznCvY/qcG1H7W+77OxhBqwSUwMamXyuTlz8cAE8jHM1ksyAzyr5U4iYqxNkCdUWTf
oiTzu14SAJ3vCBjADIEkC0T8Kn862gMkWWdbGUO9qLa4pPymCjplWziS/SCzw/5+dInUgNCTfIad
GGF8qwQ6iJgic19KO9yEi4J+DOATkOs7IznoiVaC708b0c9Cg7ZXf4yD7emWjEtaZoYt3NF4NGQr
FzMjY0h7Y6u3+U1RV/84evFxeZuLpg1tyCieo39CRaLk1AyhePuv9TCEWRbaegrcVQkxpSXo2uuR
5XgKIjhiwmjIlfDVH/Qe9lZv631oWjtqPo3u3op7z8m/TvHHkr1dHpZo9gBkwWsRmXOmAXo6rM7s
cyQHlT5s1n1ih5C80TvJVSI0gXw5Syyg9ZYHHqCNTyuGJh/CJDO8Wn1mRXqn3vzFOGy099ouI87n
Sea6Ia1ycLj1IRJLxhwYxDOd4HoT4LCGlDG8AP2n3KWsJsqYKAb8uai/9iiVUfVgyIpXIi9zgCrC
Awgcymf50awdSKHb9oTTOL+1a+PRrcxtPbZBbTqSaO88akUECVFIFDGQLzjLlaa5XSM1U8yhsw6e
Xd5M6QY8v4E+fc1aWTJb5ALHtvgnS+v2EyCfc2hM3xznpa1A35J+vbw84qljTobE7zm7Vpvk2hw1
mLp4fifpds5u69V3ZAlzmRX296PTxiQxJVkPK4Yy70gMMSZ0+tjao9pJgDSi+waJf2AoWOfCGSvH
FA9u0urdHCLr763ISxWL5FYWLsqRBW5RzLl288xt57DVf8zVbZQBsi/DFQiwVwYQOjqEuhCVg9CQ
my8a9a1TLHQOo+y1Ul5K7XbNrY3hsh73zIsr6ivabavdt4NMllRsmmEa8BZHxM6XmpzYSbLR1iYA
nuq30dZvM0q+5HVzWB19o6+WvzT6HfruVc8CvH212u+XHfL/+QHgO1RRi3bO0sI1msvHSYOvOO0z
1X6TcQzactsoN+rw6mSbod735N7Qr84HYcbR4vcfq1w8Spd+6UoLVhez9hqERE2wpP/EpuT4EG2E
YzNcTNdkxWBmizWFjfNm0e91ta0BKrqa/BuUP8dW+Mt9qcxEZVZAg+oldeol75cXSXQKQpMaXExg
NAHMnv39aD+35QpS2mWCk7RZ7atzF8RrsVNcZ5Oq8XeQr71etsc21enLDgPCs47dIJ9846f2dJxQ
SxKtYGADk5zW3EAk1xvmGzJpAYTevKKS3IuiYwQ9ajgRGXkpmEhO7bmlnoGgKJ7D+i2Lvhky5jJ2
550N5+jznBcUaaQ5Y4XPqzVo8pPAjkHtqXkoJoEwDoLiY6AqV5dfWQsVnlqMDer8vaW3SYrEbVyF
RvXNnTTPyDZprPt1+nJ5pc5njiVCoCuBDBVYa3XO9cBxSIfRIDSsPIhA+66UFv7c9fBxVMFQxEVM
cUamA25XOmfrQsNk65KN9dtdUAnbFLvLwzg/5ZmVz6ZfFTku/iGPdstkTUdYgdCg5+kNhGokCyKY
qGML/FO+ykfoMDMLxNkyMkHTvzwC4fdBlIBECAqUEP88deGk07uhRns04sfn0tdjSdZIuAy4YaHd
Dpox4NJPP7+W5jol+oTP24tXpsTLx++KEhA3qPA6ujwU0WLoEBJnEHUALPgE3jwVoFVKcor+kC82
3hF0AwTOZRPnBwxUZFFAAZwaBWm0Yp8Opx1NO0/GqQrVNA/IcNutbyY6B9CvtEnpVlGr7WV7ouk7
ssfnDzJrmOu56Kqw0UYPOpVeZaZfjNIlnlqX+5iWspBCNIeg40Aajp0CoLc4HWBvZS4UWlUaZmoK
8bgMAVLmL4UrGZfI61jui2FHQTTDy04YGXXKIbWx/cGccQNeBsk6CYeBlwTib9RAwVx8OgxlXEqn
nBQaOpoDGIz9i1AwjM7RJOsYEiQTkUcE/JyAQxr/g4cr6bOGIyDJKlxxhdfXN0pzQ9fFUy1wcSt7
y7qBvPY6EPyIytPmQ0E313vIsX0+zjTSYaAr7Ft5/dEa5L6ESqgH0MM2bumTQV0J0F00s6gpA+eO
ejwhfCublkWZ0y0xGFwLn9otgqxl38gYKUXucWyEbYujuGEd8qFLZxihaqA0XvR8ec4En4dPQHsN
2ROcePyZ1y36gBJ02Yaml6JGJTuHhJ/HxzWWzoKODpvCo1+fuBC1juhSA8UYe934Wn3/i5/Peq+g
uQhw0Sf77tH3WyUCJWuL70f1S7lTs2+XPy9YYSREcf3raLoy0E10+vOjiNjxUGZ16A7J1lLbTQ7N
YdnBJpojXAhAsiNrgdiJO2eKqe4apMnqMIs/+jH1+vn6e5PdOP81wH7A0SSpY2eOiJ7qULNeG+O3
S75cnqXzCJ3Vo/58n5ulrBsT6OZMdbiUkTeauzkKXBNChW+XzQguAAAFgU9Csx0yrzx6qJrKsQJd
VhWWaovWtNZoPI0mIQqLr9HovCmxTANKuPoOUJGQqcSRxt9w6ASpit4hVWhC7RjJahR5mti+U9xW
ps0ucgHUWpGyArE4Oqy4k2upoF9MZ60JGZn8VzpJrgDR58E3ApwiY6I+6w1yo7woHQu7JK5JfTsv
5fwMWbzre1JRAj2ywtzkyM1oskBZLIWbVapym0/GQz3IkCGCgQBRjyIIolggvHkSVMOKSDLGWh+q
73N3O9OrUyGoGhx9nluGtcEBk6T4/GAFydOq7i47sPDXowYC0gyGgOTL3ZahI6HT4PPxuzF81xVZ
p7jAX3GHIxRDsyAwdvxhmNWO0iRLMYQqYMkqqvVFFdgy5JZoEIzQnEHQWFs1R0dip6oyNlM5hCAI
9/NNlMp4WwSnCSq3yOIjs8Cy0twiVFVaJoMZ9eFi3c31bTrfLcCny1SgRHMFxA3yuARC8qgbnDqr
23dNnCmYqwXcizH91Wm/NAC6r1/wIyMOd7KPgLJU1oi56sy3xh+o5PITjAGdB4xTFAKXWHG2VEcb
bkbXUTuopAuVaJdpfrtKHiyy77O/H32f1KpTVia+D71Jxf066f5aS8IPwZmORz10rICNA6k3vwxa
gvh9dvI+7LDCLVkCQ3vr6PNMn+Ph9erFcCGo4QB3io7dszyn2rVkmGndhm/EDYtFMlfn2wIwAwvP
OhcacijdcI+7oXPNXktVIwSYudtHvSTUFHwe4RmuILQG6gxpwi3Fqpl1QmcdJ3jsteCcuFoonWWy
GRcchLnwyuJrJ4Oq2DOqTICWxL9ux+TntXP/bzsOwCuoL6O8fPrzi7HpCclGM1weiu4xqiUBiGB2
GEIJHad46uINxTmqoRf21ABcHLqFttXp+gIeJUlt6fxUgm4iXrvQTGGc7Xz6LqNmlxqUAC/Yeonp
t24QtXtzkERq5zuOtQ6j5gtkIgAmfFvjkia9Wg4TCZ0+3hTWJrPVLbWuJ3aBFVygjLoKxxOP+G+M
ZnYipdEAX5m8yr5Rlk29hKohyXiKpgzUCzjEITGDyJY7/arYshcIvmphReheNfESXOPiETlWdHY7
17eoI7MKoRyA4HGgA4hx6mGOEyeFEnVKaHu0fU2il8sOLFgYtHq4kCZkVXMM5vTz6Dd1GtLUTpiO
/bchj2BEB5+p8u2yGYEjn5jRODOFaSyl3ThhqVUeWb1xlqyJwICF+ghygChVnLdFDFYP7UCCjWi0
P7SvWi75/WyWT7O0TJkBEBiWRcNbhk3j0Y0R6Zlm0Uozw7L4Effb+k2t7mdtq67bdP599VRhvRkf
BjrXwdHKmUIfYZfmDUiAm40a32bT/vrPgz4CZy6aI5Gx58Kc1dSTdVQVK6Sal6F+IsuWihbi+Puc
Qzmpmi0qSe2QfGmj3HNiWVOyYPchrEHyCugx4GF0bn7AsuNSu4pJSEFPNYHOI08yr6lLX5HRiQqG
AtgWYlqw5CNPzhNhZblSdkvdqCHUEcanaJGUmWSf52Zq1JosVXLQe+aeHUG8wr96oU9+Pbflaj1t
1XLG51MzyBI/vZ4PE11CiGXRosdgNyaLgI62RJMN5prF2RqWw/NgPRn5+5xdfzjh6mY9dNh0OG+5
pV6UGoThVQuwceZ4HVqp7OXWmCXLwEVqUNNjOX0XCoDoLUBlibvC7R6yMQZIVZ+i0dy6RX4HlIeX
a8Y3Z+l2lIwSc+w3H50kn+awvxFNgQgB3LHc5dHbHTEnYsZPdpJsS4VCdii+K+xZEqELzTCOGIRu
+A8PBo971UrQiBQ/GTMZ0KKa3K9uepgGa3uVl30OxwGoR2d7EWwxvBNnSanbVRQdKqf6YUA4yetJ
dF2M+GkDpxWsgKQM0CFuhdpeK1VwwygHbVE8DQ2bbSFBdPGcd7wJnouSAHvcLuagHEYLeO0YgsPQ
vcz3ce9+05ohtFo7GLrlxpqJHyumxDp3ov1rHDUmiN7igYgH9OlOyrPVMVO7jg6zXWyz4qPu802x
fGSrZB6FdhiMCKEwa4Xj7KTA+A1quUaHhi5e3n2DJqM32M8GfbveJ1CaZRT5rBeOd3Fkj+NuMRe4
uJfMESgqZATzooEgKsYbGnoKgBBzRw/E1yM1abv4KYt6r1JXz3Ziv7YrLzd3l4fCIxA+1wYk8+iL
RsWJxa6na+NW0bwAGhk/QcZr72bzbk6iuxqMCMhTeEqmBl05gYbN+Mj78iEqVEl0LtrGx+a5Qxw9
NkM6I0v+ZC3O99XUXsyk302jrB+bu4r+9UDkDHCnajgwNM5MvRR1Z0HQ4RAVGz1/yOvg8jQKvo9W
Zcb+jQOJaZGfziLWMEUh2I0OQ/kMdZzy+fLnRauE76OaxWJYpJt4z1ZW16FRqhxwmGvYw6PuU0WP
b1cw2T4Meo4ielc6XpL03R4kWiSg0+zsAbuUEaUKB4pUlY0eBsZEzrnLtELOiGo5zpEusB9MmeTB
J7Mfd3sgbc9SO0DqCp4eRjvps65Hh6VP6o2WWqtfmS66qFEe8rKCFG/LRGmg0cbZATYIubkxynZ1
qpreUkXJz17Nk+2cx7Vvdw3U4MhQ7CAW991pYyfISQS+wjxHEbdS8Eyrh98p8t3paP5CscZ4WDtt
CMYshdCCuchSuQJPx8hM1AqYrqDhcC5oNISmmepEB8UuwNCmb+LCDlVaXRf+Mk+HGSTfXEZ4fobK
BwBaW+0enqI7kVcVmd9IDPC0n7wFvpg/xXUxFUqiHKJoCmiOdkhDq/xKt5/K1fSdnt4NneK1Gg3y
lewMe3gaTedumdx9bNEbyxx8JWl3zjw94Cmwyct0T0qZjLhwsvGmZH3eDBPA3ajEbJosJg7ctH6w
nAD95F4jC28FcRUjSwdOh1WazvCkRWtOS60S5bAMz5H6jRZFoKkA4rnmFgqnlw8A5zyoQoaKwT1R
K0MiibsQrNyYgJAv4qe0xqo2PxQHee58N6S7RdF8q7+5bE60y2EPzxCgZ8BdyB032UCbDtAX5TAv
jxnI0H5e/rzQhZAqYYxcOpIm/KXTOWnVjdqkHKbZJHdKZKl+Yuqdn9UocGcrErtl76Jjvmqz+8h2
+p2x2kUQ99EbEuhxsA56tCmhgvMFpGzRj7mwiV+XxohGZKXf6s1o3xltE3+5/KtFPoVS8eeb7JPa
7/SMbxBbalOBSemdb7EF1ncNvXWRjNVVcPWzgvR/rNjc8xUNwHlep6ZyUAkcy8/eh+kuyyTlEqER
ZJ51QLohycivb++YjTVTikOiM91AWaAQ2qdThMwYBGacppXRsIm2CmpYONSRwWVB++nUrUU8AUFV
KQfFyrx6TbzJ/V3kjz2gRoMq2SpiW6hc6w6ySXiBnNrSdWSmuwpjUxIQSAyxR8ohqIDlrAEqB+2j
d9krRDsTqd3/mmN/P3olFkal1WaBoa2Z6cVk5y69Z7sv6FxLW81rqf8X5pAmA+8yI2PgEav6RNys
q9lTgUKpECeoB0jgzjAh/C2jSBVMJO4SpAGR9yWMQe90ZOYwJm1DEE0PyQT1vvR9jPTdpKSbtktB
zLJK3o2CM+fYHO/47ZSWVeLMuPlXD9K2Q/l2eeZk3+d8sLC70l4sfH+tECd5pawllhdJZPciS5ni
PgB7LfpK+RiwZ5yfdMAAOuOnZgdx5a07c0RwssExneReOuHqm6yNWrpftKx5V8vRM9GMgKjvZZ6m
+6auQRWaSva6wEHxs8CBzTKHtmqzeTlyUGuZNTWtEFGt0XZUeq9obhUQ6eVJsp/jEuRqsk4rod8c
GeTmgSzZmKOLKTo4yvhg5u4tpRi3i8hqWYJVIZIdwYOX/p13YDyAHQc35dnrGSxlEc3XCfM+mhBn
o8ODvtKt2r1bxZfKa3x9maDSOu7r1diBoACQ8lpWgxHOMdRN0VegIXjlz5xF6RPHUNjDEzwYhvI4
zFCw31r9wXVfCyq5h9i+40JkuBmkL/Fmg8w8/5pua9CIojMD+1KlgVGYG4fcx/NP1g4f4RwoHT+y
JA9rQ7imOLmRnUAm5KyIQkZHXYaqjQ6J9VzNuVdbJEih37aii8buQ3t+c5adAvlj/H834+B6Y0e9
ekn9jlS+Qjs/L2OvSvAqXx9yWw3cePJaYjxmjrWr5n0PAYBy1f3OhK5ftFcmzc+MO7u5S9UFd0Xi
Kf2hKkpPjXaO+ZghSxJPj2n6YUZ7M7+xtA/FfV3Mm7W5SeYpuHxufBYg+PmGe+HI1QjQSjwSqksm
PDbGNDqga6QbN+VygMqMZycr8vw/rIV6A9lr1vikmI8UFF9VnuDNvGw0aHrXqJhYKOf3EB66/Ks0
0Yqwn4RGb2hZ4eF5uq0jo1gsUhL3YMUPs9YH8/DqIuLPCVj0G32zrIq3kG293lX1u67hTloGz2i+
K+rqm+a6MbJ/4q7xjbT21zkceycwqOV3y3bpf0fZvVsZQdTIXuGfqeuzqUTyHDrNOko+fFjeA9o+
ZJnpHnL8GprVUJUCxWz8m05rAN5bZXqhRo8H32tfP1Slvcn1zYiMm5bsdHVbGhnSl7rXle+mRcH2
ckeUYle0j6v9tR53o3EAxLRzXyZjv87vY1/cWPRn2czBmjr7OpGEyDyRKTt2WPLRBe0VUica34Dt
OCvtky4yDmZPvDF5VLrbMr9bgMeDy2f1S9/8MtIbGm/zRpb7FFxlBo50cBeyjimUbE7XHk3+UzvG
oP2zoqehfqjD/yPtypYc1ZXtFxEBiPGVwXZ1uQbbVdXd9UL0yCiQxCDg6++izo19ypgw1/s+9I4d
0dGkJaWkVObKta771kKgC9gfQnNgLJBMmzu8Uedd0jJuPkH89sHtIRJvIScz3qhH+jGBCNcxgCn5
dMGNbtfIWjMuzCeIZwdNtG80vhKbLc7TJwuzq6+P27Gr6xZEHqAyRONSRr5en6klA46GxZ/GgfL7
7KpDl3LZ941pPkGSwPPsuvgXAwCMDQ9YgI+A3CHnC01K8CTUyEQ+ASLd7Oivf/HrP319Nj1C1C5p
G3yd8ZdSf3TqeOVqXrgWp9r+pI2nTcs9mx63HUgXl9x6Yp3xYPTtU9Y7r6C7ecn0KBjseNebNV2x
ueS8SH2gsmiBZfqidm1LXWpdBuftshqXYm2LU9X1cVh2BllZnQtTUzcQujxx4+PmR3XgfHUyC0mQ
lLfFQSVfRPlmdZvxRlgBekrOTejnJnSrUrqO8eKQlEN31+qQoxBtUjxVurMGmr+4UGAK6cspv4AC
8wXafESjXRYnMKXKOOCyASY3sz3XqhLwZZPfLbhAr7vfxSN0Moh2IwMpGtRw5vGyJrlJIpflaPn/
mlhftOSHwAZK1/JVS+OaUGkgQDAsaKJNf/8p/o1prNO2dfODNbhi0yR0w5z63mHyF55tO7Ox/14f
1pJXEB3UgoAsoYFrfnrykcg4cq0cFCYWFHST/KWOjSemr+FaFu0QgGcmwnEAK2feV+gUr+1xzA9g
GQdvFALOX7z5en0sFxsYSwSal39szNwvi8EwnEVqjr4d7bdhxF9HYn3J3Q6NMM0vPa4egSkwV3bV
sk2UpYFMRkFsHiOMqFQNVW/kuEfBC5+cLMmChryjdGV09069JjWyPI3/mJuL2SnF0IGdm+TQK4dU
Ht6Gasf9+N84BZAVCNhxNmE6Z04Ixtk4bwtRHAo998vePpiDexjlWtpzaUuBcgYEN7iOAEueBQbS
GSKNZIwd8tpOjkY8ml8znmy79gVdeGvkfIvGbA2pKkR0oAeYXU6DWcYF0gPVYRAiqAwUE6v0zpXU
G5S1TpglUxOL/9S1jcf1vPxRGCj2t7Rmh7bGaSTfhgqyx+MvPBVu9/dJdGjC02mg2ZgtEzWrNidE
QadSEWsbJVdjXxnNjZNpvy09OyFq3auN0QTXrV5EEdhlYFjFPQkYJUgdJhf9dEIlSlardgarjb7X
lL27kgBY+/w0uZ8+z/K0LVMeswP3ZBbYa79+aQN9/vWzObOyqlb0Cr/eea843m1d71srRcK1EUxH
xqcRZKYoWmsawZiGSr0qSLH2+fmuyQxBBTiooTO4Ux6hy3J9ead/fvbowfKiQwwQfrzaAUOcTZAq
gXwHoIsdGmXcVvRLLzeMfsuqY9nvTH3LhzWDC7sFFx5eJxPuDcxQ03g/TVcrelK2mSjReMTr+7KJ
lb2dC/RBVLoSxAMkla4PcNHeJOgwITndi1OnF2MVcSB0D6W7yU4of/4pV0WqF7wM9xBiE3SRgLJ9
PonmoKUWyDXKA7UgDAV2q0zxJfaU70Y+ZI+eRaKEWSWBkXJfG6qEwkyfCrC+JP5Q55I/6yaqhizV
Mg/HdPtSjWN/3zpJHkNNLGYnLCFAe4NTkDvY6T2Lgb2DdVTdM2KmAeOWGrIyFZ6Ff3IXlYb0LBCK
3MdJFvm9kPlzza3Ya2IS2Xdt1GVfS5FgmSvfio2gQMLUGsewROqk86ATUuD9Hbu7RFXHPV5yyl3P
CFpvKj17gvBVqW2IJEhcA2fgAeMWZWgDp+/SabUnlWvvThV9Z6ky1JuMNs1jnOZqKBVbjwETqDv0
VNtG6aGp+69GQAZGFFVHC0xsaSFe/C8Wq/NjwYzsoGpo8goyK0XeaEzEXaaRwUu0WPsCcFr0w811
tGu2ceb6Sp7qfmGU5hcKvG5g1ZrwNKbQR9oPJJBVLh8FpTbmRYoV31rYm6A2RjVkymGi2jbf+nbX
g+2kLnBhtvs/tNZWss4LvgsVEnTbo3APIPtcKNxsnJKCZpAeYqPy0vFdyx9S+aXDBF7fIwv+O3WI
o26OHKF90ciTybEVUZOWwK/30C/aM+EAcLOCs1mYLFz+eIrgjsRri8zCtUQj0HFngh5ochedgCW7
Poalz6PfFRjUSVX4ompUDeZYa1wpDnb8KoGkJYyE/8ICHgM6hHkXEhvQZFBTJSnLQ8p9s32z1sqo
iyP47/fnpWtGUzS6dfi+4YZuiNzj/+vnz1sJYjePTHXA5+17ggf7mnbOdFHMLhLANNEhBDAiMj/z
M7AeihgUNqw4jFbr16y9I+QJsTmOujt1lZpraao+G5ttPEcWJs3dqgD73r2D40Q/XZ+rpY03QaeQ
H0BvAZIc55eUkdPecgAlOAAvX+W112aVR7VgrUVzYd+ZqDyCKQtPTaDmZ6+kLmkIyj4UW2KMA6KV
T4Ywd1Gvv18fzbIZgHNAvAn2r/nSIEDkimmk9JCQ9oAigyelvmPmmj7lQiiBdMr0QocTXGIrY3es
KVFjcRgU6eluG1oyCw3tAeSoFhqmo0560Y3cDVMKYloixPjI10I4eBYdZUYJn9MqcUieFVqCLP9G
/pEPA8ivAxmIRQKp3cwTqA0yKbuq+IEwJOo8c61esrBtzIm6exIUxaaZi0mmlUvyvNHZwdQDejz2
b6IP1uhqF7wZbcyolAJKjdNr3vrGDZByZUWEduNiOHUsHNIMWFTF8cYbezX/M1uTeDm8Gv+dP4Xs
UjN41mM0PWV+iz8ryd+FfQ/Se4CvkM4EsdS8VD/UWKJSzeBi6I0fgn5Ym6pFA2gyQLs0ImIk6s43
vqrghDf7RBxQCOJBgT/Xt+LS93Gf46GI4wv3+mzHF1rl2pIKTJCt79om2RDt7rqFpcX+bGF2zaIT
VBNO3OE5At3i2NYDBE2h0v2s1jjRloYCLSRwdk8Nahc40yQdBzH0Bj/EP3iyc9dEKhc/j7gdtZgJ
Rz3vyQWRZAziJIuDJfpt4L5u39hF+eGr6MD4x8BsqTOZszYhMGDQraZuo8fr67Dw+1FvRZ7IxhmF
SsgsAWG0nBoWV9ihTsVfUiOq18vbQx5E/qD4mcogOD9mzgSdmBEwJckOpAX+Fki3lbBwwZXOvj9z
pVpT26QBjwDI/Oq7XJGvSN5srCjdIb23uXm2zkzNZgsaLkgOJTA1oMVYetrr9c8v3IBnn58W69Oj
s2pHHWQ42BSg08C5F6EstSbcs7DeyBiDWxH9b8jwz9dbSQVNmtgFrZNVocwOSI/iDsy/Po7FFZk6
0cCs6eDdMbvuqN0qlRVVWBGDh2Ndg4rW2LQNDSNGV3oGF8czIf7hWSgjzrNNWm8nQPM6oI/I9+Ou
zVeeNosr8unzs91nqTzRW8vC5+v8zlbDWgsluE+vT9faGGbTpVm065EEZ4eSbpxic2Mz13SCIDf2
zxTNSdrxGpC8yGx2sEof3VDKGnBjabWRK5laQ8EKeoFr0KOG5UkFl+Jllz726CVX0ih9bvJYvTOI
XOvLnqZ8FsEj/kCjFfwYsLu5B1f10PUEL02I0Zfaw9jYia/nnevRobV9DZdVEOWp816QVF/DqS15
A8HbEBj1KRyelwsECv+uG6XsoNTflL4J7OrYRPHKcbbkDZ+NzI6zXiQOYLcT60oTclAF3ahr8OEO
n78/O8MSZRQSrSRwBwJ19u6Yr4KXFqcJjYkQ1UKa/qLpK6W0gxydA6oSpIO+s9rLf17fMAsGCBJz
qEWh2xLR7mzD1DQvM9rz8jAY1C+anSh2MYCKtxvBxehCuAZANOAEzw/jgoK9B3S3E6PbH8reI4nO
7a/XTSy4MkAn/zUxG4eTawX+EiZY+sMi6V3hbp3I9Xs3pHq8aZOba8lTywE6rMF0RAyIE85cK6Gj
U+oKEiidAoqq0fANKEQqFHyZ3RNLfinZ7QcbjgWERgjAJhj0bHyDMSjEQmkIHJkemkcCe/gX7x6g
K6bGdBRcoeM5iy2UyJEWSThIaqJNrPyR9u2xy9n3ZzOWMSNvyr7CdZkTsHb9ycfgugss7Ha4MTjV
0W01ta9Nrv7pym+bTK9APzCRXfsCs7QWPi5tlSmjjLYd5M0R5Z1/H2lNDdCxMTvkrh91d4oScrK7
PoQ1E7M1EHFUqm4Mhjgpeei08qC1/Cnl9kpiaMkMniTQf0NNGEnA6Yn6aaZSZqWqjdrSlOxwcUs2
W2r8iy3/2cRsyyetq/duIlEO7ka2daq6Btgxi8K8JurKuq+NZrY1eFRkZs+H/IB1e7Zl8mj1d2N3
vL4yCzcz4G3oqvio+V3wZvDOcUfRIb1Vl2FGdqPlqcKPVg7jJQ/+bGS2LqxHWiJ29RyMNe7vUakH
L9Lkytov2bAB0TNAM4IO3DlcU+9HDdISWXHQTTSL+7Rb+f5sNQCtQV4GlEHIPQClDbarc99KDDUf
rSLTUD2Mvbw/9DUBzP3l+mosGsEoUMnCPgfn6bkRRpxWyUSkHhh9Gs0/yKEiP7tS5Vu24UJKZIJq
QC3j3EabYauDyxdKWPqXOG88c3ySAC5eH8jMrabZQs4R6UaE9xPZ9GwgPeVRFuWZis6rv5W+j5Ao
VyCl8HrdymzNL6xMv+LTflcH2xAVT9QDMf9U6nMeba5/f3b5/uf7wJeADgejuWgHTIoMqk9FqUId
6Whkb0p959I7AuB8Y3KvXBMWXBqNgYQQNEzAGoWw6Hw0Ms5dG+gF9YAG8tCWgNq2az3q8wbHjxFh
HB/dRgB9zCGNUQf2Zk6FetDV4aeQethSYJnHiO0Kk4G3he+c3gitygp1yE4KkFWsOMaC96EXBsId
0INCs8N8kFwOmaoY7ngQyqs5PJDkruhuCyk+xgiyUBQ2kEqd1u58Hps0YkoZ6+PByuw96ZrHyO2+
XneMJfdG3m6iiwNRzIV+khZpViyKyQT/qVPiMbf0JCKYf6FCAHgdQkt0pE2vp/mp02AVTMYluB3U
avRYaRueOvSBlZLUZ6x/uz6spcVBdgFUWShsgftr5oFOiqyngxosMlWpb3bgR0tPUZoE161M8//p
dfaxPp+t6Ofr41SpYgrdVA9UMR9o1XoNGhfM7oeSNltLXTkiLof0wayDfgXk98DCODvtgHiPRdon
4yFrGYiwNV8zaKgr364PadHKlFRH6Ayg8MW2Sixw1Bb2cNAiJfbcZHweZYm+7ipeSTbMCQYweRjP
fy3NS2uVmg4MMpywpOkepafI/urSv2b6UiNOV1sIdSb/BxayS3+HfhuAATgy8N8Lf29zRTUKqQ94
UHttHvIWtVUPXai3zyIMoLkEtWJUiqdf8ek4j3Srh6hlj10FBEAxDODxenazX9eNXJ6yGMonI7PT
wWx5jdLtMB6UVkVft9yjIXLFwZe84eNyBV8bVKjm3gAB8na0anM42O6Wjk/K8NSuRSMLo5jysVP7
E5SQ0Hp7PlVjDvnEOqur45MjDE9DzHPzLOHxhycZts1EHjSbJZBkoIbvJtXRjErP0XLvxvLE5Mdg
dkAyCLW8Kak8C6d0YWYUJFflsS2CodwkK9t+aX4+fX5OwphHHKepjc8n+ms8bqzk5fb5QY858HgT
/u+i3pn2AhgXR6PHsUGFEJTN1W0Yg4/5gfIQ6h/TYYz443yB9ZgWYogpPeZeHX2rqpVC6uX8gL8d
5QiwHECS8eLZPaols51e5Udo2vsQflbLNaHSy9gJFmwkd//34T3zoBJ8MY1WafyIRvRE9Sr3PtM8
le7LDPo2KyHt4mgg6zExt8Kv5vcW6VLJKrUREDTas+Gej+Lm7YB+N4AlQHVrgDFhXg3UEyh5JKPJ
j8mQB4BGecmaNNPlpThZAGzamOqaF1mKtlHKEZwq/BjU7qPrBm3rW552Y0cLvApWsKORD0Mp5yIV
TlU7rWPpsqNB1SAaXR+Xxq0b49zC7H3cOwVIXHtYKNrSl6kayDU1mcu7CBZA0PHRD4QM6+QMn24J
l9pmXrkqO/L8C62gOLGr2y/NjUWQaabQmP9RAUEqDCKW51biobbYiG1+rBu2QftviezRzTMFIyj6
g0dn0tGYbRA7yZLejR1+JOlrWT3XN0fB6CpCA5iLshp4MecnuBJVo1akKT0O0XOf+eXtBxS+D4rh
iZgBdZzLp2rT2G4RFccm4UFkEq9RdtcnaGGh0cWOgilk3qaVIOdLoJnpaA2NVRxbY8OUB0t8cfOg
4CtBx4KViZoePSzgl8ARMl3mn9wpsrSicGRXHhUPWdw/uftr7fBYtADwNtjHoAWOx9e5BatlFVdZ
j5UgX5jzI0lfIN7tNe3KdC0cuBO92SQA4gDfPCeqz0Ey2ZuAvh0VM99n0gwUaQS8cTe9CnVlj9ff
ri/PwqF7Zm82cUXCo05ksNclQ2gZTajeWEuZ9iCBqgQ8ABq7eDTOdnqnZmOf93Z5jPjGidD06njc
2N4+CoKebbytEISgx+h8cQj6igwHPNxH/V1K//YEBZAjaGad4PvAJn80N35yrrjSgLKLtOrYDu+6
/gfcOtd//WWkie+jzROHITgKkNE5//WoDdht4ejl0T6RxnPFfVoc/oUF1AY/ine4zifn/jSCAojK
vjY4AilIBjpp6rsm+u2ztRz00h6Z4Pn/a2YOqeQ5UM/ChJmKhkb5rGQndDyvtbAveSxgfVhoAOHA
Wjlba+AOmEObvDxy9w89tWsCjoufB7cuXoA4UXDLnk+VKDp75I4Kd3UR78giBFRpZb0Xnn9YcMh0
Y2NMSYF5Xk3VueLUmVYeHVXxtHZnOlEQsz9ZloVUAawYjdCSqR7r1+r1S56G4i36YdGaDc6P2W53
iqQU9WjSIxv/EPdV42/68Pe6qy2EQLhNphoNEPwayH3P589I0jamEjG1RV1fq8i7Hefb0Sx/OxzI
6rhZOfiXRjTtS/B9obsQYfzMXIPnU11H9NiBgY0wVL25FhL331iBiuSUjAL/5Dw0rbKkKwYOK7zb
O/a26wN9TVZ5ae8AdAd9aGDj4BezrE0fF0pmc9xgLb0HLXyYcurV8rGWa8z2CwuELBQyAOjGRkhh
zGZM6kaJhsYhOTa0/9aVWoBA01NjxbOaLuyl/fVmf4BCG+BlCGCQE5hzKbq8IWgqKIujSw8q/C17
ZTrxBvxRo5frpha2LgSMQLyAs2FqfJr+/tMpl/cg0Bw7E6GG/dXyOv32qxI6c+AJ+yB5Acjs/PPR
MEaiwbIci5e09cGVc/3XL3jyB+MoDtCJ+2e+cUojUSKVV0Aa6EERBaYdDFp43cRC4hipzgnXMLHU
AO832/9xNWLxBeL6zPoZ2z7ts63TUD/vNo26jV2wj2ZhVT5G+tqTZcG7zwxPf/9paYRl16NNInbs
FfnQWDKwe7KvaHRHorX7Yc41MAUcsAXGjwkJg9h8dgKpVVJwEIKwI9EaP84eHf3B6B4y9p22bmg5
Pyz3haQsiKzGb9d28UL4hlzyB2Tko1t35iPovog1YTnsyIzfjbh3yR4ycaE9bCO+i+W4cix95D3P
k7AY6iSOAGIAVJrmiWXB3Z7FvcQ7bXxGFcVnTo/MMvPjHHAJ848V74DLqqHDpifMY/zZJWHlfl9x
qoUDBYlg3ClTNQCdVLPwJWXczg1dimM3Kk9ahI2BElsQJelGj8kLofqmrck3UPdCGRdcZUQNO/Sl
xXjR0GFiiEWvkZbS1BOk+nH9p138Mrzxp2ZLAHjwfxd0tDF1umTEpjrJ/gmgxYnjQ4jQSLZqfHOq
DQZw7bkoJU38DOrs7CE9k60QLTsRSv0ti/OVpV4aCh5pUx0OiWmccucbyBqUQU+cBt/XvEoH1LgU
Qf2r5j+S6uf1Sbs4RaepQj82yn2IFDCoc0tFnjWkLw1xskB2EtJkc/Pn0ZlmTh3mwKhciBj0KeEF
E0l9Ss0iUHruAx68knW72IR40oLDGSuPk2BK4Z6PwCz1QRuF1Z1M8jcvT2m/VQW4uI6RaXmlsXK/
LUyXC9gLFGnBR3xJNqi3ihTEqsSpBJRT/aI93zxdE6YGHSzIiIGTdXagAAEVdUaRiJMgf+OQlH9v
/zzKa5CVQC0PZEWzc3mqbzi5pYsTlKp/NWth09LcfP765NSfTn3WUqu1UyJOnP7wLbKS/by4MJFz
+fz1WaRuZE3cgTlUnN6z4ai8y/bt9rlBjg1nmgFo/0X1W6ll0eHByU9F+b0BK1OrGSt74dJRJx4u
vGWQfEYifX58VyYDw1eKxU3ch75H8G/tpfGb2PfDuFPqm19niPVw74NIEi9xpJJm20IxcPc6VSZO
MkFSkjY+LTem/RqtCcperjrsoPMGXPAGUkvzQAZ0/27Vxa04aWlYpaFc2d1rn5/+/pNT9apa1GWB
z7f1PmWvRbq7vuyXJy1+vgWhcNNCdQQcGOffZ4abJXGE76vgeeqr+Ilz6msa9VUHsFrivFw3d+nF
wE0jSEEKH0YviAEKt27seOzlSXLb0+Sf2H6z5G3Yf9x+qHKjqgkNRzyTIEN0PiQ5xjmC46w/STSk
mpUI9K/XB7GwJmQqLWLK8H3kps8NxFFdAJ3dSjgyWCgeEuX276N0bv3n8QX892wAmDo+OGpunppN
7TJQid0sIwEOEoQJ024H+uhCdG+keTHodmKe3PzdzE4p3YBDa03WbWGpsfew0ZFZACx/3i0Eta8B
IVRqnOojIX3Q1DRMrJU4YWElzmzMsiNdYzfwNthIUz1I5Rsna7WBhUNrUqVDBWWq+F08VI2qbaHq
CwssCSh5xMWyKco/6nCnGGGursFAFuYMb0ZoOk7EQVMC8dyzVLC7A7pD9JMzqrtcBT0Z6O3i7XX3
nW65szAab24biB0UuSZ1nfnJGCeMgqbbUU+a9qcH54js0afepUjGtCvLs2AJV8r0PJmeXxcQepkC
mIOM0HBqBt1VPC5Fd69Htv6ey9QNEOFFN8cPICEEfgbPA7xbgQk/nz9njAZccI1xSuoQfHzNGhHS
R05vNncIR3WEzyihTnvn3IAgdgTYbElOmtuYIeQQCp+mhYOHh6gfRjSS9gA4MI0GTsJiBHyavDOk
YQOVrPH7UXPyO1bS9KgJ3oCnUKRbvLLtx2hohj2hg6ps0XTVPmlqkz+S/n2o9pAmsna5ZjabQo1l
WAqkM1OV2SC5M7P6SR3tOOxNVflZF7l2zDKrX/EWvB6mGPh80GDgBS0faGXRKIsT9XzQXLRjJCOL
nNLOftOTtnyA5nW561MwFUC+RT9GVcOfQIFMfawu2Qp9sKo7iY4fzx1pT323VwfQf7gW3/YmLfa8
aX7Wjv1TzSH+MnQlEkBG31s/Ri1JX5MiUihEbVpQxRQO9Nc8Q5JflgFhSED0yB3PSzv1XLfPgkwo
LJRtqWxdYfXHpG/7ozK41o+cjvnfkcaxFymltWk0pnmqGv9lPNm0dpZ6aQqkEOdK7qOQJvwuhoDC
6PbaXRplPzMFRPGssYSXlw2SusZzOeJqJ1rC/+SQFNn3YkjuS6dBbl/o6XtSQrLPS4ZBxxHX4Cot
YmMzCkiD+zwx3wVtTFRf7fQbVt3KPajPnzRHvhWyroLRHvOv1LWroE21bmMWLgE3RNn7nRaNu7TI
VQ/cDnnIIgVRUpO/5pkb7+tBUUPSKj/HwXCE1zWjnnh27NC/ytCDONnCdjZyZj2yQXtF43/+KhhT
dhoTuu+YrV34cTGCpzMBVTgJWy/T+Nc2b9xvEoXiOnRopm411v7IefdVc8ve06pBv3dcLIBXuqC+
EQ3rv2essoVnV+YICWNKXwdW4UWuK250NxBQdlM9Awg4laBPcERJi6AsiXMwWl2i8IbGhjhuOrRS
DCO/t0k1/ErV7g8Tcb3hrH4vRySEQcWrm70nYkZtr+icN8mKt752vurjOCQeRE/VQ2PnzAPItfBz
ZYgDdSwd/Lsu7l3PcvtK+K2ilL8tZwLrx1Hsd3VUHlMkJ3eGK16gzvZuav0hLrNED2Tdh2mt/mk0
Kbyosvontx5lE9ROa1YPtVK1WynKvwW2dLThjSYS6B+bL1ba8daPGLTTA60hMvLizqkd3+mH9AQI
0rfSakqEIorVIxco0ZuSvmvcPgxZgzYSJSu/SY396hOOMzJPDL8EzbcnzVj6kZHaXsoSZ1MzS9y5
SmuRME1ZCYUCyM8EKtRZ75sxSbnHCH81rJgwT02jLrSsLN1W2Rh7ndmwQIN89l+W9+wuz+krmCZi
T61yA7wj8Vdw8pM3q9Sru2Gof3OrqTuwnMTlF1YMit825nsbk9EOFJvUzo6mo/a7M8FmC/2mHn3G
aRPqVmKLA06tFAyjoEehspXeyPIKIXGaBkWMFAnKom+AtanNVuFgHP0C2uPWeIpUAHXGWoweN5sq
6COS4zJyrcAu0r9WxsvArrO2CSvHLDyzaati4/TdCFcCH6wu1X02ELX0jMHg/K4eqOHZran5Via5
X8Z8COqiMva2VuQ7FTKLPnKpTaACoK4nPPcao/+ZUsK3VkFjX0aG6ScVMeWmroVpgPPU+U2A/aZ7
mYuHvBL0oZRlpsM1xKtO6X7IlENhV0zZjh0Odr821M7rovQl6ovvmpNZ4FVKTWMMzFR+Y4205Bfh
pNne7ATUXNsy7zRPYeStxj2c+sgYgg2OqNDkzN1cvpYqjeVdYyrxTposPg2JPSiB0FqGSN0svVyJ
yRZ3XnzHG1qmYabYbbSFpz7lQt02EdhbWj3/ZqtQhUekJgIIt+ehk0U9AHGG0Xip0NQnTsFBJ/oo
D2TXdTwcTHk/xCAm7VJ1F3NtJ4z2T9FZWrcDo6XzS0fItYESjPorEpu22HSQOgvVSGIrQKzlqc8M
PQIKDpQ3ZaM6jyLVaRrklSm+OoIMLyi9/2wzTb2nTfcMYYR8V5Z0+MbNKsExk9aJD7CvVoejLHq/
AL5uH5voHixMtf/RNiLaks6hryC1eB3L7Dv0J9mdo3NzrxcW2Tsc/oHtrPid2UUeUI+NlylqGqBG
EHlpXw6bEUDEvZLjXrgnVtf1XkHHn4XlVspWo27ZvEjRWMkPozH0IJegDG5x2ntFYlgBivFG0Fqc
A+bXmKPqF1blelIarkec4lcO4kA0o2SFn2VVF92BN7iMAVTWOifyM1OpLUixU6IFDZcy3/TlGHkN
CLi9VLck4rz+wMeUgby23pF2+F4NhROghzL1mD7S+3gU+1omjdd0BUCuWvHTRYzhJSx5auxRD8Du
Q0LTTJxXVQJSacrO8GqDKd9xafwdjDRV/aaq2sDRB1F6Y4cHgle2KmNbEkeptrVxB+bBCAaifDsM
JYWPJqApN8aGJH7TpoWXlC6aIczqVa+HkXl9TqOANFEfAJO1y2zFHwtIRGtl6aUxfqJKKFyqkGRb
KUQP00R3/LR1sgeCf+kVEF9hZoSmCqxJ0+GHodDRngD0V591EZc+tK2xQY2O28zLQLHv8aIp39Au
UWzYoOqhmeZRUBhioEEEXIqP4ubgmcXYeSTpsz1AyPG26KEn4DTy74C59HHdMt9BHfjZGki7nTLb
AXWJDIkhwXqe6pH8zgst3aha9gwUWBSWStZ8xyEov4MvaghwPldfKiepjw7om3Ay2Ab3I1vmj3ox
jN/SpKjIg9Jq8h1Ehbo3CkF8wJMrP4Eu2Hch6C+ttsyNhRPBUyfepK7XI58pLXiqa8yHa7e/DdIc
Vam96czggFUpzslhGdk4bWIJP+0BJSGozCGxZ0U7jYg6iFhS+bGppr4Rufp+SCCjADGV+q5TRevz
QocDuS2EmgwQ6IASe8S5oWNbtHplZz7FU30rc6PdRnou79EGGntO0js6HjfN6JVOyR+gz218J+Ct
anQneZMN2FjM3uH3RYzYTM8yqJnWiJyYzbFlesR0z87IXQbag554cUbK33Wj2gF+p+YZdQ2u7iFS
f8cFqtpBx9QXo+nrfqdYXd48dYaW/Kp1xDAdEV8EhD4ag6Z7Pg4FvTPaLM89zRg74UP/Y6+m9jG3
ZA4/1grPMsX32GmeWcarneJCN0bPE5Dr3ztmH4im32RJtBV1293llmIEmtJbd8VQNj7A/dwTaqd3
m7RySCi0ccL74a4mA619vYS8emvSx3gkcRgZiQh7RevwL2pwlf8QtU39lisihHu0YWqRIGUs83rX
Gbe4Z/+SQfspmdxodlyiFwN1qNzdGpkT8Mj8HYPHF0QgkPIyoXfr2SIFfXhGkctNE8/NwAKpW6zx
wV2CWSZF5RsaeMmYTP5AL7jY9Az0OJ1efyU5T/1Ct76Pg5l+yRvzSRI9CdB9/ZdWpfOYxWr7G4KO
6j51ovZldKJoqxUlGgwVmb2WcVOFNFKHXcws6YaDUajZQ9xmHG2UbnyvcnfcFA60ux1bVni5idZs
PFIpiLxyNNSErhyA5HZwm5llWyF2U5iJem6ZfWMDrjpP5SQ5GWrTDz5occmPVtriu57X7yCa+CFj
KwLFe1Ijasu+J458icDyeeSiAUIrwQmzV+umY0GRW4WKs1X2wndwC/3undHZ9k7W/UDEIAIk/EyP
GinKeVkjeJjECg/NqBhC8JVl91CBF086lepzDaWsDbeYiaWw8tyHZBt1PZYO0WveMABjI70u7H3T
2pXuxUY3jkH8P6R9R3PcuhrlL2IVAxiwZeikrG5Jtjcsy5ZBggEMCCR//Rz6zdSz2ip36Y0Xd+Nr
ogkifOGE0HI3lmv/ygup72q3fRqCoMlw8iJvsCFM67TwmwFiDbA7bTXsezlCAjyehmDA7Iy02EIF
ExEG0C/fiDWIK+QMIY4IC6L01y1pevdUd0Hb7kK3LiHzgMA2qWFftanqvkqrsjihs/xTVAjxhM8T
z1dzOuQKyQRdflGqJU5xH6dNiF8PRRs/a6qoegGuMbpeOpdnEwedYMaePspgQfguevmtdH15soh1
1w8aYEEaSuRB8JVpR4hnZNDUF5uuLZwTwBmw2YF3Q8lhMNRCk+7KnZu2gMWNhncDIlP0tKTqe8SL
cFdgxgbLTFnBV40P9DWvqc9ufIluRAgc584uJ0H2nXZu0bLX7mHQnkgaAn1FUAc9lRXRgNIgm9HG
Aw+C3PZBGcHDs/7hch+xbDvLW4eWJu5h33uAPp/oY/ieFM+WEmxfejkzaeeKOUbeR/FrmSsOtG9w
6HR1VbxMAYtiuGxhHoBv29T49yDzOJ7IqGt/D/ylskHrQPxLpui+k5CUHYcC+ifjUiYV4yfbgXEB
9BOPjS2fBHpLBwiVI7xjkECfaTQmedE0d8Ju2mRCav/SBu390hUIxGzQ+ANlY1cXotg7uDG2pdNF
W+ZKF5vZi1Jg/NuDTXFuP4Ii5sYRyfv2hpmib26FAoIhsL/B1nJU1zmTJHrIbXuosfoUPMP6+kfj
q5Pt1fBsHHysV6JfCtvvnqJ6dLrYcuflpSNqutX9cB01LEgBw4Q/TEejb7pcXkj02hYtbsHOQtQX
+NY33nI7RrkFrIky7N1iU0I75zEP4eEeMPx6IkT4qhcVxYp4D3nB/Wyeu2fBVZm0HPuiica3Ua+8
xkq8EDO1ibMgFSwm0P9DaGJt+6Buk9EDc0xN1D4h7n2CV0b5YrtF+N3zi+Kw+E6PK3QM67iecnGb
C3dSiaiRwNbgM2U1gCrXyq0Le+MsLH8UUUvbdBlk2+0Woh7HNqjMdVnx1jnWAXK6goIJqUz+5uj5
rZLqSvdcpGPQfJ/D5ShQwqiQL0Hd8UYV0Q8Pao4whFa2yRZmauRktqNEHETAkkVhC4uiyJuwu4QU
+OCLWNw9lSIEB430e1/Yr/bkvxKqeCJaHJB+Y7+6I7QqXBxF8VJiMtADbYBGmArMWZ/L5wVYrGSO
HDhHqlr/6gm8Gmo/ZMk8hEuNckPBrmWr1aHzLAWrVtNd5wuz4HDrA07FXe07acWCl6kDG8Up5/up
DsIUmT0yPVNyHCz0NNj5iwWRyDj0a7JdyrpL5sWrd4uJio3gucJPK/uHwLQaKXy3cnZyPnwDHVum
5YIAG+lpnqhgNteA2eIdDBxqq6XWJ8ss9feKdu0XOOS2epfjHL7jAO3HLq4enZiQHJecR089KOO7
EPUvnriFXV3POCSeuoqV2OHBIAH8tAPofReu97UDanS/uJNRaS6ssN+0ogkgW9xv/K61X5APm7QB
2O8WgbfKxkaMILB4zvdaSDXvNIMYIXInAGUZTgrcgjSm0u6TERzibTdFXzD1eYyoBCykCLHqvNgn
UROzq0ok/6HeFY6zoaWkB3sITQIhr1LdSlkNBEYYasmUX7qHcoyGBICHISVGPqOw7u0Cy/1KC2RR
k6BPhcaLeZUPiVD/Ouf20eQSMXjFfoRj99XAsiVbCo/uzYD8jwIvMoWVOXaskDIbBrtOBtsMdWLZ
cHXpvbxMhwjpjJzz11DpPPGtukk8Uu+a2t25fbAT1twMCaLkHgakS9YjvKJBvfOGL5G3k8EYO7P/
5k5s2Ix951x5RQFwLwr2bz4KH9+LUCL9bm2m0qCmdTzX7R1SzWd3ZFVWaY2Auxv5xtAQEhhqrK9R
4TyWc29/na2yu4LaZ9ikJu++O9ZitjhXy91QLMFtDqvhhyrvaMoV8VPoGp8aufzgTPhbSJu04Aq6
bn2t0Rd+4osSkBn1o5Om03PXS5vhJM5RcKtLnVbYFkklHbrva6tJua8h+ozCLPlRmtb/ivvYiN3C
+Q90ccKrGuCwm5IFfTqZSUN2PSJXS9S5d9JpCEo1jWXHmuSwY4msL9Q192SBOeEAIddMcFleG5fx
OAeZMYZa8q+osN4GX+BciPgxrGpEY4iXU3h/v+Z5S+M6B14uX8pwz/wmCA4TqP/PZEG5i3smchId
uhBZmpDDajZEUeIzR0J5kMPZivkdYgFqQfklR71LObrbeSPvnsqWYbwifNHU1amuI+fRGK97K1UP
c4kcpydc5ZflS4crYSs9ZLWbCZngwxCs0X8QdN2P0avc2Iz94+BId7ME+BmJ5IWRSJzaU1sF0wE3
Lfq+M62na12X4WbS3evEKhxIgTbqQY1u/6WH6XUcVUOTscGit0Xb2zhvwIfi4OiG8LxrJpQJ6Tdk
/jxhshlfFsAY74LJZSyJonzBayFcOQRuX9oor+bhxuSzSWzFyQYAiud5HMo3iorn/azzF8Dsgt3i
zl5SNEjtElPMJFvy4MVBya5ecLAGMpAO5qb6oQZX4tdzGAV0BE6dqems+bHyxuotXBEwZW5wCFLm
fZPIN6+sJep/5mr97Da5x+8e02lAIT7pUSBLIaCoM2Dg+lNOkcs6mj66usgTTUQY49DDZmwbE9ek
JMmEQ2cjiWDfoYffP3JIxr9FpAlfgNbkKjZuuWYWVkWwirxpwumK/NfrDN+VowXcI3DvgLl0qEMd
oKE/bYndzPcgnEY3xJRWOjd+u13PiEc5GLqk3G6jGF6DOkaBGfhZ5pkQyUVFgqR3vOpC0/6jjhQk
PJy19wVi3TmgseuIg5Bq9o6hflnCTHs7YT7f7oRkLIArMOUERIacNfGqMEJQ0VQe+rWpw+E7fQFq
+EGTEKLtsOEADhB/zmGAPupTXjGiZwPt59FPnEvyMx88fwUYAEUERgxF1/l9e6Sp7JxWI42O0n/F
6XnR6eWDT/Dn889Bv8EYGhTV8Py606gO7Ui7h8fk5yfp3SBnPR5nYHOEAk8EGMM1bhDrQhfpozkC
3gYC3YCUgkK5/v0fMAYXdR04cAchuimHNxbt/93R/PvpvrMyFgCDgpYGFHnePz2aqWfBBcA7AoRo
7aPmAkbigzbmu8efzQ0yN+KOBR5vd9c03Otlb+ZtiFLE/99bnO0D1CHR3bCkd2yXH8t0Kl///x5/
1ht1u7FjgBJ4xw52QTetd+ELfzhJaF5DnwON8sA/+waBbtqgxNF3bO1NVMVzF5M3QT+nWwRoB7S3
ALsA7BLZYXjeH887B4KzHMiIBnKLdBZx+0lfqP+MEIJ6D2U64PnPScolH9Gf5dQ/ElQfS5I14rO8
z/UV/hggfL9W4Ymw8G7EAMqDKW2U5vYlksBHuwFskRDEFLDeMdb7EaxeeygzueT43FHc/pCI//xC
gvQedMoAU/ib9mloVJVep4KjwTWIYD001oUR1jl433AGaASYJPTwQReBqsP7N0BzAt1SIsOjNrfQ
ZoaAidkOj7T9/I54N8yK/fjjULIaXjEaYZgODYKU1Z9HP7gAyPqrhRFQdecyYb1ApaMoRIjY2L+p
ptRvtgSN4QH1l39/kL8vCAA6AKQABwC8d5Bt3r+HDCDm33QUaQVZymuYrxx7z8C6S+lLSlIfbHKQ
cFd5OkRekME8w6fQcC7sYBm8Y4TdQevT7MKUcdmiJvPvN/ob1b6yfTEUOjQ41QEief9KUwUGmSqJ
d0SjMfbMvYJEBUoU84hqA1qXbLpWaus2ewT1KBpeWH4fAB7ATFvBMaA9QH2TnK0/b60itLApPTp3
Y+jHbgscgf+jI0+0hGVllzgwgKAXVDL+3rXArQBfAdoNBv5LXDRXgYjCqcuPBWPb3LI2D/+e0g+e
D6o56BCQCIdq5vnRGc62qYO8K0+9MLet0xw853OapTg6V2+c/46wLp4/tpOAL/fo+hhBoT0mMyv4
NBQSzweWbMWUBSuK8P3zKz8oGuVV5YlznPvJRWLihzMUgI+EFQd83DnVjqpO2bWq8NWRoYXN1pX/
yyf4Y4CzfTrmE+nmHgN09mY82e6FY+Dv348QFJ0A4GtBy4co9Pv5sbXMPYFSxxF8xKr7Nl2i+3/4
fHwB6HKvycC5TGjlMEsKk1vHJrxqna25JGn99zEGAOrvbYcIDjCks+/rWjICDM+vTtGyb+mJB5v2
kzYVWKLvhzg78dup923gGaqTb6XgZDWXpG4+mKLfxFmQ8xCl/LXJWGT1ld9G1YnY++YgLnmlf/T4
ANBQ4FpB/foLfaZNUZtmsfip/VEA0Kw/v4BAvQfQEQfEaod3NjtV37hNP9Pq5MGF3Y3Fy2dPoJXZ
/9/Hn+VJrh4CGWo8vmmvInUzhBd+/ro+3kcN755/LghM0BKqNMHznVWQGy1mN0attSrRN43qCynB
B2sVuTDw3kDFrdJgZ3tt4kFQ1LRpT2HwJJSOp2nrXOI7/X3ZgsPzxxjravjjPO2bEVozwIKdrKwz
ZawzZ61DZZ/+KO8GObtoo6CFHkKOQYTXgyN9tbSfvtd+m56vGlNg4QF3evYWvZ9PI2/bEw70bCHz
Ia/V9n94B6h//b8hzj6GGfOgzfO6PT2P883EP32twaoRqkgQ/Vn1IM+PparWw8TQrTs21asUiede
iHU+2NQgtQGOTTFRIN6ffeZaAM8xiTw4TnYKtxb38x/43ePPPnBlgYILhH9w1OW0gTaaqOYL++7D
F/BWS4hVFB1g3/dfuHbLYNGLwQQNwKqFsfDNhRHW33i2s4H+wL0GHCoKROdsYZ6PDiprUXg0wwYI
paDa5Hrz7zX0wWaDbBGyJhRyfu/q9y8hgMlwBbpVR5+GCeG3wrrq2JDU5kJs+cFkIR0AZxdicVAT
PA9iYDNUl1DMjI6Md1f5obkYJX1wCr4b4OwQL9yiGCAlHh2rX4CEyXLjl0lYg4F6YdOdB8mgWKCz
DzkvZPwrEvqc1q8dko/dFFonGSIec9Ewdg+Weg7BVlBqv9A5BVYH1eXiwtH7mzjwx2pYuSMAlCM5
QDUAEPbzel4rS89h+eSd5gk4AZA9KxIzNLOf6DJ727IFPmXIxXMpffOWN656MyKgV21n8l8NDZpD
m9vPXUTEpnFzGlveAk8eXwNN5FlILWQ/QrZjrovosZA9S6hyi7toHGFeWVIJUOtBewmIJaZn6ClP
TxYckKy2GzNaDnSLjna3dZQHcB8AZPsRwIM+dqsJkOOGVvU1oILFo6H+CWTRS9q7Z0v4P/MCM1t8
FCxhQO7fL2HmUt0UofZOpX/1ZSva6+rLv/fI2dr9zwAE+quwWfgg/KjHUUIoX3knG36oAEwP+pJd
4KURzi6LsZGOSwq8AlFfrW3+P7wAVM/XAgziVwSxZxFI0aIwIkYHjyfWtuTF7kKG4n3wCUDTAxeT
gBsJg4KzIphnSlRGot47sbaBHmpeVbcsdLonRwp2b/tQf7L8hfyiIuf/Qa35VeffoLuI/oQ24bgJ
PeUfOrcKHptRyC34A+6vwJibHPinne2aCOBYi6c9t7o9HJ+cLXCFwHWHCuGgMwIWBRfcjZZAyGjA
xrcOKaZkhlMCoHeLGOOuUvbPvsdqVHlobZZ58q4AM7kk2bqeMX/uUNijojiEvB2cWkw3PVuJdaEE
LLh58UCDV+rveHlqygMZaNzTMTbhJd+js+sBWlQYDiydtU0B9cLzk2gUgCUz0xdwStk7w4kPz3it
zy3930OsEQY2QQTa2tkdV8GRGslDxB6AeY2cY8vvP/38EBcopouCxY/74f3ebZ1imSkQDPc9KBUO
Obnqc1HGOkeg1EKpBCU7H5N/9gJ12yrLHQm9b0xmb0L9uSjj9+ORWkXofziIAs6dm5yoC2eH+fS+
1rfX2v8ffjzYzSjxu3CH+kvKc7K91rFFSO+tAtHFi2kuJObn2xaTE8FsHAqbUDDG0XC2XnlgcW8u
DHsY/TjnP7wgcSlIB58rXq9z9G6U9fD7I55ndCpbwzR7qOt2C/Dc93CoPher/t8hQHpF+obi7LkT
grZzXAHolT8E87wFRuBqAAL+3yv147n67xBnc9UwiMstE4Zg7sGz0giI+XYrL1XDPtjSiI5QY0ZA
hlV77r1JPd31GjT0+xruAbMHNa19f/z3i5zfNfgcqJZAIxu3AXZEcLblnCiXywCq+72UCRl26ET/
+/kfTBRFGwGfAmKYfzelGruMqlna2HHizYYnn00PnXYT80nFMXxzrCooKznY35io6Czgm+rIZ0BM
0/vlh6zu6melP737MIAPcWUww/FNvPVb/blu/agdfBZF9y27Lvd98Ok1u4aQa8cFwAAEdGcLyrFG
1AxrN7rHhTTf+J8061iDFoSquJAdnHwIW85+fcUhY1AEEzl57i/6nXnP//7K5wsVj0cwAeFfEHbh
FHSemnQyj2gT5d4JHYuYAM80TQewS/49iHN+of4eBS8AVnPkow9/9hLNEsqpooycwjlMRb3Nxy90
q0ErJN+A8gWVxBNp9bayZoK0mX8GzkMQftNow1n6Qjp/LqqzzueqWArjDTjWI2Ny3q8Gl445ZI7F
ekWJm6GvM0OKe6dbgB31r+xiufVyQCghGeQJJ3OF+OTxcz78WYQIyKJSvMTwegRGu4rBCrS6K0aW
C3naX++JxtbK5oepJRiyqxTe+/dcRkX9HJHkLUisdxbktoIOiYXpqo1X9zwzvLrro/LLZGXOWN3b
pLzwou4aK74LogJcSKtiFbisoNCeB6uV8VAvBunzzlWLvBGKOokLp6aUie7U9HZ940VgWRa8IivP
1N1j7UhAwBENVuiX+fZORTVLmKa/Fsn9lMPFHEhkmPAEgzY70GUu1QF+Jxjnv5gAyrEujg+sB+xB
VxNU3ou7UVp+Vk5O/1gO05xqTpG3g9h6O3dOm45DG8a8CND79OB3Djy93emfZauqC1P4wQmMrbLO
Hcp0zl/OFB6366Fu6vLBMLfdd6aSN6FT+kmtwHJYyuBSd/rD8dYjH1XstVZxtjWoPapmYII/FEUK
wukQPHhgwHifAzusdzzUB/47ytkO4G43L0JhFMf5SRcZ00uk+vMj7XyAswN50PU0tiUGGHJwpsIn
Rz8Ol+LFv7cX3gLFrlU2CocmsoX32wtZWDGAWMoeSjNfVaW4JZa3DS1wBTql7ibP3Th+nuZlfh86
IDK10dO/j9SPXhJQBUjcoZKAk+zsJaWMSgAYEcYgWUlZ6W3H8K6bLyTMHy2IPwdZQ5A/bs4QRGLP
aRz24M4t2HEcHGGACqwH65MeLL/XxGr+jGjGx847j+6Vbyig97R4AHb+tSjFzyAAjZLqC/fQ+TW0
rgycKpA7hHo4WvRnk+a0kxFl6xUPHCK9sSo0ZIwBzi2dY1cbtLi9X71z6RxEifWvkxCBWohwEKKq
Do7Cc1a/7gAABHFpubcW1LPGvJpBaGtCBhScMwCDWsH9J2rSBvSo26Vq+9TidZ0Kn8qkAuQMAl1K
J1M3TrEM8iXrNJhiEQOEc2lVu8Ism2L18ep3Go3ZuPZadWTKA8BQ1cOubNwoY2Ykt2Q2zoM3KS+V
oCLfiCnSu9phz143mpeGeNPPym/ozmel9VzN5KcVQk8TXQ/+GBRVk41TT9JQj4DB+4YBHd++dsoB
iNCzl65JlVBtCZOeJt8ttGs2Fjg5+76cgh0jg46lCpZUBqa5ouU8Z70NHl44gjQKy1+SqWKw7op5
LBNAqJ0UbUCAgIuuu1GLoNsFl9xmrFV4yDWgwI5oO1DLwG+F+IsNbRzA28N+7ehrCZaLm1tOUlRB
9BgNjXow9lDeUQL4OiHsl4hsYIr9ob6rIdybQCoySHL49sasEigBgreAaobt3EM/ss96gIUzNcjv
3ANnhfjw8B6i2UmB+BCxKJr8OmSBfdvAVPhxbMg1w1nZAVI9txNoFXmTlbQKQDsc2D5gcgZ+ubrB
le1sWBDinODRT99vlrTkQxlDvYOlNS/tjNs+ZtNwK6NqrL604CqkTFV1Mvmtja2OCmxMgil0rmVZ
Pq4yjuBxTvkD5/TVE5XZzZXuNKZ+pAALY1ftLKIKED6Lr3QeQF6DAt0XZykjA0IlYSoZhuXrPHB/
TFonau6syDIp9FDdV9hCjCQ1kUu/lRGzv7pSjhkEtCyeWHMYPrmz277mYeOcwBwR13aD1di79G2w
W/myeOAuYn6OWBhzljfyrbEm67iAAXGP9VE+RY0g0V6CTr/ST4YgJX4ZxViLrtjh9P5V6CV4NCMQ
viWjwMhHMwPVNtCJBqR1x2XtPMDMOYJGA8D6z9Qax9eyK3ViWwVOq8E13/MRKpYoS1lpjuoKS3hY
gFg71eGN15tjWQNtLoTlALNOFNuCOQIy/zSWkDrQbD81zXBbdpJkjuQz5PSxSGYfOgeTme87IjTm
ufxReTP/1rJI3RUeOKUtJuOJIyAL9jkISBuAnIPjnGPu48At2EMIHuSt5bTsVPfdNzfsmpexc79W
eYAs0UAKUMP6FUQGKO6BGvFlsSZ/g4803WFu6Ys3SzdBd9ZJQb2QKQQ3xAZNzygVlf0VWFrfB0l9
ROOzVF2CrAT/GVD2BVORPhOQjiBe27SpzbwxCyd7/MawM7uEhg27Ib1UeNEI/oMR4Pvza8hftVsk
MJEDk/GN1f4CGkJVpY5pFD5yh//RB3EnGEMO3jEfk8hQnS6wl019SflGgoOXtIB7J0gknY2nh37v
CUqAti7Cp5Fw+6BLqBnUbGZgbHkkmbHmYrPkgD+zyU6WfuzjpgzBolTGAnEhAGkF7CFAtkqorML4
r38ZNbFegaDW8UIAmG7CTiduWVtXQVGa7VJHTdIABw9RAm0nJdwvEndUgF70JRmPYQ2JBzcvoy1s
H0QyqHD6BdKmfTUgjXxVoqz3oCD6oFsIUBbdChJcM1CmOxw8dgIzL5PWtnaewQ8dRTILOV5DnqB6
9S1gbcFMZzTx+LCsyh764PHe33bGCjNTO/rFVRUKnlPUOamlwX1js4l2bitJUk+F+4LsI4p5NVQn
t5HldiiRIGkYNl5pdDEeplx1OMYtcCKAGk446D23quL+pras8RGQ/fmB16NKlYyg0dIuQaqiStxr
SwYHCx5+O6msJQNRsvoCPluz4/PsAAMOPr6sbYiZlUIcghG48rySq7yxE9VXsiHkGoRunlq2fABB
vU14Th+Y5eQpsLE/0YEFDdy0Y0zq+gWRURMLZkFLBrKdqQancWNbYOtatF1uKyOhChSBTFv1PS4G
UNNuxh7UM6BudezWEzpwErIhA8nbDOoHUAkuwA46DD2MY3P8qGvNpdqUslI3iwu2jC2iIfPQMc9A
sZ4TuFuKtPBnsmPMdjZ5y2g2oXCe9MxR33D71tlc8DJbpqaOQ6sDAL60eNZVWNNakGA/QBExmQKC
HokF48dicuhNr1WdBENLk4C1eezJYriHUfrw2PGu2Y4exg3V4EMyHWIOlFXTcyvrMO0NSMhQPbRv
wbsEy15xe1/RXG47a+yyIlTTgcrSZHWjg80AqsRmxPG/HyoIU1hDFewJWi9H1SiTWKMDBqLN+jTs
sHjGKnSzsNBBujQolFszeioJGAM8nbyRpUxCPgS0XHJdz5G1g1yStfPzENysAiwqKuBB0RicGrNV
DQfIjDgZpCqqxxHiLFsPpJrHQdTdvhkW9dQPk5c6c0QeBjDxMlxnNSRBtfxeqVXCJJr7mDrAsHFf
mm2rXDakHLMVu5S1mQ/1t7iCVde+dnMvhUxKf9WtxDNvpqDVYBVjT5fySCZS/uCB4qkeQFpyS2rA
YoWODog0PwXsgmJ06XjsOlhnUyWcK+zZPEHN1t2sqiXbEAydeJbRskM7ALssj1jKW+klUHxZYm+p
yV62lr5F8TogB6ROs4kLDn6qNwbHirPuMIGSBSKcjUUbLAU0fYXIAKgKDh3z9KZv/DCOtNvcgOLA
kmDsICci/AZtOYRXRYiaAURFRZKz9mvV2kuck4WAJbnKrACpuzERUVDwqaN4boMRaq+qA8TYp1k3
gebZ9sGPaNE/hnAKv2oNkd3cL3HmKdfeDlpwpGJoTc9ll+/k0JErPhcMai5FufUqJZ6rxcoT11dy
W9WtlzQjyMQ9K3lqo5+28W0xbFs0YK4RFmANzlrEkwLjcBCaZqiHPChWUD92QhcUbJAvt2Uu0E0U
ARj883rbcKnxTVdhHlRxyONEBARLYE81JA4FkYnosk56VxuI9FZTlo9juWuBN79fwDbbiVGNt82C
Ao81yOAWG2kGm5exOzFW9u3QiiJF09HacMcyW2GQbs/oDoVxAwp3CmX0bsMrmctUqVAdZ5e91b5I
as+/61fSt6MK8xJEpZ4TsVjDNy+cx3unV9VP0snqC10ClvkcrBNjFz8qpwI32jJQ2skXD4RF6iWj
RizrQkp8J3xNNxDosDN02Yu412OY+ks0ZRCPmJK8gRat7gjbcCuQ8dIbsgOzUma15WDRAVgAko34
Ogvq4MSgzV1EFp56bYEmK1nAcgm6KJ5s18sYEVZWgIebBT4rbHCqO9ffknZe9GYwECNu9QQL+IK9
sIUUMZNyAMWuK/yMIDu/LwjX1z56YPWBU951iGbRDERtQKWcDN7BH+h4S1n4E4boJu4EFj2BxsIG
2lIITQ2Ldjk1uHca3INlDdPBmWsJD3VXAQ/tFJuQifar54I/jm6SPIXSqg/jKJb7wGJlAM2cZRRX
A1t8G1lt3id8HBfE26gp3Y0TDoTCXSCqA/wA7hTUmeq5gvhN7Vf3I7ri8PJpQTjPu3pToKZ93U46
eoL4Qd4l3HTqMIGvxWOZ2wY6TU5eQrelVffECptjDXmPqwbUtpQIEOJiWQRd0iO620K9a/W5nHEy
+CVIRAu4yIvrmF0Nn8qdoGZMSRV+k1gGN3nXyRtu8uZ56gN+rQsQ76AD4ifLrMungqt5A5oHxKyW
yIu9vrdPkduV9y6zwJ/2ywKpUK+2jZ7xCZumP+m6nxN/AXuWdgjRWwqWNEPh/1DIpc0E616scRiz
lgerC5PqrgA2kTeFp9kOXIP+zq+H6RgGPdvbA8cqAc1t3/v8F/4VTwvjKSATsC39YtZbClTvHqlW
f993PaL6wYlQ0CMmz4qKaaQswootE/LMc2UNIQHkGE3BzJOXQ/QvGHz7jmJPn6QdiKwo8iZtuSnS
0m50LKZeX8Fstd3MgZ4fS9LIR1JBvc9bCGRWjBo3Q5UnEY/20Mp4rnJipYqjosdcA/2BptW37oRk
acRJmNikHTdgQpLNKjKXeKNttoWvnRSk0be8GkCEDXR/ELDzuhUueHY1lCimwAZhfjEatddIXkOr
TH6vW3CRQIb0bsBUB2cshPx9ZXqIxYupOhTQfwJFr+jSarG3hWPFEW3BFF/c5WDQbs1kzvsDCP5s
4/n5ELOFyUc0ZtwE8HAIfcihufLg672BEhW4fWAPXzvgZqQdpxTVvhI3+iDGE3Han7yU0Z3t4YQL
KDhM0kDoqrS8ej+zMvruDk6DElCuUlcO8i5oWnLltFQeQmW/BaHA2awG58Anb4pHMKFilKXrzeID
A1Sgz5VAtIfE/iDmLFDgnudFFGTWNDlbqKKA0F5H/BdxFTovHoPWQVDxQylUs6kgVJCgG1tkowGp
Eac36GED7oTSH0G4s6EP7FFgWiA4OEAOxof8GsTWYhBQotQuKxBQaVHvgU/3r6ZViSc3XRH7Jeu+
yp7PmW3yHLxl3SSLXS8H6s7Vd5THg000ONM1TPx+zbyqn4hnYS796tnQ0doIlf9QcEWE/jHv7mUN
pSZ3ct174YY6RijKMg170y2CcJYAAeymqI0YqCMIL3bwffaqhJSJG/TWQbES8nuomti3UEIGXVtC
xqx22tvCMc4+h/Zkxuhs3RGJgkTAibhq807caMLNQ1NCXQlU4OMiG2B7Oruhx5ySO0/b1pNFS5AV
q1qUcc9pcU/cHsE/s+v/Q9qZ9TaOJFv4FxHgvrxKsiQvZYu1dVW/ENW1cN93/vr7pWfmjkQRIuyZ
mpeGAYYyMzIzMuLEOY+55uTbSPf+OFncPlqGMTyoXZnd61xX2xCii00gxVO7ldUp++r5ycciGK2H
OIpg+8uiYpuFsr3p68rfeqFRPGqlIh+6TLa3ZWF3+zTw4m2pGV/JmdtHutazP3EHp9s00krdaUFy
Fxt+x9OrKl9oCYXbS3UmY5MXyvTRJJN/b7ZKBB8O1P/0J/+pktg5dirkGoNvEoaFtfZYqpO1TyXl
KSj6dGv7hXwq0WJl2qzxvnEkZxdq8Y80jcNDwmNrH1VJSxIBxjLomAS7HQQhJEwr44HM3/AlH8xh
700yL8ghSr/FklT95Q2h+QAzW3MINcfnSZhICMf4xQY2I39nlyXprC5VaLL0pudOsoZNkBv5xzIk
y89L1XuM6SK4S4tBOtIfQ9N6T2cawYQV7GW/gnMhSaD1KlLnLquJKf22/G3TJbxJ2NaQ4hRQltC3
u7GGSrqbiqJwiY+njUTeflPKeJHvGGgDVoPywW6H5ClIq3ClYCZynhdFApHMg6OT4q3Q5Jh3J1VD
D8sG3DinVrk31acp399O7C59H3pp0KS0Cghy98uca1b7tUlieTo17fMQ3Qfqp//p+1eCIuBmbCXk
+85LAm/qG6GOZHL5BzUvkg1AHa/QpgOMPYY2eNOJ5ioygw8Q845RsVLcWpqjcyOzknFtpEZvdhiJ
A0gTN2v9M2ufny2BQ2mlHho+b5FizN3S//72JXAEmz4NJ9BIz0u6o1WOsBlK0ymt/z7V2o83fx1V
AyQB4BkQLYBidGdJe6/qG6nqTPkkVerfKukgMl5v6wEUi/xa96C5jeo9Vi5NgDPt46IujJMnpy+G
YUcbGMn+3B7GdYFD2AAFAriBp8e8fglW19GoqRknxXlR6lOVkZn4fNvEdXkDE5qQH0AWW0MQ4HIY
rZ7rVNdz49RyL9aq9clIOnLyyd9Wpq6pSF2XHrAF/AeDdH9i7tLWSGKxnIrM4FIcjnHaPUxe69Il
+hlWip/y2JJ+XEOxLbgxJk0dtl/RSGnOTMqFBLeUXhqnHNx98hD4v25Pn9gGs5MQUl0hfwMwC4DI
zAsSNSaGgQHhpGa/puaQhuOG3CmEIQRtClmfYGXXXyF2hdupIBXwarrMmJzLOTQKx0kyGvhOWWcp
d6XqGRREqgfDMw99HtzFIWQRY/Z50KS7PoPi5fZwl6ZTnGs2kwqCYN4CTha3EQK95glQzHbsHyLz
jVD31211bmFWU+y404M+Us2TD04sxSWtdzi8aL/hejGFSsXsYMsJkNHda/AI0J3UVHqdig1cb34r
vXWyUC1ga6k6BVIk/qzZ1hoVYv3earVTTcosgM2KvO3t5biu1gsTgCbB6wno5Nz9okmt5Ab+4tNE
icznUZadsqrfWMXDVECuA3WH1KTfZE8/1E52CMjf6cPv27/h6owSP8EBsEk/qfDJ2XwOhmR7SViq
pzZ/1H+r/aNi3922cOV0WICiHyURAg5BYH3p8pU0eJU01voJEZadXsOVM731LMcCaRT+D9RLiBpe
WoC20A6qCI5osqFdep/a+9sjWFonUJvArmgOAXI/h54anU/N0CumU5C0u5QkXhQcyCNtpPAhK0f4
957D8VMvf/eNu8o7euUKPOu6Ug/6C2AZWBSFwi+yk5cD7GB3ruBgnE6K8VGv1F0gXvvD40QSErz7
S1XtQJj497dHvbBugMzhIDVolAAmMDPaKxIZEIS5TmYGC+dj3Hy6/f0Fz+OrNGcDOCOQmHOOtEkk
6WlbjCcZ7ab2g14/SMFbIb3A2iiS8xhVKMhftTN6Wc+7S5eHU6L+UrRwp0gru2feJM2NKywYdN4I
VB5dmZcro/qw9vhlP+Dc1SZseqjotwBC+uaF2AjK9O9GZN4ZAyXL2j++Y/6E5JgtBB1BHlyapn02
l3Ou3JPWOl+7MfsWj+Ynij+722aW3IAYBmEj2FtAks9Qy+kI3wPq2eOpLuWOhQqr+yRO1jhuxFcu
LmLmEdem6xdX4K6fzWPopBKPJWk82YLNrOEskn/L1CwNmaLH+PEdQzozNjvZTR92sazw2c417E6g
FmJ57cS4wkuI8dClK6A1xHnz8SgVt5cjGTi388lOYJYzk0Nbfi+UnrJusE1H0Af1Xq5XMPKL0wgw
2NKFU15BIbsehBVQyfEUtDURbWd+Hmg1j02y+kZ7qBN55WRadA7QZgrNwujXzF+SsVwa5Dyd8WRR
TouD9GnS6veYeBUfp+kc3OVssQqydySetfHU18UfufIerNQ+3PYH8Ykr5zszMXNxkMGRn1TqeIqb
H0qmbNLsZcggWzZWvGJxts7szN58ZKxsO/ewk8F07hSwWOor8eWSBZIvhMr0AKgESZdnQsBhGMGm
hwVRN/L1dDNQ01sxch3EAn3TQNvSaQT+lAD60oo8ljC9p2p/qmoIdcGGA0EtB1hWs8ip600WBCVM
onnyOA5q+CWHPXSv9WvMIQuuDt4XASBKxDJbbfYjUgm5AAgaOf7ImltmtLHRNFAh+NKUetvFa2DU
RXNYURAyFcImswMqqimECaLDE2Jvd1r+bWhrpDHqbd3+pecrXQpXrxIxv4C9bfq/icjmYaGFvJul
5EN/Ggb5q2r4+8pECMMA1sAjdYwgFs92oZn8VCZ7e3snLFoG8EqcRu7jqo2n17Wi8hSlP7XgevvW
QkkCIv/s3tOelM6FTXjrQeh72+bVs5LRwv0uggykTa4gm0GHQFKn2D1pzBxRgTF9NtMCDYByl9uN
uYHnvLxLVXVNGGfJLHRVdLSyVYQbXTqxXtet5FTOcDJ4QUBnGcBKGknqtuXhx3/mxcqiLmxNImyi
R85fHs/zl3qCDgYVUA1/pWkxpYS0FmcLD5ydYhh4ZRCjHQEQ1uWAYKaG+LnL2fukZG0ngPufKmPz
5jekwL2CyhB4flWH8ubSDFsAcJ5aD6dJt3bDZLwocXV/2yNmIwFdCMjxtfEE4LV4NFyasDT43tNu
yt22M5+MsXiwm/yp9LJPt83MPODKjFixsywTgBpNRaYsd7l1Nl13mEwKfkO7Gf1nXfkeBt9vm5s5
wL/MARtWucNoT5x34Wdw7+Wywqj6EDZxy96o9XsGdGZhNm9ebshlXcu5q2T20ZlQwzZfar/YDtZJ
J8EVpt9uj2hxnehF5XWs429zVrzaN+A0N4vcndToaKnTn7EvIYXxpBV/mJ29/565/9qZvURC2IoL
o2xz1xKs0tDpm3dKPSIuAhB001He/QhvW7oSSi0PjjY9g+yQ4My79A66kcvON/GOHvxZeWi9B79d
ORLWTAgHPXPAsMyVAs2J3HVgAjYf/M9RYa7c1YsmxJlACgNOuPn7xBjMTqPckLuRQVH+t1OCB7y7
7QWLq3NmYh6gpROqZUVQuHk+UWB2AZ9uTPNXEP9Sot3bTZG9er3zUU2bjybzaIwBNJO5beBs1Tz5
4KU5JNoKV/Gk/6WkiDrcNrg0fRx1ug6ojPfd/A2sZZKc6KOVuSqdNGGAvkuOxkq8du2umVEvHWGg
FKlQds5cSf0V5cCRy5+G+vftoSwt0/lQZodDOuUjSQQbGwo1XLXYGYmLZtKGVsU7c/p429gson7d
sefGZker5E9p7icMyGFt9OqrMcKZq+Z33htv1X8botJEOtCk8W52G8lqakCI6OeumhmPkuY/QaT8
jl0KpIo3Kf/sK2o38L9j5If4QOzkQI9eJulr67ztZfA6jHMbs/mqlF7yIGHP3HTYFdT5lXf48fn3
hQOenTTGaOrICPB9KaQLYkI1o+uQplk5p5dWnWrHayRnqCTLLq105EhK0xxSVxnUg4SiEaJXWvoT
VPpt71q6SUm5oILHuSxTx7y0U6OqRDQep64nfQyNe28t1l8ch0lClLfa67l5+X0t7WsnhJDeladD
kxR0WUC0kBx+3R7FUvhBEgBWX3I3pKdmFwy0AP5gFXnuSlO2DYpjO/2tlQ9d0AEx9EmUrtHLvpLA
nAWIr06GG1O7IT0AfcdseXLNSqrKTHJ3iIzp0YIGYRtJlbaTB0U6RHapH82u+wLLC6hB1RjvfM2M
7qCdBseKatFGKWlXQ1Su2gDTyLeh6uQPHg3ju9vTsnQWks6i6c6AyIZiyeXkWx1cC2PjcORmX2O1
AFv5TW3fcbef25idt2ZbyJIiS5krq65UvsAljgTYypZeXN6zccxmG/KVzEe4JXfRj32w1P6jpU1C
ruKhjIodLablRo/ilc7QtbmbHSOponZJT4XErb6l1nOV7rryPRaollKCESWLefsRfX6TpZQOIV9O
Yq67D7p/srF7x2klCr//MTIbxpDakzWOXu52WbHVaVoojWpTR5/f4WhEdxQW4WohIp85GgJCSHuZ
LBBSMP1Ei461VdK1s2Tp2iX4Il1C+lmQxl1aiYpSa/vRIsbrUJpElS4/pE61GcvPQfLr9oDEtMz3
97kpcaydHfIRNVvFbIn1huFr3z1rK59fci6Odppy4RoC4DPbNFZmJFYMvaHb+MmTb9Md2Pv3UmC/
LWf/ekrRKYQYnhA24fy9HIXllWFhdhN7U6esl8uAc2z7n9sztbQoon2O3mGa9XhtXtooQDQgjBDn
LqdX2uwdkDvBQSvAsd7dNrQwZxS+WHeAYIo4dS8NVTlIe0mzYjdufibRXansY2tlWYSbzlYdclYC
IEErIvrrL004eSQZliHFrln86QFXm87WkZA5yu7RrNyBPCjHlTNg4Xq8sDh7tsQxj8EYJ8DPhk2s
fShR2Esnc2sCf3z79Il0m07VnGLT/LQJwo7OG3QY3QYY/RDtKzQ2U3slvlscDhkveBsQwmADXU6g
lqbBBPY+cVX/m5EWh9g8RnWzU/L+Hc7A2wUsA4U8yILF/j3bn21VZojs4Qy69BeaIBvF/taUK1H+
ksNBPiUIWqHlukrN+kiV+VPA2mRC2WpHI7jc/769KEvzJR78FBkExdA8O2PmZWjblZ6QNjG2dtyA
lBh2ckyYNK5sU3PhRHMEmw2lDBq6yQ9ezhjSf91UtVXiOnpYn0qz/btMvSzfGlqUwsOYSifAGy/Q
ue0lN4LXWUqMfU4ABAAVqV0En9NvJLDjO6eZ6k1ZRCbv0yn7lnpjeOwnNf6TaEG5dybV+RCbAM87
xLdQ80RIziiMeofgWHOkfjm40KzRj9f3wyGW9GiHI3VulUT9h66XkIKRe/VXnjQ0bRWKBDi81pyf
ctHqA8p1drvTWhoEJ/D2fxo9qrZaMfa/KyTLvvipEf3089w55l6oPBh5CpsLokMH0qRfoi4D1Qyk
9BhK5kSLUKDvGxOq8k4KJl6/9EAonh4fkzjMfrcaTHMSYq2g9OHmU3VzTT7g+swk8cdJYvDUVwAs
zI6yPFH0GPGV2E1IgMvpV6P8x572SmVicU0uYtEW5O9wnchQexgzW3VTmY3RBDFZi7T7bPJy3RrE
U6g2aYjmIXdo/TN5gbHyfLm2Ko4ZFWikTBEScNaltyVqmtXI1MXuOH6Oum2DeipI/ndsHswYPFV5
ss43Tx3pcRIGDSdaeZClzfMgmmgPt20s7hoGQCYQCiJdFeM8O2fyKbGoyGAjhRLvWc6qlXPs+gAQ
eAudg8xAbYND4PL7JtjmTK85x9AI/I08GHjW5K8+UJ5S1VqZruuhiPq6JnihRKJ+Tqxj5EMXdvRs
ut7Ba++ltcTivHxPsMH3RT+9YKPjqTcbSp4rE3KjLVPVhvmmDuicLWm+QJyv2yM6/eDnw+NQyX+P
nv2UxNMB2ZlvchSvON7ShBKFQFghAI9X9R45zioZtQAuBtlxhzA6Ug+pN0ZeHxEK3952jutniRjx
f22pl4tnQHOqGeCl3Xaq9jlCzOZ0H0/NvqjoNbfpK1lxlsUVJH8G+kKFkHkenvRtZek8t5jhztuj
fvHUqeab/V2UO8DUUViBBXPO/0P9wWls8rWuaDmku6qmfHR70hYHAWcbr2Y4t8EZXU5aF0gZ2A4t
cqe9Yz5Ua5TYS+sPo6PCsQC5kDIHC/igXOncGiI3DdqXJHHulAjJtNCKPle2tRJeL9oCxSSLAERA
Li6H0kP0FTulF7nRFPV0R+rDvrLqYddRwd8FTlm4t6dOfO8yPBXFTApGGjlUsmizHUZ/gOc4MPW4
unqIbQRpSTbub5tYWh00CkTCiWcc7OuXQzJb2qByK8fE4Ft731KLuxYh4TfnDBjI2Z002zgOgYfi
IVfhNsFwFBHE1tRaZYu8Wb5y6C1OGRxT4M+B3VxluSFLiOM68mPXyL9nQ4041Ud1jfFrwQaLAdcX
0Fru2Pmy9IOtjVXghG7IO27qdk6m7vS1ysDCwlwYEX8/u4h8uzc1KB1CN/2h2+UuIvFxe+UXRwFB
FMsCNvjqrSiPuZwUbRm5RV/umkb+qxiTD6rfrjx4lsYB6z1ctya1ABDQl+OAFaWtoUdjHAjwfZHC
T7dHsfh5ld0PxTUpUnP2nrLVriGo5vOeFG9NGp2dFYdauuZ4fbLSsO1QIpnf2AMaypMqD6Grmfb4
BEHVJ4i2031F/LktS8J3a8j/qSBf+GB2fXeX5U32YOeJ+VR0EW087xguoHvUxnQe3/M0ZCaNqDzS
K+0OqrTrhu5D0HtfbptYuORAdFOSFGnE6zrR2FdKOdIl5SbaV1jiYTnQD0H9RLPUTgnUXaGtrOCS
H/IAh8sQCCqAydkhFxQmTZ5WyqHqVR9To3p2yvDY9P6328NaOLsFdT9RAJWOhWqUN4xtU2ghrFDV
0e/kv4Pcg4J2cMNW/37b1OKIHPHm4gADYjMbkV2HmZGHduhaNOvLMA0/9/X2tolFtz8zIf5+djqU
IkqVkUeC3kTJd6ME5acZJWu+v2ZFDPTMSjXQF+eXFgddfFS1Z6M//m+jEGt29v206eiwtPn+hOKm
BtTUgGb47SZYdcAdMu0XsjM7fmpD6zzevRw/2V1KF/vKDS2ux9kNrdBjSbKVw42Xz+zzUKlwvuo2
ebbmqJqPqv3JQf93eLS0t9/THHICVM8b8jrhSpI0aoYmDtxukvad49xp2hu7ekQ8jwkybrx7yIHM
czmwOzdQfIeBG3zOnc0b5duuvj5b68QZQ9MP+TqsVnB712vZwjnO+8rALJKpinpMjFr8fAX0U+ps
41rZSnSy5snwYgZQmaTt8Hvsmg++PnwpirW86NJFATzJguf3Fas018vizId+pC1hlo3VF6M7Fc0/
mdR+VZOeZk4oEiLNOGSNcqcp6Bj7yqdYecd+Pf8Fr9jDs/00GLJX6hm/oDb1k5x7X7rQub+9nxbO
NpCx1JfwEVQf9Nky+pBC9H2l+q7sPA3Sh7RyR2dlTy2bEP095Po4rmdnG+3PJdw8JtR6xr5O0RR9
kNZUQ5bXShWcpyBvwOkLCPLZTJmhEbdInvmulDrZd7qTEdcdle4o2Y30BJmmf9AR5d3klidte4e0
VFDqtJ2OvnQfazBBvGNS2X1Uf0V+aP5E6oucXhYUb90G5rH0m1H+9tdgkXPcqdgekOyS4hYk48TF
s+2Rp3JHZJyFLuftL4qWPwNfR4P4d1O2e8VMH9us+oLGbrsJGvQDbo9v4R4hOUzMQr+jyrU4s93Y
sHxqsR24dhduh7+mMFi5Dhdd5szALAqUqhFlFs8K3GJ6UuKnsKAs+TYW4X/Nn02CC4ZQen/np2NL
P7wi1wWB5lTe9Q1A5/LzO2YJaLuCsAY1gnmgacdt1tRSF7o+BBXbWBvkDRxia6icxbU4szLbXU2k
a0hJYCXq1I0OhqUt1ZXlXoggEXdyTEgW6EYg+Xy5uZzCzh2rSkOS3CWkhSGy2p+iqasepymIj3Co
ji+O7Ks7DbqbFdPi+Jndx1zy9N3w9ONFOy9OoTcfOb1OsC6V7YM5NA+JPX1W++6LP+orDrHoc2em
Zj7nDZPjQIZBCGY13qZrg+IZDG6/teVozb0X14x6HmKYlN3A3V5O6GTkmhRlRP1We8g+xc1KGLY0
aVD2i9YHQpgrELEXxn7htFPoIj+S5MOzDWA5abdlbe5ve/iaIfVyHBBFQrBoY6hKvnit/ghfWZMN
9wlMArcNLU0YfRVg+U2Y0UkHXBryhqiJslwKXC85VOpxXElnLH6e1DoxEvKKJAIuPz/6SZxOKKEA
T3juv3jlOy5AiquvAjV0Vzszz6JsVCjRWARuaygIlUx+8WXwjf7JrKY1QczFi5AecQeaSAHSmucy
irGAdWxQA3espWbrZWADBwhJny2vGYqNFsFmFAYHaJF3FDC6nREV/raIZfO31rfOSqpgaUdRtiCo
oNovACyX0xpnUWcoMHe55mA/Kkm4gctrFySH276x6IR08dIjIDI48zAtSIssmLoscOW8+WlH+WGc
nN9xSckLCr/bphYHZAMc1enxgZJE/P0sysi5E43eRkdEiZ3uri/H4qU1yuyhL/t2xeOXzlyRAxU9
0qCv5iJWo9R25RiyjoHZDi91AkzGKE9GbUIeCrv2h8qHvVVDTmGlfXTRgejTgl2fwqyoa1yO0ZFC
s5TpmwEYlZ2KwNkJxYMmGaE3K3YNhcDE6pKtVTvO1lObXU/m3Bu1t0N1bRVolkWzrAY2YY5HgUHG
LqYiSXlyF5TVoc36Xq69uZcc58zGXByn8CrLU21sDC1EZd3GMAtaSu61PlqJZpaOFyAiUMWTUjKu
qA9Uu+2VGAoCV46PUFBAfnXbLRcHQiu9IBZnypzZ6UgJcKxGM0rhju4OdfmNktpGab6qayq4S+6v
cQgjtix4KOaiKr4aS2PnjamrQc4ndKKBT9M2suL5S6PhmcAZpvA0vmJWMDQfhkdIZ9xq3E8qWon3
DbDZ9H+0ItbsbCujcFdlmoZyS1/BU2VUu2T4EQX0iUi/3r44tGaBzOTmsui9vTTUwZ5Fh5ucuBF0
idUW1kgv/zE2w8p4FtcGTmqBFATENU9ceGAQKrOsE7dV2nbjVOlzrjV/t0a8AhBZsoONV01gQsF5
CSsKB82hjQ5MBbxxm1zzyw00S4cprb/cnrfFg+jc0uzWBLDQVY4yJK6ilfuMBvNItp96yILixLgP
Q3Nn+vJ+muxPE2S7RRJ+0XNlZWMtbVyRYGRrUU6z5/Uhv6bTTUqmBJ7f5m+oOU55sAZ2fs3wziNc
Sg50DwGKAhk3uySVwhiyMcxS1ymNz3o5wX4W7vqS4cX5lssGaLpeo2k+PGkAceLBeUjz6H6o16TO
FheW6J6SIU0CMM5c+qkN/0KKZFzq5mrZ7Gqp3E2tHexq4L63F3bREKzwr9A5YpTZaRVDVxWimcHO
G2KUY2Eo28uKRB+Y19reiq3FBQR3Ck5PhAbzWzSeKr8xGyZXqQ/Oc5O8I24EBvL/n5+5aOpZdBIP
3CAdXK5QMW7av27PlXhIXzkHgjCiT4667hzcXUWt2WWqn7p+Mf2CCQNOWIgeH7TJuOvr5u62scWF
QdIYGUUwBleVd8XxG6hxARta9gutJRu5fklQG79tRFm2QrBGZAMn1rx+1Di5xWlYZ26to3Po5NOL
4dkHGxZb3e/2ehjfwaS6aYsdnH7qJH3IA+XFy4Mj8m1r+sLCpeezi+rlK6iOOFWbLd8A42TfNikd
NAmtMwBImq1g/d4rdmbvLAuqvMwvk02bOV+gNFo7sZfWljKaagHdB0g0T0Ckntf7mVJmrp00R2dU
vpc5jbsjj4W7obT+tEEivWOBBYPFK5oUKMzsmRPJPaqSFDPcUXoScBgn/KarP26v79LtDfuSAuzR
pKI+P84KE1bGbmBONfugxncQkKrOQevekbWETwDKNpKWmBG/4uz2tnxHgqFUT10KiIeySaFHVJ6n
ZE3rYSkIN0hxkR4S4bClXpoJ6f6Necanbqp8d8wANuDfct3BJ/+tNdGbUMaVzbF0XJ3bmy2QrnVR
gNA8x1UCpfAfVV3zuSUDoiAgEyFQXJ17QN6x+0sjFlHCfeg/Gqfbi7/4eaHITvBu0xI7u0PS1O54
zNgxUTvd2bCcF+WaCPWKiXlKnFz7FCNrHrtZ0KT341AmzxDxr7HeLWZXBU8Kg0Dalffr5cq3fTNW
cgUKyQhT6/sITeJRCqUUqlG0iobYiw/wYSn3JZSYAFRCfZ+1Y7KGtFk6KkmbU7ollcxJOfsRfle2
SWN2xFrStAWS8i2ehmOWDNu3rxrxHG38gqODvMHlWK0pCJUpFR1wnrcdyQf0a1mJpUU7tyD+frZd
R7/OgiTCAtGvkCR4I5fEay7XAozPOgGQ1eXZ9w2vtgMrlxJ3sj8ku3ZYyQwu3RMUtEWfMjX6K4Hf
RMu7qC6IrTv9yY6ajWkZ2w6kCzdTID05EQy0yv72miwdo+cmZwecT6Af5g5g34bAyM4HdA/uVap4
Wne8bWgx/jy3NHOySW8AoqUNj9PQOmZVfMx0865No30bGg+9CTV4YvkPdj1uHKn5C8GOXWZLn1sv
Wkk8LPoIATBhNFfiFQ+n5SPSkfc8LPSh/uIk/QNI9JWxLpmglYLyEGEn/5s5ulFKZl6kABxp/Qo+
217qPdpWN3y9PaNLlwb0XiJoA3xOZ9Wls3c5mJnRnmJ3MIdd4H/RI7KvH3LjqTE69Ak+3rYmvjaP
YQjXyEVBACfkIy+t+fLk10MK3kszM6jJO+eYJs59ECcf/Fh7dBCLX7mjluqyJDP+a3G22RBmoX4e
gX0eo/pDV6TBNpOrh7Gb6EpI28eh9PdSB1VF1fkb29KR52n63e1BLy7k2U8QB+fZeaKm4zSFUxq7
dbVBzCBIVx65y98nDlaoe8BbPnuTGZ3gkVZK7jH/o5r8nKQ1wtOlk50+lf83MAssjAYpjqhi1cJ0
9AC3ZvetnPzU9DVWh6VjhK5DwOMw4AgVuMuJSmCn1gIJnJ5Pj9/GmNqPSjputTj5oYfGyqIsjgkg
DrQwbOGrzICdBVZLG2Hskjr6YI36Z1jHd5aW/bq99osOf2ZGbL+ztY8RqEjNmqkzTG8T+OrWF6xY
vnQXxxma5vvb1tYGNYtoFDlDskdnUIWp7IIm2BRBuQnNNzeqCGf4z9QZr4JjZ2NqOWHTJMefpe7R
5jlcveTWCnPU7YFA43A5bbTi/NuEVR3V/lD/4vF1e6oWz72zQcx8uqjSqrHESZRo7dMQKN9TYI5V
atBX5r1Yfv+pVtfa+JfdG3Q/0AIeyPP8jBkkhR05Q+xWDgtziHMI2Df1OyDVVNGAOtOAAZ/UPD6i
ztJLdglq25G+xSc7/+v2vC0Ogt4EcoSvktizlfFqo3XQRovdDp11uli6e182jkNL802Vrbyb1mzN
1mjIGjs1x5qDTduqw1HvN71xV04rZZLFLXo2otmdVAY20NOUEVmeE23KYNg1lf7UTfY90gyP3Yh8
xjumkMQ62A8gLJSJL507tZtilCsavYLuIRGtHuO2QiUsGd5zL0BsiMORbr9CVPla3phqmSauPdwr
4XGNAnVxj9J3IRoXIQu3xLV0dgxYsUkDRsDzqXJ+yNJHrfjZRV/fMVMWbzD+qagzz5YGuYy6TUJG
0KADYNxHgiP0SMv9bSuL96cjoAJ0CYga9+VAcl9LOl+sR5P6v9Ncvssl4+dtE4ueLBR/qXNz46gz
T5a80AljK0rcGKUYY+tPG1MItaw41sKZRuYX6gP4TinTzvNvdHchJkis6yptec9oVTSJmmpT9sbH
erA/WJn0dYymtWr3wnvjwqoY+5kf5ADPTMsH8w5m6ZlmuAcOj61utJ/qbPqjDtIPqWj3efAOUL9O
WVMwupHrgsDz0mxWGH2X2PQX2fZjVcSb2n80gbrdXrcFHweFLKDOryXbOfGTD9bZSG0e1qV2mKZn
yXkOw8NtEwvex6tdYODxPt5rMx8vmjbJisrkIkq2sN+tyQqvfX62S+0sK2IVZSQXOZXRfyittx8y
upDvJhFk84qQZ4dZ0wVjkungp2EtrMZtthIILP3888/P4qe2qKV6MPm8n94l0RdYN1ZWeGFn6mDZ
eY6DFiKVPHMjmuE91YkAt/BO5+nqw68THMeQ1wHKXbdXetEUWH6RyhI6rLOVDtOhKFUL/ImFsFKZ
+bta/SMP/mZQyxVLSwcBQBr2BaEtAMNZHOjFESKYQRsC4aBRPjGPcgO/0+hQmSykOzUKD1Fff709
uqWtws5maNSerqtPU6J15NBBqKlRchoc9REtki/9uHZ5LjkE/HUc1YL2/epKUNS8sBGKB7Rduj5y
6W+/C2iOpl2ZDKq6QNc8hWoBR97gqtXe/h6uFS2WnqMX31cvT63U7kurlMD9S8Z9bBj7Qn8e1G1d
od+VPnTOZ7/6NsFDrOm726uzEOTQBkMWHYgnaeh5KjXNnIJOLg11mi6BhPJnoj2m0n2fHYs17ukF
36PERMZHZCIF0c/lCK200zLZ93toRlypfUSmZ1NMf6vVqRz/kvNyZb0WvA5rgFw4oYmm5vUZDX3y
sZO0zk2d4IMUmTC+G1/CZk1we8Hr8Glgx7xNBSHEbNmG0pgMRAc7DuluMwZfnXf0KV0YmJ0NjtOo
Y9m1tKbnmzbf69PK+i/M08X3xQDPLumapmKSwXzfTv/xpd0g31lrggwLC39hYnaSRohI+9bUiyF8
lvtwVyQNR82zKSd3dobs4hq79YJLX9ibxR2o8gW9YQ4dDx3UCVUyf0Lozpr2cXOq7JX5W3IAnqGg
H6mtcE3PUhOh0/YJlH+dG1WfjIOypkC+NHfnn59tmraVdU/ox7oj0mnxIWp2TvtcG9s6OJRvp34E
Qkx9lghRtNzOn6FoFKW1Xeadq/XPSpPuyumrr64VPhbuOrilQYNZglz9CkynptBm6ZXaup6563Ko
gHRjIwrmo92/PX6yeYQAHuVqva7QSnYcqXLht24QZJtQ/zmt3GtLK3/2/fnKF+h20pyatG5zqhGA
y1cca2ljnn9+tvK9VqSx3/DzNWAi0eM0PNTlSoi2sBa07oCNUxXIh5mk2d6vB7mxkGF24angbkm0
Yz49p2v4tAWOMrRJQD+DSaWWBhz+0swYJ6mipGrj2npH4+uw8cpvmfePp37tky9xtfkaoBC/sU7B
b8neBuae/hhjjVj/eqi84xyY/ZH+oGiviL+fHXNF7QRgAoLG1fkNqK5Gwd3U/MjzN0elgmWZWIfi
IXQQc1AIvyFPJN+p2a7WpszJsa3RaFx73aWFmVsMapE7pbCANB41nCJecbvF7yNbSEigU1+dA7Ck
zCpzOVJrN/yaS7+H/MftcOPaq/n5zM2rL1wHAWqZVF0hRw3B4FEPt3myTbu37nsenSB/gMmI2shV
VwcqzCNwllI6mQcH5Z20C1aC6KspEgYQTAKBAND6qt2+8HwUc/XYOyVPuQ8bzMrnr6Zo9vmZq5Zl
lo6dwef9ZEeTMgTWv/w1WpS1Icx3PkUx1Gsj7+S12sao4AVXV+KvJQv0BbDpSToCRZ9ZcFB7hrqz
dU75+MOz79JgTblqaZrODYib82xHm/RypKrTOCevyhENrv18g1yI/lRQl1tJN87GIgRB4I2Ee59h
CMTBbCzBKCHmXHXDKS7y1h1tJHNRYvM/3d4as6v+1YoIxSGP1MGazwtuqeNVhiHlA7zOymOlH41K
KIc/FG27bUmkdt9vm5udiFfmZvPXtGM3hl45nJRA3ijDb1v9PDrmfop+3rYzywL9y44qqnpgYJWr
yl5LO3DgG9lwQsjzo+EVCAiM36NC/2rVCqyT4dbprOfU7/wVB5xjH/5lWCd9Ii4fUfW+dJA86RKy
kNF4CuH3VTwJDczyzjBqdEl/lc6XnLPB1/7RtRVnmfnlv8wKrnPRk3X9UJQkx2jqUEFiZ/qioNdm
VH+KNTDuvNotjAhOVsErAuISStPLsZlyKNVFPw0nX34xUA9Q63ArJS+tZ25Dq94ok2tmR03+EKh/
pP6+XxvjwoYgmSjEBMi+Mkbx97O9p/d5lWihrJ7KjPZVJG79MDjedps1E2Kaz0zYTSlUeif1ZKc1
BdmDpLq3DYhNe1ZxFlN4MYbZMVvpWtIaAWNQIt7Y2j5o73tAI1H0vVX/uW1qcSwaMRbYK5l7abZa
tBepWoQE+skyf5rejzWdnZXPq7MnyBA7kz1mCZ/fFP9H2nXtyI1r2y8SoBxeJVXoWOp299jtF8Ee
2xSpTCry6++Sce5xF0sooX0wA8+DB9rFvMPaa5kslMUWwdXKloZTg0aG5f5Dr7fic9DBhl43wDVJ
wCGF1c698dqK0bzNR8PZcEnVPMiyLB749BEjAFqJ9g3F1lwjOWzUukw6gGwM+mZb91Kj+6z+x85+
+HIRB2+Pfn3T2hvAjZXr98ywEskzJ7fI5PQy4Yx8gkzWLrM+p2PSmQIUn8e+2PAU164n2EOFBBsD
CmdqE06jAbffFkImjUm+u7n+vQHHDXS7wXOXkZCy6gAky78ybe+twdY3LseVLbMQH6FBBgxIoOBS
dmQfNI5f9tAUMp0wRWfK24c3/PvPq50cQ5XTOTPxedC8hHW76/xff2EAKHNUS+F/IdFzfjsQQQXz
x35OSgLm7kmHWgzxtzC+y0eUGwKEyv81ogZ43aAzPRhbCC+lMABhrucqd16hV/xjyiDurOtvWiBZ
WPnT4fro1s4b8mPosUOkfAlv5ByyyUbKIA0nvrhAIHYHSMdfN7Hy+i+A3f+aWDbIu+vVFi4SJKKU
CfVi+xs3QEJxFM7GHl/dZSiS4OIAFh8KKedGBII+S0gYsWTsoASwNU/rg/jzfeXIprOmNw4g5cnY
gHviQIz9CLqLLb3S9dX4Y8VSRtH5c18NsGK1O90K6RdraxyrFn6LryyMWsCcnFuo3RlAmuy3VhXk
2Ao/+1qY4tHgzu76om/YUaNTP8uELdt5TpxJ/2dCXxVpyjZ0MrGBn123g0APxQzvEnWaVqKldg95
Oad+qIZoEgloJq4PZXVrIb3z/yYU7zUg3AOmHSZIX0C8oQ6dLcbF1c0FtxElRDNASVTZvNpQ9bVg
LgTE4D5WoxlOvRtD62A0+V+MBRcxSvEm6F1xoZ0vf975dJ41G7LR6FAM627j82ur8f7zSvRSQHAp
KAd8Puu92Pw5gJtnq4iwNldLB8BCCIhWRzVziB5di86s1pOsjWkTkRs5Re6WptTaki+iyAslIHwp
1Z/3Bk2yWkAh3JdzPOsd8h++83p9W60OBJ4t6lWLpI8ag/lFmlJiED3xvXEXMH5kaR3SwNj5bH/d
0tpo8PIvnH2IUBAenS+6nS/iWdoMMW/uDwcDRKUxQVPkBoRlzcrSSofc3lLIVD03HYIArkbhTY1i
r+0mubs+iLXpWpI4S6IIqvNq74dbElC7SEcmszWEJmmjwvN2fX10uw23cG0Po5YMlmWEkf4FjauJ
4o0NSrEpqShknfJvVe9FVbkRcmwYUa9H3nvC6pvFCNI6Tft5sCHotSW1tWoEYdOiLgpub3WHwVev
BrgqE1aER6X2C7bCtvt0fV1Wlx0e2EI0ADi8mnE1wfPMoDw7JT5Lg1shG/OQkv7XdSMrARSIYv8Y
UXZw2nppz10EumUOrZ72rSJN2FhvWJmg/htTIIhBiRy46osAZLSHMpDeOCdsmkEYrPO7QDOehlo+
gP/5lRtpfH1oq/OHUuXCWI8+EPWqaQpu87y1ofTpNKFvIDDcKievnpw/FtSm7Rz9CwLdR3MSeAem
xRI4Z/+Ybjlgapfa72jKhi7d0k8LX1ttDUshttB0Niauyma0vPsPowuxrUJ8Jrzo7tK+tSI5Nj1U
D0v/i9ZDDKQEhCgsp8k/9EEf1lAuYV7Zbzi4a7EW+g8ABkA0icfVOr/8BhBP51oPScum5N9Lgz44
TZ9FmtfRqIMQeBiAFeiAPOjH43D0DP0xq+zYmTQjqICyOeHOGNVttttUof3dBq3GDOiGQ24YcnoL
Z875yLyA9kFWatAOLtMRan3NEFazX+7hbLt3+myIOzDpBI8T0O3hSGsrnCqt3LEyb29aELUeiIlK
uNbbbCMiW7t2lp45UOIvcbxKQONI9B6CqQUnaLzLvvRtrGe762dm1QJABK6DdoGlFHo+cpoVg08p
tpoxZ1DP5mGqvdZiq6Np7dygOAnZJtSsQKWqWGl9WdhDgDu6mIy4kt0thApF98RQbrk+nC1Dyl4h
wEd1A4OhdNYTTa9jr2hPUzlBaimwP1+3tXYclh505CiRHkLR73zqRkok7mvI4Vaa9mCOoIYLtAMa
Z55aA5qnxcg+6zr9et3m2viWdVo6lxdmDiXmIO2QpT6XMinSU22jeVMPQRgBkYnrZtT299830Ds7
6qOqBzMz+QyvLQcXcU2NvWhFGIAiXc//8Yo7q0aGBQee3Q6FftN0W+3ga1P73rzixZdzm6aaCQeo
MmIBOK38XItbw4lLM9S9Df9h7dXAe4jJxNuO4pOyN2k+tdTtTQSK3ASQ2+5CRI50Y0JXBwT1BBCK
eD7yZMq6+Yx6dUCwboi9hoOlafLeakkapVaH9FFeeDtmj/knUWZzfH0pVy3DcYGrF+AP1cm3ioqA
mx5TycWRm13EUTeQ5gs1bBBoJ4a34bquuBfw9JGAQRMSnAzVdeU+HYM+TWXiaE8I7st53/A7zKur
b5z0lYsLjjE8MTCjolKlPsV2506iBPlIwjQvkvyHNh667J/rc7eyNZbSM1pYkLcHMHo5je/SLUI3
5nxGX0lSy5dU7p3x5i++D3axxdVHJKkCfJualMYwtUYiwJM0h62/MUerv//d95Xfr3NJqt4qjASQ
yCiH2CDobP5iBGhnWzDjLkDKy3Z4N0M68h9lMVt6omd5CGWNj3JvLRcRqNfAfGuZeAMvLrzGF2NZ
Wp6R+A8zs0JN2wJZLydPefqxVZdP4+1feL7PR9DpQyFSezATu8i9uA/Km5Q5O23s76zJOXI0S0V8
DGTY5vmX63O3cpeDkRIaNEuFDdhO5U6AgAf6ezocFVmH4xi5/2jBbqie/8YIoJWQ0kDFSS2CWnlq
MG/K9KTQe1BgzfNNn+pplAXy1bXKDQdxdUToiAd1Eo7lRZRkj4GpAaiqJ71wn8Gy8YkQ3Qi1kp1m
f94Y2Mq9BgHnP7aWv3+38zTBCteccsT8w9ei+GrwJ7CKQeO8D/4pAYy9Potrlw1KoWjFB1UCJMqU
N8LyKt9DT4dMhhZy8aYZdjYC2uyDzHy/NztKc2goAgoCgAvFozDz1PZSieJCZXVREIiPwq//YwDs
5ovOGu4zZbNzYjuVDpaEhGrIIN4xSCxfn6i1G8dGr/j/G1BuHMuVXuB1lkzsdu+Ot93P659fWwcE
drhpFtArhELOF33ioweYCEpa7G3Wb30rSbdgT6sDWFresYdRglaT34E3ZiB9RD3JL39AaMgpttor
Lh9I9DaA7n/p5sZ/1TvfMNOCZZx5J4cWcUVuSfCFziSy0Kc0sY2M7uVgYAvdDsC6g5f24nauq7lx
DDq7p9q4pXc0/XCh4PzzyhGkY+4assLnq3u/joItn2mlXL7QeCwE1eiaRoSiPC5BM7uFMXTOqZ53
GTdiLk89IaAYvTGcm8bUY7f7YVQAwWt3RuPFxvTy0d12bl8ZXzDPdUG80TlpwWvr+BGnt335QT1Y
7AAYAUfhUtdD85ia9BmCsWpljkEa9LntTy067nPv6fpAfoO0zx85hLaLMIsH0l5cYIo/XUuALRhc
4BNy8+2eD6U7RhOxnE9oKmCfMctWVNblczCL7p++MS04og3NQq0w0kgWzXBrdYG4m0yPP44M+fBQ
pox+7rXeP3T21N/ZNCNJV/XljWSkPDiE54fGWtSpZiAOoolCvQuuiJhjp5qn2wm+45Eg4g8F8BA3
YNEuvg0tJU+oPE2o5fvGZ5BNaJ/J7Oh7b86aZMiK8aHnsghTt8iinMg8rCCIADq72YvHvDeqAx6e
IUR2qXlkNRsOY21brxMLPnV194uOmhlqmV6wqJC0k3vkwbIbPs/krUa7/B2f/f4GVNG0joqhdX9N
+mD8LMxZi6+vxEqhHB7rEgeAowa1Nd08v8EG6XZp2znWKWscBIm6Pf1bl5VzGFnVR8tmv3PykR6z
rDXfcjvPYicd0xipxw8i7ZebB0rNSJbDP0Qfm+p9pGIWFk8t62Q7e9ncznI/0/31wV5eP4sJ7LeF
rw+YYeX8SmoEdiFc64TVqLMYCYbr31+JUpG1QJIcrPi45lCWP5/Mthhn3hjecMrSVOy5lbavVtEB
sxbUTf5s5Zn5Ihv330XAdD+Uk3HImqF7ZG5ZamEdoNd14/csx+j8mME9QGYdVCYgxoYDdP57AMvV
gFbSxhOz8z5u0FW/q/wBSRVeTz52mz7HZsCz2M+C/pNuegA3dcIJSep1H4Qj/r5WFpcPqR0krS+c
S69idq2XDq6V9lRke48e+QebKFQTao7AEimvsIudU7Dv832ZbeyetYcSia+F8BSiFxeea13jyE49
cU+6Pu6pdpTtz6bsQju9JfoHu5D+M5Q/tpSbfmo7u0DLqHuaB/9A9J+A1WwkAC7PAngR0b2NfQr/
7kK3yoD8qNXCxTwZw77ZfRQovQzAXdyJxQT8VPVa8Qig0gYxQJ02feoRa7fOAic72lvpwrVhQP8N
oRLw2HislIkSjJIWar3+iepfh7vK/3L9BF0GEItz50BgFCHZJeE26khak5HAPRmW8J8mXxr/MBCn
vKAbbXx0Bn2LQu93o8/5iQXn4TJ7OCqAu6s3SNr3ZJAFrwDHa9unsZlvDD8z5Y7TXEZI0evg2are
fL3Jd6PMxSMOKg1ZVWVh2nE91inyUsIXwacab6G/892i3c/crjD5vgd5STP/hsvCfJo7X0a1Vvcv
1yfs0iFeXAeIcgJTs4L7JoXRDVopyxPkBfSF4UVYIf9wFQ9th/AekLhayHDVazxDUGdnxshOnt5G
EohM4U4h2yLwuNxZixUk/eB4r/jFFc9qk/UeO4GFwgiyaIRm6sfnaglNUCFeRDNVTysjZJ5svcpP
VqmHjge+Gr0Px+nXdStr4wAPBSJuECgjeaGGKPXsoEpcFyfIktVP8xYp3GW6AtjYd59fzL8Le5nR
jWiTwudT501CZ7S7343pU9uhx+hgbPWdro3FQ+ILPfRIjV6sPMp23qxP2F1mVTx4fljU4wa51aWF
RVxt0a4EwSRK3YpjaiFaZH5Xi1NjgvXzUNfH66ux3Efn5xvfXzTFgXkFFlw939TWMxpYTJwMU7CH
QfezF10bstvccfm9nQ7jjaXpXjhl4xbQfXVk2AEoraChHeXc84XK7MYURdeKU/cDLZrs9fq4tr6u
3MP6nItcZ1ycWgb1u+5m+IvEG2pu4H2D+wAibvx5/vuh3dO2YLsTpynUxjlk1lbgszYEXFlYFaSl
wXWnHBSLGHZl2Fj6mT9q6b1uba7Aki5RFh8MjOBNWfpWFlHR8yEYvZmBrY+Ypw62dqQanSjlRq9H
elF6wZHInr4goVBHblDZUaMhnI2CbmiR3oGooIm7wdG+1WkA3mQ95RFO9it2jAEieSh+hRW40fca
CvZP+WD6cVZn/r4NCi2szLmIUdpi0WSZn8jYOY9+6mhHllWAiE5jLV+nwJ3d0KhNchSkghhfP3pi
r9dM3o1mO76WUBcOR5eOwDAJzdMiweE7VrzZIua5fHARF4L8F3UBHQkntTBXsbklQxfYJyhbzXEH
F+XRRL3xgINS3WcTKs0bPvvKqiNTbGBHASkDjm1l1WVANdkiRDqZRezqUDrMt3hG1ywsj+IS5kLo
Ut24OcIdQiSAxk1mPRlz9yy1LYaRy1f33M9fZvXdJezkpDRByTOdJL/Rgj2x7i1/9+EDDpgcOLoW
AnrcvUpow2aRQTsPJubq0ZppqA3frxtYWfn3BtT6SY5AHfxSMOB8ClLkM4+ejIIPSrLBsQKhzJ9R
eMr1bjq9Bp5lGAFxNuMhesevD2JtId5/3zxfCHdG/GTm1XTy9a8lTdzsUNXP101cPrhQQcA6mB44
d5bhnJvI0k4Gxqh3J17Mox3mTVmO0P7Sqx+tG5B/XUFJyJtARpNXmzLE4dm6KC8H6QKdhxOKTsiF
I1PZCpYcs4x2Vn+aRrOPAkJOBvceU2ADPjybZ4ZUFARo7SQa2Mz+pBmx0cRzsZ/c6PpsXgZ1ONQe
IDpw8BcwgPIqOnY52SOU6k94UoYcYLAIIODOfgJ65LqhlUTLuSXlhUSbTVdLi3anwPzHkDsnuxPT
q1ntnezg5yJu3QOFnk+5xUN2efucm1UWS5vdvhQOzEKfTd6UmevczmXf31wf3YoVVIzgY6LACnJu
NY+vGxm1BwPpwhRgN8k+lyS+buBynRwAQ/H0Q9JhSUwqw8hy2ysa4hinucbrl4U86OOa7EQQ2/rH
bzqYgo8BUWfgXNSEuEBLj5AAWJ8s96Zwn4xxayes+IBoGQJPE2JLoJZUA6zsQHBWcePE9by81RlK
E04/DGhlh3ze4BYWCL9FSXkIRW79KIbRvWWzD8hDTaBppc3OvSODbs+ZYQEBNPNd7WTkhbge3Tdt
N3+QVgYzsOg1/Flb5XEpCZ8kL0R/mnOtjfJGGyI6VOWrVubjPk+tYX99qZelPPeSluQzem9xx6F1
Qa14+L5m5HneYS+9pq9GGfnzIY/sKrKqAx+3KgYXGTI04KLeDUlY4Kygc7ncde9ezi6FWlhRtM7J
rvN2hyvTDTVLy3a07fRjqQsrRob9NZclRyzLpTgMXVdFUnbiJzTRp9iltfEYNBkPg8brQ0gHdQeT
Z/xtgD7Bp4pzGVrtnD+MbUfC3NbMZ7OV1d4gWR/qc5ntSAuNLT67b9PclsfJA1uLrvfDvvZA5Og1
81DEdUHrncv1bK/JfNqJdrZQOQ3Q6jih1fSUSs39BC11FrVGY7xcX4yLV1mZH2XxSWfpQPujGoDN
FgsDDVQR2JIiI9i4hy/eFOQ7EJviH8CxcBkr93DR20E9ceSLHP9YG3d1tfe38ncrQzkzoV7A6MsF
rSRMgPvTGiJ3us3mm62WylUjAfAm4HJB8UR1J5lscqTLkY/y80+2cWRtVOfYGluZ5oszskzXOzPL
ffx+27aZRDIXZgqnjDtIF1s/szGe2lPToJOyffPrjba2y9S2YlE5KBCG1mpRd/4pLYJIdn7kMWPn
pHQHCYMwLe/MeW/lQG8b36dy17sb78va9sCVoCNPAgrwi0I+FABIY2qFf2qpA05d9y6l4mX0t5IZ
l910GCUuH0SZCP4XSPr5vGZ8tnNPa/xT3qKAOO1SoMw08OihoTp0s29mfluBaGTzdVsd3juz5rnZ
Es4vz0fun7z6ZeAHKOyBbej6Qd4yobiNVFKN9rL1TyWp/7Xm/Psw0d1UfhjvqEygsjHha9SeQTCB
1vS5Lo5tH4S6fhit3cdHg45heBuAXFy6Ax41G9HMpndC/zS6VZ8H+lL4W1qSa2fZQqliEaxcAeLp
uMa9bMq8kz1Yu2oOIgsCTE35TdCN0fzGbZ09eZg1sNiglQ6g38vCMgQQ+4rpxDuNouz2E0OqtpFy
eLXAOrWbXcq/eDbV9pDonMNuouPeSVNyZFUbHGZA9EiIAWT7VNOs25FW7Q0w9E3UWx7bNU6W3zJe
VLcubbNw1GwzkqY1vzkuaNTdttHBLYKro58gh8ha32HhoI8VCWuH8ecO5cGfrKjbu8kp/P1kOfle
NDZJPA/5VtGn/n1GNRRRfcr3rPamR0MyejMHDG+T6OljN5tkX+lGHTbC1R4Y77c6EC+cKWXqlFvd
llyTmoZFQpbC5gdb3HPXgv9028insdxf33arOwI1IGw6tPYgYDg/p3U+jS7edfc0MPTzlMcS2lUm
CUfj+bqd5ZRc7AfgvheYBLxEFbSIqIszJmz3BG3MKDO+Bh8PCzBtC0XgUgVFPc5WbxynZ2zuiX/K
It5nYQC03PUhrN03qGTA0QUyH2B5ZarKtO9sgMVxYxehnccsP+r+X6zGexPLar17BK0Avqi9mBDG
U05CT49Sdk++XB/H2lLYSAajKg1sF6AE50acgs1QXdU9SO4+a2nCdh//PODnCy8n/r3we0aT4oob
BLYvFBTc/JFAyPu6hYvICSu9hDOInFBbv5DNGEBDzUDUlZ58f4iaYfiB5/UGuvShlcGN5E23sSpb
9pQD2Q2l3gt7TE9a0T9a3D5UpD8Skx1G9BDVXbchOnUJylHGp0SGPA2IBYXk9JR2DY8k6gZPaeb9
tGutOoiZB3vKC3QRGASaRh7/NWjVWypacpTeDCAPYE6v1+d72RDq2UW3NQDxAB0DEaY8tExnwpmm
Lj05wWnUfg5g/x7+4i1/b0J5ZDNNDF6pw0QXPFjGc9E91/5GjW1t22PTo6IKdwgoV8Uftxn13aCl
6YlO7VemMQbxAnq8PlO/2bLUqQK5lY767TJXarEFpLVCVm6QngYUVhdRw8w4RvngZqhosqPG61sB
cbuaskMKZE0zBzeu1u16L/1cFPbh+o9ZHTAUU4OFPhPII2UbjZWlQ8Sk0E5pZiDJzYrPQnw4TYut
6qOWDMpfXIkXLI9ax1tig0T5pDlQA6qbdt/29hRKzfiLaApAFODdwR6GxJaC28wgbuvTbMIG8cqH
HqwkRl48unIrogJ2Y2Wzvzek+MsLmyEZhUxPwWDRuxZtdHvTp8WhGNPPZjPJvd4YEdO49TBZWruX
s5XedP3Q7GTquPsqE3wHJBGoMYxFqrvJEZnZzr9WPvFDgUrAbSW9Pu5SsPNrZlruUIm0d2M51Qfw
NPhj2HMNtho3eHPG2kuKKijjTNSQ4oZfdyg8ne6auQfcpSt43JpUREVrQBeh4MFdFQzDXUEnegP2
p6kOub+Ic6S1G3uz5NFAZ2dfNXV12xErgBKbnPdTOxWh1TtVqE0F8jGQ4AHLPm5swsR41DPmhQE6
G1792YMDNYz5YeLUOTIDqDVXnz1QB3X6s+0NLJJs3rsiD71Gnx/1lJg3SM+9lvi/HsUQVDvpSXkQ
pf3mucV3iezXHkzX7h0p2L2tl4cCsdaOOTV5FLJFM/k4FZHVjlU4NZYedpIM9+ik1u6ILOao8Amo
h3syP+stfMAGyJKINyyNXU/iL0CEu6uyrI9RnqpfnSrjcQ/qlLgHCd2B97UdaTVQcEDydY8atdyD
jQ6/Xe/r5IgE1RRT7qCdYmhegtxHMUpi4+8Qy5dmNHY9iIRSgPxz0fRHg1Dy4OUNjVs6yXBC5T0s
LPmznZHq572h70aoLSI/yruwyuHGosuufxwqMKbbE0pYs5UVO7O0hzsxUiMqXSg29276Fe2j5mvK
BuM24N4YRMhTDd+6iqA/p9KsApKR6WvQQQ8D/TDBvgz6X+UwTCEQU+Uv0mvfzJFXD7KAG90FFX3u
Z42FogcC3k9TdKFmjbcznCZ49oN9ZtyO6aep8oMk00r3IB2Io1foyQD/qNPHBGQCEQlk38V1L537
vKLlQ5npMhr6Jghn0XSxWZXNa2Z6bSL9ApsRW6m6mXBqQn2cdITSFM6ywRqI43AzDNzBM/Y61Z1Y
5/mbXXS/PA45U7/voVmAhu1fdkv8vV0ScgAoY4T+Ekg+em43+8mum7joQK1U2B7EC9uO4RSRZl+1
YrilVQG6g1aKaueKXotBDop5dZBrNL0CA51KGhd68XPkaX8Yxgya8wwsW5UQ5NV0R2NpthoCPSIo
Pd54dT4fyoZD/ZQY2a3BtOBo6p0TQU0ruylTwz/Uwpji2hiHXdtwO8qZAJKzGrMbaonmMMhfQ29G
GfatAFI5tuxms/p6eVUBXejinQFSCEVG5U70pJdyUwqWcHsnw9HecORWnv2zzys3od6jio+iLEtG
M90HNntkvn4DcoCNd3nlwj0zo/jtaTaIbiQdS4REU/nXBpRGzT5NN5zeLSuKD0NBn2QEacsSqd06
zY1mv9Ri526xB21NmeLGGHbmNYDxsoTmKbTxsoja92JLsmYtcYUZW1rN0HOGJhBl3WuAgzokfVgy
NwYorbTK/2FSJHIKR84PfY1MIA5MTvZBaZcR60s9tqeAxSWB4OyHXYyzX6JskYDXGqkz/BIvja15
p+kbnveKC3P2fWVvdFnGNDTVssScd2488/j6z19x7NHHjrZENJcuiVRlucYx10zQurNkEk9l/mD2
z2meWPQGYIaNiVqxhA66BbWKwASICcUXgzCnB6m1Gh2li+Ba2fRtCMk8tAfqv+q0u3f58OP60Fb2
Oxw/EAKg4LPSJzSR3uKEi/TUTsHRar0irCdxrHmKB9zcqmquLBOMuRBahW+Gpg7lcNWz5ddoh0lP
GYlxgTbNRsfj6vcXclQHVJOgDlRmr+fMrBiFylBp9zuTG09ihhba9QlbObrAaS/hzVI4vUCyeBU6
swNB3VNegF/sUDE0qN38byaWNXsX3Q9tn2vODBOgK/crE7wgQLJs6f2tzBXQfboOz9YPFuz2uZEC
/p5hZZQlaLR1bznbCE5XPw+sD8JB4GCxlc8/P5iIWebcYUnpR5CwDjZWYe3z4BRdQF3QuUeP0/nn
Nd2QTelLXKAgNxw91KDml+uLsGrBwLygTX4Zw/L37xYBnIyZm80GTQRBo27k9x+/sjwEKP/9/rLP
3n1/MppOQHCOJt5nZu8nbWMPrVwkgEqAXBcb1QFHjnLUGsJthK01TRonuKXBP/n0nYFTqPNQzOv+
/YupemdLmSr4pU4VSEGTaT/bn3T9+frnV4eCXDQeMeTULvJQk6+hVjrXLBkKD5XiPf5Ea/8eaaO4
ajZWZcuWsm1pZbnNiFAjsUroGU6EfZGDnocAgRUR0C3Ql2db3AUrF8rSHYAHeomL0Xd0vhE0fSZW
NzOWZBU96On9TOtbmr5dn8O13bwkwtAAgmsLm+LcSOpZsz7gcU/s4NEpoeS5cdyXeVHyGWjPRmsw
ni7dugCPmgG1AEvEA59yQDgRC3X6v0Y67tLgo6wLQIa/N6QcfH+gvl80OPiW8cP3v1SaHab8xak3
XpKVfXBmRlmUEhiFilZwKKj8Wpc8aoQXluiacciT2FLKXtkAZ7aU46P5TZbnhsmSvkms9DA0Cd1i
8l81AWHQ5eUFZ6WjZCbtLOtss8Hy5/RLZ+8YvCT98/UdtroDwJa0dLNCtFWtHzoQY4TwY4NTmqML
PcxKlr1kFsueW0H1uLUafSMVuLKlz5wy5QK1wXKKDMCALa39nIdQVt+uD2jr+8pVwEsNEuYc8UbA
K2RRbTuPcsSW140sHsnFufECHzc9/CEU9c7PJQRW+lQMODdlgUh/ijLtu+zTnd8bUN0awr78IT7M
m7acIJxU0MMC/HXB1tCYmUNQVckT6K1YzlNlJ9eHtDZvQDIAHQe6KSR9lHUpa5lVMg/yxD4AFSXz
DZj62j5D1/fSRQ8Y3iULgcjaYCJmkXDnm11H4z4w9276cn0Ml5A1TBIwMb81CEAproIZinxMzXaG
lRmpMf5pYrHL7goS6yLWAKIYOxnOWtRZWwip1ckDWwdsAoZ9Uf6CZLuBpkMJu+I+fRn5hlew9nkQ
EBsBdAsXkSdlbdKicqeKj0XCSDKxPaXfr8/byvdBwAPlgCWI8dFComxn4nTStygFK/6z/da2G1CM
rc8rpyXP52pkAT6/SDfYNAYqOr4+gJWL8v0A1Lw8+j87Yyy0LHFT+xZI70/TiAKAw7cC4lU7aHIz
IA293MnK5WJaRSOg7UYTXfBY+D87ZC2bjcXesrG8ce88zJINXiULuIDdxEN7qEIXzJL5sPHyr64J
iuwYiAmSNF95kBsOaDwefpq0UHUbtRd9q29k5cAD7rO8KkB6w6FVFp14mU2K1KKJ48iYpL/yrt2j
zZyLJrq+9muGcPIceJrocb8QD2VO19a94VBQIp8y65fW/+omL7I3dda27CiPsck9YB6Ah4UL870q
bmv6Lx9ir/swfQLoMUCFCzrcxau8iAD0npPSlggwRnOO0yAL63Irnl8dCaDY0FNY5EjUUro0Cq67
+ZwltAFuwtWbo8+qV8vTjlqzhcVc283GO1uKRwYNL5pzuGB4tsBhBAWXFGUxLY1NJ90i5VxLnC0q
dUuHHZTWLir4WsFI52RDBlZOPw6Qf6G1/OkL7das6tjJsl+m0HcTru8w9UAUk+o/c3uL0WF1vO9+
wzL3705v1QHcAaqWLBmMwY145e8ErZ6Q4/6L7PDZYJVrAhwnzE9rPQMzqNbshPyGfs8PN4IsexEB
zgKJWAhDlMWrRFF2srOzhPdQ4gSE7vrJXbuD3n9++ft3c+W580RI6mIf+rGBWP0vXjUDKRJgCeDg
oiXy/PN+btNUEI6l0IIRvZ303piMLZj36ll6Z0QZQ1/x1hjHPkv0NrGsb5lrHUyzjAzz0/W5Wt1X
SC8uqI6l6qPYqbO5dMRiJ/Bu5u6A2gPKGVtYuLUFAZ0xVhrcvCjGKkY86gdV1+Z4eqxfgFgRfcMJ
XBsEKghoAwEKBjIayqMzgn5fFMzHgle7uoiDeldsXQKrQ3hnQln0rCpl0YFJPAnaHSGxF398GYDf
A7ENrolLMiiUqsyGzEi/NS4LS8eAnvCurDeKGSvRBShb/hhRXppaL3o2ukgtIG/tiESnt5p2rzXH
vPjWt9+7YcM9W1+VP+aWn/PuGHZ5KwgjMFfrL2kGRQHj4FgbVaD1ZfmvDTWRUdVTmeuAiCWFe5N7
h63G5I0ZU52NUpOVD10bzJhjxLM2Qa92OrZ6v/OL/kHY5TMf7T3qyRsX2LIQShj4fqFUEcymRaeB
mHKY1b4Sqw+hKxWYCavGwyTaMND/t4Uylb0djHPv6mDsS8iMRl9NZqHdmClc6n7DOdzYEaZyD4x9
OuH5hCG3/pFmTy5kCqvpeP0krV2c7za5ClPziGlwbmSobpIdpce2eQha8Pftr1tZ3XfwpRa0Grqk
LzpXCKWuNyEJqZX0ABXguKs/HjeD+u6PBeXBNzQL5XGAYROvbsLxjZck/N+GoDz07sxzdJhgk3X5
qToOW+pbq2tt29BB/O2qO8pac69CcRZc6clo2yGdniBKW6UfT8st9ID/tbH8hnc3DEGTWDf5KU2M
oI6q4ad0XkS/1yVC81/XJ2uZjIsT+c6SshqWJwh6+wkSgOOukzxs/o+072qOnEeW/UWMoDevZFu1
NKKkcZoXxlga0IAkCJpff5Jz7/2mG43bCOnsxs4+KILVcIVCVVam5gDhz6MCOIY+W961u/6NS1ia
oGCulfaYO807uEY4qfi71l97azTCRYAuDKc0NB8ZeuO+SH74xeeG+Oj6+3l70qRmVgJKODO0LLiC
X2mHwW+9BdxpZhXEY9acGrRuQ5M5KoityM5JTaFtcU2IoFlBLAClbYrWZR7k8VK5AHfOJrvP3WXY
20M9gjBu1BQeWnr+kdIwkTfDg0AsLZKG2YUOaFnsZwtDKlgbQ7tWZdGlRvCMxkMXigaQNrrc3lOJ
5AyKZjko+34USY2inyKSlZ7RMwPCPgAvTuMWnZnHeeodGh/NHoH7gha67e19IB/H2j+1yv5dcTTm
Zdn1cwpPU4w7HeCfWpHZUH1//fuZG+jyxW7mBNcK+dwCafPmxnhMP5JYOI6o94NCV8g49Blo1Dsw
2sYz+WKzPSKzd0zP2feF6HUCIIcwDalyENuk0D1+M9eg8PuFY2hOPXX9rC1if9wE1Vb12pIevZUT
yF+1XVBuv5z9xeFeM9SIkYLllwlVogk8PJ37pV5U7ajS3YoYH+8I6LvBn1waCnorpVgp3IiGC0Z9
gMMIhG3HcXN7OWTjAXpylWfD3QUqhEszdJjGhFQjKr3gVUHdqjLd7eJsht5UXMDXYgJYGBDkotoD
Hki0UQiWrIJCqmyC0+oyvs+S+qPWQ3aQa0UFlDZwgU0LbmAIBtTZfiwXMOCCiLjyHkgy7ZvW3nvZ
19sjl50jsO+sabW/3G3CRk9B55+CFQ0bfTy8sjczDmC0518XtrlVtx3nCW4D9tWaN5ammE3Z7jj/
vLDLbWiKdimZUQnMdnW/metHi73enh/ZzgDoB83xgKuYgbgzIApYjWOLcCMgdkg/eqehiqZO1aaw
Ol3xcgbhOYizV6a6qzYF0ugTYx7OU5KScHA+MO+QkcPYPNMggBahCsAiXfQzc8Id0LndNJMC8bKR
f8Lb02DPtydt3cRXw3HBcLqyUEPYZl23M+ccZK5L8sRP40W3Hq1hnDdZghxqb413lNlQX6dxmgyv
A1ftN1nIBh4wOCYcYqQ3BMOjpoMCxijwYteBdR2njdWYu8n0DqbJXkAcvb09TpU5wTstZjX5tIa5
DH1QdJx2xNU2QJJETjU/AoP+Di/lwHG4SKAB7C2G14TTPOFLniGdW7y2FkFvBQEGQgudoVaYkp0s
QFPQnw8SAHgqwU3lWjc6jPdZTKAw3+6XYg+U7O3JU5gQ+S10ChIC5iGlRutXo/ncpz+n4NdtE7Zk
H/oIDwM0eqHNQnS2jDiVE6Qof8ztifRfs+Dz7e/LhgCQGbI3wfrkEbXfpzyrwAWak7hu8TSwp5Nt
PFNf1TghGwWAGzoEANGccUVSil2GBJFPSOwkP+r06zTvb49C9X3Bi9ZUK7BfUQ22ux2AtaRTVOll
LvT896/2z7xBCa6xxHLwfRDzAXevZ390/adLFO9C1SjWtTqzggZ6P2VZTaAJ9TjfO0wxCJmHPh+E
cNTTgRQVAEEYBLsftTxsi99lg96H4YRyB9VUD3XVnAkBljZT7pkM5qYhGknYJM/OvFdmNFRWhHsA
/TqzkbB1Z9mQSO9fM3AAL2gvIZ//dztM8CauN2Rd3mM0Pv3TLXU4Bopb+loyCA79bHlEZ1LrK66+
KUlMQCXG+IkEJy05asmnJv9V6FMEJn/W/bSC42DsLEO746pDpJjKv2iCs+1nePnCygI/IKHRPG3S
DIRmILo4vmMifYTcK6stmoGE4npWeqY2mg2Qx87eBsRV8XnZfQbCk/8+LwSDVR90rYl2hhitvYWz
I787sk2MfZ4pluv6rAKJ/pcCHehT66rdLJuDsuILIC94U4c2kptcERherwbYEgA2c0yAUOA6BZcG
fzN5mc/KGK3ykIj62rNtp99NpYrX6PoCMPRVhgCGgA2/ig6buUCFzgNWg9JXPj931p2pkh+TmQBT
OJj/kOVA2lHwnja6BEa94zl0jaBrSWmoIreQLca5AcFxjvZcW00NAw34fIFxZMq6rcQCEiYgmAGO
1gHmRFiNwvA5W7Kqik8z/dSNH2+fCckEARaKYglgrngliow5RQqNm1bTsNZlHzKtDnkPyulaVSO9
vgCwoVYGRqRlIEwvcrS4aesuxMlKgNueqmSLRqWnMn+aEKhX/Z3N3pwJvrQmeGatdjun82GNHJwP
uYpARbIgUC/EwUNJE89qXbhdJjOopjbNaaxBtn169tmoOH8qA8LPR/cfehgYDPjFBuiWadjeXnPJ
+b4YQHB52dfa5OkLxfdr+nVy7sYqYtNd4by83Qq0qOw1IbCyIwknIy8m1gZN0caIW+iBW8cuPRB6
uG1ENlVIx6HvFv8gwBPWgkJ40Qhyj8bOzzb4bJufbn9ecjrw8/99XliJYcz1ZjJcGtOSR00fVcPG
T5boHUZAHWr7K5c+CLMul8ODFktO7YLG3nDXZUE4gFQhnxUBnnQkHhqIwXeNB54o/9R4ea6BlbiB
2Os8HUhe8lc7L4ZP9tgGm9vjka0J6LdAG4xmZSDLhYWvaOs4RU5o3JBTbGpvroj9Jff67+vr5j4L
FSp3KV2H4OvMuetyGlo6DbtRUSSVnRCgygDBQ2s56HyEE0KMMmsqiiVp0gndHUcIVjfo7lwUiyKZ
KdT2MUfwvsCV+8LKQ3w38TzQ3sS2/kTrmLx9IS4+LwQkGi5erS/x+QTng8YqNyXZUgAPILeIZn8T
r0RhncEq5nntBPk8sHY/VC1auRwUEjfBYjBFZCW15ADViYzpakq4Ah29qByrWJoYuyIkuRUaPI9G
8Crd3rjrql4mXlYMzD8z63Kdba0EUShPLJgh9HPbTeheCELTeUz0k6bFlsaicf5526J0YP9HhwkB
HThCLi22PSQe08XG0k9VOFmbuXnUKoUflm6yMxvC5DEOH1atNvLuV2otG+b/vj0IyWFZs2HA9oBz
Hp1Qwj7wNbcm5biksUnvl+VZq4d9DgVmfVQpV8lGcm5IOPpeVfgakHppbEc5QZ/3pAp8JcsBhmWA
yQFdBvraEg4MB08kGBhm7dE3X3Vvx6yjrYJCSSZrpcBdRWBXhK/oHGeXT3iacu3RDF7sYg5N9wfz
2nAZt7cXRTJXF3aEuQJXQVANPezY7hg25WtLFQauXzuIqKG7hZgR+lWoZVxu3TrNZ6Cg0hQ4ixYn
xY8oGCb73ogA8Qut7u3Y0ktzgkdG9TAhNU20R0K+dM5DkGx7EOSqVOQlJG7rO2HtkAGQANxGwg4A
e7utt+YqAGSQcOwioDx2hj0grP80eV89ANhJ/TGhk8LzSFcL8M+/JIbALApnlAD0g/QuTWOQHlSv
U/G//Pxq/syxLeZQBW1AUkTffZSbK4+DwkOvqy24TszbvwEIPqB3dBIEXZfG6PUGGXaz1/IvegZa
ju2b1ctBtL2qCOPOXGsKIsAcUQwpytzWHstKfza0IDv609gfjfodRdJLS4JztrwG/AodLPkd+Amj
kioiGemiw9E4oIYCz5X4JrIm3xicEY0E3U992ud0c9sDyJwZnoyrsAly3pDgu1x0MG43mU2AK59S
/spYsyVWcMLOf3sMgyv5nxnBD7BqtNnCV/i6Zr7y3H6Zh/ecDgCUdLCgI3gF2+rlSBLP6buhZnmc
Nqe5O0z72xMl82Qm9BTAHQpeTMzV5ef7wSqaxnKA3/UKcOSam64INkVz12T50bAUt7F0Vf4ZExs8
bL2hQd14QKkuZJulzpcSYB8+2r9vj0m2t5BSN8HBhFD8SnUdxDpGU3oww9nd70JXnHb51zFfOIuA
EokVKj+lFig5gEae3U3PH7S3N5GATH/lcv2/3xcuL3NiNd5dQFTb7Dnwuj0IpSKw7Si8omwpzq0I
B6ROHb+F2mAWO83HnZZ9cT2FAdnGsgJAa0BUhTbuqzKQnnPeNzgangmakq46OUn1zPTpWATaNtMK
VZJFtiwggoP6AWQrUXlaB3zm5sc6oJaX4JwgXAs/DHhK3t5UsvFA6BFfBv0fZAyFg6JXemnn6EaM
J3bn8gffANdKmASb/NdtO7KFgVNcA/H1UhFRPM4AhfXBbGHHr4rQHbKDqdEH3yHRbTvS+VrVYJCT
Qo5CX/9+Nl8aWOy6qcV80XvC/TAfXMWEyQ2AOg/0OXBdnrDDmoBXYA6Z0HnTZdBT2vLCVgxBFk4i
QbH2jyCHfwUUWnK/8GZ/gu/qtE0xJuEA/vkx24A7RzEWuSXEemgbRHAsYnrS3vB7n82I94zIguAQ
DwmIhpSk+ioz5uWaLFAuTn0PZtIRdQdgn1pAu5u+3/vT59urv+5WMWSBSghqtGuXzxUKh4L30JwW
tgawIbMOzrizjXs0rrsDXvwQV1Hc9pKOSIQtZ/aEW6xJmpmBSCmNZwTKNYAqVrcDCUYd5rsSpKMb
iIlEzTsyDBdGxSPrtlmRAYoZW2VEy42m0syWHVXIaa0d0T7En8WbwACLpmU0IyYxeMihulK3p8xX
STepjKx75uyccn12ixLURfHSfuQexGuSozerHv+ys4o0ItDJaIpGA6YwU5Cjm0bi4XHZuK+MP8/2
4fZ2kw4i8NBGhhwD5GmEjT1AFrAJNJbFg5U/DhO0q4Gz5JT+vm1G0nqFFAb0p2wH8BGgB4XJ0maz
9cFmCTtU68OUQWKwTXaWRuLFmaJ5Xqt5dtTwIXQMEP0m48Yt385MevkbBL/nmrlTNE6bxRCU8fXT
zFUFXtlNdD5I4SxltpMHnbU2FI2nonnV7HrnLe4GMlIhxKxvz6hsY0ByCY8N7G+EiMKTcJioR8fE
Q5jODgs5esfbn5ftC7T+mauWIrafeKmut62P3FYa10b1NE7ug2aOTz2aJW6bkY4CLwFwR0KWzhA5
ddsFYbkB0CF6Wed+RwrN+2N2Tq56acqcKtg98TZDauM6H+8Y6QSuJMTSnY2QrTH2NT0GZRamIObM
nHHjNC+Do4qzZHfGuVFhN2jMrJjJjCz2V8bHOgP877XNIAyvq/aCbLGQ6VoHCDcBgPGlJ+qrpAYN
F4A9o988ZBpKZkGTR3kw/Hz7ap3ZCYTEMNp5l8Hi6DFLR3uTTsYmUzE9Sa+jAERMSNQbq36NcEYd
Q5sSs1+yeNLdE13oS1L5j/WghTpPYxACfQTTLbCibkwg/6oV7fb2CKUzicw3ghccKoD2LmdS9/mc
6CRZ1yz7gNpjzJN0n/jWey4ocF57KwoRBRbRHYLsZAIGdsxii84oc/2Z2G+PqhKTksFgV4PjCJiv
lbdBGExTpNw2uxJdFab2ODracenHvUam4+05k+xzmIF6OHiPAAwVw8kUxI2VZWLO8slDMXsC6Z0b
pdpTOvy6bUg6HnAQrDQK9lqav1wcTrMxbxia682uOKbc2jPDiczeVVRZJD4JQTcwAOAbg7iyI5ip
DBsUTqDQijX/kGZ7VWleOop/nxeZbM1sKpg54/kFNbzQm1noez+5+WZFKzzwzgYh0rbUwLemOQGl
Qu/0iEyCUEMCbK5VMZAsMwlSENB9Oza6Q65kz7UONKATsq5xMXwJtHLX8iQqbbopIL3NQQlskBfD
bKHZ9XR7L0iu2gu7QtySNsHoOAyL5KCRDsKAoE39lDTHegELa6a6PmQ7wsLgQLSEnX71wpz5tGgt
HzVI+BXfyqqO+nz89PbxAOAKMgT8i0Zqwe8NzB1N1160R4N97YZuqwPwFvwArnyjlYomW8l5he4U
VgxZGEgEiue19boG2PA2BVkIonz/5BjJFjqNh3Z5Rwl5daKQhAJ5uIH+ussDa6c2cvENUhnV3G/J
YhwGgGmC1tnenru/eWjhzXRhR7hpa5cNtEktoE5n7SHRnKjtqt2k9/u8fQaf3N4yyshOhoijwQtl
p0Pv02hqVG0Aq1+49SsEv8GKNqnBYYvbkVmhDc3LiqBiPp3I8iVIxpDo4P5Znm8PfR3ZDZsidqzo
jQqQKwQ2ntsjU/Ah9SGJObCHoTP3TjPGLlMkCiVHAURTFvgF4RyvaXrGumhZTdE+jR22IbTf9KoH
sMKCOKShLSxusQDBTP4AEHPost/vmDPAGgBTA3U5Xj6Xu3ImFh2R5UljowaF8GaGYpWxCcjHdtyP
7wB6oRjwz9Y62LM3Ih0DvSgsPY2TeZtaJ698sSdFplviCWEC6VTw/iCYEGtDk4nSQxY4eIaOJ6PY
leQBfB32o/eeItSFIcHlcrtLE8BF8CQoeKgPQzjrcRE85eV9rfO7yhsiaK1ERfL59nJJ98PZ+ITl
0gYjtZO1vGoFTwuFWs2P299XzZ+wRGVuNWA9wve7fOuZh86NwJLPfwdvZ25ce03wvxXShmKa8GBr
tU4bmrTC9LleevDn5DOd7E85t1k4zsw+FqDSDd8+NDytoPuHqxlrJ5gc9dqn3oTAOXDq9IM/B+km
g69cOeLbqOBLsAtG0vy5bVQS33i4xwKwUYGi8ipK63rb7CHmBaPaY0e7Hyhp/khSxR0mNYLEFUoI
eCvgn8tz1RsQ7gKDegqepR8s0MJi+gRSR8X0yXYemA/Xfjgk3XBdXhpx6om5PVRi46Tow8mhoerd
Jtt6uO1XGmcX4flVkOZ7vQZgYxY3oTed8uBkt6jwfHl7PIvsDkCO0IAASEV803gN2kGaosabRn8t
urusfXujE5IQ/wyIPORwcva46BXSHu6v3NumVWQR0OuEZhlNb9awxwlCzW1tHcSIwBNyuSYDKftg
YCle8tqdtvX949s3L7rDca+g7nZddGPgUhrq1tceWxeEPDNFHw7ID++HMVG1a8misDNLYsUNbHoW
SxsgB9ZWwaV/4hWLoIQZls7bUaeQyYG+KHpfARMRX01s1hOXz7iC/BTCfVDj8U/ZYtSKeFwWiJxZ
EW/tyimDoVrzRZ5fvpoW/9AMzsG0nZeU+AfEvFFAfr19qSCajrQomnnxVBNOZ2uyFiKTuI48tq8y
FqZmZNmKuZMtErr3kLG0UI254tVzl4YAYAbchTksoaF/qCCdSrw+9I3t7cHIDKF6gXoM6nJg2BEG
w7VyLKYGhhKH3iVNmoSZre1B875Jm+UdBTmEC2uKZdWE98SCXBq4HIwLaFdtDDOChqenYjuXOM4L
A+toz6KeAG0TDtfRVD86kFOASAJ/hxuABTB52UC5Q9RHyEQtNE20JrXRcVtAb0KvQ8XmkqwH4AlA
Ea4SdmghFkaQOgtjPl/x89lchgxHtDG9yEv5767/fnvpZU9ogDnXFxm2MyrXwruhWgoyJBC5jhOe
3Ptd89tphyiDLAyaLA/QWY95V9wF1N6yhqvSBJI3y7lt0Qu55ZTbaQPbC8o81nRfAV846iemjdva
eW27PLJGhaeQbQ7ceSjKoMVuzfxebo4SaYsgLZHybXNIysz7SS+i2zMqCQ5AK429gXQ/5lQ8TH09
BlOQdOgQ9JwIQU9oj86mDFR1WqkZNIkAKQOi56vcNWqRU66TBek1y70zBiPy/eSQ2YEivpfNF6om
yPQb2CSGeFoBDHEbbSUUt7xDn0KFRRHlSDw37jpgr/8mvK6eQ1XLaY9diUIMqSKn3Sf8AH4y7vph
A8KayvEUqyMJenwkI5EXwDsSDdjC0bWqttf72iJ4JjfRDL16dwDni3nwsvTQeQq/Kj1c6FFZO+FR
Drxi4W5Y0rVF0JJYb9JQg4ZkVgZhxg24pTE0IUwTDNAc+105qmfZX0op4Wm+4jXXJEuAWq54rJEM
9bLeRO8iMG7eCWCrMsy6zj6xcppCpJmqjWtRH2WwpokS5DWh+jSQkDvjfOe7FQjv3Po+ybuiC1nm
Fc+gQunRZO0G27bxf2feTO+G0Z62FPGrImCUbewVYr6yvMHLihFDbfqD4/eU4NYjHxt7BobKxjXR
qABUsrwNGtP+MyQGDS5p6Ax2MRK3bjCFjZ4f+za/9/CCbR57yg/IxN53Y72ZIGEFtbud5pTHHvKb
t92F7IABvYVk/Epphz65S4fk1m3KQQNUgS2B7cdMO2TvKDxCEOCfBfPSgjfRYRk8WCibsNdPg0rp
TbZgiIAQTvr4D15Fl9+3utYqcdyqeKiWu6786IOGIjV/vmOa8HywgWYHZ4fIx0UNk1SWn1Sxw1fy
n02pwtfIHBG0Q/4zINy5eWtbGSUwAPTLbiiH7ThDsQqn5Q/qRXdjp1fhXGnZ5vawZJVpZBfQfLkK
HKI4KPijCdjn1i+CEhT3TWQVQZS64Lkiv528Dpl3VyTbgD+6brnz2l85IEa3zcuW7ty6sPmGkteO
k3hodKP3SRdsKyvd+b0K5LGGj6IvgqIGpGfw3ARp7PorzgIy4C19KAWlFXIofQgqpQPEp49J1oKf
pDSPI/ICZK242/7dYvIv9Wye/Kl4aIb09+3RysIq31+x2WtDKlzj5e9g0KEfKlJjo7ZoTraDjm61
lNEtONiGMEutRnG0JbMLwu+Vth6QLdxv67ycjVurK4v1QVOjvFxHwAxGufds8I9vHtRabPEDEMDg
/3XhdAd6XU3zhAu0LwB0Aj4wZC6ExAdEphAIvm1L4qsubAkDWsjkVEnik9iodnYQEjO6/X3JGcQw
wO6x5nah1ivEotaABj9nQotiYT3nhrNN6D0r/7Tlw1B9g0KywpohCT/PzYmxQDJ0AGcnMOebTwa4
n9ujARLZrHxw9CEk00M+Q3jsO/WRa5xfWPo8T9Omhh77+J0nf2p3pwV/bo9fOr//xi8m6azBWjha
jMt44rvlyeDH259XTO9fX3S2H20LAnmdRkpQmWhRsDwxHwKGT7x5TpPPpf7ttjEJLREixrPBCJvF
q42eu0EOayAIn5evXXqi8zdd+039U5+wUEtOZdOHCTOjpngs2RFlobC2FfG+7Aye/4p1ys/G3BoI
X3C1l7HWvww0LNNwUVF2SNwKBrqmhNy11O2t035mYvZcaIv3WDXiDFtn0XaOXh5IYD4CNXi4Pany
0fwzJRyQAYqQjl7BlF6eqqKPZqiFqeiJJBEykg2AZ6JuhkK3mNwEdI3mtQNvTX2If7rfgtHfzPdl
1Kevtwcj2+2Iw/FBG41+wMtfzhuZPFxoPq6+sthRaElub39etiznnxccY2Yz1pkWxtEWh7zc6D6Y
VgF22N+2IlsRwJRwfetrt5dYOcWmCJjFTBLTbKOXx7E7tG+nO0X258yEsL/KoF9o08BEk9ubMn1o
1lj+HQLmsIKOBSDX0Ymli113euvO9mh4eDCEuXeflu+4OlYsF25ePIaQ+rlcbM0vBrS/zgi26RBO
H0Cjo3hIShcCbwZgLvGKvGq8tIe+cFp9xLMhrSA/qEclv7ddhTeRhWuIEdEOiWc3KpBip5pumHyu
U8wSpf79YOTHRgfm21kiCoUi5NEis9X2dp8aYdHWL51bRybkmG9vOdnGBi0BlAfBrOji/FxOZWuP
DR3HqoS006DvoCfqbCGUVB1IBdFQ5vL65R32EHUDAIrnCShCLu1xO6jtjpZVnGNGZ2Rm9jz7ikLV
bSuG7HYCwOE/M+uwz9zo2h5iBRMoHYrRux8rN/TT6kNJsm1te6cMNDJ6RjY10kOZt9xZ1DzyGiz5
Nv/usOKVmeWHIadbarkPbut/VPy21RUJESw6htAljgY4UIOK2d41RWbqc1LGyPr+dFvGELmi43aA
FNpdSsA1wolNwlafId1nFPdu3+7Bw80Vu0+68Ge/QrjLDD1ZTMgMw2HOaeh9XvQGUtd92Nuf3jVc
bG8wXIEGXUT0ZbieqdU6ZWzNxYMG3Xe9NPZWhku7qCm0qLMP7mQ/d978SKr6kzurAhX5QP+zLyL9
ymwGZ0wK+8H0Yk3PqRXqHYTSFDtO5jFQWMMt561nSXTdeVO1LbNJjVG2kcU+1Oij1vPd7blUGRGc
d29DwVgv8zrmzo+aHTT+czEVrlV2Ya/csagTA05zVWdt+znw0tStYhNlfr29n7Ug0t3poJV3becq
xiODSALC+s+acK2CwW2y29qrYi/7htIO2rSyCEnykFvoci+yKO1Aa1zd2fYDmnoVKyZzEee2rUsX
QVub6pUJ28XghJX9woMsArFt6OLw9cUn1OYUl4osgXcxWuHIecgB6FnnV3FikN3UgyxUfzGmejsM
T/7amt5uDRsCNYNKCV62bRzXDFZKIx1t0UJOhXdN6pULQ84GzSS+dTeX341BBRGWbRwk/LFnkLlZ
mUIup3OkXk/nFB63XbqXxQlOVW3cMd1FNWvyjnmixHDI3Oi5wXXUZy6+B1t0M4KQPB66Xd6GIKpd
LOgU7XMCEtaQm0+le2DvwKHiYEBaFThXANVFTucZdA/G7AMj6JVVZJbftfyFqFiu1pkS74c1HFhL
quj1F4vclrsMIzgSACTXIrJvzO1tJyL9PPAM6xVomFdtRkFpp73pomWqAdNZRR/a/nDbgGy7rYDN
v+kvFBSEnVC6LGBLDrwmd555c9T656RQRC2yMfz1tCCrNJCEWX3+2dqzhk2Fb0G8w6xPFf/i5Yos
k8w3IBha76u/4tTr3jv7fjLlZpNxDKEGUVrjOxs6aE9IAqGTY4mtjm+rpXq+PWt/21PEZT+3KfjC
ogSjXpsDEgyS+l1ZkwgMQ/u00cHyS7YE9MIpMulDVW7QvbVr2myXuPkGaWckm/Ge8uu4LZcox998
1txXLLsHvcqxdugGo4kylv0qbLLNzeHEQAGnVe3GH9ix6YOTlXjH1na3erVsbo9JuhMseBwXr3f0
/AjLBAT6Ai7htV2SH4dm6zX76u0822DFQAYXTyN4HaCSLlcKUXLh+DlF5/KwQRZJcxWnRXpFnRkQ
y7MmuspSDvhx7Dp+6FjHGeS6Dit3rvZUetu+f2Lazw7Ebbqvmj3pJvw3NDHDaEFPCg0SQFcPGvj9
ofHnfUynmPZx0rCoVDGqSo/UmTVh+1XJ6JrQLIS0GOMvLJs3nBDVs0qaxjmfTOHOdSeALoMKBdPE
JYe6d0PeOSFxuzDP7aMLvsC2Xr4CYvHJNttdUflPpYMuKseKsgm8iKP7+fb+VI15/fvZMecENSl/
rd96ORg5GWpXi+LOl56As1ld/35moZkSjk4THGqjH8M5OSzs2VIB11X7RDhlLtNy0xuwckXDo8T+
OIOELy2PM+E70vw0AkXcpJo0IZroCXOol+BAaMPJggJI0SqSfbJyI840XvbguvlbWb+ctLQAZfES
YFlSE12w3dek+IiEhZ58mIynmn/wnWdt6cOWfOL0S1W2Ydls7T6JbIuFJd835Vej+cGmXd0qytfG
OpNXLvrshwnOJp+9Km1n/DDifuBNsfHRDpB2sT4fzX7eUAuA/SYezB8L/aXX33m7y5I/RX+suSLZ
9f85R/9vhkBWeTlDYDWojbyE1ysXI2o198MECGGYG/XOQeyzMD3swUOU2t1Gm9h+gXCfjZ8LTu2D
keh3CGJ+3T5I0omBWJcDACAQBOLrh89QaKMzmqT7eQgtdkQbxWGE8l3vKC5+6Xk6M7SehbPztIwD
9AInNBvZ5nxXo/bd191pUMofyI4U8JjojgfBGvgdhGM7FVqSZSXu/9lxInQN9u4YUQf6gVDaHPN0
Xyaq5m/p3jo3KZziZc7Sbung7cueR/mwC/xvE3LdLHgiuR5NOnpQSLaZ+q9TvkMnVGRq09YdP/QN
QvpAJS8hfapAuMwBbTSwXFdIDSPQIP+59lvVy5eZ7iHLHVbjYaCPDs9DTr/b7OtE4tubSOZYzm0K
M+CaWWnw1bE4QX6gYbZkh9sGpKt6NijBc9VNnxgLwaCckW7RyhbV9DVwtXDp2cawX4Z0f9ue7EmE
EBLE+RYKllfsq6wfismbsYs6mu95O23GxEERaHxw15YYYiqGJ5+//8yJkYpl8mKwTewg8KhR4Oa5
Yjiys+eBtB7nG4gkcJ9cnr2aQM3A0+F0TGCIHb530OGc17vbcyY/B2dWhBABe9keBmAnYspRYZmf
bfdUV2QPdp2pe6n5s108JuY9lNxDj36k4OdN+ueJ7arqePuHSDfL2e9YZ/vM04Dnw9QSht/Bl/vq
c1BEvA91a9v5966nGrNqZgV30w+6CQ1f2Mqy71r5xJ1f8J95/pXMFMqHn1snZvPeLb757Z57NFyb
iiEve3u80kAXqmFYYSTUAewXJn5h9aI1IH6KrfpJZ5/0uY8KdigKJ3SAPQsSiOV5dui6T4XqXMrA
M0gcrE1cAK1Aalgw7S90yUHSh+aqcmy3zDb8Z8bnb4VDqxC0Ab9dty23emYkO8dlBcDYxZ98NruX
Ia9/jEWvStRIlx67HJULtCEDT3G59N44eVW/NuR1drdtUz3OINqp4RWWd2RXdmQzcNXrT0IQbmAK
/tkUDhe8cBdQb00s6M4HgKm2nJjbsu62vj7vNMY3dlU89lX/fSqSg97kG7jKDWX5PbfMze2doBq+
sBquz816XF8C9uyFIA6P8lXHsIM2c7kd/YNOv9y2J939Z0MXTpqh8VrjJtyk3sPvo3ceykB/Zq/8
ftuMaljCIfN5NurFsMat3aG2gk05fKYMHixpo1RHMQ977bbBNRoUo8XzJRXuM6duGVQL4I/ztH5J
2vpXNU3HLGnCegahsU3taKj5FsWZwzvsItGuQ4EejVRi4d/XrLGEWAvyR9nwYJQ9eproK8QbtlVJ
TrpWH3OybDz+jl7MAE9800JuCRInInKr8YDtNGr0TpsBOeRLc2yBC2TA41DHUcysdMecmVqX+sw3
N5nRJHaGw2KV85Yb2rOxDBteVApA07pAVwuIjhnP0dHFelWrqiaW260OM6RmYZ+fTMA1qm2nQhJJ
7+0zM8I+qefBpFoAM2bCvhPN/lM0nmIk0q14ZmKNVM4nzEqTalzg0UAj+ZBZ2b1JhzLUZocDxIfm
x7L7spB528yQRL29GWWDg2E0UJlg6AKy79JyCuZSPvaQQHI6EkGQJExaRVgisxDYa+oHANzrfoOR
DoXBbYCKvfrIPtDif/l5wTsFnVYgOYHPa9W3Of+eqIBD0p+/EokC64HHhliAZaOGn78Ato4m9w95
2j3hCCniC9lxAZ7gPxPCENA7V1qDARC57W9yJ6p4lKlmSbbBzk1cLXPD8sEZELWx5BSAscyjHMrj
82M1D5Fhk9+4Rh+1tItu7y7ZCQ1QdEOhF4SVoC+83F1NuqRdnS3IJ+XIyi1sa1nDZ7tMPwBArZjE
a1PIlQN3hw4NwNbw30tTNXRIQIoNxT1sQWAr828tIpE+8Z6axnc3t4clicXWxDzCbMsCR64pIgO0
vFqCYtWJApd4tCy/ALEIl7kItWbfj190g+IYIdfj5ttCU71EpQNFX5qLQDBYlYkuB+oNbDHthEI0
yh3RowqsdKSP1NojQuuM0AVXj8ri9f7EaAEIgFYfQIemWJ+aRmCyqYlHfTtqn0B4DZVfgkSPInUg
HdfK/+57gMeiW+hyXMm4JC3kMEDkNkOZdXC6bWnYd+UQ3JuzijTu+jhgRGe2hBPnutoSOB3uQuIV
4P3XTqQyN3wOdrRLNnlVbXXWPnUVV7SSSoeIu3fdMdBjErfNQlzqgsUCTZiDvenqCT2x6RgGObsj
LbQJb29S2apBC851ADVG9l3M+SzJRJ2mBieQSX8FM5CiOOmepohlrr0jqmxIP/wleNSv+l/MLjHa
rEdiyZmXCUmt/yHty5rk1JVufxERzKBXoKq6qrvpyd1t+4XwyDwIkIT06+/C59yzq2iiCO8v9o7w
g8NkaUqlMleuRVHco1tcV2tGzBm6P8t0YA8ubkfPZFLYIwKm1n9BN0fg1Ft8CmtzdW5hEbAI4ZSJ
N/OwKFD+NC0QAoj+8sTa/f2SQH4NAGEX3Mof5OVSM0HLBUPlUCUnqh0bN5jEhsdddU3nNuY9eBZK
gHgs1fsRUa1si2AikM94q3sZucUhYSIQ5lMyxnIaAsP+dH1w8xxdRmOIIM4Gt1glUFYalbLwLCms
ftfVdpDpXzI0tXaqRBmTg1xha1+sr9o/07lYNW000p47sNjlzidW9wfKq6gA/dvGSVrJeVwObXGN
Zd4ALLmEobo+0PSTXjQhaW8M83eWfe+rMqLVrbDf0AUZ2NapBt24zXhosaOXvVyf4zUHcjbHS6xM
C7k7SLyhXOHpfRbownk2G3Yq+2rPqHm8bmtjPcninslp6hPU75HlJ7Eh75DeJ3oZJMh5uuqLt9Vi
u7VviXm5b/OBp3br4PmnyEOZ/9LNHk1L2LDdDwZ1tKQBv0kz9w/8MMTT9YFuml7cPDmkW0xTzLNK
I719Bx47734J8sh93OjJF0vdQ1UkcEX1f3MHS0iGgXakMtMwZDLuav7UGceJbYxtPnRXDuWyo4/m
//9QIip6K23zmPbZTZFBH5xVEfO0jZOy7qn/dyLJwvkoMlmJ7WMmufEbnOSB5J+vr9XaxX1+ABZO
xs80pyA9PKhmuUGmgfVpBAkvz0dQXWS3g+bHzB4fBfsXWNDZBeABjRQcxrcEBU59W2h1hejE8rND
aWSBMurDwHkomjZU3b40T1WaR2O9L6xbX2xUtlaXESwEJlgukO1foqeVYQzOVMMBET2ekshNyrCV
L672SQJ8en2G103N5T1n7tNcwgGbtOg47/BSECDFM8Oxjdr0kLmRs1XDWPUvYOf8r6GlL7O9XJ+K
GRmQgKzGeOtaHswgxzq9M+3fXvt8fVgrFRMs4Jm5hTujTl2UTjNreZKXqgF2rm4hv/7qdifd+jl4
93VxI+jGs37VXZ/ZXPi0tAWnQIusGQh2vQP170zqBMN475CNuHL12J3ZWTgwaWV6Bq1kVLEdZADf
6PTz+uRtLdVs/yymsAu8jamJcfRTv2OdGVjU23mcRBLUNb3ZRlmPmvZ1m6uX+9mY5r8/s5lK4jcN
VNQfHfcmgwZ8FdZWdN3E5p5YuKuG2kzPa8ybo9RD4+dR2jhPg5WfQJAY1XhLdrp+QAn8xpjkhu1V
RwZaKFTQZ+DN8k3VoBVXB68kHFkzhF5zlwIXBBGc7CUp+N5Pvrd/L3+F/Y/yHXieUQJGc97lfAJj
bWZAL+Xg5jD2bU2+ibqIkKf7dX1O563w4cJBrWButYV61LIIBcJBm/sNPFVVdKEg3zpvow6yZWAx
js5ouXJTXJqjVr9PAqrubvr9+hhWt/vZGOafcLb1fK0QQ93AhOPIwMqffeUfUk6Ddnwyijd72oov
V93Emb3FVi9KT6VDizmjJrJLnzKhBYLs2aZ4/OrUIRUHmmoXtaBl5iBL+Jh3E5gmChZCOirxD9fn
bfXInn1/4e40fSwktDgBiPLDVDxDcWsr4l8bAbIuc4Axcy4sWaaGDOyfRHoYQe7uWhRY9CH6+zGc
W1iMgUmNZaX0cSuBGYNgILbVHVDWvG5l7ZJFa6yO/hsf7T5LfKRinVeMjYZLFnwiZs92UnzR0iFQ
thWWw0Ygvz5p/xibf8zZdm7xai/MAcbQ6r/v8wfN35JTXLWANADafZG5+QBKH2lH+sp3EfYVJKgZ
UH59cH3CtiwslqXLq7Gmk5M/fiLqtfDern997QACAwDiWhTPCYgULmco8cD3mgIT+zgErXYjRYiC
6rTV57DmVUCBaSIjg/rLhwZhZXO3nyS4sfL6V1fDOeZ5CCrJoMSJb9LAKjbgGqt7zEeJCZkGtKwt
Tzuhqcg9AXsSGyuhXzvDDgv/c2vYB+l+uT6Bq8uD9Pgs4ThXYxbBVQtAtDM1SANR4/MIvM/P659f
XR+0ciP9Dn0aiGJcrg9NLK2qSnzeFc5OG6dI2R6I2/OQig1La4sEZgbE+OZMMbwM8ymq1ibTERGY
3AkHAY5B7b5pb7tezEXIOMvKf7GxoRqFlnHdhgbHkrqDSZ9TkHkit9VEPKj08PrMmasDQnruj2jF
LCF0OXWkrZKkbovysZBMRwtDhap1qpAnthzUNiehoi4Hmx1Kr+8GQO1feQPug8xJ6K5SEA6vU65C
4YzGQQyF2GkgeAvQ69uB30SKh9ztRKBS9NkmxPhpt7JFM17XRSB+RqeSRiaUii09qjTmf+FdojZ2
+NquQ13UnfUrZgDz4t7sipE5LqiHH7UMAik6VNewP7YKZGuX2rmReW+ee8+p0qiqMIHwDLQsAh+p
VGH9Cxd9bmThoqXX52CjgBEtaPz9tNW3ujpReGkBKofX1oeSgdUQcPhnfQnSDnc46dSBbInSio3I
bO2U2j6IrGZRMg952suZsmVvpwAWoutTL056pQU1b3ZoUwpUZ2+cmtVFAV0WWqBQtQSL06Upzx9S
4WRO8ajbnbyZ3KoF/27iBbrX5TfXT9CfxNMyogXwD+zmYJ12wZd8acuqPLesNBsdmCOagByFE1BP
nvXg2A2UJDJf+IFvNRPwdwnbDSpBanUa/M+Y6i+6HJtQ53YbDeA+Onoat7F3uAp0p7OQHyV9jNuo
jyxdA+HO2IvPVQ7J2Lzv5Qmd1H2Qoq76I5E6T0As1dsPtBq/6Fxmt2TidYSUh73zqxzdkjbz732U
aEKV+d5jjfs+dGX7GWwV03OvN+rgWOwzUjPfpC7LZyNFp2UBmNGt9N1yN6L5B+RLePbI8rsuaXoY
VTFT4gDh1UiF1Jc5vfCsL6BhzMy7yXOSYNRzJ4BKUQzyb/dGtJ4TjKKtAvTd5MHIqy86kV8z0KyE
QFeofVa+1dMnXz21QA+C6+QAwjO5L3sGwZdGBVlSiEgAvQRx04GDNEmGbeqESQtlMM/wDx2p64gO
6LS0Wgt90TbSga1VteFgjv7JBwwspKhQ7Yuupf/GAaA6DlAd2rI/Mt6wtlKs5HgMKrBsmH0dKvu9
5RuubO2yPjcyu/FzL8Mqc6jSrACkWg+hkPxmVmSnasjJiHSPFd84PysA5VnpDbq1JvCP6DNa2KtG
jHWsxuKxMEceNHkiHkmmtcfWJclti00dGpmcdp5mkluD6dnLQFFlCjt9EvfohnX3Fi2q04TH82FM
K2sjb7I43jZqqyhv4g/UVj049oXPpcIaE61mImZY2EaPe/urrejG1Tj7iLNz/ccIinAoa87C2RDV
u5xyH+g1VhWtjIte6/Bk0aEN0+s9trBnilM2ttp7advps+XW9NYGn9dWhmPNKwN/hJweiBfwKl84
sa7yS9AWuNWjId/RSZa8Xndcazf/2eeXcNPKQKlAZfi8zE90OgHa6jl73u2s/EeT/92CWSD81H0A
yx20peI1swygh6nVQS+ELvXKTR5TL713QXXNqi1c0doNg6otEEwA6+I8Lq5JVrSpwciIVuUZ692g
x9aOstbZa2zD6f8pKZ5tjv8M6MzS4ny40FtGrY7Bkps+FEzoAdPMYwI9VEfmIVC8UTlUARnEjeWp
nSBjnJnWu5tNoSW7m7GqI02YkRBbd+ziZPz3d/1pe8PhQNx4uWkzUx8SkYjqsfd+2PZXwn45W/pJ
a64IhAdzZ90fE4vD11iGpF0hKzDpfxuHl5Q8mN0+KZ9TsNld36FblhbLmVqJakUPS1l3X1UPnO29
CU044bBFZbQ1a4vVrMDemZkUs+bYMiD1cZzm9uENf7K+OTFtc/CD3phFnDCoHPSpzQC6FuSUk4mH
HtIfuXdE0W7D0sJz/XcT/GNp4bk0V+/zpIUldFvoIRhD+rDIlXUykyLfJxauqLyFxG3a4YLUJUqR
15dtbTYBsXGRQUJF4kPw5VroGZSEFo8TUWGlt1GuoxGyfL1uZW2Qf3wjqFFnPerFTq+apCvsHomY
3HaruRFWfMKT9kflqzboR9t9SGvGDwbi/zvXbZyNMa5sTWCd8bYAWQ0ypsvFBPFVB77xGkRbDsA8
JnfvVFIck8a5oYX73tja7vpoV+ipwB6GdDCYsEB+4S81thILTLaEpxMgZtDGK6dbN3vXPGNfDDHQ
MFpS74bsMyV94NHfwhZhrp+6/odvveBhFGCroKc6fzD8Ld7Ej5cIAl6o7eAtPD+Hl4Un8GNrWZom
Mm6Md152O5d+lrkF5NgvNdinjjxfn4aP047pnu99D1trJpK+dG8TdUtNs3UZd/mzqL/T+ksFcu/a
KCPd+Hbd1Mf9dWHKWTyMwcrdt65UMi7rBBCcPSl2JSDGvvfK0kcqIxADXjf48brHoUHDOFJMIBZB
vfVybEalmRnkM1RcW/uCR9nGFbz6ecTzoKFF4e5DeqmrpCWlU6m4T6uoNX5bycv1379SJscA/Jks
CjVI5CsWi1NBzw5JWU3GbHqwRwgKmUdNvvd+XI77wX6s7V+VeJLOuHFLrA7sH7N/ijhnoXGnAAvo
ykLFALq55Dn7F4A6sG4DkwWIItB8H2Siee5UWVcAvl+OfWjT2zyfexUPWv+2MYF/wqDLqOLS0uIe
cl3Jsrws0CHToEvZAgBg7wj9u5X2/msNeVOQJLTu5973imNddfaxtN0uYmAy/Nokqv/ueRRdxg5+
nj55w35EtxsaTyy5r/XhDQ9iJwZYCzQLeenugGv3XtMk/Vkyz2FhrpzkhyK6BNvzNOz9irLPVu59
Klhrht3gNofUsfmn2piKaZcWJH/oW9P8nYuUDzcuXj236D6hrxrvadgxF6KGIvHv8rqbnmld90gH
aeNT5mtvmVeSJwiF1DtStfqhkhOyQ2lTZrFI3f6Akq9TBhBusHZe3XV+yHOfH/lQgvHazTS8pBng
i5WZpgEHFvdg8RLNDUyDZkVqW/tuSNhtnU3dsTAcPI8pVyfbFenRbnHXFWrMDho2DJjt0S8/gANh
zytqRuloJo8GHi+oq6ARybQlro9xGELTylMSMEf3PzdjlTy4lhI0cITDvwtfVCdd7f2e/U5I/80G
9Frk2o0qrMgDncxzVrj97aDzp0wb7UMzUXYs3HbaZS2wT+hO0fFgpTLknT2GHnibHhLe9TFDNfCL
Y+bazxZ9LPt8KviLTTTtVhGqQmmN3lfqzvWZfKwfnF72h9KVxR6prgFv4sqpvvbM8J9axADg1cp/
KlB67geFxCEYgvN93dFhZ5LM26vcaUPiJeKEsg9kB606uREZ6fBWh3AC8C4AHrbmFBpGWRzRsePi
K4KH/WR+Z63fgHVAqkg5fhYhyh1DrQFcJHzVcyMstal81kevflVt7z+XZlvcZyDKClqUnG4bLzUe
eFKB6CPpawBBoDDVGWn3TmvGDtKvvLAC2f3BqxLn3rBStK+gDwKM90ihSHOAICd0wdE+742B4VTe
qXIa65suLe23MSJUJAVYEFx0uR77umQ73urNIWc6JlvU0ObwRbHDUw5yDbId955m8Mh0BnZ0k9Y4
aRbrD14KZtw8QdJBkwYN6ZDw0CwK8+DaFIFT7Tsbfv9juAQ1L1AOzY9ZxBPLimjJgHs2uJs9zO2i
bT2ciNU9K2v66+zbbAYpMRR6PLj/5fXCnMLjpZM9eIYRujiSg/tKJdKzYuOOXvHHF4YWToyWVJMQ
rsseGHkvQHtQAZBy3VGuWXBm4VYIDUERYZlIlJR0buszxDPGFGiODoGCjTtlJawBfBpNkpCNRhy3
RJQSRdqh0PP8QWnYZr4Cv1AT9JoWIA8YgYA3NLc4utcsgs0LgBrgcdH1swhna4lYNx86LE/le7eI
Drw75ehqZzSUxFnn+mWgV0P2okZzS8Dg48Pk8tZZ3Nt2onVe35fFAxoL9yb5TPMDgVJCQn5cXzZv
JaTCXILvBX3J9ixocBnhIImdTmUz5Q+TlbnfqOMVNUTJnOGUWC6DE0Y6mNmJv/P0Ud0gknGxOU0S
dS7tT55RkmCqSy0a+Ffk8kMHWjv3U1+Axod96WwdgtHeuGM5KCCEGtVjVuviuz/AZZluvh9GYYaQ
AzJDqgv7oUHe4wCt7mlXCLSGF6weItpX7f2YjNYzKpX0oJkq2fMEMjiTqcRjzjQt6obqXZKhv8kd
ZCA1u/AizjjYikGGfijqjn1nY9Xsa5f8kA00NFOKpJCnchK2JLHuJUXytyf+3nTY8KxLJXY+8SnQ
xKXLX6hVVjcWdv2uL8ff9WBBg6cHdYYldXbgOLEIQ7U+C+sKHmkC8RCQNjryConFA2/Ix99jbtiB
XnBxSAbobmUlVItpNeQPtcG6sBky+iQauVVBWjuMvjn7FLRxoCC29Ct5W2kON7IHQ8kWtHzodmzA
SLexdbAzloERGqPhtrHxoT5gXe4cM0nRxyBV9mCKyOLgVt2pIgL4omD/wrWcG5pHexZMJnmhKVxs
MMQfEjsPmnrjWbEWJSNLjFOOkhsIF5bv1iYzJPRxteyBWirOZPZaMcHB8y5+q1w8JZmDmoF5j3ab
uyETvzo6vV6fyj8k4ou5RDIRM2nPhxHV5sshQoSrsEG/mcSeamUeZG5NDgOIIV4ds4ZYYIHnwZD7
5EB6NkUpc4a7vq6GnegEJGgnWnwBtYJxD8nzZFdBPDRUbpe+toZXR4RjB/QQON4niU5u+sRXe9zd
v9HZRO8pqYZjOqZdDxSVUe1Lh/LnplLuU4aeo9AYKnknMjQFm2iKjNzcmyIUVVAsUKScvkisylMi
ufcEItr0d9L77adUR5B7fXJW3pfunO4G1n9mwFo2CQ21P3DgvfKHyvLu2ySDoEtivkmPnkhTHdIs
ebpub3U3nF/+i5pYOdG6aXQPp6fz2js3H6c7itzmTjjM3KnGKU4psgI8QBhOHqzRJbdMZdoJRfBk
S2Js7beANlDHsxrUX3NW43JjVJKXup8oKzYNKg+FsMzXGuRQz56p6iOhgAO5KEFAscnt9mmBM57R
nOxNZaS/r8/KiktBFRKwE2Ry/9AYXv4Qw5eWSJm04q6qTnndnrbSt2sG0PAydy2BqRd50ksDJm3K
MpWpFzd3hvPQbHXSbn1+ccJqoU35YIHVZeSnqrpBGfD6/Mz/fnGCZ7Gk//38+UI/c1IttysDkDAv
RuK14T/BPD5siU+v5ZtQ80DwgzgLG24JDAdOyzZknbtx51Vlgt5xzQNlTw5FMrSTC4/uPFDkP825
KnmgOVDAKFF2Jy0BDG7o02doWgbojLP2Jffap0Iz9B1Hbeib37toSGeU2J9B9LEFlFud+LMfvZgY
MFAWVYkuqtjznstj3/8djBZ5JwizY88AigFNH9TLL+fdb1C/TmxmxKyEkFQx3OER9v5XSzubcNAE
C8QH8ifWB3yJtFpDEll7sZ+ZLCCjlr3pWSIQw3C2YWoxWbMpYPEA+pzlt2bd5MvRoAlcE/C/HM/E
lNRBldnse67hcfzXI4JXQW+pA150xHyL+ICbqM0ivOKo1QEuAi14xt8zYysKmVf27Ej8GQxiDxBQ
/OHeXkI9coqHo9NIESeTtavAP8aynavfjWyra27VEORNEMPOHZ5LZJ7Rj4nQ1Shiw2DNsYPK7y7r
QYY2+NkXA0ci+vvZQ8Xsf+YWs0dbD92cLsxRWgQIqqNJpTvb+XndyiIw/8/s4VGM5BZKdB8a6EzW
eAwFPBFzZDfs3D34MrZtERTFtwFwPWL3ADmV++tGF17sj9G5WxRbw7LAmL94J3ogxpiafoLRqQ8m
89HtaZBbG3XztU3uzVLwCB2BPvygcmDqozUAhRTbuReot2QTM7s2inMDi1PkSsps7HER629QUw/s
vW1saeTNa7zc2+cm5jGeuXsossiqUjCR3uigcdJ+hipBMuX79eVY29jAl4FlFhUBKFQtXoGNPvpJ
y2BF8UAjhwnKIXv3L/so/6w5CvZIpELGFDXtxZqnnscGkZU8zgayRz46kAixbPfX9aEscft/zMCr
4aUJnwB60cWpcUe/p6WB9txmwMHc5+gT40huZUCf3JYO2LDe5BZX1NpGOze5GFmuAbJppS2P5b3V
7kRzc31IW59frI5AxE5NHxM3pE+jeoCa9/XvY5lXdpnv2xZ8Df740Kmra2nqjJo2xqk74CQSUOjs
S7xVFHTZlfiOXYO8q23jIVlUKTJiGdh6SYkSvkAxI4TYfRupjkyfmrF2bnIDjDuTZYq3xIKkI1pC
hpCZmhYioi9eMt9u9jQpof1jZVYdqFohxwtVg72Rm+pO5orjeW9qu8b3WKRq43vekOFYGcqNGhOE
1tye3ji8VgT2lC5CY7AWjkXv3bSabMB8T41ASx1yavrmNQEaKeJCN4I2zUw7tI2eBaxMpmAqhuHg
Mn/cQWvEvKlYNt56iGT2uVeX8Yir5kUy1seeIDxqFP1UTsn4kBv6cNtYfSD9o9El1T6bUgp4Y6Hd
dN2kRRMaErUKTKbMpMObJzR+bNJpjHpfh6CuXvpH04fwbYYUR5DlrTjhkfMLrs9/yqD2grPA1b3n
1/QIjyA+58UMd2IclFVSGt2Jp90USRvNAAEvQGaEzf9bIukLSJCuRcK0qv3QmGNEnWF4adFAtZ9G
XsRV26N9sEtLZ48UigIH6ozcaisLCE+3PhEi0y6weiP/JG3l7GymTeFUuT9Ml7pH5dJ6J5E6OdWJ
ATroqfEoPNBkQRWncu+zSuqIDE1ZBiWSOZjbqjrSPCnfNGrzSHgGcKTQKABH95D88t0q24n+waBA
puVgh8KDQuZmhwI1mHEnXbSPsvGMXyZ4RxhY85AYBr8onqmJonYwDK53VITJu9QEwWjVoPAL6pU+
JBqxw0abWjpj7dJb4rKfeW1ZT6TwuuPgKQvVFK2IDdVWRwW2t6geSX0ApA6UCLIcLDBBQAZHAGT1
RErIvU3m1EF9mzuJvZd+0uVINtcz9a6mIgN4OD2gLmCFAfPlhOSM+sFRlkS2gBplkIlytFH96uw9
U61ZBFmXg/TLzFBSES7qI54CH1op21unGb8OjOSvcBz0UJRIRSFiS2M66lNUFH1+Tz2n2VGN65ES
o3USWdu1gQMZ98BHZf2p077I4X0Mc9NUB7/yjcPUZ9mrb3VgSWrvcr8MeZ3U97liPdKkVQT1yfat
yQbra1+k5UuKEsRBkTQ7dkYtTsxgWUwE1CyQrm6zAMlRrIyTTXrQgx/oNpcQyIJIJ31v21G9NlYo
azXcSJdQMMrVo7HLU4mtk3jTk+4BzJg2yZdeTj+Sweq+a72fhIXRKSj7FMqPNT8FN33pWAFRkL2n
FMe+saCbgtqFOOFRLK2oZ40ERyRTBwTO/qGnLDECqA8WgCmjAbjg5rvPJyPC7VVXAK0ayKH3JEf2
nmiOQu4gsfZCL817QAbTU+pqPzti2odiaH6lJmYVoDqyw09IfjuN1u0nLeWB0AA7NNHOHeLh/1ty
PMfdzIN6bOpylFh076bqOhJxBzAw09RcLDW6TbTGMD/5Ji1D4U7f3ITRn0afmlCE8PKIGI19r2Wk
v9Vc2eyUZdO7pBV81w2C3AGq4QZATAyBcICplqZWRn5ueGFtdwBQA2yZbvSLrl0n6CuZWcoRkgMt
dRlSdH5rGmhZZ3EHn5PNNcS/JFr/cwXPAno2kPK4iJdApB4sZCn6MVicFa9m6kYV/1pXn69fWquj
mCvmMzQaF9Ai9lKlJ23HKVk8BEiah3an/d1D+z+DcFHTRtEcde3lq2IUyQCFAZ3HtYkq2bEk+7E5
/IsxnJmYw7Kz4I7hPWwUzODxOJy4vBn/egRzIR74FPw393kspqjjuHGK3mUxGdtTNw737vAMtO/f
jsHQZ6Z7GAKg8MMTb2o0MNeO0xR34wkII2T9rn//YwCM7/9RJUAiwgbJx+UcGUKWjAFNHdvgzOPu
b4ayZqZOic13lV1t4CRWjXlIz8IPeKjIzX9/tiB+Zmu5ntZTjDN7rOU9QWep1PNAH51AH/7FzM0q
Onj+gD0RNAKXxjrA7gkiexmn3zrrxvc3Jm4lEEbXA/Crs4AXjom/+L6prKYqe22KUcJ+tEwGGjS/
C0Hl8ww2BVA/9+TVLssXjaen0RKv15ft49MIiXpj1qxGzRqQlkXMOvE+tZnFWMwM863q9E9oavtl
DcnGID96gQszSxyr7fYKPXmCxaL2fusSTGjIl14fyXwIL19gMAEZNNQ5wPRgL/dEaVA+QlCKxan6
Olr+HhVIsAENEYiPon9hicywMrhlG7xrlxsiHfxBM/yOxaUlbz3K05A7NMx6vPyradi4BZYoVvg3
5EtczwUsRye4C+YVPNvrCUk6annTEHetaPewJEK9pv2TMFLvlghz2jFXD+3yAd0JRdD7TXoqXKcD
QKIvXyQEuneZmZOg61y1a5lrBwnn4/H6jKycx4vfOK/N2W+0VWtUDedD3Ff6rszA0V2J5qTAb2Ub
zbusu911e2trje5XlFvB3TXT/l7aQzHe58BVDHFKzTYwU+3GpHyHRuL7sdrkCZs913JjgZEMdZhZ
ThtkzZfGeuY0Om27ITbMX0r8yrXPnvXK5aMBUuwGceVJL7Wj06OqQn9O1kY6c21mz43PB+tsZnu8
x0jG6BAPzYAyoym+UU+8TqVOQtW4Nxbf6v3+k235OFw4IhCzQnd7Wbifyllz0hqGuNKbYS7YGjfU
yiGIbsoeTTOsuO0qq3jASxHI2N5JQ4IIKnB6g4W4e5yNlV7zT0gW4yGl49n7Ies10qqueKbGuBfo
2Ro67aHk1a8p24Ljru2oczuL1ACU2VGB0FGqbei9wYpIq7SwqLJwbP5SA+LPecZw4O5BqIemjcV5
9tOq85OkH2OWael3EDwNQVkW2c/rJ2R13lAfAwDcRWZ3ifl0+aAmVxpjPBKK15q88bpplw/ZBt/b
qhmUu21kp4F3XV4fcMODn4gUg3GbG+bJl554oYDq879w7p6DjnHbA3IRVAuXx0BDAd8jko0xJVmH
Qlt7CzTtvjGphNCYtyHPNXuP5QlAMAxmYnPWrV6GrKQoSa1AghB7tRNNjnYPTfHHdDLqMPEB8UDn
3F5v/J9muxXKroUC4GZGLzmiAUSDy+ksjcQZpUmG2CYvunYDmCCOWBMleGvIJsq0916k8Dgb+dd5
b38YLy5M4MDNOTm/8KaspJWHCuYQ10jUAOnGgToH+X2joUGjcsih9ersMCVbPFhrMcEMpEHU6+kg
llysaUkKJTQKsxyOJSvdF7T4fL9+CpYtUn8Omz/jtRCTApW97A8a+tHKKtPChCqudkQ0apcYQLcm
o2YFDXKQUQp4XZhaXfWJN9WcQ/FUBISkgSa8zkHKBLmCrkHMXDP9L5sN5h8HLjxA+lChgJrqMmJB
b880yrwc4gbMVChkI9Fy0swTd96vz8LKRAMbizwrdAYsHVWxy8MzOMC05Bx2uP4+1b+Mvtk4nWv7
9sKCeWlBgmujEFUNmPu0n1/DXssCjswRGV56Aw2W4g2VhMA1VXh9ZCu344XdxdVc14Dc1C7sDt0b
tdPQH0CrdDOUz0Xy9veWwKQ086bD/3yMOJIG2c35HnbKb5CLyqaYN78GVBTU83VDa4t1ZmjZ683M
xAbhMkMoZd4l+d2WuuHW5xd7gehDVtgJxjEB12UTDnDTVvVtdTecD2GxG4CQq2tLm2OWLpYIPb02
Qft5ua/HN2U2EXZKWBrFXnobU7dyGeEiwnEiuFg/UkmbTqIxYF0HULvXcsdae9zNhEd36FHqNjbe
minwhznzFQF9vOUTAAwsFWmRZY4JKe+8zL7Jkrve2Yj9tows5rGphdmAAGKIE+Sh0/p98L7l6Ce+
vt/WjtD5SBZHyPUGonMfoXvmH9MZHObe2OarY32ySfR/szRvzbNQloIIe+wqDEdlUe6FSAQNTpgO
98W4EZSs7fHzIS0uFm4pdGnoCvdZIm/11Hn2Suv79bGshItgZP1n/ee/PxvLVDk1+Cwway6e6mnz
PbeM0ATMe4vwaXUonof0HAAHMDiv3pkdc6ReRiscpbKQDlKjjh5Nmmp310eztgdQTETHP3pbZtDI
pZW6RMDm5vNzqqrJM+/RHdmXegt4peVHY97Q08hV/37d6NoUnhtd7O5MFNmUNDhCRnUHYF1mASt2
pzWv162sDM1DoQzRFKB0UENexDZ9VvopZIlZnKNK9mQqOt3oVesffVAQRtyX41NB2Fbj2dobykPY
DZgauBowp4tDxXWcJGlgeyjtyR2+9UjL97nYQVgwRKv2gbo8crL7JCvuk2SKenW8PugVxwGFD4Af
IFCAy2q5a1pG0GpSjH08WE0gUqT4pzdzi+5iZWZhBP/jVrTR/bwYI2R+dFrTuo8zg5zyFJjXrr9j
qELw6tTxzRBj3oOLIBXcNH/altBZBlTS5R61czHWZVr0cV8XT06V6IFZ9NC1Lr85w9wsVZZ5kHL7
teZ90LtZONW02F+f1pXDOKfI0NUGJI79oWeSV1nSy5pQQN6Kr4R+yQXb4ilYCcXPTSwb2vB+Bt/g
4NG4NG6Q9r8vpAvttxcT5ZjOHZ/tLRlUcz5lH6YVYF1Af4AxQobpclr/H2nn1ds4FmzrX0SAObxS
ybItS7LbnV6Ijsw589ffj33vnSNRhIjuM5iZFwMs7VS7dtWqtcKafjN6enLwhK70aFApce3Mqdqn
qKjqPbjTchUO6rBxSyRfazREDo4ohussgQBDCMroV92YY5G58UQKnzXC5l3nP3RqFdt5Y0mvlUXL
Dcz4jWcXjYaSkJEm4RLd5dx+R0pq3IiQ1qEofz0IJYJQwlXV/MVPsm963b03dflGoXFJs2bGZeFB
+D6PCYveg8kerDtNLoZKz1+kQCUVcojrD3V11v0vf7/PSGESrIPwpCwzuVwai85gw2VNnHOlHcxo
4Xk7NwoSKWMQC7j45uD2Sd2yn3JmS9i0+VPTfCsN2qU29wcxsyaANkEuk+sgPzB9sUNXk4k9mOSX
ONIeS6FcDTUieWG3YGbmwIxkXyMamB4Qbbr0tBiFSR65IgCl7lfmqV+cyvpZ1eZzHAsO9TonsyX+
tLo/uFurI/QPIA5vdYPn5eTC9I3K6rusF180BAPWQz2Y61wWbN1VEU4K3VXvwIQi9Usp7lsHNJql
ykXiU6I5Y9LuGnU0tglJJL5k0lp9b6Td/VH9maxrZ3D9/cmweB4ThWR8H57syIZfP1v1aMiv6y56
QSR3E8bqrm6rH7KffuZd9q0ohm0mkAmVhmQlRKWzHiTQC735MtSCbXkyPJzqKXCUh8DszlljcVbk
8hANebMWlfodyYMPnQtQxc12qdlsJDl/C5OMInhDS7zbbRyS3RX9bUqtf6S4/UhCywefWH1MCv0h
bLWVLigrqZKewqbZcf8vlJnkW7wNzZaj6AX5d/z9TSYo0c1AD1smPPPC4xCa9WOblvIh6aTmAaiK
9Irmtt/YNNylR0sVf4DNKd56N7R0W693jn4YvrZenUVrgTL/wXL0ZK1n5o8iKyhMVHW/cBpuN8if
n0m8A5kr1bjJAgpqnRqgd/RDb9KB+tld398gkj5nYGQFJdDkMqaSeO1pjTzsvT4ttUNi6vEq982N
FvSfy3pYKVK7QdsMDEburnMHXFqibOm+f9QKBUrlPNmTvvuuVw6hT+GcBcPcd2rwkCTFnk+tUxS4
xDBdwYRE8NlXkBZDEpiYYb3uO1IIhekexaoKH2mxRywtUn/JvfnkpjKIQbk41Zn7HEfWOU8L96lL
i0PtpZRl/Hyjp/RSBv4uUPr6t6vkYKOcoASz4CMNb8DenzjtrsvMT0lQBcCmuxevS1o7lMqNIEVP
8hg++Uqu2K2HZn1tDSXAGQQ441aV7caM2k1n+craD8O1bAi/zSxYdbSsmn5CK2uKJrSQ20YDHxv0
fr4d9n61dSjIAEfyoi+dqT83SfXJ16x1m5h7NcuPmlQetCBYK4r3WlXevnPEvVpZTw6qMn5QPsLe
/wkSl72n6g/01MJbD/yqHNZhG23RUj/EXfkQpPkHwyn2g+Y+D160TUn+DtWXNJXWbaltGkM4ILeG
T26tjdZmqGH3D2lvfJB05zXyGnB4ViGuw0F/dguRNH/eflMT8VOqtGsKEi96LG/y1qLpM3pJwtbb
x0JDy4/ZbWSPXWDKG8/XvqMD+Si6Vb1KrMAFfGa5dtdH3jaVXB/kh/8yKAEp/TZ49btyrVTqdyHR
jK2KIN+a7CsMbW3yVXGN4jH3A0BgKJ2SkdMzOmKVfh3WkbrT3HivGjH9ZrBOr2hdJldqOt8C3yse
o8KS1kYugsg12jVoOtWmFdtb1W72tatg0dQd7e/aN0nokWvUQLAqZByJ/8dr4+K15jueCHZS6g66
nq3K7qVEQ7DI3kzXWzjnt5frtaFJ1EafiWZUykAEMoCn+0Ut1fv75MOlCXDU12OptbYReNV2Bx9x
nOBDlm/z6q/zG9cmJt4qS2gsz8bpCuPNgKaw8FVcinXGibi+0YC2wJVLrEam5qZHNAzUlkjObA5K
WX0uZG+Ta83KzJV14imrWMu3Q+u8AkJbcJS38QEvaWI3amjw+9wEP2ZpCKYv++0hBc1R+79T/92r
9pFHPYne1FT7dt8v30Z0JJEpjnFDWTzJ/pSQL/YdDeu5JURKc2iHM+9MqNmeEvWTJPy8b2ZuVBoW
FN7RIGqmb4U+ECKzM5zmoKfGynHV2I77+LPRhT9ESLDGtvyPA72hCwkq8/YS1iWROplIGmTsYJxs
dnoXM4euXO2gF0ZCq/JQ7GSzfkvop5FYRYvOTcWqw/UgDu3WAp26lbMBMKco/JDLfpMp9doJvXjD
68QemgZuMEsfL+t9I4Svgp58rrtiTTN5ux+6KMLru95zUIU08ndVDvgLFoJwyN+7FMZIXQhWhSN8
EfPs3AoiZC3tazwoZzCtULSqz37bhodObmKEU/tX3Uo2Ta3uZC6lOlM/O2H01Yq9T5EbazatqNJK
KgqCGKv7lgTNV02qnmUxO/SqtPab7GBE2d5th1XoWYptQrXXV/5X6nCEVpr27FPR3/aum8K0ID9X
yEGEpfpB7DXu13ylNspKLIqt6jWkD+kP8BrpyVHlBz8Y3qRIARIcWM+ku9/u75HbrACLBfoHadOR
4mha0/Aik2KZ3+gHrWp4SRp5Zmd1/1rL/msqCraj6wvbYyYigX+Z2hU0zJR4ppsyTlKpLcNGO6iC
9VVK009es+Bs/1Tdrp0IY/ofE3/y3RfHi/xXVJVdrR1EqxRfmEQX7vVW/tQLKcBHuDKIBTVlLYlb
h6p8vz42hbwX/UDcFPFvRTR3CTIdArIr3a88X1dc5Ie0LoF6Kbn+EosFbdxgppW+2aRxPqyRrBo+
hoFUPodIWy7E+DNnmH4xcAwaUAa4gCZZt7AP07gJB+lgDSMw1/NM57FPuuqtDS101qFN4S7x+uqQ
lH26vb83bpdqlB6jekv/POHptOAnFnkWavBVHELebCeqyuEWqah24fWs36Y0uMx1KIjIZc40M5ky
lTqjdtqDB9Htc64U+bsRV/G+rnJl1ZBI3dEP7r2DLhFGMTT9e0THwyNQS4jbXVF5RDKqGOXbzY+Q
n2jPhV+FW5PMtWprhkcbbpeDFKab3H/rk6jbhK72PS1k963u0yxcyVnpnrpAbF5JZmkbLXJh8aLa
KH6UM0X8UTqwRqtNRbyGc0LrYaAVCs7kL46oVVsrNax305G52HshIaOct8/GUDrPapk1T7np+QdB
8HMQwmH10EsIODS1U0HoJPlPddnBCCuHxqlsnP6D4+jte5NkbDMeS78kuYRsBnex8iEbcezc04UY
ASTdXQVOU8DD3ik7tDWWygtzVxMNC+QhURIAoDV5MHhRSwtbAF6+8igCucdB++pK4WqIlziYbwwB
YWM7GxJ5eUKvaekc6KSl520eHFXrGUkQp/qcUHEyljbXNJ7Aik7fMeAjFFwA5lxHRZJD21+oa/6x
adBmbwEfSFDwG9SJ/YUUw9x4qGbR5ANfNtXRya0XhJlKOsPxj4GmPEqRt1Ob1K6j9DHSzYe/PJcM
ytTIZIw9kwAfJmtUN9oA5F0Pjn38ZGyz4a/zTWCJwE3CfaSSEpoCXnjxm41JnpFgdVPXxybeo66j
LgWTM86F5B8UBzBXECtMscy50eSZayb9IcjPfXL8+6YokJka+qeqJI6ceZPUX9v4YZWLxKqx1ZLa
DFXBlmr3k6ijpHh/NW4WHhJO4mKansFeAauZRMXQ/MdG5yrdQereTHnLieyMp3YJarJkZXIPELNK
WTs6GkPxbWS3d5HypRrLf9r7/eHMPFWuhjOZOCFHiSEVMSSmv3mGw8Muip/+dybGrXFxP3ey2Wmh
jInQWrndoVRXQruwh8cjcB0CjItCEmhsxb0l0KhC1ZGqeJyuEt+POLn3La9WJYA4f3d/MDMLA6ON
NkJx0EW/YWHNpK4eqlRqDqFmNPTHiMMuRIP06AeKvIHgjy7gfzHIe4WE0Ri7TU5/lKaFWmd6c4AC
Ht6W8EFlWAkAO6ezFnzazCyCcQZRJVOa0iRzHPvFQonaoPYxwcahKXV5P9T+sEuyLP8Ze1b3plRi
sDK6lj6i+wOc8QygjMZ8N0hanoCTASpOF9a5EDUHTS3yTdGL4rYxemFh3Wb2uUaLAPCtEbdFLeV6
bJpS1FDcZ81Bgg31lHd9SEbUlTZ9rSwhCP8Asia7EWdNwXasMAJ6ntwNIR1XtPSHzcEbaBxrYjW1
JUgXj7Wel/CwDsqPsK9oUTM096UYBuFb4IX+A9oVLajoOPlSDab/6BDSbDLHG1ZJBVRaiOrg1Wos
klqp5JCKRSdQoWPQ1mNNrlduFUebCGk1u4s82Ne6CnGbPM23XROZ67YY3GeioXqVWZVoE1W0D15X
/qgytQGUL3Bm6jTf9F2668SOnE2ToZ2hJLCmE8TYvd5tCg+y7NYMfUK0zrWBpa+yQHO3aqdRw4wM
a+8rY1Fp8OS1nAvavk5QT9QDNfoEJcovqau0X1Y30A+WVdWmUqX6UZZaZ+N7FV1bSR4exaQGl1hT
M/1Fb65wiMxKjmxFCmCw04uyPVeB0yYLW35uW7Al0ArRaVW4ychmsSsPIj3vB7USnUObpuXXEOLA
Z6lK+4Vs9bjq010xdvErtNMaVEIm+3wonEzxmrA9lEKdbAddM4+h0zjHXEB1HA5QZeNUafRsyJHz
i4eF9w8jHTUc4PwGI0XV+foAhGUo0CBStAdT6n8UNTQ1eoBsqRsttcHOeJGrLNtknDXBkAKLZXfw
HBuCFdNdm825D45Nsr3vOG7WjrjIAmvKVUyP1M3Tspcz2YmBXx8LgVZYI/zQk/fUy2EBrvKnbHi1
cKMdi6beEYNJo8n4Oy7cYmeJJBk6RH0sJV4r2VZNSFS/+eHBqV/p8w+qtwxePQo/dtC9Qve34B9v
5vOPeVp3xn6GW3y7WaVhXImVf8xbY8yQv9Ei+7VGlClwsscBeoF/mFVybv/f3OS2BlibRZ4G41Uo
a1AEhitJ++z9dbfTZEyTKRXVro21vvGPSVvahvJolQsPgZm9QbisGFTNLYXk28QFux74DrVlFLmv
rqxYog3wY5zu70/Vzc01JhDRl4JLmBbAm7yeEBoexKEmHHrRF0f/uISpmFl48GsqdSJa/WksmRwk
9p2Y49aDYybykhSodj4lrtp8g7lPXweRwX0AQ+j6/phmJw5dHpHGrZFGZbIybWy6QyvxroG9ZiWb
+aq39p4XLTijmyhqnDlgtWO/DPM2xefpWi5knTuw/opn1+o56T4G5cjWurBCN+kUcq5YGQG8/HeT
0lBjT458zQiP1R9Eo9mJ2ypzrDX8de8mD1Ia72l6VoNM292fxikRFCheLIObNmVyU+NPuHYaQp6D
fYVK56jk3kYS1B1V8i3SPl87uaRPP/tVaNoh1Ie1mifPcv37vvnbVeSphcYWYEsYd0FAXluHyjMy
kV1Mj+K57FZRZbt/DbYBvnRhYVrrTmSRxlodC5SNtdcqz5NvXSg3SxtldiB/skW4eJK+k4HQYO0o
nuSmx67bJj+7+pdunu9P1e0hpudyfFYT8qJTMQWNNLUV5UORZEc1sMpV0KrFWszapY6omf2AGTTJ
AXwBG7mJP5VODsJCKrKjGEUvjijDiOhtUuujErwngfpsDtLak3TaCKg0VvHCob4ZI0AV8Cr8Q/A7
AylpdXPIA2k4lmVj7ctAKLdWgkrR/Zkc1+LqnpxYGX/FxT0pjMoRsTmqfDo7vwdhAb9g3JubPN6n
0U4dKpvL877JGz+CSV7hIGVImtJtOtkeOZqOCNUn4tFoOuc5ISA+xp0TrGVwrGtLKYKFzTJrT+bp
TyIG/qppmsGyknIICmc4dkXsr9pM2xhJ/GxlwY+aXpT7Y7vZ+uPYLmxNptNKE0VxLE88wrZ8NJVy
1xTdqz5Im780Q1lUlxHXBjcPcm6az0gUoYMWJbVoBTxIVGlzKVq1/ULl9WYDYgRHxMOLwIJoe5zX
i63RE2Wqbp4JJ9+AVIpW7fQpSoSlPvCbGRut0HbISWYkN73sTYzYa9vl7tmsu7NquU9Gq+wgRfzb
hflTSAZYSRyPBMUUdeJbWRG3PmzXpBpPVtO+BCI8z4vyCDd7bTTDG1DjSTwmaMfRXsxZJmeGAE7f
OSkIAptJC52L/0JiiHLvXzPjYAocLI9VNN5oqhqv0QtTURGpThNa7jmBSPEtEl31XXMsc+HSn9sE
l1Ymh1UZpD5uG887r9Xyh1L+uL+PZ78OlnYESBOTTa88tc178uyFew76ztxYjaGvB6gzFk7L3KIg
wCjquJxRX2ByrVO+7MOKd/vZkn+X/bc++5qJX7vk+/2xzFiBcgAoK0eSlMj0Top6rQ4qM/LOpkHq
wFlVlWyrWrqugmHhcXETIBGoXFoaZ/Vi5UnxhJ0oBt65pEPCKOJzAx2pTSfA90Tzt4FsvMWZ/PMf
RicT1IL4IjqaxrWtH+hy77DbeplyRxDZ0EmJ/cGH1PC+oVuc9zi6C0uTfZ1xq5ZyYbjnithkrViQ
TgeKnm1KVdDefEFu7bIHEATzwrAK0It7SrMBhqYoVxBW8pGpuv97ZpdVI7gmLCM2u7k9gjCJPRH2
qdTSVnnyKgyJrahfFOv3fTszfhA9L1g5eTsQx0+LOnC4y1KnVe4ZvJC7UvxY2slWDcYnA91039TN
nT/O8IWpyQxXKNJaTda756FvTkLfJ2jNRYAsK8eOCmQSYssehhbmkiUeydmNizohkT3u8QZvHgdZ
L7eqIMBjHLv24Ge/4b84gwo/Qv/7EUWer6ZT/DUP4zhaolBEkYkXbxDmEPfS9KNm7hnE2S4mSKTT
f+0Y8d87GcwYwGVRjwNvPnn4ZakSq7nuueeo65HC60vpJaSauKnzvl+Fsb+kKT23iJRNwG+QP4dA
Y+LUUok2dR0sGu7GKh9jRQQdSIfES1MfBNi9800iZYGd513zcH/3zG1Urpyx1E3hhsjg2vsAUk9k
L5Lcs0LI6NFrCSPUsEEQbmFC5+2g0/vHDD3D13YcM2x7R8PjyNpWa16K+nu1NJS5sw0t+38mxr9f
ONIR5aSroeud84IsqPujNA6W9hxaH+7P2Mwtx3z9j5nJ1qjI7AldJrBUnlCS6w2/kVFccJuzswWO
58+KaMr0cR6ZYgtY0MRrwus2GIcCOrO4XspHzo7kwop8PWE5uMi6l1gTJSUhHw5FtE9MdcnlLo1l
srXpghmypncYi2vBCqVAoZuS84aGYmErzw8HZVa8Oxne6UtEbRo314Zx/Tvr3IraTqLR8f7az40F
kniAvbIOrfY07sxDIxjo43VOJrGhLZVJvPHa/mh0yFnetzQ3GJ5TvFXHsdwkgXQjA8pgJM4Jruq3
WNXBTskLCZLZwZALF0ncju1fk4XxavyNUKXOKS56a12q/c9W6SGdg4Ns4Vk6dzJ5DoxsJKT5Gc/1
RgudXE3kzHNOZRkhEyAX2g6IK6xrbbbSo0W+oLmBEUlQrjOpD95UoosuQsC1wHkX3RY9dVvXH5pg
CU2xZGRcwAtvM6hCpfT5eENYUPu9hMUhbBZu9jkTaMmMrVQkR+jtvzahdCmcgZKPz3Q2+jcn3Gq/
7m+yJQOT0KHnbUVJxnXPdZjIq9gBL6h2emdrdWJu/nemJvcM1cRQc1LGIuIsDXIR2i9xKRk8OxzO
Jak+OkFvVCPjNtHkNCcg8bitAaaX51Lb3x/G3LEk3vnPxOSOyRpFi4dMF04Oudmg9tHvXWAzmjsr
lxYmi667hSS7HYMYwm3XSkhaZZvESVZKt+Au50KOS0OTxR9IE8E+yeLH6HqENCS+WNEjFJKqafsR
//6DQwN/RAgI0wRah5OZSxSzoyjJuGI7zWlx75ZyAnNLM5Z6uf/xaRRqrk+L7AjFkPclBtKfUvZj
SUt4bnPh9a0/LaOcysm6tLXWqFzD5AIyYe0M8ktUvaeIQ9/fX+OkXyXwiGyBxwPqo1ePZ8pkEDUr
Xvl+QkydZHFjO5Go71xDKVd9T8awa71+F/lNW9hZa8YLVbbZCVRGn0kcOqoGXU+gFopRJemRcFJB
9g7SSNC5sOVm55CXO2l5mRLsNNgMA266tgiFU2bo8Rk1XecRaWLlAUrVaMF3zh0jCMcBtSNSOlLU
XA9Gr3waMLNBOGmdtm7FzyoNxX74hfO7sGKzs4ZoJBcNT4Wb+kZZpYOZB2w7xdsY6B0u5SCXvj85
N2UzeEXsVsLJcp8NKnX5+/0dt/T9yb5WMo0YwBiPTUuPKsTc5pf7Bv6IbN/s6YsZmjiawimtqhwt
+OZKim3Jt4OPwg8Q4T+kP/81AhIpdvFbyeyRIVd5WJJ0nN12QIUUQgGKUH8KAxdXNY1lvQJqF6dd
b6ijAdqR/roQDpsHb1K6SkgYArOeYFtQD+noOvLMU1/La2HoVwiQHNP25/2pHNdiMpNXViYBe5uU
ndirgnFKPeVjbMXbtHNPvpVGKzduf9EAvrC3Z+0RdygkGMZH9+QQ5aLhVAUaZScH9T2rTh+0JrQT
clWrrlD2cqX+w2HiAUyNZixNkkeebEYNCEbieYV5MoL2W2/Fa7HPP92fw5nNMDJigrglsKZkMfFy
OX68QlzXOBnOQfbelP7Y5Av1+7lpG9tpCKrp7L0pUSBdTc9rElgnXUghCY6kF8ErO4qs8SeN5hAS
TsH+/qCkGXc38qL+Z3I85RdbvJSV3EHwxzq1dbujzxSdy3TjxeZLO6Bg4rlbITB3XlB9rJvyKA4d
OkjRK+rlz4Ec7TWv2PfZ0uvyluSGM0EDJOyDaOvegkPKDm51y+V9gQzOWyb45zYON0ETP1bOsO6a
7Jfk8uPyBC0sT1k4KTP3KChd4mYq9wTP05sGbEPoSIZqnZQ6quh7dSq6ZKNs5xVuBslEnj5nXvA9
iKylBuTbKuM4ar4s0wJkUlufnBmUW4AqOIJ1kpJafR5IYj50ZSwefBBZz02uBbu0C73nuuiy17gr
xE0FaG4vxdWvhS0xuwsBLbMp6LHiDrzeEh0KNZVfhM5J9xUNtpISkgtIWp+B90sPvhHCZJxHoa23
Tn0sSq94TgoIP5K8UD+gL5Gu3TRIVk7W5Tv0jdzO9gohP8C2E36+/0Nnl+rid04OZC1litL6jnWi
f91beWiR2Ckh9nvVt84qq3Rv15aitra8dGmt5lwB9CP/zdDk0Eh5S8ag9p0T6rJr0wM33q/hkbs/
vNmTeWFk/BEXJ7PzWkePOoxA7G3Q9mlu02Y1GAuvhvGnTm8GGKTBqAC9pmwx2XWhodVC67nWqVDU
rdUU285fSonOz9Z/JqYEtW3m1gmxr3lqh/BjnAgfAVSe23YxBJ6zg34HuQ+UTiAVnUxY0pqCrlee
dWrcV7ck6dmpW7f+dX9V5uYL/68AKSPYvoEcBHKtRrCsW6ckoAAAKrpb0vieW/dLC5PNpQ+lKDsh
FtIBnpKHXP8e/1CUhQt67uzoCJdzXXJZ3kAaDCtJtCKyzJNIv2GRZnZAh1f9c5DRJfbSleFv/mHa
/i+mhtY1XinXm9mRoFZIfck65ZD4J1tLXihSz649qShQTwD+IJO9/n5gqY4TtKJ1iiBL3+hRkxFM
FcCfjGDpPXqLKcRR6xe2Jv4xJvuVFVJrnTrV/KV59EGV+kG1+kMao7vsaWewa990R7bbVHwoaT+H
Qv/UwWx5f0pn9wltLICwdJpGb6hMEFHsy75nJwKDLmyVxsMfYUGfgZeF8Y8B7O1CrLBkcBJjoceg
DpY2sDHfByVCzfibjwzEw/1RybMHDAwbYbHO3pw2RycuPWGBH1qnsjbavVTnH4dMlqD96KJDE0bp
RizDfl3kuvauO5Gyj+IhXhtDlK2aTvVPvtck6wHR7AdviOsdXf/FtoQjZ6UlVruyKk3dtqHnrLM4
UdfN4AZoNAw+fauWtzCSuWuUGIYcPC9yurOm01UJfVUMhnMKlWCn6A+a9qCJgORROIia9f1Zm1ua
S1vjcb+4K6TWz+ustJyTmxrZqylFzkPdu95P00urVdbkS43Dc4uEWBIZRh7JI3v7tT0hbaTAl2Pn
1LVb6WsWLpzm2c+T7iGdAK5BmwZhmpBFCQLEZMvDJ/0khaf7szVXW4avFGAG/Wz8Y028hVnCMZLF
qnMS0Ot409MqfO4NM7Bb4rOVUnjfmgF+EaHXjJNpJOb3XhChaohFqTkbcWAs+OLZ0QIzhJiW+gAP
puvJrFzEtvOxNqB4a1FbIfF7f7hzvp4XBWSwEDlJoF6uvz+YaVBpuUd2U0i/5k77McmSTZV2dmnI
aM3H2W+YVv7FJgVsEOuUtSBgvbZpNHJSZRUbshWevWJdq58y1MOFhsfnt1z0FsoEc94fWdyxqYvk
kDF9RGeUUlzD4agpw2mQfwRkI0x5KR6bXaYLIxO3L6a64Jea6ZzEKrRTL7aXCgNzBmgx50iRehoR
XddzlgQo3KDf7Jz6jaTszXRhkpY+P/79wkfUUp0ReHGovE75bfrGkbLd+v5Om1uHyxGMf78wkbdt
4MQuJnrpaMGp2O7UeuHsLo1i9IQXJgwr9IZMYpLKF7F5K7yFzy+NYOK03VrxA8NwcWyi+OiWztch
EV8M0VzImC6Zmfhrz0lKjYZh5+QnO0dZO0g9LcnZzprAo1AGgjX7Ju1slSAq3cawTr25NoWHxqRQ
txAQzK7FhYnJKJKqKqqyxITHU0sBirPgGOdutbFnFjA0bAnUsa7XOg71oOuaBici7hyXEsO2GL7m
Szwms1boO0bgEXAP4dS1FSWIrcQQcy6DeuUdY1S23uIlGZrZxz0Qzf+MTPxhjS9sAB86pyJJXjw1
o81VOUCe9kaAXtm5yUOiHuJf9TBKTperKJNe7x/NuWjk4gdML5luzNZWBT8gTsgsuflTl2jPbaK8
RUjd08L8D8V7ma5HAgQabhn3xBWg29aFY2/HCVaxut8JsFgJC9tjdvsptGVhiBSjNf79whXAJF+a
qcv7v/CMbaQ19LotqTjNXZ10AJCF4noBqzTZgYPsg9jgGXgqfD0i7REo7yO14FY0KunRrWEKICUZ
rJs8DM/312vcENN3OTPHnTb2w5O8vR6cQotI7Jn4uaQJPlPaO6uBss664pSH6QaFXHklGIOdlMGC
Z5o9DZD60JQ1gt6nvQEl1EeKUQ/AB8K+eYgEhTCB4HrX6YIIPUtZbO+Pc9aeNRb38FRU+SaLKMH+
QShJrs+HpNb/7VkvkfuhyN7vW5nb/cDnKbX8kTS5DUekIIpa2TwBrdtIhD5temzT9yCnqiAtBK8L
tqbpjoYcfyAECrnv+nvkvrcypJ+rDPHNNv9yf1RzB+BiVNPdKbtiqzctlhp5LZmrJd2Opc9PAp6w
LXShIndwCsxvbf5ZWf3Lrx+ZEbihiBAnflcII1Khjk5aKLTd0G6WWDLnf/7/fH/ichuIQQY4V03y
qZ+dJLb9YKnCNnfFQhv7/0ZAzun6jLqS6bZtZponPX1R9J3mbERnf3+SZi+OSxsTP1B0hsI7ckzU
iO4+DaW17FePPJvey1R4Na32SVLjVyls9HVayZ9Fmhnv/4A5P3Rpf7IJilKhtsvNeWqqDJW593jY
WYVhN81LlntIPZ7b/ud9i3+u9anro/MLBD2N+gDCJ3GwgzfwqyQyT4KY+80uK6DwcdPBf60LR/1p
8ew8SkFDBjqDFe5QGf2wKwsnoCgT1shreJ+bvg0f6DPIjzrJ8k2TBbSWeLBBe5H3KYUgaiekekG6
pu0WuAzkmQsDCAGCNqN8GmQZ0/gxl+HHMWLzpFqD90HTPPcYybX0asSK9NsfrGoNcZD2CbocaY02
plzYIqM9kImHtaUppWKf1b55MJHsXQe+4e5zD22MTChbO4NLYOXmIsrERWisvLJonz1tkM6dWrh2
E1flyrAc63OecBXyVo3sUvSXOk7mxiebYOdpOACsf9PYwIrJ5tDg3AynA6lf9WvLMf2N4gXxSqwq
ceN2eYZEq5Nv7m+L2eN8sSvGv1/c9kWZlmU3BOZJgygUnZolGbVZt03LKZkeWv9u2HSa3CpyF60W
vp9vKZfuWkexh3Snxunah4/tH0ZzYW3i/HhwgzppQvMUxo9BuA+X+k9nZwuuMFTnVTQgp2Q6Xqrk
UhMl5im3lL1TlO+NYv64P4S5m5tn6n8mxr9fLEiJZlWRGz5bHSJgMfpBGmylOk9V9+G+nVkvS5Zm
zBpDcTWtJbt1kHpazlCoXwerSNeEXREk3SaDl2/B287uAXobEOdiA9x0iwcKlwa1LPMkZ+Uhq+Mt
qZNHuMlfhz7aN52+uz+y2UUy6dwfYTMqIpvXM+gKghJ5EF+QHN4XwaL25WyiGmYgKGvRth+pe66/
rwmFqPlVQfRa9+GvngryKjViC51YsRV2UmXJjwOVmQHMMxswrwz3IQmBvtj0G/a2V2aC7SqRuBAf
za4nAOWRzmBk050c5EhIS73RKXIPsrp1qm6rZ+tCeP2HqYXgCV4IkDU3Gl2C4QYlFOrWyTBr+6XK
lujKZ5aO+37E7ZDkQqFrElzEatXkYkHoJX4NgCEN6/s/f+7ahxkBcidKpBpJ5MnWyNJELqXBIv8o
dUcNCTNFjdd6FKCLK3zwUP200SffyEbzmifKczrUC2XBuRo8aDLocvD0sgF1wfXekWEKybNUBzGi
m3T5H5QoWJXVW8g11SvNNteqlZcYK9FYePfMeJUru5N4Y5A7N4MLE7tG/91K+8+ZZMJ57w52NVLa
3p/mWWPQ5mjj4eCBN/HCsVmreu+ozHJLESx+2aT8z1jC5M/uFfyXDr5n7AacTKXYB4rUeJJxQl3S
/WxGX+8PYuY8UakHn4TMF40tU3zhUOioUvcgiDI3e9N8/1uvIUheivHDfTuzk0VdRqLpjLFMMwj0
rnTwGIMhqtRK33sBymKo0DprKIA/Wl2g/70vBj0EHoIbWVEoM1xvwJbHnFD5qnmqW4Kd5kkdWrtT
z6L6O/MWbrK5GWRU5McNsvDiNKixlMGN9YrL2G/WdZkTkm1C48P92Zu3MRLLk55Gb3FyoFMCXic3
ucXM2li5aHnF0FGX5sKGnrnAUJmjesZeG1UbJlutEJ26zXOCJGUoRlbtB6hkX2iG3UJSBKuaISzs
iVk/NfY60jlBjudGRAeyI7WU3XqsIwtfG1950/3sqQvjcz/IqFLHHteoA5WfsPED9TWykoWAe+5s
XdqfnOAwcULR11qu0Kp+bEL3qdKMhbz53L6nkRMHASrLUKa3KAqMQyERup+cMpEfBUsu3pC/MFGa
Cc294nXq/yHty3bkxplmn0iARJFablWqpTdbvdhj+0awPWOtlKh9efoTNM4/U8UiSnB/QN81oCyS
STKZGRmxMadaTwFLmVTABde8CmOACkpNGtKgAGo/5d2HnD7n/PttZ9TO2pkJOeSz0A3V+LhuXJgY
TSnk8NPc0q7UGsADwUa7LcQc1DMpI+NIocEHLBN0HAAKzpMtAMOWBWXhSzFSCBwS4LTmA3H2W0GK
9vPAYCExBW5CXw1S0nme/SqtMUMAUxvgpP91ewV0sRm8CdwH4LBGDlPNjy6G0daTNwN3Vx2d5H74
5VZ4yu8zL2iX/fQjBrlyvSvd0Ph627AMTJTHNVJt6HVCnxNOCdWb8Xgjfd3gPS+lKOLPhL1J8sum
roOl/jKtP4at7SMX4sogCOnQpA6PvgKHp4Zfg5YM4V6V8wNqQ4/E4Pc19+bAbqHi0Rcx2xtA2d0e
pm79gGv816r8/5mH+22V8s4ArGnm1htfhi+DgIrwbRvaqWSMQJEdxbqr8kQV0xz05ngt0HXYFfEU
ZDwPjPUr758H+jJ0OeQV3nFTEejwQNNSEr6qeczJzUa3SRlukeqBFkenvQOr9u1R6Y6fMxNq+rLp
uwlt46YXJXn+wx+s19b01yCN3Y1Km+6qQmCJIj82GEHL7OUKMZ5RUQDrH02Z+GlDVLsawZsGNqV/
rBzgylhQ83h7ZDqLKEZL90fBgKm9kXHZxAuZafocr3ct2c1p2LNjW9y55cYLR+d8uCckuQku+6vH
d7aiGp8Bxfrc5t8G69fyjuQB+u+RhZEF9uuuuHUE390o2vSZeGD6e6BsI/jX/X4QvoJsBg03PmLL
y6WpPNa15ZKlzxRawGUIwZXbC6G5UV3UJBEvALeEDJ8SpYByw05GJFuicZyPyWgGs8X21YxO/z+/
ugHYBjuuj+MOxQXp62engHzNW804OVEskqC28jtzXu8Ari23Ct+aGUNjCgI7tCgCs6zOWMYaatZm
z6IhdwLRB/6yRfag2Zao4rp4EUqGZKjNXg6lBSwbnDyERZRNANEVb5PRvvVl/efxFNhkwHGEXSKf
E8qMzbQY+hXEJlE+PUikPv/zc1mGUKBEgewiWErJ5TCyxuLoRchYNNphsRzr/vW2a2lum4vvK66b
J4UgbMX3zWlff+Ndse/afO95YJP1h8Dr/nynu+CSBUQJnQdwNMVcTxxIugN8GFEUqJE82TixrjWW
QYeC0iZ6q4DTvH41QI6SC5FMNLJWbn6Y49X/6lVlF/S0Ge+TGkeYOznto1fh8WLzykQN3oKoNJLl
xxLt+FA9Zsa+8Z35UQpQhbfnWueSSJWhIQutX5Ic5nItAbRszNXtaZRM3iuCsRME9urQNeItzUfN
wY3qv+ybxpGE3nbFKXlp5gLyTjSyizGAEWgUNbsWjzUrO7ok3xiW7nRiaASUvYCS9Es5ndbSX6Bx
y2kEDnsChXC7TgKPflrJO1wV8T0Y5oBXldB/Zfq8qqNJ2rCI+K+pywNiPq3mp4I+1sbDsBX26dYK
2Tb4qofmlSteAEhs1U7jlyxiyTTuDMl9wbLBCZ3GfUcDOhKO/5lStrgXg7Kq5gWOkPmVihff2Yq7
tO7gSjViFOWvIwdkU0dvarHpptJD37G3ZGEJQby73LXy/Tgy91F2Am1sRa1RcM3haU3kpaX4oMPL
wZuRq4sADg7jMtkXCNap99hXL2n+8/bG0h1iDkaG6x05CdCkXHoGQ/a5KjqPRRWpftEUslpudQfd
9M/U678vU/UWN2DfuW1T5yB4wYM7ElxzSEcr3mgQdE34HN5Yp9Ou4ZFFTra7xa6suybR0EPh7nj8
ANpzObAq5lUyNYxGXfVBjBkEpzYufO0okDJCexaQJ1c0CwNaw+w5cWkkSGjWh4YEmX+4PVGaqF/q
z/5rQjn1citr3RXwiWgA9fLCjcDI3HDsfo0uZMsBHE2O/vzltslrrTxcA3JHyYooggCVH0tkQzeA
HJ9GAEr1H9d5TO+ztHCO1GpoyATwDI6DRps1X83dOjrdQ+tJlfN6Ibu0yP8RrpijAgzkDhTCAPbH
czx2jwLaLkHDiVdCa83rt9QpdBsGWxEJZB93w1U9jbLRbt1J/uZ5b+CdZ5985PFQOd6CmmqdCjms
34W762ibjnkFRDfO66TJofyDUh10JrawmdrRIFqV9TQ86dQAj5g1MdxmoNFq/rUQnDquH4zND9Ki
c8Iaj7fXWz8iGbBCbd1DHflym5ASJWRzWmlkgjzQvZu3avq67wO3gVcQegwlCfPl9zuwjCcGQZBk
iOxTW0wfSnOrQ0p3iZ6bUMLVNJ1BTd7FNCpasgb+aBxSB4clQth9Mm5RZOqKFehisUG3R9AzACDR
5YBs2yjjBMX4KOkSZ1cvZWgb/UOaV/tpsL9Bvusp482eVNnnYa3+HDAF3hgTdwL5TYGvjFSs3AAt
vQnbdd+GbTtD3BAsc1FNrenAyqXZuBx0RxwSu6ZM90Msw1MWTzDa96VYXaAjrGBI7OO0EHTvzO/w
QWwqkI4j228hxXo5pRkYLK3O6dzIaaIYhO7Pf+7iIPQnEidh4y2gXHFzY7tpCdbJiC7HJqySu9uf
/92Mq2SdEBz8931llqy1cwua4/slZyULaJvzqFkX56OXWxCSBXLEPjaGOdQ7qHF+6WIzxzOXx8Hk
psauMXl5LAlPD26BalCBFu2QmtP4xWnBSoqiFEphbTXf1Uvtn5IGGULbF97XGiLWG+PQRQJoQkXw
i2j6Wo2AJB3xs7Txom7a8yo07/gXaF5O3S6ON+5/3YY9s6SmfYBY81Kr7LzIb4znNHZeYyZOCXrR
c7IF8NkypexW146NtOACvdocAmslC1dPBBnKO9ny47Yb6A6680EpoahVkRmN1OgKh3IbhKWMrSS0
diQIp2WNCnIyauFoqcYG7dMo6gw5u2/A92i6+wG60nNibAQ2Wkc4s6TuF7TimjOBpa7/XlVWMPo/
PTqHoK0K7O7vfCsJqJ24M3PK9vHitM4qCghW6ZCgdGXEcLq9NNpj7MyCcmwyM+aLv+DZWhenxTmQ
Ccp9G5tnaxAykjvL/iT5kreIcTwQVLy4/Q9KN47IjSGoUFmAAkYX9OoovPqfZvbNzGjgllu5Pl2v
EgTd/vUxtRDPm9ZroReH9303I3oTnyhdv+Re+wgtkVfT61+p1/wjYuNos2xPQV1Xky2VPv1AZdIU
RHjXtFjllFS9R2YXFWb/Q964x8RPvorJDN7jEv+ZUa6cpEhtip5GFJj9Aex75Ce1fNR2tpSntaOB
hMfvGql9RTZr+bMgnjG4UZb8VWffRPKrzDbSQtpzQap+oSpqAYGjbJ88hfhxOgJLlhpPrAaPGEND
Uv5GyrfbM6YrvyLt9J8hZRcVYugnKlCTj5c2bEAX73nxrhuhS5IFZPkr4c/94AZdDYVo/uW2be00
MiDUAY8H+boaETupVQwiA/yrip9WfgephnyLslO7gc9MKA5BCgsk9T1MdC1obY9ps0HKp/++rLMC
VQbHVi4iuwQbc5K48ITY/Sry8S9ib3EO61cI6Izf1VxgJ+zLQ4h1qbDskjhRYn5NkhRaI0KqW1Vg
ynKyDhwOcZC6y0deG3fj2h9mtMjfXietLwK2gfHJMIIpIOWSZOApZrkbDU3QsND5UqKuWG9ED/Io
vQq3zowoMxkLs3INCiMTRFbRxTiKH71Bq7/q3p1eDN8cvldrMu3zpeuBwwYH++0xavOkODhk9zda
s6/qzSUAsQSir25kzc59WhdHd7SgBjrsLNK+oc30CGn1nyLJ/7bn7g78Fs95Od57fARl8njPB+/X
7d8j9/f1dIBOTJa/Zf/j5aJPU7IOYx070WoMSZCn/fiY1BmPTAhlvHSpT48JEVuvOq1RlNzR2Iqq
01XJ2gAFqzmb0Kj0yvvMfvCaEPU0Sk9ruXF16xYbZ5okygOO5aqfFEzIVYkf4UTQhTOCzBFovqFD
kFfjyzqu5n4h9SGxBqhUvaOJCS8StPrgSYJ2WbWCl/heZkIOCzdE9a2nPwHSdADWdfzTwjbiLd3R
cG5JiRzzNW6cZjEc4HOPdgzajfC2h+h4dzAUQAdxQaCNWq3kmnG5ruVgORGUiLkIOLimQmuRImpZ
J76vafMZd34RkMbs9lNqlveCp+XjxDrxPEzjeNfn6XJqMlvsFmNx9k3pbLzQdOf72Q9UHwROmkO1
ZsAqL3Z+39d4KFVdIJx3HMHnVpSDIy2swgA/BSp0HMWg0N7K22hHgUseJzza0AAju9yJZUfNOLVx
2eex962j8X3s1F8g2ryxnLq9hxMeyGHIQ6OqqQwDgi2uYziIkHwwvfNOgI1m+dA68U+rmr7Yrdjq
S9O655k9xT3d3me9MQNSmKxmGPP6Q9xsVctl6KCeYRgMskMQMrhmRUT+tidISDqAGkDGNuyawwSx
7jog7YO99Y7SrtKZLXmHnUXqI1jWFlbhvBSFFzj1d8dqdmQrXNddhCD+x1ZDSu1aLo4WHnqTM2Q0
DHFXx2kwV+2pyY3AHrdg5NrhADyEuQMP7xXVOF/7aeFsAobVnn+KBSWk1X1FUfd4+wzZMKPe7FBo
zuemhRmLQhWRZick+/a2sxVkan0NLFC/EUNgd5T/P1ucrCqgnwZS6ciCyHZS1o+kpBtVZ+32OTMh
R3pmoukrtO010sQYQLnMK/aG8djOO7FVc9MakroMgOwga6fCthNkHBIkcfBg9/muWO2gLZ9FCkC8
l9xDQ2jjVNB6HPKrKA6jt/G6s5jkZtslCx6I9Yn6n5eHrHwm9sZtrPECBF6ANwAShPqAiqOBoIll
CZkZ4OVrWU0BGZHu2uoK3TIiD4uzBTKTYhjLHE9pknKoAR2XEQBWf2MkGkcDeQCSgaiy4fGsXonc
qTzSCWDefXP8tPhdyMo02XhjbthQb7U4Ad9iu3puNFfxa9Ivj16xfrq9LTWrjmHgPSGpHADRUubK
yVgy0BZzVaafSPW5d1/76nP2etuIdhw+KtRAnqHSpWaeDKcdcpDlYhzYMfaO/Pm1DLptF2UnPF3Q
fqzcZwnazFZvbHH5z0G1hLWzEV5pQsiL7yv3V2PVkwASxIlGUR8qlz+M3fQyVzwcbfCueOt30Hd8
Ba3bhlnd0gDXAn4wSLwy6itvoTFd5gmlMSdy8ixYcPR3B5SMG7rhAZpTBlcMBbrNQXR81QSYWeAt
70TuIPFk3iF5SAPw+j1Zy3Cw0/5kr2IDSqcLJuWd5lq4rtHlrNZVoQNtDoZXyyiKvFDyFxDyyaNT
rmHjOulLbCbpfQ9lz2D1B5BPcyvivDjETg6mR1qa34fChG4sZVubTXdqAEyEgwm3B7pwpBOfnRqk
HRpBgByJiPNgxF9nA4ImqADe3gnayUb7lATpSu4UJcJLc6h6A4QCmiD0Psh+peNqlp/Wyv2MVbhn
qDvetqd13X/toff3clCi8eo1F4iLkgIvyNAb+kAUu9zdLSAQysZdu97dNqjb6lJ3BihhUBAwFfnF
cehnvTvjKeKGdhdUL//b55X5m/vCrUwTn2fDl/nedN/zeVy0UqZeUh3LLXnmA15Vj61p4PPcffDr
D+9ppMRl8d/3pXucfX/Ca2npYny/vCPWockOt2dHt9ogQwDgQxZ/Qct3+fmlYUaONy2LupL3Qed4
YbZ2X9FFuq+mcV/Vxj+WVzAQG209jHRH1blhZe/4k498L1mAAYHI0VQMu5GJHSU/J29LNVTnXwCu
AEkKWB65ilaLaqIOwC0Mgf7n3Hz2j7dncOPzapQ6QRR7Ig0+n5sFQFtOYP45WhVCRaiTg38cTy91
iZyO9OMyTHZE3dbbdUCWHhmEvjas6NYD56tsSpckg2q6s08TJB6EYUeEH8v1MDUn0p1QCLw9WVor
AOcDgA2E7JW7Wd4wWeVYk0ggLzjb7p3HSRLMBgSDC2/reJaBiPLCQ90K/fW4CW0Z3l/6do6W7Rnc
AiTqFjsB/H+CfJD7VzPUX1sgs4PS8aEVjrzZ7SHqdhQqs2C7RnuXdS3+VNAEKNPZBr5cPDSAaXoC
fQF2/n0ZjWk3ZPUX20ehbij9LUYknScCbCcb2FxAQNRbEs1qBRhiEjsyh+Et5f5DsfKNm1h34yEf
T8F0KVnxVDxolc1NmXqpHVXdCYpaQWyEQ/r19gTqlk1CTVE694HTUsNk0AgBFuDXwDglSCoG1sR/
ch8Mf6Ryql8EammnEoSuYVxDMOe2Ze3ocJXDX3DvXT01QMnHbGFiD1jdPH4TXjt/9oRThoJM68ZG
0Jr6jbPC+wls28qtVK7OQlyjoVFc1E+Zx0+Fld7Hdb5RqNG6xH9m1BIeCvhzK9IWZvixqXaF2AhO
9MOQAuSe7QOOpmwxK3e7enbw/bV9apb7If7uWZ/esSjQyUaaBk0NAAtf7mLPqLKuxlsgGuv2M6PT
yc/iv5vB+9/M/IbgnN2zK8rc8dQ6Nu5xuwlrkvqHBTc+cpaps5EN0E7afyP6XVI5M5U65rCmlWdH
Aj3GLEWGGfyczoaDyZlXDz8pL/7/p+132fXMSIfqVWYuCZDVmdOQAAko48Tdmu6Xbih2JgeMZ7I3
kVe6oSFFj6wQet8hz2NfLtYKuQoJT6eRyfcGPaXJU15sPN20JoDYgQVc6MBEXZoQw5LRmZuAL6/l
lyluPtgl3zMIwf252wH4/q8ZeZOdzZ9jJTxltU2jxeDNW5HRLGScG1+n1Rq2TBHNWoFOBQlcHKkm
Ev+XtmbL5LadJiyCfCwNxoyOhy7Pul3jsnIIsiSvH/m6LIe6aurQ62JnJ4Qx7zroomJjL8A7F31x
6iHJup8Tiw3BZJrlsRvmekdqs7v3INAX5E4/Bas7ZPdO3Tzn6H3/aOZtAR0oFp8SdMkfTBC5hks9
BLxAO8niWDjeW+dn3Nl1FbC1j3fTVDsBApIy8Kdp2E0pSf4xOAEKtTa/McM0vuDFSPZGunSP3TIj
GAaGACQIFDwtqJ9ZUNM07VcWJ1aQZ2kW0mrs71pWZwdzjLdy1pqzDwkENMegAR4wfvXsM0S9jGOX
29FC7kn7T1KJjS22ZUBZtnLidl8IGDCnML53lsNtD9R+HiE54hfk1656bkaHCp6Q2gYkpvk12OPH
od5q69EcElISCDqcoKvw8Ma8dLy14dbsC4vA8eITeBSF6Z7q6tPSPhvmFvpBF/rhnkAxCPBoFNQV
W3WTzR3tgWr3TT+0bRCTGS06T0HBUfjvuJXOTSl7N01S2vhTyqLEB5/KU4s0wBY5tWbm8CZDJRag
EUD01SClzP01L11cfPXYP8r6jqjjBPp97GM1evRQsS1GTY03SNE71PJNMCxcUbcMtE+6waB2hEzp
d9ddDsgdPt92OLkC6pVxbkKZNj9L4nEsbQR3lhUuFnvxZ+skcYC3zejiO0li74EBC+qaV3dEXcxG
Nbg2uJX5594S92u7Hh1OAZdPRdiDdTAoiy3gvHb6cPigYkF9ycuoeLqRkGLMEJU7/AVaOmzYmDvN
931kqX/T8yPwVyviUEVmxeAIHDYOeha9LGjjbMOrNRsIsT0IlCHRgntCvSXqOR6MekbY4Hj+z4T0
5utgc7HnwqB7OlnOxoNQOyLADYAkwhPqSgRx6rtxHkZ0P7l2vo8JC5tx4zGhHdCZBfkLzq7YyShX
fyphYUjjl4r5p8FIH9ph3blDtRWoakcDvRNQ5uDliVbtS1u+UQ+rDGAjdwwa19jHzDrcdmvN7sHt
/K8F9bqBICEyGQSPhyWPvycOQLnzJP7yZpxy7zCEFmnAoxHcXXWvQh9tass4tqOpF/8YsZUG3mqn
ASftliU5KcqBABD2f5aUBRLoCF3JAo8zvvT5nn6WmhPubshD8Guvy0buWjt/cF2cbRKRrdLJQ00c
3S0rAlba9Z9pXuw9XgH77W2kN38nMtRBST0gQKKIBLUqtzYla9tnzkSifjbLYDE5ylaUM/RQdkOU
9YyFVT2Ygd+t9gu6nIc3Zs5LYCNs7gOnzecgdtwGqebe8B6NvMhOeSbFYiCjdSCsn7+U3uyA7bjz
Hm3RdneOZ9RvYActdlYSi1csXvHAVxywFGTbu8Vu0lM/xiCzixfODySm1UNcoNIeuAL0Q25KnRNv
+/YjyK7KBz+J03ApTms/3LVok/SS0CtDtOYfE6gGztBENHZzEoeV4z3kSUOfEFYhV8xFG5pgtXlJ
IQ66qw2zfbC8kT2zzkt+IZz09szPu0ObT+tB8K4OV9pNr12XVOHgNNkODTvur6V2s8CvcxIQMRgh
pd28t2OvPKBWlr3MmW3f+zFpw34014010/U/IE4Bjz2YGmWPmrJm9bhA+6LkeDGRfo+b9w20JAdQ
bB0BvThZw/gxhywzdXiyAz7q7fZ2+30fqQ4D5JXjQDsTz1xV/W/uuwIwPVyLdlO0AMbThz71jgT7
LofK9toVLLAKgV4pz/hKZuYEqZ8cEbTPAU/Q+73xa2T6/erXAPqPYih473CeXR5kJB2GdIUDRk5x
3wJjFbMmEMkP3+7DGOpRxCrCVDxl5o/bdnW7E63+YPHBFSof4pdmjZozq7EWEnHvgax3SX/fjRsH
gO6IPjehhB9itMTKppmAaudT/1RmG7fN1ueViVtxpzS2j32fDl9s98ufJ1pQvvhvfmTQc3aXsUZY
I1rzSEQ+s7kPncQOby/A1s9XLjCbDuWy9DDA55NjNgECmo3njO46pqhWgVAPQpue2iFp1YVPDeDh
UTwcnGDKOD32iwVhEdMAY57Xv4NBW4JGoUOJiMxCg/DllDXcXdtqJQS5RBam64LtYu7GYv/n88ZQ
cgcMDTlRpPYurRgFSYrERS+YsPZLCI2z25/XTRp2IfSS8BxAFkxZlhZqcWjDmlnUdI9m+lzXD117
yvgW75Vu9VH5xEEL3TZEl4rzFqIBX3Zis6i0d5AhFubGCSvnWj1VGKJX3PZ4zly1K41NlxfN1LGI
iw9u/2kFG112vD1T2iFIoka0nKPnyFaXuwcAGSrXMEFfyeOYb2xv7QiAMYIDw3+viLqWRHAyx5xF
ffqjmdgOSlmhtW6MQbvargSgopQEv1V2OW3WvEEjKprfAKl5aZKwyvfh7WnSmkBXGl7jknDjdyn8
7CDp4jal0ORkkRPvXUh0Z3it8PznKL7ftqOL7UD/9K8dxaNc0SYpuuxYlOafUrFPuz3klIt82mUz
9NtFj8LvVj1Gu0RnJpXZA5rWrmtQ7kb+dEAvibMeki1hcP3seSb4DVyghdRnXsNQoZj9EV5gIoWV
NShjpvZpnfKvBt3SVdA6tP+vLbXwB2RuviDTxaLCtCDGlO2n6u32GulGAzyaVH3B+QWuoMuziyfw
BIHCYJRZVdBaL573xKtvRfE/mlHOsHhp1tleYGa00IdAXmz3w4xHuJWkG8GL9Cn1lJG7H3gedP1f
rQ4IvCs3zQSJcihFLw0QsYMFCTiwPtcropiYbWxX3QoB3YO3MsBjaF9VBlYkNbd8gTtzJrspywOK
UO32Cm1Y+N3YfrZbeWu4w7KYJGLj69x/QhvMe76P+jzYlnywsCiHpsdoBp+2cetXfTiz7EOX5xvV
CF1vAQJrAjgXBXnUFVMbGGq7fmg6K1oyh73Fs5/s3bo2P5VzO4W1cIrPFnOd0BRUvI3GktxVgiy7
nAxxyDkSu22atZ+qxvSfkoZkn25PgM5lcB0BBoZHO7a0MgHtOtrJlK9WlNrFMfO5F5pkeCJxOwe5
4A99u1k11i0pAn0E1+h6pFdwAaSziwXYeDgNWh4P/bBx02o/L9WPJOGBFKG43NMeB7WD0aaI3ys0
Lrk/0mIrjtNNGbh18fsd2disPnC56/c0c2MSGXOU19+sxNsJtKWs9H6Y3kH9ihz7f7bI5WgW7nbC
MROMJt1B8+dU8mJjvvRvvzMTSkmpnap5QfMNiVpv5UgY1/WT0ZAYc8cICNoX88D6qjrV+SKAX0Eb
vCXLFbe9UC6KenBhf4BWBikDALHklJ9tc2JhF9b2ipsLury0fpF9E1Dr3jAiR3JlBd00KOGDngoZ
0ksr3ew2JfdAi2BNlfOxr1wQwoJngAXEWAcRsGn4mYyiOq2xuQZ8cZJdNuX3BXuabAou96mk8c5p
OPuQ+AbISckY0x1ybG0T1IuV44ji9scOJe496D1RQsqWbl+AxKIPYgtpF2xl5+diuundmo6Ixpel
yA7L7DhfhAlu5IT7y47Rpd6PdkNexJiPQUJEOwVuHX/wcbKKQeyS5Gj0x9I1h3/SReTPZM3+JqxN
PqeVVe3ZOFe7Wth14JVL+YDDqAimtZ4OZF7HwIfTnsw4L3/cnlfdjgPqVhLJAT6IFMLltNrl4Pa1
KJwo7+89/x5pnNvf1zkHerOILID76GNVvp+P1jRXFEFhjApK2xmAqDt3ud3tbpvRDuPMjPz/mQ+W
Vm33GYMPms1ugLSjONz+/tYwlINpJW2RVATfZ4jOxw+MPA/vYH71kfnHIwwcPPQq9bYYkGVtBTL/
bZF/M7L8S4NnbTD39sa9LzfK5UayAN9AexouM3T0qt0qljH3U1mCMaW0E/fOHwC3SQFOXVYQIJS9
Nz9k8zSErZjY/k/nEIbBZwI6XclooBLel2z2LPBIM7CoIDGT7l0n3+PovW3k2hEujSiOsJYcfRAl
jOTtkfNd4m04wtb3FUfwMsHtWH7f/DW2r0X3evvnazpG5e9HHh7FDBOzpERlzCkbTGDOgEwYj7VJ
d1NjBHHrIsnQ9Y98so9kpmYA3n5/Z43VD2PdKt5dx9WwDGy55wAodd1NCe4RY8gnh0ZmK+5sJD2C
JeOHtuKvcdNvuMT1bALDjugd9WdUB1Dxuty2xAQAbRUujRx6EM1rvIU0vx7L5ffJ5ffdepoL6oKI
Jl0e8WeApY8c/Cy8vWhbo1DOuJSu1O7lKLizq16GLYyzdKnLDSsHAZp65DMBBHaVQczA5wKDikGs
fYAEbl99SpuNXaM1wSQ5F0JdIPMUr+b54E8NHCta1oQFJZlLNOouoWmnG4ePdkFA4wqMHECnyHBd
Logh8JhhgABGPiheX+ySZYdxivPva5Ikb027voNzDNExAK4EiErIgsuE8dm9ALGJuedLi3M7fmNP
9vT1HSt/9nnFf23Wm6M34/OWFVgPZKtUr3UsxDtI0EmMg6fEPHRd/JrRmkXoJKDtKd/qj9R/H12o
EFv2QJCqOC5xKoESGi7n5b42APdM/nnH9IDe+v++L+2fzT5EYirT6PF9Bm6MJ7/eKMJqvfbs84oz
9WZPplbGFuNf3hIw81hu8SDpLICjEYcTciYIk5TQFkFgF68rtp7w7oR1tEVxHITY2BO6VTg3oqxy
Hi8sYTaMONVDsyvmjeS7dgySDVtq1oMyWPk8CmVx6jmCRbb3kdSPHdktdP/n6yyzr2ByRo0fti7X
2ewEaF0nj+EVcofYuX7PCKQ4A5UVfsRIl5+PwecE7K5wIrMKl+xTVn9Y53fEj5JoBaespLNQ4QMQ
4GKLRREGQ1tsPNDea/fT1Nan2/OkO/0Q+EjcNdhMr8AdeMlzXLw+qNcSKDQYNH0Cmd/RTIZHwIbD
d9gCBBApMtTnULG4nDR7XqAZCZBgZIxeuwNFMr/PrLg9ruUIqBuxU/v5tsFrNwaiG9pnKPQQiEdS
Za9MWQGVmLW3o767y7zT1iV77cYSMC79C0O6bt6EnkBKeVrTaLanHaQ0wjyxDv66BVuTvnR52V6Y
UZvEMm6Ce3MViBiMsnePDYt5ZE9W9XlOKxIlGSkA/iv77G6txQLa/jn99I5pBHbBhCoNkNaqrGPH
jRR0ZUBKxMjmVPOu6pYNz9Au1JkFJZ4YjTFF3ggPjfRtyU4lufvfBqBcKnH/fwPI1zyYxa6sttiw
pSddrdHZAOQAz66VWgBZba4OMFIk3ZXNwerwaD/R79Ad/+NjAd6AoMiTdHsySr20JJa6SKsRbyXm
//DuUuvb7anSZBfxfaRiUFcEa+41ipGjYvKbmDcmb0P/GQSsYAcBi2jgJHzHlwVtZWuQAe+Qo+4w
WofBSYMP+Z/nafErfsPUQWQm+YQuR8kXtjRtirrA+rOiCC5fbo9S52+oa6EoBD4kkAkok5j4Tcbj
oWLRbEZG/pf15+gl1Edl3wWQf7jk1NunmDo373B5RBOyr6A72vBneT8q3gbqK8C2mSdjJJVysW4Y
5HhdaOJmyCCV9o/1ZHxDk1BQUkinjVtVAM0xBz5tNELj5YV8jHoRGW3FSlJAnCVp4lDEx8oThyk2
/tyvMVWoMsj7FKGNcjmYi6Dos4WShA0eUxQXpq2coGbNfzP94rgGQRQekpcu1aSWLYba4M+8+fxz
ad5ue5RmkiRUFu9jiMSC+1MJaXpgMe2iWqpnG40vY1jZ3/xxw4RuAOcmlJij5jxP2AQT7GDgBmg3
OIs0Rxh6ACTWEp6L14myAF5fgdrdG/izl413kNfYUSsCPwCS/DtzPdyerS1bynlfzhlEVc2RPxvp
PiMYzs747kI61X69bUeXu7gYlHLyW+D7Nay+589D/RNbKujQkms3T9mS3Dto4klKAPHGRUj8V9CN
/hYzuGbJwLmBTSOTmWjwUo+xeUE3QtLxZ5d9FIE7bCyZfnhn31e8bqY5r0Xf8mezObD4E/EeWQOC
t5PUVOzTO0H3LHuiycYjRzsqtKr8RoEgKlAcEY8TQObQXPGcTvdi7zYbn9c6h8QZE4D+8MiUW+3s
LvWtzB5IXvHn3HganRV1ird8AJkIZBnn5I8xTGgYwSMcIExgHEBFf2mrra1GJCVo6fi8M4EiZOmw
ca5pDgbcosgnIfwE3EQFnrctsMHZ7GEjgWvN6p9apEwM+vW2n+uM4FksyxBSu4kqwyjNdpwgdlY+
p+Mut3ZFFq5bV9qWCekUZ6siMtYuObhrn0G8EebTJ0hXtCh13B7H9WsEshVn41CWvmjMijcc44jL
kHkBkKusOyC4vm1F52DnVuSvOBtK4/G5iBdaQip62NXF393sozTyM8uPjrexMNodem5LOQHMxW+E
kcGWtzbo2jH3BqCkkJoJllH8kw7LofeG7yRpwsRfIqNEo83/NlblhHDB0uXT3Cmfly7bFUjXtP2j
aI9Jc6L5xqGuXTxKPdeTMhWoh11Oa5mh1ZRMWLyZAulqf2jd3WQdmLNhRnf6gFL7/8yosRtHYcVC
hQCOmJLAz5ugJxsVdq2rMwTBYE35XS29HEhGjJSnDcGczd96MIAt3g+y1SSunawzG/L/Zz5oc78v
esCIn6s0zNxdjtIdyAG3LgjNSFwT4jl4tgFdc9X+a3dNDXbzsnwe0UzlQq24Wt/89I9zIQihz4wo
JwN4p0wTXb4lwHQfiuzvmdzXW50HmqLypQ3lYKiQ0QScAeGI6I+O+2j6AeKszjqkADv7D577tdti
GNLtXAwLIGKIyYMsQuX2a0u7aotGwM9QcQUXRR3f98lDhWLo4Pxw3K+9eTLM0Ez3tzes3CVKbH9h
VgmN8tLI3TiB2Q4AzhUejpLrvCNLMA37nqA1byu8/3+kXWmPpLiy/UVIrMZ8BXKrlayu6urqL6i3
YTGYxey//h1KT3cynShR9tzRHY2mNUTaDtvhiBPnLHginhKIXOfnK24Q6e5glsM05NnZUc98nBHA
pqeTR27XaccCnliRnKShZSLCkbAj8vf6eLDNg+h/1E7pJ2A8E9PP65O46PcoH6tghQTLh1zE6WxS
V0WqsCPX/9HUN6146ouVyGHNhLROvC+0zCpgoqi3bfIrzTfqmrjeoiucjEJaGSB2RJ7Z2Fh4cuw1
/t1MvzrQ+Ci73xZ/z9I7Hq5EXmtjkhZpGGmHPtM0O6qFvSnLH0IcuNqv3EiLRqAaBizNXNqRiSsU
revGkA44Xa17Hu46lA65/TcDObEhDSTPhGBNO+F0zTy0JjWFDymq210MT1W8LkBRgoFItx3XWEIB
9mDHIX7JOCh3vvS3gyORkEVyAq1jSARftA6AtE+HPFnLjo4CHoqDXu2L7jkc1mCe82TIJw5wR0iG
IE0690+fX0UKizpgaTp2tDqv6va5+vIXM3XyfemqY04599rN3x/eu/hDKf7Q5mYwMWbqxIQUZSV6
3lt9OjK8Vv20fcoT/y9o7c5NSIEUEVC5KPKeHSexiRzNNdihSdbO4oW9MTNXIx2PpPtlbdAgo5YD
tVIdOQUT2Kj6Jb2v9DVAwpIVlF3ozDuC9hj5ZstJS6LQEtVRa+4qbW9WhzFe2YALlwoCtE9khUGQ
o5KOrk4JS7AAihqu2/mGuWdNBiLZ3/G4u+5bi3YcVFLRaDTDvaSFj5W+GgqO/mfTqd1mdFyatFDv
GF2hfLtuaWnSIHoHIARo1CjEIs93CeqqeRq2an2sOPPL9EeCxqGG6yuH41KgA0mvf81IE1cNXKdx
02NAWunHaQpcfAG+nc6LjA0b230eU7evDHes3v/b+KQjc6yVfhqVqT5mE/N68pSbusvXEvGLkwi+
O5Cs4Va+0I2yKysixYTlqrvhrkv63TS8hfXt8Sje2ajNzUqkoKSRTmazaUpqkqY+Fl9VFVmXYwhY
/vXJWjgyQaiIvO6cNkB4IbkdcCOGM9hw756NB8fKfPQFrsQXayak8wbRktEmDkxoOYQHouG3Dozf
9VEsrAaqfg5K4bjCAD2VfG1K9DanZVwdxzTb1yJ/0sdqa9K1dNFnOlq6YM7sSK6VZTpQjXhRHbOM
jXeAm/+uOxvccUVuPDA70Q4Aq+ge0HL2ZrT60GWhTR8b0/5jdKp1rCLV2pdx371NEeh+U4VD/rAy
001P7D9KmbYQu4GcSq2W3b055dmhNqM/aYuk3mQqr6SqTE8YKffEQL8mXYcz1Ta/TGpq7JTKdval
o4SvU6HqjzSKs6+mxhOPCEd3e2tEi96oJ57RgorHrsLQ1Wo1QYKldTzuTMU+JrzeVjHvwfJFzf2Y
V9OWd9bgITCI9jopDR9FhgLiKEn8WqRMHKZcV72418yvjpk1G1CV2K/AOwo8atT2vat464WEtJso
rh38qaM+x+Dnv6daCRkFqkXvjhoR9HKOPXNNcEwAYj3/Y5Sa2aZINnFxB+U0doeOQAtUWU77XBcm
v2NZBZIQqDS5g50iyTXoyi5hRPXssU78kevgKcwqcOe0Jt1c97GFAxo70KEoWaF0AEbI82NTq5qh
KKu4ONrFR8eexTS4FV5Na6HymhnpdB5KsL6zPCrm2znP3Zg9xoC8F9vrg/nMo8mejGcMYiUgFWfB
6/PRjHEUKfCS4pibk70PTQZpQpStPV7x1LWMQdlNVqL4esUBAu6qxKX6kLtDQrS7htTNMW3yZG80
bfKQg9DUa2N1uh9IwzZTVxkvTW6k3lAappeMKvCORlv7etRkXkHF8DY0lrPjST+5elVhJavyR9kk
f7qWp7t+cNqNooL+Mapo5NWOVfmqBfG9ckQ1GFUi6ma5zj0NTyZX0/ujGTajy3lNXZF38Upaep4F
eZZOz5X53DnJbZCIpxPE6qtjlf7h0SYF/YwKAu2yP8TOWsQ0H4MXtkCY9dlhO+c5zm1FttDUKg3L
ow4UCRmPlfJuoMgLVoxD6jxot/NzQcgAgAL0qxkLFHWlY04JCn7FMa0RaWrJU9qsERktHPwwAUgG
OM0Q1F4A36YM2ok2K499NXXou0qVbcNT6q+48sK84fEyM5PY2JvyDZbWSZEAcF4c60MaPWCq/tvn
pdtrFHFUDomCz1s/Hhz+8/rXl3Y7yiooRQK9PT9azhc9TjSlVVsoD0SigZCWXeQuKLtrtwiVB+Qg
V6ZqyZ2hSwj+AZDHIHKQ3NnEFZMofQxrRYqMzJ7VkduoiCpST2nWKkbLxsDWh7quDZigdCebCTdE
VmflkVeHLHuzEPxHDtooqtoVdFXLaa5zy7sHmNr/WZNuZoUOEVUIrPVgDYjDyY0Uv6EftDpG5EuV
f0SqcLv8x/XVW9qy6B+e3x/z4snJGS3uQc3QO8XR5NAp6w51m7uhqXjNsE+GXU5q77q9pTDn5AqS
48Ex1O1JG0N+FFO0UcaHIQRKY42ZacWIDMtoorpplQFGYqHem1F66BXtsQqntaaTBelVcPCA3AAd
DMCAXAiilyzKIy2z+RFEImCTyJN4V46g+S0SAm6mIRz7J40VdFO16kfasdwzQ3JU4zTze3Dmuxrn
ygHNY7Gfc/oFmQ3mG22U+gpEAu67qH2zs2KtBrEgGXb+m+f9fHIhaHouLC23+BE53B1vlXenie/D
Snt3lGRbG53H69F1zGGPbquHNCy8dlp7eSydqqfTJt/cTshEkmLa1OlDUe6McE2veM2AdOJZHWK+
eB5j+9Wy3Yr9hRPj5YlnOx7VlyRMQDrmTYng9FhU3LemxzJ/aWHn+k5ZHMOJEek4qFMKGJkKI2nu
jcSL12BeS5vkdBDSSZoUZSGyeRAm9dLJH3NPXyOsXTo/T01Irla0I6XgHuHHvP+etgcIEm/a6sGM
iy26+FbWZIFpBEtxMl+SU1EnV3WnNjCe8btQ7kMwIjPlKx/mYPutcJ5Vq9gK859OtbegkU2jlXB0
6Ro8NS+53KAXIEsPYb4HmNnYIyOcMX/qVx6ii1bAvwMdcUCNLlCbfVaEVdZTfpwyNJF6WrljrWvZ
m+uut+gaoELDnU4Q/MjxCPjoI31osX1EvgFvtlNtC7GSF1j07hMT0nRNU0HNlhIc0fYb6z4ce+X7
SxNFEUyB6sU0QAQghaIxKwVARqI4WsmzOewMbxp2dbrCprnk3wB9ARaMpiFk0KXQx4mzCDqCGERJ
n7vpPoTuelp8zaLXoctX3Hvpnkby2UTlEPwMFxpmZqsb3GS4p+25Pl5E/qC+Rv2dGH8VzT63vl93
gM9fLsciyEXgSgPzNxKg0maqpoSBTQrenIVN55K+1IFl4Fa9x28r3WxAD2VsgQp14jzeDgYVvkZp
v8v7gYD3Usn2jkI1FypRyZb2eXxHjDbbMotmHpp8Mk+JS5TOepuUL1XVjG8aQTSQpo79JKyKv6ii
egUpKYNiZfPTGrP2Nc8S+5UTkvpIyQ2HQUOZNrEEh2pdQQu/jZz+V52kjcfVKtyNJBTojOsKty4n
/prrvbg9T4+XxSywjOfHjLoxzm9RI2vGaKxbNeDD1zD/yNEWc30JLvfguQHp+C8SjZZTAgN03PWk
80FOpTbM/xsjuMjAyoGsLZFe6jpN84k0jhqMJverqfEm5cUUK0YutyLCSpDIoK0PzzSw4Z1PFTDo
pNGVtjpiVTwoeIz8TThvobkmM3h5pOAJgsbtWWJLnTUYzu2oehN3CpzgWFAPnVZgdr11ss6/P4/z
JHBCH1oTDxzf1y13oltn2Dj85pcaTABChoMLCXRQr5+bGKyUM8UJk2Pc2L5oHDe+vVcCZzqwYqAG
x94GG9W5hZyUamxWPDlW9B4YG859lt+M2Dg3IR3tXaQwAHLz5Ni1YND1mLWJboePnpuQTvcRohSN
EWMURICCFyyOKy675Eons0QlSHKRII9UkCw5mtk/EVJYzpr68OXuPhuA3H0x2COpnQgDGJN3UqJV
tPbUNXD6mg1pc9OqRNdbBhtt5anjLjPuzLUYckFbZh4HthyEZUB/Je+5MR3jUqmUGBnFDnklYDfZ
viKPKT+04VuORHJjHHTnexv/aclvxfnDk33cblkttrfvzdPfIe1Nx+hEyLUwPk663+pbdMuQtQLw
0nTaCCFBJYIM6oU0gRJ2/Vg2aXKkvW+QXRd+qdPd7aM4NSFtf7vuOpuxOMG7wlOjQ9vsgTC4bmLh
MAb2499RSIdkGJuiBoNGckzsbxpoxvnerjxyO3cMIpQTK9Jy4DbQImBtMVfhRvT7Sv2L5UZQgtgU
l9alkgI6+cc0YgYow9RDlW5KvhNrGJmlI+DUhLQWRkqbTmQ6PLtxUXGgfH99IRa/byM6RdxIkfSR
bkWhaKwClWaM5I6rqJ5Ye6MuLvTJ96Xf7xjA13cxvt86T1EO/dUn8OqOawo4i5vixIrkThwVlaRG
s/7RyrZ6eg8lGp0er0/U2kAkX+pHJOvr3MZCfKNQ/6OeA7BNv2JkvjDO492ZNPXf1ZCuxZ6iC6mB
LPexj/m2alSXlYpLrR+tuWntI1GDrHi5Pqy19ZduSWuINRCKYuaGcRvaED/2/9v3pSuyM8AoQ4b5
+4ZHDRBertzyK79f7pxWEg69XRvfrwtX/MnWerjWPi89rYwmtes6xYIAdVd9Iz//0+RY0tWos8ag
OGvjY9PcWdW2W8s/Lfos2nTQooP+FnSgnEdZTS+oPRpjfGSTZ1W7PHlKWpcb738xihMrkgsNfWz3
eo1TkFHPyvehs+JCi5v75PuSCwliGkVkg5hRTIcuSPPD0G+uj2BlnuQ4qy1A2St6jKBX7+gE+Lfb
9X/K8Nt1KwvjmIudCHbxLJhzDuerUTUM8lBDFB1RIKigG1ruhmalyrbgrjrqA8gHIhcwE7Scmxi7
JjHLuFWCGIVpx/5dqcP2+iAWpgqtQKDUwufBICs/OFUzVBkeD0iX9wZYjO+d9Ivd7/N2DU0x/1Lp
JDyzM4/05JWjGQrteG6GQaZ8B7TCU5yj7hQ+cRJUOb/rxcrEzTvhmjnpAtFpNOhOBHOq8S1PgzDe
jfkHMx9SY7z5+QZ2TkBRZur8BerqsKogA8JCNbDIHuxPNn9q2pUNc+kFswmkzWYuuMukE4nwaugN
rgVc9+zI3DTxWoS4YkGubEw0S0X+aSH5ABt1v5aWu9wqFO4FQAIonxYo87SmThTOB9DZRWTbMuul
zMe9UnS76858ueowY5q6/kloinTWuZOVqaVOE2u0oCB8H+bNTqnL31pYbfqRPFeiXdk7i6OiKOKi
O3OBB28qhzEfBUaVK92dlYQu5aqrqr+uD+py5yBjo6KCB85/EA7KbyHLqCBiHCNWqOPhPq36F2HX
GTJk068+BLp2mr7Q+PY0J2zq5HOtZo5DKYqM484B8XimQjKojN2J5T9GnD5G1e9rg62Vu5acD8Qs
/8sWScaYYdRWWsRa4IhDMz0jQro+gSvfl+EpKSdKO4XYoYJ0Lvftcg1jtWgAqqs60AILojYW6SwN
pXYtYOaXJPmVofJxfQRLjgb0A1gVQLgIRhZphixbrwwBAt8gTqBlSMOY7KBKCEUsKNeu+PTiWObk
MzhhbecixKj6HqTZChbDJMJvQtDLremur1mQ7jQASvVoqij8WS2/xGnxxdKytTSqtmgEVD/AVgC9
fYFNNdS+Z0pjY8ZICnbAFFdMrD5UlXhTIElra5PpRbX4A4rT0o3jZN+RYg84qyvQqUCq2wmpQeM5
c12jS2cmqZDOJT1pO7UdOj2wDK/6qmiB0ALAyK47ydKQ0dKPaITiNr+g1FPH0e5aSGgEqRHnezpY
uV+VtviLzQQ4MYHQMBrA0Dl1fsQypwd/vlDRNow+s+gVd/p/NCDNFS2hd4PzUAvs9CEZ7v9mr57+
filEryE4zOoR3KVT6PaxX9wcO2OlT6ZH2qlA81hdoeLzir3vykOhrnz/MlzD96HFAZEREHwaMq6i
LQfO8hZd26XpNdVOOM+O9qDfnmc5tyJNUlgBlKhzAydylQIwmPj/XHfVBbAA2q10RANIeAHYfVFG
U6wUQU2iBkn+bmlfOGG7GKzX+pOeFA9z96zVhH6XDV4xPXf9zU/MudcLsm4GGKIMUGycu3DRTGUd
V3QKKOV+Aj2N/fXRLUUhoNWwwKNvowVGTsICwFqUmTZNARsKCA6hA7H2LIW1XwdEQNtOV/nBMsZu
JeJd8gwc19ochaoIR6VXFQdiVbQaCjs9h4QqZMmmR0ugvFY0VnuHamK7UqRcsodKsYoC5UwbKXti
MrLYqCOBW1Uju7yhe8EPGdmm4cpsLh1rp3YkXwSRc24VYzWPK/w2sXpfF+PX2xcMJEy4Rs1ZZlSO
sCoWEugQjRPIQoudFaePlhrmrtkNjxBOvIds3+1JtJmH8l+D89yePIayWEtjqsIgF9+s7q4glV+O
r53Z/8VZCmSuhVFZuANV+TTSlbDqwU8X6EAtANCsToV/feqWVscBNBN97yBDUY35z09GYkxjiYri
iERWAjLcchdDm+K6hYXYBwAo1PdwdYIgS+7BSsokiaxp9uu+9CCwVEICMWU//5MR+VYDs1JtpzGM
FL02QB/R3JS5DQSEvsZyuTwahNQ4GgD/lHGGKRlCls/1XafZC+V32NzX/ev1sSwsCW5mFBNmWldI
V0rxFQPXaWIrDKKp5rfI+ZPdnoSaiXvp52sOlNzyxi+0ZqoVRZ/AY/1Yi29QvmaxBdagl+vDWJgp
hEvoWADN/nzdSb7bVZVWjIoyBYlwWfMMxmPr5oYyDAQSnzrk7dGsImfTRB1ZI5JRU2AM5SbJ+8dm
CDdVzb7dPhAQiOGSQ7YICHkpYiq12qQjxV03KY/qJDx7Sr26XMGlLCw6CDSBHEMNBNhlmZO+GPhk
NBPutLB4Usen7M9fjAECz5+cVDM/2Pk2J4rDopim2OZlvFXqDpIkzhsor1fO+qU1n1t5CRYGuQIZ
6D32NtCqbQ/X6vTdqHRbVjbfkpitlMOXwg9iQlYF3YQQtAYc6Xw4dk1ZTXiE89dxQjfUldEzsuQA
WMiWCaNxmzTe80g7kHJ64HXxq9YdAaKK6Mv1WV0IFPAz4IGYUbwc5St7IPEIDFA6BVk3bPssflKs
/GubkncjjFEfGFcccaHbHVqVnyTIIPaEboG0ih0YfEPQ8E0B+ij17QQ+s99t7XSQxnFUP66GbjM6
AIANRMm+1S3kBYrQ7IG4tqHhdX3kC8EDXhBzgxiOddDMSgsQ1bRWlfmXRCBMqaFZPoYO2MyZZ69J
0Cw022HQkAL6JBdGG9Tscyc31GihKQkKN1Ogk6J9jCP2zpQhKpDUaONdRsBnkCkGuVNrU3hNSKjf
KvZfPHmx8fGkBm4MnOfyWUbCrLTzVpuCQcQbg5bHxrBvRvDNOqT/mpAuYt6nnAvDmAKkBFwyPJqO
4tcR89JoDRG5dNTMzw/0RWug05VzhfHkQPRSy6bAMbxocLO1puul78+Kbp8b45KKjPUQwLGhrBz0
Xhc92epKnDxff+eZYag1gc1/7vAA+6yc8HZSvJE7PRkDLSsBO/ueZOqm0r7kUQSVvhetO97u6TjN
5nn6PNmkPadPduzwsB6De91+33pK9H779+cuYhwgKDNqn1R/J+7dViYKjKwZg2YfQeIsfpr0pyTe
XjeysCTwLh03jAkyPWQFz/cQHnGDXXWjFTgQhHlN67e/+Tz25nzVI9iT58iMWgK1bCvg+XduHRLU
BK4bWFhz/P5/Dcx/fjJJaLeAUCOHARwFu1qvMYrOd+irbnUQ5668To/86xYXZ8xCjW6OLVCv088t
xoz2o5pAWKsG+Vm0y1eu+4WLEjk6UDdq867HO/P8803f1VzUjR0UEFTCPjny9C8GcGpBmjLWlR0R
lrADPv1mqAYlhr2yKGtjkB6sbRLpAoOwgzbcaNpGrX2xsjeWLQDeCmYF/CWzARqhYRUgX7CDWNwh
NVuwBz28/SLDQvxrYv4JJ56lQGJnFMi8Aa/puLkyn4Ym+87fbvemUyvSe9HKKARSJwwkUfd2ttPX
4Bazu0hnIugIdFAzouMN8Bfp+w4pOGCtmR1Y8Q+C9tJhVyY/zI96uh0Ah3IJyhVIVMz1DLkbWeMt
1IJ4YQdT9iGUP055e1Li7PvztjxZjrJqNYLz1gaLbef16kYArRmav8s1XdzlCft3HNKyN2LQ0WaM
cfQayE32EIA12Tb8iQbN6wu/ECdhPHMrCLSW0FMvHby6YykjEj4kUKyfmYLu4GdmeunfeNeJEems
qsJW5yYNwXPd0Pc41/d22P64Po55Pi4d7N9xSI+5dNTVxOih0INn2EfVsW3EuxGNTMP+up2lYxe3
IXhU0L2LmqlkZyiijGLNaaAUYE/wobp7/fsL44B6LXJeoDVARCk/UKrJSbRh7MDX7eys/ND+tqPb
R4B6Gwrx6MNAFCQ/TXRTgCfbIFbQZnfiV5KsONTSAHSkjSn+D+XKixYMKIJx0Vm4CUsg79PKi+sH
o3u9PkuXqwBNdJSQ5hyBg6hH8lrS44lnDqkeiMEbDdfpDte/fzkIpJ+hPkXQr4lXjPx6mIgVFSRB
ehoMvGh3DjeFznZRvKbicbnJYQbyB2iehfYJbvLzw4SiEaCoNYhcjQMAHsqW2Mdce2jYTlffrg/o
cpufW5on9OTYihuisqKGJWX44lR3OZDgGtCa2e0gjHM788Se2ClJquRF5uiBRnrPNJ7bKnPLBtTm
3K/rh+Z2GA4aWFCQR5gN5paLvm3qgKUhY7Ye2HYEL4hdK3rsbM3Vp5fr87fkcCeG5BRLMZYZVWdD
IdU3Q/u9BtLuuoUlX0BfxqzAO0N+ZJfuwQIBdSMQZZd5BSVulrp62v8sG7ZNOvZTn/pv1+0tjGju
Df7sQ8dpJru4UkVh12rDENi9/TsjOGrsNY3BRRO49dGmC6joxcMYimymSDMTenTWS7w145U1Wdik
4EOF4BMePghSZWnZphSlHkf4vP3O2oc6foQg+1/M0YkFKWqx7DYf8tAYgpAxt22+jGvB3dIMkVkQ
CVrIKkAQUgysxtRODJ2PQZqMXtkQt4uM248yVGz+NSEFwXlEyYBuzzEwEDk2k98jP5j1K0HqQuIH
qQdw+hPkB1WsuLTvo2I09K6FN3XiYIQeN1xe7Ui0ixQP29EaNy3xyVqRY2H2UF9TkblFQEkQK50f
NlFX56xuGqS6dSgniBa9ybdPHiwgkY6yN1I88iYJzVForVGgWSr6SWMOIJnfsd11J1vIH4H3Dclb
imgC+U+qnw8jy6C71Xao1ZTlIxjrtww9YConrpodovYxKu6yLj+Uxc2BLKyi3oH0PZpqLjRGkegF
8ZyOJLtgjhdP3a++MjcqN79D4ePmNDhMoekMETkqRMiGnw9QT6xcU9sCSVdnz7s/vfakxF+vT+KS
K5yakHZqyko077QV8q2N4rN+fAR134ovLJpAjQtZClBcItF2PopKybWKKQlym2kXuV3RPOlqv2Jj
3u/nUSxmyjJB/A5ECZj/pc0KDiBjGgSGofTOFvTbz3lFPZJ33zOQ5oPntXMTcbuKAWyieIC0CPph
LrYuU1I88zlWx2gi10KG8vf1pVk4puFMSBwZiM7xlJDOuILQDrQ64RgUyaNaMXcA/0WX3FxxR7QM
3AvesBC1xVP8fHH6cKBMREjpZZPip/Xk5WsPpYXlP7MgLc0oJiXtNFjAitCPdq1Ndv7PpZWfpYrR
GDILoSEHdj6AEj0pem0pTRBb1V2RQyg71QqXN+NTlepPNKqIyzTThRbuSqJnaVxob0QuFK1QBI/z
c8PVENdF3PIWIRQIqOLQ62/HJgEHgQcF0LkzPaycSjJCMprtGLeBAn0eSzyMym7oQbe1ue5nS3cQ
7ICqDbTO4L6Tc+CFqgAUocCOAY6gttiqgjyqyr5uQNI/7bUm9hnnu4hO6IBcaTueV+di9RC34aKd
VaLk4A31qkmJDNYGPHlTwHyXtXdjC2Rbdjs4CnN5Yki6K0YDhGaOnbUBVGJSbyYyy6q10smSR4BS
Bf8DIvwSOoPyUGKnZdYHefauMEDZVvbq0mSBig2segh50C8qHaSZ3g5RyVDiq3K6bXCWai05GBH1
p2wlQlyIqYE4RxHIhJA2+rilPRuB863Pc94FvXiZon7Dyh+RguJFGG2T8uO6+y0dc3iEAECL1++l
0JZp5sTkDbxPj+09xPkKL0+L34qqroQLC1cEShf/2pE8YBKd1rdm2gbJPyQSj/Uv43vTF4/Vr5WQ
bskLkKgDR7oNVm4UTM/PhaZI88wohyZgnd+45ho/1dJ0oV8YDDS47SBBJ9Wse5bkHReiDdoxCwY0
3IVV/WLTNez80iiA6oCbzdTUyNucj4IAqKD3oCoNJhb7fyJtrQ996dhGUhPq0HBmFFglXzaLJNP6
JGyh4BYU6T9m944AXmsfSjR8pd9tvr3uZEtbB66MOjnSmyCtkoZDFaPmoD9sg1CkLo8/6vJXPqFw
vJYuWOAkcfCm/tfQPK8n73inR21bF7Oh/MkQqW/y4QF6gXuDlG+V0bpq1DybrNjmIMPxzOx3Cj5B
LPKKDy6U0fEzIJo+Z8PmPnzpchJqSadGxeXEdSiSNM1jn3BUcVWvtghYBRq/yfN3VWUPouOOC9jo
PqHG61/MOc4qFEMQwlw8zMtec+qixYbTW9PNsz3tjrYNHvc1LrXPS0K+RMAHClwCoFvIx0q+1BEI
CSshThCrt6FRwu+LcXgt+w4tltDbVkfi56npJ/ydNtHPAYLWhZXbSHVwr1bpLxCl+noxPLUUJU2N
7Uoje7ZzbSPUNbqCpa0L3A/6EUwo/eAFce4bLY9Qck8wIRnZF9UDQ5s5ZbcDy6BAAhWnufiEwEGG
ziCL61gAbY6BqT5ybaf9uL6oC+cC0kYo2wBUBmlEOV4sYj1qzVIfgqQQbvlujbeDjPFgxPGGSxQQ
TWLPk3iygaY+1kOL4/cXLPEq5MMAmbw+hIWjxzTmmu/MI3zJGgE9v6hUq36A3ofh2WB1G6tjM/4y
rNdY/RmO97T6ct3g4pydGJwPp5MhRWXhMBrijV8pD4rQXZp/+xsDSOri4MG6y6cbapzQPorUIbDM
Te34w184Ll6hQDUj0gWCyZYGUJm1NQ4O6YLIdtwnqr/F2kowvRBwwAI8F4RKeFer0taI9IYWdqV2
gVGn35TJ2TZTk7gOgJGsENCIsuL99SlbuBBODX7mFk7WxDQT1iS11gV2BuG2YQu2UK9MvqjN7U/4
MzvS2TQUDDzFGeww6jyqI72r4/Y1durtfxuOFNzUWq9z3k9YIdDRtvoTqV959zGs0UQteTKIV4GI
ArMzEELS5tQJGJZagQi0S9zJegjFypWxcEKih4agLD/DF0HBeb5TiqlPwVbbDoE5dq7QAWEB9EN8
XJ+rpUEAxjYrkiKOgrb6uRFijv+/HTnoAQV7Kda0KZYMIKWHfDTiGzQHSaNw4rJWs77ugzZGeCnW
FLPXPi8FmDU12rSYRB9Ugz/ZHluLMJf24unPl/aimgBnN/X4PjW3feOGfKdpd2W56ddKziuGZCkh
qOkSLUU3cGAIv87cjB6d0cssZEBXXpnLhtB74+Bxe1ki4LSxFBoXfUCsznXMxIvI6DL7RZ0yd2hX
3GvJh+1ZSXFm0nIu3k59oeDfJwNWf/qALAVVH6Ade92D5xWQAh68L/5nQp44dC1AM4t2fTCJZAcu
taFB56FXF/dZ+UBIAob6zXWDS6flqUHpFKu5qQk2wSDpfuTZfZ88FNVHtnYJLM8cAJcgCwJJvQw2
UkbbBFZW7QMFlKsj2pfMeBanWdNfWNw/s2bI/5uR9g9q3GEGLDDcrvAnYe4cZS0bubg+6PNAPgrN
5xcssjmA90Md4QCoarW/Z11XPTpNn3mhXvN7e4CkY96q3d4Wo7OP2Wit3G1L84jgH6lJoLMvOUqt
kSG/P6Crsgi/aOqdMfjdWuPmmgkpIhDFLJjiwIRWfIws8jXni4NWietet7RQn2hGABr1S5w5GSpO
cqGjiACBKb9VV0LZpfrBLAkIfcC5T/gCwkHDfgzLqUXzNhB6VuWK5itvH8bs12ilbkF+mJS7drIG
rprdS968qPVC3hcVy0s8eGWaQ0uNQQta7QNC3JtS67elfu9wP6w1b6awuz6LS0sFRTgVEuP4+0We
sjDikWT6pAYNKPM83H7Z00DM7nkqFWVlwT5VOC7GhhQLrm9Ap225fwsUN6gKDSj70G7cCvGcqEeU
F7ZIZXtW7Tfa5IFc2TV64dZIZivq1lbviLKf+g3PQ9fUfpb9Q8N/qS26ldihqrrN9bnQlnYmmm4w
H6Dvncsq53c/LZ2R1wZaoyZzFza2V4Tas9ESD890sOA+mMkOvbWIhEFp+MMyD6w64rDwzAFhiHHs
ugMCIL/M1lLk+mz2Yt4IjjwkKcHzKT/ahM1DRjN0AyFrYOYPTkJd6JupSn/Mi58KT4/QJKigZJDb
DwPkU4ufU5wDSty55VTvQsO5a9vSVepoQ9Pnvk2PVGheJPqVIH15eTF9M+wCrbJytlYwHnZcw/JW
6VeHxu44PanNy1RBcBuP6ZIidRduavMQil8mf8iNu5IH8RDj8c99Xas3dUY8yx5AmRm6qAocSXq8
vr4Lvj63WMx1gJnA+7P3+CSqD2vaD2GOXotOiPFlLPToIeJGtSF8XENQLGxj5FfQZjSHwsDuS0Fe
GnWKVQssWamI8oGJfNwOaTfeWWMnPOjFi1fK2vKlVhzlcH2Qi5Y/OUHRdIVoZvbxk0FaOrO0FDWd
oKegPiOqr41PYnzidbTtwd4x1Su7+uIYRl4e2UaAq9AXgFNrnvQTe5DaSkHCnjdBQu/18f6f66O5
CC3wdSjuzX6PChS21vnXx0kxe5VpqN8UFnQ9Wha7wAO3njWFyR4EqGtyKBcuItmTb66+UkTv9E3Q
g19zAF29y1UgIJANXJm2i6BzNjRXppD9AkpBJsGcgaGs6Yc20KqOeIJE9B7VRMOlSvKmd5Biwnyv
4aIWJ3Mm5kMLDSpGck2qcLI2N4jZBNrwIEzNVdL7qXgTNz9w5qGdmJk99MQjEME0nT7AjMEtXzWZ
Gw8f171iYZVQNMTumtNAcA7JxwUxMihYTXVgT/HXdqqyF15Ommc4ofbtuqWFKUMLmA4kMp6cSNdL
+5jmBNjKhMNSSH6AQOsZsi+HsM82XdaukVgujMpECxXQfQiPAHqXRsWTSbP/j7ovWY4bSbb9lbbe
oy7m4dntXgDIkVNKFEVJmzCSoiKAABCBGYivfweq6lImmJZ4VK/eoqpMRRGOmBwe7sfPoaVTov/v
g2ihx7PTvU+Xh7NgYp7XQP+qB1FqmDC0fU1pWBq3/VJ/8VkbJgpELg7ulG86Xf4c9VSWlEQe6sTr
kZvJOwQxWXabE+UtHKIzqwOXAHUR1CbRyDzfB1DmHYNGyArF45Xyd47a1t12yJ4vT9qZowpwArql
Jyg6AufZHsiJRELQTatD0OVOHorGGLatVpoQHMIlRzQs27qtShaAJG+T9D+/URNHLirXyMvOghEy
5m1iUQwu6/ZoE5HkSnp3noHzemejvtN84ckdKXf5kiryGYeOhmrEaJhP7Pl5lkW1WT9qpqgOkL7h
u1TzVAQ1uaUrwtvwGrwaOMKoX0+dj4hqTrdJ6eXD0LtKHGjbfMoM87EzjaizaEzAkw54DY9ZK2Oj
dMYoYPrCFfntHjUBDgPJMZJUDq6Ts6NmEPBqDnqfH2jaxVyn4BTRw/fTP6H7+cjK/LTZVi6gj6Xy
Q1DoDz3ybkQtKThNL3oSGs5MzA4bc1yQE/ZGfnDzH6P42KIyDn6Zjd3etPSbZAfv3YigmcFZeoxJ
y4QmiZkfIKwUGF6oGUtY17f7D7OG44ZtgRZffe4/VCDL2m9gQfyorrKFU7X08Nnrp41f+HzEw7l5
NRpxRz5e9hVvPdLpy88OLRj/B0hZYD00f19+Gt1tnm5tub1s5OzudZGw8tEsDmTg7ANL3UCjTm3l
h9Tb0+p6ZFeuswAmODNPUx4XvR76hKD2p3EefcPrIii4m7L8oIOKMuzS1eURnH886seAFgFbNEdo
V6mwXUvj+WEw4sr0QsWW0jhvnTb8ysTg+ZeF6Q2OBpCbXQeEYZ4fMtNdDxlcS862MvU2hkuuxzFf
WPdzAwLIGMUvwM0REM+8GUtaV9Qodx0aAQlIi0fciC5P2dvaMZwk0sbTvRRcbG8iRp0Iv0+HASPi
5GoIki9U5dfEaUHYrV9pDSR63GxjG+2eGdrKUEM0lOImcZuFS9S0uWYe5+Q1ZhNreUUdCK7nB+V0
PEqS4Q4o1VUtmo0HakBA/F+TSn1dGPuZYwWjaC1FTAHqkjfUBWAp9rW6yw9O5x2GINuyOrmG8sG6
AsnsqPIVFF5uBjaGBkSrrVpFfEhRs04h0KdHesVXJfqjw8svdeYUGtB/hryzA6D8m29I2wa1q0w9
OxhjBSDHAcoCcSaXCp5nHDysTAKq0KMHEfxsYzWe0PrR8zJAoK5HH5ISdyz9yAo3khUPm/5jxT9f
HtZZg7iRgClqakqeQy/Q7qOpvEvzQ1XceV0dsnFdoq6XsJvK9sJa6sgk8Pc7NDD1W8i42qBCeNOd
o2lCdWkDd2CV2zZbjQZFX/lCeuLscv2yMW81oAKXn8bFuBjSdz6DheRbopYU785YmTglgTRFz8GU
sDl1O75C1tfNveJAi8ehfOT5AzcfLi/QGVdzYmJ2ABNle9zoHchz6dtXM9hcfvrSAKafH/nNBoeJ
6BUGwMxrF8Bi23nS0nbBl505zidDmH1dRGemhlXCSGM8Nnq+sXIOTq8xokukxEuGZqenrKpqwDeu
ODhtyKyYArbId7m1tH2nVZ35xJPxzD7IduJaihcw46o24vy7l+WhdFhI2Brp9pWXPXslcoeFHfl9
uSncLHTzTdGTSIm7oNWiDNGvfq3nKnS161JlcSq+4nIT9Z0XBgHfjrxf+WYZDiBWLnZmvjaT5hNk
09YqWEEfJQzMVxCVhAV/zOoRiigFUlpx6RkxhUp1ChEy3/mud585xFl5+nHUnwckNhphAkHxELAb
3Vj6+p7ZozhqyGxMJXsgKWa7KOkGk2R5ISdMg2uKVe2kC3N+3sJEF2rizoz7yuk+Fc5YSNfh8mAa
Q9T76ElcAr6eOQkYwy8Ls1CRor98FF4iD8L41JFNMjw62uryYVsaxMxbtE0HNesqkwfDfzbN66qI
Lz//zPY/GcJk/+gwd02lS53j+b1+k/XA6O5GtabNwmmedvds959YmS227jrtYJtYCs9yr5DYCinZ
IBYKXbnWtH4VtM+XR3XWHtgYfdz7feQZZofa4Hqm6aYp0DGQR5JmoScOuruWPYlN7Yq+mxHAAYQb
Xye0EvnYyXP8mIOMid30RBwGZV3Z9dcsf3fJfrIArAFIQi2IK82JOUbTwjWUSolL/XXqhc0SBO7s
Njt6/uysNKPeoOtW4DQ6X+zsWfCF4PfsNpsoMidOGNynZ+7cylo1lJWJDQDFINF+TMzPWYliwxKY
f8nObOGDzk4TTgx5IFCqSLx2U7ZXxIdE1MLl5+wGc0GageVGaDcvA2lpzUG448oDd0NUf2q1LYxQ
po+aiNRS2/BZL3Nka3ZEjTyxAiowd2T01zJXcdvxXVf77w9WJ3bLv4c0O6OFkrmfmBiSRja+dMKh
iJt0iaP/3FgwX9MV6M/Ou1N3M1Er6rUdyINfVHEXQHyraSCy9m7SAxwXgFbBczuVfUGTd2qmSyXx
bZ6UByxRyNs7n32wg301epG9lC89t+Om4jIAk6jkvKG79FxiceJk5WH0LRqaFt8VAB2kXbCD1Nv7
L1ZA0IErHBoBU/1mtrvx/5lMygLDQhOxjPt8BZkOC2IE6s5PFrh0znkEtEXiNumA2/YNr9HopmVn
U14e/OZBRwDhWOvLPnp62fk34djAbFsrlpqaImkJ4iQt9rsrI/1q62unfJXW5r+zNNvZEH4XOtEx
bc4972M0x1OxJu1ODZ9+ww74wqeu6In5a+ZES9KNOR1ZeaAWitRNr2+TjMSQ00axGPV5xRbsnd16
HvqukOHGZWIe4Gguy3TRYVzMein0F0MXSFA+G/Tl8rDe+Dow6IHPEAEUipQgF5hPX4NGD6eU2UEZ
/rUHP6cjiU6y+560G5ZpV6m1xIkNINJ8c8AmLkjIMaO5FdX2WdiT+e2oJMZ3MFPwqhqVa0Situyt
cL18U3bUXWlZQSPWkmJHRg8S62MlHv2cdFd92kMOt1XBHmIpydrOqYo7xN9RwUEDZgVZujbV2AC6
3eGnQRe5Q+HFdp09cto3q4C5Gpi1/C5ME82KdSs17zvp0VWt6gb83FW/6uy+3Psl8gYe0cywHUYD
+oGdG6qGFdcoSGorM0na2ybNva8ZQpFVKpy7sWnMiGGjS76uIWiIDGZYZfdiuDZ6/rES3u6RrRRz
dz7klbKP2k7L+g+uZu6SzsxWFvPUSqoOiG9Dl6GH7pqoNZ08SnSZhQonL+YM7zsMEANO0BgR+Zlo
cR1ovTCVox6aJjJcLAfoGkR81iYFvX3Uqf7B0rQm1koLGPegluu6Uy1GRM0oaSonErpT72zIevJC
uetEUz5IZ2s/li3pI92gr16TDXE5FtlKE00RytzSgE1iJNREcM868POzUr3Cy6uwZiOYO6zKCqWE
HPbgAtIv9OAVysdFWOajvQZZIwlr32a7PkVoWFFixxa3IOdC2jZEw8e4kX1WrXV7ZCEzEzOCWk0S
6V3HNlqZOCDpV9lWghE+tByML3VxgeFulsUFXvgLuFTZvs0BPa3aoF0nlqXdobcEF33iKzQzJCkL
tcQdNnXQVCt9cLuroGYSB8u1wjRV9jYdq3qFkhYg5SJLk0NdWi/j4OhfARBsICuV9hHrCxkOSNhs
L59C+42/nDjiJ17oqZF3alo+/aYpEM2Rzuhw7a6ra2coQ5MFH2T3tXbcawCvw1RoH6RrXXnprfQ2
mco3DWk+juVG11Vsoh6JOCLM3RTrT25yoLzTuo9KXEEL1mMDAY878rgHozp39dAf0Gj5vTf0sLeH
SMG5FHvZ0VXrZ8jn31B+S3sH7i0LbfKJAmZDyjuTOaFdbxITxBO289EY6oUpQL/dW7eAOYCHRZgy
9RXNXFEx1l07drw4oCfIvPI1wEBSTuzQTSCeIgbAg7wBuxDy5A9+0N+mSUjGTfXVTkScOe4u6cU1
UGAuyDd0r32V4KMMocga1u4ezKrrtcrULQgzvtWAjkNRMTDJFpm1PjZxQ4IarJbHss6HGM1tJIK6
KG7veQ+El5M+2amrhZ7SklVPK+AOQa2Ks5A7iAyzJPIDlEKA3qNJ9kWNTMVFan5Hz2weEb8C6T+9
q2kDbUXxAv5VfZ2PGo60BZ9D5b2pl3XUMruLmiqw4qA3H30xvthmbm8D7oFYMmMZkqtd9linRX5j
oW9+m1bNhh/SAyCG2yag10gDU7uKfa7vAnXVcfpRy5S/8XpQ5BeVkcU6H7SVovRLqRsqbOTgh/lL
IBgczd7KNp65G+0gCqx1yspIBaE/2i8tL+Q6Z44d6nU/rAZrLCKnKEJCVpTu+gLoMM1LnbBPRIg6
XixKLXLNlzSIUjhdIM2KUA1WGiYDuinLWhiIoTN0OHmN9UNqVXVHVevHRLPsL1qlPeWWTaLc4zYk
XnUAIKlKN4GVf0/rGk6DEnPVVBYcjK0oWFwGA8LpXRUVndTWRIkXcCSgz5GKYFUmaQ0V3DKLB7cs
Q9DGIyjwXYbWfz25yQFcXvUC4qaBUZkR6SAs22RVetf6tbdRgz3EXOvYddJVfmw0/Ast+zr2tOy5
y/QcyZNMoLWSsMjs0natSJd9ARmqsSoaI78VNbZtK8tvWTeSsBhB7WZAzPba6oG0z4l4nmgAo3b0
vhYZrTGNQEQ5ZWCuUgv4Mq9p2drMnHssXhIVqM7ve6SUotLznS2aUz+MkLeNMpmB6tYWetQ5o7gn
3KObgQcP8CwcX0O0R5LUNELaFnbs9329V/haHPSG+Gt4aPuqsHv61eqhEN0UCr69MAx8LJ1AxTrK
zU+tS73V2E2bvOX2lQeIJfgSMj+0Cj1dtXQU+7QuvF2dA/dmdrUbaaVvhXUJotG2H+1rkuZ+SIZq
gAfHlyyBZw7rnstQaC0NNep1qyQtCyesqrL7QaWbRzVNjVWggvypUZ654rhqr4xa70MfwtzGet31
fRcaXOF2bw7sTsNirhJesdjXNPizxGcRVyJFzVjz1rXm4cwadh1m0GGOapKDIQVqG9sMtdeosUeO
qj0vvwAJUYaBoYKo1Zt6A13M6sqoh2rlpr6ThcnYmnHVsD4SouIQvrH1sHAVYB9saKLUyWA9ydod
M8060rVkAFCc0FVDhbUbgqqItE4aoFDKSTRSyw55l9LYo91DMUgZJZ312cucV3xYrU2uW4CSwplV
g/vIG9PYDMKAmLGX/PBsCimPrm+j3sGItHa8KyqpRbZGk1VQ5fYtgyBGaBe0jykFghg0Vyko+QIj
hNyIvxmF5sddJcqbTGTWrgogKodcDQ6lMUDIuyPGCqEuMqMkS/aFgHhyhdAjrChVqzGfWkVKHOOC
l10IcWOKpGXy1GtOEHLuiT3FiEOuVePa16tii4Rft8uBavcBjI1SO6Cx3ikWawPKL7yvaIwGJbGq
ZA2BBROE82jAX8q+v6ldTF/RwEUfEjjNgX6bfUULYwwyyJ8UaIH2Hmh1sLx+NdhfEbd1iQ2dQBZZ
/QJ96/TIk4vOzOTsMqoVkpc92kcPAHBc5UEbOziDuvTjQMsfiItkmzDI7nK08LYUiAAal7dJURN3
gzcQja4sUSAfXH7wxnLnN1cmsH30Gko2EfRUdVGs6+qLUz306XXeXrnDEsLnze0RY9YtNDCggcVD
Fm76kB+lFVGHLIauRhGdeIfWSsIOyiyXR7hkYbaQLR8YUR2QE5kVg3WieTfGYDaC2aohoiZ2gVLH
QQf+QyktNMTCtfTN9e3UgjlrxB580WSNhTIpNfcsQJDLWJjoViysJr48V2+yLjNLs4tpPVrdYCVY
DaYpEKq5K9sRqCgsdY6eH9DUVo4z5qEMfbroqe6XTucCdNDW67L7QJ1tSkIgdi8P5qwV0CHjo4kD
84aBTkeNjuMrkR3AlhCa4qkaPgr9e7vEUX92f7mAHYGKYSKiM08HA73oHuXGALfeL1oadcPvbN8A
gDEAo9yJP+f08Tahda08ibmi95PQqrl0Ps6t+fF1YbYYut0bVUAaXBeCTe+vRtxbqoUNPD3ijWOb
OuB80JcAbDKbomLMUMdPh+JQy+9W00TgFVgR9UwRk4p3Ix8xA2DK+dvWbL68hiIy9XpUTdtrs9XD
ERfUMf2NRTk2MrteMM0mCN9gpHYevey+9r5e3rrn9tTx86etfeQV9cZIkHTA88FbHiKWCpYyUEsG
ZovusrwmZo8VYUgRqFAuqRWeO3vHA5g5XcfmNuIzDGDAZaL7KJzYrT7V724/mq31zPVmxeBWuOah
fO0RcLPhiqLrca09X16Mswfk146aQ+9koXo31zAWXkagdurKz8ReyKEuTNdP3pyj9bYap3c9BRPl
D8MPubjW2tj015fHsWRkdgp9jwsnG7HmGQGT89pI7rIqcvX/crZmCTmVFzUL+rY4aEDWp5EtQm2R
ym5pRWbrXgZ5C4Ue8HmklW6vuK1N0Xkmkb/yrZXv1l2IUvKAHhY9B3pHA3K8wQVCgJdjBUKTp5Ln
LwbzvwSDt+QYzr8ZvgQ2yHOQkpy9GbjTTVIwozj0LMKVTBtCoceXl/GsiUlSCu07E9JldnRzW/rS
C7DpKblV+Qdpfa3MBXzLWe9wZGJ2eodGHzX0EsI7JDGUHqmx4D7PDwFAJKRt0aA2L4rlQrEWQX1x
kC7AGkSGdtAgbFqiXzg7DFDLIKxELRSdM6detClx8fS0tEA7CVvJYWfhFnd5LcyzZ+rIxOxM1S3F
zaFNigPqOW5cV+6482vbDisTCGDWI92IZMcDUhwpiB1lf8PdId86IxIBZloxZEdSP1QG++ZxkKMo
ByWHsmZ6JDOKPFJiyGgsh2SFHLe78npwFAw+GWOvt9sw8JGBI4b3bkLNyacejWh2fgeb2QmsgysH
oLC+vmvrhYro2cWHGgLwWQBb6HO8tNfxbOAgwwDl6FODO7QrdrqZLSzM+aX/28jcZ3elrmrc0oEs
NLgBJIwR6RSZscurf94I4G0TjhAHcXYSi6rFzUmwAlW2LrzTQZ12+flnwybQzfzn+bNjmBLSpBKt
cAfkXGmxGfw1ift2b/xOsHFkZuazdIv0oqUYRps/k/TaCX5cHsbb7oOfW+rvccyJpAou+nKsNQCl
ibhKchJzW62UlX7MSyN2hmzlEXMP9WQvMtWwYi5qK7ZYXX6J87vu1zvMfIFntU1LJMEtsLxzWQpM
4EOPBozLRs5uCLAcAt6BYj8oSU8dDqFoiRvdAhAxgooR0tuWUy2YODuOIxOTQzqKFOyMm3DNyBHo
CUSzhzYk3h4+7r+0MtvZkEHrGtlhIEFfRlWRR10SbOiS7PjSdM32t0lHh5gMnZuOiicugXThfJ51
zkdzNdvYgaqamkDWALoMjzxAws3eB+ITZwvnZ8HMHA1a+Dk8u4dhQB7rdhBmqGga2ubzYL234WA6
R7/GM+9mQI1cK3sb46ksgtVIAO/TXi7v4IXt5Zin2yshaMKqJcZSGXLVcVzMqwScVv6C+NZ5M7+S
a9apmRxmcrNHcs0QN0rRMDM/gev88lDOL8svG9PuOzopLu8bi6iyOHSmG6bNjaZ5Ec3Gld0vpQrP
7+NflmbHPmlcKkeG0RD1NdW1x0ahUnh5MEsmZscebEjVqLUwIUbVAzUtPzbC2162cX5R0GIMUDy4
+eeohLFV0qwpPjcuWbUmOM0371aQ+7mBf1mY7S70LyX1aMCt1Plq+M6qdTP8xpGHTKQNzi10mrxh
mycFVL24iSPCjQ0RWWgmt0GxoqB6uTxX5zYXsKI+qL1AUfam40xCATlwCx8jQa2/BdVsA1lxMV7L
ZKG77NzCHxua+cjS1prWkS58pH5deXVUjO/mEsWiHFuYeclhRFK3F7AQOPthRBruN8760fPn2UtS
6WCMMvH8xnvRzUervKq6hZ07TcI8v3RsYvZxN9EkhbZxDwdQrLsct78yuK7xRWm1r8jYRWX7/fLq
n10UdBgAUjM1/c07mhRq7p0HRMmh6x6d1kXV5L00QtOamKj9BuBEBa/h7PsbdI0GPb5cHAoD0nvO
pmNPrONxGzwXYiloOTt5QCKhwwl94IY788V9b/g8dXBlNb2rtI6dJNSe6MZ6Ms3f2cpHhqZZPXLI
VpJKSA7CkF+FiMAGtbq8KmcHAjGsKZkJsY45/AioAtSshJsfoGoQE4uiwHkoimfU5SOt376fz3xa
I7ScorUWCEUAFU+HA6QVN0QRTN2LoaQPXrawyc5F/8fPn7l8nrtWQoopYgXiQosQhKFHiZd3ki/M
2zm/f2xottnstofupYOBiGQMBf2oa0Uo2EKGa8nItHhHi28mfqCBbhitQGP10HX1bTY6kbEoFDw5
qzeeACQ7YGjHR+yNijMxhW6UVo4c15iuOeBB4juaZtF1JEIWoD7sFKuRL0lEnP0YHBmdrRRDP3dl
TmATNziwMY9HGkuoqTggG7u8w89Oom/aoB4FR9YbbtkqCDrSTTu8MW6dGsnzTdIuHNKzY4HoAOol
AYgd5vU4UC2IRupoOi2QQCPBdVU2YZLf+f6ny0OZDvubhTqyM9sPgZsiFhNockQN+pEv8b2dfzqU
jdAUjqM57xnR6UhAstri6aVxPdjjJ80fF4Lxs2sBGo3/mJgtep94yihZgwzDF5PdO0DbuwtLsWRh
di71biwdJWGB0w+5c+jaa//djWyTD0M8BvgztDPQFHl6KqEnk9hCQy9kFzzr6ee+2yTN4+8s9C8T
01IdHfyszwXRDLTH9wawU0+yW0gnnTvxYDWwITID8BqK9afP15ieuT5FZDw2+s6te1AFBUDkfB6d
H6J/YOWt0/7OvfLY5GzWUI7TmhQEa4eEltdGWcU5oI2Db+yrYUmW7dweQDQLgCvOI/o6ZsEZhdB2
53kKwRmwUWP5ZNUWsBvx+5cITaHoc0GLEBznzIhv1aNbC0yhT8QHXbo76oMS7zdsAGEAlDgIwux5
ROPStuUZKbMDBx3yZhEjfu7Ag0kPzGNQSUCv2DSPR7usyaHm2qCqdXCCT057Zy4c9nOPn3I6oLGY
5G7noUWX+2gBL3BO6izMh5Av1WCXnj9zJtogszSj8IZOtgYVHGCu75t90MOD5hgwlsCDdgXYEE6n
B1GkUTO3b24YAIOe/yw6trpsYf7dmFuYnQkrHXrfABf9De+3urx1g4fqmjuby0Z+smodfzVgBZct
hHZYBHA5zTP6gxaMgdUnzU3ZG3empOuR0E+GVWwy/pTTe5+lhyyYcuPGXtM+O9ZXgJRZ2EJTeuFF
pgmbvwj6EVHAMFCSR9v26YRmCVCIg+e3N6QMPuR68NQUpAWADBDTlqcbSMrtBtsGYwPdeKX+bDGQ
TTnKbRdyHHPnN80HeFXARA6OOUiTzWbdr4MSpW68hkG7NXhfNl1ts7gZ+4dBAq5qc5THfIhfh5by
l3rZfqabTucAtLZ2AGZuww7APjm7dVFoIjlgiK1uFDpsNpAqy/deXdxUChIBXkI2mqt9llT4N3Ks
9yR1vlVW92rT6rsxtA8dReU/Cci97ic51Ndz/ZYYTbWugHVZkbH/CFYmMwZzfwF8uYqrRNsxR4H+
CfBdT+2tQN3icxZ5NYkzqMgCJ1hsWhfyOGSAFMIYXJVKCGAGvVffAuy5M9K4TYI08mmyVtLZJGgP
6DiKW3VJ13oKuKuJT4Xe3uemxyINbbbUaJekCObHfGLBmSKrSV01eMs1FbREWb7Kqpv6c073Fv0T
P/Y/L8P/oa/i8Ofc1//+X/z5RcixSihrZn/897fXokqK/51+5++/c/ob/75JXipRix/N/G+d/BIe
/Jfh+Kl5OvkDIKhJM35oX6vx42vdZs1PA3jF6W/+v/7wH8Dy4ymfRvn6r3++iLZopqfRRBT//OtH
u+//+udE2oJN/z/HFv768e1Tjt/ciOyp+Md9+/w9qZsqeWnO/PbrU93865+W88dEUQqmIDRG4bz2
r3/9X1ChTWlVNH+hn96BYysE4Jj4BesP9GqiFxH8zTjoto/lrEX780fmH+BQxOmD8hye9Z+3O1mi
X0v2jwKRpkiKpv7XP/8MUH4dIw/Np4ANWfim4N+TLs7sGCWy1CYMkx6VJFBob3DtKAvSKqr7dtf5
2To1/WvlGY8OIsHKxqzSdoVm4hsgbewVeiyunBzUMIJHvcrvNM3di87G2fCu/J5/TiS71Zl66AZ3
CJvS22dtv+mqemtw8BMX5vOo031l6x+FDQ+l8QBSEbnzPWdumHccPWPGD0RXiRHWeb/JskxuRJo+
e5y7rxK3OCggKtN4GIqg3TjoHr91NOHsO99roh5t+buBgWwTAVr7ueGlE1pmNnzTR2LGg5XLSDM0
/wP4J555/US5FHe0Sq2QSfdF6skQM2QlYvRR5HvQiXbrwvHYHeBkbGun+AxLadpOmDVoRIbOThZV
TeV+HEZ+D9C9ePGYaCKDNkasIdWJBpvWWQO3WrRxVXolixh6sEJeAA6tF95jOXW7jG3gA2vadFHu
ZywaHYC6LV0eKurt8HmDk0pLvvHa6l4ilRJCGZu9OEBQV2iGrWrA33le0w9BLndNKUowUaIRpYLy
sOAbkH2tXNFegS8tSnN3x3q59fgVwMxXflrsfKuKqvxz3TQ7sN2G6EBba5UIfUfdJkkZIrdMopSw
zyPt8BfELbP9Jg6qJg0zWT871FsXJqSbNPfrIBXIs2lk+F+k4Gjph2a3XexUtkEDCrzavZcHkVYE
EYpUYYAx2U0dpYF7bTCtCykoBAu06HyVqYsZtjqvqUODUPlSW8qJU4eplWHLemeYBf9sNWYTZwW5
zSXfVfBq66HQvw24vD6QUd5D6kvfDiRN70p+Y2li75D01e6uaoa2KsNeeymEizQwF4YNde67lHvY
wC8Vr9HK5UhnW7fJPu2ciBO8Yl52GkqfPY8s0L1yg9vYmQUQ/dBDVh6If/BafG3qRF7lWXaXES+/
8UzSAK/jXA+Vme8se7TRAmWj8aOsvRD6HHe2UkVIOTQD7aD/QiD0+GeU8C5/fCdfi/umen1tbp7k
/wcOF3eAS+72E3tK4HC/H3vZn7/yp49FZPbHhPBDT8YE60B743/8bOD9MdH4gd4T1CxoFPXxk7/8
rKn/AYYmA5LNE/MyutcRbP3lZ/E0yGKingp4MpquwA36Hl87K0RP+EngD8H8Ob0fiPAmh358S9Bl
KwN05zRbDjHPgwM5zBvN4QD95+0APK2UlkY3jUOtNsJHYUCXkg3OwY0NHhtU4Bs07sZ91fhLtKen
Udz0WtakhYYwygDoBm2Mp68F5gnWFRnDa+UtIVdmwpQRuy3Thtgcc3Ytm0LeaIwk9aoqLY7UjL7I
uz4FrEdfIfDLouaDe9mUz4BW6xxm6omu9bpWDJADBa/nhloUp8RxMz6Go0RXwsKF5CcA49QekPVg
wsYHFol0fFxPx8yDYDSLknkbeyB1u+o86ws3B4PFWWLo3/ok73GKgySURd+JKHB4B5aRdqiy7dH2
/et7fPz9neHfseMcXCYg54ONCVAKJuH0RSTHjXVEFLLJaCPaOPUGE4I2I/1OGmLcBplv55GVor8Z
kGuFr5cmi/vMUlRbAf1h5JEWdFAYRxO0l8SXX23ajSdTBJ0hBNeTRMWkXDUnqqIl2mmFz7sNUPs9
gTgvc+1tlVYFWViM+f4DZhlpbGw+ZPyAkJivvREUCCVk2W6MDAZXANDaxrqRvvmoyt75YQJBH7Zp
09JYaDY+6AALk+pd90csw89GPRC8gMoRwdBc+AUVm4Q0Q9FtBK4PfphqZroCreNoxn1ZWfRa7xNz
YX6nY3U6v1ODhwGSPVxiQO02C7x6h1Vmy/R2k9SZ/Jr2WY5St4ceMyD3bOcK/0ytOcyq3idFOI0V
ngyZQzSWQIEIJB2nW25MABhQY1ttrCbXu1CTOhwO11yJnZahBz2kCToWFhb57WixuFO1CtzK8MT6
bJ8XuDXZvQVod+n3bFsHlZGDfID334ugkt9NV5RRyXm3BMSazvHpJINnDIpZGCX+iwj7dKzgFzSM
tkmbDR3txopI3lY/PGgGsM2Y0qTdeDXAjNHYIuWEC2xjupvLh8g09NNzBJ0iwMww4SCAxP5GkD9z
NawvCTye6DZjgUC2IM0Xo6PV3uqEfsMaB/pd5dpTAmRvSWBth7Ske5+RNAHjkTNcVRUtQ1TNwCue
gpndrsp6h7gy2JbBkAFMwo27ajTlBsHcS+6ldGUVVrJlquhXptugcZMkJHSqDL3TnCHEHUeC8teY
O3s0pco09htVbtmoIQzpdImALWeJ9qSCTEVd2eMwqvKHWQJV0hvqqhgsNMwZdNwDAVojeKHJNh/A
4QdKOz9GX3X+hcmB7czB+oELsHHtWSoNIfwAlvc09e+57qq1i17eu2zAwHXKQEHg3LU4j7vEp8E+
ATGeCHWtLL4ZPPjSDLkd19Q1r7ks0CPZu0UZm7Xehq7VXYmybbYBaf8vdWe2IzmSZNkvYoP78krS
aJvvW3jkC+HhkaELqaQqdaGS3zZv82NzrQuDrio0BujHAQqJqsxKDzczmqrIlSvnTmVdiIAASBXe
Wv8hHjdkh/JX53mB7WNY2dvYzuun3xm2pXGMYsfWss4XuAG6YHcTe52MBKMKMHlEpuyFy8C+I0CA
VEuzTmhbaDdHKx+Ab8X8s6+xVx9VV2eASOu2Ulk3IdJlGNcKu33ydlVzfLN42/OJSd6wyQ97erAL
eCJPJZbMNgmvUUnBxhkzU2ZNXqgdv04WL4CZ9Er+HPAT5R02I2I0RaXhZXA/YhkaO6AhXKv70yw8
DkA5g1r4Y9MrjuWxGgRt53Tz8Da4KD/KmeKvsAVx9pxmBv8dQ3Di30eMfPMLoynKc2yQ46KPbek4
xxs6u2Kp8xBxVLc/FOkBjSonfiON3W5kH1kxHbNlDdM/hkT4sVE+p+4F4jp+yF55+ZNsIITXiS1S
7D1EIsO4IANVAHcq0ThneM/DCGpJhd+acInfV8cT/rqEHIYlqgamm9tu/tACbI9fr5rWEL+Yqibl
sfpM4AN72CfAhRpkLqQc69+Ml02f+2K6eKDH059JLrIBYg4E5Za5eT7NJa6Nu3RblGrlEmTlQzpb
/Og1GMK5U0u4LFdNhNeXKXR4lkOxlNvduGj5U9mhjM5hmqi1SfB9wxuFcmEGvGC6m6bQdvnEyYo1
bnSIbQRu4nYGrH58iYRPxraqgqy4E0Fu+27NRhM/RkT54JVU2E98ZqlNTbctg5i+WRD9vTMOW4Wp
9vR35Jiv7v2QyUeJ4S/WJdMCT1y+96Zqy5n4vEYAePgdJCa8c4kkrUo1/WM03qs6lxsjbTanyJYM
7bJnLyPfp/kUkK2UjRjgGqgBRew/RQxhv875dF1ghLqRJcB+UNu+IOlOZbfziOah/rKEyfAazUux
nZDZ4N+K/Lb/5XPMAbslzHaszJoS6Nl45sXTgClum+WCkEc/O6hqI5ZS2angFmeZznrJ0HzatbF8
lLbLxmrRSFLYPVpNNeSrP/K+wsNisM2N9I4MpHLsd2elPPXCpU8JuCiyGxKrZItVqO2vfSb7dLKD
Ckg7DCuuMJlYXFucZXEj0zWchzqjG070zITVCi8xPISTEChl7JAV/ZUUe5I11dL3pMV3Mz4shRjV
cS4LnbWRZ7ae9h23lNDD/YT865MLmUHYA9qFDspB/zJUYdBV2Tw9RhF0D+dHWAhNFok/06hpo4C7
e4x1ut7tVQgKEr659LcDmD16n2Vf8RZvWt9MhAWuCV2Et4cZo0EOkeSxJyMYf5pDoWxsSatDvrIR
H/3I5qUOir7KgRlZk07RNPu1rdPtu6SE76pdbIfIYkHErxW5jtOCQMqMnQsZLw8hT6ojWnSsOcYB
+IES+Sw9FhR6rHSnNHm38BvwOov3Z9yj+lSmKz9OzgDbs6keBPeBZmchS4I1l52f4D8KLiNkpwai
P3wv47qe9aC2X4xuSZdOFbvyciL3cwRkRTQogZC7xTYsmQqEiOt9O+5Crq9ODDHgB+ibGjr1oTmW
ztjasH3tgoij8tMojDyOZoVhvQncdMbZN0xYw82lxzkVpn9bNCx1oPPiCwiOH8h0dg+p3NVNsC3b
bCfV2SsLqnqA/VZ45FMTfI1BjyNKm/WqRTTTQ7lVJO1GAuz+A0uD8nUKVIbBJwgCUTrIQ+n6dDkY
VuT2mhCYYug4jE8bYj8JQnx59blAwqGXfR4JdkHAJJqaqSL8bl2xJHnvS119bzoDyQFl16EEX0HX
whTlAZEaUderaThnhuclPnGpcHeN21nMEVbSk8CtrGblDcA4B/IZkScKqgamylsiLz2WG3ByliF/
YN6Zx4rDqxHOO24tx7MnvIe8JSIHDUOPuKg5m14RLy4OO2JnLlsuw19JtlYz0BJ49TVKhqBFcnSE
sAMz/73KeDtsTlFMzJIlHQ8Dm0QMbXDl54EP4pXRdexWKHz3mEOac5zyoYnj4RayakZoQ7O+qwY4
1w84psq/8yFNzlrpCEe2NiNWxEf9OCx2HfFcREEjcwUqlZtvMoml8n0Yk+BEDLA3Icd28BJXOzv0
GC98hGuYn7IJC+6Zwnwj06gT0j1pKdW/V1hh2x3fTtjhuX90Zfyc5dglnvtpPXrhswMO4BiAgB6U
ADTjoEvyYXpgWxSckck1tvkqwm8UgxrxMzNCR0KceE1vgdBYNpc8RuVyoZgyXKIYS7B9rMCgKJFI
UxKYAJDFjo+7UdINH+kNcVBPFZ0fingYHlds68X1vBBnUFnotZs2Wg2HLR0B3y9R+Ve0j85+SgLg
TWAhM5KhK52s64wOwBDCDMW54THth+hHChjRIVD+LR7l+ziub6bExE64uZpqvgNkgYx2/bBv8X4J
vUouWdh/oH3/w111WCLyu1jJXBc0vre2GE4LDsYDK7d7D5dXRvYZfQ+/kUHIO8OGfO12ie9rub/n
Cnwy3os2VCG+kIt84FMa32ufs4Yu/uSyaryPc/uWSkY7AvEdCB7XzhsmipHHgChe7fjHDmarUZkd
1G7oQQRUNz383nWxAPWZAnuwwYB/RrJgiL8PNnDKF8iQOl87XqmwoW7nH6ko/xhbsvMyjj+DLAsu
BsoqIrRQbBULHkBHf4zh9FWpNMaQJ0yanWLlJa/E+uHn8ReO4Huc6k8iUWCKlhZ0gBu6lFXbhkdw
yro9Gf+mm/vBRse7bFq3mw58v4Mpchjioahp7rZaoLboQBXppmFfIM+Q47IsEoyWgp125r9lj/X5
HDJDbXH+tdVm+KEssGmMz6Tpt97c6M5FaygWX3MUQfW6a/KAVB8L2lCENRtMp4SV4FKw6rTO0YML
wr2eJErUNJDi1Fu91aXiw98VC1SNsrKsoWPMOJ7T/XPQITBDThf3HrrFCSrEs0cI2BWHJyTeMdM1
0MjhG87Ed76l/YFyUnXgyQOxUrlygIm88u+ZMnMNLdY0fZD3TZWOvBF5H7RbhIRlb4ovVS1Zu/Pg
7AfglOcVrh0Qor7jIX7KpuA12zIQiEoLzXVVEbAF/Qd1QM7gKwGw0pzlT8XqT4kMu1AW6wmkiaVm
k06OOzzGXbl5UiMJPsDqVHLZUJScohxqb5BFKTLM8ncNjdcRXPqxUvQEYI2Ja2S1Ve1sN8DEo7k6
7718KNawr2e9oaLdQ5GCnRQDSyQkojeniW6nZC8eidCvbkv6hxjL+hepTNpYFKN3HDjng7cJKE95
9hFJvv12ybqcgyVMXgrcAi9Yvw4uA6dRBzVl6ILSkzeqpul14vsO72+cfDrJl28WzjNCBpAXUGfE
7T8ykAmOWhSoMFLYBP2wYL8T79eXmPIPgZvl0Yd7WkexQJA1HACQlj255xoRY+Eex52dydASOyvR
rT1sUmohn1tWiJuIkIKpvULG2IK5zQFxBu2JhqchcsGBxMsnKEvJwyQi+aJNOLYZRczCpHQrZsF/
FC4EjESLGCsRcSoeIAFNj1NkO6OC5GFQwJnF1pRlG9IQY2ZgzJBlabFtyBfU/SFWh/FoRc+9ndsU
0/BHbIohES0c/ixoYvNpOawUqJca+0zjI9rmCqCnGzuoZiqCBkCS/ID2HKMdlRDaGAjkgGRtZNLQ
fVg0N1bb+I0yfZ+uQnVaztvF2ImBOlSib0ES99VQkj94hKJeZxB0XsmqcR0BSaZBbck3caHDTH6l
TKWtwcxFNNDOvMVYYtLYCl+KMwcOpG/mbN8ibMjNeWP0jgN6Bc3tVlHKGlQbRpp0AP0FD3GVHkeH
HswBaP/XqJCv1Iy4T/q2UlHRt0uANwG6baDNBcSoTHWTCuP7cDT9JRiWFQ8iS9izQ6T3LbSOARtD
7fzmQsGnYw8iggJ7uUQZ52mBFrjUa3aMpc+eAomEkQKj/ROqxwUzpXleMZcoy+mxtx7Ez9CnU7PR
rEL/gKf6gEYKUKC1D1RrMaJeus3lH+s4oMbkkuhLuOTqc3Op2hvviOoq1GrJcYRQkTV9IgvEiog5
Po+RLtdjv/tY1v0iV/xp5dYtmXLwdoD0hBCHkHyVkVu+KuvtxYsSLCO4VAMZqw3ILbZfe5eXCNUN
EH0XObwFwwAKKsr0P2ZDgHm/VRqslpkhEWZGz7Zt0doi+3wPzguijDFFBzyO45WECBQMXPk39r3Z
JfZM/Cwx3weWRX/hZZVnlFTeYeaOqVO05Kfbo4qHvNQh7Lhx1uBBDB9NFGVPIjDFHThrxWc5coWb
HVfPI4oXekZrnt6vQxbjNw2CYwEd/XlB7t5QDx7qKIZ4e2lBwhqx/p1bjQtzEYE+0SAygNyN/fjB
CIdpIPb8545IjQPuZd8psmN6CMEnfsJ8db/PdYhzEuCy90gkfqntNmafM9fRHSJ75hacUPsS+HL9
PWxWfqGLfAR/yT4rPbnTlJu4dW5c8A5H0uERTN+GeeavMN3tl9Im2fvAiu0t9OV0WGGDqldDWAOx
1TcSNTby32PxWs0+vHCKhttOgHdzoLIwfwTcE+w1qEfDIYt1T+t9XvajhNsJiYEw7Dsali1dwnxp
gx11Z95TNCjo+bMEe/2ThIXCEwQJrhVi6BE5VO9L9r26ElxdWUKqieJ6DDaJvqV6kiMi1vdkhvKZ
VsBSLjmD/ul6Dj2yePXIu8MRF6pfsgeAJwMcK79GlVufsyAvLwJnSL0S/gUa4F4nwpVNica11gvC
h45eZWjYK0ntAaiU/JHuqBKKydGa5GZKawYw95vKMtOKXbmmsnDYgdml+98FRbhjL4v0AtbxL7Mg
0bCNc0+7RIjkUPEQ40Ci2cnxXHjEnm20ixJMbvN+c4eoLD+kliesULhmjBAvXGXjaTJxXCfUVD+y
aDgQvj6tOHAfvE+OYWrvHPaEZj8isyBvVmLTkzHmr20GjT3xU3yFcouduABooNpn+LS4HHUzr7DX
7CE4ME3JM/tOy+jEVdj/0uWG4xiz8DdH0wMXzMP0HEmwoMqQjEfFPFtRhmyFflhIWK414taq5RRN
Dtj3McdIGK2oBsUVi3/ASK5LDsDlgN1WiE07FPMnplFyg25iquqyEYXlymgMTdVhiDXQ4xyukTun
HiXEI51DPbQ6GQpx3am0w5klvPxDDHXrZbYeBPkS0aRRr/K6GnS7Lwv6wKm42sxrsNmGH+uUspYF
2UlUK2t8qq+pTH4N0S1xxTMVuqa1ibij0Kw2H1+8D1rJfMey4iNAyOawr596d/k1hWGoGWym79qJ
rbrxM+i0xqU5YFLiUeMaxcADE362FXfc9ARjeEPbvkJLXPLqUNDt781U90ncX/Hof0x0PLqV3i0z
7DxBMPVdr+e5oZlAAe1feoCnGmSvd328vCZCLzUmG1+D4AqNSv4kZnxoqU9f9V6dI8qnQyKrAEXQ
iIQK0+fN3ucZOkDwQjUbH6jIf82yPHLPx5ZWKbxeir8oFbwZ+A6HcLhfS3EXazlAGav2H4pu52Ig
faMjdhF6+r3lywylhdq7uaw6NEgYs/EoRqk+imYLkQRnNG40WBKuGgcOYCyJqJVF4ibDzVKH4Neh
rNg+g5KUiAoB/ZKU0Oe6aYL59VLJ9ZtFgPVx6L3hgUXwgdVl2d8BSpZfboaKMb3F3TMIPX2INzQ2
Q10UqKNlBCxg9UokiY9xT+IPotMGoT75vdsz82JnJPy5JESFL3C2TFk+fEnEDxPk7ZRB3mY8HSwi
tZMqANhs8vsV4gnHKpyatz/ArKvqfet5/z0nzJAWxaqmD6tGrwHqcgRbAExNWGYN5wrv+IbLcOui
QpDfPJBs74p0nu1TOrHCfAH8x+GtB78zuG4yhVpRA0vmzTFYON4AksHK0BiOrgheGgTdHEJU3PI8
OP++6PUFzGUQ8u0HZPxmXnh0SsdlaKOV0ha3HH73rHyjEohW1xdFF1ouP1H8lB0J1w+UiCCyLlAa
3Vy8FAHwrSoNl/sx0HfUkewpXzdQ2MhuXFhXmQqAfcQ1B4ODFc8LQRHuPVjUBxuv4Q9IuPjGxdWa
NlGPFYITEf1yx7N0PKukCBcINYS/kGK6vT4a/0XwVoJhMVQYh+ZjYV4yp+ceJxR41XGogwQ1PbHn
kPKR4sBBtalHaBL1opk6pSL/YeIt36526Gl8qYxI30PW/w3R2T30hS8uvUwyOI9cGCNjlQD6d5Bo
6NEnFQRabrh+lqEcao/D8KVIrO1IYuRZ+iXDZzSSDvIMf9jHwr0U2It/4avKOg1SfDPEy/cmuD3n
Y0B/9jjvMVUMghtte1jMLQQG0nQ4ZOUxFBV5HKW5qBEgOEwaIOtzo4e8GcdZPDACLOma8QxfBCdO
1urhJ0bLOyw5kWkp6CltpEfwO938E+ejvwTokU4CN1YdbASw2z0y5C7uXZw3rsKAwWJK9jgRUjUL
Q+58RSNICuMipla4jV32ykpskyXZuYdnGooTQciG2Ir8fYL8/aHsxDtZglu7UBS+0ShQdJTAKqoI
IqbBC8IYcQS9Lp5Z6xiMLi2vdIkHlIKUiRuujZMp7WhhoVvIAkOhAOG1MKTExEwHzjzIi4nEridz
8C/2Tvz0bLevSvkv5WdzCEifPdukQrw8dgLf/Mpog0fsBVCc8S7ZJ//CR8GjupImaxa4LI7ai+T3
6v14ASM4xlOFR3d3+Kchg7K7+spdxpBNHeyU5A/yiOhVTrP8CnD31XR2/i7Q9ttBAH3uRXA/FNM1
gHN9qCszoBicK0tfUhzSXYhhSDsajOpLgV5pyE2Y1EjILWQdoUaOWh/xDxKpfYVoypMDN9l2HHGX
PsRkLz4MjHS1U9gJKTZqoYqVvBYllHi8avYJj5FvNpQ9kC4Ay4zG4W9BRXRgWU7PqV7ftt2HJ5kv
+TODW/gYm736DQyk+hFXMrgG2dTDUoj8V1HlCRQJiKZS3hboA5SF12JJ8l9BTvxzMSDhlvRIUMVk
Ieuom/F5zDCVlXSMII/GgDgzu7xUfalukWPpnyVGcmRJFWjCOgOOOEbYO8qjshUoVT6y3ckHm8Fx
VMrRN7Sa0yN1jrVG5rchgxneVe5AlJwW90ldsh9d5ec2EenalJLCzqSouxsAnHzZRvUau5weLTKI
kHLM8wMccBvMVE78NSWCP+LTXl/KXCVvq+YDXltcuneHQU7ahHMcFA9LmbGDWhgEMEyiajk7NOhi
6v2Ia31H55HE83c+AAkNGWAEdNllzGBHf1zQ/6FRblMOe3ExY7mkBo958S1PnP4OMThCLvDS5w+r
VB46jQwk9uCD8ccUV+wBV9QEXZ6K703F8YKRZhW/SDenpIVvLhLA3foBck0m+dk6SKYY55EDcCmm
64ebqS50/eMIffjQx6iVskgH52qAs64pSsZ+ulgCnBgosgb1itmJaNcxHbrRq/xZDthtJUmhoEIW
8T3D6xbnVZH8mpPAHkH9BOwThkB7nBAZ9Y5rKgAde4LdP8HsdcuU+sBEY3uJNICvYQCTOSQB887n
dTiHuQ3u4eHkHc9tBj4fs2WHuMii8QIo2Ljffm3xhg65gGVvgup5J+Xq62TdkmM2LnuXlHprIrmt
dbymgHCyfa7jfp7PQKXEl3LP0G70mJgCTh29arzpzSCC4hFacnoouDMdRp/sBBdbUqfgXIM73AcH
fIOL1i7ihwcR9DvEU86abYZABvdhilOyAMQ52/cz8KvkKZ6ructdfogUdycM6SAwTn2CEpHYE9Sa
vPUoiBp01VBFHWjpLBjhloy4+5TLZO9zloYXoKT9EYJC0MRon0CtHIYTq9DD7SCq369YYu/QTpTP
cELtyFdw7A6TA3qfYcO6HXu3/dA0nIE5yfVNQi3nz8LlFd57+426Kmo0y+dPnmkdYdprHku5Rw9o
L7M/nILSPrE8a8uImRN8F3gIc1t+2WjecGTbD74WxWEqaT7XK56E49gncKim5dtYgoUPGM3PRBRR
t21eHNmW/8Yga2qx4g2tsMplU21zWqM7gi0soG+gnN/GTKo8LuVsP60GGENhMHwFKBHTa4MLB9M9
/kYTX2GiOkI1E2Mi/kS8BA5qRBOrWTaeNQ9RdGR+BWEximD5zGXSDCVA5Ch3Fnv2+87fR8gke6si
QdBm5uoUmX572izMNPVGjUOsU8r1IZUQqA8RzTD82OUy9g22Eaez7YX8yxstIOPAlMIOhQnv3Q3F
h/JVgFB1k9qA9dzhivDrim9aRD9FavXZaF2gSrSkf2RCoQ9d7PacQfg5h1KbDzlYvMh4Xw0MoUXB
TI0BABzDisQhYgzQ5P/hIOOTU2XLjIAqKCNcsnPv0puilTbGzevVJgm9mpL43+OqKwhPakjOJZ6j
uUGWK0KviN1wK/nyT4h9vveZZqxJbBZdoj66zatNmp5ZgA+lVgEPPw1Mcf3BqJF8zYOAiD6T+HFK
i/CZAp17WEw1zNctH0hriNxfqnzdsShQ4P2vI0mR/oFGM67BcSxwwGpM4hO24suSaEtPHo/oZ770
9HtIV3mIMR3HVrb7ogX93ooIWvRGsHpSZDysdZLj6o6JDXAmglPMeOAv6wKGPwqBTB3jbY2vZABn
eUp5PzdFkGQ/p0iWT1gm1OtVUple3Lyn134M0BFRUfzCQitEWgFOpg/4hnbeWXO/4oQZ6pGm9hqr
JT6FBKNWMxIMKRKFZJF4n/MfMLuGDYqJlTRu1P1rpArzliRD8BQOfjwuMRlMvU3CTBiyF/tZU2La
He8dBY53sggCuElBXvPkFGFREOJqadA3Ffj/zzgEz2SEKwAy3lhdlzKizTKCJtmkKLV+MN6XEsOU
QjyCQK2hxG90aPJhW8jJY3Oa4ZtdrdcIfL22L0pEjY1QPaFcHksG5eSIdRcR1xJT3eSwD0GS1irW
w0fBb1UVuU370NcUp2XE56jy2J1QpwcgKJcxPrZ8y2PUQ84C/B7lezk0IQadx9Tyx5Cy7TBOpWt7
Uo6HtAd/BBqJfC3LChVuUE7gIINCXT7vFbHkAQpYcNVFtDgIrlnyalfCjrEQC8p7FtrGCivedM8h
k2JFh3aQIX07a3RsOGuILGrcyNX+CH8AvuhYUttq+Pl2qBSFUp1kYTah9jD+3bEicWhssm3DmEKx
C+Cp43ZMMETEZHwi08X0mDLWQgBpqfVYvTqHyRpVMUTqJcIR1ZY7LjWJw0a3oZ4TzNkVhiIkns/z
lOZLl9CpjF6cje2vAGskz9znxdaiMyxuRaApsnpbE/Y4M9RDepj3Q4CpAdxLgcOgfOmneAWPDHQT
1AOSHvgOQxePMSzwXu8vgdD+hDhZb+psJHj33TatMN+E8VHxLT/HaJzWbkzyFQkEiWrhFcK3bOSB
AdggMQQ9umUP2sEqECqsD+nB4HUhoOs+KsyPYV2zn6LyoK9vxYo2LKDkhFJlv2Kvm4RNOtI9b7n1
DEjqajL4JkA1Ickef+7Rxg97nNyXAYQ1PPZTM6wZe1DoaNCJ4i6B6OEKBQx2hm0xWFy2BrHwL7kQ
up3wWj4Q2D52A0YDHWwD8JzM0fYswp12+5r8FshFhfZrKOZKs26l17SzeDoTWr7yMupPfnPQbxK4
seRuOmWW78IjkhoOnNcs39i7RLH7zBOM5MIosS9xWmJWT4ccaLdIqIAdd4IY7QsaXowqgtnm/iII
pkgH9AFQ+Go3Gg/TYO5SeDCWCUXBqfIZDEojXWBdGUvHopapol9f1gj4LQwTVZGe7YQ40He/Ltvw
4x9/R9ANclekh3B6J1Wo3BNiPVNQVDzKTeiHaoR/CBEH+NGB07ChBiO7ORcHYMoPmGblf0dpD1Y5
7XsHD9MuIJuf5c0TFTHF58uW4ftYAzEPN1S44VSurU6V/wvf7UT9CqiHMygvAvmzjMECP9BAUP8e
4MuCVXeMh5DNpyeZXaXTOOn2ROb99R9+EuzLFCk2BlARtIVXcGO4cNSYLEQZnxzCDHEo47IA3929
RHxQqDynvjRN8p9mpBD5HdNREElhXrvZ8w5TVMJFJgqkkyIF1m/2HGCwrB4F7qT4sQ8Kilma5bH8
aYMcl5YyeBtgTwqhQZfC47Hd45syTiY4zXUe1j1mQ3erybLvGQU5NI/IVyeSgFs5k8oU+N/FQ7JK
gTGJNPaw7BryH1yLiPm2S/iC1U1dwSFG1zOahFuAWKHIdzSa9Q3d5L3BVAWDICwerodlyeNbyjlA
9Imewk/J4upFr4Y9MI67r0fZ8jazeUBWCypcV+70IdKeNQFFeV1KNiLsIh0G1LDYPK7XGeW4IFGI
bBm5dXADpF+rzYZfMyrbdysYWnQdF7fWc8J4BHOxPf0FyAd/6l0/PqagzqPk2/h14PH6kDuxYVxv
/A+yTh2StyJbzym+HsCB4K1SNnih8/C0BznG/UXE1Rn9zg7llhj5gU3MT4M9kIalXt05A0XYb2ny
aPoA5+MWQRniyyd2D/pjgX3dtzVxaRsUbnjb1jX/wLA7PqDpTOFIKeSJoar8y2Kz4TDmqFyMjLK5
xcmp72JzS/SJc3ZhLJjvhUfjzubqZaBFiNkBHGilN8tPKLRfI8A/VzWMw92Ib/ZPKuhzicruDhbV
T92TnRxS1HhI9ojHFquYsEB52ONyNhfghKNIC+1Nva7kNR951FawaHeZG+M7HouloWGlwzaYA/8P
Hs//aCvlbRb4z7+vo/zLzuDx7/m2Yaf/n/+n/59WCeF9/ifr8G1V8V8WCd/+9/9aBrb9/S+bLbd/
5R+bLWn6H2VUIDQZFWMR/vMGYYwllQKKHHybmC+nRf5fG4Rp/B/4rPGPbgZ7LMHe9pX/7wYhthGx
hJfdYsXTHLuF/6PNln/dvsbSCPL4kOKNPx0YBPyR/2buLiqrc4lA8WaQ/Kel651DQSagFwq/fv3T
u/LfLEzk+e2H/ZOl+z//sBI/DK+nwBvx7/lCg9WxmRQmKmbGhfoquIzkRU8RjnxrZoxkMR2No3vM
PfmfZV+m8ihosmIao215CrUIcLuJHGkw+P738jkolc3OAxQ6/RSrrJxOE8Nt2mWIwQ3OSovco8Dt
jTrlxVrcJ2xU8+NATXyXaWjJDxPFMk+7VotXV5phBtIhRA3yNg4BsrXQfzINuyCcpXUEK8thQL00
tVgkuf1LGWaWCCbKkuForME0xeRoA10yTMnFSqGGZpyUEKd0TRFSImP3uEHLhS8Smwq8gWFf/qwG
CC3QZXfkWWGzTOHwdxRvBbc6eeIzKXkjUW7QOl/2StYKP6BZ49H9H8rOYzlyJUuiXwQziAAC2CYS
SMUU1GRtYCSrClrr+Po5OauZWvTY7Pq1dT+SmRA3/B53j0OvVrxPJ8zH4EaunmhnTjv6QTgePpRu
mDHBUKgk8nvLb22UD1OT2lSxFNDakAXKiWC+vAoVmRMuRRozxFJ+R6i9bpeomkOZMWuIZX3Ml7iB
UWMFyBEufptJesMTiE30PdMysRFTrH3HGQdIg2KoyUbMRysDQAAgyvtGC6h94UTTq3ZTCK1Ht7j/
m/Ko2jYaPxG35y6dR9ihyuAk2w/bMQEbcQb74jXyKaaKcGtEwxv5P3j9GOACdr8fyShfnDV7asz0
LEDhwB7z37aGA3Yd8+mgTMrJcpWFXPGHdnXtg1faxFbHrDBZ1MTYJaCGsrQ9ps549FY99ekJRkjR
eWNbw64uW6w5nBgzqV2nBbJlQm5MZ0jtnkJJeNXHpc1O0CgpPlMt7Etefz1NlmO6AA6QKbxt+Z5n
LJ0bvf9jzNhRZp2DHm6lfalK82wu9pOozJyA+fgr6U3wmPjcuEWzzQEgt62Kyp1R9aGAY3QnapiX
sdlmhnaZIDmU2z0hM10Al7R9YZhHRSVK5HJc1GVPjkDWnR2R7S3UfISXdSfnda9WOFfFT29q56F2
JvxryR8END9Ouu6lG6dna9QDu1ovq8UKACvZqzVMJ11Ee01kKhg9Amp7FR1IXs0ObqEnG97cW2WS
wXu3BfA7wekNSBgmhFgXq9fSE9ci171NLKl5qgb2ywxGxJ3BTfsdtwf2z+RddLG24SwI7LdynB20
buMRw+4hplea99vQABxhmS6SGXCX2P2ffiEZVWfi3sxr8myZtOMUiuolY9k0eX9GB3xxchql7NY7
zaZ6qFR6qwkLxfIpaaLTQbQony5Xm04uPRdhWUF7sqVfwsgiHQ3f9htCYLFNmTQ2DI87Fyuu7Qwf
/KIPpsuf4g36D+pU0OpJfVNp8lfFI+c6bWXam3Zd65yqYvxwrGU/WBhwRaVRuGH330kHDpmQLRRa
I1rqSrINYJp11jzzJFf+aHw9i19alggSNPHz0CDeAKPerAa512saZpu7yJC0v/GyapsumzKkbrUf
tZpepET+IekhLPH4nlaqtxqDfMRkcXCS2GQfiJZ9+th1NOtV6kHQHenDkSuf4/xfyCn8I633rTBJ
kB7H3xqdkTxZXsCKB1HFDqBoaNDzkLFRgDfw8aEtxsBeMm0zsZfedK6H+S4hEUGa10lZ/DdDil1X
b3ap5rBvZ8pbJauOuZxClSmUcFCe1TrEUX7SsxL51BsCFNrHPh+hWVtuVVOWj9gOuk2XwjFMNiBb
btlvsWsAtcoJXQoRjqlRrNtycZ6jWmL+zV3KYJjMhqaiz6qWL8LoPHYrVii15a1v5wUqqd1nCSTv
3FJDzU+zOmf1zRw0T0sM9ZTzmoag688jFpFdioqMubksdvNQ/V2L6o12yN9QhbvK0BP29pSuyWS0
fCtKqCKz0x9VGNumcs2NwFdBH+Q4YMQxQ8E/Puh9a/sYQ7NDNWnHhVNsMDBu9z4Clv6G4T3ZjyxU
sU0HwuphBbPosZDxxSm7HwKdwogGtk2dJqCwbhuUPYF70o10X1/TF9h27DWz3JDVgphi4wcwYRJ7
Ngvr2snA4UQU8JKoLlz0VFvpc2ecl4LqKWPu6Shkvb1lDwPcBUWzsRpWkFCrISABhiFtCWDt6f/z
7tad4tg2Vu93nvxrzTmPBiPPeS/GVEimroE3RuntwQUxb7NKP9kuIGIK/brHI5rszSp9RPr5FJyq
69J4Ge5STVnLXWfpzuwrJd8rr7X+9FmpXSrTINt8Ls6yqM9VAq1bYydnV0zbU99+Q4W8mPSo/VnL
Qse/0F6BvNdHSPZiRxlNyMvvG0Xqc2h4RHtlux4yTd9HRAls8TTskxGuN6saN+jm+lA5GqctGYHz
xXt2kH+nmi/XnBp3n4mkuU1lhuSE0hrg+7R4RVblSxzxxhzRbvyxKCw+KL4ktkyvlWR9NpKU4/Wo
9YXTPJn2am1FapzhzP+WlepDdoSUOK7WJc25qUrRU3qQVvAhqiQ3rbJ5zXbjdfT6mCrzlVL2uKze
K2Y1v2l699JlONk7b3yLvKhCG5MFJYu2tqnKCItX15zG2OsOOoOr75Xw/FwbmyrW9U0is88K6PbQ
6PaHuzZeAHb+K27KR43nVCQMVqWd153N0jbxteXiQbdy5ZvLSMWSaLVtyetFJfnRrdNHu+7Orqye
bTe1AmONnfsLcA7sxBRPyqN/zir1wo+VXjy7jvq0l5GNyCTuAasl36WeYnCBaTOm8k5ENdlJmNoZ
7gbDjKN/stfm6Wno44NDaRiPdUcG3lxqv4kd/BmXpb7g9Xhiv4RzSDLyeK5mvAHqhRUizU40tebX
yvlUVdnQ52nLkJNcjTLC195qq3W1qDDsFapTpXIqV/XokA9W4JasA83xanjeF82UZ65w8cABdNo6
URGOBcQJ7WOXsVy5T1bgyXzgLVHmBiMz6Q4DZ+VYqBMmOMIQq+l3rReBZxknPDZIw17+5eTWFYrp
mg3pS8NR00Co6hIo4rgpfnJ8fBoeElaGjr5NlQ6QDB5gWo8DdZurKfDCFfy5jBgMcnd5vnU3S6F/
DS45X/Vov/HXkgDRLt/TbL7qcgDLlfOp7IwXFhJPpal3RzE6sHUFpgG0xvRaliWXokfkRN23RDjQ
PUG/qXkBGWiXQ9bFDGWiWYtx53ZLkzymlKrzenE1ufiTM1d/0tmU+SFJ2oku1LUon2LdzBdOwM5s
+GlOjBD9WTb6S1rqzk4zokrb1BkY6R5PO7R33ikYoWysISbvfpLJF7FnnftR6IyEFlWMWccuYisk
pOdVJ8Ta+/95XDmZeILlDj8NqylJUXcn6P9IAYsrk4+voD+hZpvDUwFfFHvpbH2ANAMjWtN16Wjc
i/r/I9zS5Fj4z5GIUDCPSg4uQJM4pn9ymJpuwD5vscgVqOS4expN3PPMh7bxC9cF+NZaT2Y+Miik
D6Qa33vF8KjzOXv9lnCA/Jn94UQ3bYEPnlD0cBZGpWOrBJZR+eAWWxeUWGcyVPYpIR2FvWROe4m2
Vpa50Ttbfxkhlhs/1qbl9p9PfP84h/lUOdmyUXJ1G2e2a/9j4W0rmUjWhaM/lF3x1uMyeENe22ul
yVtYWzX54bQ5NpP//FONu/36fx8z75k8mJZt03CFa93PvP/jy8w15OUYr4nvZKyCt6JqrFerNUQf
doC+ERUbCEusYVLupBI4Fy13dcE/eb4UPtc8ENd//o3+/ZIJULNZfNscsckR8v61bYPWd1JG7KrH
QsE77kn8Csb64//4If9+2jYBbbiliSqCvYbv/OdSsmdLwaTX5dZ49sJiqw7X0tnu+s33r+lYhfUH
QPojT1EDAd30fXfPUzD8z78C2XD/JAKY+KR1Ijo81yMbAM/4P79EDqgYyRi8aEjaE4uzlyRiHmHt
N20tWUfPSzJ320IjMDrJr01pHxryr/3STfv9ihbG1iy9v6jwNLcD930tvf64yOSvo42HKB6L3C/x
hPOks/JHs6PZEXInY4hL3ocG2dttRbMTToEFI/FV74Q9p+h7RynkxlGmzq3J4JGNbuto9WVg9zUQ
hEPLR3eoW/wXTYZforprjYCuivCNdJMxMz24Tm7iQlvuI+xM22D00elR4NnlM3FZP8oqT+7kwoHV
0aVw5vfOXo74Z01+8vQejfOn2S+f+tS8R5Z5pGf1BFaRbgHtAtlw4MICe5hKjCCk1L3Es7ktY76j
SA/z1Nkhcx50o70ioErM2u4PnfahgpEB4EKmUfci4akAGU7KSyOccE3nXS/Bai136ywzflZCMaL2
ORmcr7SNHuY83rOreUKZ9EdWulz1/WdpMC1Z3Tufygt5HuPG1N2QVng6vGEPNfuDkeXcg7omJYYa
k/+xFg+brhnfpzv8kBmwh00bxkLb2Yn2k/PCMVkY8NaY/tSifuHBRV/noHZzOt+9bwT4WjYSZfRa
ubGFejxQS977wM5PiWV+2Hniz2P5RigzZdqiwNuc6xv2I6F0W5+YJxzJ+aHugKcb77Na7EOs6L3M
2ou5Zu9s2e7D4j6f5jCNpq9y9qbNaNVPVjo/F7h4WvhfvTd+oRbv8fcx0PHFToW6sht7SWLjWAqa
e4ep95WYZp6Xbl2HWFYZ7rPq00m1xY8zzuQOc4sv9eSZCet1HnosinyLfqFzFTnkiT2i8T/U83Ad
rOqFnfQcwmDhloi64qeqLRl2ukFXbb1TZnVyyjEAukU0p6+RSuL0QSh5XDwsMlHJd+zqnsJ51TN7
uRCLK2ahfNg1hXpY7dTyR6t/1EZruFQLQY3VkF1AQ06cEK9a23PJr6Ubaok4Zk7DvtU74smbYdUl
JJpXZxtjUnI3dixMtdgkhKDM12teNw+kK+2iaEToFtAiG33O9sWUhHLsmYIstR5Ep70K5KKDQIR/
RLb4mxUTAQQDZQbF8KsWg/SVtip8MOVwGLnbAhpCPwdveHHKiGTq1VlAiwEmJXR6aQ/+utY2O/qE
3GrazECphyi/8rluq5qsrcQBCHAU20xzradNWy+On3YMQrpJA327doEo0jPhfvuiVibgpcr4N44v
XsMjv12jbWlP9bvb8HYgIb966GY8FDCiPP2boQA+m8nRMoYRhLb9G5n2sRrjFjkCp2lrEDklO3HG
dPk09+O7BhU6J50f9wnhUJGV+dJCPKILAVojEh8CgvCoYW9SbjVzSLd9s/TO+JACw3JfdN0KCtOQ
W1kT0h3x2zuTfdWd6WIv8WePt3Y0Wvbsyx5D/q6JGC17G98G4puq10s6GtfIs0OTK6Wr068a/LHo
tMAk5BUjHP7uJWxcg9j//Dqu6XdZGQEgN4Xq4rY4ut+5gLZrbMMfFqHu1aR7GJ+j+jIS450+h+zo
ZYPodqIEvnzvO33aDbPsN9JiXp67ettXoxbUgA4Nf3DML5e2wSi9nVE6fxxtxgYgPMxhhbFKSIZU
wUJWVh84Y6N9yQrzK14AXDNdRiiOTO2ncc46NFI+dI9nY2w2JwPL8GM7pM3l3m28Wz2Vo5Ni0OSw
xMW/5m+epFe+6ZfFr0wzezG8vL2hqv4eNOOgJi1CV6AmaNb+aiMkduROC22CYMTzQeVUiJPIdJNN
7frGYul/F4VqcEyGEekPsEnbLK5+rnNGZxdnLARGfDd/ufiIlDqzfX8lBcp40vWMbvAyla9jqo1B
1gs8RMVs3qrMKDzf5I88uR2cmbDk8B3noj1mWbOecTHDycBc4COXZNXEcEkwwNWuLfqDgwO7mnTh
a0M0YMJTCpac48Y6O+d0mtpgLrQHd3ZvA1AMBj9s8KTk9KxPeb+Dch6rGJsdswAFVjOzXpJ3b0Nv
fbQgnLgzWNLZsjd9TEPa0XLbS7/Mj+s0ELdQaZSjy6H+Mdfht1UO886I8A1MrYY8WrYRko+BeeDT
04GJiW8otG84ErfcrAOq4KQGVNi6/dTnpjnSdgwflLicV5/Ke56AWZVFekW8EX8MZPiwN/oWGKAV
xoT3srLR2vKEvTx5LxgB8JnjQ3Ndq3gz0+jaMUVrBx6tyYQ84YH89cW9JHuCPUzhLcXyi2yMn5EQ
v3Lvydm4DF45houbVFSnl1FIGAbv/mzqkz5M9aXvsS7hgEZQcDbEMmFwSa3HtZm7sGYLTQv13NR9
wL2cBvWkUBUL16yvq+pH+tiL9lKOBvFNrav1W4xAVKEvtfvdj6UMyMJpnpamjA5xSitWxDBj6cvF
TSaySCcbX5jPIOo9TcwXL4NGokxnFrhEvCEtH/Nx5UJmq7cg5GzdJmJHGGvDpumWkLyI2zotcudq
9duE1Lu4uI5dZdJKrldpkCHbAU80OzfRch8YY35P7O7J8EZMDTMPwHSance2LQu/n6T3oQ2JheJD
9uzfCunxRZWdwDluwdgt2bU08Y1mEkas1YMOK7dft+5bWzfGRuNy9GVXNTiMFgIFzEqiSQ518cwo
At7ZKpeoQrt48soqedXXcV1f4FbjCV9rfLClvpxnXHzv1Zi0eFP1KDRLEWNz81hZZEDAttVBr5rR
cssMXHO58mYoRRzIe1vAPnr21NIQmVFxT4AffVYW9/MeNrsNogHREM/yQ+UuoOfGCIAI/cxyTZ26
4V5QoEcRggEmsxee+9dOzu2RzDbcDjUDnt/RpM021XGzHbAW1Il+ItLji4/mc0m8S0a/DcsgYgub
XaaWnUHa2ZYo3SwkdiTWUZo7CbpouX8mm7wRdrlhJqsGvdnWl0M3dvQvcV3e356TErCeU3HCjodU
qOU4IlgRnViatDBluKfSbMKJOU/q4Lr2Y5TjHNIUbcettJtbLdedS7LbY2VjzIR+2ktc4nVaNAeW
BViHRFGfxlmduUPY6xvEF2jtDDff5V+8/eHg9RmIt3VDlvpfQ8yXM3jAl6053/qy2eJEumvlchPP
45/YsZ8cE3cc+V1HsyIewZxnHxn4lrveTwumtNWycbMiVmwnmzBd9hMrS5e7mSnbdhZaqJZzAWrx
fNarrthks3fEooGvMyGT2XVvcY6NW/X5Xkxei4tx2S0inYIlZseFys/bMO32MbE8pJgr9Qoe89oW
+eRnY8H/oJpfiqhqA8rdee9WBaSD4TFDGBy9Nz344S86nSq80UyU1pwpsjpiNmZZasxB0wp1R3/s
9DbOLCF7PORMA/iIQPFvMJHWWY6a2GmTrX+g3w3HqC98UZVy05iUgw0t8ytkEmgh4mhFiLS2tL7E
LycPfArEZQrQ7r6S+3lxFYZbpf90XYLvA/P68Buja7HTOL9fh8p6LAqxXKCJrWedqJtNu7i3BqQj
tHEa/wLmOE8LGQOrl+xmS1OPbcWkGtsg4F72NtjpuiEsE0esElcZYQWpjHYmdHw9xh2CaDx3v1xn
6INSH0jIW1zZX/FbT3+rnGwWniyfWTbJI+EfPJD16aPKIw4LKk8fypj7KNLbdW9zQA7bbm0Ig2Bk
hc0lIsZMs62Iajcs4V/JM4hvK5G0MK/yUut18btvyuWRhAm5NWQTWP99/I7qg4JqzHnmMWWzly2H
sMq0N1XJx3rq+LgxKHmj78SYeXGWAw3PRvOU9sqvSHru9WWAdImSYbdoo/s9kA+MrBd5THP3oSQG
bEkIAUgBZZci9QtHxM+WNRXPq7DnN2ciGnEXI0yPt8mpwTLJStS2C/BXoCrG+XFFPLsn6iIt86Bn
g8jL0pyjC3FSwTh5O+brZk8iyyOLPVwO/dVR7XXpsiDXmqdRsLxF59jptTWGnWTH0PXe3y53m7s1
bngXszb58yJ9dC391C2RFq5G2vhZTa3FuMZF2GdV5Jt1U20SZQZNPJe7mHKfvcMChUfL12TgtM51
81yb4mSM9RGp5QdtXwQ8EIM0lgR4O7yvZ9S6jSMb4uJmQi+SpbvBf57GniugnrLnoqofLPaAOCXU
xoNK33R25ZsNCyYZd5d2MLvbIryTJ3EQiIJ4V/KoYPpkcZja+VY4MYkoHL1atHkqp3MM2WWjv6fr
wFMyJskXYxC23MrYdqb51Rbmq61F9hOraAYqMcyf0ljNjUw7YoarPOZbLt+jEvPTvA6ftZa4hHUU
MFipetFWr3704oRBH+kpmG233gwrtj1unwNpIrWfmnETEupLolKUtGwnF32L8GZcJA93P0uSD71m
XKQEl92JnT1Ya1QG2BT3xjyeefFRwWdjInaqyDmZzmSFJltiTG/mY9x7JGbxsbcSw4bR+zLzHuVC
REvaUnW/UITpE4JxoiiG4rDV3EEH5kGhAz5Wwy1R3ok4k/KQMttQKMOBKLNidSywKgbZFGdH7l3i
+4GN/2AguIFWf43K7nzqlahucE5tmXW3nFyTcsLowiuYI4V16NjRHoreOlKNph0NK3a5ebu3djWb
zcAy40m42S1n8XKe4tJFVQUZt+a7U3W0d3HesadGVzT90VPy1M4dAnDSkC/DC1KsjeKtvPZ+31XF
Hnxt3UdT/IzcrxH+izDNEBJGDcnppKBrj2lnH0YKQT4o24g3U1ZP/qphAxAVRvqE1V5DHM6gT89D
2wEbxPT4ANq9THbG2jhXJEQaZRo0gIK8G3AxEI71tvTjsh/d0Tl6ecKZql+rfWcT7Uve0B4o+lvg
VvqNdx44v7K9I2lt33pnukcPer9Iss+2FchAsvksre6m9KYKhtghL6acCcWZExzlefMChvInSslr
Uzxjg6q0vuw0rwi4Ggx/YWncJ7MM3IwV/9K3UPLpMelbc2MuMQVLAP1uztc0aFroCOciV2zrd+XB
FNOzu4w4kB1cXE65X6YR0JAFSGI7J8sEGbQjYqFbHscosddsgsQEvPGuKJe/dBK9Nkq4r+to/GUB
N4Jv3ttuxS0xJrE38/SjQAfccf7VAtxE7T0tqPIXG75xnsk3ijPWEIVy916Z8J5K2Qxadwd2j4w8
EHsBuq1deiFuSLetXzX5tW9xtmWCz9/W7G+bgpePQgosGI6KScZpnvLJcn0YmmJrjDr85LTLC2xW
BMhkx2QmVLkoKnM38H+ZnOxjhHVndJAPNbfquWiW5zxBfG5dTu1j31zMRfCbkLayTczmtW3119WT
NxLdMATXFr+IucAcap1vCfPFsNPr2HBDa3rxyB74lz0wC3l2dmqsZfVni3SCbkxPxjIs1sbJi44b
BpDYXoyr3eS/Y8Gdk9raNsmthquHEbFsceYNqTX5Gn6pzdrdjzmurfnrPAnm8yhYFW+UtfOGreC/
2xTR+tCvDcUwxbOSgANtpr30U/Fei2TPp2hvdJv/sBa3pak+GH4PHn4iKP27nNgt+XYFcOAa8ZZt
a9H7h4yG6D9oZCE1z9PcvRYrMo/Wt49ZinGqbroTgZJnS5/3YzZ1+6jIqKLSx1sUGSfPdM+u1z9V
JLJh1LTfBNCN32kJmRh6+V7pNkprcc1U8ioF+5wmnUJRryRwFV/CXV6x+O4cD0optUr8CUX2pgvH
2cyTHiZ8MA/I5z2SHomOzj01Jx6yh2WsoByQGfnGRXbQbfHTLoQkJkMWWgOVNqPk504fNgMqqCpH
jBJTQ0woqtk6FJqbAg0NRWmxd+yRrw4RIevYA5fEtHiK5Qsv7n7VJiaPrKnDufAm/hFxtm70Z6Dx
tzZRf7i5xQmuONuylimCGA9ljpcVhcx9zIvpWXLlegbL1xlvBfzosDfg9p2FiVKzO/jlReMcCKPO
/MWCm4N9mHTpjYNhyolIWUws7m0VZYvEVNQhK8SgHJz8wwNC3bQWHtGZR1CysJZ2O80KLKdsg1Wj
lo6t+hdhiQ/QbNOOY27YmAACZTUn22qZbq0DmV309gUJ4Wl27Y/WA27DY0Y+IL6SytsqpwyLBX2v
Tvk/Zpjy+Y4tRmfH29dFzvAouu6XvXQ/ReLZO05YiqfiomGZiJFkCjzt5jap7OE48yjemtaSM+rr
N5ej98aKbA5tUXRdgUxXfXpgB3SOW+Qp/Dkl7NDiPkl7fZ2XuQusYvws8U2xOCLXwImOQG7ZRle8
CGuDgZ5MrbuFLbkkavKg1ZwvdzRIjOr5sWReRIE7zo+GbRO7LOGS7KIdIPTrY+7Nb3odv9Q9h1av
LR8c3SIVQM9fSFiPuCCqfVESRzFmke2zjkQWnc+x3l6a2b00kXXSa42ssCItoNSmn6HnEZCMxXNS
6btCsBhTREeYdTsdsMIdW/Lgwz5hKTpFPR4sWoq2qtbfBsFbPcG9DqqbYuVaW6RyMFvS2vAsurm2
jRtOMnB3FqdgDB4oNAC1+GeAL8AiHnHHLEFhNcNZt6rnlZxjXpaxu48NDgRWWik+KtMOInd5I1LA
z/Lly0txPhDCsVx10n54XRHXK6xb7CVis8JaPwGzo2nlZqod1yX6PXUgASSUld9LaWhnOTSFP+pe
YMzRCVCNpgOnwlAYKbRsbzzVnYfrnIO5v/S6d0qoK9hV+CcJfUivmMXQyCIb8THlYbPKEcsJekJR
4DMygO5DrdN8tp7NNeKSxULoONu1l/DZiQvw1ida8wY/2r84Ud3f1kKPbrNm1MHdvbc8RGQH8FTI
R4tha5yxecs8OcU6b0wen7sBVZTD+RSmOP8EqBJ+2m/bGYVvycp9sBLPC7sahw6LSFVu5dR1D2uX
PKUEKPltKUCz3XU/KTfaM/dx1tc/qiX66bXaObS2/aooud/AKZE+4Ra/8zK+B5qhOuXO/KlyeAiV
OLd80detYY5vLPvfU4++1YwpAsrnft80TRqwN/sNxY8peKQl0WEisRS7IasR8c7QFpK++gU9cDV/
FbGhccvy5zvDsJ+T5anTUuugS9sMHMv84+Vk3EymwTE7KU7apHiIu8BIOvwEYHr7Tigfk58kXCB2
T6tF0Buw/6vgIB9C5QVtTrAd60IMZgZj+0j2DIEOd/ADcayPwHIjaXGU0M7EGMyhcohdFhPECImd
hzLhm8olT0grS4PxXinkKYa6ziHqZdQFWJ20v8ckugiBrQtVVm4hiezLYAzNmfgQ/DWULG56O+Ez
M46N2yYXDS1sa8UdMre1YjNe8yrHaGh3vCAsAk+qKu5hGJr22s7Vq1PbM0/fotCyLb9bkYedIp3K
seKW8AFiYXrfGMjF2tnEjFZB10Pvbozuvk1yOJuTIiNs59jb0vBjo4WFusvYidFzbM2bfWs2l0rh
dbAp5w5US14Mar/lD451axvWVjx1DlMlwyZhCremSIVe5bbEyqV2GZKDtGkMZJUJBH8jORVuR20N
zHI+soN8nzTnu2xGLldJonVTe68m0VaG6z1rSOhF/IoIcfXGsriQhkAn0Oq1uDNTfF+e2C/wYJBK
GrMstuj7H5MnHUY6ZsHMiFCgNOJyCLYcvAZJo/y0I2+HHo7mZBfnyhZyU6TS3khtOJQKdsuLFjDo
edfV3gvhWyl6ivmpzdObN1fnyeFk4XBWQrVYyQFd+bzIJlzj9yiZPqZZcZZDfye9SQ8N5b1Kq3+e
uW5lM65b9HckXC9YKu7OhJky7n+VJLux66pEEM2y2g6QdZlwV3pl6jcQjmAgu3PNovM46T+LZT51
C44kKzLRGWhRIh6PxlRrulRQN55U21lYwdgQDmvX+RPpBl2QE/FFc0j+F56UMNOkx0c7PeYzQUWV
k0M/lvjHM5IqW3K0Y+WSdQeyhSmyQ6SdvqwS93syGVtydA6ksrB1W1CfmulmJb+IAkx8BJoj7SSB
qxU0aEbvLJ1fov7PjENE4+CEIcgX3U+c4ZihBm4lmC/Z11J8zHXyVGPgqvUYT39bnkju9nuzP3Kq
3I9L98sgCK7uVdCoER1pYPPqPo3tPfVwoLEMg05Pt8yCPMBVc+DcsrOb9JdUPck6EBaHYpF7cmVh
F5dDYohDKZNk5yXyWS3QQL1Zn7DlVmELlMQRkqwykWZ/iij+29jlX61VNxIkrgzl73laYHiM71q2
9RYTlLAtZDTCVlFfclUaKIfMjfkBsy5sq83EJ8z5NStxm2U6BlIi7jhxnLwSP0mL1KnLunbCbHaw
OgmkXz/X1dUUKX1gw4rGVk7TZ2s6nArGsX2y4yZ65hnFijonzsdfBY2MTcd6fjC4Bq2mxNavofUv
NFxUmhyLoNAG529fmPGrF3dxmKt2hLsYcFuPejkfaKrxlV1bgblWr2aqFCTp3cjCzrcbgSNmXZKq
XmbTFt8hZCPZzbuJ2NPt/QifErJOOrr8ieK5fa4rVNLNmJByaBX2jOpkSKzmyiZNJuXPzTBHO4k6
DN00c0naktxbmJHFlzGqTDE3084S+i/U0nthcrInkXO9KhyV3C+6sWOw++kL6V1dq/lQgpWOHqWX
gdL2Da/RHmDLzUId61WcCP0pjU17a63Og4I1AIWgbwn6RUgQ5KZrntOW3IU4KbnzxEx2CXSw1Wi/
zSbFxepEbOtJxSMdqqGqpzEc5hFvBzm80xdC4KSpEkBT+6fjxHSZYvFfzJ3ZctzK1aXfxfc4nUgA
mUBE+7+ouTjPpHiDICkK8zzj6fuD5Ogj8ehItqMv+sZhWySrCpVI7Nx7rW/daT+89jWVXD3D7hmc
rVlUxna28VOpMKD7t5yBLB187lB6b4xGB8cplJckqD7oyT6mHmE7pXMylFjxnGLZJkX2Ath73bFP
z5G0GKIyYgFAk5xkdfnEUXzaYdmkE0Bfdm/FnfEaz+zj5EHhSK2AKK4AGkWIy1RGLpKV0+xzm2s7
nXh56CSnQxLCozYAhU/hGXaAahWgEjYKNKexr5JD2OK5KDgNYpJzn+Dk3M+qvBQTgL0R6FmedSPT
R+WsnWI0uVB6q2cmsDaAlFU5gJdwJEeM2bumQtgwWiFJKbRuM9C3zGd6gOj5IzzCtyrJqNcKZoOg
vmd75QdOvDYT7le7veqKTm412PZdk3bbdOaJTue9gw2v6hWudLaQwjiNS3wPVjDptXQxjQu7PpmN
YQu+f4fVfty2kplvOePXbaruSABMtuU7P4mnqjrWBR3y2Dcu6j4+MWzrMcuRTjaGJ3ZRE1zNVtef
G1P8qY7a+2LQE65616chEQfrsHMA8YFV0gmxB2mIM7gJx3WXJ9wlwt7VZaK3Du0Shn42j1MfwUHX
V6fC7J6QXrPM+DMFGFFtwDxI4Q3bWFtzPybCuzV2ZZerFUJO/N6uhtVfz0+oacAzRelVnJq7IcE6
6SX2+Fl0xuPUdLzjzkFUyZxlNfkW4I46CqGh1XUMPSp+Gm3xHtZWe2v3ORr/vGFDTuTMTB55yDRS
3OdcX1Fmp7CsPPSiBpkOyXwVhYF1I5HHt6sEGtDaYH69rlGzr0OM5csWdz/U4ZkzLxUIgTNW4T40
Gdyxsua8mngJY3Qc6yv8qmCsepii9DuPaRECQc+rE2XM6jjhVt6MIrvj2HtNana2ibxU7mFL5Sud
O4a5RlxEBmzd5Smne9i8NZ1fsENrZZg2P9jZEgcinyk45bsnUoDUQDS+PnrG/JOZMgFcwU6dptPe
1gGNVZfUuNM0XBpdoku6jYX6G6dMktXyUqbCSc4nVSwu0pmESG4Yu1+XVSeiu1HSm9yOCbaMEwb9
nt6aTt6uoSt5FreLxXg8wRqEv7/rphct9VRs28Is1dZUHJi2DlRp1sGkuu3sBkVy2SdG9t53VDRG
VbJpVy1/9Cxy9NRstUNJh/sk4VZsPIoLTlBx/K6iMc4f8pH7Gx8CsqJNa0Zd9471kUe9iRjsMJn2
XD/WdFpTZoEP9EW57kHXLv9JRo5Y5daUQJJqHKqlvDINQjMyzyjWtP0+20DMGeDE1ON44Mlh74ss
OxtDt69PmAmhMCK9wvtEmADvC+PtzB9F9/1aQcyY3gbZ9+4b2CrjIYQuGW1t7gHeFum/hzmgNL3p
BxOju5yz5Nwyew02JU5hhmA7mM5F56WY4CnS870aAqvaoo7FF4EQC7WGyykpWZs1jpZbx+xbuCy6
q3d9F7rxgWfmyHWfYUjsklpN+spzbc87TWbhdp+o9aJi3aB1LNZ+mgl3NXjuYDzFDXz+1QitAjxU
0iqgRG1I/81oZtz3ZKLx6SLU5kAGLJkg1sDziggWuE8wpcjb/WYw72xo8tEWs4MJ8yfNjbZa9YSf
nZdKG+HR68DO0SaOiuwz7Zhw3INmTRAYxaqjsA2HrrRoxCZ5758wVU/iNRT8qr50MBNlt42hFCUV
o+LxusgYSp80Ngr0DYhKaZ8Eth/J80HjGaMtwqyDPBJ0yEltgRo0JgGtezSH/o0GVj5QaLklgSkY
5cedEElMy1okUtyYanKe2qAepq1VdYgVLDhyi6zPSHN0dPGwcwNVMwsNGxMlRUWsZ9cbsj4RuORB
Nfjp5HOw68qiW7l2LzWeB04YJDag7u5vVDorvN1BxDfDpHgxjZduoQHaBchDUKbW0F5Tyal/LKd+
Q+ho4TLegitwCVJuNs4SqRV/iwyF00LkszzCqyz0xUy2VXZgQ0co7JlFPxzAKiKgFX1DX9UIEQKs
osJn40BBGN7ayUwHRiSqvM/rIHSYlqVzcV6J0j2NkfZ8hqLZ8cR0guLATGE4Q71+HktmjyAJDQQn
vdG311mZEUxQjHnJKNGZ2vvZKGyKhAQtG10+6Ntt0MCzMGlbn/Rl1uMW84N4BzgwZQK6TCzdJRgh
IkoZGFvYMpZFGpFTBjlBHPWsRTN7RSxivkYxj5QVVCYUYmx8qMRtq3Xsh9LpRb3jfOaV55IctBHj
CexSZOtcnauMrWzpQJZfrLyZ830eoXleD2JEpUZaQo/ZvVHy0XBQ9a+iWeN3CIcRjU7QAJk+Iijl
2I5/GcZ7H7e9cyjdCJV/p4zxBkLXXRKNUPZHidcK2JE/yPIEbPgAhbKZkoucZgmdthCIyLa2i97n
MMykCqeifdfQ5agQaSVOu5XlZMwYBSKQq3QwQ4AKlatWOXEN0FNN9yVL0vJq7L3myrENGjqhjBnI
0b6ivTQG072OR25lD8SEvBxj3s6aGVd6dOLBBSIR2+1bISX663rsUnneo/KDE5hhWpmV0rjCnKw9
oWBIGMY0gs1TjEFy0oV1QlaJttBuUTLDIkEzzugVpDDXF+0IW6eJpArN/1cFuIoQpk+ZiUQBmAJj
j3oReE/+2G3oR1UX+HzZIpmq3LdQ8OhmyEZtm6JKqkM0gfhaeyX00FXutsadg4EmADhjWQffIjKu
pd97VQjsQETxgZ820R9Uu1Zn5p2cvK7nzUJ925gGHCJ/mG67sDCvaGTQKy8rGpXrWsB1cdOoDI6F
CScBZWUFj6Ov6LDtVZezs1VZ0F+iySqe0NmyhdBPaqDBzTaVpQUdA5DMELA/cnryST/JJusdJ4YV
bqw6ggEUQcPexP5keDQmynbdRUzy6Pbk9a4Uqjiro9ltV+TEFcfMVP2T6l0k3aD3eQ7VwOoORVHw
wC1cvqexUMNzrYo4g+AMs5gziOMAU23M5jyclHhF4kTNXxoFnQs7DC6R1vBr4NRZBjSWiArOvdQD
bOL34gsEabX2ImzWa38wca0C0HLtVTAvnAu2l7HeEY7CaXHCa0jQAok6alvm1CEnws0M1CPcDask
bMi5mOP+UxOPqHjdYbzC9gu3m/o+fWBamE7bAYQZZkgDpSgj3sC+SDrFHm6K0fY3ZVMAP2rK9qKH
h4pmAIRc6zU8OC1zanMMBpn7qS/G8g71U3ceaXy8dcVCWKPWZy1lMsXJGQWNum1Ar8FYHTSWNnty
X3yoyk+I6/jZXFJBXLmcssKNYGNn6OIb4Y1XlwU6hEand37YnNlt2rRfkRwk07bjXd5O4ZPXVPS4
hM5sRCZJmOYvoIzz69EQ4tVJERykfZe9RsqsaNY5WJgNQBfMUWBUzVy27IbBCUI7AUkbxuQAiisp
7f4IO0d9icqSQmoSVCVtNsgdvbf0AVVqiCfHCQO+mRlVDvlpBDcO5ujcdmnVGAcIP/0FvZd+K4ey
4hNZ4XDDKfeuTZc0H4p3NMwAB+O7CaDNO5S5l46M3q2i/zZv5/6Ggj+4kjyNrl1GhslprGt04WPk
YWkOPdyptQJjz1AUcYkfby1dhVdVWHRnVlF4myTVsUZDZbQXc5RCkxmgSr5FkMSQjNhNcR+lEcfK
GVnPmilfgisWBsdKmHN9jULC/czHDq5ty0db1AaFceaUjbivOx29FYhNDCxmINN3PRNhJnzaaYF1
c3cS3kXHnGrAiHZhQEcXJaFgacepzSNNWotRFaimyhCwzPVFzIECYgsSaFBoNDW4ofTMvjy7Xd/t
LYvS3DYz80qqmXVJtce6N8cpV2hDyXiw3JRpw9R4gTwx2tz5wmzeIGApjennC3y9336vjzzmtrjz
F9x5PJ8i7PKeu6g138SMPWtDU668CcPOI/WqtWpaJ8iNjmCO2TOiMWOHSXOLZewjEN1bvoXSptFo
+ZsYzPGq4AmN3Mjhx8RyPxH8UiDFlFhepWCwPzTYYcnsNZBcVRxjAn+k4A6bAEZ+RIcAwXthkqCU
x3HyWqOn2RAf5ZyKSrHr9oDzJzJmLDwXFUSoVYtY6w1SidXsgElDEMqwC7xzsPDPC9y4Gx2N004E
MPVicAYElsRMAfVMo3EF68fFoWKMXMqSmhlcpJ3H+8yTfbNqMKrmWzyK6euQc2bfME3AYzP5jd4B
rzParUer+wsaZalWBN/Ai+dGZisDMjpgX9V2ueagEI63jdSS6Z1FbBgdHuwh3iB6+bn9erFaoE3z
Az2U9CELawcdIkeRYKUhB9Fy9TEo5bPZ8eykfla1m2PYS7kirUlLi//q+ufIxI2NGNxonXveeFWL
aAJ+jSQaAwLvDe99khV4rEi8z7175QbBHuu1fSsLZqZjNzoPobIoLjOqLrGKOcs92eaYY/KzXURL
qg2vw2acLxBXyethVkG9ES3hR4xh0M1fKySyPnBDUdlbz4Cwu6qnMLzWHTHrJ4S9zbuuorWRMi56
CMEJwkqo7+sCgXLtVslnc64CnsYIqOnrqnM6/1TskUCuioOqlvy2wrZaYTIHpAxogA6Z6Fku+ZRy
/8w+Z7tVUTAMXBVz0d2Y2VSflLUdXTDgfDOhYHRrEZDstg16CBQPhUwmtcWvwReaZgnPkaRupX0Q
XgjX6NvTf4g6ZNbYE7m1IrTtm3IBJc1dGJKv5i/gpp4OS39qB6xSspoXoJP+6gHzlkfNed4YjbXL
WClAtPKQ5vLXP0D/mzuiwKmK2iAumvFKAbl0N5a3nNzAU/KQGmTB/2PDKSOjI/FYl5jJTfJEVBEa
7RpJlnhNlrWCwB67nyPA1LRqjuW50p6dnBOEO/q72SQk0+laT+GS6blAiV/xR7BA8oAaWmDJB6tO
K28LTcNBkTHDDTqX7dAnhzIc+flvuwCjGF+dwM1pAg5ISYV/vrYTvI9fNzAcBnoCS2b1EblF7YBY
rgttArOcNMI+F6KORQtTFLwkEDMI49x0DG4ANeZdYRNOgomVC9E1Rov+bKCflpzMTsJZAqQZJVRK
i4vEI5yw9PTX7teCsGHzEfdZOyflKc0BK7tCmuaBfOwQI67xispkFwCK8Q5eqNp6b5KpAdOfG3U/
+zmb1zRzXyByTpMHI4sATdPxVcxxEfawqpFovnuEYNHaR8YBLaNvlV53LYXUipyvWazzkHPVOlLw
fjeTgL96Vk4wcw9dymuvaiMBcGUYRf3IGlK0M4vRCbZjOnb0pPwaAYqlaCKtpe0Fty0AfoqZtg1O
yiiHoGwSdYDnOEowclQSUCeDIiTRK8KwHWMfmhG+7BWaQNneO5xA3C1lEYa6rlKIpDDgs3Ji3acP
375DsmbYLtMmSLpDnydE3hDSlxbQOAvvjdlkb+3pATEOFlbTXEnoSB27itti+g+FQL8CTZYKMfQd
dxdbnrMBk5eX15wXfL1XYyTwJQxZ9mYpWpvs+dOUreU80Wh1hlbcBeSrVbcjwhz/hJM9y8+uR6Yv
6KGSh8byWPIRnReIzjrxjzy7BnmJxMJPOSeG0CpoK6YNc0ECT2BVEmN/aEbTeqbKd5+Syt/GroF8
KsJZswh5jSC4MUrW3hDkDwFUVB4h6UVP6EdnAuSMaUWsvCkLbgKgzxUmsxahUvtF1t4nnIPsiI7D
w3rXivHx1469DyGrX32v0gElJD3PVqb5wSrZByipOVHTbsVne5oxkz0dE6aLxElEV0ZZGudVweFt
bQyIJn790n8hD+kFh2Tbjmlhj4Ro9KNLE9i623mM0dcpqVavlLclRmZqDKD9Mmbv/FZYfH3N/9cE
q7+FU/1bnKvl3bwV5VRHAf27//mKwQrei4Ub9cP/2OYtSVrX3Xs93bw3Xdr+z//mN//1k//uP/6L
RHU3le///Mdb0eXt8tcCxK7f46gIufzuy1neyQ8Eq6viYzL711/4xq+S9h/sxwIrr4DaxBCbNTS8
N+0//2HyL5IGmifxK4E3+i6Z3QF6xU+afMc4T/g3fKJI7Nvwn/+wvT+EwJ/K8V/YrssP/UfJ7B+Y
UsJk7bq4iyWvIjXDoB+XEbYxsxYB80sDhMq8JbVWtLvYDIAM1kZv0rct2yFbjgfAQfxZbetIOuNe
drJ2fxML/cHmu7wVCxm/5RC1YSP4+ngz2Zy9G4tnQ0fFTHyU9rdAV24mN5C/uXd+90of7p2mCIwy
B5lLSWU2+0r0dAZkGN7Ete7X360EvvgpKPLvY84/GHq/fihQXZCVbeiiUi1v5TszdYo6NyFpEaS5
p3hM9Q2TGNMuN16EhjIP+24z0nTcaIeeJ+Mq/9OvX/5nn/T7l/9wTWeYwrESS3Wgw+jSsioPd2xH
VoAFoufXL/VhQ/r2SW1FrDyOdbJUPliX8epmg1+yklycR2eFhru5VgiCMGcNHg5DStp62v/6NZcv
6jur+tfXBAFHiryLSx4/9Y9X1zHmxHZCPl5MrFqI2Z8RkjQM0H9FY1yQdUvCZhjNh1+/qvzJTYNO
yNPClsrjTXy4abDZTaBpIhMM0OKGNLvuLAi7mUAhDEL+rrBGH5UJNj1G7jLwNmRsxuKINsTtn6dZ
ZOrgBGzs+Ajoz26KPGeGhmfQuG3a2bjKlQjKSwYxS6rKFBb9lUamqH+zMH+2MjyTW96CgUe5u1AA
vl+YSV70uMPMtbYTuWCnwn7vkcSOB8fqit8sQ1f/mAWul28Kbp3wPJa5MHG3//hyE6PfMcf4viaq
bvF4dHoEb4W369qGdscAiuhLf8Pxz1ic2ZI2s1MxHSIHF5NLRBQMKkoMz8N6wbyCGgvb8swkDEhv
Bt1qhPPIQdpDTxMw39Ab4fwLJXe8m8LaNDmK9MU9xq8xu6f9Ak4JvnCGT9FplwRt5kT9wafJ+UWW
uYqg27v5VY6HF84NUpfc4ZAZ49u2XKNkqE3RdjB6FBYbN676ciM6yrurpR4bDmVFxvs6p9eerg3S
EZ9zmkTpLkOO65zXblcjtWgD4xb9lP3aZU5Ygs7KZ5raiR8ReloNA871krrHmw33zQwEwRQ2N46x
atzKvTFHF0wWyRUV45wmhJwWVm2HGx/f5VbS3F2OfGbyBArdw2efYX+k4i3vHcmT5nyAW3ztJJUD
CQUAK9icdNb3HgngI/CcVF7qGoAJlwkFujvI7jPADT3tOjuIavKh/NSnDxA4NBND9DGD2ftA6JCh
vyl70o9R1qkny1wg3EUZqxOmrPMbORPztErNwsKVns9wd4bgHcPCcN0TroxdoPKT5wSHuLupCR2m
1R5M7XWbjBL1Z1E6DzQ7qKv7Qk23cZ2jBihRId7OBiUhg6Wiv3WTEtYAejuiyHsY36sxdumXLlOC
Q+mArF7JNEPbNAiIVDQOmxaiWq1pURgepAU0u71+U6ji4j2w6+hLG9smcAHbSM5szpHoDQlU6zfz
JHR/6QTw5qo4GpB4sFHd8LTU6VbJSDLtBbZgzw+jH4h+T9vdVidhTqLXCfBbicdlzpgi7pXlxve4
wKRGxA+1iN75kPSccXV930h4lwhRPLs8QLyynaPdZSQM676Bvmy7IT0/P4odxIJ5UYV0TWO7ieTF
QG4ZiBmzCTip13AutnVWjdfginCaEPyAG7NkM7PIu0G4AfCrSN9Iz4uIZKtj3OsLPYdbEgvrMy6D
jmh4w+A01PZoWg9TMy80P5vZCqEwur23eIhhiLMmlGNz2wOTmKOZqTklDuFzlR+YZ5XtAJwvEwLG
SC0dUmJfpHERZJw2DjJkmriqVaCG84R+pNrkspTD3qYZOu7cDKAFAm+fpdC6kN2o7j3t5afO4Djx
fVHB4Vy1Rt/ZCD7myttPCSCwc19Pg3Eua4ySj5g6vX6bE+eNpiJvx/Hdb8J4PAYDUZAcU/UALmaS
ekxfJTeZvabF21wUGNJQOGJ76S8lTfwQTs7gjCuqsoJWwITZIQKgIa7RsFqPjmh9dzUrYh32Pm7i
NaG7NQkbAnYlYRpe48NtFF7dXrAEvEdRTqU6xtWgl/A1hz6zNDF4HUeUioDTdMwKVmSAbCwd2rc5
Ebv2ikgDK1wbpUdygIQdwZxT4K5rownfUgFkpTuogCPjtjcZrhHpFxSO+egYVnilcTu9mg6Z4E8E
EZDdRL6G71fPhUKQ0JKZ1iU5A0XZV5KRn1k72alv+ZU+FCpSPag/DsY5NI8awaC5Ekuz6zJLjG4i
WkI0aZBuwR5Z0jz6Bm3gDflA6i7tnK6nW4K0f9ugyAPgHyo5nMsuybL9AMmCPVo6yEp8UibdNZ3j
9q5iRhISz2yOREsK9ObMIpawIVuPyePkCAS6JuGuqN85pKtdD9Z/X/hjkp3b5HzJAyOzprhF0oHQ
HhaheqCJ398BavbODLMOz3kMoTsbExP3/+zYAVLfDj1kokLCEpjejgLKJGLo8h5oOxKtcEQKFVQ9
p+HZRDKajln+4oepvxsRIuAfRzaMw6e5D7upOOtR7m3U4PYPvjHR+AjwM/uaClnSsB+M8TwNq/Ei
jtOXAohpyohDoU0YynnTLFF9LdHU2yb0cBbIgSkq0V+bsDX0sArqLL1rcKqLldOZ4nQKGpStbrIV
ZGRDpf+ElCZgqkiGBsKt1jkUGRklRu15T0nHqGbWwXVf2jI6wN44SzzPPxd1q+l2Eq3i4UBAkWGd
0Gt59qnMtjId6nuQ7DQnp3rAlxT3L04fL92puueJa/eo34ULVMsOe8zfDMM5SpNOr9HjziH+Absc
3Zcma9ydhkx24JTVHZPaTz95qI4OTMjQ9LcL7X8kbcoLUvYPbc7TtrTHt9wrHpPETw81jIjJqtjs
JRluietjYCQlIj7HOlQC4bKa06QpLTRspv9sg2naZ8WA6qpzoc6Z3nAkQto/JLl8c4fSSZC8mM/o
gckkWxR5muH9HnswEu0iHqCh+MWjPw7q0W/m8s5if1tTTbrXsDasLYnSqHN1R8AJGhDDC0+bpnpj
mlZv+iq9LsDLeUER7w0ZP2pTXw1eTD8fuuQqWa5VkqZgCxNbbuZ66kjRFjjFzDTvj35Yo/hxwpMm
Yh6YIhzMkZmsySetdkPcaFh5vnMyJTj+8oiw5MhYXK5UAdlK2Ii3/chq6w3ohwnEqbQuEEdj3qqm
GZOwHBI0gj2Izz6pnkm1DW+XCdOCPmkrZ1P7NHi3OiixHE5q11YMealZ7yzEwhcDcDVkjlV+6Srz
pI68Q1bKpS1XvIaDvIg9/wRakLFqY7M5QiScT4pAX0Z2MRAZ2ZwhqGMuhM9q7eTLBjKEARJfCt2z
ss/DL9SE7que6WNn3uyvQ+Ux+zaAvMWzWgZ+eOOY/pM2RSGICzCHUzzBfWEu18uzcOqZ96UENdtZ
chwRPdyCarrsYv0uOn6nxSx4cBpk44X4MuRqRznWXpaGaNc9BOReAnbASvrmL2G89uxCJrDsy3AI
+qfRIcbInsNr5JXUlFWM3UJiItgI5pXXsyAH2KzxrWFm2VmNrgGeEuzj2sibGmgdaiRArCMydgAt
GjExoO7zj/A25aaA/b+N8um6ANJK1Fj2HDS9e2vlCD/p7a4N0cFmBrhEitW5j0aw1eWL7fUcV4zm
1gBx2XoIFYLwqbX8O0AOsEWr+hSlgNyUIUHJMU8yeg4EYlX+BYyRrYow7+cAIU5Lk4OQT33TMfBp
KgA41VC4a02PeI+obdFApnTx3DFGv4GUymskP4weEmt9HFvLtY/UUzHpdiOm6YtII0i9+bSBzTDD
inktSWZDQSDzTUP+eVGWKTfn9GwLMkbDRSFleO2Z5cLVpdF3blP6QsqJyExM52C4Z6AXqW07GfU+
r61+3AiFE34oKtC92VgDGIC8CH3VIdxsBiJU1E8BkZr8MTucXmVXEbo5tlNwzbWOSXpLana5ju50
pPzgdorG/DEclCQSxImwjfdZwNhREgmRrAD6iXfdgildNDxRtTZZc/CGIoVT3GfaQVq7g5aizdOB
RKOsVDm5lI2EWWIw7XryKj1He0GWjHcsSWK5WPgJ9s707YLI4br0EXyjv85Qup3Q6CftmmNLGq3q
WsKgSlLvgBcC/8I8dzErp8kTvbK90HplupQylSQ5AQaFZdVfuIyp5mGQC/wjk/e5nlwYH7XfoXpN
Kh1EmC/sIdw1Q6ufaZ/actXkk9MfS+mZFyTq4j7pDOHfxSLrg00aanlDHirtYYvY2wvRTgSS1tpy
X8wB9dOtT78JBXQD1xtPnUL9yKeMfTwqslomGKIdGFGi2lpJZyaUzrdx8G4YK4oHDrm3JfEMLllN
Lm9MDGAFVhI2OOGCEBm57KjPCE7ojfBL6Ztwm8meCEZm7EbZ7oMCFxXTESM6msQtPwfMQDEm+/Kh
9ZwWVkRnNI9gr+sayFzOVdKypjU1kLY8o+gM1FmUWi0KeNnjTxvCHKG87jWKRsfssgelp4gY4oyF
agLZuDPJT05XOIvdCBNQAB169v36uSmbmGs1IeWMfKPDvjDp/CqcKs/eEomNHtgJiC9Za92mzxqp
Fn4hkoMOpkyJqGDAVL37IJ2fsyHvrz0lhme3sKtj2pWTxdrOKwtBrOc8trVPvQfZfN4njUmmXQyk
iizigbbYSsYeeSaMHsxXlNfeI5F+7Ecp8iL23YTR28bCZXnflIaiZGdh4qm00uHG1lXxOekzOMA6
qKCld2M1nZGRTicNPWHPwaSzHUJWPBLU0AqbxXvtTvazyHznDgfe4hGUtk1PvmewvgJIUdOP6oyB
jWsEKsetmA+fUZ6APZ5z8C+rVkHusYnCvCYKMYtOGl7kJh0oDla0gIx+bzttwuNyUCkcu6Yb0Li7
86ufOcX1ZARltq6cIH3wC1m99SnK+cSyTbTlhlM6rIWgwlMsUeO1Cg8H2krPizeOMSBtCroG1gSi
k7HB/DpjOvBQ+D/jN8du0Y0yejMaoRVPXD8j3Lh3MBKAOIi+5NFoEdpYctqxW900G0qE+QmPFVK+
AU82J+mW2Jx9I8v0fqR81wuhNv9sdAuKoAnq6qZPl7AXMRPNiCywqYIthl3xufJLe174UwMwAhko
G2p7QYLPOMFHZriDDR+p/jSd4ZU1hk2Jh/JT2rs1hI3ZKAvo0LRV8VKOTbIbEwPxGxoql4uMM9/G
qcPUaYvYEH5mm0Ji5ozL4yIc4kDT6E+dG8wdMVI3ankcsNrmzyII40zWliEZlAII0SFUArYHc4ry
2Hf9FOxwnJiYlVqF6YmxqblLwrgdsUPBBtwnvfSmc+ZFBOt4SsYPRuGh5NJgfK81BSpOSAeC1daZ
h6bcVJVLVktBUFZAq2E5A5HdMr+7VtPh1Cj8nGq+740bN8QkiQhYA+yTfq2TnVPWw70yEA+ttcfH
pJTOq2tAR0Gyiga6pgeXpkW2x1qSXtft6DEtxKBHolgCCYiFJekS90kLEEAj1azWuO4rDmYwsokr
CtZDqdxHP3Jw0uuCJ9QuSH3ZQU3yk98kM5iS5tUPbUjPEq7HOdShDbk0en9sbqnCVhgsl5lzPoqb
eUlRzGj/ZNw6BUHChPceWlqG8ZYjcnFRjkaw63ppwPXjCdkEM/aSX3co/9KL5Q15rpQwBj3TweP6
4xsCxtIkSYLjT1rTpz6KOwpzRBpAFsiim2fxG1DpT15uoUBYppR060zzQ5M7CapadSNGfZCOyYbY
RdIV6C8clGt9WdCe/2nXl3xFRRdOe9LWJq79Hz+dLendR8IhwnMO/ealUWU1PQxZouoX2ecWwxpF
Kt+Myf03bcyf9Expu1AR00Oxte18uKy5gLQ9ZswNJvbtlcujA3CXEnsjz4ffDEP+ckm14wgp8fAK
YiXdj+M9EAAJNCNeaqyneQdyMdngF7E2ZquGQ5WnwfbXK+YnH235UFJAQdVoKT98hbprENAv3Xup
a57ixPiecq+z+xrG+Juv7y8v5XK3gOo1LQ9pDOSmH78+yxp0HYYpLxW4CgAkhQz0iRHTqOmcfv1U
/9HA8t+bRl6W7/ltW7+/t+cv5cfonf8fR5KKWcj/+n7k+cNI8vwlfZmaiI3s/euY9PiZeePyK9+G
kvT7/5DaZBEL24E2a3MLfRtKet4fipnk/x08fjeU1H9YGpUn00fmAt63Cc+/hpLiDxdDOpoZJSQz
BcFQ8T+ZSn69g//cUA1Jy5+0lb9MI/NehylsQetotEV0mPKJzr5vGNmNnrrhlDMRzP7clsajQpK5
yTgHY2Ytq+Q4B655jegcPBXI7jMjttwjcnxsSZmVjT5AzFae40NwX8quGY6h4KmJxxzb4GTWS/Lr
ELXRcUDP9Zv7eBnvfvds+POjfHgmeFnjMRHpyGFLFw/IFLvle6PJu1uB5bDHrSOlFa1puCFaTqzG
OQvqspJrsrlCmvjA+smMiNyHOVMVMpqKrvYqjls/QC8r03NqKflpIBTygpQ095nvGld/ZIH7tMox
ewF5GDVMFrPqExm+7q7Twnjsetc+Q3CjT75bWVe/G3H++QlZXd9PkIahbcRMLPgxYRzAUcad2zdJ
G5VpXCxxtllF+kjOrS4YLnnuhPe6pLn169f+cS/587WX7fO76dXo5G01uMV8tJDHXYHAMz9VdF2f
+hED3W9e48et+M/X+LBP+UY5AvcdZhaXNb5pa8pfo9oQt+iiwlOviDgQ/PrDyGXm9rNl/+GBlseo
K+PeBvfD1fuiOa3eoCcS9y0wnobQbT0dgCpY2YajhXGdoqe8TLylGnXqQNy7XiXuzR6I19CH/QHZ
HQ5VZiAop+pSLqw80Uxbu3DNz6YRDWc0mpF5/fqtL+/wZ+/8w9C3IEmX6RCeHsh1+9ybT5gBftvD
v2k1frK8/u5PL0XXd19xVw81lcTc7ie6oxCtD2RS/2bl/t2f/jD7xE6d28PQtXtfVmR2hzeCk9Z/
d0GW0fF379oLKysOrYp3zRGbjIONVfym2vybNy0+FB/apg0cKv5yAh4FiCoIonr7X71p8XGvUqlt
21mBM8sQW5QiKMO7zX/3pz9sEokc5azdod07CUBu8kDdePrNbfN3F+TDHpDlWZR5ltPsCTy5xmjy
Xvv2f3lBPtz6DS4gznmw8QrXe114Of+Hs/PajVsJFu0XEWAOr5M4QclWsLdfCAeZOTSbocmvv2t8
cQCbR9LgzOuGNzUMXR2qaq3YFbcfP5DzJd4YMfr5bv76QPA9+3ZmnT9rcGyQ0mYP1KxZyCclqvj3
x3/jvSezGJWqpxA7Kvkb0F5Bpzi2CL5bqD+ufKeLkUm1ueHSe9yF5QQ5pVUtvkph1Fe+1sXgrAK/
sFHiAOemX3f2x23XivC657IYnBLMjRwajp0kXLs4ZqM5U8V4zbXRYPz7XqU7tkah2D97pnwsG2eD
XW533aUXw5NS72qEuNeFFiwVUAs0RLYXHvZ5GP7vr9ELFsOTLgMq67uSoJKPE9zA3NhHbR68FMMw
H8n1Z5/joB7+vwjz/xjRvWAxYNtsqvOE9qRwRLM5G/EmpQL4uke0GLB2b1A0QpNsaOmskEY7NJL0
qq+dHP6/Lxayu202QSs5PK8ojs7I/F95ZevfK5cN56hpK2WoW0AJYX+5rnlBkHJ+pG+918UQnc6l
2n7XyNBLMmdn2UCWOg5jDnCEYKt6uba/7rkvBmtmDrTR1BExeJqKtctx4KqnVvnKt7oYr0k1uiW1
1MxLIoGf9DpW2oWTi/PLe+P5+IvRGgUxVWpmQPEfp0hgUNWXkib3q9YA3nkL9XeIp0ugKEXHQylM
d91kDXgt77pQ4C/GaxKkVWI0QoatA9wlbeyA/i0Ag1e9TX8xQA2KmKEIujJ0YcjkDTlN7ZIp6L0H
vhigqoaS4hTnDwXYDiij+gjF4dJu4L2Ln//7X3Mqx6PFVNeYl3XcR75L8X7cX7UKpVru30uTgoup
EOplSBfdSyDsHzTtXPm0F2NUwGWAVKBkaFJhn/s+fIZLp0jvPZDFsKQbnJIDOg/DXNO2jfmfT8b3
uk9kMSTxwFT0kxOz/Mo6AMbayunzhSufh8cbY3JZVamVPnwiDuTDcxXfpvbhb5Wsc9fjmBSf0JYH
N5RBiYA8BSkwuh4z+96QIttTUadjTYWuRTWVETtfe1STSKGhCwHEszZYDGjJ9bChYUhpvO9g/rXP
aR645OPc7FmXJGKCVJJqycVGGQESVKuDY0eJ8q7FMh32AxKKJkkpG0h1o/zVmna5k/k07UfTmzYK
59xao6wZk+QIWA2wcP9KNwfda6MvIWJljek9KUpqtlFQ6J81KBW0V/la99ns6Fejxsgdr1rheN4i
9OhDDnFzYLLqYgdiAjna1r3uc/UWoYci5hJzGCOhCfzPUa1/1iFYXXj177z5RdyxIH9x+M/nGqWH
HJigWxeb6668CDtuEUcdTc0ypLod1W3a/0g8/cpnvYg6RlOXZ3GgDLO8Cki75GfuWP943Q+3/o07
XgdCQepsbmghPdV2eqzN6Lo521vEnbnpI1lCfQm7fsRSTEfrJjfySwfK74QebxF6APjQAZYwij2w
2yQ4TjDOrvxMFrFHMisFnPvxMlGGwpDhAFldF9aWCZPEyhUtRaYM+9jfKuVuxuLS5GScf94bcc1d
jEn4uIOgrUGGKpgSGsDRHQYgOzfJHAVPBbHApjHbH+6MIpNHONUIOvRIXPfMzkfAf0+NSrbZ3EOv
wWlhjCfdmv0tdI/iutnxbGD/++qZbCrb43yTZXcAKP5mbK4cuMu+CeZcqkeocQ5JTOzruaJk27ry
XS/GbYoB2MHyKEPUF09UN1K/ko5XPpDFsI1KPUeyxpxu2GBQUj0sZX1dKHMXwzaf3FZlMETDCqJ8
UQ9brWVuuSrauItBW0rVGs75ZyvKNEV8NMTrdRdeDFmfMr+5c0aeB9zmzoSodfEI+J1As0zGUVlW
RdQWyFBmtwJamyXk9uMfff563xiwzmLAGoamjXzY3cGKvGHbub62cSZZUsdlqXvac+Pr9sPLHB99
ObOTCN6on0iLLt7hk59R3vDxTSyS0/9zfE3K8t+xaWpVA5khZmzOtG3lnpq3nK1EnO+BDtObjn7O
ZtKPLcXwRzWA1ugdVHGT4+q/7UC41002zmICbpRlwx8p/wyI20SvkK+mF+/xvU9gOZKtphmB5zAh
FO6DKrsHat8ubKDN87B66yNYjGT6atvANpjHujEvKRpFzHOHgRmUmptHu5S2PYilZJ63IPzJHNFd
vYXnrR1QMQaPVLO1/02pWx1Fg2c0oAnwwdNgY46I7UMRIzjRwWHDGozNm5p6CnpHqV/6+M2/81SW
6fG50sas6lGAGE2pH50ZgKoToNm57uqL5wLLgtKCthe0OLDCHPK1M+oXAvP5m3jjkf95FX9t43BI
UHkCNTeEoOE/2kp2dFC41ncRD9p1v5405T8T1uRnpvBK3qpgmclSH1PvpQH3zmN3FjG0qDOwIwHL
Qavzt1PwjTTAdS/UWQTRKT0jzuCRUERtqRX2F0powKde9T7txUmIEWs8Bi9nqyjdW6qbHm36iq/7
4cu6GCqWCzpfGZ/thFLE76DDSffXdb97sbApYmFm9sRoYgo4UqberVG0J1f+8EXspKfQEY5qhgNU
n/qpU4iZU3JvF2KicZ5I3vjQ7UVQFFNAR1jt9wfw42hminxaDb3230TP4U6afXo0FGdoUZbrJ2pA
5H1qoUjR64DWWLOaTuSXqDoEjbQ3lG6cBouKY4wr2X7K6Oe77vGev/K/xiL75NEXDtWNU9NaFL1S
tzoxYV14vueX9NYDWASRqB0j121mM5yofzwOdKDglu+a+w4TOuBGkxrTwOjMC/P5e3/N/PdeSvoJ
5JTpJixY2d+NdOneBCq1b8H+QKlysUng9vHU3XVPbhEHpiRtNPTyXWh7tX80+yHY9PDWLgSwd2Kk
vYgFEQlXlx4DC/ps0YRC7/QD3dst9qlk/HHVDViLiJDorSarwTfCFpkPDKj8VzpU10Uba7G0cui9
QojJttZJpt9x2nyN6vyqpC5dwf++Za2hHjmt2MJpxc7XX83pysexiAUOHDRyoz7falV+YwWY3/lp
41/5PBaRoKNHtQIDi3CAkdt1MG+9hB7G617kcgyXo0OCjt0ZnZQnjrwBOPnhdZdeDOBsrtoGxAuF
OlVHs4rOof/jQGX8lZdfjNjAVJHb4YoMnZj2RjZVG9FM7oUhZJzv/43oYy1GaFt0Ef0hmRVaRZAd
PJfNtg+1E6e4SX9GYQvOHbv0Z8aq+FEIN6VTwddOAU4I+sBGbStHLzoyVUImue5pLga1JfWKHvnC
CruUUiF3oMMPNsbh44u/EzHMxXCOKSKsAzOTh6SFZLZK4qEH3zTrL76dFs8f/413IuyfIqi/Zgsr
LutBaUF7qEy9COm8LD6f17efbWsat/YAwMauzfbx4z/2zuszFwMdDmEFVCm2wqmNn7N5DKMuv3Dp
85h+48swF2MdFbYgkeuaISM8CFFZ0IepZ3fnouRt5RPJr7uDxai3zNlpCwkCmQ6w3zrCVVKL10XB
PyVGf72JyOzmSXRJGwb0vB90JWZQhzQaffzDrfP4fusBLb7U3B7RONAuFdbKcp2bbHC157KmLwOu
I/VISWa2LwFdag9s+dIbBB5Y6jJQYeeGFeuhnT36sZ1inmAqTvK3EfXVborQ5PVJqd8zB1c7zg7L
g89qKKPBeVdC7l2TmqZNB8guZdN2lVCnPlk3NIBNt5UboBmiofkLUFda/ql8+KLnhr7zgtwVF276
ne9tiUhpHOzZUxa3oahkGppBfooS87pKE+/PEvGv91W1DnKbROFtrZOMBpbUpTzeu5TeN94ZmH/+
+1+X78cg8RHC1Adywe4xpyJ0m4GmPk1tkYTgewkIQWIg3XHimTYEf47MT1pczfTwCnmKAKXM1HO7
WXUD8CNChGBB+AvmqtplbqVfV8lDk/u/U3eGcVFZlO6HGk32N0Fyrl2U03xhMnk7AIK5+ffq9jjL
Ef/yGELMNsK+HaotprV6hyXzUqnge5/IIm7M9KZM2ZyKEFk880NhjQA8m/bKD3ARLro0a0aM7mZo
gR74nGg4iwx0txdOod77RM739NcngqdWdloZm6GXBvSA0GL7kEhCuUs32yfqKb1nS8nqy8cB5O13
QQXyv3/M5hw8GEZa3ws+qi9DYI2nYhLqQafG8sLrfmdz9ec87K/70es0adLCmA9ZrtknyKv2S2mq
7An6WnFowBxup8Fs14kRZ+uPb+q9J7hYT3gZGJguNfSDbGdUXyIfaSsvVWNtzzWpR7rTabP1qGG4
9D2co+0bUfhPpuGvW8x6qYMSdueD4wywYiNgbAA79PQgxoFeKdKJ0dYozPiYWqQA+0H31jCyUSBQ
qxCW9myfvLyrt2kAj60egWomRvY6IjbB0p0O5VanZ/+/mNZAnM4zEFyvEeMOKLK8UWmiXuxodO+B
aGKVkGXRPgRtFN93NfWw9Hz7SC01ALIdoojVDKx3jUoWU30H2jyYYrVN0vRb1wMCsMYeUncRBbuP
X8N72+plhSSy00in2YiPy2f0gQ/P49+tNtNbZ5eJ9o1RFB+q1tA3QC7MV9vK01t3nLvHpAkABo5u
85Bw3oT61EZspsCqp3ZMT3OUJ8nvri8vAZPeCRbLakv0fGyvXLbW7nnzS/LztiqN+MJq750VjH7+
Rv/6NBKdzADNov2hF/F0awHDuI0tG7AHIlEIMbmz+fhhv3cTi4jXTkAyM4jZh1G1xcYTkdpMnPdc
eJXvXX0R8ZwOgGaviv4QGzZGrciC6Uux85RdFyOWRZijmZtB3csexLYG/EhJW7/rIC59SqYZ+0Jt
1Vs104FdJuZ0aRlxXm+/MWj1Rehrxs4C59/3Bww/+Q/LSKAaANGGQlGDiCqRrPzM5agDLoCye5qq
Jm4uxYt3/vJiAsQGXEQ1s/Wh0YNvSri3tLhOF65tnIPcW7e1CH5BCWpGQb86JLKMeliv2YCUSRQ/
7aYvdzG0MYU8LYg2Ou18IZoQ55bexPF710UUWVz3MS5WpQhVgNmmehUyUr8OhKgNab3u0h2eH9P/
vkN3WdlJi/6Af80Dbkkf7xRYZzR13NKI7xtkUlppF3u3TdtTNEAYINdVbRyrpuirqtBiD6IbL0wz
7yzm6I/hB/41tlnxAm0ujCosS1SE9B8Ye78VE8tuakk2E30w+6rOmq1OjvxGOQkkW2uqsTjWZkh7
QLEpx7gEo3UGIfhZt0GJMK4Kb4ovJD/fntzdZTGpRdFhhSq3CsGtxqvY6nJsVhMNtgioL7zpPwuF
t17GIu50smtwXqVIKiPW+n4kAbkWlcNDcCrhkFAZ/CNoov5HNvmT2oJcYouRDMlZQ5bwUvrBemwV
FUKXOiDeGQBusIhVRQ6rVyZkCweRzq+tGyQv9FGBp+9bNW7suP6ccHIEoJzRUaFDiKkSKp0WRkOq
X+ogeXvN4y5rVCuZcxrTJtOh7b4ao9zl0bS2m2njez/MzgvHrrpqsegGiyAmkYGqiW5tnB1aqM99
vyuaXAeT4Mbrek7oLq3T+EKQfu9zWoStePYSt/Glga556nbCn8djMWvM3n03XPic3p4t3SUEbwb6
oCq71feKxtZ1HIGG6Ez/pXSoxCBDGm2viU8A8P4duLPHyUs312WYwQPwMLw38aX4+/ZM6S4LWbGw
KFdD9RMOcEuQWELDuhBu3rvyItr4fT+1Z1x+aPt1exASnPgQzNaFq7+9ZnaXhaxUCotySFHx+IbZ
QLVwzy1kadsiZXGtaR8XKDy2pdf8+vgNvBc3lqWtid02+PBEEZJ9dkOZD94v8D/tiwt3a6OyPArP
aKt1OqbUg/AvW9yDFrg2ANf0MqOiQ4oFm+jjX/POl+0vQsZst37suO0Yajaw+m4mShQbFV3Kd7xT
ceT651f610QxSkgWdEYXoa5b2i4Zz8tuy2/RDasyblMYimkT6n0VPWjs4vNdg9zvdyKc8VL26J1G
Tvq8//0FxUQRBQemY1iMNYC3wlj1uCSlBwk9mraBixAUihi8IWucMNv0W1JXuwDiizNFG9OLf3Mc
um4z7dTpW++MWqho/4zkLW2jGxO4oCPyCyfw732IiygDhjYuXKMuwsFw9E3uAKKYstSpyGuDjZr1
ebrzgeJfSs6/N12A7/3n3aS6NeTN3BZhYIN52IBN03+ao1X/1Oa4YwdJswG89cD56eAC/WWMhhGt
Gvh18mgMsr0Qxv+clb4xjfqLiFT4doLZ0hnCyTUxTTt+nB3BWWRow5zsB9ueOESHYhyot9sgU9hU
3hyOAdnnpBLx3sv7Bs9pIdVKs81sC7YSlUSfwvyx40zsKquxnkHanjvg2IrmCobKSgSNeOk0FT1m
k85ZoK6MV6fulNh8PKjemQOXhYct3zN0/IRjnliW91nZeDurF9T1ynmeb4a+d466HZXrAuDQhVTf
O+PYWzxFTZMAuF2NhpbZb6ibcg0JGKYTpxh61+ePb+u9v7E4vm9qZCTQsvtQ2GxNPBZ8W5iNKIMn
2e0//hPvzILLomGBW95tO5BUrhhgPaFrOcxYZG48leh3mt+kF4LwOfy88dEtK4iLwdGrPEr6MI+d
791kx/+l6KOer7uJxcIwnzssG/CbQ7200iOyzBkDrlf3mLS64gE1Unfhpb93F4vgrcpIWgnZV1y9
uA/8M7s12358D+9d+vzf/4rbQVW2M3jEMkx1d5MPzILOhen2nVe8rG8lClfAZaIuhPga7eeicG4h
o8Q66npH2+el515K7b83+SzLXaURR7HErRC2g6xNiFP9vO3g75xs9iXbCfbLpq/qPTmKo998SWbY
dFc9vWWpawQMBWNNCzEG/fkhnSq5x3U4X/dulqWukT3CUiNBwWsXd7MovsOL+n7dD198UZXmII0H
NByOsbSYMZV+7DMAQdddffFRxaKp3TrQ2Bw7oAbbIrUpbk6+fHzx8098Y0i7i3m+zvRoTBO2fGk8
eLeznQI6l7bzKHLL+Pbxn3D/fKRv/ZHFFO1pI0txl30vvj/yIzMgFFx+qTHt4AznhyQw4peoyOFj
jnZ11xhNdsrj/swbpVFjY4zd+AVyBPK+Z+uYQQJFs3hfw+9e1VFSf9P9vNsB3S3NVZV3+cpKNX9X
jHr3ihhwvisxkR2U16ffobgGOwGxBaOIEcyvNFuQ8krh0+LdZBsOqZn2evjZ6Dc2wtGGX9mUqR08
meFLnljqkxlrGseoZgbVLZN7aGATOmN0vatES6ww7s38sZceU4kEXiw5uZPiSzRFaNaGMblHf9Zz
1ltN0yrvnHQvbDGc1SrNjNXdNvggnwYwxcXKKE1S0xCL2i9p0GMtNKIpP/Wt1jarESu4ziYn1vYJ
x793bB0qrElu/lzUdXSnzYV6rPRKA55lAzrs9cneJhTuxpDdBv3RlAo7HTWNz6Ssk3AoSXusATn1
twF4YkjIpjvCGbWz+zKJs1sHCsY+kjKyUHMG1fq8L/ZJSMK8AO0hzdPcOujanRqVaTDO0YGdubcJ
KthBcQZ9bI1KdXot8sQ8pmUBowyPT4+TAAKzv8ZJGbifHBGUq1F1JXmXuRIPxTTZP6PeyE6lfl5Q
lvQ73KrRruN1Lobk2bHKIsOZxFAmF266zKs60mm30FB0aEl5ttEYEEMyKYKvmle4px7y1bpSvbY+
u+2aVW5CXlrJ0uu2gZNbm35M6j3nTfnGF9b4lBkCt7CCpbZFS24dHARriJrTphInuy2sJgQ4rAYS
iU1TrdIqmq1VhIQ13zh9n5a7LKnr8anvMAcisLaJA9JQFE77tg6/L5HT0zlL+NnksNA7jbI3JrBc
sfkKex//Ytyxaq08zTmwMRzuCk9P+KsARkLMmoWxdSgyyVaDx3a3h0OF2DFxWmMt0J8bGyj76bci
j4HVel7RPMPTd259Y7b31eQiuwO/tYY/FqwNQLng9wZoqpxmuzvq6amRdd2+s8ORXeN3A+I1OtVs
woNXtqO7qecOenHRejDhvLnSUVCf1X6ylU0KfBLGC3mD0tn7Cm0P23zj1M1WO1gr0KKOWqddW96M
NEsBnFRsFdqG469NqgLf+92YZYUzmfe8ctVZKJPME4Zsaff7BnzmuMaM1e4CzThjEZ1BZelK9Omw
mwos6jIbmx2kMEC9fQGxKkBd1+R9sCtdNR673pr8g00a20fdqqEU9wHjNsBc/fQ+dWCqB7awVk3g
wosNNExKwDPPjUbBUOyVExSnPlEzkPfcAK3Ytnn6MwUd3d5VDW3VGDC14UcaK3yfXiYrqMF+/rOg
Y/dYCKDit/U0VO3JROOnv8gu+K3D/QQvzVQBHGeIEOdKPXXvVT1le22czFc4UeV9a7vZvWOa2Xp0
3LM/a4rnEqquhogpg3tJbpJ28pesy9t7zsTEJ35++wuDTDeEGnn7x1ELiidnKiB6IE+s1x2jfNvx
GZRU5U3Goc7c4pxqEkcHLp1YsX0RK8+2ufKcgh7i81LJDbj+dG+KyXg623fv62aQ27ic1OfBZs/D
0WTufaLOsl3HWN+x5CEc3tS1G9w7fUKaVopmI4Vqj4WRtmsPLDmLOE/c0i9dbCqlhscUCOJ6tGf9
E6eZ3haELZD0RsMuoCHj2mjYVfeYKYs9DQjiPtBU8qqLQtv5fuu+Frbj/aRwhLUWQvkfRu0RA/TU
xipputV6SCw2nUY53AsY7rvIjWv01kXMBODlPu2aMUb5SmvaY2vUeOTSWZ0CiOefdHustq7fNrtW
94KMenpsays0ZncWZz6eI86ljV7e3IzUlrhFBc0uO/gZ+y/a1isLWxfc2VWfD9FNa/vDr2BAPd/X
BZEbaOJmjCN9I6AVYym0snjcKr8G9yoddx3rariXetvvzbqpHusMHzT86LTvVomy8VxndQlrkr6a
UHe7wiIUzPkXH+vMk0C0I/hZtY7Sy08cjJtJ9Zw0XUXekIiIyjJKHrqCHqkVBdnZlgE1baDK4DKU
c3qH0EzEK07+vGeU8O1vAOLQKvUzvV2bI/vQuYAdTYCszMltoD3aomCjAffW+272ElH0JLX8UCMI
wPOqBbci8K2bumvSl84vFTPXoIl17471s95GzdGffAfvgjlj1gSSZqs1QlJRrPqe8iOiZZE6UGST
5MExc7fe9GmmjWsn0dSDnYzkqWZHId/Kp3LnQWleV6Mp79o59qBk84sTxfy5jgu7ukVExqyOVq18
qGeLJorICB6UoQ0HdCowy3XHz1gGpBaM6Ka9lRwmrBAu9goOc1NV60roeQiu0/9GCQtlI57T/px8
RG7ACtTXNM76o9bn8fcgiqwQyqXxJOZpgH8ajz69hBkNDZ7AdQ9D33zVWy8+TmZivia2qvc2i4vP
3Qh0zy6EvQkKVGKFh/ZLuV7T7TCWVc/k0drQjTrctLkmdnZt+GFVZf6pDTig9z3JOkWB8e9YwXHI
UKDJNYt6vKtFJfxPQTA7w8aubb4NN8mDYu+7DjpcN0fB/culim6jgljhJz4Xf61sByNQyoLsk4qD
/NlC+/1dUfB5wizSPQoOUp4JqSYKA8Oo4L8GQQkv25CE3yLNH5L6NXcssS8xSmDgk5grOjO7yTqr
21hanFUbLwD3mis14h5uIvUIp7a18AAT3IvWFsdUFOOnCVvpzsySONpWsfJfsWFY2153I/84ZmN5
qmoWZiuCFF7CNq0RhfL/WiC4wXZ8Aq5vAJHMXf0+z/T6hwak9msnhfe5k169M5TpHlqp0SVcaeap
j2iWX43pRM6O+sf2xQby5XPQhsEVFa2avoFjIjExB8rD6+tUw7fMDBDGAQEuWGtmwl1NntWINTAp
h5WALR7iYuqibT30Ttg2wUQrdCtOuNGnfYoP5l5xbFrtYtvWwtnU2nE1ktNusPFFKuw9Nz+67fDS
176FnHROBw76vPqmcrzMWqX4Qn/oBgV5tBfW9q8uFrG1ziIJsNxx6n6nYxtZpcbo32os6Z9Lm76q
Hqvss8Dk3O9aG2nSLhdQpeLIS9G7IRBeiYS+5pVCWZKsZEMRx6rxG3qupQQ0tlZ2WgO17yE1H5Xr
WNmvniX3jvUVJ011UWun0dVKZwXMIJtWNd3dBUqLOTQtmKMherysxqGaZWXYaVaAYRg56hbzJGvO
IkuTWy9oVZiRe+EDzZIK/4A1OEeq+KqfmtNyjuY22o/UUhp6zyJhOatp0XAL+0nbaNC3hzULzxTP
qmaIdQn3ZFM6fiG3BXVrEhJwwW6GrjgxMrs50iXBnQyAfCXlmV1SGM/xbDu/4gYyW9D5YEhj1BYP
ruEGz5mYzHLTKZibFLpNqxklIn3eHLEebZC60Flt6iIVlX9e4XES2g1udWNqhvVFn/C5eMQ6StI7
HX0c2PaV3iUB+LfcgsZLrpMO0YoCpnU/5Lm3i03AyyvLL+N9UI7GfVUkkO5nfxdjVXwt2lGE46Si
O9afjKQ267dOPr3iHFPBZ6qwcbxbjWytfYOu+PsU9Q12jEYZZthltl6CENOEv57nzODx6Wl+l2HK
pUWVTPXIkHQ8fZdUtNbX7L/3AUaLHYbnmDKTtIFQzGZwNlmtJYZ2p/qujO/iwlhXeFSA/bN+GsES
C4eSPlqcu53su5NZegKphjfMPx0Hxcfu410kdrzznvStbeTi5NVXnSkYJMl+Eho3Ns11capI4d6l
bdrvUgTJ274z+6NjJv63Hhy/tRZ1PxzIR3Q7K0nZ+EiGvefNSl8LIZtQk+f2/jM0PHSLBAmFyBCc
srVRA7uNKc74WvMJcDyo3+KWBzLqexPrZgmDPSYRmHfGcEOXXqdhhC1KEg+QM7dmBMtiR5V89pDm
dfMj16zoNmhGW1tpdc1CIZHYadi8YpFfWd3cP2EPz1+SCBf6ptBQXdbMAN8aqYKeMrQZM0IuSsok
fRsfiK1/YuD1N5Vkb7BKgfmztFMjg3Aw/RsorvkME5GzorVDFAUkN7lTdkxG6P1pZuRMjC7nwXkG
lJcqguC5aN3xCYWJ9YT6Ktl7mjePW+HbZ1Y3jJVsY0QOH5fnikNp4uQg639egTalcNfjnPCM8/O/
rTnR/yrcxqrWtSrV77Zwgt/gHsdoRXOfe2OmyAFuIxorTvVoyG90yWANSIPaPkyOOX3uE5PgEwsW
tKjLHRWhsquH71Y2m/uiTvX/WhI7XwOHsup29Mxk16R59axaaXwzB5M9a+qlOwsB7b1NoEs3Q04f
1DkyjED6E5GuqGw6tsJ34pWAQY101e3Gl8qvg0+dY00v7JNfopFm5Q0u4vxngETkIPzOei793r7L
5ARqPLUmXmFRFxC3JxvraAI0/mmcXCde+8TjW1VkOqkQJ4LOzGKsZbE72gcRB1axNingKLDgNhzJ
lnp38mtDPequBRidhrbbgj2KXCVnlfK6E+z1N7VtnY84Bl2lIKVjV9+NwVCdqBMjy8Ki4D+nS7Iv
k49+Bd6r632LIKlb64njkF+cDEDK1lJO7A6c6FMOUwaF9uJpHfBpXppH2W6jn7d8yMWyk2kPeQi4
HhhG3+vRs9aZrJGg9/V3Axm0Eb1qYLPQAhzCdrnWDUSnSVb2VIVZ6mukO8UngZX+hDykPSr87XKl
Akfca7TqnHrfYO9uptIrt17Z29+EB6Ke0hmvgVkfa/EdoNqcd5+p6OTMokJL49gPlq1yZ93mw0hF
HnDPeyp52seu0Ix9a5jqJsZtdQ+0K32mVNjvmVBqBlijGdNhzDRvJ20v/dSmrA03A7vb/6CzFXee
C9AzZ+3HwYXEaTFm9aOejdHaHCbI8JXVYxLUh+qJvotmC2i33XRuauHloPwNchQJgpRWBplFkNLx
xW8McOiffEoRf9LTE53IRqeoPKJK3gSsno/DJEqWpg12FOlNaxLh/s8gCqInRzQdpwHNHGz7ZLIO
eYqSb503pfGkeru/74x0fiGktmh5U/kV8oD3ldlZvpiWPaOcI6nwEFQaWio7RvChBRnq6SbRgcGz
ru42AxysvcZuztz2TLsB/a9V8qPUkUNNBmIlIrkxbozSNjGjx5X520Jw8UKhoWOBBDf8F2VTxbSW
DV3HsF6HH05WONqqJeO+LWU2ldiyxPRFeYi8qLLiiEZL7OBLMAv16guDDf7Aom09Aye/68zO/KV0
6PJTl9A+Xrj+UO3QChsWEzZbfU9FwTNeN+dn0HfFCW4LvH9AV9UTxmD7ubb6gjWTau+8pg8eURGN
/JIxDX440qk3beunR7xI3o4OP5bAmW9z2tVWRfTq6LmYoZSN3a6mrLw4DBlz6rZxKlvhfh7dzzRj
slSAh6d+q0Rz940he/YKub0VnIPfanlbPGcq9dqNOXXpi81xe7YlDE43GsSsiLWmxeFIlBX03XdW
KthTaDiTV6I2FbOg3ig0KKLUaQ/PSbLtKHr3scvqaRo2bL3kduCk4LnFs7PPkvMaJG8ta+2bCGVg
x09I21nMZTdmbMyvHVqul1wKh4OeKkhXQZ7JR1uWRLhkNib+qRGp56TU4lspuvlW2RGdpniypsNg
lTBFSaJMdJ6y9tjwiJp7DmzSG3N0HZD8buY1G3dwC3cLCMV6KgvFBDeWqWKmcrrS2GRjHUO+INXK
lagDuzXdYd6ldRId6VGqfnh97q5xWentiWA4YULvXMvYRBxfhBO2wnqdy9ja+5XWPVYirwHlO5m/
H7HJzJSk19ZDbtvzjrIa+76qvPJQNPJs+6kT3V3pU2t8rU0KYVagTzjPytHMT/SirWlOiPYenfIH
K7HMz0OT5zdIlCWQPb085OVUkeRJ0pt5Gt39lETNzq3yguJxPT9Mg62f2l5v7ttBN/Y4CZucw0zb
w4NG7psxUExbTgEmqg46qmk7X7C5V3Mxs36oa8INAuhd2rNmiNPAO862iRlLs9tNO6KaZhs2PxoY
Gp4VHnWKJBwfFY6bJt/wlyCncXo+5L434/oeoS3HC0lf6nSWu0a6kzjf0wO0lOr/MXdmPZIb6bn+
Kwe+p8DgFiRw7AuSmVmZte9VfUN0d3Vz34I7f70flo6PVSVZbfnKwMwA0rTEzCQZ8cW7XrGp4XAU
zDcAcNCz2c5OZsrjIlUYXx2vL0+t7lonQpWGkxwwQ83WGhcBOLr5Urn8C+pIWznGMMmGdkvPY8BN
m8s9MQnM0aU5hfG4lldVyeQghTQeU/JLAEgbQzQhj6J3bHk2X0rbY8qoIb0p5mw1quHqNt/n6Gx/
FJFy7tKes5G+ivW2Swx55FBGDWIulpl7ZK/LcetU38TVIwKNfLIkqjc8fhzb2ivViGo3TGu8b7VO
vI3tlN5kmjudFocKr7Dp4/E65x19VUDGwRqj7pFosParOVRHqywGunZQ8x1mfSXtSbmc37EXH/Wy
MCnYMvWznpRlDrs6vdJtbzPhjrj1THvaD0ubHshN8J4HPtO9qt3u3jNoKJGGbrxUkC9nJL+0Owor
8h1lNV/dLHcfi1anNSspmjZEEmFFQUYp912nWv2q9lYRJI2rTuzY7GqdZzB8tIU11KFFT97X1Rba
jUqbJd1RMlTvao/aMeiRNA2SOfVeR4mkJVj12HIZcalNorGVTjo5Tq1xlzpZPzwsoxo4fkT6KnfL
IuUxsrNlCbWGznY/0fvY8iWiR0ZGWkyyg2vP1GHIapiPg6oMoo7KWpgna+rVV1ovteZezjI9JIMq
v5fvt54elNgJ56KlMRJsdh5p7xEcUsZl1O6ps+q7AO6xth49jbLRHf3pY7ozC4vjlt6nZ51Nm6VL
r859nYB+iTVpV1+3vPSCcpJqP7qQGr4z5cJl/rDBEla0YT5YfP1K6ey4j4xRu2QSEPdUjtrBAsS2
oz5z3jGeDaELFnBZykS/WJrUCjgcei+DjCn84OOdpSW4tVTZfGYBRgIRpOV3nNYySKqqvCuG1r0u
3L49iLWkoo5zYse8pprHZci7m5zqqWdpgPdohEIcSsNRz65n32vM8XujS+xjI1IEJoK95GTN7fi1
bZmjZZtdJYlnfDF6lhzQKi3IxJh8GeYaaqedlr22jsuLcmC3rQaU0Y9ZNa9l6q6G33cuFAt1EkdL
GfEjBI33KPqm2ne4pA64zHCAyWaxLmEN0DI5xMBS7AZxc5vbynqLe6t9sV1H1b7WJyu7N+nIu9LI
0seVKp+7bI7rHwDv7FXzMtj1zhwgClI12NeUZvJcKEAQzXeWtK3DnnyR6wrm47ITKrV3de81t4vq
XRf0T2tPMjF0EByUJyyCsZhPq2YYJ47VwxX2wOTC61DHoFGaaQ3RPSqi3GTKb0Squ3fQBNF5iZ+J
U1Ms3Lt6nryjZZMCX4g8ea4omntd16jbdeaqgOfEsB8zwywDguPmR0ycnQ/qkDzVmmpPgybGHVsQ
Mv+ms04lEM8bf68LwUFK+tFK79JpaXy0VNKGJNJnb3FsR4AjThbK2MVtP8TxMeG5PfRmjpcEhjX3
qeCyT+Y4JOetXnqMeZEsqBBM18umZAEJaHJqriSA9OqzzeVgq9ySXQOvVu5mghHw+q/mGmgjwESn
N+XXNEr0U0P1yVmlPOeiWhpxkakUzwaFtkeXbOz71E6JVJEJJAL7pcpfmyaWEJF51ByHzsH4B90w
QU4wUNzCtRHPWcmUBFk1WX5TZh0HGYgE6khy+dVWGvVdUy1vZrR/HrqtPEMb1LRqIlExq97STpPw
QSzrSRJVrxNM6ZmG+paqqnRZ/VW0ZI0sskhJvstGmmLW2PC+gL84l7Fcm7AfZzj5aIapyaa2RgzW
6csBaCR/rj0v4XO7raLQ18mIiC3lQctz84U4PR6KtcgQvvAIiz3PYopkrQQGsVBvFgHj8/zUxhuH
mMSrdvLomlEHa1q6W5df77pptHTXastymKwh+cqhO3scKEB9cech/S7siKUJoHwKqwSKEZB7rugt
M1oenmIdQ2+J7EvHoL5lrVKDpNw+ul/GGW9ww9jt0+JaHfqlsXbWsvCCIXgI2ZDSMy/XnJ88gtWx
XCvkU4OHe5Dn4TwGFt1NpttqwURfYWBFy/LQekZ/0SWiq9mY4QxogvLUgTH0C6fOcUvsWRMmR6mf
ViOVnNiAs2KXYjjX0GgoAoy8LLOeV7MXUX2WiDLPOaMK90r1k2h9KiLFJUeu4rD2pbdH4ShORNUs
X5bO8r5IY+55k5wyJZK6TRpBJcEyv5reSj+kxpe7TiUhQhycqp2ZmtOVmgzcmCYtu8ec/cLd0bPW
31KBufg6ddi7JLa9uwyf5HGyTPYKyhAuLfJRzonPVJfT3M0nmLrysbWpga5zrIVwvM7eENuOQVQR
nbSJCPQ5IcM+T2vW8Ba231iXAxW/8cFwC/0pZtuF1LcFXgOSeTwqkYHzaQFOpy8e6MtbTmIG4YtN
BgUoq/jMXcR8pIKQVINKYyijPlDsgeLFzZhUqc/wVIWC7emEvzg5m/kyN15RNQyKY54eliEyzzPO
j0jZCo5I5Vx4J1uxlsHIx8cFAOxGQwNnUEO+Nl+qPNdv4z4SJ0KPxbHQRX8ZmbZxTY+teiuqesou
umYZkSY4vXXWm2qrLy37V/p1jG+Tyrp9T/Hdjen2y3OVQeGeD8JLxb5cKHijibEZL1ncQU4si405
Q5Uwcz9eZ4OAhUMX2YL7wadVFC0Zy49x6UiYoxsRSV/Lm0Md2ZbdXXjTQ1l6ZdhVs1edaeRtAvOU
492aSNoFgeZUmFgjsYyO7Z73+SCOyqq1XUT09wkWano1ZVTsGw0fbq9nMziBpe2jHrliRBjcd7oS
IM+V8NQOOqwOncaIfs525O3ImEh/1KsLiGxlWg3KNrr7sc6FEczdOOwXc7S+W+ZYnZl9MVxa1Rgz
Wze1+aXObGNXQbPeiMmpcGkpZVxVADVnujS0i2QY5ytOBQ3JXRZod6K8/hr9JNUZ7qK1TwNROjzl
i6udqVRzDoOIpwsq87Kt0rqi0zit82t8b/GwS13H5LGiQaUBSocg9suypv5rpmVqoIpXQY2VjVk/
s/xhX2YLO5ZOsaogaoAwCBSs75FeiNBejYYyh5Q+HdG6ZsA+7zx6qPgcn266DdFaoCMWPv195Fnl
nQ0ee9WWjb7L19W+Nb0sg3co4hMDYHqCkkt23L38ESMA0KSwjbvFyjsegKJc7lj8uiNzqAc8KfK3
degbnx44OxjgHvE6rYW407Ab3eV2nb7FVWmdtzgXvufDhnrb82rf9xUhtzUQ5d61FsrF5Bq9kVTx
LZaq37X6yNxL42wYMUbsKHiLQNdLc3t5h4OOsRgKDn5fpWO+56kGAcxK2pNFY+w5I3Nuy7JqYZSr
4ie8uJ4bzG4Plx9l0wPByfMN6bX4jwsb3YsaCv2MGC4jNFxiPTReIlQbsPeHXE596OVlcaU0J77I
pJvfzUSUgsI7VgZvOI/nY9KL+5RUcDpHS8sOWgF+n2Zu+pCW5XRV6M6mv23A42eWjzvHmMFsqnjd
JVQMu2dKB8ClP6Zh4SRQ+4dAxX4cRaWpnbYSynS+eHnk16z/K87zpgurHNgrnHLwFyEWkmwI4OrP
WOwSnWObXpLjSTveZVk5pNh2kxPreL0M+ejAFj4iLYmuOBcYY9Am2nOk9dPejCqNPsl+OjOjxDQp
026zUwYcycZRe/PT7E35c4Iw4Vg3Ql0W5FdcCCXtK7fCXRYURl/sYieONB+OHVlhlXdp7jdOSud6
WjvdnTFEZRpOTuYddIPNOCQvtzK/VSpWYaHXEKQV4bj9anQAYiNRTkFZNJMeqr7+RnfmaNEsjZHc
NtfowZnQR133Gg4NMU5p92ASDuDtE8a3LMABllWHsVkovveFaTjxPdeYf0pw/5A2hGpE1sC3C3vX
i9lx1/TZYBWO94zK/XeBIOdaaA6oS83rSeqDnKqUcx0Xf+oJzrskRZNSREsbgwrzo49jVfo1m2uA
kro9zkg2zx1YMu40dWlQ/NZ0qSk7CegCdOxdazheebZGeZSfM6zO+RQQmSGj+LjdsELzI17YEJaM
EzRnGhIJ8pbqWXww8WVry6i6E2ZaP0ZtUyQh5VZeFeL0wIOT1JkqfI9MgzdmrUFnwlCLOhoDQAF8
ZQ7EPMqIw6tZSpM/rmiw9JfEWbRgZaYfqAPCymVkZfQ4VUs6odNx7Ong6HM1neI2p78+JlJO+1KD
z5wpA0qbfXh8Q8djydcqgx3wE4/6WzY3Gj3Z8eKhD/idLOsABSG/t4vu6jtCcnPgBaMu1oMw0Lqv
KqFhPV2Vcb1CC4Gi5Im++E4TW7vestT5bOfOV8PuIIUqza0M31xps4hQFN3mS+Q8dGWNwiRB1GTa
Yg7lNCyn0sVlbHmb9qMGPQxcljCmfauzE24dknsOlkSEFbEuDrrrFJBMSUbzcWJH417PYnwK+PDQ
2VTTKzfM3atBmadyMxy1aK+/0bSIqc0EMruK5GRFZ4y7s74rrbF9BT3tf4DzVq9p7Nj3tm4qw8/Q
VZ1D6aCNyztW7Yaa11ANMQM6InG7uCrSef7ZWrN3VgPKgI0TevEt1VeG/c6Ik4PqDP0SA1QXdoB0
bMpu7B0yHuwvHrGXbTB6mhVmUTN8wbeWXydIuu55lJOrrsj1V2OsXZoT5/nSiOzlWpizQ8fAtFDw
7LJg2u3i3LtaR4G1Sp2fRR+veyurW/beWn+ghnXY8/5Tm+ZkxoXFePvD6jdkSbp6+dy4y8BDBWvN
Twu6KuPKPdHsNX7X8hQyukt6WGYgAtnnMMpR3dRniGbaryMynHOty/pzy01+wkFFFwvxDxS4olF5
waRjJahZMpdmzzSnEEHPpP21sW+s/EyriA8wbOpGIE8VHZVOyZcQzTkYgXdShosftBwnhpfErTNU
QnYcn+P/WN8mN1lgIQVeFSD1+47mrosSHfqbPWjlqwXVSDp32qgxGNHC+wKG5lzxiOwZotPdqGne
LS+gd1c3RXTdDlYXDAx4+3kRVVioBfiacO7CQ/MRc/ommEE+eFmT3VDzXH2dtAIEdI1q+J+or28L
zidWMGEyM3/X1/+jNrqHuuQ/nwvmqM74johfoTXq/+3wo776Wv7oPv+h/4UtdJvj4b8uodt1fV19
7KDb/oHfK+gM9zdj65LTdYh/HX05hpzfK+gM8ZuUlocbT9c9WuW22MAKg1zyr/9i007n2o6FrE+4
6N62LI//V0Fny99snWLIrfbS81zdkv+kge5TNpTUGRVNd7u+bWxdj3+y7BmNwWuXCY76Opzv2r00
MTHiGpGtFz1r3SlF3HnumZ53cEUhDybQYr6pJoHwk1WShlxHw6mq4uzxDz/hze889f+pgBlqwKLu
X//lo4L//YNR12fwwTyUBMZn546MMi2bgMpQ7jTteUUuAaXl3cQHzRWcreYW/0g3vl0QpRaUGtyN
sG35OazQ0uHIupnyXdngYNUV0KQytf7p77/WR9eOpObSNriW7dquNCCXPmm8V/yFc+qiIFrdGQ0T
otjeL9pUh5UwjcdNy/YcIckCIGx+FbH+ngjyn4KA7dqOIUEKbdOwtm/6SX8fuWY7UuwZQxk7+Rey
rIpTB1XqcTwyMVvTuLn3nIyQwM6teujPwSBEQ3cQ13bOdW9W7uvf/xbio5r+9w/kQVOZwtWFYxmf
VPWywYDF9hyF0Yx/z+aunNGvhCSq0qrFb7w1AZebrtN26M6pqoa/WURy5jij/pzDbIS28G61gcKD
UJkSBegvPt52Lz7/Xp5jUgLJSyKM99/zDzYVl0KvNaaGO0To5e773DNDPbPU17ke5jO55OLZKhF/
AojV+gHFN/UKzFqHaHbq86aL+1/YzT+/Edw+ymBZLnhNbZcaWj7uHz6OszrzknSKM1Hm8g4ikR1o
Lk9cYE9de0kI8PtFJvCfFoftilKw/mwVtNCfnx4YQ7ab/KhNdyjB7QDyzgzXIfUAXGql3yu1TMDF
aRLE1TT9hAcldS3r+qulsfMdM3pz0qJEe9QncI6/vzUfTYzvDw6PsuFwWVYG0/j0weauswm2ddJd
JB15q/po3ik2ffylESBiOnYB/hjvF7//R7cSFxW6yUtLmyV+Cp0F8+PvzzBrDmR+ZbuaiflA8/N4
wD5W/+JH/4urWNu6J2yXGFT5Oc66cjTlpQzouznv+EGpqqambjDLu3/4CwrDloYrpSk9z+M2f/wy
VcoykWcZ9itnKS5rI7GOlRMR2Z8PfUTxQOocMq10bv7+qp+sLdtvaLCe63w1i2Zc6o0/Xra3Ks4p
yI/Duly1CBzG1n4CAibVvl5aYtCQvAAQmAUW1UnjCLGLqrrsAqT2BoO0q6k61NgbUTZ6qr9H7Jkk
h9qkktxdgEsCqmambchemjslK7mptdf5Lsvs+IJHybzOpkzctrbZ2buml7rrt0vUXcQrKsYgG5CC
gxXr0WXiRjVCQ77ModMzo77iZ7Rtn6z+GYuX2UC/GSPk2WygHokJWy0Rjor+KWlm50rXoIX2Y2LU
J56TLPZn6U0derbEbClmyevJNwZZ3HduCgvvijYGZ58GQngLA3nc7TwC4TVUg7gHU6AMCvJ1LL70
tr1GO89cCk7DRhoFLpU3I5AD584w0nsYAJNw12+akSkFW4kKwxnaY9d40f2URu1TYWUySEtVdb+w
of3pXXy/pZYpWCmlYIX6eEuLDulRhLs2lEaJGictooPNzLpzYGM58hbjVVK41e7vH6Q/7RzbRbFr
GhZKMWzXn9bCKYriwYxpnytBXnarUXq7tmqakDR455+uNSyAYHZcieJv0xCfHtmui3NGJ49L8Vac
i0Xp+yhB9NmYjXXiOV/2jqP9KuDiL35UB12HQwex4znu5+ykIo5hK9bcCUXt9Zf5Ml9HiSxCS0Qq
1CXzidMr/Z//pg6l7gyCTIKCRsmPNxIdVaLFi8UXTVNr73HDgyZ1qz1xPvL3EwLjffyj/m8Md7w5
bKmMICgbLItB6OOlmN4AL8eaZ2aN0aAtdXuGvtfZoTGyrwrUar+43jZkf9zKheEK6Trs4xZz9btW
8g97Z7EZEoY8kQA/4E3ogZa3AYn1tzRZ04chL40XizqX6aDXSuClUu1K7Y+cSQ9ArC2DtXHrA0zs
WOPKV/pNG4smCa2qW44duED/i1fqL55ul7WROnSAVzbgbY/4w6eNOlSQNEPLsGor72JzSwWwbHrg
oHX8H1yKedT1BLAeW+mnp3scx85D8iVDkZRbj5OWklCtuQHdlPMvbsJf3QNpb28sgjDW/k8u8iUx
OjcbMxl2qx1dDJCYxA6YVFq5HW7HqS+ycxMg/BdX/Yvf0rMhzXVPtxyb//n4W8K3paCxK2ZcmVe7
PLHwJxndgnFiNg5/vyj9aUATnCBMiRTQQ03jfs4owQEl6YgZnbAyXfAQKwJEXgcYuqwAK8z74hdR
DttH/zCfcr2tQdx0BO4a83PSFlBpjjOwxHTmtPa+05b+wmOH/cUT8lffyjQdiyuxujufM2/RFGqN
B3gVps7iBZpIh4NZwmSbZJLikWjdX1yPf+Wfvxcrg8Pyx/0yGHk/3rIi9zzOYZWOpnDUzDBL56oH
77RGby966Bu/qs0kCrslaU4dya+xP0y9s/pRJwjfcN0mu0PXARXTuY5O4IjjgFWkI9aKBYlxHkyF
3QaobBgjiK2CTV379YHRHeNetEDmpGixDrSMTz+7Mq2vgRILAz/UwM5dmJTw7euJvdXvEMnGO5m3
GIPWUn2ZCZrQQ01anHkbBYGPK7t4bTNqlnxLj6leznAt/cD2CGo0NnGR+pNpTN+QQRtJ4EW1xMG0
Zu05hzT9O0Eu8wZ6ifKxG4b2EWdt/hPJaHQVGTOqNvL/otyH99XxXLZaVWL7lChV3U5g7rL1uf6G
QquPTp4sECtmabTc2Foqq8ByiiKi1y1dcn8pE3VlaQqjUKYNEulWvhacAPtUnptDDgDozfH8w+hb
yXk/dsqvTtO38PhDYzxwYhifCfVfEIEXk4gvhsKcYx/B3/wtGpWD+ahxLdTiDkJBf5wQjSSjrJo9
lkcOc3NtlMU+T9EZByJZ1vyQztJmdJrR5+IxVixIhO6V31dsU3dNDjuEVCzig0zYc5Q/KET9+6iI
+TuMhPb3UkXJT8cYgbmWPI3xcqRTfEf6a9QERjuhXnO05onRre+3VCp79emUrFwsrq2x+m2Jr9Gf
UKHHPnaObA5iS4z8Liu5of7Yz/i3YA10eVGsc0TwoOP2mIlLJwmSAVs72oOlOvXA+ci5Vte788yq
9Q7t7NBHJUhJ80thJUuAIQgKiyK+DnNJViGG1dsZl6q9TESyILcBGY819J/cW/6ghGKHd4nM4Wpw
657kOQ1YL8O63IQweK57ObllfdToK3wzalJ7sSmZ0XHFMrXs8N7QhWpWFRgtjbG3ZGkaD1yIQC4a
s+qnaa7WO57rFDI+acYfba08YisQBlQ+XmiBw9NFKk7smyx+MW18jAfcTgIMEJ4uXPy8JPd8XizT
GT5bQAGHbaLbRA5jYGMLNi4HR5sgJMHDTX3CeRERuaIK6/j3S/WnfKTfL+8RAypA5jzOt59MEpUh
2tYoce00lQYXIUrUwugE1xDyvAnK3m7IYG7isHO0KsQ34l17Vi2vsY1hj0CQeAGK+6tsqz9vVbzO
5PZuUwqTmP1pq+pphpy0UjghQojZxwSU32huu5mPvOL2F9//L/YOxq7ty3tCSvl5xPBy1MKW7M1w
jMzqfLCSNSDQpd8bo5rvF2R8XxNbVuGYbTwWjO6OAwjyBFei5cX/EEgUgeeja1X7v/9gf34sLBsw
dDv+6oxAxqdDdgoh0YmskqFOb+qFjhAKHxf2pn3tNiyPecUxLI1EgAlOBFo/Tr94LP8MkgmLnYfL
s3oZLsDjx81nzRo9tcH00RqO8RUJu8YeQLA5VkMP0hM5A2pKdhlHy+WNTHt5LNYBf2akp90XrVnL
l7//PaCJPu+GQMdwGRKuRoAGfz6pCzXPmkkyI7PEOJwsZFr2Pnc4IPqtiR8N8ciCWkfJYbiKCRPI
AwMezPUjZqtTzNP8Ni6gp1uYtTzOZIbzdOOc4vVabUvfoXnS+iCyc9UcOTyz6lVeNJ/iBvFhqESL
E6uJTfTUg46nx8kng524JWGrRPp2thkQcc1GKAD8IaNgx49wqyI3o17rObHjykGXtmyCs9wwI16r
Ib0qDCNBSm7gdvBLN9e7ABTN+V4j0GGLEV2PdgXJqIMXTU2PKDNNNLYa0qagsQi2FdyHF7Mxiz4w
p7juQtWW7uY4TrvyexvXVrErl0F3T8WCojv30W6JjkChWRQYnM1UokzBCPborETiYlgy2+uBFdgk
jMoRMczTgm8knR310ElAhd1gQLefTaiP1rC39cuyVk51M5rC66HTJXUWCK+Lp3bAZYj/2HUOmBuA
vpKmIyGzJdnAxDHco3vAIFfagTm0/c1c9/ZbVqPxPrBDFuUPWpn1/iFdWbgeVw9K6IygjYQQywXh
zc6sGjmc2MK74zpF7dXcNc540crMswI0RWseLsWMQyibejxlS9Ln6V7aoxK3BtQrFivLbEP0vjri
RsDnNLCHpm0CDDrJdTq2CGSaHlWCjmALqSkePJzZWey04YLBpufjN6INDT3SsbiZevc9iaLpli07
/i55iFJ/zVP7G+OvY+JJqlAGYTFpXmwh2TKrRO9eOVkOwFiZijK44rSNUPVNae87HQWIiOyJpbM9
8r/9NO80aze1Sf/Qdc62Ccxk5/ULOo/dVJXyoW4nBPidKmacTWmdBbU0h8HXu4hcFFK3Bn2/Vjym
fkpWpIked5TX2ZK6RpDbWbn4KsIE7FdG3z0xP3S6r2V0ZPu1SssFTB44dE90TPnYm7VW7qJpQkTV
aWPzY1q8OjlrIBmnoKyEMdCUlGPhLQZVEJlfJLQErMorfD1FOXnhVdt15KIhBJwRfvqjaY2jn2KG
ODRRj420X6dxCHkI5+YC1Y7+SD49DyCMiPbNmTIp/cqD2AzV2tn5WW3lyQsJEdOZVnpuvEsjb9ZD
KQrzZSW04nXo8an6/RA5FvYZaIVw6RQDYj/TzridX3GWL4uOxTleqvnLpAEphuZczC+rthrEY3g8
ab6jW/WhVfM248Tui1ZrmKqGLofo10mA4Fs0nf44dH3cBSkP1WlereyHjcH6Nu70EcyeXO1vwkmU
Hkyy0F/x0WoPI8aQdJsvtVuavSY8ugA2933ZRj2ajLF4zTPXeRkNb3jA15X/nEZnvFQYTpGYIR2b
fTy66yM5IvG3opeocAd9GMqA7iEs8aQhGHjVQBTK3VJNdbEr8OWwVTRzuwQcsfEGuc4810EULdL2
KV+AId0op51hxXlO7D/JC7yWhbguGK+LoEXii4aEA8CXsUxyGRR5u5zcccKHNdhxZhw1rSVcf+ir
HE7KTd3v3YyVfTcRqzOf43S1RgjibrmJ8NS+zOhgqNdwKvcxH2L71OEbMkOjIKCDnX2NL8UY4VsW
uRRLgLWb/Npm6gwrEIS3tKeuWkz7jI1FEQJRT0Z1jIuZCPRmkK22y8cyvSor1U6B6jkLBqZbuGKn
HKIwwko40W3T1PWTSDZzSOpZ6bozjLF7M/E0MOvEmXY9skrGO0CAYQwIRxuGoFUZ2SHanOtPU6/h
yDV5K2naWIE6g9Swkid8D1j1vFVVHjbGZjngPKzbEAIbIgu1JhZuafWVE7pePy+H1fPin+aC4fxs
qgftmTtNvFuNZpQ0uWRi4LaxW45BMoqUKGFXoFTntOA3bZzlu8zNAAmKMnOSnZcPzuOIXKgPYtIi
3lKxEm5ikjT93Otxe9vqUA6hGKrqol1SUjybCPOy3w3WHAUoOpI01K0eZdNkVuXoK7dG7eUY9egb
TNAvkWjXb4qKj/EsqSt2UcjxvAq5mcMFLpcayknaoLZ9rS1yh/4eEa/CfOTiePH8oR7ES6kI2D5L
KtOJiW4oxwhhRDpZgVZoKPPmEhoheB8R/hHdfpl+V3VX/+w/k+kfGPfr5kd136sfP/rLr83nP/m/
kHYXG0b0X/PuF1/78SPt/v4P/CfvbnoO6czvLDng1v/n3fXfNkJPgqvCtLjGxsH+B+/u/qa7zN6w
XShr4CX5v/6Dd7d/c0jd5M8D70AGkrr/b//3A+DZffrrP7Lb1jvu9EfwxrJoSofF578mbsH33Mw/
YHz5jE1JkucSwixUP0uv916RKKYrnsWBvhwt/pFXI4gEOJX7SplyjlVkGeZLve1aay+8wnpyqGFo
cLNxIPSjzImz3YJT8pCtDR0xypXb6pjmUt8JyDi8uPiPqzAi3vU1ghweeLFsxzl5M+f+QOGsaHel
zCWEA466gSBTnSgIVF/GOQnXVBvkU5I/8KuRHaY4An+frVpph9K2OE6zwbCXxrXQp0CbpoWiHHNG
Hp8QhgJh1qLnBXrTMUTPTMpBRDbVi0k6J0GaDr3RtNq3qtmZWNNs3wT0+YokqZ39anbADzDNE11s
cDQ/RQQ74PWe1pvRi6qfpC9oJyR+JXme7Xwn0aTeMstKXj3e2XlfmkbxtcypIHxeWBQIPUOgd0nM
13KFmZrpkHSa5Qm8wk42SCM5el5ONFWqXPG6VExQQK4b7NSSXvWimHWTkL2QvI+8Uw5YicbWk8NQ
9MjhHSTdyagpsSNzXL4xV+M/WHsSeX3Swu1Lwg5AqlosTnGYVmpAdBSniLu5zG6rj8yDqpOaDLIp
Thgr9Em7FAnZqKds639Cd6+YrsppfR7TAnEQ5eP27A9ux0KfxkzFQdF38dMmTibxo6y99qBGF3BI
Zo5SiCHrqT+lHdKfwHqf/Lf8hBKgZDsRRNvhYHo/JyAQFm/D4Jkn8/0cMQkV58E45gNqroZyltbg
63B76Wr0rSma7X2zHUyW95VNRQOrXP6+4on31a/vJHk+1fuqOG4LpPe+Vs7v6yZYDD7pbS0VqH1R
j76vsfq23A7vKy9+P1bhkWjc6Wxw5PLN3JZpSxHFAv7G4m01OgI68b6mD+/re//7Wo+KHa//+x5g
bNuBet8ZqNxpb61tu8jed466sPO36X0/SVLpPJbvu0z+vuMgtmP32WArcHG2pB51fI6PeNupFrnd
eqpA2MHM990MUYD2TIQMe9xYDPFP4vam5QCxBz47mehRr+f33RHBZdUS7MSmSYwGNj3xvpc6iKqf
ovcdNrOySB1i1bDzEguzPjXv+zGK+zYN+qUDn9AUCkrEvoZM9ho63CIoAYh7pvYJc0VWTFmQxxO1
Pyhw+y/4d8znyFUqCk3SrZKgaRQZw6abj9CXeueWhwRnXnmqS1lZxziuB3U0XaPM9l2RIZ6jV8Ym
UjNjQr9eGB31s0kK/Hukn7CbCQ1kP7BURH4GQvsVJ1oq44mD2XYaQqgTUcsCpFsFrdGt82kW/87e
eSxJjqxX+lXGZg+aOzQWswkEQqfWtYFlVlVCAw6HxtPzi75D4+0mh22c2c7qWtvtzlCA4xfnfCeN
n72l4U5GYjil20xlRELzLJanzLBL5zDrGQXhrPAi/+h8M5eEqfR2FZIEMKttS0X8jjTHsTdpMzEp
qbQ1kvK85LoNXV9CpwmJNCuoZ1XHD3SXFUgrH/B/U4WmsdGNWzRPwXQZlsyS+2qs7fS2sILsu3fn
FA9fEdDf1nNJa2tlV6QcYzPxyrIuQGuRzMFvM1mzeje56BO2pdMzER916RcHOGc2lp+s9k7gJa6F
orZLODCLEMnTajYwn4upK8QBctlQQPMpnO/G8Maf3cpqCd+DyLyoVk7/VldxCWTAZpVNDTKsZTR3
Tc04Du1HEdqN2ReRFSMvfkALG7FFUjV+c4oXJ67mhVkrD5CQyeMwEN+ALH9j1Zn1vLo2hfuAc6VB
9uwZ7abJR13g1hHxqW9wBYB/WLq31i67L4tyNo5003bepo8bQwE0shtIcr3R0Ec5A6y4mEGojODX
Iyokag8dDmV0fjSEAa4OqpkbZkwuwbGNnNvHmNYSHNckOaHwfDUeF1AxsgO3Wy/yg9HiWFGqmgDM
XCfcTupO/UHXtv+Oo2+SQNtM+aWFijXHRe4iz0aH3p3SNe7XQ5oVOjiOjep/YjAd5Gbu2/UZq3d8
beT97lD5/ofh4Ue1K9hV+5Jp9mklofXLGZrkPNAQWMAQh3jcOGjTh2ZuniGT9TdT11XfVwSIvxdp
vRx6A/9ziNdY/lS5o76JsBXINqXweHxMJRG6EpzLvJnKnCidtkzmHxzYHvMMLsp3p7clHJEca9/q
u/0bEICuCcdsHu4hy+kJJ0Q8vRWZQWsb2wPIJX4gZ+9V/C6bFJD8cV1idPGLSIm80K3L3qP28hli
ZrGY5hZ9G6AiCeIOBqPz1AzlnGyrsWjiKKVyZWhUGwzmmTlhoVVV6kV2EKefRQdJZ9OoHKzmWgRN
t/NjX9rheA0233AArd98npHwD8NHCrjkjP4ucS1yZgR1ikXBr/V8l2L4TyK3wmMTjqtn/qBeGymf
7WbEVdjVhUS4l6Y4eCE9uf+/DAZHd/z1v/7nHxXq/7kMfoHs/PvX/zhndfKrqdCd1v0//4f/KIfR
ml73yUx74WnI63z138phw/8XhKbXQTDi1ID93jUd4n/Xw674F99lV+87loUgwEFs+m/1sB3wf1lo
ZFCwokf1nP9OOfyH0u/fq2HH5qSEa8M82mQEzkz+L6PvtYobkm2qKtzlT9WN2tyGh/PDefsdbA//
vZRYbiJkVRbSWabswsVG8BfpSMUilhYQDnQJQIihpquTv1k5/2W2/o9XsFCl2FexmBX85cNwqLUa
yAO2MlYXq3fAX/P/+ArXTcI/NQ8BQyh6Z16hasOMz+D1f6eY+E8/gy2uKwLEfd5/mDpf7RC54ZBn
4G150h7aXP/NZ/gjT/Lff3MEjMyXWZKjGOLKQsj3Fz1AokTaWnnMUrVv7PkmHZR4AnXov2WJDRdV
6FbVfLKkZ6Dl1+DMMpK9lFfekIYDzhCzPPDbuWVvHXaJWCjQ5SiqQzuTfbaPnUzMFwGNBjIy2TXm
P06bPzV0/9zA/XkrzpvnwpGB56Fmuy6v/ro/aht4aW7LwhSOwUX0v/ygONmNiBpa/X/qaf8Trcyf
t0L/eCUzEI6F1JubTfzltzZsia8Kg+PGXNQzVVx+Hr31oU6rdft/80LXnhkNkMVv/ueLai1rfLE1
aAR7YPsBjNSamtcsmN7/65f5j98cGkonQE3gXUXnf73/Zrds2EowJBZuubVGYL8lyuK5dkG7Fn/z
Wn+WnFy/O89C94NuU6KZRXD454+UEf9ni4yyhiCkY53v2rzZzGoNze6cen+zufpL0sUfL8aHEhba
D4///atQrHDrzvbn1GbIY5G+8CosGFnnwOCZ639646NOTn51sbp6819/oTKw/3y3/vHSSHQdxN2M
LQRD6j9/zslWjEtrGsTWdIZnD+M3yEWG0V5I65vc1VMwW2GzlN4vXLPlH6kBj9YEVaNHP2Fv8f9n
zaG0l+wOOpTLrNxVNf0FEEMUqJhT3tVUkRziwMIKTTR251wOsCACKJ0bqHD9c7xkkilFF/yIfZfh
IT1FS+yb08a4A11wEhvYikkdZZY7Lch0lYb9EAjrkqu1x8VZ82+37jR+YburXXil5vRCKNLshbqV
blQ6nf/oDNXUPSa9hzw+uaZEnNBqCuuc4NT7AkmT3ZdF3K0I6SnOwsk11pNQXmdTxAfZozUkv3k0
YNyeRT0EG+p4hal96RVzUNeUT1PnZsAufWVeZyJJ+9Suk26Os3I0EDCj+0XsR3/Pmr0B8JbWh+oK
NLT7CtN5im+y2XZqNDUBZK51Y9lTh78RpKwIMRg31Lgj1ioELTwDd3Mj1VeeGQhA1mFVmAGXosK+
v7bdVsVmW91U5A5+xv7QnNuktbZp24qHwOr8e6nNBuyd7V6IsE1hKLigPZJqQBphOaK5I+4Pnsk4
Msh9SubyOnaH4Gdu3KJr5psOhcN0xt8x0h3IuKM+zzFsDfvOTMGNV4UH2czKm+lJ1V6Shl3mFx94
4085593BaeZ4l/raehjxuT9B7mmtPfSnXUkZGYoBkUROxfBquDK+oGJue2CTQ3K5EuimEz+muQMx
SgqRH48nam7gWEInCEZsldfPE3dNZNA+z7sa7ad9GQJ6og3LQg8nSjJh6Pdd4xVv/Aj5bhhAQtFE
2VzVrk7vi4Xsz7bLW3/n5q4CXJk1+mboRxy2AM/Zg1g6O5qKruNx6BehdjNU0+Fc8VXekR3ckrMW
8PCAOj8tzwXXjrWf+HMuJi4QA7CFyxZ79HNPljgrwWQ96+t4m0XctBycDpsXjEFSDnfJ0tC6gIaY
dl0vvPIEPzrN9047TiV7sQxczt1UJF3+c0SMJyM6qN44LCC0pydXOPln1+AxP1tzzGa5XutiOwdN
6YYAfZxnt6h1dsGJATwhyNgmbltX5z/aFZd8v7WHjvjBkQf63vYImw2xCZYWRCTtGcdaC3eAOy31
G84Jbe8yzDRbK7b6XW0vwVPKEm7nLPbYsQQy+0+i7NKdbQzsm5ZJ388icD9S21bfppzsQy4qcwfA
xT+gNh4+wT1NEdOsjptrhtazlSAL9DbDuMEijpbq0GFDf+niHKB8Tc69t8mTIf3VDIH/GMdEejE0
rNc3mF4TlA9Vrp8BEdtNiDe63nkTsNPOhLrKrSvd3djF/btrpf7nsrQYMwkas6AP9/39yPwjcoiZ
WDcma+FT5mppfHodac57Mq2NaEgMwnpqOwaqrsw5MSLXFikuBg65cY/0qbvY6/JGp51+VuiPLrLO
V7g4oHSupI6giaiVWSuRsyrgXiG2ZtCq4uxlyTRYxuq6JnGq2ECkyyGeRaIU1TdLWX/LMnIKHkfq
bncvAlU6Z3J8ZvMu9bJORtJS2UIoE+lpFxaqwLNapLgirMBGtAcj0+s1UKqeH2LDnmCDy7wcXqsB
KzUrZlHabbaFh28TB5kBBx84oncwzQRwjdmcn3nf9Raxw/TJcHBUH73H2Glg2Ayq0J1Sd9eP+WKc
LeAR9oFNrcKQXuXjvm7ltDfJhWj3npc3v1wmyGzayT4/Va2GNc3KEehOGWSouwQarVR4VbITQQ1U
J66cF1BKDolXtToFSqbJtgEng7ilX159ZbnrBUqguDGIIh2eWy0KM8yyur7vjTxFfG95X9MgffaP
AWPHHQMVgoZFk/rWC2SijKSCRJ1LTKjeoeltXx5bcJI6KpoFmAcrxkVNTzWTs/VUgpFrduSPmfa9
19td9U5w5wQnOoOu+UDDTBJwNVzDSAA+/YDegZ3Sz5zWvidPO7+0shwfknwiHkC2kxkziU4A7Y5m
civt2n2s1cC2bnXVYobQnNjmgaghXDxql9lNPl36d5B89oCpekCU4O/yYZXJYZ7axcTV3Si11+7E
4lCPyaHpVJDcLMxLmN8gojsuptE8VWoEwVBPfVaeE2cAV+2LJrgvmWkF0cwISJ2WuSqTEOvQAqm1
T9iPDrHu2m4TAz3MruHE5S7vSkGAlfDX4owHuMREpJr4cQy4Ww5jwU7kwLNBHxyGTfAYGQOQ0JM4
b6Rmo0XI3WWedrEc+8M6yeotMab1HUSohs1rMw/rDB8MKqfteGxLl2UmetwOF60J5j5B+Xjfg2r2
Lji4kbvZI8jDXdHNcPUbwkYfMfXWfLPztFcdd18CdUIgx4yzJ7aPgm4gtiIcwHG0Dj57/IWqgqkI
q/2NzGfKESZS7nVm5HCCeats9iA+MuiFq2cdtRilvBQB8yTwSA0+dohfnopAQYgnDLiExnQBv/sG
rHzg3cI5TR4BVnL2TGq1Xwiuf+SYlvk2FePQHggBHvL3okiC6bYyyjz0SJG/bZVh+5eMPXgNuKjU
w7lhpyh3JpY6NvO1xbtehV54mGJpgKeRE7lMcMoJwh50k5XSakYjXP0w5rLkvht90EVLNxVlVFuZ
Iu6kmG0CWIa6/2IBLSN2Abj1E0sxT3TKobgQ4ZI7h8y3jGIrdS7RE8JUZXBnBO2i71PJFG0Tx5/1
Ney3xKSds9+VGY8xxrb+rSvXvDrrGfYYVhvfBCIQ18kxjwV/Qo+r874GAsqon/QNKXLCLDhrdSEP
CYgT55isQ1GfuqLIt3479enVll0kjzJehxHsSlO0oc8We1uBTd4FII+poNTy7Hd1Nz5htwplluUn
P4GMhK7+GgFgHVrhpLepjTQ0noJ0l/RlG7K7SnYJd3+1aQcBB2ed58MsbAtOnKOv+zPXvwAeE913
a4zehnU3m+k2c/Yd2Sc1z9oi7wG/ddX4MFZTW0TxaBbBYXC8/hakgfgg6VcVHCSDAoAxLueqUzPB
4z1JdiETkXlh9Esa7vukSKoFYVmZhK81i7ygKgGJDsJ3vMC3bswbEnvNaTMPQfmV83ClMDACsrkL
MudADcCMJ/DGvc/jtbqfF6/xP7EYJMlrIGqsLN0a5DzSXO8DiyS4aXZ7EdT6iWLCEB8GWiM/ZJrT
PcyWyWqrqjoXqrT0mTcAFAc4DTAhvCIJTYZ5BuqkJV3noxopF3fQXeb6ZOPB+qrMgmKwMmvjgzZq
WEMb6J7x5NWpjwRlzcA9890vn33OhPGX6dVx+yV1A3tx8CoYUKLMdPXkFClHSE8IUzjoIKXWmitv
iz5VYo7PVBCZVsNSsRvnNJxNwJnDUtEnwH5ZTstixEeE5U3FKJgB44UnxhiWaQAD2rPb9ru2Cyro
GssvCZbHpQBkgOWqXmrLjurAhWC2rNo4Fmxfdl6TJoc8yOO7mdzZZwVeiFK+YyiE/mHkBhCz1Vd3
q9N37I3AY64w1QdwQNYK7x0K0+o9TGZO2sm0dv6t3+Z1RJfh3A4Q1oAQVcM3uQvlC7ecv/dU4Z9x
a5g7A2b2t0y4s0KOZti6REFPJydOW3FeZ+RqEed/8tNFP7Rv11UZkLkKcgYRgcVm2EAdR3tt4S2S
a7aQ3QDfeHxFdw8ksQkgrxczjBPtQCxA2dcBzuzhd3alCUfb8/waTGPbmPtY4yg+Zis82SN4JLwO
sqvEHkNaOyJ7hxF8NFyw0Eedk9F98Uu3sVinavWe4ZcrQ6bFaopAbTf1pRjW6dykJoN7jsX0SFOF
OKbsLJFFMp+WnzwN8hp3Gjl0GxL0TEAd174LHR6vivxpB9rCO+QJwdCNUG53UHmSTo/+bHvMxVwz
v1/ysv1qvW68sRhBAkPH0xs3AbkSZkvm1GUgZ+pdjP0I3reep+EKpHN7js2kn71ourLSLkieU+/U
xyqvnvvaXyn9+T29qLVUgU6w1gWIEUBP81haD6Qydj9QyIs5Smd3JbIBwvTolPYnwoyEiBYbNtbN
OiFk4TbudfroInpzeUxC+Gd5bCxnY0wWwN+2mG8Lr68PnT0ScEpvUsxguV3yDdSof6o6G+4MA7fd
kYFj8WUndttvEIP0Th2o3brIuLhxkP98OJL6/LqQQjZuZQYt4dLlbxDOWEJYPHZLFgApC+F2JGng
ugvi78SdGWwN1rpbF+sHj4DOUxcrnyb3mAfU8T2836cqGEp0gQX/GATjLivGfrfMefmo2L9EQrBz
GfA+Y/qphb8nfyX5gU/SeVaLAsNWx/4ctn2ZPTS6E69a0rLWqyjuHGZRUTkD0WEd0cQfplYesznZ
nn0z07fpysphCxO3VZGdTuMbgOjsGxb4RE0+B/M+QAN/64LpsvmhiDWwJc/Ebe1m/d3S2GDnHODR
yD6d5ZR2yHVWAAnrjlsOeHhp225YTe5PtzONm2JsodJXiagfKEmbj2GUVyIHH35TrXgyQxtv+cAx
kYA2G3uHTlMZrnlEl+HsXRB9F/a55YUrWm6nxs6B8w/tg2U28nmyyycSyB4xyfISuZWJgGujRMg6
i3b95qCR8Imm4JqYk07Hhfq9RvRf12+dRkaw56/Zt1fHhsJL5oHIGhvrpy+8Ipp02xyn1YMLUyuW
Wpsc78U2hhPx4beVcUBNxYzKmDui3yy0kBmWk3idI3gkCiJIj+CVaAr/1TCKYIckInl3095ujiZx
HSzeW7c+ZabyyUmJNeiRhJgSI/PnD0Mn1aMLrJkNTDKfS2MpL5OO8a9a0pO3je9Wh3GxikcEkl4k
AMCHtYe5ue+y4OCyEUXkRPNOkJXG1unCCvgxDA7ZD57ZuYd85vfCndg6ww6pWeFFShgBqHRfGpsJ
zSmdCBoK+JSzv18lMUiujuU3DxTq79bMz+zl1wNrP/hf0PyhTQXEodQT271qsefnwFnyh1RKnwg0
FCRulGWV0oCREbGNjOCfhnJy9+vYsWQmDoyotxZ3y6ExYyYWSIjDNoYSuUF+MO3kZPDgYf8cw5sF
PkQaRloO7K/F4iFcDlAdNl3O563ZNj8Ypp/SJrf6Yg8jay6lF6wSCzDciXPNkQsiU7YN/EddUFWv
5ZKbxb7g/Fg20ilBBwKLYv+PWyz0XHO81BiXu3DstfM76Yom4klf/xicDsyMnz/iYLLGG7UOzvZa
PL/4S+E9VXCTybZrAEf/xFei3hZtoDA0Vl+U93wd3D6zGhfArnOjwn7w0Wz3a2XcydV1Cce6zgap
A2Zf7G1o8sshy3uxXOpEOp9NZksOY+aiW23RWOyy7Bq3Qv1qRmIpREDWNjpjiE1xsWvR54Vp344/
R3TwUWC797bMyVbrFJ3URhrTiGyDW8czhBmO3FP3Xe34v12URHfoQyYSeMx0fQ/qmISGbpkeGYLR
Swa5A6+fuwstNRnJ/gbsNS00/Amo/yu7mmjK1gxk3JqjP2ZFHsj6isZkcQWRG976GiHlHSySfkge
CY1Mehdn9DDl+pZOHly9lOww2WZR/XLlbWjEiNWKV1Qxr8bFSTyCV4RU4tg1LMp2V9zP0F1EqbIo
qIxfPUREQI30478JEDRkZMQV2R5ySndOrNfzpD3Sk3oYF+lhqnX3iQPM3guvsbcg3rLlsPSSl546
i5AcQ4z6wTSUvJsh9kB2IwiBTMZpK6psoh6SfXxrN1nQohSyTRGKGrfkjQIz1qjh0/P1eLP65vKI
KunK6rbBzqcSJNjJ2acPBZffYYl7tPHaph7fe9oZ3tEqeN5J9NXMadu0zQ0zebKpg4amaQbvdJRs
emv6p9Z9pTecTpNfT5FZTDPJrIR2/FIUlf3GCfxqOyoujY2cBHxhplPbFU1Az/ikGF976uCvsnH5
HTTWwC4qevJjtzCQUMp7gp7shhiJOjhonWfDVZ87jBvKzvYmnQhX2FGy2QT1rEv9ElQyhfCJGfIO
QUYA22mwODhau8czkJM54d1aVtns/BGuGU4+eosNsonpyxwmiPFl5w1HMy1BA8bU+p/FQBQ69qbi
E3aAr6B0mfIUr/ksdjQPy7TPWuw9unsoUiYHKXyBjYM/KT4GerCdXdBlJTp26uRgB9nXulEFuZKb
JFbBNleJfke+YofktQV6UwZV/KZpeYLQHPxpBv/v61eXIazHpijvrEer8TzUarl9dCve/05g+Ym3
GuA+4t0R1fA2S68k275E03SAmq9v4mTxfzHQ/N2Y1UOcIrbfdLNv3gEHaORuZZkO/g485ZPV28M+
02b2bWHLQ7BBIGUZ+UZloxEAGoXcawmqy5IXucOtAESWkA+nZk/hNstnovxKhLQ986sde3W7if0i
P0urHhkpoeuwjuaqxEDmjoFU2J86XUV25Q7FZrAH9ChlUul8lxvpUkRaVqwme2GM8fNcdrrfQuNd
xx3OhhgBH16CGxhimAC7DKzYHrqedTGyHglGUCVLcEgr5vu3KTLtZZNoZ766LRcYtgzHx7Aw4PHn
dk2ibmwni3ewliU3ILCY7idwdEJFFJWTuw0SQI0km63FQwKP8lm5lUDZwZV9GQDAM8pSCXR74IKQ
qLXDkAVHSopK496E9extmdnD5+QArzY0qe30WaUd/pfWauGHMaZbf/U0WuX9SN17RBRnwh6BbUkA
kjLNB5k0LvGMRS2fjWu1e0hsS3aHAHdeSDhlHdmEQd7p2O2eCO9ymJu3Qv4mPCXdYSAhaCwgbZIZ
/GyRVCTcNL+UfO+72QJ4MKBPhZczZDf22MeIWYxEP3SJOaCvxuaAdTBY73qUlhBfk+m2hlWCZQvx
FAMF4fFvuXP8q8Ymo0MjJ9sTRh1RRYRB5M6MB76a7LPl1MY2dbv4FTczwMS41v7FH+ni6ISZwj8O
Jjc2RAl/fIX7S8lImJ5BaSCT6lUPS4H7sB3KNFpHAybHkDA/3QwEnL1mmnEAZzPOug1O1C2qJBgc
fXxNCStakvdKiGdeM3/yYkUcCTxwT8Zq6Be0XA6bNZ5Yv+0qz++RhPvbmrOiR6Hl+xH5OWhTK79L
QVAyLnzqAcNPYQl317xkzhB8lz2d60YgWlq3KXmt094S65LtAi/BNJuuRH1ukp4EuBmEJGhQIsyO
8P5tcjTqsSHPu2g/iOJwbuLBUEcR9NOTsMA+trBxyk38O1AKj4PREWAR/Mq8zRI4Wm5ZdDI5mClA
y9CtBXkILqrL350kLzXEBuCn5FzhATgXaZW+QRNWOsqGktZMaK5ndsrBC1PBuzEtn2MJ/n1ruWnc
bohRVvyKUET7fh5oNAgErtKlP3SN693YXrcM56VmEHKBogxj0g5Q2Z5UP/VAs/O6ZmXAT31LrFhN
yOMw5kQ2xsVobrS5GslZeDYbwqpe+4sdxwz4+MWveHFaivJO1L7YqJrF0HbAdUaW25QmDOgXtlbI
8jR5AOwMH9vrQzeBUqo2kGpBiPvc3T9Y9ElYzrWpsw1Xqg3aVmI04YliQlTM6ztcwlSCBXNHviq6
t93MbBRnq1fyXCCzj/ZsyjR5TVKO3rsszOxsTFW33GEaRPrlzFaLTy2VpyTIp2xLBk1rbgr2EV+F
bOtsp/VaTm9KsbPYtAF48r1WFg9bfK5NNBrxxKqOqc2Dmsb1nAb5XDzUrOf4ZER2lPcSVO5DlhER
cirzpTG2FUm0L2unxJ1IEgLZBX6us1MQaBLVYsUTsSI4p9AJ3PmmUqv3ZonrKDwxetfE3VW6F64l
PNkqE7tg6Yf6NPfS/qLi5BtyHImjgF3XS4NKi30O+UXepsMbRIIcqrZ+m2P8M59bSjFJjpyUeF2W
deD1BmMOWRwRUtAKF5ec65PDCPRxNF4JXGsPuccjdVNl5fLFDydvMq/LYabysbH/ZmB6WYqWLFfG
IoWKYXjW09T7ZI4mVtxtyTRkIADlecqvu6fxCHA7KQ5rgrx0n3TO+pw72VhuCfqeX3oyWrZqSazL
wrj6gS16/gPDqT5cFb766FW9Kg6pBsoqZ7DHRcm1uqlw7OgIMWL+VMul9YkBLJp1y2AieCIBxO5v
iBSbyse+iT3idXxw1ZsY+8iyQ8KgSgSWHZRVQhpKCMO9534b6F3KYz+pnmVNdVWiW0HZHdOBGuKL
qAm9vBhuLdPHLq7wkLlBgs2FoGVG+o6PG3EccziyMcr2l26CwxMhnmWKznbdMDZkv3fNbgWGmT70
ca9YfWFn+7Ag0h6VWNODnTYWmmnA+K8Ise1v6ODFU+oo5kp2PMXkLlvuwLRtMJFt520265BxjBKX
fkpkdlugnROPabpwhedcW97Z4ZF9rKpFZuR9X+WzOX4iznjfHD6RXPW3spjalT4ycB8ywiKmcGr7
6t5PvO7Jou0nmRVrW3bC+qgekkTOw2UyzXpXFk3y4VII4dNEr/9h5CK7RnR0yycsV+WFQ9KRupig
iJ9Ck+f2fIYjnQ0hxMq52zbg5u+tpLTWI3TjtnlrCfYEMuoKuvGkKN9qkcA3FrLrn3sHp+XieniA
bGy+DPuz5uSvrU63a2CYJPGCIXDwxdNDhFVbgIGiEK4uDPTKB967IbcYpXv7Z7EM+jzWjr6XLoWJ
abcIp9slvWlAiG3Jy1AEbJTjyWVsAhyJJBCgI442rqk77hX9AHXK11fube5dkVHAiA1PaPMhrwfz
ly1UkG6xhI27okSS/JFRAzL7XNBFwOjqvQOoCMZqTj5c2Ll5P9Cz+2cwIA5jdS1asr7buNhPWsBy
8dwMirSdi4cRDPLezFzyIKtssV/iruSEJVoh23t9O6QH4l2J80gw2x7MwabJyuqgbwkvSAKEtGr9
5pElt/2qIAqSblJ+doMGkIxZ7L4hFyzfcFnVzcZl/tdsYYWCFaidXg2Prdma9102ZLusgiMOPcV8
l7qXF3eWgIIVfwqg2xCHddY5VYQlDsSoSYb00jULV4mNNxPGqTtG2DWIvWT1M78xKap3VM5i3VSL
6s/aSpMbz1HeqxjgY8/aHG7VNASHLIE+sS3ZQdOvyIQBPosxrN1kK9pXb1ocYTQM7nM9MKkqY95Q
4logf6W4szKsqfgMe39bcZy8DYLiXnBpRjp2SLTpgfFX33FC7XchPT1uMEETSbKNUfq3B4r0skB+
motjOcXVUy676Qfa6ITQR5znVPVJoK37NINsfkDCV5/y3nYPc0Cdu3Ew2XJFC6N6XNA3sM7MW3Jx
zXj9MDuHzQjw50wfGFcuL+0qenGTsgHku7ArFR8nDPdxNAWZ9dviNiT0ygbmZBFde+UdFuVjkvhM
HRCyyEdwJjmVFFM3WK4mKWCpwdozqACRECNt+S8VHFcnckdMgFGXQ7LfjlU1bKvcWsmFCxKSQKvB
wzZPRaF0WLIjPNRlspbPOCLmzQij7GJS1wUYQDjldg2PtDOSv0Huy7Wq7x2fImfBbeMzeb0y2fhp
wWu71x9uF3cU1XfMOf3kx7i2JjeKdq7LLbYI26Qak5uBBI16a2EoGV/dhjIrSJZu3iBcdmD4m6vN
1NlnkMYt3tJEGqskbyRhXYHpl2geVrpr2Y+Ru6g950WBkdIrslOR9MVjejVzMFqZz47jrS9s25Pu
NhMyxprQWMmB/WfyjFuc+2oa8tuELBOmQZ5MUJRQp+egvg1aWJp67ouVL2wIyWYjXXA1EG0vc6p/
6rGYqhDU9vjDyR0OrbhNq/uOlJd5W7DfKkMG301EwLGoHwde9dFe6uqMpNkjxM1yMZTP+kFmC4Zm
kwQU8rOqbhcQ1wfxuCf1BNdEcK3pS3tH2pPtRalJROrgcw6HvifEI4szBr8tfwvwtWPHx4WHzXjq
XXe4m9oRfWPZaivZaedKgpyZLFS48N0C/TcBSvdWbps3M2AL64y2rpmPlpsx4vK1aO4NXKssd0Zu
FTb9Gb1Gq+8SbTvcG1O9z6lvzjJO109yYqcn0IoOG/jVmS6QQchhU1USB6HjUWDtVIC+cyNVOR6Z
XJuvLpX3m2FmUL1jx2LtYLfykyTcFRAM88jmflZzEdlOMfqUaIt9msC4BG/YWTXhvSsJaik/C5l4
dkUmCVGCCvfSkLP1EmVxl498QTvKBOkzW6o7l50ppPYHthDp8oSSoNTvlD26Q2rWpgd8wcV3B/kK
i1pgjek9rbw/7gfqma3VEQESitEOyPWxG5+sPta4zqZ1CU9FyuDkjxwDBcol0fD8WFS112tvvnhy
mNkWTg3pO4v4QNqnOAUdnn/4QMqYgp8n90QTuzqMI9iZlhzL1ZjH7Ic6drpBw7rGmnvDZbROAVAw
6LvkOGovBUr6HBNPol4s4OOvV4jWtvDM9Jdv8lYO2p4V6TZEHud0i5LJFO94Ts+L382kCRaZu8sC
FyQcJ26AEIuHYfIW4Kn5lSyrWRwxRjNGQp2o64gCfi5CIibkzRLgyN9If1re+9rOvzISiT6hj5DM
B4fG/5GibIKz0KpKs81P/F8p64uAI579CyPUyWtDAzk1RxewxuM16/Iu75ekiTCNMUYMvEWtB9zd
wQMjTGQgZuJnT2OFh+O2iP+VtPPqkRtJtvAfugTozSvJcu2N1N2aF2Lk6Ire89ffj724d6pYRBGa
HWjMorUKZmZkZmTEiXOgd2Eb0kJB21eXt48JJCQ3gdT2P0Tu1V9KVsCW08Yy5w5NU5OfR2b/IeeS
+joUgjTJA4Wht5/CM3q06de14PcGpGDTJC2hqA1Zj2x7sLGLbihb9UfJa/I26oO4PGRV68EIxkE9
0JtCMdntEnk6qf2W7EFS+5bo5mpB4xt0ZpCZorhE7jv2hepNaXr1e0Dz8OAoxwA2qYCrlc46KLX1
A7Xz/pm2wCbb/U/dj2mTli1HOE1E8Fa2avvbbCratAIy0C9xk5o7SW+iu6H3u7/lqIaBRhHFFZLd
S/gw3S0GuA9JJ4oS1Rk0FBHZtgqaQYE8+QWikHu4jnjujit8OgtAW2qRokkhFNI6VZ1hucU88qAf
i6jGQ2UlCi8huntW9kAtN1efrsNdF7Culgp1MvB6TYMfcTYg8Fn5sUrI6I4BLzbR+0Jvy/N1Ewtz
ZhmiTpZHYTyiOUNCa3Q+9k2MCSV/zo0v6bghiX/dxCUKGmpI2OLAl2n0UHw2RJwg+GNYMFqy1SpF
6Q6WEDgR4h2qo5Po7Ao82AT7ewazhz4Sejhuc/iOJLitz7HBaWEosNZmYElyz45I63UhjZbmXu9/
JOZNCJ3a9ZFJ01rPDU7k5GBEQJHDV3xuMMvHGEmRQbUrWPrhTCXQv0nLXWjdR+E9jGkt5V59BXx9
uWIT7BkMm6zRvw1ZzrlN2aeoiQgBlYv2Rc6afZsiZd1sro/sEy5+PjJLJAOus1wS7TLqRF50smio
uGYASYihc7dzqo2+a93eRerYluxwkzkEmS7q7fxduHApbHoHHRyHSbdJlTiCS/lhY7ia26x0CFzu
CD4LznIJ9LdBh/ps8Ll5bMJS57Mk67Fv3mrzbmXcdL3PVhQDzKwMGR+dQ/MVFZCq6Oj76uxiM427
demgdGSHXJA92v+MG35ZhwqpAz7G/c+owVo6vus55FKdfGUHXfaPTGB7mm0MXVTM//Qmna6G1KGC
YCZSj9zRIaQo4btUPKPK0V+rrfQAuXByq9sNK/A1sF9/rk26fLGDZ+anfXfiDK0YtZmHtIYtIDEK
YuEZ8cT08Ndj5tQ2XEBmaocHb5vvfwBlsVObnqbB/t3ZkROtLP+Mywz0P/uag4qGFADsOif9+ZdU
pN2NvtRhGawg75BEp83eIw1RxyEIbeg6HNiT6Kr/W67eKvIppKQRXzRWyCgvjhmaU2ji4Y6BlluS
55SuUpbQDWCN5DwV7TELcrcR65ch0iuEXqUnGckbKlAP1x3zs6XibENORifueEmELptqwPnIdbqN
4TCSqK1E1kNZvOcdQWSlds+VkN0NKaLOnf5AHZfUNiKQLn1fTz26VJWC9m0x7ivfv8/9/mXlq6au
ksuvUjTuECaDtpPzryqRD0YCnqnw6u9Zrt6KhO5apBZ2m92beuPA6GALafPVko+PtLNTWlK+y6q0
0vuyuCDwneomKhEKVN/nX2HIFHn9Hqh1kYDU1QTXgpyoK3yXBNk+JnMHaOzH9ZFfRAHTcpyYnG0J
uRzAfcCQCMvSNtcmXuoAvp0IpsZunwUrR/7FqTczNlt7GHcAxncYawFVEedR/zZ4hV4f0cW9ghF2
lqHJKpcZi3k+ieBoh6hJFXQIB21DrWmXx2CzeUJcN3N5ltBBCRW7xvltoQc028G+IdS1UKMO6Gvm
05CKv1EHIaWWVF/H0cjerhu7HJOlisRqBAS6qhNFnY8pT5RCqOH1sNG938Hi5fhK+4YXr8Rpl/6H
GUtRRFlRdJq9pjGfnI9Z7UO0OVpIBEtvdbRNgFikAEsAtTcfRq6tHIKXrkf8KdF7NXV60fQ1G1Qn
IIJmoY1pp1i11bA5tB7ap33yHFvjpk3HFXsLK0ZMhRIARw//nu+uMDTJEEsy3eTZ91aXIK2uX1L4
49XUX5EduLDEAY9PMCiYGicy8PN5FKbiZhrp6EBXxjO/M9v7bUnhNlJMN6jFFU+cds3Z2cUlDzfO
FJfS8ktn47k1sezLBgAnW7hxKvVV0n7DRWWniAhHxiZpP9JVxsULd5wsqug0SGi9qNp8izVFksQ+
SghwEajw1ZSbRvvlQc3yh05PgzGhNv7OVp5ogc7HRXZykK0Ugrqyf+jzbxpcGHG8cgUurBQ2TNYK
Xh/C+9m5T/0zh9HGIJYX7kxyP2p5Yxzfh+bt+lBmFJW4A1GuStBDAQ5+Sl2bPbbaWhnQ4pF5nlSC
dAcvdO0WRtEfjr0S3SJe/NtTuhroNynKHF3JGOZtu6Tot5Ejr1/xzot9Bx+SpJNiN8kQE39Op/TJ
Lu+q4mj1hqTZkax24E2AaZiJqnxR1Baqglomf6U26UpAyv66dFOa8qbGZADX+OlsqgsAfq1S0OXo
uu6t6967t/f813b6td3a28PBtvnX/Xa75b/sg72r7cNuZ7/s+Mf//aXTUfHdfrF3/PjAv1/4ffze
zfRz/uFMvxz+cqd/OI7tOs/P7p5ft3tsudM/+Nvh1/Rbpt86/Q/35+3b89vtz9vczflft7f8+nk7
/V/4ztuV3XrpcdCo04OvoU/AM3/eS4vKL01EtQRopbbsuPwhi+PWi+8QprvucperrKgKZP0aDbUg
cec9yP6gFWNZA4TN8Lo2b2mv024T8EowAeXW7+vGlgbFJoUWeOI2Rzb33KUSBVVFFGANOz7mT/Q+
H2gZBjfb3bWysL9u6tKN4JiFCUBkYDp96NO4T7w39pWoHf3UsJNj7GbeG9x8LjkvCG+qTVr/oKh+
3d7lWadoXN2wDiB8wFU1Df3EXiDFSq5EgWGPLeKCIjRYLlX37KYXknZz3dTlQY4pC+p7i6BcIyo7
NxVWuq9qVUynXWvGB4n8OWzXQ+L2g54FNgU9/cY3hvYWZMmbAbBk5byd9v35PaJoeMp0HEIufOEx
fTvEgHwag3eHRZWRVs/i5voAL/MM8AacmphNZi6ZEJeVLYsXSuk+a4XB1YasOZSAJp1iALugSOnP
WGgLp0uPj1B/FX8aBExfYEGQIJoyUcDnE/FkORMkMiEY5QsQTwicpJXuEEgnzBk+jkbx51udBlMN
liFybDyvZiEiKPuBVDjh7rGG4FC4Ea37JCHcqP5LO/K535RCS58vZDZcLgBXpXsPVEhYmTBTrtyW
Sx4CkZ6GdJzI/TGXOCm8Y+w3EkiGIpOei9z/ERnCylgWthvNqtz3Es9imMann5+sD3x14ESPPA9L
wJx2pbSOJvfQ6GjFirdL0+zP3P3M0swXe9rCzSBj1hqVrrXwacTxgl+1AHm2lkDXRZ6v+bsCu60L
a6YXzjBMo4ZjkNzlP2aDjBp62IGl8fCWvoT+I+VzVdwX1VMn70SK02p4l7U3Yr/L6fMsX4LyDrBM
Y201tCCzv1e25PKE//Mts2lQYQjzwsl5+JYh2/n1Qyb+BVmwrWh3NPHqGhT/r0fv1otaQAYbPd4O
w0pssOBWhEa6DEqTlBXacudrLrW6kukl05GXokTFJOfCAoN0faDTOObLPfGET+Q4pF3myY4GkDV8
AtRA6B/7LWfaFvz7LxpPNwUasn9saqLYUThm5ImxUj4fD8R3hZrHio46dQn13/CcV9oteMkfXpw3
K7Yul48QGSoeEvgaqdt5rUDo5KKAEgcvVoRdUZg/lFimU9/69qdDwgwvQlkkjy8Byzwf0tACtBs0
zBh1exf0CQgOEP3ZsOEZvpIh+rzBz1dqOlog40F3EYqMT+aMkyPAUoWqyNuAhEvUGeZzTtXs4MuK
0L0f67yItkpEDXJDdcl8V5W6jyiYj9xWQhh3g0MWOzzQ6Ky/HSE2MO69Mu9+wZVmjXe07tBPYlDc
Ttws0Yj2EaXtgy3V6OPvAU146vdjqL2hO1E8IRZu3eAyfU1A3rVf8qCkDQyRXcSq1Dw97lQl6gF2
BWH51YAl8ksV1tE3ioH1IUr75pdnRPWBnp8+WjkgLzcLgTvaVbCxGLQKirOVkLWyrbQohu0u+6ao
t8jBXV/ppT+fhyuZMJaOOGS2GXOLLlM/o31tGLPvkLnaY2e8XTdxuRVVeHj+MTF9wskCC5HQ0tqC
CZHuKqrSNuvsGI1b0zNx3dKSL8GLhjvxToVqzppO4hNTrRakIoyPFK/tzP7rP7lv5RFosz1siK52
7Ra2CDdxfnVbugCVjfdK7/muu+3sxn7LXdH+/dN0/K3hDjdrN93CRFOTIM2nTNecIs8ugZE+isio
0FlulAo0Adw9ytrwFyb6zMT085PR12PbdTQSmvT/Ckc3iSHxizKx24/QR2yqTOy/XJ/uz8LUbOuS
PJKIYnFOgyrZucEMofS4MZEnBTZp60p+k8exTcoP1hMQTTBEgav6AsnGi4pqgRnQm5Sltxmt+QZd
L5IcPV//nss3kE7BESKBSYzBQiT2/HOscoyOoSF4tpSqLyokrmlVwkdQ7aMx+DBHaeWpcHmtf9bs
ICrj1UUAPZtuLT8OCkzkJhRf30OLqoH5swgrZyweouhgyCvB2OXgpmwWckjMNNfMZ6x9sri8LVG2
UWuOSXPcK4r3DCzFlpr2XiXIRPX+jwNnFVYm1pZqHXk7c7ZpkR0FalbBbxpUkh00G03ptgYqQF66
Ymg+runQgc3ZlKbUGQ+vmaHWomet0bWjI2jDU54nVOuPWwMQAuSxjm6s1T7nF+hkTpbgfYNKj+vG
mJ13QX08QgFlHDmAgg2Nkz+4UhxdEFdinEUzvPx5HTOD1rwETmFKEpMebfI2ysnI0WInlU9WsJLa
keaHyudouBlMjle8Yx5ZGqEOuXNAG5VnptrGLOLohdfixxjDNB0qDXwDwDgi/T0DIGK3o06jSgJm
vQYA3XuFdYgruvr/bBN+XiIklPkmkuXaXB010SY1JNBYTqtQWggmpaUHrYYqH7DzyvkzP+8+TU3q
e9S0JAS8Z0dqGoV5UMVR4oBYlO4Jsz3HS+n5k4bY6xyvImW/csHI03V7euJNJg0ye7zwKDmQsTw/
YgxdT4PIh8sWdatiQwIE/JPdfvvIdnRX2PrPDB4WHmIO7nw3Ojfaz2G/duwsrTl3tWmAreDKvsjG
Rl4mqROdLtziE5MM3a9N9H59EZfc99TG7GgD59e3qoYNzxzL3QTxoH01+G4kVbW7buliNLzMJYnw
kWjS4lybjoeTY02CWyVM/CxxOlF5N4bquWJvXjexdMJM6VgePWTpkc08N9FCm161k0daE9rWyqBj
rSFmNCAhBAVH5wsl0JVRLZokCDEhsOQE+HyMnowq6A2qbDRYOX2/tZobTyv5+69Bk508WjF1kWT5
PANObM0iRDXUIfXiEnAGD4R9sE+hjK4QHRofaigTlOcBibhS2Fyf04va+tzqbFJ1dHMztNhZtySG
3rvqjegewaCKt6Q53MP+ozxKnk6doOvNHFqQBlK9oy56B1+U2mfo5wGVjvLEzAY578GS2rJ1qrIy
CztXGil1joIl/Qgqf+os9RXaZbvIgitGVvK9h3Lc1wBOrCOwHEgMQq/V/ro+vCWvlNEmBwA0AWTm
tSMRJoPeigcuoxxVHGLW2hHovrpu5MJJcH2gIBNEiqQRz6xzv5w6WXJoGOFimFSGuy8KGoq+9iLQ
YzkqK6+si6NywkgZFEih9ES+bGKJPd1mIR06Fj22LJf5qnu/weQn4xNthNdH9ClAOz8eiQjpk4bA
FUL9KeV54vcjrMMaz276JLeC6ngHySXZZvebH5Lrb6Rt84yy/Y0x2AL8xlCn30QHFFY29LXbx0N/
O2zSHaoGm1f5rnhNnbXweB6vfV4X/3ycMcu3KlLWwcrDx40AZgs60q0DHxmouw56hHYlXFs6QU9m
Yp4M7HyOI2GaCSAIUKohlS3+krrCfIEx4/iHr/Upu4ksHREUSSay5bN7cNC6rgozsljIQz1HyncV
IsE8NUllram6XwBZPk1NyDFLFg2umdm2L1Qf7mgDUxBXuX1z0ypsRzom94J6K2lOP250HWBR9y0y
bpO123fJiSc0CQAnvAt44bl3WY2pSjBfpLRcA2kydoZ5IOdLLW+tFLkYV52u3uxMzZPR0JPJVfTn
MthIt/LGBC/WhHa2HbbpAy2P7u/rW2fNX2ZjGxhEVoApdxT/pVYPOfy4sXPdhDw5+JXdOQ+1VS3T
IbTAhvH6EW7GQ+vGf8lO8HgnOU/j/smjtdZW78KtsvG3102vTujMRbWR5u1CxnTz2/gyfrSP33tb
2vFOv3lKdr2DSMp1g8vTycOClAmn3fxslXOydVrDnX/Ufvfpk9zcomX2L0xAMkxb3oR1lWZHamNl
UYiAw9ERtWHik7Al2nLifK2CcVFL/jy2ADN+wqhMkkHnXi/DGyY3n54BwQ1Q6u9++iNpjndyNSnA
HH+WkuEgKOtoCZ19kJDR//F0faSXu35KDJ3E9LPVi48iXbnK5Jx1B5tRXL6LltBtNauDQvVIY7en
qa9iCfuTKIa3vRYK3wxobBKp0TfSQOv29e+5OAemz4G1m7OO/C4PufMZESE/iJUp7o+UX7W0mdSp
gIoB2/rvzMwOAY/eoY6GXWR7swcvgvf1voH4ZdAer5tZXmCSJzo1R8ZlzR2pO8ZonsSJ48dGtIW/
AQIFwPHD8MVq3oP0eF/SGVKI4TvUFtv0OB40+WPlExavxpNPmH5+cm9LEiqRiconoMsTfDFzOwps
kqSbYvMoC/Z75/qv0mBXB+QbwEeuXJUXcdC0nNPtNSFFSXDMHLz14XlTNQLYWv1pmm84G8LDuzL8
SQfU9XEuDvPE0uz1psjck/kUKpe1BrHHRxA00HZBk1Rk+7DpDrnXrSzuRSA5jY2LkpciSCuAEOcT
C0VoW6LhB9ORLCODEvcDAhzqWrJm6bQD1mdaUIMjznqxIYZQrUURgWkaFKL4a1+xEde4xxffGZT8
KaOaRBskgM6HAoWtoRYCCRrRR+buph/eGnNbjnemCIcG6TwDJeCX6+slLS3Yqc3pJDjxSx/dUk2w
sCnz1M3gTOSoyWEdeFC8bSHDS/AYIJrISSR80E5+7Bo7Q5M8OejZAUbVlQN/8f5UVUMEvEZ+gwzj
+ddYaSUCkuJruuzWh4FE/eX1zzAZk3HsZMJqGyYAiEn18lGLb+kn8cieFTdNs8m7b0fg59HKrbp0
DiJlbxLxsermHCZo9RlpnyM0Wpr4a6w+ct1whtx0SOytjFxdtAS4TZXQQtNJCZ6P3LA8Pyh1LFUb
mnr26o7wYSu5RwAfdrvXth8g27fGY2hbD4Jd7cAqpKDOv8Ew6SSOafe30oYOpwcTFi97X38MBBnt
27jz7Ofc9e6Dzdt1v1naD7yqRJXMJbiR+fOtiauq19SO8I2nJZ4zhk+muHI7LNsgDpYoZRKVzqYE
4u2sCWm7ctJB2xtacW9k0l6QqpXDcXoxzWM2zpAJwqjAPD2vz8AtmvlHq8bnqhTaamhdxcc27aIb
UuvIg5Y1LcqNDJPAUIsTB3WQvl+fy8845uILqKaQpuEjyDKer704Vl6ZDXwBrGmyeNOWm8C6TwVa
vXf+ESLR464Ub3S4vir1h2duAvVbUB685okelpUvWZyLky+ZnUBx5Ic+OjpcyG/AxUe3/F64hTM6
vxBER4j0ENxpT8HG3DR7/WFYSbUu7QBySNREaV1B52G23KCrFElDwRQ2FvS0kPvM0HR7s8aVxMOS
VxHUgMiZUnuUzc4nG3WiYpAyOtD1RNqVvbSlYXMzQKy7MpVLTwFdJwmN407AqtlU+poO0WY5HWWD
dWwhqg2035TpoJ4YPDCIWwtO8I1XFfULdP+N4bSppEiElklQu//mU6biJkgkEiLzHDaBnFCSNWZm
995fAoRX33vdhdFf2MI+swZ5Xprf0/ytfD6/UlQ3BgQq5AC6raX8RYu8iPrD9REtXVqnNmZ3Pnxh
ObXn6Vj2XVoMYnkvw+sUZWgUOrpyuG5saUAAdJg3MA6ggmcOk0A8POoNu1MoDn77TfR2wOyvm1ga
z6mJ6ecnl3CRKwOlB0wUvA8F724ECjDCri06MNbZZbbim4sjOtnls52mFOi5meVkDqEuNbHug4mi
PBxf/sWoTszMPIFOc72AwAFPmBj9XQMFxlR416svlnDIjZUxLcb4U0n6/w7RmU/IfkhLPUqDDtnt
+vgx+oDFk6+E+EH+XpubbNKf+CUWB6gtVlZvcoD58X2ayp85iJfFBkzn3IXHL1X2oNeP/XgvRo/h
659P56mZmZMkZldArsMAvfjVpzJ5zACnQzVO8XlHcL8yqKWbgCKvwqt0gkZY02l94pJq26ey3/YE
8h9JRmXZlr9FN97L4NO/d31cS95okEOgykT4g47WuaVSq/UalkmiXu3WjHZHGbLClUhi6Wo5MTGv
7MqDgjg0QpPEr+9j91OuXKl0knJ3fSBLL5FTK7NtJYdyrDRIeED5lsF8V9lDu3KSL03VJ+Rb1wHz
kDc/nyotzqm0aBIRkXKn9SkUr66urIxiaeE/i8UiFzE55tk+snpZUitZJxAdKKfsxiSn5NHYcg6x
Vb6DOMFFX+L6xC0+fE5tzgIgHVE8nQuTIxY2PjVF6qSE5fdWTLYAkCr/oSudcg2+Ns3VbNdC7fEf
UampW3a2WkLtR2WAurwjg89vkfyzkl8ROutj+V3x9tcH+FknvTRG6oErBDk0bebj4QTzDEuPCpKD
nuArpPZACiB36t7C2/qgbJOb0Ulf6E3rITl+sg7WrkltC5rOaKNWzlo6YClXyNj//3P0WZ5ez2h/
LAXGDv31TnfSL/4mvvf2tnAf3Co34au4chOsGpxNtt8NkKJHjB++IfMAy5nrP9d7A1P9m+ccD/nu
5/UZX0qonQ1xdvmMXeIpLbRpTgerLN3JsdPfRNunkepI6sCwvLIzl16uZ/Zm2yZoug65J+zVbn2n
3I2tQzMCEKn0UXXEv7MH337XS/eBJQb5jiKEvF0Z8LRHrrjYvAklDcpMr7LPD6juK3mLj+nbH/7N
O2Ugj949hHFtYSVkX/Bril2k1AwR1URA/dOBdXJLoFjfpEZb5PRW5qyt5+qQB0J92RoAbbWfZkQ5
WPvIyWxZSCmpiF1A0hJbv5VovE9ItjbVXu3vLOO1Fg+6+eI36QZiGteotkm1cgdc7vfpU2kD1TnX
JvD4+aeKoQUPB4JcsLdvwu5FSr6RZWnRqdD7X9eX4mIlwEahHwdCncz1ZfK0soRRrwIdJvksIySF
vJcujjFfOTSnqT1b78kKfQ1UArk5L84vuh1yPQ3BvxhlMt5UWfUVepxxJ6T61z8fDgVNUH9AMqbE
zPnEtUrt0T7Ig0kM/L8TEs+j7K+szUX8y1jAp5JJoJwAO8NsbdJaUI6kJynl5d8G5bUeYQCiegGX
Yhq+afq/mDlqE2R1NLrIgHqdD0hJ8yEetZLSc1i+aZJ/Zwblm+XnK6nQi6CDWrA4PTPBEWNqXshL
YOeyOIBq4rXfOlzD4Re9uoEN+09XBytET1A/fLZgTm5yugONykSYAoKaox8oGzXXfRcJu7UpWxzL
iZXp5ydWwt4K2vwYQ3U6QObTmDs5RddMmCoiK+O5dIVpPNyTcDgQe85dITsm6FG3WCINSErXERrH
S/6uqdtbjwJU+Ndnb83a9POTcY00j9H8DFV0X9a3itdWdpFXdHS1Ur0FeQJZZKdDSA1P9Ep4vTyh
/wxz5oNNrNLq6jPMcniFWprOCPDHcNjKysrWugjnJkQCQsa8X+llBUV6PkLVaJs6DcE9pKZn69Da
Z1loo6e0iTmUyTy5iWk5nXLc//nEkvoAnEdvHlt7dmgUoerHUonz1/0DcUZQvvrSwU++B8gQgNJd
GeRlAPk5yn/MTUfyyTpmaS23Yos5I4DlUnuAOpU89d5TnrTuaxhOjdcErv/dEGc7r82pFByP2EQK
yDFU1OUI36A6hK3PQMl9d93aZz31/LyfFhLMH0QfdCDOoXh9T1uvqWW1Y4VfNZE64a5C7SWFC1y5
k2SOTlAg5sQgt+KpFxQj8ufc/mN4vve7wtOFHMOtl96J5V+R+XeWfy2EyhGOyEYW7A9FOAywDsM3
uoOAy800xOATZVcFSPRZzRZdElTZlK0OGOT6rExzfG1SZt5dF5WfKgLePfI+kL2XVP8AB33dxvRn
XNigrR6c2YQkmicMy7LUvRIWPwfN8xI245T8O6Iedouk5wYGvQfeUGtltMuyzDTpJ0ZnB1ObGKOI
tlvtoIj0NUIQzAhQsU8nOtVsS/+T01LiiopvOdXgSPutxOO9Kn09inCcGK2bTkIUynhXeum/csOT
D5sdXKLuNz1RE4RoPflo4R267bbdHYcfKpAfKPP9/N5Ibto/bRr9dEJJhd2IfASHymyh4Vjug0ia
5qNP95pR72XT31dpvja8i6zt57xP+HZaxqWLZmKLpCKlRjY1tGiO1x5BMrWbGsSpRnMx3ENf4K91
WyN+HsZgxfZl2Dgt+T+mZ2eY2iFua01nWKO3N2FRHOjrWnHlxe1yYmJ2ZKWdHDd5zOJZdQ+dtMoR
Etu5Kv2rI+PEzuzI6CD4lqOBoSD+XbvxnnrV73BPQeOu3Kf71HSe5FfThkuJGHk/vFzfr2uDnLlK
nk5CqaCUnTDu3cqKoESvNt2QrLx9Fi/WkzHOdijaaY1RTRerGR60cWtmLxZXT3wXNW4p7pv4+b8b
1Xzf1ZZCjYgpPUpu1d3rOiS1P6+bWHHAeVYgQoYciUqCISH70iuPq0Hk4p/Pm2hCY079QzPvUyD5
rFC/YwjpY12+Fta/iTkgz6DqYilg42cLrydtZhwrzohajO+6WLcVKXrV8i9Q4+xL/XiL2tH36zM2
/YkXV8OJxZkPFIkuFpaMRX2gIO4MwlMh7LXsp1evONuiT58Ymq1+Z4k+mp4YCszHptIcFRJkmnj/
xWh4tEJ5S1H3AiUTd6MQqQqKxeQyUCWhSVAcjpkdiB8iim71KK6s11IMDNhqghhNjHJzQgVIWj0v
S8ppUCiIvcPhrFvIsB6uj2pag4s1MiGAwiEsqHFmUyeQEvFNnanzYVAoa8A1R0iooORCfpSkiS1k
2+sGF53iH4Nz0oGgzsDbdxgssp0pP5Tlps5+ieYXSV8Z2ZqheVINTQi/L6aRCQWhvTuUNiprsuSg
e3F9SJ9v1fkkkrycGCLYvDxNmOST+DoxBt8fgpqQL7XhtrzRb3Sn30IzGu5Du7Xjg3bfbR+im29P
E/tf8/Fa3Tbu8VbbFVu01eB7I4m8siUuG0W4qk++aU63mYtdWSp6RTvY44ew8W+UfX2bPR/f0aa5
HR+i9/Awbp7RTNSeilvfpXDRrzXiXKY1p0+YOnCAxcK/osxWIC5zFE2tpnIGkls3yq53A7ejDQje
Q7pynuAb3QUraIXLROPMpny+FMMRQVwdClXnu0+z2F3/Lj4NT+JH4X5LoRgcHMlGNepGpeEy2msr
HvfJzXHhBycDVs6Nd5YSWVbaMuCbCaOSbbzBiXeC0227J23HM/bu+GBuzZWwZfEJcjrPs9AIZiTL
y2PMUuxyiw2tpze0QVpO9eOu+KI+0rHn6veGK7ryrlg5pD7BF9eGPLu16qHoxEFhvmm32I72m/HY
b7+/QKq41V3pRnwSHy1H2anuYMfvr82WCH2V23DpCDsd/iycgsez7HTE2xz5Hpm+wK03L6PdbwXn
c+ul2+Qj3xk3ymaNn3V53qEuoUdj6v+a8wjQoTRUfsu8G3aEa9FVSxK5/VC29PtuYb25jQZgSFHh
JFuPOs3KfbQULygn1uerXh3pXDSx7smqrbYbGR2k6+fakoWJLwJCEcNSiBrO3ZlG+BB37ivniIAx
yF4nWk3LTyfj3H1UAEw0+k/clHNMn5QeuygUMVGVtuQWew7p+juec/sjfcvtX/7B/zLYwaFxjm/m
2gQuXbCntmd+oyKkN0oeti341lGp8FM3IHUgrJXSFv0EzBtd4eCn6BqYzaPelmVcjBii4Xr8YdmV
oz0mfyPF6GjPR1sr4URtnewbCZLOHnarp9JSdHRqfuYo0NGGid5Pc4ys1o/+I76PSpuOJr+FdNZ0
4r8VHhrJ48/rzrOYdDI0UuMc/SDU5411EYrxSKgrTK/0ZhxtM/6lG3dt/CWW3yLNDeKbVl3x18U7
79TkdFKc3MNGqHRBG2ESSZz4ud3TY/eYuultfoj3nWZD7SY9QGrSOsivU1qLNmg6BF8pQFwf+oJT
Q3Gt0FdIjpan8uze88oqCfqCynCvf80yx0oec3VHTtEEJ9AUj+ZaZLqwwDRj0mVAy7kGg8XMniwP
ZqpLRemAyGt3vQXYBzkaFLW74xric+FIgEwXJlmqROR75mifYzgJ2YlV6VA53pr58PeoiivR1OJo
TkzMFjENkVYYERxGIbiwa7R86u6xHXbXl2hh70/U09SFiK6nhp5zT9FReUAwHSMjmrqZH28ahhNv
E+/bdTtLuwBDJMYguCOfPX/V+VICA19Tl04nQeFF1TqwW3U30XjCQykdzON9Hrxet7m0RhNzJ1px
9IXAInY+NgjL8ihum9KpzGSbevnhaJTb6yaW0q0M6x8b8rmNUQv09BhjI0Y6BAkrnt9OluZ2jTRD
7Y4o8qGeVm8Df4XRa8k5wLoqODkADIgPzu3mFhp6lgngQRkePO8XVEFZ8/v62BZdA6EHiTWDg22e
mxf7bEiHti2dOv9SWGAOlR/GEabG9u26neWh/GNndiwHaUhNDyEYxIqcWHlQmwepdq6buER9sUYm
6F3S4nTPwPN2Pl2CER4RZ5q8L8mex8ibelezt3JE0QSMqb8f/HEEPZund5kUHEpL+WbRGeumI0rA
1z/lEws+u+n5FDgPoKugH2E+rciHKp4Uo1fVHhG5syvLqN46hNifDATFfwxq2stO1OUGck66Frtt
lZoPQRzQ/NoIcYH6VZTu+cOzXRobEwyEuOSuN6sO5i5L9zMbRfMn36JHNhTyfhdmdXGXB379VdNF
HdHNLqdBSvS18CntVe2nb8bWez3I9UHsB+MNhn3EnxBDb55DL5Zw4BLd0x5R21qOHrNmSll5+WDa
ctGG2ywest9dgC6UbcL6tvHBrD9JacHLuZAa+UZuGjNcuVM+4dyz+aPtELA9aHsVTrvp0jm52zqh
HgezHEon1QXHzL4yxZusT7ajBUm1CY3VoNwQS333td9iUb+aAyI5cvTOheEmGrAKoJNp+VeMKqla
daCH0YdBa/j6Ii+4NHB0iBBID0/dWjN3O4KCEAvUhh25Dm87IBZZ1t/0xvt1KwvX65mVaQOfzEQ4
mmmjiVixqhxpwkAtA0T3AG3aoh6OB+Rw4xdkiXfonYIZ77uVZrSF8wE6OlhFeVZNcPTZ0afSqySm
AsdeHYl2NrSO2r0q5maoVuws5C/O7MyOOsEzlaFPuNXN0t8Y4zazYjrW3aJ7bRHHuT6lCwvH5oRc
lzyQeBmh0siQ+aLJWQRi4+4owbggpHcIZP2Lqx33pdGMtgU2xTTkk5VD3TLR82gsnaAxHnOxdcF+
B7SxrNKSLNQprM9uZJSQUDaZR9xjIXWtkUxnuDXoG1TuqbgNOmB90DivpU8gPPoZ+gRHpFyQJEo3
cpP6X67P6ZqfzM73FERAW8clc5ogjwR3QAC4JtkU1UqmZ9GOBF4NllIO7TkjW+NbtSJX+IkC6yMS
bCVa0CqaXNLKU3/JH8FQQFpjEWvynDlfvMDr82M0bbsyI/2pvEZ5TJ/gtu2+9v6w/fO5O7U132Ne
wNt6wJZg3VjlTgvqe9G/OxrC4V/YoV7GA4X05wVjJrynGlxq+EkYyOYzKHM0rIVK+m3pDU07upZ+
vW5vITSzJN6cUJ7SXSHOux7SPg5HevA4uhJ62JTuJenWEn8LW/nMxOQuJ3usrdXCGizuia7I6E+V
tpY0uHVb/YujHtYUWiaJwmiFnXmDH5pSNkxbWS2/l3TE995rJPy6PluXKEWI506NzNwg8QOtAnRa
OoXxWUdC07WPP1LxIElfleNu0vLLW6erHxprB2r+uvWFtBLGecOJkDRdMh2iVHxMAabxRNAr21D3
Herbnf8Qk9wNXMSSV47gpVsNsiuwd+RCuOGnn5+sW9JCJTJArY4SR3fwInUn9f1fYESgK2vvVBXO
gVE9QIL1dn2USx450VEhWEMfM0fludnc84VYrxhl1Fc7uLgfFO1fPOimJrX/NzE7CI8Ioir65Cqa
GD63YvISBRPqdK0/dMnxWS0o4knGwYY280hycfFooKblSJCaj9m4lfPxYCWDe33CjCW/4EVHdAN1
MSDh2YwVBhlmWc1KpwkkpKiPFguGmoXWuWISl9q2DTQd2fmifzWbvH3I/5e069qRXEeyXyRA3rzK
pKssb7tehK6qbnnvSH39HtbM3lYyhST6DnYWmEVjKzKoYDDsOTlwo3O1AcJpK+FHuomc9OAVl+MO
QISkbywXVICVLxsgGvXaOM3uDCnXriUUdIOpysNbtU+BXBfKMjmGozUfdEwKv5JZBcdl44TNax86
RWDHCuAusCuQHMG6Pt87+lQ/dakzH0bgYPljX8+2izqQhTXWucf/q1bXaeoh/SkMN0Kx5lMz8mgM
KrUClkapOH5E4vDOBt4n3knVmja5TkrPqPVxqzXEAW0hlmTQIorv2lFLNrLShHupDPdZJal7SzIC
pZ61TVlbdDNPtYOxO4feAtRjxjaGpB+NBtmjG+dDVYDdOJPvNWICVKMgurajcze/0NZUCkYNUt9p
M/r9LqAz+9AF0QHo6o14BGc8UbagBsh+SFGieHRITMxQIWwKBTdzLYfHfBgCCjg6rLnyCbXqSCAj
txDxAW3fOiZhU98MU9vvAXSjv2BUD/x4bTkQH5Rg9g0gp9MSPHR0FARP6+88ykmoVsBH8PuezUjT
pq9ZLoea0jj8BledqxsBCX9fNnCRHM7ptiBbrjVsIwEfMd84ZnOUjfAlze3D5MyxIEEVyeLuUlQ0
tMstlGEMJ/wAGrkDInDMzbQ5eJwr6+GyYmuubvkZOcVACm/Uk4HPCEWOJLMesnLYXhax5sTZBgrK
V5qCZSvmoxZOfELO2Oko92KcUAGFJ8DnKiyGxACgkvLqo8LiS5ja+9oU9YrXYjMAjaAsh3wEJAtc
YO04IDfRWAxYKsBu9iopclXUNtN8hz6g4DqsfbOlLK4+VwzAobVGHGNtge18GPJiI5nyUw+60QcM
d2v/o9lzrwcFzVqDTVEWCmZ+EbmtmQW1+hTGIr3Wvh02zP+5X9y3q1Sa5YMOQRlWhyyweI5W68rO
y6yhtZNkd0ULFspOBFHPGyVKxGCJMxkxHVLKsy5/lNWmpA4YTGvMJDymnfV7mvtZAL7FP42KjeYD
xh9lwEEyKizOPNAhCxFFgPRTH38mlXyfxdZG0qqny8bPG+G3FKBKIbYFOCCG4E6NP0O3NyFJHHl1
p3z2dQmkBPpEJMtxx3YqUc61t5cFrqkFbAsLbCrA3AUmxKnAeUCdTlKyyLOqp7Lub+IEQDSmCB/0
rKvLCO0s4E4w/BvMHfM9qlwlbVFJeexdvWE7AyiL4AP5fPUC716QyZ01zCGJoTti6t5EdRWyThWK
0SILwZ4aYwOn9cFMst0eOz93QRpy+eC+T2ZZTOIFcZdq0lSS0SSMvcwtvpkKW7AVpp4ZaPi/NCjJ
/rfA/1y9vfnXTnB9u3H3hCm+vfvU3aPuNr4R1IERfLp3ugs2JTd3X7fBo7e7//q6EsFh8S6H/7nc
1VTtOIvaCOciWWPqJUOZbEulrgI1yh4sY1L+MrcB7B7ADgC9h+UEbMDzKx1k0oc+NavEa1O1CUyj
ynYA8U2CaAIM9uUvcTavwGQhWIU0AAlhC4JTLU6x8DF2SuLRaDMreCtKOSjnlzAfd132MuTET6Pj
aElXcT76yLMK0HOTrVmkmzqT99Jw04a/LGtvTHvBDztzTOyH2To2dUzZwH/nbHFu6ZQ1upl4c4k1
EXCQpEDeBQKJBroexSyuUQNNTM802wzZs2QO/a6qVMAf5Gh0yUk7hLsisaP40MLiqQu8YM0Hu7p6
P0WEjH470lreKBKRrmw5KXXAs+a95FXTRBDVFo32NlgJSMdBiYeJwcuqnbkNLIM4uGgmwlb2dblM
Sw1jB1RH4DeeuqMBp67OmSclgiu2cnwmBnK/961BAMznx03W1LIGmCjPGoadIUmsUiwoyKzoARVM
FBPg2E3EHKfeYpijQctb6DGH40scy5vOVG7k3BJ4Jf5d/M/lQwMX7D7gleKLdnkoWb3dwFfEiKy1
8G2YiyBDCXkeyE7DhQB0suKasfH3X+mbTQiYQtgSwi7SqXYN6Uv06CyQJ/eOrwyHuQeWvi3K5s48
C7Z2GGfR/0vhYkLqzMo8ppAyouLfggdzIF5PwdZqicBD1r4W1pBAhAWKBuw7cVZXy4VC7TrBQpqZ
7SXQxOtzugn7RPAm8tkp/AkKgZjYQA0BJVYe70lr1VDv+xiAzHqrud0AInZVPVAHCzSY0fbrpvcH
Ucfs/OFnz9YfC+EiQqIYqjKBEN5LB3Kw23IjN9YB+/jXhPQbAMILDPLsJFGAxOb1dxUNDTqVE1cP
alkmQ5xgeWY4dI1cuhmdrmpVEhTgV+QA9gY4fY5hIbHj0z49NLpGYTaR2plraK0/yMcsf7vsjM6+
F6NyXAjhDLCowS+egxLEIwmchRLV+6HL0VLA3B4INvLwd0zax8siz5q3sHYUxRFvItRAMZKfWxqT
esroQBKYRnIfT+pGt1KseMmfihLdk4y9M/KrolTgh2v8RBfBQJ6ZC24BkhQU14CQj1YRdxOGwcnz
Eb02b5JHdPgn69MBoufPRhsUTwHZqZ83JX2+rPPZMX9fC8wsgGsaJsMXr/uwDWlk4Vo4CYgYxmMB
rDXlvq3g0Yo7TEFelrbiVZD+Af0Jg1MY0eLhn/JQHYkkt5jrBCfTESwps19PYY0S3ijvlCQyd/9C
HkOvwQqboZ49Nlk7j0pnNqnnxPlB7X8A7GMT4RrqgunKsxsBf4KvhkAFzoVVIU59Mvb0RwCJdNCL
NjcwlM8+BAaTZD/9vTp4OOFSwGiDtWTOQBBRzDGiutTL03fF+BrHjal91bHg5q19JGTowP7GFdSA
X8Mpk8hKPCRq6kXyvp+/sNriRuQuGb8uK7N2ZoABY2ARSL/gS07FpHmPBzR0Ei+F09pKaPofikZP
gFSWpJUgzztrEsP7f9OcoJmHWvJZNJmChK+ykiz11HiSX5CnOwBCw2bQPaGArHWp1JQqAIdU+aMr
J2tT9nR4zpNoxn1IZeuuJTlgkMYZSdwWUIkysOXlLvwC/hZ5muMo/7SsDlhjdtlFHh1t64eeVsrP
vz8vUBkBPA1Af6DBY629RQmlGRDxTXKYeINO/TBGuxrgvk7oCMKLta+/FMOFF6UaZljnhpg8BqQu
2UW97BkZOqzhy2V9VgXhKcboA7At0JQ81cfRG9ShdcSXQ4Gar4vpA/1VsbPmAZQZ2udsxgixL0s8
9+8IcBmh2fdiK3tdTkW2RihntMwyL2136AD5SoweBvri+LIbSy39ZqhdByhqpeBMV0wdcnVg6cPt
oTHEnSlIF8pQwh60F+E90TLDrzrJjywluKzfmpWjUQK8L4xuoeDFd9HMjjhG0ZYI2rB/EdXAhEru
HftZb4NsDloM+PVJ0IQHLdqO1QvwcYn92MpePP6s6yu9Cmw9IMMtOKUu/ywdp3qSU+PUDbhgnSWN
mGjlTt3MxsZIpjoDWus2RCVTwRt+WcJZIRrX+0QE+wmLuzEQzCOpHUTUnyDCRU8IGBHjgb5NH+SH
iHtv5ZVGhxJtZRSwVUwRcYGJMzekySvIAuacSwd0FW57DBpXnd+JSHHX7AYBOEAyWJFK4UdbIsBF
RInTIJGJ6l0fAtorM/Z29beAiez0GJ81sx1VQ5/t9PTmSO80m0BMVM2eCYhIA0tQtqheuXJuuOVI
lUCThpeFv3zYqNPgRjE6BGqiMSjlUbqG6/wgZde7aSaXwQS6NkHBYsXH/IedC0xIALL7dggLu0DP
Q2pA3ZN6xaQdARqMiTzJpXaxC6dCEBSLRHFmYWNeEkcIsiHMkdWYZ+1Q2TOrt1gX3KYVmzhRibtN
iSz3hlZCToVl3ajrAqtPdsP8txvSsAkGYIqSGyoCjI/n1CbkRG71VgnZydn+oLQ3IabxykQ0L7ni
G3QHHFRALgUMLxQ7FaONbZWmQ5d5Vfo6YRzN0B4vu4aV42I0rqDhwZQ5Zo7Zvy8soMb+R2xWQ+aZ
8fQ76YtNhbnWNPxrDij2ssArsAYHxiP5qoZsdHYsmRGqGnl1BHcdaD/lw1B+gUUWq9dU4O9WrpKJ
bhuiWpbxgarxVCmwlRlmpWW5BwCRKxnlrmK0fBO7sj1W1Kxx89dHCGl4tgxWksds16m0JrSnQjWK
3Itm+4Cel4v950DtBCHayv1h61Ao7mKVGUklp9NgTJnkSCVA2ytzy/LltKjdqYg7bIf/fbR+Ior9
lIVNJLqUwr1DlNY6T3lba7lbGzPwn03aClBDV+wboqATG8zFF+O0SsYqgdIQZTTS3qbWLVU0QU4l
EsFpQ9HyjeoQItqaOA9z1GKFDGt3D5eNYP3z/FGEu6gxNW1ldiDFniR3huvWQTr2oAHN4bKcVdOG
10F5GaUtnecpmVpLnkuKlZqk0THPBwonJ9zNahw0NLvWJFuUc6/lv8zL/VceTz1CbS3Oo7BC/lt3
YMFr48qrRmBARmrzA4Q5GwDbbuPqb9Fq4F1R68LUJ0qHyIb5kGjKI6OLErBRzVV+AJVbnf9SFczs
6HeFpnhA7758qGvx0Yk8ZkMLi1en0uqkBvIiIHfSFjQvnQFYAtmL6OOEnRsUMA1ADaWBQC579LjQ
70QuZ/4gBYlkGbRxYKebt1q80Zt7qj1N+raHtiC5rTrqzUm5Gbq9KYqGVy1pccbcvTBDqQDLC2Sj
SwbLMQ1XJtIdzaNrxZjc2SgE/VimyyVduRuiEwfeqmK6qkdsN7hNF2/MKRXc9tV7uNCK2fPiS851
Gg0tsxzqOAEx+vcJZBOw2BR08qLBofMGHzNTVMMw1IvwGog8p8LyHoMvnY6yW29INbgGW7durM+S
tVqS8CndVYOr02OJpSJN3svGNk5/hqbpjdHbWAn8z+rpYq2C8TliNYV/x0cVbNdD3SNnSbpfhZ0c
EDVEbm5Hgrdh9XwXcjir0ewGfQkHKkuq4k8zgKR6FRHre/KvGiEwPZSMUAkD2zwXyEUNItOaDLBP
iTquVjkNAKMqgTtdOzZWmwL5OXrpZxVN1OJIIccT8DIIOi3AKjPy8Dj09svli752aqgfguUAc7BI
iThdrHqUYjBe5h4oDcsnE/v/+zaMhmMMUJYXgH29Xha3lsibDpIvBaaA4Ww+MYrHBPXhhILNT8JG
RL9HsaoafwA6L6SHARRWjXWdT34Xbi7LPev44D4gHWOxF76ZykP6VFNpjkMk43GSkqPdY3kt6yi2
Jyqju7P7Q5y/kKFqXUvEDc4fLyDHFcZrgIlLVo9zOPfdl3SoSJ/XHhACQbHkWapf90BtEwE88y6T
l8O5a5q2ktbV2M+LaHdjYYyqKbcaBlokGxOelaA2yx8mEwaqRhwmeIBQtOCExf3cqjnqat7QdSCr
0dTExVgheQEoF1y1Xn6hqkq3VTumz3I7FH8Zbn5LR5mf8aHhevAbGehyJphMkyoEtXXrpnPb3xk9
mLMSo0SHYSaDQN7a0cJtYzkC950hMJ660rkPx0jPoG1TUHccXpzugE6wEl0nwt2msxl/HOxCFB/S
zFUBTCU9AwweYcG6MXq0it8Al+xlaviK6cK9LJmftFb3VBY9T2eRBjtXQPLis+J6okHJ6dk2fUUb
lisCJyncg4e32OhD9GYV0T5tsJ7k5IPhZUb6WDnOQW5oLbiifDzH5C+V55KVsjOiUY5wzmmR3o1o
1USGcithKDUbEeXPFgJKQ9QPW7uesCOoy14nTPicfls7bWwsUTFLxn9MLEqHz0qSATri47L7WdVt
IYdFW4u3PzTAlplqkGOHk39dYqch8pzmTso2thr8C1Eam+7GXhXWCjmVLGnIBs0oa+zgIWhMCuwM
ueiQ9q2yM/QrOxfUaVY1QysAXXRkSmgJ8JrVhaEQWM0gR8mumU0FqPlp7tKiosABdEBokoTXdT6J
Vt359/HbXABMwqYFwNzKF6G1Rg3xjgDdtS5u4ShcJd/JzfZfnOVCBlN+8dnSDAt+8gQZJLU++jG7
ChMUve3wEfnB3gKUjCZZ/t+LBPMZGgXAPcOQCvcejwX4DDFlWWO59kmSPCf6Yc37bnoqJrBxaAJh
a458KYx7naoBgyMWGH89C/2VePzSgd5bKLEraz9zKXbD6SoRMXOtfTaMBOI5ZKXus03eOk5GOWUi
JWXeEKXHEESyGSZT4EzO10ThTdhCCsqVOEhk6qefbh4whtuY4BVRQWBkao8RAAnsTUw3uuGr0acG
FLTil2T7RiFCD1w7VOxho9LMFs/QZz+VnMopYvIad10mBO9vEhTJs2y9DOYhsh4wTwhip6fLNrPm
xTC+j2IcOhUWoPtPJZpDFKWdhDNVYvVxqJTDUKhBbBCvBXLhZVGrr8RClsH1smyCNaYyw7nq2VdM
GSYsZqiAl/PcRkmQlNVe7UnjyrVza8vRy2Xhay8xeuugfACqE1re3N0oh3jsBhnPI+hV4EkfHAQe
JcNxlyKvFIH5ioRxd2OeR4OkCoSN2qcTbdU+9/P0tWkCojWCQ2V/apl/Mle21IuLp9q5y7LWYqKU
FzX/GTWCJ2H172PUExOYiPJN/mWP5D6yawd/v3OKRyUeP9RC8i9/mnURGPsF2wyG7L7xQhaespZb
zUEGDbeFzRCzhAGI5urPxgq/TwkVl/+K+P73hYgS40ZyniHEtW4xx1gfyT7b0rvmTd+Yj6b7s/6t
BGFQBV1gb4F38i84YVAcBauPClxUNPJ5fxL245T2eFYtufeMEmPTjl+Ou8unuPaYLoVwYUI75pqN
uWKEYM5zY+2L3Fdn28NFwBLJbfF5WdjqJ1toxN2mioS0MUoIU5FgKqij6aI6zqqvx7QIRqkMpMl8
+VnCTJOltnWNQVDFdJsUrekof1bSTmDf63KQ1sEpoFXAf5ti6nBZB8QgQCOZtjLygCAb0QpWFFRY
Lh/a6hfChCU6wkjooNWpq5XkNMs7A+7PkYHyZh7SxDf6Xwb2RuXySRNx9a19Irg6tCc0BeUch5OG
5ZRYKy2YfE1fexAQSoOgZrJ2cn8E2DLnzWkz20VuQ4A5/bSgBIbcYtGTIZLB3ZzY1KuuREvAo+bG
Se81ACaL2qBrD+BSDe7egCNHrocOIqbxGKee3u3rwdf/GpOGJUj/fA20xU+/vVEiJR00SGk1sBU0
2YYCIbboW4E1rz08AKtHCA9EdKTZ7DwXfs6SVKefmBNQm00PtkPnOQPCXGZ+ls7vy8a8+mUWktix
LiSlzkARWkNSHfau2YReYW7zTlBcPdsAYH57qQ8XDzVYQqH1hGMbk/nesCUX6E2Y4AH2o549A3bd
j50eH456SWJigrTHeE+VbIDPddM2RPRjRIfLRfS5nHelrrF05SDdOo/0fvQVN9MxHOs6W3kf7qhf
Bumz/SpEtFvL7ZfHwN1lqhudik0/5BK28zK1xW0yVxuMBWLTIz5gggbT1PF2nlQ/LtLt5e+85rQW
om3ulmNXaxp0FUpHCeZXP1CC1qaAxJh38mfl8a9lIXdB8oInEqslfD442mGsVW0PWVWMy/E5VTY+
rmdMW308pCLfshaOQhxG+tHi1NnY+KkJ582UOmaK7B1N3Bs0LTzd6FGYwSAtgImycfqisRlQGTga
VAR4v3J7TkRztyfX2x5bfdC0UK7TOsibl1LEIrRirRBho12MIj62xjntSrMOEyJ1KIk099gZkPQA
6ATheNVrf4tBhIlpDB5hhBv7OOdgGSPNFCNBld4bzZ1KD3H1kk5Plw1jVZeFCPbWLZxNznrsYQIR
ZRKkw3WjN65EgpnsHBH+68prcKIMd2oAhndIVuPD9EC/Sg60fifR/Zh+XNaH3VcuaMc8DMJpZCPo
d/J1lryQxk7NZrw5uauMgKYsf2rBcFRdERHxWirL5jgwpsDW6FG8Pj25LDHNvIqZbV/TQ/RAb5It
/ZT20b6AtEEwib7mrpfSNM5ZWJVTy7EkA9jjGG/TY32MN8m1fZQ30XbeGtt22/+4fJArQQ5q5CDB
RYUekwp8kGOBmCqeLajnGKk7ZhHGp3eXJazd1D8SMOvBHaCaOEQZIEGW7kZytLt9EfqXRax/pH+0
AA7GqQxbmq0pHCGD3s8+vclL1/xqA7oJX+N3sG4KxK2dGW4s9hPYqhXaN6fSFMTC46w18LKFjHWq
wgHaIcAcBMHu2kVaSOHL0VY9aHI9IX4f9Lde9wr1qkxf+/nvXyd1KYU7OT0sBtC8QJfUcfMS43jk
Chh/UvrqaDflfH/5O62Zgoq1RxSaGYYdf5fsAdxJWdPWXkxbFSUv4GBMcx0DjMg2BKe3+o2wm4oJ
PVRGsc15+o2kAQkPiup48CM0tOb+igLA6bI2Kw870lEgryArRnrFF34MOx4LNUTWHTcagjjiVejM
q6hopZVzr8cftlbsL0tc8+JYtwWmh4ElErTxTpXqEQBPEUu1GmwU99h1UKUHgCxgBkFyE0OQnYiE
cWF9ozVYxVZYJFwG1TCACeLQYcOIKsFgbS7rxS4M782XenGxfSXVtp2FEDWSG5nWbgeKwDANigKt
SMCVt3cSQvHLItdMcSmS2c/iQWynbKRjj7i4LAFuXDpvvQm0Xz0WobCsGQlsBMV5Bu4BxIdTOSPw
99tIwi0mveKq2UtjvYA5ZrL2SrILY0GAvX6O/wjjizRVX9DKUiGsjuLdlJfHmA47pw/3iV66kjX/
Uk0yuLb09yv8iGAWWvJQErGcTmaawYtUhg1EUgA4qaAovy5DUd/hnKiFk8RZ5RD2aT4yFSe1/hkr
Ojbqgc8PAL2jVZOgkDU/leNbYv+QwY5X2c94S7dppwLIZLpV66eI6Gg1Ja48jIJHYdWg0FZHQxax
4hnwMGhxcq22cDeJGe26Dg476X83s4iXaPVWov5qY2wSc7l8VUfp5LjXJLhQICR04WOv3bbldv6K
6Ou/uB/ABAH7KGrb2DU4tdvJaUapmeE/MwyGU6SFDkbwO/pxWcqqNgg6AP4FYKSzfkSTA9i20SFF
NrN7/BYvy9OHkACXIa8OvSJ6FM7mH5ANY0PnjzzOegDiM8OVIQxGcqu6rfw1x+/APPTkQd+gG3Q9
K/QplJ8ZgIiZN95lZdce9KVwzstlRBrBSzrCocr5lW08FnL4mMXYoMDJXpa0aosLNTnnVmvKrGiY
s8C92OXmlqbvgyV4yleVAccDQmPUx7AhemofQEEc9Q6QdAA6+2o13y43SbcFY5PATa9/sT9y+Cgo
wnVXpxxfDGt2yiYKOiAtP8t3RhjkgXSsRdgMqye3EMeZfZ0lhdFmUEvGAPJcVx7B7LtoVUgkhLNC
p3dGFQvteHumx2ba5d1DGu3/hQUs9OBsTaryyE5S6IGZPa/AQpIae6Yl+DhremDcHbk/fD82LTgb
iIpsCLUKQqrmWFhB2xxjIc34SuEGGR4QHtncNuakmB0u3umkRtfBIjKCLPtzoE8R2FyJgXapfjPA
LxGgRqWPIIIVaLYWPS6lMr+1kIoElzqgtsNDmntVL3smoE4uf6CV+8MG0TH0wCiRz8a2G0wPwBfA
j+tEfcbmGMxaiz4GYmCmphexH664WQ1ricA3hkNHwMpZ9UTN2ew7+ANJ+QLnnW9SbIyX1LeNztXS
z8uarVjFiTDOui0SKVgWhLAiPwwgLZssdxLxta2e3kIhzrzzep7BWonSzIxJpFl9VvMHIAi4sfR1
WZeVgOpEF86RTp0kdzX+4yUqeR4aY2P1dFc4jd/azjUdtOdoKgMzFZmf6AjZvy/Mz5xVZ5wK9r3Q
YzUxz1FUt1TUU1ux8RPduJtl20Ok1C10i6RqX9ggx+5Fw1siPbhrNCR6RfIIeqREuxp74pLOgSK5
4LlbibFPNGH/vjgusIoj7CUQM1tbs8eAIbjWVHafgFBQeJXAJtbPDdiGAHlAGsa/fH2hFIbTwXvX
tPK17qpJRDWn71Y6lw9BoX9E8I9eXgMfjkgQYWy03eTRQPeIW15Jzzfy7fQjOmqe+oTxl+t6GwYZ
WIg+it+Z6EesvbwnP4JzGgDMt0tgpaAyBJKByXXAfWMAJ9qzSrcmIJ9UPHRGTZHYdVf1R3XOe8TO
KPVKBal5Y7iddl8UP2pyHIFXGBHB8JTgQ/LLBBpJsg5TywilTWzM0K0tiaKXdffxRxn2CxaGWUlj
VXcOk4CE1p5cEgVTui0ytmTqp8p2KneX/ZXo9DjHkaCLSOYCAucGi8dAd75jIBBD4k+aYEFn/Wr/
UY3zHlPpFG0hQ1Inb7HMaXcK2AdE1dCVx//EBDn/0ejYcRwSFo1RjPD6ZvLalu+9oruj/F6CIUd1
R7K9fIIio+B8CRbVVF3WoZemvAzhu7BUKTo3LmZSmhE7fQR/v3finxKddnJRvva1sbmsxlprZnl0
fNepN+t4BHopKwXorgSOqHSHHftck9H8uzbBYaIejFIkVHB4fJyRtCYpBhOOGIZu75NArl1lV14l
e/gPXfWaW+kJPqTs/cvKMls7c5eAiceCg8H2ArgztTJEPqEKsfYU+Ukh7zXUwywJLAuiMZhVBf+R
dFbLbpVELoYBkmibuWZbuXX3b+7VQgLndSsLaxQye8taYMRY46cRbSLRrtjqe7mQwftYu+nSVoNt
GPkP03mcoxtMBpAcJFMaxpwFj/OqSwKlFSJdrHiCbv7UByrSZDVmM+EOq/eagm6N7YNoYUhua0lw
dVev1kIS55JkJx3A8828RfcgG74BEpFa5JHWDeCPNpxH0iI1qeYJ2kzgAJzGQNL6oFQDMOWCqcGr
wIpc2CD4wLTjS1b8qIAlPQgumegXcA6K1g1i6x5adtWXqX2WIjCz1TdrcYrcZZpzZw4LwjQsX6Lp
wVGCTroLB1xcv+jSAK29/81AeP5GYy5DvQTdvRelO7S0vXAGKvZnBJikUdSKEtgiXzwzp1adB4XZ
IuqTEvtebwl9G7ODIWqriSRxV0zLKsAQdUwS1j416SqRYuBVuib5JKLZhlXvh8UajCvbmI/jJ1aa
mfZNyCoksv2KpSs3Mj96464TTWOv3q6FGP52qUneRawgOFs/TQff5miGgvL1qmkvRHCXq7dHZbBY
5jjZj3H/m+r7y++ESAXu6hhpY2pRiJNSQVcvZ5EvDyBO+v2/CeHuD9UbexrZOamj6YOuEsDkWy16
+5+E8K970bZpjzoB8lK8Q6kazJLhAqbH/d+kcG8RYLhTvWPVUsV6jvV3bPTmRDD6cM6wBngpdIf/
33p5VBBgsTZ5xjSxFNfZTYVr3L6rd+mtfafcNH76Ku8BWAo4UL87Pke9W4IR50oSuNTVy7r4DVw1
obExAGyzmI9IQLcbX5KxASfFMUuOClg2Lp/pqntdyGJ3YJESSIkaZxbwcryo/hmq1J+b/EVONX+Y
5KB3HL9pio1hFj8uSxUeM/cKx2FVKngeEXZulKOyCVHc3KjB9LsARZJv7udtdQyv2qB8kTf30Ud3
eLksfzXiWGjNOY++V8x8ZjlzNL3r9bOkzTuwqm5yRUEf07RdYAuJ+I3YnzwLChciOWdSxWM42SzI
6Wu3wTqFEwYjbog0Cp4vgVOxOadimWWrEKaaSvc28YvpVfpb6BJ0LaDInzvCuZS+BSce3nzYp7Ox
yEOZfwg3C76xai4cF/8KU82qK2eGGumx86qt8pC4mFK7QxDaAj7n2gA+rle/qpvwIX01X2V32qk3
g+f4z9q28AtRFUBwqPxD3ZTY7R2i74/3lA93TvegJ4LHZl0EFjZYNx25A2cffa5NjcxuBJ0HN053
WfisikY41h3LHxmcbQymGhLA98NN5/Q5AZ1CQvRNRkK3rqsfpS6aS1m9ZRhIARQiEI5Qnzr1LU1r
tGqhIeiwsEXUmJXrDJuxTfymPsTpXha1MdYrRJiv0DEdjZ0rfsunMMuuIAVFpfehe8GANEwkOWKv
znCLO/1GyE+7eqMX4riYqg3nzKEW1EvkHzo92M0eoBOFvb/sqs6W979v20IM9xqAh7O0J5C/g/wY
DD6BfJ0ctMrPX+t3MMru0216AKGGFwaXxa6a40Iq9y4YWY5GGwA8vB6AS3Ugk9dYxD+z+vQAGB6L
5gxBg8/EpjZXzSJCUyPHDi1gI7OgAxKXSvwO4HwWcWfRuvmqTguBnNdvB1XKNAk65SCPO5oIib1w
MNCPlOkoeFZXQkeAY6FXDYw9tKz5JRslLKRWU0CoM4wELLSpCe6ZuuoE0YpIIc5nzHadpWTG1OHg
ZPdzGXtJZF3lRLDyvGrni2PjvIYKB9FFA6SY+dYGBx/ATeQbQ7Tt8g1qd+bxF2L4V8UMq4w4bIRy
jnwsb+dyC9Tlm6YOSPUyVuBHusLuXBJejd0DBfyesXH+VcZusUVLQICiHcad56SnsT6ZrM2G/pdG
jgZ9N0U+eNXqFzK409Qwd6Mb6HSwqkCs+UXxYfU/+zlQwq9GDxrRdv7qx1uI4061k4D72IZQSdff
DPqpqE+mcyUs762Yu4b+AFY4LWDDYans1NPbNDeqkn27jhJvbD7iUGCDq5a+EMCd2gQSxKS2IKDt
txkARrVfYP+47PHWXisUoQC1xR5IXN1THbDzL8V2BHeu0ap8qOP+4BgYLpuH1Dj02JW7iWQ926p6
V+wuC177RJh5BamEzhBNebRHlZTEAAs53JL5YFn3mHUk6lUmqtOsnSD4gAE/ASYsrExyhjCpvVQ3
scaul+qHibyPjNmXSm17WZkVS8A0JUOFBzaCjUby6Sl2cIdSYhuA/8KKuyfHoezmdSOKQL/3uZfO
AgObqC6AoFIF8gQ+GmdwjYMqQ6INYHbqHGB9zr11lGLyJnWaGmSA6HeLAdWHdJxf+6kGPVxKda/L
kodI094nJXrBZl12I5l03mbYQHajCAQEf3cQ+IWAJwVoGPYQMI/AgzHm6NRid0cGkYT21NevU/l2
+e/z5sr/ffbvi8StLLpYLzBw5oLoNJNeLBV8Ufd5Ac44v45ERVPeeHhhnPHoaanPNdB/3TD35Sh2
cy3aYB5M8JydjU0zMQgT2eYBWplnbkTt+hGxpKq7qAe6uvViZO+a9iyVxG2MY6Y+N9NVN27k8FrN
RIM2Z5PukI2UBt8JwLLf6M/ceVpjlTcaIEtU5YeCtdUQ6DNjYOm/LQNsnkHbTVhsngJneg6zbhM6
10Jgze8BXc6o8RM0UNmwGV6QpJz+BMmsTJuMMGqL1ijh+lmI6kJy6PUgBudRLd0OMbjdUwyhmh5B
ebesNgS1liFALwqvsgr3G+8aYMfR0M1UUNCl29F6Ksnj1PqaHGPgPfMaI95MNkZVwhCr5496u6Nl
4hK7dcvup15GfiZd9/V7of/q2kfHvtWdbUrlbQQOGuAp58XjYB3KUoTueNYe+s/p/1Gds+YkscK5
BKQIENkzPzZzlwB7MaJurN+SwUfa7NP0wRhEed3KJTo5cc6uU0IkKZ8gdqSAHQBEPM7xEeQGMLbo
CO4CwRPD/tyFD8xvU6BQn9kIpQyw6qLOQKkr54eMEIxOeypSJJN+yXbtX/YTK1d3qSK/mZKgNm9K
5Wi4BjFR5Jkxo12AS1o0CHtW0fnPF2TE19i7NbHBfmq8IaWhmQ2QQ2fi5U4BxsDHMv/lGAdluLcs
yc1AWpj52F2d2sw3lY2qfWGYz50M01WLyZWAKFxr1xPZdmDBlKQ6uHwOZ0MM/A9kL9fCYYZFpBuV
gsM3EDr09gFYQW6pFxCHO2+B7eNXThUXSUlgRXdz8l7VV1lZuL2M5iRxPJpgj925HzRsjzW39gii
Luvm/0j7suW2dSXaL2IVZxCvnCRZlm15jl9YzsQRnOevvwvet04kiFes5CbZOdmVOrvZGBqNxuq1
1Mb8vP6ZF2nw12fqaBOAcADhHZ/nnwnaT3maGoxjiHNaIg5NX+JoV0EyCcpACQ1dnTxa4LYGcTit
3rrS7safemGtjNbiqjn5CmE/Qs1xJGmAr5BbYutITfl7esecFWf5FfliQ5yYEfafbBVdkgWDYQ+Q
Zn/MZ0XmUhfGfjSgpllS2tpdMYONLFDByJqzyOu6oLOTLhm8RoutlRLMxVX7a+w5KB7wPrQriipz
vYwUNleAecuqI1P9qN5pOpTFY2YT6nb0nRTfZMw/KCbxz6cxFp5Mvw01RDOerw/MRflL/BJh/AvQ
wmpagy9p+tlOqm3X6ChKVntLvaEByOxqVwFsSVLv+dsiurHmu3F60aXAxaNVBwboJJlstbupOUja
8pjROkms2SPkf1n2TgA4n4pyJfO7KL/8981ogQPYXMdjP5/skw0mpdlA6DAZdtS8B+qGkG+SFtl1
o29G6B8F/ey00EUiQOqs4VoWVyumjMiQJoQYi7BnQqs3C/QTG3aXDYXdtU3hoiHvp96CG/36xIi5
+n8+/rEkzEtoBYGu1bAEfjcQ/jFHivzWGHdmZ66cFWuWhK2hMkxakMJSqMlugJMb75K2lj3oaxeD
LzmZi034Z/TEU0nPK4tMEaJgXAWupduzij9mN2U3uyw+dlLiqQiVIfQepTtF3qjaTRjvdYqs6DWj
71r5SqwZ//IxTAfQf9t1dw8wDppUIbX6isx3osfrc7AcIjkVL5oOQDn9tY1PFpqpZQF0GvDBphTc
QTTVJTU5hgoBv+Wo+amq+6M8g/uOuIzSjzT4UdfghEH37GamvVu0/UqwXF75Jx8krL850gHfR8um
nZuQsUeBSZFbtOrfNpHqQD0X1Kj7Rn4YWhOPYn9/vIPuHRdHflygbUFYJgzkLUPMECjyNgLxq3QI
+swDxeAKNm3JRdghkHZCio6WbuF4l5oUpRuCA2E0pMSRQqhTJlNUumxqIaYXNJKP/2+wCQLOL13j
hGUpimp5b2UrDi8l6iiQg9IcbKYchi18SaYFUxIxhJmkbj7HUHMLqrxqremqY+HQwngKwmFnyekt
lXuH6dHRHJT7WNd9o09XqhJLo4JFyImucWnADZ5v4pOVWCSghC4zbNIkVZt7NZmQYBftD42WHa69
GYB1FYtfQciU76Npjh1pkO+tqMtWYsXX6AtbmCAtlb+SL7wfCAuQgOYp0CPFsNuxZF5kARGsarV8
qwTou++NkPdSDoOj0+QpyhgDwQeUbtPYUDF1qLkCrvS4skd5bV/4orNZErKtLqUZHjqwLjvOu2ps
erAVmodiBrNCeK8NTi2zG2LcdmwlOCwcBWd2+d+fzEhQaQ3NIRNjx22yy6DqHM9oF2zZyirkn3/h
nsqXIQIn1DCEAc9ARq/E3L00uTEV0Pe1K7irpaVlGCcWhJNG6fUplnM4wuhdSN5GbYfCUzq8aeOR
FTfQJ9TV26FYcWvpHnZmVQgn0IwJI92CXwZ5Uea3QAo2mXwj5Q91/Dtroe4DzaU1OZfFKUNpSsXp
jVUssrEaLcoL5gRPdRMRI9C3DMDXIqcr1QU+YBdTdmJGGNBarqOJcDNjyJxy2ESpF+SeNj4Wmgn9
j5Xyz9KWhEDRH6+EkcR1iFfcEBrS4kGBgnBygG5cHP7KIoqSkMdy5AxOkf9EV4HNhs317Xd9SNFu
fL4LsoRlSpvhQNKayBuofN9rxaHPrH/ZbP/zEbSP52bmLAWrLw9/pfHYtPeJ+T6vBZLFjXZiQkgq
i1iO5G7ErKWzZIN90emllVC1NlbCeQJkFJTpA1joomijob9qHMMbWqzRUvGIIC4/yAaBMgw8EVya
7nyswmqUGG8PBze95sVVYgfWQalaSPvsoS69kqYu3R/ODiYhDIa6VRpNgpmplJt++m1E6jZvt1Ux
OiZYHSN6L8/dV9d2TUAkRTYyaTbW+ES7bWf8pPqdrP0syE9QTOrqA21ztykKVx/2Evm0THCwAtZ1
fcEujM7Z9wqjg9Ib7r0FvjeqUBpRzVbGrafrdymDDAI0ZkropifNSrTjW1CYkjOjQkQImWrFrQSj
bPZylNaGfLLrOPcgk+V0iQ7iyxcL3QXXPV0K7IhynBAHVT4VPVDnCwEtKFpujlgIxgAl+BsIz2NN
o6nBte4ycp9P9W/dZI+1ufbculRdPTUsgrTCXssyjDK/3T53wzdF/R1S2S2t56LetQkkYudjSfZV
N9qdsRJ7F/bYWX4ijHSkdg0KmzBtGsxh/bcBirR9vrKRv7q6L+bzJAsSR9Y0qz4AiZWdIKL3abOJ
p9dimhHcXc36rC1biXIbtVNSALglO3MauTOQd8X0VCatm8Z+0b6rFBXUzJ7n93+adi5RAU46iEEJ
sbIBtx4rJ6RoRfcyTvtM22mZ30N0c5y34fSzCfZMd9J8d93sUlkOI//HrHq+2lI0pkk0x41uoCgy
pl6KhDDOYq+FYm/duJZiOUXw2ScbBQS2RQa6dQLKXjAaAlwnPTLVVYkTZE6C8mRr7Zu17+MTfzFl
nORQxd2dv7qef14BAdwqkjAqpj64yRTbKW/t7h4CsmvSb9O8skQu2vVxfycQHfifPWEhSkWYFXGD
4UjicYtiihKjS0/xy3KXSTdx+dJbT4ZxAOdMNHYoSR4mAjxj+CsZ3Vg5muVaY93ynjz5HmHJog+S
KX3Cp8d4z7t5V2ezryDkdfGLKjlp9zrpYPXJnqsJX+RdXxtLyd7pYIhtXXgmNEYF3LWotrY4wm+z
oPTN4BDgQYzhulT+pNGPZI1b4/9hlcoosnERoq/4eJKhSziEatJqhj1n32gm20b+HqaZTaoX09pV
Y+MQ8iTp0oqz4kLDA6uJcxfadVCQwxEsnPK9PECvV7IgCCPvjGQCXcNtaNyiqabuH4tiJdxd3FE5
xx2k5cDBC411XJmF45drJfZoBY2cd/+7v/v18MO7ewrdtVe5i9X8RdHOzxIozwCtIAKswOOhddHM
YufVsA++b9u30K+3HW+7ksxSsRjFDUH3CFd80PfhYZdnaSdzpgZqVqhhGTvuwT3474f/fvj+wT/Y
MItf+OH933/wh429s/HL//rnv7/0bC+3b28dd3s8bn8ft+7++Hp8/fm6XVnUfMecRhR8KoT2AN/g
v6wLyjlWtYYeFB3Ed53G8X0/dr5+bNeIVL7ISy4MadCihfQPFORFuh15KFjKJgy+u3dd3/XhtGev
5HFLMwxZBSj4QGEd2ArxbgQeXcaquIqd1N7vX/fu4cPfvP3Q7TdvZYov0pKvcTuxJERGOQ+VgEaw
tD8cMG2Ot+bK0sTggRVkgBBx0wENOF9DcUGLpIlRBNkfXPf94P+yN1gOznYlqfuiwRPn5dSO4IjS
syJKC9g5fHx8f35+Du3Zfh7tx9lGazb+jH+Dae/Wc7ZPv0vn6ffTYPOfvycb7438f1ZuSV80Updf
BNY+aoEnFlH13PMa0JI8ahSsFL5ddvc7DK/tuPB96zgr7n/9x64ZE0pSA8nl0ai4MRer3/YfN9iZ
sORu3RVTX5wrF6Z0AGYIZCKgLCekNPLYhCA9bbipA98B/o5vex4I4B78c/mv69t7eSxPbAr5TEjT
sWsqUDq6zNZs/Abqdvz+Cm9TJ3Z+bd42D7cPt7feyiReFJ35/gAo6H/OCgdIV/VqJKcwjAhY2L7/
vPnm3K0FlcX9fmpFP18qBFwFEMTh7rkHlMoQQR82WKkva8vkIvEQ3RHWpBlntSJ/GXp3/d3Gvluz
8FWHvVgdJlrT8BqMznTxMU1LilxKgdLhM7Un9nvvd57rbx5+lN6Pr1DpbPkeWDl6l7f/iVlh+6da
wNiswCxfH6n93jnvr4034DiYnNZtvN51CXaFjZNSt1v8zPDHNwAOnNbDw7Vt2jl+YvxXDqYvxPq1
8RBSPSuPgLzS/5tafoy6h6/fsHH45uEnKo5Rvln5b/gdP27xv1+bCdsJP1y+ja/vJ5PvlytfJTL4
S1VQdfLZV319m+/+d3rzr+Dfgl84EfiPtS/Q+JIWvwBMlsD9QLUeeYwwLkWBSrFeA+DCDSOj+PqB
EPlov8H7O+eGh0n36K8lNRc5DWpz4EsA1g/6GsDFCTtAq5tI6y3Y7buptjsTD6a0s2lqeFoWrtw7
vqRjzpwUjAlRuU1yKYksDYdfYd+HdmjjGuz09i/8abbBJYCfyNw8+GvD7c3tg/O4e9zsPA/u//59
/Ilh2fl8I70e99uje3x93R+3nf07dAf751qflViM4fkxHxQkUgbewUXNWCMdWI6nphR9aXJQg0Yw
LSoPDE4A5VZj0JHNTOZ4F9Z5thJkF6bERFsJBDqgjkUuSGisQKqmWQdDALoUdBu3uM7F+z9wqwZA
7uhrsa8vfh4KhEkBVhF9wCqQFpBcECaFppqW1j381FrUXwB11zeD5RCUKEjtEbryWHSR/6C+fWpN
yH8KmqeGUctwbn4Y0H9O70zzdsw3MYBe7Q2eV687dwGRxCye2RMCYQWlxKSTYC+n9vwe/Aa1znb+
nn0Pd8UueSztepM+T+7w3VgJKXzfiKOqyVy4HGLUFGrA+PuTu4KpVVkdFBQa3uUxHj7DBM+Sa+XC
FRtfd8wTG52aKmzoYaNKA0BUUmAdtgMeeq4P4dJyPPFEvKmqeNgfzApWWKY9qwMIfVtX7ofUVrSV
7PsiBgLNallAixIgG7nO3/mYITBkJZ1Yzpt/nCnp7sZQX9lbyyYgNgPoL0CzIjBXLfD+oUPhwamm
cFc2ELQEkcWPvxwwuMG7fonBOapB93XuRhh1UMkNQII2G9+tEdXEbzUK3fKwYuZi9rkZsI5CVRbS
Ojg0BDNdkg7UrDFa+r6o6IHpxAUR4Up0WLMi7B869IOmxLBSl2A0jOvbxNB/svxv9cY5TyUXWsO4
8eqsSBbRxkZCix5mQvM9zr+PWQDFUXeV2fDyfndmByfe+aCVZlsYyQA7Wd64UrWZxw+tuJkj1Y7M
1DboHQQP88rJ1vi3L4KsYFdY2iqqqWEfcLt664HSxsl7aqPo7fUjML7ao5xLK5HvYttaMmSeFAN8
lGA+xn3z3NN8DOJ2bIEQBszXCccCT8GDHWivwRphz5ohvuVOopCJJnpFm2Co0QCMJbGm7iAvV+yn
uvxIIQi24tfCSFJAyhFVDQLEhyg02kngt1M0BImmTF8huee2YdfZ4GuxEzk/aIzYAUhN/npHY6dB
sQltCThzv/KaExdTokCzKulyRwN6dOh7u49cimeSoFrJ2xd2Gy+ZcXUutA5ACux8LON+qAFDQugw
JHpjsRxoWEgLFxpZu2ItTRre30CejnYVHWXBc0N0kkuEcHg0paiEq889PWqZF9faysgtOnRiR1gc
kSzhOTvuEQsDsokBEVAJc9Nm9q9P0MU7M+IHWOD/+MO/42SGxgBIBIvBHwCo3TSdoebgN8QzJ6c0
b5TUHqG9VEluAyxKN+9jbQUYtOgmwH5YIQQC9uJrVg6dJ059lzs45D1FSj110j1FLdYSaHhxllRw
L/+YEd+uAr1TMimDmTCKHD34GLTqSZcLt1WVbVGuLcaLBJhb4wcxQKAK6ESFFCYe8Vg7WDOcwrKQ
y2Iv69/j+BdElN0oW3sYXjiYYQw4JlxaDV0XF6QiNTL0IOGaFucPEtNuSfV5fY0sztGJBWEpVvJU
h4zCAkl6Jw97G/fjR4iYrizFRUeAHgG7NEolF/zjbZxPDHV2xCcrPMpkfNLilTRpebFTvOGg4KpC
alnYvEADGCorDCz2MXgMihniMM+Eza5e2tZTnntqfyT6gfySkc3nrN1cH8el0KFB9BUfgBQHCsnn
Wy3XmyowJsjcJRawDjXoUn/EnRcAa3jdzlKg1zgAHG5C0V58PagNNihqrMCORg5o8nTHwrSDKbUp
zTa9pdgA/K1s4y/MpLjBUC8HtTIGlmhi1p7NQ54Pup5DMkV700MgWmPWfZBM25etcci7xnRmPXo2
a/IYD+NgG2mk7Gp9kG8CVu1wgdf8sq0YYKLay/XRuLg3YTPihQwpJfppDSCLz0e9Lg1liKeAOfWg
AM/igKQ/rHzoNQYGYMz0uYtW1vHSNKOHQQNGw4QWgXj9DdGGEpuAMDq5GtpB950QPy9nJ05XpnnR
sRM7QoIJhfJIsgpgiIP+pR0f+nwHwJzLjG1JD0rpl8M/HLEo0+LNje8eoO/OBxLoXkMKhgg3AAuq
WAOwy1DGa+q1i+dStDk1w4f35EDSWwA1FAvDZ9KHgRR2i3Zeiz5fXxRLW4RfNUzcM9ARJuLvrLhh
jHZx7ijjXRAdWA3FJLKlst/mXjT9y8CdGBMmKpLromFZgqijy3ZV7dV400Bm4bpHS2fOqUfCmZM2
YdNIiKGgcvMl0jk5qEii4rbFQ3D/Lwv8jz+6cBXoQd8xZCFMhcq30tqO6bFWn6tyd92hxW10YkWI
liYd0rExYIVaOwoYeHnfS3a/hnRb3ES4aWIdIDUGjYCw2sKsT2KGHDzUQpd2v2QU9GCNNODCA1oR
D0WONa3lB0tLnNMx4xEb3YpE1H6Lk0JlaK3IHSRXHs0qQJFBMEiO1wfwsoKDyAeQO+oBINEAzaMw
gmlW4M0a6s1OVTW2EWn2YOq22dfgMB6TnVoEvjHotS1VnW0Av6PkP5iRH9BE7/fAoPfVgLbJ30a1
xry1NOS4xxCVGshWVEOIIzj4gyGJUEnIW+KC1QAx/3daNptCeclnRyoO5Rradmm8iaHpeL5HRQkn
wfkkl0Rqwf2fYbdXLNlWcgakjBaNh0LLTPf6oC+awrjj2kihpiO+6uqILEFO4VxRzweKRsphlJ9N
MjxdN3OJEIAN8gVFQKpk4oZ17hIQjyaT+XV8BjiapNFL38aHpv81BT+1Afj1qI1so5MdQx+elHj0
DEhnupIqA83drdVBL58m8DGn61lIEFsFvLoSxXqW0Fvz0qVGX26DBghqrzfI9KSDNSbw0emcGzaK
+B1zS4X2n1iZgztRJQTBi9VngKtEilI8WqrUvo6dEie2FDSUuJVUI6ZN0VDsaV2Q72ya6WNv1lmJ
goNiPSVBQo+jCfbengXNtwr/lcRO0ITwnlXWuGmjIkz9UNL71lYh+9rZUZuW/bEeUFBzMUUNFG6S
Cspyqian/hABX+cNw6A3PmkyE4o+s+Y2NSkfyqCa0fuYZHVmd2VLHDIapV+Bk5mFLSiZGr3I8RAU
dSW1p2qo7mjdKrNtmmP+U+pI/D7xB0A7JpUc2+Axxa1q1Gek1E2Fjms9KVXzJu2JBsxUKD8NVT8m
h06fzAclYnT0QJI4hB4Z1ew+VePOVUstNNHhCloNPVPAOlVJcvAalXQkh4jhugguLI3cKzWrd1FY
E39MemQHgRVi51eNxWR4n5CXIalCNMp1fbZR6rbwGcCfuZ9QtEE5agzUZh8242cgR0nnDCMaKyND
LdfaMpai/ekSEtZzPQ9z3UMiHbpQhd0Ed13wSFBbstKVg/8CPsTvu2j+B5ALxVKA7wVDTSLzRgds
0Gm8z4stGP4T2Z+qFyj22GWyB3BMk7bXN+tSTDg1KWQ0o9U3JJdQeKkjIMfVCi0VUXlEL+2363YW
x5BCDh3AKIgmizk4baq5zzPYacd6O0T6pqiSF2AZH8tuWAlzy8P4x5ZYQR+nfIgVXnGeza1ifZen
Y6vHzmR96qU3z16THpN6TS534ZKB+hXuuqAU5ueGJR5ochfWcQOVy4wewuqhGA71+COMPqfCSQx/
woaNn7HPbVABqSV6AFQ3Tt/b7Pv1Yb48v86/Qj0PvYNSW0Eb4Sv6FNQ8wVM9pS5AE04QuUP5FsVO
3KzcWy8XECyC2YPwGz6q/ILfuQGanjhqcwcvQE5ZSb4eW7shWDOzUOOFHZzLQOJzhKOoZxYMvYlu
pAIp12A+6bQ/xn1Ub9uI3phaXNhMTQcn0nDJa+N6FxeQLwci3VpZWpeJLPg4QDSC8prF9W3435/k
/7OV0jLmBd+4aQ7IXKJNwKzObSeADEHbgaIv0OgrUWFpgAn4loGr5SC/L1DAic2ypyWN5axAEX3M
7JpljRNWQ+B1pfLr+uJZ2Dh8jIHr41gptMIJuUigjBlTUrjHqteY/kqjydZqrBnpm8Q+++kOzFLT
/LcNriiKnhnVz8dUZkEW1jqWLBqjt4livrdR5xe1vlLgWHaOv6mgaE/Q0Cg4J2uVGhTQ0UGjOUQe
2F1NnxkSaHZvNY5ee6w5sGANEH8Z9eAbYDUYTiAZUeQ79w3SyR3tamyOhv2qG7QuF3dBMNm5tDJz
S2vk1I6w7QNKiykj8K1uborse8s8ZTheXxx8Gs6LKOeuCMNXQ0PZUBhcaevjLBf2CO246xbWBktY
CJbaECPK4URaoi9CYrs0to4E8k1qt4YCWAyTJ/PCx/NkT7HSSvBmBGdy615CL0hj2vMIKvPADpTb
QQnspl171l3yDjsKuxjQA2Rv/JNOTFINzQeDhVq22upQPr6f4ru8j31tjeV1aSmc2BGBz0PUaJMc
wU6k5HtTyaHdnrlzFrrXJ2vNjLiyx6zXOxlmOrB80sHyIla7JVtjgbvEciE6IBIR08ATIriGBDsD
2Mxj2UJ9t4yHGa9CQ6D7KoQKJntMW40dUug0+qVVSXexHPeeVk/5hzWwfq82uQZezXr6a1ZZfBFB
pxO6nQCCRrH0fCKlHOJqVGLox020/l2eZrS6BINCwJ3R6NZnYU7NvRGHQ+tIeFRAEod46/3D4J8M
irDdiVbruKlgUKygfyoC5WdDdJcUK/e4pU1yOvTCjlfyZi6nAFNMhjcKZlelUJygOs7aXSTPyH7f
x/lf/LJQ88LVm+dvgkWAsNMyUlFlj2Mr8JNKNm4KrU/xiputydMthTNI+2lg8cJZjnz7fBbbJmvD
gpvqOu0WmI6HODed67O0eOLg3Y8vYGqpmljdjYI0aWcZTy0VGi7CGuRrW1Xetr0PInuFPqgm+k66
FZ6PpTCD4QPGCPUVZKHCEEoShajniPq6MYY2UVonm6cd03XPzNuV2bqsU4L9FC8FBoDPsCYmQySl
VT3Hao63U2bPkjv3oa2Y32r1kA83ef1yfTQXHTuxJhQqCRvamTFYi1C5tvKNJoOGoGjsYo2sdjHk
4KhGMk+RaJqGEKmluc6anPs1GTJku1ofQHU37hq7bSQnIYo7TG90yJypGg9BRvwALRd/7ys+AJVs
4Ev56jlfnIwVZTgOOAkjXPQD9qOzIpfJFWhl45U5XNrjYBVBfoJHcAALhOUSz6aVs1jiyJn73hp8
ObNp+2BYt1qyG8bYJqReOeWXVg2ef8Bkq+OYwqvMuW+WGY5Kk8VQ+7M+Z5DYSg+s0e0GPVhkdMNm
TUVkIWPHQOJewicUz3fCUKpVUYLGoUK1oLOqfTXpIEeSajA8jHoSexqqIJu2tZpgxcuF8AK2Mw2F
RMPUUecUxtUc+2Is+G3ESIyNNFt+Ga9BJhZNcI4IlH7A7GYKA9mbYKEgE8H2m8NdpaJEhCfcv16H
CmfeMMHXhgP4ImXuJpARdgYOX8a2ahVCx/62jlWbRmuUvAu7G83gePyEyipo8C7Gq0gy0JKZiPzJ
gNJQCOKLG6M4hurKel+8RhKQeKGDSQYJkphPGHGPBZhi1ApOOaMNgC88VdQe8w9juo/T+1K/N83N
XLX+9aHksyGmz2gB5CseQVkWZ0uxSKeHAxxspU9Jh744qlZ5uHIXX6i8ovOWi6XjURGNKCKMxqwD
phoMm4uoYCeaNkXxMCZHk6HWuYnMrdzcqqo/x7ozIPNUvqHKdt3Li2nkaZGJzjAuVKkAgXK+ueuu
IHU/j2iAlT501JIk6qk0gA7N2jQuGsLRjRoZcBmIYOeGwiGWtYAbUmrUbU2nU0cnBrBmBrWd5kfS
exi8NLk/5m8q2QDeM6lPmeRZ5tql8mITcodPvoN/50lW3+JBQu4goovW88C21MDPQBsPRu4Bz/aH
yrKD/JYArq94Vd7bVnxLpRXk7UU4FT5AyGOaWSqzScUH6EoUQswDOnwy6MwMlERyOfVYGHi1aqwM
/0VQFYwKZ3GglR3wdjDajpGXlDf1yOws8qV+K43frq+oRVNo8uWFD4Q68S2hCWgHmB1wzBTqk1K4
KVUvA8262rtB8LdPodwroOtMWQfwEgi787m00oLoYQ02tpHez+2O9W/zGvPJRRT4MqHxHYK0EKnh
uQnUd/u8UtEgHk0VirzupPzO1vRKLvMXwYhwO4jqKJhryI6ChZnIDRju5AbaSWH3znqaeaaV6Nsw
neWnfMwSPyvL4bYtK9J7YyfFuzSLjb+OSsIHCYdhFalzGetAa0eqS2RUmsG1arlGsCf9UxAdabyr
qB931DXJITacelXbjhs4C75fH/AHDC8Mu9qm+kwYPoAkjdMqDpM8Td+Z8sGA/gKQFoXk0hrXHDCP
/tCN3fUVfHkNEKwL8yFN+mRMFZZwIW+i9m4mga3G3y3g04c32fKz2m/qlSFfXmd/HBZGHM/TVZ9z
PL4WfGTp41QCR/z7uluLG/OkwYBHxpPIV1TyDElTmACdpFz/sOIbZt33M1hZ/xqsLIyfEOt1VshW
VvBWhmS6K7oPXHF8NcpXjq6lQIrSLjIdHZdP1OrO/QFxp17TCFx04MYMa5+BV2t67+IOhBH7Idhc
H7yl+Tk1JgyekhnIEIEodIZg8MzwmOiTW/ffrxtZOiNPjQjjFmDd4SyGEYJgo/YHBhEYcA/LwdoC
X/QGT72aoQHkd8HTZrV5OE8NAmdpmHbxY+wHezKYayheXameFT1BCtFVCrQD4bpdu5N2H42fdbfy
GYvu/vmKr57mkwUJ8t8+lkp8RZ7csuFzNG607ClY0/1YsoLma/QOgQ8e9yVhmVCKyGmmBej45js9
dal1J42utcZxszSiSGo4awT4Ji9UFs2yj5qBNZnThKPd02+NlNlDslIquGynxcbizOxgr+OSN2KX
2DQoiUy5FUUG712XVZkOFsbC2qZqBa5J7LoUD1VzVnthanUHy5ohlpEMU3EYTdKgnmFlVvVrkNAX
DermIqSqMydR51phpv6SmwxCA3UQgsYZqEa58psJxJyebrG2ve17bZQ3GTNGnAe1XuouXuDDf0lH
oSGic2Z4jKT4dJLlqiJ1cZs5laK6eeAxBdc+y+6mFYThUhaIjJtjQ/k1WmzaKEtFqyQ8yDtVHXZ+
mZDfWWnof3ul5LPFGw6AqbC0C4h80OmRpCsWUs2i2ccgKg/zaOXYWFrcFl6DwdINhCB4Ts9joNlH
XTXPcebErZq64/hRK9CpGI3JHQHJvx6dlsYMCCrcjSk0KQwR5RaAY6CaJkSndGK2VRz77OEfDKA7
F5gdAO8BeDl3xqK9IWUZnDE48Xm3S9of/2KAow0pXrWRMp4boGEyhlSPMmceyE+wfTgWWNhWJv3y
vopZpyhU4ifuOnhbPjdSQGWoqpMkc8Ym2CixR1XcI5grma5mvIYQFKuk29ySbSqtWF6cnxPD/O9P
wmlfhv1UZ2nmkCr/7Hvi6KG6sm2Wltupb8IBhTIQcB4RfAvVbyiFudroSRbeyo2V05biU8X0D4z7
eKLGSxzSe2GiwB5JrGQGeWdNlMCJqh9jjavS8AZQxwMdQ9PR8+xWTteaBRfdQw1RkRF5OJrufAQZ
qEbaoIfZqTehSFlpbpqQ71mhvebSz+tLcfG80IDo1QyuyCAGoCrS1WJqEOikit4Nseoog3bbhql3
3cySR2h5/58Z4d6XNXpXtCbi3BRova0No8MAgo3Bepl02fb/zxaf1JP1p6egJJV62Orzb1a2z9ND
Vt51a0oTi8k5b49FvxRK9BeMZSGLp0bDWeWgo/RX1yQOhMpsiBmjaVq3WVQ/pHnmFtV33ix33cHl
rY2zHSB4EzwrImmIjGb+3CwqeFhycfdbUtxP5l0U71TtV1FtDeMoqc9kTYtoKW8HlBSZGuAaOm66
wrjGxYREDqvSrKMHFa9Y+c8KvPRWutEH/7qHiyHEBOAHxWUd2CZhAxR6H5FKhamqRRdyo9TbIEzW
+GHXjKjn/iQyybH2YQTq669DIKNnYs3E4pDhrNJVjeeXIsRFmggdZwknySR1v6ow3pUDNNJ1urWG
j6peQzAvXUToiTXBIU3G1WpAPdTplBmJtIwujBld9MOnFUlvQU/vFOPt+jxdlg35IQOgMWYJpFl4
WDwfQ7yRSXgEgMkC2K9hZo5Sxi/EKl5zebIH6KIYueK2eVmi1fBdo5OrdrrbWaVHIMt9/VuWx/rP
pwghJuiTKcsqHDvUGNDbheBy11ZeZ7RetvaQuzDQqP+i74JzHCv4/dzrBgLFFfvidB6hK9NsEuJG
xtZEK1tofUjDynZfsyZMa9xZbT+zHPsObd3m/FKF72OIUnqKKxMwTPn2+jguhGqC2wMcA4MNEgch
fDZlbczq0OH4NsgG1ZZO+mm0j9ZcudftLJytBFkcLhAmLhKa+GSrj7UU16yHjgFI3upnc9ga0k2u
b5WssWsVt+dypUq3NI4KKnQq19BBM7bgGNoBoWQQIGpm88NYOVE+7lVv1wHO2zaH674trEXC14dG
ANtQ4eL5ApEldMrIJU7VprP2I/IKe+yg4GIwtM6k5MEEqPC6wYVjHAYJepQ0E21K4mPVHBZjkEo4
jJJB3XSSZbcoJA/YZ9fNLK2NEzOi/mjdqKXRcjMBrkVJcygbJyhV6O2sxP+lE45AcAiUGzKo6aCe
dj6AFTW6tpzxVDqXNdjiQylL7TZXq/2U6UdpbOKjFU/aj6AyW3/Ki9SPErOLbD0y0a193eelgx4v
WXiH5y3pnEPt/Fugf6ay1lLwLcltaaHnAACNOeC5O56BfElGQEMVm671Jy4u1xOz/Pg6SWPAh87G
PlKRv4/SEUBut4vM1yKyNhKdHyqSgJh1jeh6aUueeiqMuiwxhUwDTMbjRyx/DKqfzVy64MaQnZA2
drzWFbXmoxDa5iao4sKEwWKSQOj4Vs0vLAhttUicgX0o0Upou+yUVHFDPRlTvo1OxtRAg6QGdE/m
lOqvERKKPZTrdiG9JXRH9HvavnTMr4wMjSMAoq5ckRdjAkC+oDWAkJcmMj91QCEUYYFl1Mp4Dm22
LdH83oIiXGgPzcrbzrKjqClAtc9CqBNPqDQcgx4q1pmjmeX/Ie07muXGmSB/ESNoQHelbfe8kfQu
DOlJjyRI0IH+129SG/FNN5rbjJlVTOgwB1UDLBQKVVmZMihcUpA9DRMIThlhTqdEnySGfmmWDOpB
lZUXKVI0bzBbwwVPiY1LPGH726dobfVAtJCFgBCIVBGYYA9VTfWCYOcjyzf16kig0coDS8rCms3h
bWNX/K7o12OU/X/WxIoeCFTjtkqht6cUDx1GxqS6qcG5/4Tg5SYl8QZGvQJwkzoJKsVTXRODna8V
PSFIS+xZNh36OHqSp9CNH7aScuJ3LV0/lM8sMKFf+p+kcQklNezCiG5UVlcPuBo2NnotRANejOFp
1BcwKyu4uJ1FSSO1S7TKUjPzpj4DhS0EefdqM9dpkI52+3J7t9csAiMBAkPos6EkI0SNvkafwipA
hws6EPrQxRx1MnnO7upeSb0obvlGordmDwNP0NRCfWNhDr7cRIxT291Y43KtCpD4KLH0MefzIVXU
hzzZQmOsBv/z7Vx+zFnEIF2bqUirkVPb1C3rn333Zsz+oKBT/G1U71iCfP7H7f1cdRLEBzgCzgqx
hS/IZCnOaIMvmA+2EzF+GqIt5um1LcTEAd5xC6oAHJqXq1IiJZvBZZW7Az/J+RFy5ZIa2lvA39Uz
j2+0cI4AnSHiHa1Sa6BvvZz5uHjMNOlQJ/XLZKU+GDruMbuzkVCu7htmRCBxrWEqTsQHyYB4tgzM
+67W1fzIjdI+GbP1fvvjLJsvVIRQsPvHiOAPFUUtIOlhRMdUsp3VjkQzr1Z/3ray7nbAMy4YQAz0
iJcFNKCVgmYGXviEYaZLAfS82qdDspMiCOdkZIdprOOg/zHt/5TuoOq5cGfA+bQrQA1YOe0otZH/
d5rXpj8UCeNYjRr0SeSOHQuZ/jGUYwhi1I3guLa1qKOAfg4YROhlCcERZRNdAhsxim1c8qJuP+Mm
Sv5sbOwSjMTvd25kcaLz8zzOXB4SGOklG+CdirpjLPm5jqXSwSn7MZxRIS2W2TvTTp05/f3/+QOE
012i7yblDD8gllhAitCcf8TRPZnClsd+1zyp8qulfaFRedvu2uE4X7fgt7xpNYtpCNI6LQNJCy1j
9G5bWMvlNFALIWSBthyvrMudbWIl1jifcPyAjdUUX+nfqBQSaddl1M2hs3bb3PKDxQ+JQhTmjRe+
bNSJLs3pc4QAlyCEKcpJsQH9aqFlSz9KaQvouLZz54aEHJVXehEDDpG7pCpeurl41Yp5Yy1rno/u
50J1hbwAk82Xa0lJlGtWj2wtab9b6DfUj8V/KSKcm1hWeeb3utzmNfub2g9vuL1M6Dbi/ep2sdvW
j7WyEb9WP87ZggQntzNbrtMIH2fKDkrTu5JZOYNFnXErodoyJLj1KFG16zPsHI0OivXW53cNx4jl
Rk619n3QRkCPDBIli8TW5eaNdLZmI7JwZnOrdHrpR1XVuyEunm679JqnGQBfAzYJki7ww16aiRJZ
n4mJ0GBllBzlSAH2u1Xo220razU7DEQAqQCst2oAyH5pRm6pWXQD6klpJ310tRaqkgbBFRmoZah9
jMlp4L+0wfJqzCfbXezHOFJWFbt5Z234/eoz34I24sIdAy4TETqhVcaA+jpDyJ9bSDmm/ehkI3q/
pIT+ROkOku2WaQ1ZydSBbotbzlt6gmuQJzTkFVw3yCSx6cJmJAvzFrVQaGBYaQPdiwHK2UaNUWho
HOfSnmiZ6kCK/BBDdyVSFVe3tnDNS2AUI9n5JghH07DrnJnFUt9DKlF0QWYeiz4A0MOJmex3ZYn3
oXvbB9aOzblJYdU6qAriKgYWwW7GIG1/8TQsB82b21+37axtL3ztnw8snE+9sKfUhBwcfAuY8GIs
nGowPcNsDnEbUwfc7p7Z/tLmLByGwqdqChHtrVG6TS8Tji/JetUCkQ+qcSxychXtCuYQ68+sf9bG
rym5a8fOzUjIu/9QcLQI3voAmi5AAmGXLW1KMoATENYVuotN27HL6KTSl9byqPGL9t7tzV5Lt8/N
CXtdl8jUJDQkwQY2fyum2u+JAb1KVFOXuqNif902t+pDmFheUN4Eyb14abUptS1eoX7bWd5Ue2V1
P8uQxd6Sal5dFh6y2jJmsHBrXIarJJ3LjqSwU7OX5VD0dTgqIM+p76ytssmqqb9UGmi7gitRCMBV
wxKjoTXCkay4crzTJI+VwRT9TLUNiMFasrS078DTA2i3KWIY0skaWxAsI3tp/VaH8PNTnz3IxuCa
yom3G6d98TMxwJwbEx7MCmaj4sSEsaLnRdiDRMKRLNLuMQDXbvjglikhCQTTXk2YAlPacG9On7n0
iErAho01xwNZK7JMVYEcsVjbUhaOh5LCIaqudrKudNF2dipVwvzJhqXV1ZxZElI/qOHYs13CUtxC
kkyDJGR03/c/bp+jtfB/vhzBv2ndg7KvgBGdpNDAe+Z16ih6qCivbKodPj5gIP22xdUNPCugCPEQ
l03cFRMKKGNyT8qgkvdp/qrSDa9bcXHcrFBHBSsnyliii48VQDrVcrOa5Es1/R5Dnvq+B5+qbH72
m+i6laO7tB+B9EZBSAbnxmWUUPlY8nnJ0pneQ5VcCsCU8UqMcQf095HFxhY7DLk+U0u+AErupeMK
5OelvVlpxk7TsIcA9fmDYfkoW9/+SivOt0DsUMPFIxwvceErFZznU6OhP5ZIH1V8zzCOSvONmvSW
DSEykDyVTVbDxjKKWljgZ5VOijUGt1ey4m8XKxG+zZBmuhZX8ISGlg646vJ6n2ovCjTU/3/sgPlK
+CZxjzrUjNUALO+U8gMAER2twOe14dl/rzYhoIIOAL1Rgr/sqxktFV3GGvPC2LYGYDina6YKo6aY
UvJAhJCCC9Yqk9JnXW2DB1Em+wTcgHsKHfDTaFX4ffmQZN5s1UM4JwkNYKP7g5kL8Oc0YOB4tFo7
Yn7WUJTm0nGOTYdNGeC+Lc6auevQvwBirOSan+WV6ujSPH6Lhln+QWMen+y0mj7GODejp6xTtR+k
g+JzmUioAg+yGYcWSHV+R2k2P5q5CiUzCSPSYVVVxQC8XjxQdx6bLgqbqDX7k91kUh1oPFOSUInj
5Fuj98M3qak1zS3KMvlRTZaSOlIcgTPFatV+h3ZgEQwUQ/8bsXgtnADEBlAm3shA5gl381zhMmAK
iolR0XqtHjZI4iqyG+tTRXxmPd92pbWDcW5NiPwxxZw4VWHNBF9YV2EeCcxTFsoMt82snYxzM0IU
4dkMp5lgRtF+K+wpi5777rPeauutJcDQQTZR1UOmBtrIZbVnj/8m0hNbwyi0y+vPCkRMLNTIQ5ZQ
V6uOEg0BH7LrR8PYeM5uml1Wf2Z2aJM4R1aMWpv2u4dIdsmec56Bq83XdXDMkAcu+VD+kLbw3H9n
uITzCTpHtEBsBGa4i7BeC7RoEiB0zAU91ScpP+Z+DACKinuwePGDEU++hbQ4zvT9iKmKTH/Cu3A/
J+Vh0szw9hdeuZcufoqwB21j5ejG4KeQQTEcrdQ9Sa8AWW5jtysz0NVtscKtpBNYOO6lBewrmyL1
cGRERUoYeCzz0ngp89K3rCpzdQbyKan8QuV9xyf+UhHr9+2FXov0LJh2DZAOTEgCOCJyDpqxbvLR
7iCjPb3plRwkCnu3hwL47vzF5gAdA+ueg/JB4Q0kJ8fHFI3PVk9fWvWFdPQuUl5Hs3IlbWuK5voL
IEvEuJ9mA2cNmnDhjtN1EGIOpgwaN6UKQfkFwnBMuxlBmjBHyseNE71qTcVpw0tlUTMVwhQ6cjTJ
GkzRt2PpTYUJvQ5AkabSU2OAN7dO9hoQ//xriwzQOkh3BgniXm5fzvsIM9hKbDETo6KkvZONHrq9
VZHRI525WR6yRIqOspmnUHepePIVTZosuW1mKKj1s/5RVie6o8xSSodIWa5CIjRqfySZPr73MXAB
DiVJfUiGXj9Mspw/yhS5TxGXG2+jtbiBhBj9J2DmdOj3CceXxjNvk34EmEzqezfCAIFscR2hmPyA
IFzmN032ioLUo55j3DbTHGXsvm4781VcXgTsgGXHH1w4yGIvI1c0xzMzE1NyEtRJoziwB+hejl5N
9rftXGWRf+0QBCnc8cAHLt50FiHRwuaJmsJOU73mGsh8q4/bBpYfehEJBQOC8xtZO82sXAyML/AL
RXnaFMzcWoOQ3bX6pNGshQkriQO9ixwQqW4kdhsmRNhRqVAEtGWbeGI4JH6X7Y3vsL5NgEqAoQtE
YUSI0tGoGj24ILEGyh1zCJrmWTX+fUoBKBjAswt0EBAt4a4HlHyWtFRmyOfZN01LQpub74ayBTm9
cl0oFIFeBvVUFM/QIhcC0DzQ0dBrRIRpAEkj2naYVOySkAEdddu1VgL+UqvGiA7gdKDtFKcYuDKg
6WtNzK3VHyPqJeR7X3qN4rH50MtvpAsikFImO60enRzDSLL2kKegbNzJmqvi/93+NVdfEEk36GAB
GtNxjhDpL0+SnNNZQkxa0NgMYNRdN4FPbyu4r4RbfDkkA5hUgwYw+rKXVqTcxjMsmfNFs/ABKoqv
r4uQINSoXiYHWpq7f6/GhYl/HaPFmAxCSBTjUJf0pjYCkOTGwGEBTTHqH6r6Pm4NF1+dL1zd52YE
98cjR6t5CTMMdDMDuZ/sLdqslWsRFvA6NxbSlyvSHD2fUoXpsFBqnT/JoMT1AI8P89mPtsST1xYD
Pno8B6BlsRzny29kGHMEV0Aektm0fWyLFACKlrENf1u5pJapRQMdTygiLOwyl2YAeNFII9fMjQs7
Rt2mVd3UnB/Q43CiMvGrGVrt06+xZ0HOgVPUX277+wpC4NK+8M1oLOm90TYM/TswG9e9U08SSPeU
5H6OvhqeBpNEMDeJV/e4Vfld+5jovCK9RI6D+1nY4RK8UdpccGR66Jek/Z0KCQ88JqLxOGdbrdHr
cIZl/mNLRHKl4HolCXjNXW1ugWuHLvd4hIKCtfWmX10TplDR5sNAhypWs7PEQEfEWEhvUepTwFJn
5kE33eftRyGFG59uCcEXlzKOG87C/2wJUWTsCe8yE7ZQ4sEb9o+s4A27M6LSJeavGW2RlAQlwIHj
623DK2tEwWIhlFomcfADLl0W5Ckp6L5AhDmwr7iQHLVAUoWxXnowber/B1soxsE9QOiMP5e2pKFh
Be2gXGOrHJ3mUFVDudLdhHdO+++hABg/ANQaVkB7D1jTpa2qnWo1nsADafPQUO7mzEbZVHHmbmP/
Vjqnl4aEM1dpU2PkIwx17Jgld3MVjtpv1fJHlNbNzumLIzp1svpelnuL+132dHtPl3Ml+A3IvtGF
xq0rY858+b5n2WKhQzQKjzcw7usDcIogJEghP7R08s2Xgldgev6dbU3ArZy/C5vCvaohmqps4b6c
SR7YNFBYtDO1g95u9YK3FicElapudVqNmJXSNOpYBoB95uR02aeiR15LejeVg9T6cXtDlx9/Y0NF
yn/kEpMF8kiQOZqoTB9a7s3kY+YERTF3pM3+31s7f4gKn28a5R5zg3gaWiX4ozBZnzUnCfXwrB6D
ugOvVLVJLfxXJ+1yheiSWBgs1gHOxByCsKtz1iaz0ikJjiFm+SEfVTamFQxTznunqCRbCqcst4+N
FPPSy5pEeVegrA1YbkX2uRyZ6f08xNZXlJXK18iL8iClRryf8gm82wy8xFY8AEbNy7x5med5DM2i
rh5lyTKOxqSS78VQN2FpVwRaam0VRW6pT/JHOrbph6FQ8NsMlWR8Qxm9iDyLFCByV8ex7r06z5rJ
qVOr10JjkMjLkNHOfsjsoqS4axa8Z6z1Vb+3Y2YoAcuo9R00XVLhlShCNn6XQzIwMCJm/6nKCKMl
bazHpR9FEtF8iF0pY9hkMjXdiaNyDd4Qju5z0ddVHcQ1G/W9ZJLeelbthKdOlCrjuCcRM0037TnL
DjJAGti4Lq6BJNbGkCbEbh+iNI/bvZHX8a61jQkm7JH9SDAG/zDUqPA702CB6KawwMM7q9YUeZUl
oePNqgkUC7oVAfQ+x3nm5iwfzZBpJPIjtYG0UzHE5omWtVm6qDmYuNKjHqm9josE9DY5mX6DLVBH
b7syMAJb9eBSekyGSGn3E5VbMAoVpt04qTTlLyU0Ah9UtRpTf8TcxJ06SdEIGYV8VALQ5Ui9Y6Sk
+NFregp2HrsadKgvzkoAZJf2C3Usw3rK7QHIkDYBQ72rc976ZAYcLKA5VI6cNkuqB3MmRfc6g8is
c5ldFbVvm8zm+7Zq5V+y0k2hHCVF6ugTjVFIbqg5HBvaWD8SEpvguo3iIZRnPqEDi7mhNzRb0tql
rGyf+qHSGsifAq5ttya0T01VKj6HSh9+94lRfy+nQb4jKHHsaj02j52UMQwWxL1peoPdW8xJZGPe
23klvWY2Z8/22NcdaPlS09NYUh9JF9PYSXNTfaly1gRRrU6z305QCXT4EGfvpdLUj00JiQUnsge+
s2iPGWqOeWowz8599BMkWuNnWUvcgsQHn0PgN2TwhZkYdfLoaBsYSaNmDfUxholiS5qKn2ym2c6g
kvZeK52te7kVlX9Qs+XEBSGA0YOskM0gOxjMnzFI6qFlpkTlU9roVdhYulr7SmKaD7VdqJODJsJM
nT61UcPp5NiM/YLlA2qNWkR/WpKidmHTwTXh3YjgmdEVQzDoyYK5UdLiLmdttOhj5EPrzHKMhp2B
Z8GdNGaTHBQ4rL+MScliJ2O9siX1chWMUaoA76SGVxVerXjFXd5u0aAOfdcpEpA/rsRdJYHSi6G6
VL6z6BNKlreD8dUrYbEG/T5gTfFevMr3klQveB7BmmT/5AxD3WSj8vI3M70IvYIFIcuLEgLyQIq2
NEjhPtNdvg/m3R8tlA7Ve+r+6h3QMTiyh0JhkGxMny1BXbR8Xr1SL3eyL7mZ1jnKJQUmTdCi7Nt7
Xr7TiQJcNTqM76phq0KzZVL4eDkbUBZUUUCJp48cYBe5cEociBzjFT97S3ftLeqYJae7tUZhd9Vu
bvsC7UpnHO8tNdCgr6CkW4n68quvjEDfEVVF8C5fJZaDkRiS0cOI8aaG33sve8/3wxAqYbYvQr6r
d7d98loJYKnWndkT8su6gLaJCl0Xpw+UF+V7/111nzM34p76eBpO6sn05ND0Nowu3nBrkUJaQto5
S4BLRe0rzry4BotW4832se9cSkzHMB8SqXHqLnUy7slbqjlrx3DhNQSGFwRA4NW+dFUlzozMbLBi
M7qrF0L1jQb3Vfr6d0f/+feF9DXu+552DP++NIGsQev9yXLk+S7fYmzYWoeQZ9WGFuvT4o4lVFSY
sovkLRDP/8M5/rcUkZ67IZ0EekuYQJHLjL2P9Gk+9btPDGMmX8Uxd4yABdVbvbGBm2aFh1wa2ek8
DjALjp7p+Yl9yS5SFqTjx+HHt8lj+zcb6mxb1ZXVeILDsMyA4koQn4+dDI1uNL4lZ7ad+qB/quEU
Wnf1V+u9PoIIYHpIcBZir3Hom3w0Nt6u17WVxWvOrAsBtLY5YEwRjsSkO3Pil++t0zbOGPlSqH5L
tqLM4uNXB9CG8txCIbg0PC7PQMlSBTki1kpP9Vf9rrro3R2NvRKOz+X38dA4gL4dM9nZ8tnVZS7j
FubCIoFTKBgGs8k4DyOWOUIG1dAxye7E9B7intq0r3SPRvf1FkTjWr0LW2sCVEuAb0bbQ6xB8Czq
u0rCYhnzO1/2i86pw+KoP4Om6jQFVmA/DTtk1P4WHGktEpwbFmKrweu27pG4Oxl4AWRnUl4J4M61
vhHD1wLBuRkhoOFbIvlUYUZWf5gQRTf6P7fj9WpecW5BCGmSGUVqBJi4gzJ07aiHKiCPrePEJx57
hmM5b3xXhE/aXn/cOhcrW4hxMYBbCNrKgMILa1Oh66bPDSZ1a/6moLFcexPZj/b77QUuXiccB1jB
ZbCguUBiJgQcjS4zXM2MOEf8Ak3HpMmAsNlid175TqgYQY0FE3AK8N9CwJajxtS6YsShs99s80lO
NiZwyfIzL5aB8rOOPjCY+sGse0Wo2yu1zpG4J+4RLG9uvLMfNMcKqQeRKqcN0mPmt0f2BCluf3Qx
T/7+OIT6vYGssHDYI39ArDlGPrm/n0MwDu9VJ/becvdf7rTwE5c9OqsnJVbaSpgDgHSwdJ8Nx8zw
tejfHgeYwDdE2x3CTbItCsf1MQYDm6FI8JLBoOEz0Tb+/avYufz7KMFDzRm8xUDKXS5B6uU4ZUOZ
uK32pTQvQ3sYEjxUvCTdMHTl+4IhYa9iO8K5iKEarUJfd4gOqflBcl/eoub+O7wqus3fXGihAAfE
VThj+YyasFZ2WJBnvI+O6VenzNfuPyoPKDA3DttTeuhdtk8ceq8/5c/2nnnIAELptfS3kBNXZwST
LlCmAvB6kVq8IqeDqLrMmmIAA5X61aZe12+BKFc29cKAEMpYC9GeCVONrm4+zFGAofMKIPItkNWK
j6DlCt/T0RNCMUw46lmEl7beLlbquzziTqFCSaF0rRztNO9fn6hzU4aAQFRGu9SUEabG+ZGUYccP
vbWRkK2tBi9XDVXghTZFvLTzMiFD12r4KOSTQOC5OEYcU6jA1WQbLr/2+c8tLV/vLDwUqoGikgFL
pQ4QTwH0xxYx4fV4CDzs3ITg7Tb45+SyItivwFSdlDuqj6qYz+NwUh0JcXP+ffsDXRMjCBYFl4vt
kSv5CIuNFKTvku0Qt3aLY3yqkWqRT91yt+YXrrsGgknB/1ppxhVBYLI7FBJkQGHwj+2Orvw9Za4+
OQpI+bwpvL3Qq1uUgFsHFDRoNSEsottz+fHaYegzwvXEZaimZG/E8GmzgdP520kVYhVsYGAR9NoL
1ahgQ5MMKPONYKhDwfYemiGOdTAf2PPooK4b0C/Di53SbZ3sVNx/af7g3AOZ61j3zPk5OPGv2+v9
23S89WMEb7UaxvW2NBN3clGWhNCARyan9eYTcZNfrR8FhQPSn9KLXBVVcCfauO9XQtnFXgiejLHO
yGoj7EWu/bGIg9KZU9Pnkm+hwq8hCH8/7D+bLjgwzUq15jMMTb7mMIffNwGIzV9Llz23O2U3h2+9
S4Lc0Xzitfd2aB+6HTpj/5aAcfkV4DaCJCyuXWT0l+5lWYNdmpWdQC3bo5pLkXpaD/MW08NKBAJU
ABwP0BNWNYwWX1rpUk1NjblLXb0FFuw1ZW8bTrMSTC8MLD/gLMQ1MRBYKTSh3PaTI8jZTr5PjxAt
3ie/5nv5QQ9jlyW+b++3WDr+wgNEdz1f2tXZSWu17mGZ+2Xu9N/JVxfOD9xJMGF4J33UJ57iXt/K
4Lc2VDgkvdoVCVNgtcoCzh7b6uv2hl6fAmD2gLWEdwDmcZXupclga7yJAYynaruzo/beIjPq/iWw
/vWYbGFdl0263ERUjBegLxwQJBZ/c/Czz9cz2thWjdGZqHicgSipn7qtwuZKXIENyG4gkwdFJt7n
ly5itrVU9X9pHj/GB8wv1GEfIIXvd3Fo2i46hr4PvV+Huszbbt+trQ9vITTuCCbrxUeKZTSjklqo
4GY72jnjSxGAEcEdfI5BcVdya8/+MxvufBcH4+zwY7fxPlhxUqz9H/tiyUmmaaWREfY7N3oCR06D
29LyMIcbDv5+dofEU9yX2x50XSBAPf7cpvD8S0cU7CBehJy2dOgeVceD+V0qnV+ZC/ZVLN5L/NGP
vlV3WwWClWQEbQAENNAzEXDbibXISi27yppi8Lin38zIlSEu0O/GONQhjVFKjz3IgerWKQwZldCN
2/r6UY9V47aG9DUyHlzYgpfJIHql0gxGYHrSPLpn/uDbPi4wFNQdLaRf8at5B7KoyTG98bNzuy0p
zZW7/PIHCJEhtQ2wQ5j4AcwBp9luxgzayfpqT99/W8F0gL7ScTxijsvHtAv0QY7ZKwEc2JUP9+3s
1pEDbM5GCXA1lJztiHCh4s03zjYFdWY9+QY0m80mSJGxx9KGk19fAYCtg2IFYQvJtCpCcHk+d1HX
RRk4zx6UhGNEIhiqx07lQTX8vO3bV0VNfGTEKYjQ4kWsQULuMpRktQ4ANYEpq+zspwzquk9Dzo/z
lDW7suepq07DL41P4zFDD/G27evIjxgCrk4wOkKUCay1l7aHWBulxsJ2gtrajczC51ucD0viIQZj
CHPBiI6hP4wCXFqIaW3khbFQgeqdb0pIwcz2mFXpt9ac3B7oLRMd3/+wKLTvgNdCAoqlXZqkWpcm
YFkEk0H9SK3KabemN1bPJb7a/ywIxyLP5yqDhDiikYa4iwlQ7F7rDT+hYuhBKxXMWgF13rNX1KRj
97cMDMfGEtd8BqAtJEHLDXCl4UssyDBghAZNvBTZ7JJOk4f4cXA2q9CrDnJmSFhpTWieqykM6S/5
CRCD2QEJQnVM98z9pn6qgQUuqo2jt3q/nC9OOOMZK2adG7CJUa5X+SC75EeH/fxjPaQuxtUc9muL
OnltO1HKAKkk8LRA9wse05sqgw4fZuT1WncI9YvEG+1HDATJFNCRAT1977aLXj84LaC98fVwe6PQ
rovVB3SAQeTIICNXTMFIHoYlzUTNe+4htO3I3Z0NEhbry2oaB3eSp+j1hgMtK7o4lot91CEXHSRr
ER69PCORVGjSsNQ7mHoYMA1VPyXx7401qjdtaOLg5WTqkW40sMFt8qSCu5V1xB3lT6pnJ5uqOy0t
Ptp4+kE7gA47ZV9lW92xq+BzsUrISl6uEp0ViNVa+AXlQmoxQoaX31dJezTa0dMBzZjSLYDj6odF
7onpZjCDqnifXJqscy3rZoVAW6qKZyOU9KH53s0xCkzyNLTPid5XT7Us6SxQ9YWFIdLNOD4pMcl2
ZlX2WtDlRD6AQ2HYGlu/ujqxGQR7gCI9nucArF/+MmhrEA45CEgIMvmoyJ9yXe/4iOEgqkv+f/j0
qKyB4gOca0C3CbZAHYPyjZnBvaz7aHiDErcjJ+DwzVxWPkjlm9EdO/3A+rfE2Hhxr33yc8vCQ7gv
1CZNGqiby9OdWd8pxR6aHa6u3ZvJmzLvNtZ5Vc7HnupQqof2HyDlujhWgYs7ZpNclm5lkxMp1eep
f7X7yo9jDNBT9Ae14U6Ws5MlWQeuRD9um19bq46my0IWAVb0v6nr2UMn7Vq9q4HXgjqf/T7pCRhS
NaAxLTdp5O/QVTy2MdkKXKsrhuIgshWAH9CFvfQiaZy0JIqx4jHTX0dVPkiT4o1KC90NIz4ZChjG
M/sgg4Fej34zFJhuL/m6bIYdN7DXwI79X4DApX0tShSzb6F7WPLTcrfzvQV0bW3hrTXsLNu3UNuA
ap7mMXC46UFWbn3ypVgrRs4Fi7Q0FzQdoyWXP6Cx04h3MjQsB7pXGHDL0Psi0leSooAk7fIJkMA7
DNjdXvbal/7LEGuAUHO59C+NgkIzrpMlkKGFSk8ZAP7OCOjknc3sF1RC7k0a/ewzu92gqlkLGaiP
wx6mg1HzF9aqaE2BtmULBHqtOaQrHNOAqOU4OLISb5SOlhUI2wpKWRNw7b+8OOKDOqowNmGWcun2
+qfNuxCJsteWHOwdzX6bFf66yY1LbwFLowEFoxiLutzQLkd2n9kQ3cYV+zKihA02Z+ipZb5i1eHA
H3tbdvsuCmKFbty8K3t6YVn4lFJp0HpY5L559DgAK9kWDdLHONDMzSRj5QKGKYDnwEYB0ITYFJCm
GeAChvjQztqBpCBWqspTIsWeVjV+xqBHUSVBaT2jbnicByPk8taAz+piwYyJJ4aG+TORwq6YUc9K
Cix2lj5a/Y5L3KnaZ063EriV84EkFdgBFfg9zHsJCVxnsYjjTCKdUrpDY2GUHNOrRq18SkW7k9i4
z6MxvH0kr0sSiwtZuFABUEJxS0Qmkso0C2CLSzdL93q5S/WDEodNvoM6e2Htktlj5jcdYjp2oNI3
qUDZGVz25kO3pSC2unYMMIM8GB1ljPcJrqzZYwLAaOlSiDpDdUN7NfU7q4ncLDnauR7cXvbqF/3H
mi70svpxqlNaI/4XZQ/O6m81R648EhB4bYS8tYCgYigFG0uQRYgN/yjHs7frZgiKADRVSSm4Trvn
QqmOiZY9j3bzdHtd13UefE4EH/REQBgDyJkQ67g8yimmLIClticnViqn4kGGwiGp7grmghY7Sp+j
4j21UtSAXm8bJyvB79z2cpDPLvKsHxS5YRBPUYoYJPL0pCTthruuJPwqRLkxrgqlUALmnUsTPa+q
xIqsEsP2lm/RztXlCVlgur+9krX7Gew+YNpeGBaWTsClHb0jwJ8DGe3yxi5DyIoRTP6y+IlZse31
+piHSVfeAcAM41rs8YlQJ4khLspi/Q3c5C1GLti0kbWs+BI+LKb+8Bc+rnhU84oTNmHGyS0z3hku
ku3oZCXZXHi2CmC+YzZadtSliG51+ZbVCrcauEiRokGuCXOHYqnUSIGlLhWMBjWxrzb3g1F7Kmqz
JsZycusn417bb32AlaB/YVL40GlX2EO/TCOZFkbTqze7kV15ZD5m9x9NrXHKZOEs0XSM36pQzLNt
aEaqG93ov4mBsG6cI/wHpB5qP+KDmk1I0miHw9RoqdPnijMAHl7rv3utPRIMO0cZLjzy004Np9Kb
kHQNhtCLXcoeG8vYZXqL8QoUeo30GEFjOQFceqw2CQDXTh0qbsDxQo0cT3Ehle15R+PJxqkrUEMd
6KHLvkN02dS8iMdvlFR7kn5XuOaoxvAK1aGA0sZpZHUjzq0dTBxHlPPBV3uN88MBABPbjMQn1aTW
TYky7sDMh4En3mw8jdYtob0ETB/YiUT0pGLyOu+Wpykl6s6CjALvId+bb1XH1m4IE9pymAGFWBlm
wC8jwChrEtUbVrlWAgI2vkuz32lZBmRz1nbF0xfcBhDCqMxfE4kXU6rTltYVCNgBfvMTTNEHuty0
SNyk/q23JvMbhpyUHUvM6sRNjtK1AS1gUlS9Wyt2vHGDrJ11cM+hKLjI5FxdIGVbKcac9YVrJN+M
/NGKvtRxD4WFOX9M2Msm4m9lm1H7+8eccGfQNlXldDGXRHcWCM1Kf27eyWYxbuW5g5xqwaqhSoXs
QsisSiiganrUVYjnGCA5ReXvTvpSW98k33U1rP8PaV+2HDmOLPtFNCMJrq/cclFmapdK9UJTlapI
gDu48+uvs4+dLgriTVrXMZuZh24bRQIMBAIRHu75Lt0K1l+rq3NBamFyXvniNqSsLTozgcnRVTz+
ClmMhx+gVMcr2mlvYid37o7xL+mudU0v2whcK5v6yfR8kSxMj3HJa5t1pcvytwrENGoK1fvbnmw1
VlYupE925pxuYSfMQrmoW9iR1DSQKglT6YMLAZtDW5QOkeKN+28tRVzuqHAkexLTgfbY0bT5NvHB
mcrHnj7IkleEoNS1g40cQF87mXg3EoieYwQeEmeflzcxlFNzgiQRwqMmhr34MPBdXdUYf0UMMo68
USviR6jGBmPW8BcZcj53km6P5NiYGWrafakMgZGQGeQ5mmMUaNM43qtjIZsY+SYkvUM4r3Zln2vm
nobJ8J4oQ2EANxMRP54i3CsRBhdu6srGoBum5TQMKxgdJvAHXeLHVC4kn85xgORqKLnQgFI+7Eau
92rdJ6MnZ7ZEvS5muenWQ2hddAk6JQ7EQcs7EmnyU6Uq6TddzkBeJCkWEA52LUcoVFMlBDS1aNih
zXqChxc4EzzFjDl+g9VeOjMkupNCyuEdw2sgfFIN/kgq0pfe2FY9ZsAa+Tv0oxA8NZkaBZoJUWwE
elypxwj0+pnTlD0ar1mN6axdnUmAxiGQTY6mpJqX1JO8tysVYzxN2qoTCJIHG+W9Ia8Q69FMPPZJ
bLduFTHro1BA/DW2pv07iUrlkBGb7lDmGj07DWPjiIZoAQ7escO+FdhkJ6oxKeRVZtu6ctIYodvK
WvarKsf2bIANE5NZCQvbgIZt3DqcM/13hkb/u0Kb0XKTqOY/21rJHwtaTKGjVyMaJZZk/051bO+D
WZjRhSuDzNxohKAl2CaA0GkmkNXyhB1we+KS7m1r1+WhOrjo7hyypmXHCfTAh3as1IPcDNZ7NZQ9
xfx6DHpWXsPDJD6Q/Ih5XpKdc72wfChAUswHpG1+Q4ouPGOuRuL7MVcwOpGAgv+ctfBdZyzU4pvK
xxA0PyCV1Fw+ThWmOk3dLu7LgcU3Bh8JMGLlVE3gL66qxDExYKX7QwK6GxZDukfSJ+VR4wNFy6SC
UpujkkJV7kq9y0u/7ZU2OksNJ6ehV2uftMT+0dljtUOjMNcx/q8a2UaisfrCsVEKnDW84UT/PGgX
QYfzBt6Tlbj/ZcMN1V1cndX+LaEXkjg525PiN58gpn0yrC26hjXTeJajSDmL8wLWJsTVomvsqoZk
CmbT9VPddRc9+kjUzNGTcqfC3Nh3QaH2N1UGSu+0gE5ZsRGUVkIgEKsKoN3oEaM6L4TAHIMjoPEF
LWwrKY7q7vRT22s4lbILMqcNWyvRHROo6KaaugqSFLFGqkipXiuNhBpp6xjGpcwMl9b7MXwKyZbC
29qyUJ0DYF1Fn/oL30g59gibVVRiHExDPbbSiqMiD23q0KnSwWct09abIiXJwXtg9L1zPdKvXJeo
7iszBgVFwi9lSZSfO84mTOen0LanKdSEJX5uJBk8B1uU7FumhBsTFHEqkIUwVQ3V3qpAmIdv2QyJ
G/1nEmYUWNFYRU8celR4uQkZDxlGm1sj1CpYl/thBl4+VSoepaH3mZn5IO7zh6HYSM1XniKfbM6r
XxxNM2JG3DHYTDHxn3OCV8jj9U+1kvwv00URNBSWNtX+YYkoMREOOnAMfXIntDbGW1fccWlFfO/m
MWu7qW/BC9HauL+lF4q5GpobkHpIAzPSdl20xZuysjAMbIDCD+daA5hB+FwNGWsKNgLcmDpza7lF
ThMeUqr898wQkyFQLQKqACUpsZbaoK1ilXGJzBDc3FzfY7gfyduTuVX2Wns6A1gwa5docxosBqrR
GEpSRrR0c5zXb9WQAAJtjBNIWZoulSCYYUT4FTFLRhB59ZhHc0bkO98xQNVVYNSKgKuNFPMmrjt7
H0dGDHqDMrqJaS/54EntUICtoRjqJU1f3A2pYWFYiHdxsnHZrDr04nUiZIBUR4mbzI7ATZTTeoYq
TxKTjW+yEmc/edv8IxanBrI8o9LbMKKBnUcd9kr7wbV7nf40dP/66VmNPhg4RBEHRS2wzn+21LK2
MZUCj60OlSqQJ3iE7kEebYcv1+2snp+FHWFFrLZbdEiwIjKfF/CcWNDp6xUWgI7jTQ+1Y5kkG3jt
tVYI/BoFKpDkzAFPsGl3NNfllpcuaCIcEIM4cZr76fQ9huSCEn8HZ6iaepmmeNeXunZul2aFc5vU
eaaC3aF0W733y+yJjOMubTeMzL9dqENBzAzaX8DPQTNLfL02KXBTnYwSQYfuaETi2yRqN/Zvy4QQ
upWCIw2IYCLLIL07hvG92tCN62FlrxDYZp0ZUNzMfc/P7scr2ezSukFJRS4f8lp6j8I0yMLyLyoY
SzNCSaGlKTcaC2aAnS3T2wJcVDE9M+CfbZ90r5mxu+4Ca+dXxjTcP7yE4KERXCCr0LPKdNRCmzH2
iqK5ZZPpN4N2VJvQM7Mx+AtzFv6miUos2mKCOTYZldEqeHSH6PEpU+rrleGpJUeXPj6X0uG6tbWj
DITNv9YEv6g6CLSyEda4dDv1mGFRP+rk3OjQpAVcdOvaWCs+gSQAajk4wZj/ETxES6g6xf0Ea8Yv
zQSxym7of6fsye5Dr2o/Bm0LQLT27YCtgw4PoLGonooGyYBubZRULqWDrxdhicFTbQA1E3PHGNC+
1mh/XN/QtUMAYI098x7Ojxjh82XxUMzTBej8F9AtGYzbKNJ3Kp60G0nt2srwpgO/HAL9V9CtNY4m
xVkD/VPtd9NNHXLHHvyY40W3Nem2burf9oCYlJEQ9fMpRVJr8m+FLDsFfR6N2CnD/bjVJZzd7VMk
nNnrFjBmIX8uG2A0KAGMWTWHw6D44J2G0O3DtIUy+gqAEgwJDy2UJZUwn2CoPJEPHkzfsqN2IGeO
8RtfC0BL1u6v+8XXeuFni2LSyZoaKEX4oiuPrva92A8eux3P0UO3B+nCeXAxO+Hm9yAKe1aAlD6W
u+v2vzaCBfvCUciZEqJYA/vxQbq1HyPQgVQvIKQ6WU9j5E97E89rt3pSL5hevm76y5EQLAsBW0mb
fmgUJG+TBaaH5DXOy6DZSrC/hBbBiJD78JD2bCY5cicFmleArEHu+6G2B6do5JdIaZyM907d2xsZ
5FeKCcHufPEusrsB60rC2WPlXXeS2R6UDy79NdoOnkjqbe8NR/UGxAAeefqLTZ0HQxHXIOIhtoXK
vgZbkoZNDVNoTrMdL17C/8yfN68NlMIAf+KB+VWXpIo6qZttVLbR7Xvd/gXl1dtGGss9QL8b996q
l/wxJp6PziYJJjZhLCa/dNmfALjGS+z6pn3NIj+vSGyfm7EOOgkCI5p0CjWvM07M7EAzRQKuAvrm
T+VPVfp23ehqTFssTHD/mE32qISwaVM1R1WPnfVu1EDlgOouFDW3lLS29lE4CJkc5rj0GByS3Mfh
XdWBq38DcLVlQvD52GbxZEYUn8r6YWkO+FQdM9qIl+sHCygAGeTMsyjJ/CMWBwtqgrrW61iHbp8l
xZ2qc6E5DSaJyD5MDzp9MqXIjWSHREGl32opZMkctdlIaf/pNn65kBa/QsiP7JyU0J/Grxj4QUaT
NR7wEPXN5D0ebrNWxzS9h8er3W2Nbq06zcLufCcvVh+jwayUNeyO7FE1XDXZTyX1wBx33TdXDwTM
2OBzBR8uph8+26mnFsrmIexIGliSNKxDMfg+DMH5H0K0J54ZsmXFk2pyjPnGm+RLXoHDiGE7vBfQ
68XgknAHQ2RTHxUVtpPKOoIUxEuBoekH8t0ozEO0dQGvfso/5tDu/7zUwbSqYlQTUBRiUsb8VQ6K
F6HIVD+UFhjkcu7FRZDl/QGTYdc3ee1bLg0LN69B5XpUIxjOWe1VxDhElGNkHHop0VZW+LWEPe/p
XOqcu1rICwW/Sdt6aHMKWxaI4ZyOYNajRe1fT73R6By9HPz5n/OaXBJlBoEpkPLZYHBb3+jFbxCS
ONCBNnna4zdIAHw+gSCrv8mMHLO2E8BYuQzR+l6Kpl00WOOxpCq/zdB3azCWuwHW/P9sBjSo/ocu
T8zFlTjNQA+BHyIbYHhuvK7dM/On1ASJHkSaU0BGuMcmoX03bIWvOQSKcQPMayZeOiAOR/X5s7NV
hFGDyAVCZDReiFRB7mir6b3qVsC76pgC1ixAGT6bUEfbzgDVwTbT71ayS8iHPYtBbyQ4a7EeGmg2
iM8BOtNFrTAmDUQqSj7nGfqxNYp93EJndPxx/Yh8BWTBb4EvQRAywQ2MKsjnxZhpSRWLIY1SO4RY
dNteclNC56VBZSlsU/U5JCRgTRbiWdz/GMriW12b9yC6sl0lI89ho20V2FdDI15YKKMCfIunnHCU
UMbExcQhuJLUmR+S8AEU6Xt0+1yMpHhJSO+1NvN1YJaidCNjWM3VAcjC0Atcd6a3/7wbapL1HZEw
h5CUd9wYdpRrP9IxcbLmYVIaT4niXxZor0D/00HcoyvfGlTm/Z6rh1pPkKihFmu/Xf9C86EVHRrf
xULR18B/bOEDjYDlVADMzaOG7Jh09xlBIUwHX3w4XApIvoZ4ZF+3uObfS4tC3lR2djqOEyyWbKoc
gnStltM3inF6fVOLZs3Ll7aEpEmRmmlQe9hKkE3baM+a5UvZb6Q0a/fd0oiQNnFdimvFhpERIZix
yqHRTrKPIdr9nX9979ZeQ0tTggMVadPGRQztpBrU/nXuo8FuovqeRJ6Kd94YtU7ZboT9dZNAqUFY
A9FIZGtmfQmcj4HVyWEFS8zliXoYbdlpDfsSGrWjZ7eJNN1eXyiZb+0vfokBD8C359xdrM4BIW8A
nYL4pO3oq4YhYzxjT8WZgHjuRvJHNzxAuM7TMPiYnUtvcsKnb5UL5q8jfQq/VR/axjdei/uAHyGd
Aqhk7l9/PrlSxvUxVhCUMXvuAOR5odFmzrbqrGj8gRmFYDZApFkq8myCGgXYk8N77UEJimPkd7Y3
uCBV3kVB4pW9427Rba357vxRocE2D3mLWJminIEeNeZncsMcy7ts7HoIJyBq6h5NgapmUaM/1DXI
m53rH3htsRj/02EVKGvg5z5vKC8zpBNyB+TteJuQoMlj5Nx/EWkwfoB71NYAOhZVN4DK6HP0ghK3
bd+l6RLFz9R+NqzgL1aCNjs+GfBw+J/PK5nMYUxxneKAWPSxbbsXxgFx7aeNo7+a9YAYGCgPCx6C
19NnO9BfDCN5QAcotc967BvJTZ8HI9/x9k7W/ULxCR5Kxknpnv5ifQu7QryOB6WN+3iaYyi4HgCI
IdVDkUkbu7h2Dy1XJxwwFtEpynrsYmxqqCMT89dsdI++ce6qZW4GtGwVr8rz/9ozRoKC84yXEvhk
cScLjxW9zytSg27WnUB8RDPrpjMNb5ykWwypOrkiBYbx+/p+roWShUWR4D9sMtoRKGu6pIhci13s
dkt7YjXFWZoQXAUvPK0yIpiwrBCKxDhZfhzdRf1rabhgGlPzGmnzxoFeuyf+0QSaB8T0L/dEqJd6
PWG41k060DDqbz1mQoak9wiYnikfjo2WneR+PFzfzA2r4mYCpTUkkHHESofbqbxl7Z0av3Dprtb2
vHKrLQLttai1WKTYd8CYUZtADRBifQw6hhgGAfVE/BcnYWlDOG/FwAsjUmFDS2pH0hxdw2glRvz5
6I2ND9r76zu4tSTh4I2ZlYyVDHNm/J5COycffN5ufKW1sryBIzYzZyL9RSnuc+wiSdRUNRIJtx3T
lAaK2kVvABUZPymEUQK7ADZvKKzkYg4Nn9yRR9ItiP5AKAXkfn+KqzS9aXSrHzcuiJW14zqHwBo6
tMBViFApK4cwbYMnPKpQhzA61ubgWF24cTDWTiMIN0G4ZgCRhQx79uFFzYenE7j5Z5BD31f6SbIq
9S7K9Jt06PFu5fZu7NTeQw53Bs3M6MSsmP5imTqGxZC/KQhyYgmWm5j4yFK8l0Pr0dLuCmuvbHUA
vwqvARO4tCGEHAhfTLmNmjkwdsyF5LqvNYUDAWDPDDkEVaWTCrqluDMcqkBkhNgu6PodOVechA2A
QIJFhagO8KcmaoLXHdzA9gqZ5KdfJpwny0yqsJ4Lp5iCsclL3+IMHaMttpyVqA7nRi/SmPufeFF/
/sgGOuQYScGrUuW/E/4U8+e/WMWcY0DEdCZeEvKlWpfrcKyRD2e2X4GtFZTeY+VZ+Rb1zNqR0DEt
CY+dp8vFmcleZTimCV4YJDyq0q+qgzjzxotiy8S8lYvzIOtjxfoBJlrrEfgPEOl68rhRI9qyMf/7
hY0i4Z2lWXi1WMXvKvGT4nYoH65/kbUvDlAnsIcqCNBRnftsAiIUYCAw8cUneO6M2EMKdt3CauQg
ij1TAs8sHWKSHE1V2OgRdqowbuxmP9T+PEJnvmmxDE1BNNlRZ9tANa1VbFBk/GNzTtQWO8djDK92
dg4HeLQVZ9wBeO5ob8XOvkyYcn+pT7anbVTj1z4WpuNMGwpg0DkToRGpQTJAbucHtHRKwVqBZzT0
tK/v5UqigMH9PzbmKLFcliKD/r6Zl1V5CjhxIm/KziF9lk0nUZ1261GwGg/RY8MYIia8MVol3Hgs
jE2lHvBgbMFEKT8PGERz0JhyQfUf0JN1K4OfTbppgnS3BYtd3U0Cyjvgcec3uxgpIFFjtJhdcKly
1OJjOXy36MbrfPU+x1jsvzYEJynyBPP4EZ6q0H5w6B7jhW/hqQ3sHdScHiJP2egorC8JOqVzJdH8
MmScVRqN4wlLshTc0z/77Dw2Gyb+B4Au3hNzhWNGsOABLoJYGjbwMaESw4wqrZ4xc63/0OWke9Gs
rNy3Zah+T+vcPoSUSRczZ82RZUrmMyA59mEhx4eI8eZNG0L5vWJFuAdJwRQwCeAsB09ssiu6KAyG
SG2PUPvpMJdq5tNbMjaaa0RDCvcYNLl0pMriXjay9tzQFD5SGyXQ2616rkdTuuVVODSObI3TrlKq
6F1lSno2sra8D8t6OGmMNnepxFvUCWNAbiGJYw8BbUHCHsnqD2tKWrALaTWmRFQkPk9tSynu6Y5e
dJPrtUd1yia3BPkBd/LYrC1nKsb6pTESbYeN6x9wyUcH0AEpvh3idea0raXt43KYx4amip8oIfMv
C9mhAxTfU6s2z51Ri5mX20UfVIbOAxmjFNkOMlXtHv2h/gBBLBq58hST5yidrGNv1MAGy0NOqB9q
6Vg6WiZrJ7WUw33U21AFKmu5rp0Wmxj0Gbg2dBCzvw2KkUn7rk2p25p6ZwfM6Ogum2zjW9bEQIHI
svTEkHR8n0IrvK3LXvMlJSYtVCM0AsQ6GME0j6SRBj0OOVFeyaSi+BINxk2atcp7m3L1l1ZQ+a43
U+YXkCbCKx86dKmHKfz0FfC7vnIju0g/8lAfjoxI2QtTuu5Q5Mrk8n7Mzvi/t+fYAglOk5rkHIK8
BC1xEh+sQWVnleqVx4uJlg4mCotXzNIY930e2cyxW04wEq5ZaR+EWRSlu7aM1UOh1s19wkgVAApm
Ny4jZDyCPb3/bnaxDL4zjjafJRXRrocwKYgSqY7JQOj1XdKwYiVmr+bE0x6ixwi0Vw9FPmHohwFn
jEGwqnqLNCMG7EHh/bvWMQiupAo4HY5qjDkuBl2RgE1peQxbmTzlbUnCg9YndN8m6nSv9CSHAtqo
u1Iomfe6WYWHRkESs+s0oCr8qq1CxTFydMxcDWDibpfW9XCflt3YOUNqh6delzLIT0rtPqQlhibM
oSp+QL0xfiLYl9ipYi49Rope514OeOJTwbThUY0a5btd2hjkSTG477CS5U856ap3PUUtGMM5QBg6
cRJXr0Wf2vehHWFUIC8J2bWSlt1Y/QDITNsNQVrUGLutRpU7kcSL30PXD74CDMqTalCoHKYW2vwO
huaH0s+oHT+SBIPzGdVj0AijovCkjqoUFGFLYkcu5BS6UeHQvxAe9YcQIl42QHiGcdOXaniJSIMD
XMgYiiYT1AvirOxu+j6R30YwdztqUmn46dBiy7wRMmqXjKMU6YA/fDhUIZUQOgyejDtaTvyocQxa
j2wCIaINYfRDZRlJkOughQv1KeaoG+sDBP5Y8gFe8v65NO32kFmpDf49tG9ucxSWcshWxl7JC/4e
WWF8QTRsPYln4w8zU6tg0oiER30+xE5tliAfxWxcdEM7ive2PRrhDqxt2SMEiXHUWa12DgxFB+jt
VQHIDpOzVhbsQQrHeG/ERMdxSEocJCNu/Ijkww1E8jCMMxnJG8TZJEcb49bPoGKz74FCHRwj0juP
89FEu0ZRwYtotgAKaKNp3XYaZtgoyzW/6BK935WGwW3XyjTQP0EzuradvqBV46lxncaoJHEAinTQ
aKhOp5Hcb03aEIjYmIlvKEn6ZDGC4nZeDxIGhDSdj+5Ua4A42nKd/I6NWWB3KKrmpSrs0B8JL99M
LWz2XZwmwail9RuJpGZfgUEJGMwWqH2Tlx6ZNz3OpelVU1r5d68llmOCqeoe6DnzFDV2fWNa1nRQ
4IjPbSaBb/R6GrT6GFqk91/SIKtF6ENGWcIxK/3VKr6HmdvzrfLuWnK8fEYISQhVVKD/ddjJ26NO
nlm3UbZbywiWf19IQKQKV0GoIWWsMr8CQ2itvyjWy/W92rIhvNtZopIuLbGGpj6y9pXbj0l4f93E
xjb98wBYZKV2mINWhsMEdCnjtMJT6L9DepA22TMPJcopcLbPae8ot1DJy5CGZsoRUFkJE25yuPVk
mHNZMXNaGhE+RkfS3pQbGDHus3ewrl+mveQaXhv0ndO65bu8v75rq2+UpUHhyyQp6G/VeVW9qyCS
3k37u+4G0Ks7soPyk3zaSqnnXfqyQBxB6K2BqwHo3M+7KEMSE6O8yD9HjGfy/s6S7lv9HIFd3Ngo
VmxZmh1m4RAVYmCcQ13GHeWdFu8jbjmacT8lECzdeBCtPi7RWgP1hIYkAz2Yz6ZYmulGl8FUeM9u
TcXXAZk4ggNC9clHuPFWXj1Kf2yJfq4qZVjlDLY6xbO0y6QFXf83RwnqOWieodKICbrPy+GDoaZK
iN46iMkwKOs02cYa1LXYuXwgqJ8tEC0deJ/ggYAJ2ROQhd+aw23vR5Zr7Nid4ZluDL2ob83RcOxd
+Tt3cVc8a4qz71Hz8jdOwFxcED1y+VsEj4yhm5qQWZ21Iw8TDWSAgRTzTbVfZQA64ZUY1UrGQOuC
63bX4hWYqLG/oHsCmkMwy0HVjtFtlDKleldhIDzlW2Iz82f6srCFBeEARG2pRvaM5LTb8XupfKQA
IdoQKzUImpH0p51i+L4ZNm7F1bOAGRfojgGsokNA/vOnrVlNaoX982lVNwWgChWIvQV6PTe6pT+u
7+GmMSFcVrXJ2kGCsWSWewF9Vxe0iMuWHtB4P9DXUPtg1e8No7Nzivu6XKFwPArO0JfJYDSmDtnz
j+yIir+r/ZQ95g+7/HnD3LyGr+bw6tAxf4QWrLChGug9o1CacT/3HOzh6eEHdaNz45gZhDjUuzCo
D+gPWZfodquRuOZAQOX9a1nYXZtPcQTNC5R7IfR5SH9HJ/knf2E7c6PC+HVUEhXvpSFhR3M7oSGE
kNGnAa30Y/ESTDuIEIIbXXOMj+ysP0CvweWXKHeMC3+2Ni6KNSyRMfcuUXkEAzNqMYLL4nWnaiU+
6Ll4aG6tOw26O7sKZVvXdiOXfS/uxhu8riGE+Po333ZhWYiDuh0Xdjy7UvPN0p1b5MfKzvCI6RQ/
rRjk01B19uob+oOBMMHdFKlYdeSFdSEEUYlIuCJhvXrp8Tjb3yqmk770XnmUdjTYkhtYu49nhiao
GqHpjnLa512mdZyqxgzyLsILBTOIETQlGBrP4VbXb+2GXBoS4l438tHuZuy1xJ9a/o1Eh1becJm1
4L00Mf+ERW7BKrgrnUPrZB6GDJgShfxFtgkEBFp94JS3QLfw2UIBklhNnVGqdn/Tj9Ci8G19o1a8
dgkv+kzi0JJSZ7WsdOjmSJN16q302FBwnBTUJUz1rjv6qqk/GYVINpjmTWFY8dzS6Z4hSQ2ayiLc
GVtqcWsfHiSZAGICJIn/Cl/FlGle1e1cmDZ3fQQ6ngRcshtffm0lhgF5xBnlYH9BLxXlZMVRD+hI
DAHrDFgizNqmha9s8k+vHc6lIcGLZYlxLWtmQ5hhO6H8mBxzlL98s6nrO2jqhi7vWgiVGMb3QVZq
z5j0IDUocVuNbl3qa0cXzbhZ1wATl9Y/8Xvh7mlDpmJS8Ugwk0AGb4sSP0TyTQMVj0HZqIevnayl
KSEi5qVa4UaCqXloh5L7Pt6CMq1bAJ8ZgM0z969wn5I0zUw2F/WbelcWF9JtZM+rHoIG9f/+ffHW
zG1L4QP+fpV/sJZ5UY66mm36BDxB10/V2sAcuiLIHYESAUhFlGmCIwKywWHK6gwPgztIeaRAj0C3
j+pmM5mAc5uOGlE/SooThpIuI6rEU92ihto5DHIHZJId2tv7Vrm0IaRZ8429WMsglj9QcGLw0rdT
O+9FK71axh34iKC3FBdu1Ryrck+2AJarW7/YDyEAoDqNG5Wil5IA71HTxjHKEYqO+wilxOtbvxZq
lgubf8niROQ2uNbTEQtjGIogz410kWX/uolVPwV/o4mcD8080U97KdfRDQOekKmnOFHQc98EN63v
1x8TgquORqGhXI79ajFg4saZ217yIPJNv/KM2/Ygeflv+tQ+WhsXz2rRAYxh/y5NuNy6yYylcv5O
mGCjl+ZupoU8MudDPqnQylPw3NviL16NYH8s2sJkC81TuwA6E4g/Cja4+qk2gzz9ltYnKduaLlvt
Vy5WJ6IYwz5sQM8F30gP04ncEA/V3Ivtlj491D/ln6pjnsa9jhzzYdrovG24jC0ET1Bc8b5S4TIx
LfcFoydDS/fXvXLd8f/9dGIWVxN1HFiIjbSNdleQHnXu3EnNdMP5t76XEDiqLuGaEmIPR2j4yhie
yzunSjyte+xZ6v3fljQveXGWx1JWoc+EXVMbzTOK58yArrO1sW//oKzFZ9zSK4SIgclbrZbRXXCT
F/uk3Q+eHYQYp+7fmhvQ3B+7h9HZcof16PvnWwk3XSgr1LRrfKuI7WWM8PD6PPbnykDhzfByZWeT
4PpOrhsEqh6JEWSXxZCltAYd9LRFWvytvwCbdErupiNx6et1M2v4XaRGEKoGiQ+IkEWEUMnGpNc0
2DHpiWbHcLhNMaCmKq9Gv28BCtAcTXGBlHOAL/qbwD/D99HmI1DCE5wlH6YErTCYjutjDh1fGT3F
mO02Frjq/gsrgrN0zEx0UDBhOAEq6tMjZOoDeixfQTgXGS6/GQ/VI6jIewfg9sN106vne2FZ8JlO
y0fJmG8dkPQxcwfZTYyM/k2YWtgQrp0qp5M+6bAxZBHQ8gj+/5kuBgUFDGT9+5WECybqy5JKEizg
MzohCNy6raGvf6bHv5xn4BugTWiiki1OVWShrU75zFsGXp8dfUg9PajcaW+8BGA6d7uz8Y0GMS41
K6hPz6NT7zceImvTv1jjnx8g+MigUwvoVvyAwTuHnv2T3vDDr+RkHNiFQFzXyJ1jsRGVV8/3wqTg
HAXg30aRYQogt9gTQw7kZFlfn6YYjJ0mGYGlS8cHNMXfMY2w4ZebyxWcBlKhQ2NUsG2c4w7D1J59
ywJjR+/zV/0MXVgJrJeO4tPA3LgeVqONCbUdyODOKgxfhnCTvmbW/KWpPtOfE8z6P/V1hQZpeepq
080H+Z4PP6bmBWOyoOdON0LO/CFFTzPBoI/pY+j9ml9whFLWq1zByjMGbs5ANkd5r3WS/mGnJbgp
rEJ5/u8xAH5lAG2lGAjmQowDw6zSxB0WbMeOkpQAF9xO0bixqrUQtzQiuC9sD7TUYCQmP6kJlMA+
RU7U8qe6fbm+nNX9WyxH8NphqMaoa/GSLgfoGPbADwCaowJ5QJq365bWgudyTYKPIh0yUnT38bS0
36MIfCGPprlxBNdGh/E+RmEd46b2PCTzOVvR0LavpfnYV+asfuwbXnaSfunH/gmcyrvr61k778Dg
oj8IqCySF8GWqlZVTXtMdOThu0mDxASCqgSmRnZ6+51IQbUl87y+gf8aFGcQrLTFJGMNgxBA8o0B
4EKjCTLAeK6va/1I/1mYCDhNBpDbjNVs58g796lmnvrBLbcDgjBqHIV5PLhucd0H/yxM/fzVykJX
uJrPPpgERu5rmpenj0TbCFVzVvwlUiyWJZRY9VwtsraCFcK/ZagZlxsPt62/P//7RaZsQq15iDIZ
xZnBZU0EOsCt9GrV4+a0DjhPCAiJhcKO1SkYIhUkPuYjb6D1PbxwWQMAB9ihAx3Rk9sSmVyNQxhs
wwA3dKhtsbYVQVQc6AdYtJUTDTF9z4I86p2+VVBB2PCC1f1b2BK8QAXnqK5z7F8Mph0JLX7yct3N
Vl/W86j7/65G8IDcGnNQFcMCGNFGdiz5YxE9cM3Nq10LUBWqCAzqNkEPGJiCAaYt+Z71g4VGlWqB
2AssZsLVEfaZobQhPFCKFejyZWY3PmtUAkiLM6uABmMI6kUyVA+paWS34FqCtNyM2zuDPwvU3sA3
bZ28tT0HgQb0BTCZaaGE+dlnDXvKjcqe4+WQO9Jw6oqP63u+FrNmLkn0yjGsgKrfZwOJqlWDTLBk
M5x2M06nlOQgQi/7v5sBggpERjNJsC6aMdWor+qQYGe7R6b6dX9sbP//ZmIOYovjTTLwVtNUQ0rL
zEsClbAwZ5ccEmXXzaye8cVKhPsYl2Rn0QlmIFvR3OhmXyBFV45soIZX6+xo2WkM8c7oRquKrbrd
ahq53Ebhiu55qYyqiW18SG1Hv1X98K12mnwv35D7zOO++oBLYL/1El8NMoslCxdpDw166EXOSyaF
I6sBTx6LeFfEmJbacJM1d1+s75+S8eIbMlZ3VsRhKW50h2tgkFc3gtiavy8tCN1SkxQmdNxgIdXw
NiwDFRhjLdsYbNlahhAp7UEpgZjFZ+qUF9OCjcfrPrj6QSwQtBog08A8iHBoc8byQa/Q+6JoM8i6
m4FrLj1L4R1GqK5bWgX4/z/SvmtHclzZ9osEyFCi9CqTpryvrn4Rurqn5T1Jma+/S33umcli6iYx
c7GBwcbUIEMMBoPBMGvhmYl8AfwyxrOlpRSlkZfWOvUP9nE/tq6F+F3GfpPfaT3IhptotA60+pjj
29Z+wECXQvrWQlGwWbv9kQhy5BCuJkW6ZA3qKeOjtyP75mk5NIVPjiy6mUOK9hv/pg/4EGiKmv62
XNTTXQIAdczDf/UlsaPVuRbDG+JK/9GnGP6dvqOR/n6yX6xiUDiuLY+yYqoiHMaQOqohX4U1DfI0
7jrUAMT4YFquq/xzslzfboK0vhZFOLC/Lqt1UyBxAS0DHCH8tiRQaxFqtUjzou+kuZ6HjwEMlu50
l7ojWL+SlwXEVwnwHS4LXX9Uju4Q/IAcDrjmniOXhCnyTrQ2MOdfEIy+FEdTXM9CFYBtCnHstScJ
Q6ZnXEqeO3EUx5Az7MmwG+Ll2KX6fkiU9J+rlzhbzDqAj3INRSVO8iL9aBZOQddHbVbezv39MqMA
0Q93YCOLMMK0S7v0AUjrT3M+BF7547Im14vsTPjJlS1ddLpVuoBhQJQEwkOfmxhaqnY8fyb/Adbq
D8z0/4YG0iEwGmMUHLMiQYwYNkOTV4GmTgPoLKpex017PFmQdKtlbuzwFkTzQWPqwLz5gQ4WUj4z
cs9pWDfZYXD/Q3sCQjy4T9AVWpbcO9CO3NN7sGUESXE1L99052D0/6EvGbjSmNBcebVNOTDXrByZ
ag05UC/PAzoBghB3mqoEtnXPnAqRnLNTLKD+rSGkctwH3eGPXv102dZUEqyvvsmywJo5Vzi1nS2A
dntvl4qt2Iy50UZor9AcBs6sFFwU+pwlY48Id3Df9QYgCNez+azx1zx9NMAqdavdIgu+qN7QW2fo
RKr8UksRo5b2mr8ZiwXT0G+sp37rhrUKtXQ1XfmsnsqRHEXS6+NU65BjdE69z8z5UUzv/eI9OMvP
CkAlPi0+L+/Ylgs8lSjbRF1YTdHgMBU2ZkOHKrD4U9FFl4Wo1CeZRWUOZtLHWJbw9gugjxfH76hv
pYoXu0rMap0n4WBDhxEAzxDT4sVZTrNfOZ+gL211VeP6WkC9tE2rUk8EkdkoqYl2BJCSA3Ny/rHE
2LDbuH3qwZ2SFG1g2iYioP/QzIFyk2UASxo4r6BF/yrWyxMMxqzXSCn0K1bTO8FfLm/U1vFaK1og
GMYLEu5OcuKx3YwTZvQggnZ33ZoWaBc/S7lf5RaGlTukw66oVYej/W1KvpmtCidvYwvRSwJIcAz0
AntHhuhzBDcqgILjVYZq+djsc8w36N/tbH95nRtW/0XM+hknG4gKB9g0KcQwhkExNt0z0v1mtR5e
FrNxnL+IkbTJ+NKJbAWJKYf8lgAoj2K28nGi3m3fxOBhUGUkNm5GupLqAOkHsPtnXRS5oeldDj7k
IHe6N2I2Ucp/g/d8r43PMCnMHX162ahQ5eYaT2RKt7FGtNHumLm6rLBfnvvi0fetNvNzpmiW2twz
xNeIBx3QJXuSMtuhr5JsFTTOzZ676Q70VFfdoqL0VomR1mNNfUJHHWImtu+ch3zYlenhslmsXyq5
D9D02DaqHCYOs9zJxOKurQsM2AVixBQK+Id6ZK0wyAuiNFVxdXM1gBoAUCOCM5Q4vho6uK1xpFZR
UzqG3DlYEw9KVZ5hW4gN3lwLNJIA6P0qZKgsjFLaLrI1KxeQ+ToD2MBOFDf/lp0ZOlpEkdaC2mTM
lSSZTC3hGtqmc2Mfp6hs5KQIOwLuN+FhMHZC4jRrFDu1tTIDk/guXiDwSfLTJx8dPCjbpEQwBtI8
r6+6kHpi3GXWoljeluM7lSR5pGWhDoYXsbwUxG0tJze18I5JnYa4aY6XzW9rUSbakYDTgbrK2QMS
QJZx6RVIAreTE406sMJzJ5p7T3Ebb1m56eD9Blt30G4u3VYg3fPKJkPqxAOPVzbvCbToXjvUn/Pd
5QVt6e5UknTvp1q1ALoKC6q1HXAbfYeClS4S1vNlMevPyMf2VMyq15NLw9BMsCWu6fraXu7p6O2b
pg0ui9heCcVzF0fJPht/KKuSoiSKTFBV/56BfeW9Ux6N9n8xAIAB/68UycVlhWF16Zpd5e1Dw48z
ACdVPPNbQ08UQKXIiKyssrYlKaudRFXoK6xXhVG+8ld7kz3NVy9aUF5PB3vXX2dHeoV67j3A+e/Q
vXz9uAJbqEYOtiz99COkQ5VVlcfH9SPYfDfZbxoHC/qg2DKVDMn59dPY48aFDJfsSPJtNICSrWro
2/J9KMiDBnElfgZM2lfLm0qzAFw17iTgLHy2VXojrOq6sPJdWZaB3bk+eJEH/7IpbsUSazf+mtUC
ApEcidmY/BlZgnVlogXyyV2Oa6OrGn/ok8ABF6SJgphClVse41SktF2iNcuk1eExuoreoSMuMMfq
p2iNqPLcnaCVwrmrVijtHOnRGR070OrcgF6SkelH3GrDEWxj3xqhf+he0kRx5t1V6EdWKHd7Q/9R
rnQCNYzXTmUL5S7oDNjrLdJOQLwUYUW1H1MTf+iNcZvaqsT8lndBxtBcO7mAoyEjlSRLZc6ttnrk
8RqPF2sq/CUL+vj3ZcvZqtqjjxdc0s46NoL2uK/mSgC5MAHmCGffdG71wgnm0gFnvbfvtPy6Kj6Y
Wx1tICbYyXxIbP7zsvhNK1pLU8h/AjHOsr5Kd4QQPfB18IRofrKiguFkOzMRuFh/YPhIsZGbKj0R
Jl09lq1nMZCnkRoCfnvrvBVLcfSGZGdr/yW2x8/9vSxJqTYwA3Knx7JmcPjh2r2mNUV0Sg98au7B
wBv2KfPdRTmaoVrh+veTWw8sa0DrHyE3zdsDkHWD3OagwsUwhlfeTvMcoF37IcHElpnrh5iz56p1
7mk2Ml9j5b4ruG+AReA/bLGjA5t1xdsBvO7XbwLuR9mPfD0+yDuX6c5LQoeEwLzy58/LkjYP6okk
afUj7QEymGL1ZPpOLL8qDyVqKOiZiNf5PKEw3fW75QgDoF1/r0vySM0MbCZrXVcGgEh9/hYjW2sk
KptVSZGcTzoWtmaXqyXZmIeIgFHhIyZUbNGmcz1Zyvr3E7OxmM1TY163iLNvlsduUu6EIn7DLFlE
nCzK0h81ZkUu79ZWRwAGr/5WoCN1vucgv+7aVSo6c3dWlh3BihAYYEQVlB0Qw6M4kodAR3sSwtqh
LT9ykx/gtX4o0+PlL1Ho2JHeXazTnBizcmsy3AxJaoJ/Idu3GlPcmFshqeVYeJ4AlB6sPJIYWg6t
7RV4eSXU3o25cwC0zv6/rOQfEebXjcTETTYlGjzcIJKrnKZos0/f4mVRiNl0Mycrkbx2Y7HGBek2
DtqcHPuhvTXEk1G7aL5RcfJu1SjRxkqA3omZf3R7SUojHhs0K/UQFQL3fAKvvP1UAo7ceqPk27Ts
eHxvg86WAIOCR4NqXlMpXdJninh5ID0WaiLD1ZBHJ71K3WBsr8EjU/JPYMfgPILKUJjo3Rujy5u5
6c5Oli5peaBjx/v1pd5kAIDOg8XZJ+BaTqrX2vOJChNya2L9i6al2zFJ0jat8NYM0uXOFlGLZnxb
7JesR1z1ZGlPpRlOuaKYvmlIa5PyeiDAt7eezBPHo3nlqHsNZLZxeqx7AYaxIapdbc+xxMva3Iw0
VrxkQBER5EwlQxKzXc2xiTe7nQr0ChqRxsm+xAtjId9wbSlcytbC1iEiTweBIcDPJWlzkxBbIw0C
fosOfl+Uv1jnicBMnMxfTPv18to2M8E2WiGBAAP4WV1OUiWN5w66DXHoSCT7oWhv2NA1oc2S6Qi8
WWfPHesny7rBn1zehNbkJqAAXJ4rp1Xxjm05Uzh1dBWAt/ucc8SsmDUhyiqDvPSuCAdef0dvS+Ur
a8NcUX9bH8Vr7wDmaqU7i+WJALOAQCoze3LrH614bMAIM4sA3WNpHQ2atpYtLuv5fFchEwk69Fxb
4O+WO50010yzJobMvAqM4Tlze/DQHJtRhSaskrP+/eRYUJPnCSD0cOnTgPHnud7R5b4n7/9/q1lP
zImUNh9B2eZiNTbAMFIXQ8PGM9FR1365LOfcIlatwTxXjEwwHkh+rMtS0PixdTXl8ygea/2+U3HD
nR/uryIk35Xa7eJ5q4iJfib0aPRh0qAZ4feiqkWc3+GYedRN8GmC3RWIw5LOGKDVtHltQJ/ax6T3
nnSXKzLnmxJcvIeQ7cNBlttiLCNP4yxGWYD3AcvfifWvXS5WgPwoWAHxskQC+Ouu87Sdh+lPCYC+
DtbOihu/iO9rjKRe3vUtGz6VIwWu5lSjY3BEAs6pwqQs/YQC+hElKaJYz5a+UABDCQrZK8DnSp6W
MwRurYP8WO/dm81f5WgqwrY/2a+vgT6eckiuYCIbEBzoLfiqMUejrT4JhODtDeY6jt/NxKdhF8Xf
h/0cVb7uv92aV9bOjjA1t/jvFTq2xVUS4oHn4wmLXtMfcZSg2g3Onf1lHW/gg+DTsIkr89KaJZbu
zx4zXvVcI3LldusP04vOYz8F/Apa8f2+ufW838TJH5nFd0X+qIvhgArQCzetUDd6QJI2cF+d6sWy
cRbBYQ6KDAvXEXylpK6el/EAaGtE0055HS/8us+MvdXZuxnHcl5U5d0tcaDSxKlEkhQWLamgaYB5
PlLYWT8s7cdMY6DtVYtLzaApy6H089kgQBXinX2otQqTd4QI6i8THa8ScGRGHl9K1wdYQlODodBd
YUlzMbzGyG892I0gdnh5z7a+F4Ukx0G+Fb0jcn9fvIgYiXaoZ8ZTx48LPdSW6crNmptJY7/qTAVu
cn5RYjrizz1pIDGIDZEuykxPB42DBQxxXTn5WclAwgIMZjfL/ipSdDjRtA3hK+oIN04SdnTsf19e
8Zn/xwfgBzCfBJBVnCB5h+bJbEuGDzA6kfj4j5Gpm8fPWBtUzElnEfMfSUhgoyCOOE9GeFpzWTmK
w33gkfi9LoUIPECgRgwP9MlGbyEag3xwqc//dkslsZKry5GRjC0DYjt0mgBaNqMhKUo/rWM/+dfg
XJIsaTfrvkcjsgZlZgMgcWpsaHv4L9v1txLlPt22R141h5wgc++A2OmP43WvamQ5uxy+rkLuoHK5
7i0xg8YSzPH3GpoWTB9c3/esE4rC1qqPL857lYSaIPy2YcJJSqGU7mSpHZMBe5NfjQBbbp0bNNf6
sxFMK8pEu0tZtbuswLMTLolc/34SV+kpgBKRlwborTDDtjGADMefi7oLdVtDW63qEtjU5ckKJevL
OFDwXQ/iSnsG09rREY/dMAeWql1sU44JJSJ8wPgEkZaFQn5tzDOiEsdrrtOYBraoIq3FRHqt6g3e
1OCJKGlJGHP3hC0YPMaAgc4fznTIiglZvTroHdUbf1sWQnoUPnHLy+8IbrpjW9UwRdvirj83P2ha
XnWmmYZ4Sx16ouy6XgOSM4tc3xD/I/APKdqJedhU47XQcYLRG33UW3LlZMP1kOjHmn9jaXePFlgf
WcybrtJ9ysvjZePcdMZrahrITWhNkl1kN5VNXCKvAAD0Nsw7cAAun7EdKzzipq2cSJE2sAFmMmc5
pOhpFmpcHPU033GwHpa2is94837DQDUqsOjGpGePMhdQt31SQZbGIlOUIDZDP0sZmgngjYnvJsD3
tnyiGjje1CNAh1A6wZV6dqua3OmqchzhV2Ygvjtj6xtWHjoaU3Srb/qvf+TIzYxzqo1xpYk+aAov
KK3v4AMca9BGYgYeI2F2/9P2SHTZRNbNOTPQE5FSRD25Zm1rFkSW2DAvDXFziioYuu+5Ufu6o+il
UEmTUmyL22L0zYUiCTjX4+dEe3K825Q84w2fqN4KKmVKoeno1A6pdchyRBctWoiHNVsQFrzVAkNY
RlggWL+sS5XE9fVyctgLoJqj5wISDTRSMMBa514SjQvYi3GykXR+LbPpHh3Svy6LXX/20hZKIZdR
G5lwG4hNMMlRdWWYAr/wsohzMJn1mkNQB3xCgtqhXLoza3TT0WxGnKDdpOKt776x4doCL4R5AGB4
Xx8qsluW0o/zR1cHZQTmH+xryo8WmN+STPFI2zyOJx8j6bkHXLuYSyxYOE8Vn6O2uEY6QiFkU6sn
QiStlhbaE8YOKy6KK6ufom5WEZhs+k2MKK4pSgDFySOBFFtVMrHAl0GFhvg1kHjFmHE7VV59U18n
gtYPObVLYsVt3kHQ2DK/EcDSt94MR+G7zoWAcAE9sBhFAQ+PLkd5fWmYJTqw4EjwAtPA1NBwsgN+
4L/elq9iJA+i0SyxCgt7D7AqgeyxDqj2jKmweM635qsUyXdomCxlgmEx7mKGVf7Wg86jiz9H+/vl
c7UtBxlGTLggSpD7ht2ptfPSQexDmLMHF+Wh9yiYN0a2Hx1TKFR37p6wqHX+CsZmwLIlV2+6xdJO
ZMKcFcwgnZ+tPHBpmK6EdHmEVwBOrcJtnJ+hrxKlzapSyymSUsd95ix3dOh95iWPlzW4aXZrle1/
8gGeZNuCThihmbEozSo/63ok7wWh8T4uQBlxWdJ57IjCBTqf0eGKKV6Mg3w9RWWLp7sxE5TZiwaU
GQfBrDsymH73gRzRZVHn46EYVwNq8drfg6mWs6ETPjRm4VYOwsY5ML7t9OfJNx+boL1Gt0bhd+H4
LQn4p6EapviTb/x6lXyVK22YMWSFO4PTJaD+i3tV3iwPQ7Tci92jAZ5a6nO/3nP8awrqZf/FjqZA
vA97LXJDOwIn3CF/MwLH10MvaG6akEXju/XrsmbM9QsufaF0Mt2m6cFMsn7hfbpPX9p3GqWBG3oR
vuC6jUZk4pYr1zefgDuT7i1fibhzHsJ8VZF0+Sw6sD35hA8AGVPfvxvOi5EfSfUwW7gpFMa9Ee5+
FSZdQpluJo22QJhZhga5tewoATuIjp6rfhe3z30cLa3CJW2a+YnpSQdqHkVeZxlMby0UWBwVLApm
2sYX8YGqbsAtXVqOAYImVMZWKsmvRwo9m7FoNIoj1fiTZvkYcPBnAfyiRIS8v1Y1HZ63P+FYncqT
zLvOwESbY2w4qItXRvxSv6va73j9BV5zq82oOO9cHgwqXP4tv4usHBpt8XIAWqvkOKZ20tKijGEx
0z2IlLTM88skMsDEU6BvR391VfXILZ9I1jokcoAoXcn0lF4G6JIZ2MABK3Zj/502b1OsOIfnxXKo
8kSGnDjqbLM1Wa/h5ur756VeQjAyiyL7TkD11s/Gg9GS69YuQ90d0ayfRMXyjv5ZhUs+L4VKXyEZ
UF5mKT4DKx3HNmjtzy6uH6up2RkY4MjMt2VM8JS50bRs3wuOPHCpqN9sHZZTLUgGVTSGXXk1tOCg
rbkDJs1C3hfjxs4f6KRAK9uyolNRkuNratF2dMBSdeQd+xZA2TS0+C9r2CHYLoYDVQHIbjqfU4mS
p2tsK6fDAonF/JJ3+6kKkqbyUSAJmXgdaBKBs7DX/33O86thSS5vwpA2WVapE31tgKVFVDGXSpGS
g3Mrwx6GFgKGekn9BOgB2ij8oc7Qu9tElhW/1SCKXmr76fLVteXsTtUpuQFtiNsWvOZwAxboCKZn
UgA8n9GgTf/K82P277Myqx6RI6HotgCivGQvC8O8UanDNJPq98gEkjF+Dej4fw3S9ecE/iNGMhKz
i4VB1xPAlvwQD/MtYSTSzU7xutgKlE9XI1mFnbFEHyyI0YenelwvJWtXtwFFY9XlXfp/uJR/FiSZ
h9XFc55okNSnbTCVLLKzd2cJTboHXwXArdcnvB0saWjZqq6VzftpnaNyAednANZRcmfuNBjNQpIh
GEt7/KsqyLRfR4OPdUtBXcGrWDxpLRneQZTXhaLnzRWx2zHqcyV5+6ZjM0wM9aCJE5Wk1ZhPnoxW
6fCM9ukQVIKEaf7SYroWrwRCIpopkvZ/+tXlkI6cyFoP7ImseLJFVgxYNe15CJwvyISwJX/t0KDc
ex+VNYdY5jWzi31nOh8U9GI6ennENN7o4rfmVjuY/7HUf3pGGmA+bW9N2j7P4qeuzwEPDoJV719P
6sDsHeww7GR9EsjNIRCSALiAARQA+SR0TWW641uJUBijahekM6ylbYEWQmhG0/+a6uPY71rtukGq
WFe9OFSSpGPsgSEpTytIcr0kaGhUty+N/i3p0qgBeMblI7bpgE/2WzrLCdJkBGyHyPaXO9ZjRDzA
rBgAOFu/srNA4+9G9nZZ4vZVdiJSOtSIkTS6ODjUNt3n9lHjEYYutdwJ4h7g5I/ejCwW9xVC1925
ZNeSw/dA5ccZhU6t9pFy2CwYwof3cjGiAdhXdc98viYmH2fX770rkPso5G+GgUBOtIHS5+ln6CCd
Ncd0YNkQ2MYNrtVgdLgPBqolv4MzafvvbjJgtPHJmAJnfBm9K0fHTJOKns7ctqx/vkJSPSlm3o4m
voLe3zsfaErf92F+RJuc7pOAIUb0x1A/NsHP1k/93ygP6rsi1HZl5IXLx2WNbN7AJwqRNsToFtHD
rw3BpAFb2Ry/I1UC7px6DrneHW0yhBO3VW1kmy9WciJVcqVlknjpYEBqH1K/3qWp/9d37y7z418p
HqtoJYUCABHvY3oH0wlH7TCpnvUqQ5AcbAYS86YEIH1Q9D7my4IxDZtWRc5grbHuubn/vdGe1OHd
IM2elzakAKilivjBBHmOc/wE+e2n7Vu/5iCJ2vdY890wO9ZXImL+FIwf1tNPI8h2zbEMxrAI1Ydw
ta9LnyXdqXxglivWz2p5ge5Mu+zmAINxyyEuUiNokn561YRrPBkYXB0DOqbsauAZhrbyKuN/ESMn
oKGLZ+8Tk//5tRgM71Znlcv8pPbI/LhMMftoRNHdGGKIMXtB7eEJrFR8N6c5epTNsfDCxsMjmmWT
Bv6ptvW4n6ZdnESg6eyuktxmBwDUWdcNOFV9vdOMx0nnzjMSHRnywiBPPsRp675XwxhfFX0yJz6a
EHmIc4XkujUudzX1yn2uTd5+qIcmGmL0CKGQFd9WmEIJkcdGK07Vs9des/HodLwkuypd4t03GLT6
AZIc97biS8vB/umaeag3gjq72Cb1lZVOxc6OqR7WaPrzQetAkEMerI+MFfyhgVVXIchmWxS6lzpc
WJW+aLlw/DKt3AdWihlQEqTng+8si3FgrWtjGIXNzk8dartOu6RmSEFyPQlGr9Utv/PS6YCerPgI
WgMKbMIcDA3c8/o3dxHzC0CJugd3mtL7QQfgC7oZjWOng+iuHIX+O+tMtIU2vf4hmOkdRZ3iF2O3
r3btTLHpy2ywY49q11VSEP1Rj8fEClH+cl+FLtht2s1OG3adXv+KF1DhxqnD47V73zoY4ItG61dS
9uSKo8XI8c2UefUOuTLC/T6O7QrVrIJPPupN5uy7uQnEoGlIHklsgqK1acv4bgBX+gMyAanlO51b
fad9Eg/A30owkT/QXkNbUke9g05q8qDHBbtKK0u79RxWsqDVgejbO/H82xkcEjRLXrP9Zd/4Jz9/
6ZxIT1myIBVZ6Dgn5m32hGDzex4+FFdx+BMjwnvzvjlm4ft4TY/zLvXBRaeQfobbsT4j/nGScttd
lQ6NJ1Yn6e4/ObJ2h/QZE+vLY+2bH0vkRvkj5pjoDb2PwdQNl6ma49yMSTyMxYFbE1Veub41lzjM
JCmwetYQn83drUMWN4r5+KPK3Z9Fz29ojU2zm/l4eennkzFSKCldkBPzitFpBJau/WQcfcw3KZ69
brzy4eKhaPk9fXb6UM8jM/2edBPwxKiiLLvlI0+jWelinKy0LPMUn0C7KtRTe1eQp5lMDz1/VCx2
9bZnVrYinMK/YMZdHtvPOotW7bTSLRvDLrYA8NW43g/QN5NdbwncgI6GEF5Dklsvu8zXDKTlmqZW
pG221otU3N9fIamcsr5x9ZX0GRW+u1ib9kQ7LtW+y8fw8no3g58TQZJiBboYNZQqh4B3HMlzXgi/
zeMbW9c+eOb6QgmHtBnpokvUWtvvgDsvPyG1svDsiQCtjI3XFm7W2Q1hPwauH5bgoRiK6TZXgUFv
rRKTtiv8A2JsJByw6ScPOMJmk5crQpref9YU8Yz97vS27/J3W9WXtL0+5DUdE6T16AKWnkRJCl7a
oYdGHf0lmTApe21j2FHjoYsmPEp2WRdmhoqccyuAAiivgRFdCz0nculHeFnSClYP8Ly1b/P8OmVZ
1CLZcdlaNsVgaAz46oASOAO9S/hcdSLGg6FZDn2Bm1q7NdnvyzLWh5x8AO0TGdJDD5kEEJeZkJFQ
8HcbPRPHrkji6LKUrQN2KmVd6YlFxPNs8c6AFDFiZKro/BGTB6MZ9lOieExuG4SFFBcaEFBIlVts
M6duc02DKHvso2XEcwIXptstQTc0R+DfgA0eWcu0d0PSWqp7a2vH0P2M/xF4NCLjz+WYFqvttRjU
aDdguy/i2zpR3A9bG3YigkphdcLrruEcIrp6Rrt3G45orL+8W1uXHzzG3yqU3OFieAXvRjzIC+0G
hzkEivA3NMm/5lr53YjhRErit0xVT93eOeKs5U1zrXSun3ViJHaBVxcGzxCZ94fY8gtjL4ANagaL
GTjL5HcGuEVVoL9bG4ZuJ3DzYRQVlVXJIRM+axhVwFI968mGPVYzeGgVO7YpA+2F6PpGCzZaIr6u
a6q6xWtarKt0kuvO3JuiPbTtX5f3bDNXCBq8v6VIBzlnbl+yEVIyTIIZc4prsnjqwEEzEDcAZ5EI
qr4HU9EYjr394vW1Fl7+gk2vf/IBqxpOti9uDcdoKoRsrJi/OROSpUv2U7Pagw4+wJ6pEgmbLuVE
nGSkdmWIUcRYb53umXjLpneWvQmuyLhtNDohzYxpV8woeigWUsko4yqtjIYjEFx48WvR3V9AZohs
WvjWkNwI8lN0IEMFdInPreyKmJXvVkXmg/Bx9D0nzf12+tW6xm0GalHCVHHLVgLj5ONcyReAWp5l
SQyVj4vfZdeLu+dgebGHINfBFaDCNdi2YwATY/6Juhi8+7rBJqZx42RVBeDc/bY2wl5rjqSuFan9
Te+z4h//XzGSIU/EGEHoAjG5eGftPV/ycCY7t3SB/oGpaeT4VTi9qoVJljszI+5SAYl6tQTMTUrf
RYt4wyaVY1UJkmw2SZ2WGMOqQfpa2HcTAP1boPVdPoeb+kMr7DoGgU5t+Q7CdEmbrSSqoKrES7J4
H/O7ZM7DIf6BgThcgP6Ad+1lkZtnESDSrgHUVVQHpICvbDl3YrOB77F3bueCPhesN7czN3aX5Wzq
D73LNhCxQDMio+sUCCwXYGDibkeP+0KOKXKnABqLLkvZdGQnUqRdqtwVb2aBAju7vamHudwlTPug
zF180+SPTQIQrssSt9Z1eqdL+quMeNTKNWywcx3zwk2YzNdp+tdlIZv3KwDZADe4Mh2fhcp6YpSZ
5kJKWaQf+P97o3cPPW2jPF5ua9tCj9ljDWhypGsaRU3nXDbazAAFZ6OrDV32QMb86jswZ0SnxF1n
6bUennDQw9HiNyAGDOkyh33nAemmAjXuuAdIvGpKbP3xLzHuKhwzacTF/BHatSXh4EbDENSC6e9J
eGE/6gdN93ZUB8WDbe80br0u2YipcPA8mC+iTR4u6331V2fS0dC5fgHYGGR4phoDFQtouTBpm3yO
KVqRBlU/59nxw/rQ3LEixOENhFP4VbmlSKbOEjGAreKIpMfOuJ7qiNffLq9jcw9PxUgZITAraqgf
Q436W2tGyav1qX/MIYCDSOLP+8vCzk6EtCTprpnq1GB2AlmCHvFI8LPu3nMVp+68Z+WPkJX4G82C
6GFeP+IkYhn6JVv6AZiBiNl3BUh+fOTmjYAyY94jC1P4tT0WYdkUGCPI2XQHLg8kdHE9XQ0VfxRs
mRVfdOZ51g+yAR2GcQb8U0ZOtLJ4JIBTL4Pe/A18Ob9y72Jde+DeCAS7SeG0zyPGP9IQ1awwE4i5
JR1bYgDY6Qox0RoIt8E8dePFFtrnuqb7EJmT7zC5fc+Shd6Zln6buxoN86VQnI4t2yUYDsTUqAO8
UBk9fkRquM0mNKqX3PMFOWbt99z95lDFzbGl2XVYwwXOFM6KjPIyNr3FwUFUBsQdI3Mqj45XhOmA
ni/rI5lIcNl6/1iOfOZhVXi2G/B4gCP/almx7aaTiFMQUbfOiOenqCwduayKvGgeWMyRLe/RMjkV
dXoNuHIc2ywvkN9E6/5ypDTvXyar4IvPNEp+uAJ56UKzFuQCSVVc6d1cp+ifwi/5A3OGl8bLjLCN
W2SWh5rNUbI41avpMDsirDFedEa03109dHsv18w3O467Q8nmKsxTstykGakAtxfHaH1B/eGBowDy
r1/FMLRT5UuOYxGmyPMeymeYfehMMyrpQzcpwsYtj4Fgx0JdcwXUld/9ZlpMCfUyqLwaf46TMz24
VLxiJFR5l21dJ8T1PJT6ATJ5llLLgUTcjyu8RxOPgM7/HGYABF8vno/8k0sik14J0FO2quDnLK5b
tbgmFjCoBjw6Oa5zCaOxgxmBwGGvC3+eWpSKwJ7tF9qr3h8MFdjBeeML5KHvU0dqDUEDcEG/2jBv
eFsBDBxHhr2CjXiyAr0I4yxihU/zb1aJ8ZKD4dy57f7y4dm6L0/lSvXR3ExrbXSxTndg+4xOh3FW
sUlseYMVZAHKxPDKGRhTz0ZmljV2EAy07XDsxsPcVSv9AfrSFdH4llmeipJsv2gSvKUwpx64CQvG
xDm4dunrVfkf/NupGMmXJzlo4/oUYmIDuZnpYSq+eVUTxPOvVFnCP3t1roYBAAyEkQDDQIXkq2Gs
cGFDPTKcNOtAvScv93zPfuzjZ47OfkeFFGZu2YOD+X6E+xbqMfLQotFpeGNb6y0NOHpm+F77bC7Y
uUjrHof4DYSwGrnlyY+5CSr3YBW/h/YOeTFAv+1dca2TX73W+VX7XC6H2gmzunq6bK9bxnT6fZK9
Ot1gFXYCX48GcITvYt719NEaPlmmuCrPS3JQPMYNQK+KRDeKJVKcZ/XuYKQ2NNGbKdCo9+UMODS/
SzFHUTx2zhymBtJmrI7Kpvd5+b1FDTkOyu6nbV0V01vtTr4zBbrzqMy6bpnE+uIE6g/gUTB88dUk
igmNx6aoYeUmuEhN+lDbPxnQSAsDH+Jau0nFbrYZvBCCYX+UTNYRDEkiqspk5BQGj3kvz33E6FnN
32v6koof3HvMAOWGuHRQtUVtnWb0v2Hg+k8/now3MZbmbNMSmF9oCzhMRoyXTHHv9ERxl21Gpqc7
LXkNbmKk4f9wdh27kfPc8okESKLiVqGD3c5xvBE8wcqBytLT35Jx/89qmhAxAwxmY6BLJA/JwxOq
xsWmaH45yTls2UfAHOkaYj8m+c5A3iY9lJKXhblX/L2SFszMBjxYtBGMZR8slIKEBrn0DEWNMgoi
oFSMLL8sOBd5t9kaZPELV7532lR2AZk9zKTyo20dvd2b+Y5Ej4N+yIMbVRRc5rmZazjGXCid9DCe
AGfo6HIyHI1cj9A8s0VPMd5hAH4ThAwNMHEhB3E+LISTsYNLXF4k7aFXd6zn+4imvqa8Z6KeNM6e
g/fxqS4BzvNviQ7IQ6IiRQNUnDwYYQ1RQ9SAlzeh4qQEDcMCl5azXmdozHoNiRpm0gi0NDnOtITS
agTiBs0xVCfX3gi0GyG8uX2wcjbbGSSzZgnkOAu9B6RaE19uO28or2SRYXAW7AyEOb3nIUmCevFN
wyF3aHYBAkhMq2OhDlBUs6xyVwz7CbkSUC+hDPvcOPIi0TJtWuYwe4jH4xBftwVBrYynh75WPMaJ
5kZo+yx+x8YpmA8mqb1BQx2pvLShgCKzDXd1gMafzodOFWqRUTfU7+CgpZpTRjeD/fc+BTIWX5/L
TA2um65QY/x+jVoLG+VoSr036c9Bsnzz9/ZSfw+zQ/VgjbWY3+o4qC0oN82L0xfQn6XuNdJLDHoq
u3XS6ChPfh3vKnKyFV8tb1vjIp8Kl6r3tv6a5dG+Et3ovON39TVI2Zx/TSNnwSDL+Bob0wyiy/BK
R7t9KjtNfzSK0AmG164e97p+W+TeMP4DAxzgIUIGggFwGrGJMAlP9QZZo2Uybkf7EYLuEB6+GCOB
P8HdX18wbMuONAeS3cSAKZrXuB68sDoUtPiXTbwCYQ5EXZMi9JguUym9NXbodLGP/pRt6+GdTQtP
9qK2Y0JLhdlXSjcOCGku5JXGzyw4zpk3gJnUzLwxvSzLl/F5G443b0hP4An4mZVnl0duZag+hBP2
3eRL1kG3HuZ/uIKXDMj/INilqdQB7HMVIGp6lYU/qOFLhWB380dh2NCGlRFsYmNNU0nmlkgDro/5
MGkvcnKqRcUZXAhEJY0lM4Dyd2Zdol5V6tnEKPrxAdoYU3oCC+b2WvCCktAd/8JgDqlJV2jYIEaP
A+p1ftNANIbqeP2PGr91/V2Ga1HvcgEmf1hLespeHuRs2JBWbaeVILYGAccxDD9ixFnI+/aweDcF
6P/+g2Bu2wDZjxz8Y5nbBP4gHfCm0b2kuJ5tX20EoXnRaJhFsqcwi7QOULYFnj7lMMRvEM3YHs7y
G0w4DIv0NRxmkdJuGhpFBgaNJ5CQOZr5PFm5YyuXRETYt8zMFhRzkSgmrQOlAtRQ/lKki6z5qFBW
HO63B8QLjuDhoSCLYmpwktk38JwMKEfqYHYTvDtw2KMBSXGCrr80KZoI1BoP4+oaxFT7SQ+uIjO8
i6igL5d36K2/gDGRCqoE0NTFFxDr2E9/jP5RJaAMvaDhz9LaxbJoxMtBzUws9MaQRwGvo4UQFDm/
E3t7jsZB0fHgqmMX3QtZ/GSWfhZcjNqMRt0XghByi6e44P74PE2/4UJcFHscZSGoCznHNXNpqoPS
AJOJ0zx377lPfhIv+l2i8NiJj3XqhL9R6/DSXlmXkwCbszWgiAMdF5SXQan28z2+ckrSuqWBiXtk
OSIty8vbfT/624bEWUU0myhoyJNNKL3LjLlWuVmNNJbwLqExUs/o3dyjIBh0h44ee3DyElH0krM/
1oCf5+lqTIZa1Eo1BjAbLXGyBB2q8XHuTgkRJN14c7ca2Of7fYXTy5Aa13IbEQEpRE034swjeir/
YYHWICpjG1WnFwVcYjeCPJcduMR+GWpBLSzn7IIQLCLKC9UwLGH5+2ogqSHNOUlhf+ChPDVl5xKK
JrIh9stFUbBPBPPGOfnP4JijEpr0JJRk2Fym/k5R8RqripNJPrUuLMylSKdQhMaYX6138EIKoKmG
VyfvYOV3tPowpp6u3qXdx7atc94/GvKHOPXg1+IFxGZFTD2zKcpOU/cSZKr7fpc9lvvpoj42vnW0
XekpdrWb8AS5sGvpDeTKfrVPTh4OHKfxQ0Hy67t5nn8KM82yHBhFZ0pQcG0ogmIXrdajLnC3PeDv
ew0goHGRkZDgtG/qc46084jxqqAi1TqPgqshN+9N6biN8/0QAc5CgoYMO9xG9l2ZzGEpVzFwFOUj
NX3Ewmb6ohaJ0xt3uTm4kS54OXzv7UED5RqRmT7EfxMlCIBIbt5il7w2/gNalved//jLdubX+P5X
3vixi3rPGJWCjubFp8rJLsqHcDf7xEd8cC/K5n7fp+efxJhyJg+lMuXLZAc++Kd6+6Jpf9i6V4hI
Kjgu5xoJlYPnJwK4lauhWMx4RkkhXjRBEO/MNgivQAKX7GI71/EkrcvfWmSE95FiRXujs9PH7TX/
TglztgQQlTj/CnlSwmEw8BWDWyMcA9YT229/ZrJzO3kVKGFibJtL6WAKNg53mlHcilpytHaBCvIc
NqjtmuRyDEkGetVAFiRT7yzzx6h7tBachFyrXiEtu2t18OaohakLE0jpAI5aePUUVDIQgSi1QzS8
9Nqd1gpcYe5+XSEyR72lBdCLJUAk5r4c/Fk1QQFyE1T/kHmHBSF4jdQwXvhwps6Hpo1RMU4ZgGTT
jQ30Y6LxEuy4CLLW3Ueg3cvx42hfQ7tm22b4a/cfrMYYbhDKSWgUy/gUDwT9Ti3dGrZf2L48CALY
3OP1a4BsxY0S1hAoLoEkaT7q8Yf5VpletwfD34YrDObyVySpQhdtBLmTRcG69HMkXdu58e0ghnbF
U5840nTsRYrCopExbrAcm3I/KRhZr84e6BlhIW/BHP+1Y3NmIJp2biCBXeR6tRhITC6j5KEDw0E6
CZ6xXGvHlWFDggqxapbStarzMphtYFAwQcyJY0EWAjLCESKg2yvFNbsVEHNZpHbRBiALRPkV0laa
9CukVzbx59qhIq4QzpFhoOYRpaOqgr4tln1cCroMnZUhHPbB14ubPvZa86Evr1HLgqI6M/97KzdA
nAYqbyTlkJNjzoskQoe/lcYIoCUnU7nN9Nf8771PZDxXEMzcxahZT4YJiaC0uG3V27p/oiU6F2/U
TnClc9Ks50jMmTRShHBQSYKQ02v6rrl14WRO/4xOzF14ItcOHVzNid4v4P/eNBckcT4+5LdMYCmf
NAnnj70lwYtjET4TKkbY0MoEojVr7FAApSjgmnK0vXUhv9PMSZ/LfXZZRO58MX6MzU4V7DeOiZ7h
MncN7ZBYNXvgWsFtJj8k1LUsV8PlnkyH7c3AO7bOoBijAf+8ZVYG5tnKPlrp1fgTDWgInZymu1Lo
s5JchYGo6Zmz088gGSPKJE0rrASjQ85mUF5neV/bp0JUn7L8ytbaMQbUT2kzTxYGZiu/p/6dSF5g
39PoPosPgSrYedwRWaD0RvBySVSyp3A3NNEwIJ2nIRrfI82LGvgwOxFR+T/ntIfwwxcOcw6nQ6+S
tAVOON+ouhdUj73Ib11+gp02GDxOkCW3r7POe9FaUakGkMxBATVo0D+IKJbMB7Bk6FjLiFizIQZi
IVJkzpAfDRUC5jb1YRbSMHMhEEJeqmmgbMBW96JxXh8w6OWU+l1W9wbUurZ3DW+9lxj1/wCYuz5q
FXWcixwh1/xOxj2lpjdmdh+JXHvecq9hGLOqE9rDa8E4ouY4F88mdZJAsP95J80agrGoKGxCNNFj
JFb5LMU/IIdgSchyTamTiYjUuasCEj3LQl0w6raZ0VipNiiNjBIJPUYbV+U2uaifQYTADCaF41qW
SyVciysBMcFKF3jk3AVZDWH5++oNULcVEmU26kqk6CnWHsk0uskgWBEuBooGF5E5ZNbYUG4YzAVN
R9R0lOONJHlWeSL5x7b58vwSFFP8B7GY92oYWR02qVYBopquW8vpbE9DIXF1RaVDV1EPfA2C/cI7
i1ULpe4oEECmiL1HUS6jIHOBrFs07ajReGqJ5/fkScYJ5zMVEl1zjXoFx4yv1e3IHJZ8qVWfBuUQ
m88m8ab6ACLm7Ynkr9XXuJjLc+gt2sczgLrxzUj2FLkKTWBy3LGg+mWRiluq25hrzKJ2DjErZL1J
9ThUT3F01ELUgD8kicDjEgCxjZy0G7o8pzj45enQ5494wWSV26N81/jbNmI0oqpfI2LbsUPVQkU7
ir1dI3qRMrBz17Fvi7qOuCe0jYQYtOqhjsVanAzFnAT60zBx8O0jz4v+WrmDhqjAQ+SeOCsYxtKU
NkmUKASMKt9J0isVNTFy3TO0AmCJLST34Nifb9UyMZIiWIob6Zz7VIourST1SKwewAdzKQ/XY1Gg
/lUtKNjzGkGajFN3gIiRjuSeufjAELc7B08KEptWO+MoulYu8z3C/54sOaiOAoOZA27XxBkFkJ+Z
ZNb9WEMuJ8nqaMJJ0YEYEJDqvjjG94/FESxQyovtUq/6QCRpH10rd8obcSW0+znS7+39zLMaELAS
WzeQRsNj/hy9JblN5gKbbbRuSjTs68lhkFBEeNyG4R0bqB1d/AdE6UE1cQ4TtT2ZGws7oFT2avCn
n24msIZsY3AqEpcO4v9AdCa6gtbhDmroAOkqF2W/Hmh0AvOHZu5t3QUl8FzcJyDkyQSbm7ch1qhM
GDCcCCqjFtSmuIzRZFtpL9vj4i6RiY2AvY2WQjZWVasgpZgrbIgWLFmdq6H9cg8mMZW61EyN1tUh
55N725i8+5IgKKGgZQsdG6znMpIZHMFgunGDVkOXO3o2EjByVhJ1zbi19vqgQlunqeIrqQ0Q551y
Zb/9AfxtYYMyd2HiB4sAM611YVEtmwfUQN7IkRveLxoReIZe2/58HbvxMXy092BdRjO1F/nBdXkU
ebzcdV19AOPxZiGV1FDBB+Qoe16u714UDeRkVmGwKwhm85mSnEtjglT5uFN2+kP0GEVe72kXdF9d
Qhhujlzzwg1/yK+1g7a53fYM824/mJSpo80JXgobIcxzNL4aEcC15IPMkjMPDtEdu3jS/777BMP8
MmA26omKuya1FgOm5XtuHqn1o+sEg+HfGisMxlwoOtFpNQNDMY4gd3PQYo9q3dusvZ2R+mkCr5RA
gur/wxTilkIJgoGHMFt0nWWSRboMoBrc4oz4FAdoYGeOlD2rhcBJ5p4CS+YfmTtk7+TlhF1dE3JO
ut62O0TW6tgD3RR4x1vqRJkKn19Ikcc9rldgy8eswOayyIKRwjbk6nbSvHZ4Si3BivHN77/9zbad
SeCNyYoM20uhxZ6mkmNa7wiSoAcEipiRLrgbuOfZaqcxVwM1aIuiYQxoiqFtY/2Y69fQnu/yQr6U
Cwt+H1oNtb9vclm299cOY04QpJHHqFlmsZPRrwjONdsl8V3fo87gxz8YIrrNkeTU4TaxEYYWPQmk
NUZEflAiabbXNXV76xFNSX1QC2aSZxqfLUkoJ1JQ9czYoQGKtZjky7kMleoUXLe0QzRAfd4eEKe8
B6o2S+fT/8MwFhhHkGBRa8BIh+CqfJcgnXyv1X56GjwdjHNOLipDXn6QdcPAIAsOWQRQlgD2ucmX
sg51ImXCW918T8jHiGYWGtw0Ir0lntmjExldcmgvVb51CndNN4R1hJUKpVMXHmX1Ohsu1fKuMwTV
SVxvaI3EWJ+M8rUuahebUKr9XNuXSYtqXlIQz1arzlN6tF6WdK+iDXNsmt+V/rq9hNwJxQhR24jI
F3bX+YR2tTXPrb1MaA0mDknzQuq32N/hxzYO1yBXOIz/bElShkoaGTNqXSb6pZbspEbgDX32snwz
jhUG477myjSjfg4+unxn3CnHqIf4R/MH0Zz2YDy0pic9BaEzuxBb80TRSd7JpX1Bs3p16WhUJIox
jWP/MtlI2YyHZJyckHxMyHqr07VM/uGmQWceyp5lMCBCIOt84UxrUgclwITmyKCDB9hQPqLJC1WR
aBR3KyBtY6EUH3VtOoOTT3GnJjoMNAW5VvJexY/S4DfVjS6Ki3MtcQnCYDxwoVlPJ+vCBpQRKnZC
Jh2N+sOy+192FoMcjQpKlURIzJ6rsyCeghpIg3pnWzstfyGN6aLNxt+2ea7nqK2GxHiOiPSgxyFQ
MCRqXc196RDog/RF8lQ12n2ddqdYBv1P9KhWIMOObnXcbVI8+4P1Q0P8YapAzGXEIBeEUEofHbc/
TjQJi2O9ch66TKeGRvFtCvUa26+0KznC0/V+G2XZ1t+2JJRKlmpIA/ceYz0htQdV6VENaY1vWfcB
sVnQssv0Yqrc4fc2FDcphrTYf1jMskY57kG8nfHE84tXPNNv0PUBdkgvbD08Q0AE6QaJW/4UaQfz
XiAa2i4RjiCormeTqdqUKIOVLhtkvCmVG4ifO9sD467UCoBZqZRI1ZRCk9KlRuYl5ARBtYySXf8v
Uf31QBifwVTLPjc64OjxW5zPjo6AhkjTlnuarMayjHVldVDWRkPAgjF1uZOkr2MVuinY55Pu3hIV
xnDnDf2HmoGyWA31ZedYQ9gjzjABqwZFNqAasN+7o6jQgWvhKxTmYovqZkAyCSd/hC1rJH4bOKj3
7eRbK9hp1uO2KXCvmRUYc8OBSncgylJOHctXAdqLGnQ47WzlMYJeS32g8Y9tOMEMsqGaAk9fVZ8+
nYPXrtyPiHKRx1D2tlH49zbc4qU+fFEKY0alVROZI7Lc2/mluetfZT+Evjg4fp3ptnCaW31vPHTe
OwiC3W1krlPyBcyGlpWqTLuiBHAjWftZST1qtFdBax63YbgnxAqGOQT1GJnFIAFMBIa3OAI378s2
APddDWLY/82gyRx9lBCIXkCjHRyAH1onO7Q+DPazpt2r9CVCZaykXFgicVfRsrEH3xj1sqGlANUr
3GaI9MIb99I4cvD48Yj5uwPLVVTcdwZeIPaPMY4WjYJSLh57MGdQSFcl2vC0PRFcg13NA3NUSqDE
1qsQn9QnA56qD1WFvr/7Wtpvw/AWFE32qHNGnS6q0xiDzas278vWQKxP9eIJjIHzLLBM7stqBfFt
6+lxaJV4fLvhdeqP0Mhwgl38NO+7XfobbYap6GElBGSM1ChDOZSXEufk1H0Ux+Civ0Sn6lg784fs
QKlP2m3PIW+p1gNkTNYOU6POYwtz2L+Msjead4r5qg//cHeuURgPLEhgDoRiVFP2ZwSnVJg67fjW
2h/bg+EdJMjn60trJhhP2BPMGMomQWXQIiPrQp/U0aHq+veEdTgaVyDsaWWplRypNUAoGm/z8MGm
ng3Z2NppksumTLwKRNTbw+LdbWtExiagomejlR+IBt1pUE5UscdVZypOw29ItQvABHPInmGW3fXq
NABMKh/Tzhv7JyK4zni1wIt+JwpykYRFewdjDW0rafXUIRKo182jCUaKwzipO5POr3appE46QHRt
bOrJi8NevbCM7HUoKQL4iW/Hv6BtedLzYUfGuRWka3leEVKPiO8aUENA0vncU7HVTosgHwAvuZcQ
4YpBgRQgPPmeGE4rIp3mTfMai9l3NWrgJegAIwFJB6gkgDa2/qWJ6lp5m3sNwkw0XKLQmpZmuQIE
q0OoeGXWX+dS6sz/VLbzyUiLpzD6Z9mIK9w+K2rCEVef4ulj6kTF+/Ym4C7OQnn7/wDLWFcuq5xY
oW3mAAgV1I+jeWwRdwz651LzlULEs8u7WUAzZkL1EITZ5PONswLrLG2S41FbiizequEXHXbbg+Gt
/vr3mcHQqNPMMCB4kSJtEZLGi8zHFgp12yi8KVujLH9fjaJA4jjI0cTvlsmx1/eBDGKH3s0svHAf
tpG44wG7CVoHcRsj8XaOlA15aVlL19ukJWCu3pEu2Kmm4NzgLsoXyKf3tR6OHvRqIwMkQNu3Ze4j
SEFvD4O3X0x0CRAVpoysNjOMokZXxpjgmiL0MINkuXCK8T75lwq3Fcp3GlwdmTIV41DDXa58jOAy
2x7Gd00GXFEm6P0Ma1EnVXRmHB34tsNyAoKBdE6hHRFbMLqbeNynsmcFx6p+wQ5N230Vxqiw9HS8
Mre/gD+R/32AwWQQwGgObvElBrBImtWWExhPZfM69sdtGL7ZfcEwB3Yox0qpNBinokSOhbshe7BF
rgt3E0E/TEVYwUZR4vINK6sLJtKADw4BmgJkdPWDHh/l4lg2fiKKXfJueXMFxJ4JajmFSYRwGKKI
6nA1DE+TdNDa1zo/aKL82HdVp8VCVmDM0aCVdlfbFGCQ7Jh35oPtxM6UOEbk3J6cl5fZdfyT7xvO
gYjym9xdvEJmHupDmRTZZAI5Qe5vBulXFQuucW5t+HpwjPkn+ZDY4QgIctPlXnMvudK15NJ9eGX6
1KPHyvWd0Q8fBq940k6hJ3rPcp9kqw9gzb+waiOaJdiM9aY8hNflMwgPWyd5+ANSiVvl7qLzaqe+
EtHyCgyIJY0s1VFrJguoah6BSRl5wpPVnWjraelbZgjKwXhg1sKzh6AOespZlvg5tLWsWw7jMS13
saq6nakfu7k+QGEK1GKj09aVoPiHe6xZZKHbRxW1iuTu+VYkbRDHQQbXtIzdgMhQZnAIiUE7eRNA
/8xy4uAPfGUnodepejJTrx332+cN94G//oLFuFeHgWTVUPnp8QVhea2O3hx6+rCrsqsovKphX8l9
gAfvv2AibrYkwFTQyjGjRrFi28adjUcNOgUHDRUWt3F1K9WXkQHSbAM0QGW6qK8JYJefZUPGKCvD
7YEmdnBRMSdEZllFXhiAtQsi/YaAZoNUij1cdqOUH4tm6TlAmfaeoiMcHOcJwYNEHfBItWYZX4ay
l74b/qWeckkGykRFdzPK3c6nv0tAp12rYQ7dw/uGvGQ1wZr/NVP/EvpagTCeuVrMU5sHUe5qUIaP
LgzrBu5SMgjml3cMrlGYVc2m2ewlGUPBO8MxKXFMUek27w5eIzC2GshKLhcKEPT0bsgRNQQGlJki
UWEO74K0QckLffBlY7LORmrJJa2g4epKYf2cmPZtrUjXxBgvwTixb9T2sG2Y3In7gmPP1jSPE30O
4tzt9W4/KuPdjINnG4LnVtgLkxGEJ9EeyxIpGEqg92EOiKb6RUARkUb+EP74Bww0VeLwhBtush4z
RfS4sOeFSUEunaJ9pdZHhSqmbRDuXH2BsB7ziEyoNtggHLCazq01GdVLAjPmMGFhtygW5NpBCQEj
YLZkGQ5BWAQYRxQ7NHfyD+kmvhwvq11xiTdafDL9ATfe7BvX0YVonbhZe1RXgz0XXLNo8WUuegXx
Hos2MPEycnvbwT17Sq/o8JAeUy/Zo9Riezq5lv51MrDxRj0FQWvYwi4m8FiW4a8OTJ2p/buoboXd
xFwT/IJi446KNllDHGNkY5h5cTKf4jHy1HEQpGB5hYMgYUe/P3LX4LxkuahyI6t7mYJNFuLQO/uk
ueFF+Kc+RC/hXfUTgUdyb1WO+hsEh0vOvnDL4pi+bM8qZ6hnn8A4hJ3RhDqVqhza2FOgOVMgy7do
/0xMD2IdWexvo/ECrJYCRQ4Uh4ItEvWS53eITLKAQH8ax3ueOFCddE39FKBosTNRoONWcwrhr+ig
ZLekbndJKyKS5PhNZ/DM7SL3apIaaY2zRdtJSE2Bg7n3bDTTEPlGlgSeMM9fOUNjbpkGXc1pGgON
kPsW4Ya59cEg75jRc0dwsSMAdwraf7jazkCZi0efoEXYqpjhqLqpoBkyC5+XvOfLGcRiUys/LCRW
mUsZxiVJd4G+ayyfRKGnyVd68JpKflxITv2bQFY8ifwofomSbmlVQFTHNVG1HV8O0PAMf0z00epF
2mH8OTd0FcfRYmNsVTwa8nMKivgchdXPOaiw+nd93g2Vtc/rR232YHxo2hH26HN2ERS8TGRCluQ6
lCPOZ4TEOjRyLUz6dCH/0X5QNOwcqKe76aPudpcQGvUHGTX5gs3EORHxjIcWlWmiLlZlo35RIrWF
pGLvjrvJV9+DN9WfQamRl7vwT3Ft7PIbG5Z9TO5E9w53uItMIDHBdKSz1448aQFV0LTvBqOTkGej
vEra3fbguGPD0wYtSQhpmiyDVCbJZCQm6NgalezN8Zea7SbotI3Ffkz221AcV+2Tmet/UMyOoShM
tYwSUJHiZRI6UQ52sZ9EogIcb+AMhdk0YG5qbdoAxUr3o3rTWKKeAu6irGaMiWBAqbdUqxgACSTQ
wqe430WxoN2Jd+Wjsn9JwCy14N/6T6OohiJLj55HM5Z9NPE6luLn6c80gG7iiaA3Od1lsQpuClHH
EG9fnyEz95REMrAck6Xbkt51SItDajT5ieAgBGHiyoNAgjC8xYUEQwAKO1G1g+DqYqKrY06xkyAj
PRIliNJkUE4AZ0sHBv0WCq8dBJ47UEbg/eBtGyNnFdF99QXKjhNivVO6FKAX821p3MrKhzH+2obg
XIJnEIzfVgfhTOgIiNBCOxkUYqG0HZ4sB1Ly20CfdZPMK3aNxCbrmr7VB0UGEqmGR72jF0kwOQk6
Chv0sKct8VryUWevhvIAN5wap3yMfMVC3Y3lyClIJvToGPfGDvrTXmg8qYHs5uqvGEwrKKJ0er24
HQf9JgFR0vZ3cw6Es89mnZS4jxS9wWf3iGeo5W5Qnm3USxb+Ngx3HcCYi5pCG9W8bGwz1KIAMqDo
xpmMWXuObTt/C2GGIGfWSAT/XcfJ3hYGCHtkEJb+/esESq+Lbi/apC35G28shCBz8BLFqNjKHkr5
ssgEo/tuyPh9cxFK1FFXjmGe7568r+I6SPD7DRK1Ng0hM5fubPl1ew451YWAQeEuIiXI0wHrHGYp
+NBLHU33WXxfQzQh3clkP4aeEYZopbjRZ4/2jmmfWpc+6hBndl3V0avdLDoaecOFXhZaxjBkEMAx
NtNGlZJMKoZLyz9lapzaSdpPnSqqlP5+LS7aN4YBygtIvYIE4Hy4bVYoNGspgnCToz/K+96Tn/OL
4GRe6bXbOuZV/rtw88vsQkTl9MmScL6XgWxCwcQAJZuNzPE58izLnVTJOIAHw5ih4o136YeCcsPL
qVT7RXG5RS1/S+cempKkuSvHDGwLc67UxFPiuLxVEJq6Qe1WE4PBwm4MjwyB6g9N3aNC3ujywpHU
LCydlqbRY2B2zeMwl1g7IqfWQQ2Sv7+Pl5pU3PnoUVk2H2ufQQk2+2g5aCFYb2sBOKkE3Xa8tVoj
MBfyRJHHr1IgjOVdD82X4UFOLu20cWzysL0LFiP/tjaoWwehG2KzJntT0S7PDC2pUTWghYgzVWbn
Z3YGcSrJshyq5qepzvDcyEBQAJ9RVJrJkZqAaeAtB5kPNGh9a+lQggw18zUOsuSovgXvxKlOEuLt
tqsd0cz02iPcfhgGp3Au8hvtOvrz91U0Z/ifF/nqopaU0a5lG/hl9hEal0G874MXPd9vTzJ3h3+N
8tM3WqHoadUn+tIZbTX3aeopNWj6lKdtDK7JgH0BDSUg88aL4nyTdQ0aJivSL4181a3a6VeRTfZG
MMPdKB1LCgTOxnefFHsA3WAWGogtSIQwz5aGEilUOgwJLYzgRFYdNXrfHtD3Ow4I9qKIijCRgv+Y
AQV9DRaRAaYxX6MdQKaHIPKLwdEtNxJWmi+fy26DFZjN5D1B5hvWxdIGWVMvV6+GaZ9T30p9JTwY
2m4kXtnc5LFXBgeLpAKfgcNXeTZStgk0kHILiwpwet3cyaMjPdnu5A/739mV7l21kRN55v5FOTjh
EXIzaGip3MkpXMsdfChMiz6HZ6zrqWADHRq6rOgy7zI91cho2ocw2m0vLe/QWUMwxlNFdhAoS9dr
l3ndeARdFy5b6Jcl9k6y3KY8bMNx8k/LBOOOR7wKxsSGjsYiTbUCVaRuWO2a9laeX9XkYDU3E1pP
2z8WOWbaWyUNqMxK3VJ+b3RBtI63WXDAwZlBhTseBMyFEVAjTDqC8ebgF0QTtdOrghOGi2AuBcAq
mDnRZ3K+WeS5qlLVWEpkCdrq8ys5FhIkL+vObhHIf+Aex5ZHkwCzH2sqyTRI0TADrfPAuMyne8U+
SOlV2Pql4YV26tAGhW74J0gf8g6CFTC7N1OzD9u+BzCa1Wxpr5CfSXutTE9NdaH8fQ0/jrSvQbJb
MZlwFFXLIKuw3DXTezWrF1IUCw5P0YjYLUaLzJiWZq4IbNbGfJMVl3iJBMZPuT2g0FmAxtvQ6zEx
u61D2V6TysuYUHtlvjXtRTL82N5hvMsHPfvyQgFkogidsY2q0qFt0qJt1wo0lKzU8Z+4VyVnKCFd
GY3h7IOnUUT3x5vEJUyHBCuq3i2WsHuUIhLbSyFenj60LTS5XEl+KhVnsi8GEQsqZwqVRYPsk3UE
XDfM+MBbr5SSAazWRuBX1YzHqjXmXWaCZ357JpdfYnaZAmor5P/wsFvYc843cigHePiCSsuNi9hR
pvg6LG/RzHQtKdVFRa4jmewsHe7xNionG4Q+uC/Yb2mLscMtr+P8iEf7gL5oiEaaXhg/k0k9SJJx
0VSPdRhd9lHjweEFh5iGK6rRnGQuUGL5pCXRQes0V1N+bX/YN8NCvB+pNgj6ghYQSsyMV1OSQEW1
e4GDBYVpZfeDQlapkeNj0YUXCMgft9G+mRSDtvx95afB10mMDhKWbk+PkvKU1Bf6EN3N0Cwp0UxB
LJH2oWh0zGIX+dwncQ28rBl3uUluK6MBC0Xmx21yPZZqJljmb9GJ8/GxBWwW1AhNM4auda+0CMA+
1s0HNX+Poqa177E+Bod9alpBnFQFcFpbfWvSJHLqpJAuwSR8UvMcLKrjaPiQiSvReZ/nfqv2H1Jb
pYJzTzRa5pRtYqirK8toa2mnWl6FWt0OPUajaQuAuMtoo7DFNhGnBWH1udnYqpGr9oRljKqrnO7G
9A53iGPUL5GoNIBroCsk7RxpkEy7mEcg2eozMlzKuCtQBlZA/C61nHAQHUbcGYTYHuL0kDtFnOQc
ToNsSxv3yzpSIEH9NcfJ087qlYF27u2tJ4Ja/r7aekmdVnJFAFWZyoOlDj8SHSHSwTjWuoi07Nth
vljnalTMmdIkUlGoLSZRC+07zTZQlN/91KxGMCL+LljhMKdJoiG/PkRVg85Yn8xeAeFdNaq8ArZB
s0c0ieeg7UCruMiHEU0lc6qkZjR2ZY2ppARRK9UunazuUJxfekMBUdDtdfveNfo5m2Dphug4ykjY
KBrNy0q2FaDpyfgnqxQXlVw31hge2zx+DYocYdCm+0h0yMXZxSmyZBSyNF5CAw857BcNDb3bH7SM
7uwCPf8etsykl8yiGrrPWS8cBUqhFij3s8jw9XInGV6GVt1mEBwAvBmHcgeSGgiiwB9hLEoqM52M
RY2VlsvBQReQD+Eeb65qD1eKIDT0PbeAAa7BGLPKeqm0+hG+dk4vCYRHDVeLT0PuleZTbDiZ/RIh
q7E9p99DpQwmY1I5nVv0MgJTUy6K+CZvMZGV1yYPKfzXztPKq1A+pInf1E7QXk3WQRkuovbejOH4
XcahqBSVt4NXU8BS7UjSRCKS4XMaPXwb0ua3oaZ7qI387bPtc9QokURN+UJryhx/Ct4AJC4Bk5io
WDKKHwhE3m3PLO/qQAjxP4j/I+3LduPWmW6fSIBEzbeautvt9mzHyY0QZ9A8i9Tw9GfJBztRs/U3
sfd3ETiAAS+RLBaLrKq1OLdnR6oRoi0IE5t2TqcdOxz+s/SgZG+hLHhPEUFxRmrY/cLPh43Rgjgo
Lh47qQlq86hLJW7cgpnbXqC/w+JstO/isMhR4ePCEbny6EUSqgxF6qXbIItCNd4OkYvgBpSNtpV0
EnZdhkAUQYZbROGxVkvBEm2duaAu/wPDjaVN8ips5q5z5/I0ti+G1L135V2V9xDRGZ1Ys4U37SU8
4l3YGpHbbbOqlXLaA5GWoxtXe/sXBqfeTbVzk0hg5XYpE6m0bRoHATWeDVIY3AS4EKZHHNrTEXMp
R/1tigIsyRz8vL9Db3SvilLBS5RyMb4VGBfF1HlURnqC8SW16o/gnI8LVHnXrRvWAYsUR2Hod3mr
7Ee04YLcEWTxuYgsY/NwBpvVnwFzezsq5xxPvxgwNLXs8NuoPYHhv+h9TcIJVvvh0DqWdt+ZX6/v
dyEut+Fr0wSFaQfcFgVLSInI7BEiyg0J6iZDy1rh1AY42DRPQWRwHXpzu6xGzG2XsmBSWk5ArvHE
L7Ob2Rh3THSj2V7apd0CgRMebxfTXoVx0jDLlRTRziWz7IHKAbemnr5fH8hnPH1pP39BuMB+sNve
tMe+cxUbqhkIcb7Y9q6VbgvtjiVQ7Pxik13X31nVj94WTOKmMyB/obl9IjWZJjEb0Greu1SXIWv1
goeI2mll17D3tWSKUiRb8YyhEugaoEgI1TqcM9DrMpWjGYhS/TKxU287ZhKE9eDkauPQfi/uS1/e
ui+m9y8if7oyi+TdVAKRmbue+Eb1MGUzOvYqr4wXaiU0zNZI2v3rNprltNUINIxQIALBO84rzG1R
zEjZt26uvNVj7Ng5c4aEHmj4VR2+dc28v25GmxO7wuM8QINEfTow5D51e96p87gjg+zXFXSGbXYf
NcZOXtgGcsW7DrtpQStYzgEUIxtVeYEltvQmhR8sb2KnV6egUr8prPAHUosuIps7H6llHJPQMFf4
gigaQyCtnzGzCZkCQsZXZa5PCfiyLGu+S5XXRJn2Y4TPMKekRgCH8lFb+iJntmN14a4yRE2Um05C
W16SUQtko93t3EloKG+mqW617tyMu5zQpzFWD9dnefM8+wNh8NpJrMZNZ44BAXWHQb9DVJxmO0tD
87Eg0tkM/VdAvMOjulngrQxnlxG6CYraKPI1aLrYl8Ik1fYy/jNtICQ/nzb0kVeJvCwj6/fMeLSG
L70i8jbbt4vVeDgHVxr9LE89xmNCdo4pqjOg7DTLb5IQ6ZnSRzs1iXCv6kTNG0JgbvujFJ3WsQJg
Jvc+NL/Q6gxSpT1Dv0o7OpOxV5u7xhTEdqIp5XyAxarMSiWAlsQz0TAQRjuzY4Ir8iYIepGhE4N/
KEo8Xze1zIvRWtatRDnCmNQ7bTJ8kNQIjqZNk1/BcI6lIcZkpQZg8LDs0PqjRXdRVKFOKw3CcBSA
bZr9CowLJhS7N6t2Algzlc6U39VMc6foe1eJkhcioMWdrgIKI1JaBN8ASsqHdNgpGJRpgd9SkGMS
rRHnkvQaB0CWwhBkExfrqHiO5SkAa/rzdbe0DYPSYnSlohGKp/Nq6iouuhluCfJfzqBOeCB9HsEv
87+hcI6izOo2wpt66469vlfs+GVqkl1a2gJxlM2TDE3X/wyGcxU0MfOIWjZ8LC6Uc7zTwtLXk32P
e0oDaUDRtUg0d5yDsNpw0GgFOLTwQTuqJsxJE1HyWzQmbq/iFSC2jRFTV6BOy2uJHadOMhffk9ya
/R6VhR2aZQbVV/OZvlxfte2rAY4qGQ/GCPb4JJpGpbgfBlDZt72vt8eZ+mA8ddTqrq5u7N5LTYc2
rROhA/w68OZx/Bf3s9VktcXKaG4mlmHMs0KcHCWW4SiKQDZDyhUEd0pOTOrzXAGEVaIaEqOozb0B
R4v2lAzC9xMNjCnIo39dqLiElCtYbiOYZYmyMwaT0SXzMNb0bW7z3fXJ27TKFQS3CXQjoZ3cYdHs
6tQWJSrYXkyhstlmqLoC4UwflI+WNIEW08XbJpTNDt3SOEpUp8OCGeNTn93M0v76uERGwW2EfJCL
khJAliEKscz8JqzKb9chNl37alTcgWWoIZJRFnxug3qosj2VYbWjxikBPch/AYICIt42FhoKbo1S
Ix5CTZVakMqjp61II5eADZmNpVNZIhr7zVMYzNX/YHFL1UJoozds2EOhH3F5GpXWU3tPjV1Z+S8v
3WDt+APFLVGXo1mqrAGlqPRWjSY31Z7GAmljmUYfrM0PKhLvQx2KRMy2Tf4vLrdumpyNLM0wnQQ+
noJdCy0D0TgI3rk3PfFqdFyEoWb2EKrL6Cwwc+dPNVh9FBSA9HpQt7YvLEnaNsa/g1o+Z+UEZ8qo
rRQYVB75DHkCVu/U7ptm0P/RFrlAQ8kXbRkZwyJN74zL3a9JkJvInmklknj+Pw6Uf8ak8Jeg0pKK
MLGAZUPVaDjE4E/NSpDouTP0JPPsebZ/j/JLpYk6fS9pFD797l9gzt1DwCE35gLASQd5lvR3F9pR
YI2y0yMgAQv6rqifGZscm1negCtnzcA6AwlfokKDgJlPo9Y8TIUsSvxdNykUdJyvcdmbGupFsMZ9
+tqzo2499lV8k+ZvhvEtaw3BSm87bfAsKAQJMKivnqOpylTXbY4zr4VYbgLJnWp0ErVzSuUwlt8h
y+rYsfsfHN1nKxnE5NABzXmEMQsJSaCc6+L9Br2CPpSJO/VXI2L33n6AW+FwHkCiU5p2IYZmgpOj
PBRQYJZ+5O2+YI+TslMIztqfLX1t8ke0e3nXx7i5iCtszi9oVkN6YznTQfWTG6iayt46pDapFdAI
DViinshNv7CC4/yCUXdKqvSAi4pfTXKn1W5j3Ze6YFCbp+0KhfMKnZ0aaFICCsvmg67Tnwr911KG
y578A4F81rk55nJq12UCiKRpvRh+TVIXYd68Ca6vz+bpYCENioIiTbMJZ4NgnSZ9WqDfjozVSdLU
k1HIb0ZrPl2H2XZuKxzOBtE1kdFQhY9Rhy/IkUBzME0CVXF6PfLl1pPoHhxwMbg8BbjLtr14HV3h
cvZHJqnr6AxclLQ5LWtuwll1cHn0wnJ0yqz1Y/t7V8Y/6rR36sZ0StrdmiZo3K5/x6Zdrj6Ds0sV
anLq0C++LKc3tVYfO1QLFZCtJpKIE2ozpFlBccZZ2Ho94PbVurT4qcNw2hSXOxTSDl9AVLr/n4Z1
wQPfZWGJ0lNstzaI4gTiJp49ubImCD03nciyIcCyBVoYXlFX00YjNQcYaTPttO4XSkBqtAUmsqf3
r63cCXb35kmwQuPWyqZm1psj1koevpH21WBHYr8NYYz+kWNZB1Mv0okRAXIrlnWhpFXVMrwydSLD
LaWTghL9trorVF83fFX0HLTpv/6OkC/R1eMYsh0kxqa3QASAl4Y57V+uW8Z2DcIKgwsqwg51JOWI
Qcm5/Ggng+10ecXQzkmYp+TjHeQG7+W++9Gqw+ya2vzahfNBskK8Hyb3SbvwmbV56le5GrolA6HK
MFXg0LZDSXAKXzIV4CvRZQVpv6Vz4aIyNQ+lXi5MSMXmKvLFXbRDhxNaaKp6T1L0ITbZTcz6nVZn
4JCEp0qHw9jb/+URaP0RnH/U8B6IXCo+QqkeByhaGchoFqXoeW7TDa9hOHeo9YUE7mSsPA6u1gq6
7nYe3gzJcJP8vUtf5WqvN4dmFnj/7UPmz/61yflhFqKTTo8b2EIqzzcSEkV5rd1FTSYSHhXhcDGc
aclpnZrYuXi23ath5Tcmyus10av7tjsCiY8pI89n8Jwy6MCqUCCF4ZjGKzNmpys82qP3cPJBkyMb
onbvzUVb+pIhAgPKTxRun09fNJhjmGlYtDxzc3NyKnpbIJsIJYUxPg3l3ka1qwSRt1IXbI1NP7EC
Xn6/umVFiQ1hSKT+3clsdtI47AaRsOLmubhC4MKPPC50xE6YytHCo8Ic1EboZea+0kzBAbx5KoIO
Dw0lto3aaG4OwZxlj9UA0yjjJ73xE6TuZYShmo8WYAHUphWuoLhZC0fC5LJcoJpHTRkco5PBX5wG
1x2sCIWbuSKKIdCyXOul5NZGijlB3aCQn3XzZEKZLGh6TRX17RxIPKDqSO2wPAr4gqPkdoKihAy2
mu7ezv0UwmKNKjjqL0mLP70xmlZk1GLqECU6t7k6Z1mRmYDsSyc76U/Tg/HS3ZGHMJC9RXMObezs
EP1GFHd9Prc29WezzP/H5UMZ0mZlqny+Os0Hy/R1lGCmDyQ6UsWbUkEe67KP8nyQfGIhKY2MIfLF
4bizncg3IydyNHd2jIfipoDOnj07X2Qnf22CyAMNAUr4JUE2YGs/rIfLu+S+VxNDg/nMY0DT4zTh
GerFaj1D+X59XjczhWskbufphV2SIQISSY9wyXSiniofdR01Cuq+NYKmMNxG1LJ22SHBzTC3CS2L
RYRJmOHOqU4z4nq05DpjBJUZJ/7Sv4ZPx1510D/hfQ/9SJTOVkXGxO0bMmeJzFJ4bPDABeGL8ZB+
6TzTT3yk3XYRFvQx9SxPc9uD/tR40rcexAy77r2GdUOQe484yQZbZnrYq1/bAJK2x0R0Mdpy7UvP
vmnYBJohfP8pGprmLC1SnGHjXZiMYCYQHVtbDmodanDr3pZFn8sTDo8ydHQQiEjFLhSWvG++baxR
uHVucz3R5uWIKuDQIcFm5ieQKWjxT5WieCKXIBfiN/LrLO8GO9An2b9u3Vvn1xqeuytI9Yji2gLw
WiPdZLN5HPLfICT90k0iTVzRdHJ+sWVyVZbg/nbN6UFXXif23Ie/rw9GAMFfC1Ka09KMMBiSzS5J
CMg/52DOS+86zGY8s5o0vmtvtuxYp8MyaeDmwo0cZzG1Di25Z7o/KD9T5VgpnmwUh+u4ouFxLi+K
R6bIMWAj/b1F3owpjzr5ch1je+P/uUvwoZpuoau7qLFKyYDKPQZSpkF6t6zh2OrkI7WeOyvZX0fc
3sh/EbkNMNlZm2shENvmFMqIAgsITQjOxk0MZWEoXfhxLiqSSogkK8OyyQiN7yp7wPOIrVX0x/WR
bM6dotkWpJiJpfNzJ6MCCPILC0pjeJPkTBD9gTo9kVQI1dxHyNb9b3jczBXRPGWgqMFdqHlqtfsw
C7LpNrW+FuHjCG6W62Cbxrca3PL7VShtykmayQbAJjajCvnQZh16wQWlupveaAWy/H4FkkVsQMob
IOHQ+KA5cuXExv3bukehh8DsRIvFXSSNqExJJgMKlJCqjZIVv58/pvFZJUepF+SWNucOmn86qLTR
9cg/zZt9N9V5iLPcBA/wNNwolpc0oq7z7ZhshcKZQ6mRWsqXq7F1iu/b/bxH9upQnGroF6UOEreV
k3jqoXSlUxHIhZOfLJ8I1u+SemWJWlbfwFlJTzXQa2TYAuzHPTRwojfU9P18fyE6dN0aj7n6znRn
d/pi+dRVb2bd7QNN8A2bHULrb+CMCG+jY9FFmAcK1gKvGFz9aTx2O7ZPP5of8aMK+kYfaTDFv75B
tiO21dg5i8pLMhldA1xIJVmSg86/Y78nP8OfVHWQW5ID4jQfyJLe16hSNv1CVPSwuXlW+IvFrzZP
qGlZZifA159PNogavoS3Q+pj7eUAUlxP9Bg+kTsQdEQf1wcuwuUO9tToat0oseagtE7whKCdZskX
SrwKUD6j9NXozAzF36OK0SXtRxoeIRmQQTx9bgTXt+Vj+ef2lfF8Hv0rGKJ3oZrayySCUzWPzV8q
wmyIEziy+nuOZUT+Mt5tRSWzm87o79J9vvCtULVybmM2AZXWP6VQ8/IM5CM5aM5eDLwbJl1wfcUu
aTHPt+lnULrCi+rClujyfjq5EEACSZlrvuMHugXNO71zev+r/NG78pN0W+56dFu7+aN0O+2uf4XA
K36yaKw+olfBM1tLsJsGQi3joASV5kLx/L+cW6up5TxSBXp4Fi9207QlKA8aV1e/9JkoJBQt4GK9
q7HkbbmUKQBFTn90it9Rr4l/6JkPIUgnFRFpX97OQDaJNnVQWoJVH/TT3JjaKGWVWYJhwaqgyivR
CC+8eiUTN7eT9A3kc/NXy87tQ6LSYZ9qU+a1FKVeTk36zI36OXSaOYu/lG0tP5QhSUNPHno934dd
RjWnGsb+phzVMXGgDaJ6JrpIf9KURQNCmWL8mZep9isO2yTotHEaYZ8G+TBZqx/KYcqOU2TRESzA
7fxE7VYBc4GcfQ27JjlAornDbTnpiluppPYpk1n1cN2mLtYBM4MwT4e8p2aiZI6bmYjKGisWoQ9z
kpKdZMzoJ2jsAzLj7UFVkXOZLCt0pkpjN9eBL+9xQEatz0IEjqbMi06UpKjBHGGCBp88Upx6ha8S
8OjIh/mmCnAdll+6/XXEi5iWAyTnJgcqOZAWf/Lud48qGMFNkUzEhcflALj7b69FvSXBjlDv44PE
sJJQq5/IqPrxrg/kwg8sOOgUQMe3gf/wdYhSwxqaLPzzltH4lGZ3JYroKWsFJbeXcQFwkH6DMjKY
ecDzxyV0ai1MEfTj4ADJ7+CDeHxf3aqpWx/DfUQce6fXTrmDDIfgRrU1jWtYbp3ytFe0uAas0t2A
ck5Sf07VKUcf0fVZvCyCwfAUAoJ4ZRmcxTPdopmH9U2sQYeBtaXsxnHMTtjmw++ESt1e1qgVOUZW
jx9WqdG7chxqhCUMsRAqIrsbPNG3T3lWofq+l+bitU207KHJJfpR29Is2KUbpgv6YZCOLBzEuI5x
kRJaw5p0yAYwH1uDl0hwT6IE4fIXzo5xsPJD0wjMg1CZUm2T8wNDrGgDa2FTZHJbxSelzyhxupI5
rbAQfmOBQRmiG+C0t22w2nL7hMka3nw/me0rh5Xf2vG+r/C2LJizrfU9g+HCezYMzZhO4OifdvZz
lDvErZ7MY34fPiRu/xtECRkKmgIkUrxGEFlehgvLbOLqAmkRqKpZvJyGpmZ9mGXg7lee9WftRvMl
P/3QHj/0OxY5zM0OYAim+6lw3OSgutM+3Q0ixpgNkzn7BG4XZbqdEGta5APKr4Z1SkVFB5dvOtwY
uVVM5YTpS7rI1X8sUjEhdI6Yo3kJceTYpx+G6JaycVKdDYhbzjjJIUsWw0LjAz1VBm4q4e2800Cv
cYN+l0dQcn4Bda/7pr70XwWeQjSX3OaQpFzNNYKhtu/poTwklse+aFCHcZTFkNz+KQv+/Vl1Nlgu
PIrxZsDyRaXAQhGsLPnRKHoLEY2JcympnBp9sYypJNnBYOke2e/r07a9zf9ugmVBVyFeU8d5M08Y
Q1NGga3imXv8YoBhWdQqvImD1yOwxEJqAVHeOY7OlDpmaAlxC8hh6KMTWd/REm2jJfv6eDaOXR21
An9wOAM0QO854WJTuJH0gEZPlNdIVGRpy5F64YZXGJylZUZIupEBY46e0hBaroVfmigRGfb9fCLt
Y1IeZPs72pOuD000hZy5GShWlBJrcRYammZxq2pkt66OqmipRFPIG11cTb1NMbzQetbr+zaC8K+I
VUiEwZndVM1hQXpgtNHTbO2rwYX4qCh22Nw9IMq1ELpCapXnNqMWSSKtw4Q1NmRjdc9O9qC/XphY
TfkVqTUteWvz5y7EDQp3NZq/SKIg8DLLtvjfhV8N77Poofh8WVptr6proHJawexpE6jmIysCaBIF
Y+OGBd5OoNYnj7d5FVw3lK2YULfJQrUGK0UNIbeCvR4b7ZQgxm290YPg4cdcOLiy2W7uRPe6W5/k
p1FyhPwmyx7m98UallvUVFJTzALkwYwdBNT3YxA5TnscXfrePDdHU5Aq3doOazTugcY0snlqFRPJ
wmJfaydU1lmd1zLBplu++cqYeCKc1i6suF9Q9Pa9rD1tPlmsdjIkMMcgLN6vL9xmSLIaE88urUjN
ODcEaJ0T7UD4gSVL7807hECpgzwdtGjeI6/24qdn9QZF9qk3oNhV1O9z+eQHo11/BReVVCOt+zCG
+cz33xJk++c9SLmebf8XOXRB6LS7Gj3zx+Mo8KtbPmERRNbAE2Oi8Jqz2rlWssqSEQrmrde2LRjx
wJ/8dH2Gty60GNtfEM5Gh1mxsnbC2PqAefqe3kFE5XtxO3ihw3bDHpwdAsCtw2INyJkpbRWbdAoA
yU7Jg3A3vkSP1fs4u4rhQJLkPxx/NrSoFITun/3H58csivE0u1nivaRE8Hzbp/tBdOPcXCYVNwIw
muGhhleJrYY2HZIRLm1REIoXBUQQvTPBOLZct/0XhOfYG63YTOcZIH39EkLOJhHyBQuGwXNsDLjD
TWmBE0hqagfiGQa9CUWrsVjshfPQIJ4KvvhPkv/z1SgmE+fSAG24XrkFfw9lX5kZqNlhGt4EVrY5
Gg2soaAngDzg5zVrdc5QNTWjKcTeoe74o4eLKBwzgMt3yHNymN36cXSFzGyba7TC5LaSBfo3ZkSw
tTHQfmfHwbe8eVfd5nfNoXejQD+IWiyXrXI5nX8HyW2lXO9bA7KBoHvZRU/Fa3KbHUa/xoPu9cnc
dPl/x8V3cup1EqPMEzAsMFGE43SBjuEwgbcToXDvNmkZT4raLLP3Y/aix/CWVLjkikpeBFP2eeCs
7MKKSNjnA1DSW3BQuDHqXZifBKKzeDPOQWHYP/bHxzlU0fooHYGjPSo4+vtj6+NB8j3fDY/XF0dg
6J/it6sBzcQsNNSDLcKB+zn0ovYQktfrEFuXZgRNYGiG5vHCNMDZGa16sCfMELpT8q+1dINHX69i
/mQ8hWZg2buM/DbloDIF6dSNeAaoKsiUlv170fKhxzQ0oK+DsNtmKPPooe25b/D6XAnePf6P4Zlo
kSY2BEhkzvKUnOYdKTIoOxnUr1CxGlpfKvkd2t9Q4VR8aIJBP1eCeCXo8KI5+7g+uxteY4lI/6CT
c5/IskyWLIiEQcUWnR7WnSJ619mcRwOvOvCFeCrmHXtusq6H8AOGh/A6k36P45MUn2JRaL9hiAD4
C8ONo4/VHk1igFGj2yi9ZfFeD4P/MFUriCXePrN1yWqirIC8GAGxO8pV6+jlOoJoEMtirRCkNmrx
6I9BIO/iVPZvVNRDnEWQfNyKuQxoKxpgt1RB4P55XVmhzJ2VSTUBShppTr2Q4yALWKpOWd7hSRd4
o+7NHViDXkf6GopK6jZc4Bn6Yi8r9ExSWSrJMLiCpbvONp9l1hwns3TAGuhDNMNLxwKG2O2uT+3G
2X8Gy0WzSZ5GeFfFoGf1qQtvc/00Kl/V9ps6C0KlyzXEk7CpyWTpE4NwBeetim5oUMpspmial2Mn
o81dYUhOLscC/3Q5jwvtPwi0UO6O5+CLF5yeNn05GeB3K0GvTE/1+Dw0kzuoB7nfMfOhFKlzbg0M
8rMQ2MM2liFzer5wYw1q07o2UVwPXRXlNYufpO7r9UUSQPCldTo1SjusAFFDTbfV3lVqeN3kXQfZ
EE741C9TwceFmBZ6fecDCcHzgscvKwM1BBRirdotftsOes1Up28d85t0Mp4zT1Q4c+lnz0E5s5+k
2hyGEaANOAhR4eQNohh947YKCEtDUlJVoF3Cp54aUFzFCdQM3MYvX1gADvkg3ZUH+zY/dIZTueVe
Ld/MXe0+Do59m+7sW5EE7qWvP/8CzgkXmmSUcoIvMJlTSwed+ExluI28XV/BDRiwDi1ZPLS5Lbv6
fAGxvQpm0wQDpK+6fVTHwJRfqCLYyJe9WZoFZrqF3IjIYC75vJevPJXcEbsp8gJvDU7xlL0pDDXo
qeLiwd5JbpJd6OWOChmvE/OjoHgWCpJ9+uHz+Pocn9twTT6TzkYI4tKbOYAUY6B9Ve5QrouKd+v0
09x9/3l9WjcOhjNAPtKmMujqUguA4TcwGw+ym72xo+LYvn6iY6D8Tp3BEUBeumUkSqGehSsynKbO
C4Wm8iS1Ovp28DQmPacPzR17htSucbvwRTrzzv6muJnXhK6qC+8VW1YEvWsLsmFQ+4Es27kV6dJk
KFkYwYryMEeNT/iUy/RumKXuoMihiHpka6BrtOVrVsaUmXo6S6qUuWUCTkyt/j6W+QuJvloz2U/9
7+vTuuFHLVSjoD4UcesiTnkOlqZ1HDYNFtKuIneUv48QaDTq5+sgGx4Nwq7wNAb6ohWdz36OythX
pg15jBHSZ7qDGN18RAhoCaxyCwYFOThTTeTv1YtlSqwCzWoDHk+RwoUATG2JngU2TlIQ4RIcoegl
v7xfTLFdKM2ia2mGQTa/x+0ADqYDeK4rJYBoM9KtokphKMtgBbi9DU+NvDHU4wj8DBf0x7NU2HFU
LkqQVjc7shZObhHK4QNEXmEfZozcghPrNWqmLEY9e4gHFBNaeHpBMgBC3xLSUKgMHyTkQJO5Gw7D
IGlvRdghikdTRb1PazWbPaYiEJELo493dMhVxWMISm67dqC3SO+3d40yRfRYm4n2YMwGPPY8zQHp
p/hokEL+RqbKOo6J1R0oDBhcJUqBmEabNQWtl8jVguM1so3fhVyNwaxZ00ciTfpj1YWgGoM8y5c6
s+hRs7Mx0IHxWFtQI6vBUx97xWizGy03jHfWxM2OZFOsgLF+6CdPiSQwEScQop7lvIvcqZXZd8Sr
aReQSKkO1JgR8bSDWTwMZdvPR0gHDeGDDYXc+xT0ycwdQMYJHpIyrg6mHk9vNW3jwEyYHTmV0hMP
ZQHGLk7UGUQLVlVPXgTuByhDk1i6z0kpv2fNHD5WfZdAFMREq+fCMuuZ9TS0N0wDxz4SdHGJLues
usEyqmDCt7PpF2kIem/nISteEkpqJBR0WQ7Krkt+d5AoJAE4+Uo8i5smzZCAiOg70Yb+azVHaK5j
sZV+KFGr+m1EtdGBXIl6i25G5Bl7I5QEfnfLQZi4b+JSrYJAk3+fSuwEBrQoAmEqPWK+2QXqrEX8
D5sgqIZBrAgsqMyceyHNzBP02KMmRbIeWRfk1NNV77oP2vDheFn9C8EFHDYkO40QNBN4/v+W6YaX
UmjflgPqX/515zGq+tdInEuVK1rVg4TBdNNeaW86RNsi7Z+NIwL8eRqOJKgNQVeLm6+ETYQh+F60
f8qgALN/sTOe47nwtVDZXZ+3y9cuJGVlWUEuDlJ04Go/X5oEMLHUVHgFL2ZXG5HIkPrdnMq7pK/d
kBW/Ukn08v75FMS7PB3RFASHoJWMEZ5jsqJp4miRU5KekbIpb98r15yd4qS9vER37Ji4xrN+l/mN
Rx+Kj9iHkgT2uyNqYNw6TpAC1MFdgxZXVMuff4UeRqa29Fy5ahYYEIekozBfs2WUawjuqIeO51hZ
PSDsMECDJDlN7gcyq6ZDHuzSUx+bQ3LbOvZB9FAqGtpiX6sQoy5zs+oH4EYq3i7zyRnKw3WzESFw
T8z9pFBt+jwp4V+75G4kj9cBtkJQhGKIxxQTwhOg0T0fQ48m6KrsJ8TcFZG+mcw0v5ZxhLRaY4HF
1bHnLg8KEC/hFCoM9Ij0cZgQr89I8bON1BT2m3THOhlYI/A0W0NfhyHc/s+jcByiRc5woK8SrgJG
LKgc3LKaNcDyAavVs9o+q0gDjaxmIG8ZKXeNjfrwqb4piQBJ5Gc4pzlWcpFNErKaYZ3sh+hQ5sgO
9F4vn+J4f309RVDcrI2KGbEsRAq6GkOvNxJvQtl59abJjVeCTuE62JZTW0S18OgCNWCFL5FroorR
zob/HGpwdCVOjZ4bbW+3qqOPhyEVnQhbC7aG4xasUzJtKiXATQXquJg3yb9D5rD87fqoNtK/lmUh
j4TKATy8oLvn3DCYrbfxUEOmjfrUN/f28y9UB/2A60QDG6rx1J28H45gaX8fbE+U4tk6whHk49mW
aOSyatagI9VzHdix1Duo7bZQAajMlX99iAIU/t45lZFsgD0bWZG4dKz4wdCeDBF7zNZqrUbCP44U
czs32YSR6Ogj2Q1q1qL0QznNysKuVITp8/UhieC4PZZMWpN3OeBU9Udu/igR6dfg0Y7TL9dxth4J
oE/4Z4X4TE/aFJYiLbew5Lv9IuOt0Zlv8WiGQ+DW9FGqwBzrzgqSDwHsQqzFH+YWjk8c56h7hWb7
uVG2cCFtSBUk5XASFLpr60+UPCtgaIsSL66CfhLXrG3t76WwGsLmIKIEo/45ph0r8RBVGua0Kmu3
ntVjRekzHerCV9o7hvIhyRbUw275L5ugB1BHRGSi+PYcEhH9oJoDQcwCml5fUh908HM5VlLKh9pq
3g3LFFVJbSIij78USaHJ0+AGadBe65oMcWY15SYqvZRk3mdDonwjWSjFbqM1Yb4rRloIsgIb5xso
tMFegb5SXI/4gxdLXGbGgIx1GeuHip7MsNldt5mNXW5D7hCmit5L1EJxI5OQ97Q0ijSenGWFr89y
DE3NbkS5v/nrOtJG+nNpj7BRcYH2BEXjX3iTgk0QtpxQZdrvBh+6L99t5pVOCn1h0SVnYwOeYy2e
YHVuSyAIIHELLHCUFnfFyfoZB4ZHAxKQexcqxyf5Qxas1cYL9jkmZ5ZK1UxkwGZzKz+G6H3l4Pbm
ZW7iqqf4rnduUIQvmNHLxTtH5CI/SVZAj0pnlOqhdviH/JZFbu9Mh8mBdKYfPitufkMPpncd9XIv
nINyweDQkQqSY8sw7edZOoKmcDBctUd6CAwr16E2As8zLJ7YpCqYbvQjsKTS6XwZA3NNV3suj6n3
YD52z5FgbJsTamLDIU2PpCiv3gz9thL5Hbl0Wzq5MzxMqr00o2jdLlwm/jKYzBXowVsQcjSWr1gZ
p1kOeHacaQkRoNxpQy+On7oJEgiVm+k/YibSO7g49T7hlqYIwyDQNuXscoqg9EVMSAKmEVJe7K5e
+AOSRz3711flBUgnprE8XiBvx12V5xB3ZbkAUJdD2P4k5UGLh67S9hsIL123jM0pXEFxJ3lZj7Y5
qoCapFs5Iw4poDSU30QEc5jd6v+6xJwbGecl1USNZbtdplBugiwOj9Ew7K+P6DKi5DC4yLVI7CLR
6DJ707fSeJoUtKePjjXd9OlNOwfZ4IJlMq/3KFeTIFhpJK+D/WT0D8g2ohLhRfA1ywSehRLc13A2
mhJaVbKGr2mZS9ujpoMjzKYOQ5NQbRzBOu0QOWi6Y1z6VEiAsxjKBTgeli3IqKPEhK/wlIwmiywQ
y6K4mnzNEAuSZriT/h9p19Uju80sf5EAiRIVXhUm7WzO+yKcqCxSOfz6Wzz4YM9whBGOrw0/Gdge
Us1ms7u6qotdW8u2E1QmoUPqj/VX6YDalofF2qdYtG+DsAwoE4J+rvS5Ue+ZhkRBXO00E7ODmBxS
0IvvXlUTbaZC3ymAYfdF+A2Skh+GupLdXN4j2HpwYqAMhHyDkD/QlJPwwPSuN3Mbq++H96E0/ZDU
mF0sMJZcvYUO2VvMCjio+e1pDCKafQxDGYRme6wLtsaDsxQ6Tn+KdMxoCLHJvMVGlOjFRnGgOr90
3J1V9F92/NSQtOOtXaioD8BQZXFQxb3p9pao3G3Yi4lCu4J3d9+4KX/QIQu14ukXSfOf7Rb5j+Do
RH3jPBo7apv1FTR1/xRodA7Syp+6+lhoQTrSIEvv4+muIMF1o8v7+q9NEd5OPvFs4GR10DPxqoTN
VUCSSc99My2GbZ0n42fv8OHpukXxF+UjhYX+s0rp1o7nhBe9SE6o8TNVbjLuKiFz49HT1ds0Xxup
urhHz/YUxPvn6wu1akoJF4lJyQ7QRd7xJkT8+HV9TReZiGRFum/6ue5yQ6xpGjsPyok7rbNuy+QZ
rF0eeiYrucEC16Y4l5i6VlUd6bghbWEOOkXWqUgOaGy78eyp6iM1cuhLvNjm93Twcja5ifHBwvuu
XDkfy/7yj2lZM70ZFZrZE0y3UEceyKboOr8AyUaypj5/maSLPQV+xcZHQ99Z7kFY9ajMNYGlgr3F
4aaePBLdopXjavoBUHpr9uZ+ZXGXWDvJpnQarBk8TRqDTTMDNsfa5KrhKeHRTjcKvTGr7RwGpuIn
q+xuIqhcnImTtUofNOltpcs12MVUqlc7+7q9oyaCu9cOx6LDsFrrh/kG72bMj4bgyrzuvYvfFEUC
NE91dNvlFqrWpFPmFEYJv6lfuyF9TIbBG+K3XFm7TxdP44kl8UtOok079rk6DrDEwtzncezrfbLh
Svkfgpp4S4KTDdy7KEKcm2FaPyoJ0bAgqBR7YK2MXDtCHC0N4yvTupUpyqXtQ/FNB4Up/jNkR7Wr
utAUFYqyCim9MQRTRwtZVqV6DI3Ou/6llvbv1JTknzranJGO/ifqbUXtZ3pL3Rz6Vz436fa6pct3
K47CqSlpDy1axn1fwBQrQbP9RZwHk9911THmP9A41ucvVXvTwh3p31n2pI2YDVz5BUsx9eQHyFW/
cgRODrP/SH3Yz6I4qPZRAweITR6KZA1mIrZNPn6npuTwXYVG40QR85rZ+p3Fbxne6szsfY4ul83j
TW/8vYIOdtcR3gloLUTmJYtKaipZ04f4kCXdO033Ch04v+rD/3IQTsxIWZNux3miQaLKQxZ50zJj
M8NEMtJdXZAVvOHCHmKUAeP/QKBCcFEuoCpJ/r/PZTlDE+Sh4fiQ0wFjfGQ9pK0ClvEa+pZA+9Yr
+YR4jUgfj4KHhKIGDfumrP9Q8s6MiyJmaAklypPeFZZXABSx4o3C3WUrBip9gCBZqIHJiqRzBSLk
QsfDuKjeIP6tgsUVlMXhl+1MULQtXG1tbueyHwriEDQrMIFHMY+CsuZ5EKsYFFnqSmVeYnNXx4x7
3vVuN1sQjkI9daA7h8xBQqACTZW9Dr1gy4oC2ibbdk7dOhrukhJjUuYQzKb1ojLNte18mzvZJnUy
n5eOl5G1MdGFSIif7CAIgl9MgH7Of/I0Dnk1cg1QwqbxeYhsJHXz9GfRPl4PTku+Big8mh1gmQDm
X4SOk2vE6kslyXqDQettSwlKhPE+Gl5IhjdRu7Nwjv9/5qSoy7R6Vq1ZmItemRO7mnOX9vdx+FoO
vVv8l2cARRsHimjoqOiaXJQpeJWMjWoyD1w3ue3WqKCnmeY35C2x3YbuZ3bLwr9PAQDyB8AOUxSG
BfmW8x2NSEfHOB+Y19d+q6PKm/8qp5dBXZNvWgjqZ3akgBQVzmBWGo4RtXe9c4AONYUCpTZ7OV8F
US0kVSKygukOHE54b8jeGI11bSSwZWkPo/GgjB7BA5oknqAZp87G0nzGNzXwYqm+tftf151mKX+F
c8K0iYFisGVLTlqYVmoW0/jHSVv1R1Z9WRSCPzsOMkEKHFC3zceVc7EUCk9NSo4at+FYNia+otmA
knh2ngt9bSJz8QOerEpKC2JTnwbaw4RSxceK1hslqjZ9ndzSLH/v42mN0Ug4nhx3T5YkQ76JmTfc
brGLVjX8rON7C7pCeRzdowZ24Hr3rET2xkGhsjU+GnstMV56aJ1+Q5lj1WEOhB0drDZu9lkVVCmI
pviT0v0Mozc7PjL+rNlBrb+AiH/Fexad9999dqSDkiiElJMNy3WV+gp0muY2PlIzva9N9trwfDMN
T5Meb5Wo97P0edLftD5fe2eubb74kSdxNtPNiQ0cm59VP/PwsasGH+LiRXoPSta835cz3mLvzRre
cukWwWSaA3iqAQySfNVOU6SOpQGrseaX7bPVPITDJi1X0oalO+TEiiEVBrI07JhCYYUauNM73K6b
WdsR+kUEePDl+udcyB5MFShPXYxwYepDOjWJNZWGBqIxz7FflTLbmvxtcpTnWi1dhZnHlAK0TeOV
ybEVo/JT3aCmpgwtjELEnPWvNLxJ8aCEuiZRjyAods01/jkRUKWzCs4EQTdvo2AJIqhzd0Ebw4lI
jYwFpCG8JS6p99OqLsCCd5wZkQ4GLcwibHUYmceHFq/03IGeDXKwNdWGtcVIvp8otsYsLuzY3wH5
RS0cjd3Gve4XC9HUVEHYJt6oYLyQXb2sMNqeWUiY0NA18jeHBVBcnWiKAuPax1ncN93Qcb2jmIKX
8fnHcQjmLpgKUzy8n/tf1fBsRc90jWR24VRhQf9aETfUScSYM3SUcgVWFAuFUigb2IEZBlX3GemV
N6zJoi3dsQAnahjCNBEroa9wbq620VIiwpxVgPjk+4DpSKCjTPpozTttCIZuq6z5xdInQ3PJAs8W
Wv6omJybpMy2jVwkg5hv9hOw0DtWwKK72j5WRrISgJdOMKb2cZSALhVjCOe27CZmJLRhixWxy7K9
o73G7MOG4BVtf0AqvEYEvu6QS14C9wCWFQkT8I/Shk6VCUHaARYB/4YaChQTjOioYXKX5H+Nj8Jk
wIkp+X2PnkNGq0yYUgYhiLtTyLsOPYOZ2Wt9jOVV4QnlANWJnqCUijUYq+ZjRJk3tXX+swwj9t3m
mvIxkIY/NxYJaTCxPLoZaJwf83m2juZEinarQUd6Xykc7ztizEx7ANRf64JkjqveV3Uo/13f/aXT
g2RHc8S8HtpN0u5zOo5NN1kMGWoOR96YzQMFbWMOygadxe5Qf163t+TLgK4Az0GQ8wN1ce5fkdnx
njewF7eVmzHA1D9HpOOm+mAn8YovL64NbV/QUKBqfdHcACMz63SxtrmqtfeRxFNALH5bRxzDsjO/
y3KW7LD4NSzEQlMFUsGY4nMwoeWg2HK+xpCDE2zIAFvm7JMYt8TJfWo+cvJIyOjH46ExAvTvru/r
wlrPbAp/PImChjXXvWE33IPwjzvns19M30TBjua52wJ426L3fd3iUqvuzKTk4uM0RKNlCJN1oILs
09gW81Y0LDVrxzVMp/O9E92iKNNWm5I/cuft+g9YXjJoHzWITyNnllwX9zz4B/MO9A7qLWd+0z7Z
YNHXocWLonY0rYSppeKIpelozKIvCwSDHIXjXK8SlHU5eH7M8M0u1enJigzteU5Gonl6n7efg6ln
O2IU9HdFO+ebM8Z90PSg3nBHdPL2mNOgH4jj+G0gbbOf7DSj2VZhxjD4ZtXHcVD3ZvZOY2X0C1Nv
/FSptd/RrKOKpWmR9l+eq/iC/+ygnK5lmPvioQZHTVUAU8mOOXdTv+8qT8GIYYeh59B842BRQEPE
/DnWa0rzS3fpmX3psmGqDfKkCF8wmvdp5hnJO0+9SPWm5DXWdyP94KtS5Qs51plJKf4MCbJ/IpyG
kMe4/6XOd0b3+7pfCr+TctIzE9J1zfs+n0cVuxrHIBUGPkPVNhT4d6fYFbNfC2cNrltcCKogpwST
lw4uWXChSvuoDJozzPrMvdk5TFAC7m3Xqb8n4dZa/WZLplC10QBpBm0NKsrnccapC8yFRYAzj8oX
K306A6WRBTop3HFeg9Qs3KEYQ8MoDbJUzbmoEBktePzAo8e9tkDHrzwi0w/S9Edf7a5v35IfYsQJ
7z+EazFUI0UyrVfNsM817hkdBQi9tIwud43ciP2hadnsTo1KYnd01PJoKnY7+EWK2TW/isbib4Hw
6LGe/hIR807COETNDbXXVaDF4/GxmX+w5KNFz3HK0HWZ1+jYFvcXXFDWHzraC2Jg4NajOu2w7Hxu
mBtaILcztfKDOdaHkgOKcH2Xl06eBo4jAkwLNS5GpPsoDm2g5HAsKgzTRaABAsFDaFsrZhYcFOvR
hDqSuBnkR4dqqHarzRlHPxVbFroqeUb/1Mm+62tEM0vnHNRcOgiu8K4lMs65LzHNZ4D/2rNBkFK+
8QmKA80BlL6FMm4LFu8R/a9v4VKzWJDtgvzFUTG3JDM52Epdc7DG4w5Sf6vZFtm6q3WJCw6JfoQK
ivPJ2Fukv6XlCpPen4aiHNNODFtS6WLkXaa2OgwbSu9VHcg4FD91Hmj4jUAVsho2SXhwqi2ddxAu
aYyH2vpIos+Z3TVrTruYdpz+FCnYje1U9J2Jn6JAmoziXA4aMFKFT9VvqdV4er0jxTGa/XJyIwXY
ek8IBl//DkuujJKKgbEgpB4XY3GWHuqRoVf407YTpPQ+jsHUxj6vG1mKSniJ4cjoKHBgKk4KtcRq
SQHifiiao9EybHLyLSy2tnDkepNOhzrtPRPY1+tWL5YGcIfQUxVPMQDa5fg+c8cE/Q5GSFIGQghw
uoOdgVQrfvwH7XzmTrACCgMT3EJ4HeEMnYc5DHFEcaHPIPLHkEpg3MY+2et+eTNtcsirzRBNif3R
w8SpB8nxcut/O3h2sFbnvTi/0o+QCgeJxWltqBjsmrZgRgebwHfnJvSb22TP9s6t7VY/s19H4mb3
3Lefru+y+NPX1i++wkmY12Y7rrMa66fm5I6q7upriMo/W3jNhAj+Jyb0qrZ7W8PqMH0HvUfj6yvd
mJ8/6MG+B1ujaz62x+SreGQv7d38HfrukeFpQfjt+jovgrG0xdLFas3Q7lJ1/IgaA0LpQ6puNH1X
FEeGWHnd0mVYkExJN2eUqyX4nmDKcvNPzKubo8u/F6/H/k35be+MpzYLrJVH/uJXNJBvYXIVSZfc
7cnKEfXyCSPLsRa5Vud4PP5xfVVkcQNPTMhfMUnUUsHQucdyX7uv3KTYtr7iWvcvqeX+UN34t/ny
XruK49VBsa38gWNaye0wXWPedTfp2pD2RcaATQbsBAUDIkQd5OpQNqQW1zmadYZ2IMOhNILJ/s3Q
WvrrZQs2XOCoBQcH/pVCH82LbkrE3HGbJmzjdFG/K3unnl2rpGbkW05s3yZqEd9FTtwxv2ZFdTcM
ef6czHpyyAtSsG1Ya0rqVhWkYokZ5s8EXFlHko7jhMrKWO1McJwmX80wAJ2XslRJAjNJJgL6g4Q+
546Sgj61IeY+bZoKO5xrylp99DIAYX2WjpkaFQAG4H3Pj2g4ZVFYgyEMg79UDaahDD2jaZT90AqD
VYtyBRmMLZ06QCP7yl7JlC5DPcwDZAu5WdxjoFM9N1+A/SfJOBg0E0KqTWtl0Yc96Ryyj3W5uf5B
F01hmAdQL0hCIOyfmxqdVEvLFFSaABRMrqWVyT7mJhrN/bgGrFkyhS8H9wR0mWCg+txUynWFDXkD
fvmJNzfMNvkjSVsb1TcdRBTXl7XAbyRqeyinYxsBn/1zfE+C7Ji03dDwCteUV74492w3+lTz8XhI
3CZ1s2MbgL/jGG1tnwZ5gED0Xm7XxscXFnz2G6TAp2WQuIkG/IY+PVL6FlufqIivLHTNhrSpU6ZG
HbNhYy7vw+4e3BVp8nx9Ly+D6dlWytMu9Tg3EOCACWOeNpqW7yAL5f+9CUANDQdYEYeqMrzFAgqw
MkKYUFJrk5gWyDqylVUsDe2YpzakgN2j2lu2CmxUQR4H6UPxah/VPYkC7eBska1zd177OEs7d2pS
OsdNYsWgboDJfMYMfwH9hpXa4mX2D1jeqQXJxSLI0aJxCQv10XqOPVJDOIs+4bXoFpvBB2GoZ99b
h9JT10qM4g+fJzHnhiW/wys0QRGtLj37MX/ofQx32p/0hkD5w95bQQ7zzpv21t+Gq0N0i5bR4DHR
OcUNJJMymLRv2wTSWZ7JEtcoX9IPkMBhats3QY0zfr/umAsXgYl71cEVANYpR8aTIbw4eVe3AD5q
91Pfu9oY+SpokkzfDrdTaG5XQTFLBxpba+MhjpcFiprnUbJLY+Zw1qNQitRPHQ9F+q1rvOurukwW
YOHEhvDbk+BY67WCJgBsYH4t+d0372rkp/HagbsotgsSaxRt8FDChP1Fk7GhregMQ1cjfFUP/NkU
bkE2lQ2N6Olvu9uSKWlB8UDCsVZQXS7ojQKcWRE/m8CIx46rmdCJ9ap55dm9sIM4Whh0pQIkjmLG
+Q5izN0xUT8uPM7vKx1cpQaG16atwZW//1Tgk8OQHOrbpk5U6ZxFxKysMuvB2A0G+SkBwdqc3MWg
BWyM6um6VyxEq1NTf169J14RcoOpcwtTk1m5Y1PeTx3/vG5iwbnhEQQ1elBZORdv2MookNNxmBj6
yC9C/SHDtECcren4LcV69H+F0BI6whSrOv88HWRzhiifQOA5bLr5KclvlPQtIntq+HYCQaLqZh69
Ib3jORSlXq6v8Q+4VQqNqIviW6FpRwUL8blxs6UWZvEMKD09QpwbQoJHex9k22yLwdvJnTbOo4J3
LCikOvdV2a4BZpa+ooDKQIUcb/gL2KWqKFafZBQEyEUEzkMcieQ/pIwAvQLZAYi7DbDt+fpoR1lo
4mnhJfyNssNMHldTxYU3o6OCZw01X0D3L+s4QOpNZqGZeJvSm2zwHbfc9O74mNzOj+iGVsrmG9mt
FZvJ0qEG0xFQEeh/AtsrHeqZU9bSCgsrMCPdHT6aoAVkNXExxdy5hXvf+2Tr3PGdfhfu6imw94UH
9krqRqAYX/sxl3OXBnbg5MeQ813O5qLmeYMfA1YgzXHTHnoDETg72od0g+ek+mE9JV6EB1Li3f1c
8WDxty88+MS2fAfZZaJlJWz3H9nv6QCWtaByjYfu84f9c96OkJRod8PRtNz00doyodK0WktcihSn
yxdufhKMuspIeS2+BQucZ/0DlUzMq9MtnM4bA+X2kTzyFcz6ZVUPbKgISXhHw7VF7Vgyict+iGrM
iGjtdoq9KWhuUfe6b5ogexhXjC0sT7zS0SURHKyWTMg7RRmr55ojEGY7tVDcGeVZzHVf/44LoQDU
FwAUiUkUlASkz2hTViXc1uBCmNrt0Asy1vAvfwopkqcAJgzZTxxUdCVknq4wLOOmZBYIu++abfxu
DC7I8DGj9PyQfcRBlO5QkFjDSS0djTOj4hyf+AZR4qK0CxgFEGsb7QBmR/67az75u3VLduQekKl6
E98WNxqi30qm8afAcbFixHaUBcADifzv3LjlzCNGezH3iimsbXWb7u0DmLHH7+QBaeFj+Zb4dJ98
Zu/Jc7ptV67PhQBlUoLpN6E9AdNSrb+otFqPwxi5YXkbxndJdWs5vwey+2u3gdwRYFSIvCjyyMMb
dpaUkKPN8HSu3jTjw8z/3vdRZxDgctEavSg5lE3XTplRlh7vgNDKfFLe691Kfia+gvSV8D4A9gyF
DQxpyO0YgpETE7xeeOxpW614Gewts94Nc6/Sp5DmLoYp3OubdnGgMXYCM4DqCOQevtC5W6gqJG6R
moFap81cbfK5VrpWsv3/GZFeexUHG3U4wggNIfOGQVm93DZrn+ciaogBGgOZCx4fYN+TU1tVG0Zz
HDP0GQB+jXV/ALDi+jIu3PiPBdgA0QSmU+VaZdtxnvQEjLNj5fhl5dvOkwbkpvr9upmFT4K4h8E/
SjTBKSn+/0mYCFnNkT1zsDBWrYtZFHeY3qO/TobAlmEA+gU8L8hjgFA+N6I0LKa1Be6mMtYfMSLv
01Lbkmjlnb+0lFMrUjIw5UPYpWiEeyUUaDAiu9WS7l631njvF83o2C9Ukg0UH6XY1o8oRZozaOX6
nB7bUb+1wM0NDou/d2NM6yCSCUZ6FRWf8z2bZoWYNQXKtQHdGsK4Veku+Hqvf/2LMgE+DHhFcPbB
HgS0l3xJsKpEHdOE2Ailm8FJAjZPEAEVdFcpFNQG0Jus1fsugo5kUooBqc0ra2wBUwBjhsfUIOHf
orD1M8hWGyDkrrc0WbmNxF88C3OolaFsi8sXxNQWMCbnO2nNzORUsEfadoNUAgnZAKaAjG/N2X7q
/wMDhbAnWPM0IogX5ashDvUu7ApBbAjGpy4PuAlO2y1LPWa9ZmA91x7j+MOJVvqBS6sECtUw8JDD
lSHzbuAuGZKiRolJrw9RDHpAwSd504yOy9agcwuhCT0NMflkEIj1OrLXlFk+VwymcPXvCz08dnnW
4b34u3PW5taWTImhLhX0+7gy5DeqUbIGwzPwFmr2qttovLu146k98qZS3Daa/kOkgso0Zo+A2gEL
t3xDDcRutBAjNF5NzABcv64N3UuwpV8/dkvfCvo7Ql0MZdyLxNYBtzG8B50TpmWWn1mRBcxj+Zho
ORBXJdtMZfnxXyxCm0GHurqB3tT5Gaisus/rCrSRdk9/5dO4JUblzlENYg472zTmGvnI8gr/tSe9
TJoRwCMrhj1eJL/VuPWacjyMIENrlOrRrNfIphZisgVpoX+WJx3xCdl1lWfYULscMB3/AgjPhiXB
9T1cNIKcD1Ru4Hm+YJYp2eTYYN3EjZyRfaU/tj0NQHi/4huLHn9iRdq5qOjqLBUIhjEmG7UOP7q2
utXnH1FSr/R/l9aDFpNg60cyg47TuU/o85SmczohEvdP+eBAUFZx47Xgu3DDoCaH7jL+QZ9QvvqN
1JjqUBFsXKrmx+q7mryH6C2VYfNYJd8K6/H6N1o0Z8HJwQOPsUldWtM0xiDPFqrtzcwPVnbM9Z/1
UAXmLw5a1l5/vm5tIQu0MNyMJACJDXZRymtqdejUBnhJL3OcH0puB3qZrLwDltwB6ZmOQjfSNEtu
0uMQqQZpEGvxeN2rXel3w/SFSi60VenKPbnkD8ifMKyNWQ2Maoj/f5IKJhq460sLzfoUnKi6DoWd
XUPylSfAZdEKt+OpFenyMAE5K50KC2pzo/ipzNQ8hKNePzDST6+aMlvQvDf5Fr36HCVJq7lJOTqE
blmnzj1xhv7ZLAIy9Pu//5LYYgcvVvALQOPhfO1dDsKbPAYTpuaED3rCH8bq9bqFxQ8JFXYdAQQE
dTL+mkS0dKZaWABsOTn0aqGl21HXqhijSwCitXG/Vh9aMolyA9DeNoobcKHzRWHoSw8biiCc5MXH
oL7Pmf7IBZcIisub66tb8h00Y1AcwW0GpkjpfrGqHjMiUDrB3CPNXE6N305bHFDkrlbC49KRQ3sc
+2ehYY15mPM1Ja1eslno8AFi8ckqzJZjRGJlMZdFLslHJSNOMtEwNnESlGoX5sMWMnLm7EU0ds3U
Z5XuGfF2dYhzKXQBmIK8A7PPGGmRgommRLU1U4BTeN3uE1Pfz0l3DPNxNyEuh3V3yIzav/7V1kxK
DtIzcwrLCCbrusI8sOmO9o8WKjxRGAA4Vyb/ITjjsYxZB/FiRmX8/Nv109QbkWD8b8tk21nqR6ny
A+Noq1nktp0SXyms4PoKl44AcI5C1wjNQkyUnpuMq3mkKVTKPAs9FGNWN1NR3hgMpXKbrlRTLtGt
wmssNEAxtYpyn9yUJBbmIViHMwBFSgiKD66BXMGKNmn2Y7RcRb+rwmeLbAxrJaQunT1ULpGMC4aU
iwm0GIjHOTMEqqmxXK0sHkB8vgmBq72+lcLp5WfUiRl5+qzB5CA4D2BGraMgat8U1J0rtonB6tGn
K1fR0mejBBk4XjSY65Lf2BFVtJTkIkEewQDehPZPpxosT2nH2J2cbHt9ZYvn/TRQSl4SOb0NzA2+
ltnpd0n9xGyLYbpr2OY02pA5/xxn+lEX96m5pjm3uFAKdnUwIjsqfsO5f6aYUhkAuBCgfagL5MRl
KeRlDOIW5sr7cHGReOujxIOTh5FqyZTNlGkeZoCYzLa1tUPr6FF+i2STjy4o7Rzot/RpY7vmQLI7
zC7ETyQm3Y0NpZeVOs3lmvGcw2HELxEaQXJKQ/WBDhxZgIf6bTCY7hQyPwIvU7k2sH7psTAEllb0
4cQ7Szak9wPtdAf1zbA5lubXWIARptzhqQoczcrhuDyD56bEmk9yJ6o5XB8NmNKm2m2cwGFIo9ZS
iDUj0rXUU9pUmgAAFWEQNd8dpQeTzUoitGQDCA4EEtRLTISy84VAJKhWxwgggQxyTWbe7wor3+jK
Gk3nghkATnEJQCwMWYNcep403LD8D31bY31zVGNrhThyEY9WAsmKHRn4rysIcYOOCTAQi7gxVzaN
MgYhXVN/WTSDQTQRf3HTyGQwigN67KYysWtT2HuqzTDBZILRs+3Cvz/GGqAiGNlAcQWTofILJ6pq
nOEcLIkJFN0KO8AESpbe2izx7frLBPWWDSmpeQ05e5kpiCYHXnIo4gLwLlOzmEkTp2ECqxCze+F1
/UY4LjYVnXkV0lEUKmxF5ATXw/JCnBBaaKaDVZqoQsrpgh6leTcnDIpR6qbXv+fTsJ2Rnkx02Fy3
JP7S+dUGR/zXkuwlYcKiZhxhqbVfoUODWydQMOE8j1+U4DYPqrX2wZpB6cLJWxYCOwuDcVOJ4QjD
ukuHjUneE8sOGuXDWlPyWNxLAkQJZsSASpAv1A4jYXRsMuZpJtAV8eNIJl8N3X5NJ3vJTwAD+5+d
C/LQmnGVhyYWlmo6arrvhjN7Yeop9KNw3m1ljR778twBwgGQBVoXlnWJlqUJ72wHnU4vq9tXlGag
vEtSv9T5sJIpL96eEEkQzRiBG5HBlynV4tyukEiionLQbfAjZlEVhE38FfbDz9khb5gI8QgrHzRU
1q675+WbB3wNqDrh4Iu7TIZcWHM8xBGYT7zKvCETqM2iaMXC5T5qYkQH6Ra6AOIFdx71xypHoaFD
/OKYf3MndUiDrC0cF4y+a0yTS4tB7RjUj3+iifzSRkctV0BpDrhnxF1KH1Zfb38SUek0Q9oFECrE
ScGsJxZ7chd3NeQQ6hCxaqRNCYppemMVtN0oE/iAVeW+aAx6CMlw1BTlYNv1XiHstarmW06iCHTF
iDVN/IAekoH0rz8w0u5CBRlZpOr9Sty5ZEtCUgKeK1y0EClDGiiFuKHuAR3KYnAWKeaGa8VOjYH7
M1Wf946XjFCnSENPHX9EM/VTLfKcfo1ebOHLQ7SaoLoEum483KVI1PAQHchJkFZqh6i33Kh+IhpZ
SbCXjUCzEtxeaDTL0QeSr1XBpwjhDocnbNStCR0yY41o9w/GWvrw4EgmYqwWd8ZFbaDJjTklDoIP
1BE3yt13jKF/AzWRb3tV426nH/X7k4D6ljfH7L5287dn5SU+8C/LX4XWXaA6RQMGz028ySwA6+W0
vkurUtMzLJiNWQDycWsSwx/tuAOVg1/XnT+F9ZPGa9ulzVqoWtxsPNSEdeRwMn0D0u5KTyhsG6nz
bRpbD/yCN3m8Bu5cOMdY4r9mxI1zcspoWYPErYOZhKHTlJt3bZx8Xo97C7ekaE7i/Y5xHUpkEhK7
4nNWKPieZv1khHd9+aED2jU+2c2HYey6cCVXXHjAa2f2xOV2sqR2au1wSlJBuOGz+i4DJTTK8BrI
Ng6G8uVAzXp4VVYZlJc2Ev0EUAkLGAmkF86tZj13Kl7nYLraQTLQflQD5pFPvIdM3/CLfb/Nfvy8
vq9LHnJqUVonVDpZwQGuQnNGvZ90dgDTy32ifPy9FTTuMF4KhCfqWlJkMSsHANO8EExNU1C3076q
Gx+jM2tlF4L9kU89BDlw7IG0BHOBWO3pV3OGbLRHhq92Hx/HTb9vADjUvtjR+IGJ5jVI/5o1ye1B
WRaiSg5r7QaTbDtzm2y1m/pmvgOZ+AgQ5PU9XPINsIMKjB9QRhcNhiG14wr5PA4ZdKD05hfertcN
XGLTBP3siQWx3pPdszBF2qkFLID4JN+3H8TDgABaq66p+dmxP8zeN9SP/75fB0QLbhxMneOFjlrZ
uVWSYoS0NxvEKPVFowedBEO+5hcLqSjATWi/Y0ZXjMtI5yqkNQnrcQC16j69t29fzJ9k79zNBxVa
9B5oQX1MA3nKGgHV0tkCpEoo5gFThdB1vrIQsrsMAADELLDXlLXpRjoqHKsV6oV8XiC3/jEjHOfk
s0HgzYprLujx7sFc3/vICJlnvwBVmG2tW3as38xddePs55XQ8adGK5+2U8PSaaMcAwS8wPrI9muE
4fm+PA6IWhv9GSWzX/xYQTgJ1LstIIbonL8rh6DrvPzb5E8u3a8CgJeuiNOfIx1HE7TQkWri57RN
QHfWc+P1NyD3DsizoNTZjIHjG7vqmNxn7162xju7aBwgMDQ24WV4QZ5/hMi0mYMqIU6nedNBQ6zB
kOvwmMV+Gf6qwbLBVt7+Cx4NtJkQYgQ3BDpw0t7nPdhZHUHMpCcqZKNGlwyPLXtIbFAopAkA3ysX
4oIvQzpXQDzA045hBLH+EydTpp5WqAaBzLLsIQxq/wAJBgIF+esJMNx86BsBgyaeBahgn9spdY2H
cQLiwNaulcM8kBYtaTqudI4uQakwA0yHYAhG0APg99xMGluRWQwTjuar/WUdW9+CJBVkrhMX8mKj
B1aIA9Fc5dbeRGtwiKUwe2ZbOq9VWk8VRENwbLzmd/FWH/MH/aaoXBtO6oD4xgMPH39V369H94Xr
48yq5DB2VsFhclhtipuxf2NrDDcLBwAy8qhEQZgKoxwyRpF0VsYAxwF3YR1wFT2VDHCSF605xllA
ou20NpK10DzGJzwxKN1WPMuclnNh8MbctkftaN3MN06g/Gr8CSITrnrT7K5v4eISBbAElRNI08sg
CWAK6dCq8E2LjYfOGbdomLmm81u3vuOd6YaatVWtNT3Zxe8Gbg7wZ4B/7YKHeejLasjwLEUKL9i5
h7sC3DbX17XokVgWmJAAZBTiMuenwej0mFH860Uoi0PpPk/2iXrbolbTeXX/SibXnh8IHoTJt7zb
9kiu1jLfpVWe/gLpY2Z07MeqBJ0hCWfloFsduTcq+uP6Oi9jJgH2DwEaXH1oTuviR5zEsEKBPvXY
gOWty57BHWumh3a8aY17RT0Yxq/rtkRGcX43ntuSjhsgCworRHyeum+WsS0xdzIeteTWSVc+3tqi
pFtPVIA7g8FQiwEx+y4NX50Qk1pPrDyOZOXSWah8oSeNXjuqzQ5qBIb4MSc76KiY0sqAE/XixN6z
+B1UhV5aQMTMAu1JSbfT+OP/SLuuJbd1ZftFrGIOryApSprR5PzC8oxt5pz59XdhzrnbFMQiyvu8
eB5cpWYDjUajw1pikD76Fs9E166fpX0w/rpWEglnABYaJ6Ir4G/Ttwcj4t3iK6HUd8cLRuDQI4pg
8Vy/yRKnaLTo7YO3cluatjQmjhTdVkWx27aPNYVob81/JX2v9GIltXqOojAD9mqqzHsAkQHxKHbn
QX/YFrOmEMBv0EuAQjvKisy6pYlUxR2KanaAkqVhBZ8jwMZFJJgwzsWJEKQVWehLssBhgHELhPTM
4gHAOEuVALLkuLzquuBunnTAtmUESZpdkrR7UbmTMHmcVjKxxhtZetT1+jpoNFIpn3WScFRfe8Iv
v4dd4rZCLr/p8D2z5r8WveSqtXTUyvwYJ+Fdg3JJirEDA0kZNCkAEi3/a2+DWAlDIchVyBRejnlz
DL08JUOLWYC8sUgmHUbJBjZPCgT9TEDq4n17o1fsyUQ8Q/vN0Y+LIcBzy531oJ6yMoI0wNi1OInp
j7nnILrxZDBOWvOLJLX8sLTrKCez7+VT4IAgjGxrsmpGC00Ykw2qchSlBpqoQAVr3wVM76ZOGLv/
mxTmLghLC1zAHXTRJyBsojfwgCyrbD5tS1lfMWQigDFI2yqZI2FKc2zADAFLJwEwAXTpGI6cLI4r
WV+wf4Sw0Jfh2A3iXNOtF065epsZ+3iyx47TfHh5z8CckabHeDAwVtA5fG5gVW748WhgwYRGQVze
Hkqluu7UMgUpu2wPku/JA6+CtLZ8tM6BySc8BoBpeC4zjY2ktjJcN6YZo5xqXYtZ7lmt9Ly9S3Sv
z+9qvNfgsqjLhyC2Sb9KqliaSqCTIbo9TTMmNP3PbQmX0QBN5iFuBCAZ8FzYkmk4NJ1cK3g9GWaU
OUMPJvYkHMCs3eQfwxR38ItBxvF/l2ZB72r0MKIsBuxmFtBF0xutm/FAtwG8dBgF66qylPu41k9A
Z+VVpS71k8GyibwemivQXch2CswIrVpLRSzeRk5vvauK63fHQf3oRPtvFxKCkNKnY2pwruwdE/mS
0jUFouGyexv1d78+BN1LLR9nHszPpU2cCWIvj6ZIDC0dcD9L9Rum08k4etua0KN/bnQgXAJvME3m
UShJavuLAKBR+7loWx0RzXg1t3d67gnhax3sq+GqlK+ChpOsXNuhpThqLQtxRZDHXQ2sQVDFTPYk
Huap9vzoQxjBQ8vr612VhWF6DBigSxnNNuey+plyMqE/3p7Fl9aM96o23xdK7Qp1R9Aaw4k7Lp0E
Rd+jPfimJeMv/ZqFZprQxkFBb6VhyMDitBvMZ790tzdr7SzR8UjgmuCPyvK3F3FvgssDSJxd8Uub
Hqr4OpzQqchJU67ZHIavgFyBIJQCcZ5rIklVlisGlSLd636EEsP9thqXPhyPEjhwvCK/vRCzVJ1Y
lXlZAbcUcLd6+Sz7X4F6q8SHbEpIwsvrrlnBUhjzVkAeOey6FNeSOasguDxoxr2mlcQQDw0vF7Bm
AgZyUxhdRfh5MYjeDuaQayEWrqqAP1B7VoI+lJAXmKxKUShPAsZk6Y1xvj1hXWioCKelbQn3k1US
2XoQDPGvox9s0UIIs2pmNQjwtBAy43AWhyb6mqWjKCUcMaubg/YBxKbIG1+gVuYlgOuTCGLMRLvK
gIGxRwajIWowfhidfpIDP+McoVWJgHRGnxdaQTBWxayeBq4+0cd15Gc/6XXeGHYlHIShdNrC2zbz
tdOKJOJ/RaFF41xUr+ZtExeAVa2mfZMcKiAJWhpCSI6YVXtYiGGOq+5rVdcNEOOnrt6/d+FDGb1s
a7K6aKjJgOkBRYuLLmkrDtUaDfvfEN99vGu1o2j56AsFazjHNawqA+cjYpoJ3oGd/Q2BljMoGZQZ
GnCKToodY05gVCfO/b26NQsx9P8XzjrNBrDaUTFJlyFRbY+RO0k6aYt/4UoR9vyjDl3YhRwgooHm
N4GcWgtB72e+5HPwb7Z/IYI5qUhUBzmKO8C0DR606DaybueRk29Z3/4/WjBnplGtrtKoITdSsguD
qy7xqgBwgGpBeu7znZorG5Aslox9RgC8cWgqFcK6PAQ82EDHAWcwwHzonem0Rub2s+pUehcDT7ff
J7P1v60nGzWA8M3vqwDy4V47+alXPb/hVRc4Vq7J52YBgOcoMUvISGvLMcJbsbWIwev/5dg4O91T
6cUgiTKESIFjtW5v7jT5aPASSKu2gdli9KEh42Kywy+KOIWhNELKUH75Oakmt0/vUz+wDUDkbnuh
lfwwLqWFLMbUQ2mIRqOHLNmTdt0xuiluQKO2G/fGTADlgeDhrtsbf/12pkIxiIXFwgXFQoqGqtEg
B1nCvYpPCiAIs18Gz4PT774w+YUIGpAtvEQcpK1i+tBLz8GC8TlKPxLL7s1HcwDTgcqx75V81LlC
1DgX0vywTaW0gkIlAIAiIr/nVzUxToIXOZan/Nzes3Xz+LN6jKM1epCnDCretLUASOaoA1nLaCP+
HrTPQnvZlnUJ4IWn33Kr6McsNEvasdGaEMLEaZ+5oh29qHbgGjf9sd6Dd+lZIJbbu+1R8BSvfoic
khea8TaSMdAmCHqxKrC0Ya3t0cDQj68aOoQl5V0uT738L14cS3UZt4xWw6QOVEiTc/UzNSaQwcnq
bqqlw/a68izmu8ltsa6YUyrRvIh1bQO39p+03DHQ9TTH+7FzCn1fRLhDw70v8qaIqAIb54JtMp2l
MdRKCtfu18lLb8UHa3zSfCoTo/1WDLyn2K5qTgTC2UOF8c2FPzdhkEBoB1D4DHBV1WADK0Fu3oes
INnASc+uXgV/zj7bdoIxqSoRqXvJO8wRAVSjbsuHVDA4WvGWknExstBqc59BjFh8abFdtkej85ED
3IeDPVmk4b0feGoxTiZIS1DuKJDnTyejvSmKJ7l63DZL+slb1sG4lr5KS6SSIGIeHsfpU+Gyll52
TJ65k4sOZNMP9LiHAHNsX+ZJeJCsmJRSeA+EQnfStasovy1TjApmOu/E8UQzjqQ25UqMI4jW1eJF
ybrrGMRmhjEdUzU61pZoz2VOCkl3tVHk3A/r9o8oH5zmmFj/dgaLw54DJ6RTWlxGsaDaqfglxqEX
ZvOO8sdldXwCdAknJ7RqKwggMBaFRzPgSc7dtoJJwTGN6YnTBlevBjeXVOBL/ZvkICBX/hHDHGy1
M2srnrCmbdTvMtO06yG67SPZyZRfocWD5FkpQ8F6FlVeRisdL79IzVAQ9T+EkFBiAP1Qnep9AGSe
A26gI2hopff4wOsOWN2/hVxGTb1ulR7oFgj7Wom0WWJbndcC0F2ciVy8gl17+xSuXvALccr55qla
PIO8EcVsv3gR0DtsvjYFuEx2YOjaFrTmwZZ5ZOZIACs+L8QcdjnKiRcGzlDcd/MemRbXEkgAXqgR
k4LbItd0W4qkn7Q4CmoWlFUaIVfQpL8z80rofo/tMyBC7VBQnG1Ra7tGH7yUagqj5CzfVN317QgO
LTizZGf4wLz4kM1rfyp2suyYgcaRtl5AX4hjjCQrDKXsGoirEKUY6iENQRRp3pvoMpqta7Nwy+xX
p+scsWsvkqWSrK2EaWuUlPJmREfT6PUFInY0rOg8ILw1h7KUQ2+Oxb4pBcaeW+SW7GL4SERbDO8S
HnAx/Qn28qE5c9kEkjAFxDsXgfJJF+gVfFZhFjd96T/gDudcAjwRzP2WF0JpFm2NK7v0r9EM4VYN
7/G2ulB0EhWQtxRDhjFwJHqqKKcUhwoQEqTwvRFHEvOwJlcP7j9CLuavkJyKzGaEQzKm6WNunyLQ
cUZIwo6fjfAYR9K9CcjC7dO0unToREW507AwysLsTo5mA9NvsDvJ9FFbd+rfo1igprX4fWZrRjGf
eoEGbZGu700rug0T1NKDQnD96d/kI4A1aqJ6j15EhWUX1sM+GoCDgj0C+gMJDCEjUdceq5BX01o3
hn8EsVzanTGmMshcqb0hzC9f/zMvzHGpqy7gjzbsXQ+61c6I8PpEBz6G6FNiAnene454rNkrjZXY
IUABY5vQcgIEhPPziVqwbPZoR7ane0Bk+PfO+FUcATDu77JD/hp44zH3Jic5+CQ98jqAV335Qjbj
XHOhaSdTgY4TnaYJ0tAOswiDZWMENkFw6CTpfsALZtvkV+4qoBliOhrA5mjLv+iwybU4xHwbOq5T
N+odtQd0F6kLR+BxhK69BtHBDgAgtN9SWAnmcCVAAtMz3UInoNa56pR5QjrvfLDbpvW8b9VfKJff
aEhqxRPlROfV/9f0RCMReo0pEgP+nm+sPotDPsToplE7kKYpqZy70pBYpEuK1sYhyh0xBGTk9uKu
HA3Q0mFLZZQp4PAZa8rBs9eizxhWa4SHPAAGSo5MRvf3o6PymRjGcMAUOM2FgXgDLZa1nBG1C8jA
m667pJ4ARs1SGeYWnhNrDgJ6C2u32U162+4sErl3+Q7ofDNIl2gWrfnsT4Bf0XhAiyt+GYN9mLJA
jwOmOr8TfIuLWc67fPIlFP5SH4wu1vw5TEDL2d6rlYZcUBaAgxUlWEqNw5YQ+llr9KxDFU6f1Lus
R+MXpLVXoInMj8I0IXUwCnfIuRlXEuI4W57jHwD2QIuY3ickCkC9FP89ECL9JAwFAGUJIBNskb2c
ZDEbFejda19a9ZgEiQOaIFjvBD5Yi3P5rRnrUhhzOXUocYulDmFjMKI5StAmW9ZrjQjh9Lm91Cs3
O9RClRivNqwz63PyCokYq4G91lOf2GmIp00aRYIjTcKhmiJtV6eWRAC896sdi6dt2StO9syKqakt
TCnv9UqPaJlAm+4k2Zb7+7Z5kJPrDKk/yf3fZDEeL+0raR4byArG4TrvdFLHja32jdvH4V3cW+Dz
6zmbeHFPmtCOgtQBjYRySjGHVIyAfGAWcWWPZvZqlm2/lyOzdsO5TO57f6oP2xpe2AwVh2sSvSCU
dIltXsDORWZlJZUtxrNJuirJXV+SEzK2avgvNMOUEOCj8dpBewF18IuNi9Kgt0KxrmxJKT0Q0bh5
3x/GyNi3XfO31TdoRef+gXJOa9lsGNgNg9E3DUSZcKiZMXqhwSNAWls4IJOg8AF0Toz3MjeDHwpi
pSt5BZedSqQPmp9GKHSOPBu/tnfo8skGZXSAtCEvg6E7dOGfr1uFAZyyBHCgPYP/RRW7qz4VXav3
D6WIfv8Ws6FydZSScicBmogjm2px9tqBbMAZAMgVnawUY/xcttQXoLcx5gpt8ZPb+rNbtOlByvqd
XtWnQQ/BSt6QDI/iLNPQjhnymssvLn0qX8KVAdpOTGuz/Yt1l7dKpYiVXQ4gIUzHybCVob8Jxjp0
1RgRsWh0vEO/trMLmWwdshN6GGUP4JIwdKzO+BDBfpunGBLfXtu1g46cF/BL8AADMB6T1sgAQS0Y
vlyhPc7yxGH8qiRtr831HkNDu21Rl5EblhEhG9q8MP8BknL26KG2qgLOrcK7WAYUvUXUXnWCXEdr
OdCOxZCYXeVk/UsCwvC+5xWqueIZVc0xA0pEBfFNNxpulhU+UaNhN5RqdR1GwmSDp/l2DISJVHHw
aWjxtW/WnCtr9RhhuhP9OdZ3CMkc2AhBqmENWgXc7/hO1+IBEda4s/zqhzTJx9hXvC5JrrvQQug1
GB/bO7C22TTLCWQFdLFiEPn8HOVmPSEJCQBCNMmfhmZ8KIP5QQjEt2q23rdFrZnvQhTbODhNJZ7V
cOq22paomEw5oMJ6PcTcuuo726LoVct6BxMgQ6j/Yl2R9TzXSsaMuhI0EIX3h4t3z/ug8kZmvqus
rAw6EozhP8w8odvlXEbWatE8JTKq8uahUh0RREDTzy7Zp6lC8uYtbPUrPXieyoM/PlbSz9hCais9
CeUum/dG7qGBRJvdMvC0cjconMvzcleBUw+sErBqgrUUkC/n39aMWqAWPTrMpMqRpZl0IPCZ5K/Y
ethe51U5QD1HVz06AHFTn8sZrV7p6++2udQn2oRRnqEjqXJU87+G5gG8P2ZCTDh9DXjy7BMvFFDv
G2hb1jQDMGp+MNS3yb8dsx/bCl0ajowVAwWJCXxwCtFzrpA1aupg+ojU2yHV0YbV6rbv+3+NXgxl
cBJA2ELR/i9Y0ptO0JqaJsT7ckyvwDgvnApAaTvyEL4E09BwGtQvDx6eV2hcwl1tKWh3ZnZJ8sV2
nH28/mvkcce287TOAOWd4f392lnoaQUUIfq5VTYBGZatkqQ5Unejsc/8n3L6tv37F/E1Vs0CsSh0
Qc8XUinne4NeY8rk1JdgZnMUYBhleI6GV2grJ7F6ULtf29LWLGEpjf7/IiiUJD9SUsBO2NEAjCsx
uNZTw9kWQU/huQeBQsD4A9sDaDIucp0oFU7BXIxIbwFQkQIjS8W7NT4Y8os8owlM6z4j4Nhxbvdt
oRe5TwX4TLrWDuiOEfZNtwsxECPawph5kR7ZSIySkpf6XDE/2u+Muw3kPvLF6Jg5hrHVo/JqA44e
L+wdqI4dwAZtr+VlJw5OKwjNMa2g0jlNdiLCB4bBFHQIe1Mtc/RixECBYAdzbMtT/DrF+lNfvGhC
6iT+PdpIvyaxvEJ7Tm0pTsWHb5Yvd/bsY+j/L4ynGZCe8WkMboGhbYabb90giJwEVyAmxF/zrrjq
k8q1ZsFNhxPYijlubGXJMdwACCFcfkDjYp/B8hirYVyMFfDmzCe82wJb7nogfjQpL4KjNyljw0ik
q+gvNsBseTH8UpQSntdqUNvFpEZ2L7QwoFm8q4zgS9O7W7QSGJwek0s+XorCjlZzJFKArIOk3/ni
Sladm4PR1nZ+LX/MGA6P3K/32GmRM0rscFe7Msndbv88EI3cc3M5K14IB1YGBxbeVviHCS1UUwg1
eehqu5lIU5PgJr+bIRbcv8Gpt5UXJSV41d1kT/uECLxwecWuQIiASTakkOEJ2fs2wFtDUIqmtuVT
ea0Q82geEvu1eCsOwLJ1OSdqVRgSjCLOA2W9YfztqPidGrVYZwGAEfPesjNvtLPD7AIGax9z7qhL
kC8MeiB3+480xt+GqRHMugXVgEN/DI4A2b9NnQgNRLfv6lXOe76tBN3n4hgjMqy0kiQQ+SIbXwNH
jICmkhipY3hIyHPSC5cUkoxqNIpaeANdinFUO8gajp37OV4lXvdWvelEhIGMt7zYb80Tnq0kY6GS
2gH0n6rWvnXu9MO46gkA2vBCJyUJHluvfr7nUZldoskxKjIPqVxVTIwEQaZ5n+1Dh+KJgTP12iI7
JSOV07rqbvTeQ1fc5d4Lx06pHTIuCLycgBvEbYq+RxaxYgCNezPVkC19WT+THzv/JNst6Xa4WOdj
ceBu54rLO5PHWKoWdWJS0u1UT3jn3w42QGyx1pUdeMhWy7eD09rpybRzb1vRlZv7TC5jsi0y0xkI
42u7s8sdqlSfD5oninxzXddPwaA3eOuBsM7YTyrJZShRDL3mKHvdr+ykOKEjkMy27Nrtf0SHH+Gx
u5oysq3eZZac2hBgN/9fLmNDVq4osRqjulC/JT+Q2ghAAFh/1q4EmsY8Jc/3Hedg0o26MBx0CGPs
AsiCF6zCWqtouUwNZxBmUFCKV21ecZzod2/elgzGWDDxJet5hOtislXbum7cW+kw2bcPb77j70YH
1Y0b+XCKnn8B/+gdTFIk2HnhVeSoN9bTs8lRmFrIxccAHBPQlXgOYBb63BENkRaZsSzjpBRP5fSQ
ouDIOx0rL0Kk/RDtoXYPEBL25TkDqLHyE622U3V0xpxIMuUbPgVcUMhVQahbIGeLnJjGZlKFIpaK
JFdrOwO/5jHao5foXSXavR6SYgBuVXUtEsOZ77iDlqtXB0JMPK+BYYzxdeYchiowapoJbN2AUTP3
5V2AsMPVb9GtLO62j8SqjgtJ9P8XF0ckZpGUjZBUuT1owIDHlfNKM6siMJiKRCaaRwByyYjo0j4Y
UuxX1T+HqOb7yr6KDiYvclkVA+BMPD9FBBNsLFHnSFj3EywvEK71/EGu9nNkTzxsy9VrCGksnGaw
igGEllmwxMzUxjd0XH1fozPYBsX5coFEczCvw5TMaLQOyc1Air1/Mg4yJ4RZO114d8iYs0NKCEPZ
50tpTWE5VgYs0jC7u0k3911r7aJB5RzidSX/yGF7n7NZyqpuhJzpKGdOr9glOqVsyYOPfBg8y501
EgoutHTRQhXb1uTKTs/rfbvsbIe3BsctAH9EwBZi7vhc2y6PQowRwXD0U/PDfAjw6LqOXNOZvoxd
vQ9/KDNRPmo3eBL3IOv4inbW3xek6BdgBB7D42CkMZgvSAI1k8MJX5DNh2G8N/yK6Jprokr9L07h
Qg7jwqeswohrCDl+puzCriGwsOcuztDuOnHKQ2tX/FIlxrWAbFuJzQ6iJqE+6ZK/GzQLVCoADpH6
l1r/SutyB5zSbf1W49OlVObUCG2uzH0NqXOPrsyEWPKvSSJVhfdigSEgwNm4qGW0rWyb8kFu3G3x
K7cwJnvBsA5gXdwX3zn6hZOrEfPnce7DkIwYmP2ASfX/fgMNtPFi6hGpAZSsGEPJUH7Cu0nAgxFY
E5NOZuM9Th+j2dlWZG0dkf4CkC29GMAkxOwekJElReqixs5SIu3KW/Xg77ST+BOTTi4GME6yxZN4
0ZQNbqClRGbnDHmi1W5IbNzUgZXcDXcW+Maxhvv6rzslGFlMWNjLSVcWVFZUtSQx7AHJxO0FXHGg
Z9owAaDcN3ObBZBQWgcNnVhC4+Qtb8lospOJgc6EMF46K0e9q62wsYGvfB86nRs7QuoOzuPkGT+3
9VmLFAwQQIIAFxBisAvG8GZgHYp1gcq89IVdATV3RnARjaT29NP8zhEmrymG0A5XOV7sIKs7d8hj
hLGUQEsbjKJZt6I7X/k7CyxJBL0kJPYQRGzLUzniGNOrlFIZtCxv7LRXnCbubcnkbdVKqoUiaf2j
EWNxia/msyJnDVhdneFe9cKCxLsa7D2e6XQWaV3lnj5JSlJcR7+1p2391p4jZ9IZawS9R6XPOaR3
dkFTSzef/U4EEqLpiI/Fz9oOf20LXHl2ncljDFMYO3EECgHIV627KHWFnMgKiROf5ApnumFNEjhl
KNSbjJZRi27twuMq4whvLxaNPWVXdYvqOVKgP0GN0fr7bZUuex7hM5aSGJuUBbkCQy8k6adYIMNR
9zT39u5WLEm5H0ngpeSIecKOgEmLV8Veqe2ey2YMdK5rQ24tyC7ueyIRy/ZvE693f3cG+ev2SkZN
xlCrJJDTISzRgfORX4e37V44Cfe8KQrerjH22HZZGNUF9LFwiw0SyTJUNp2mBfA2r7lwLbjDvlFM
IzTGopLDKNQarRxJSUUVmncNhuyQq1JJ4o6Hev8e7oo36yQ/hQ/TFdAKjslnwhuGX8thnX0Ao2xY
5U1tDfgA0x+Atv9WFTe6QCZMik1OnqE696WqX3Nzg8qxooFLSH7pTM5tJFMZ7E2xXATmQNbZ3AHx
ji7CKT5M9zogrE1vvALz+08AjhO0Pu16Ap6cnXSsSbQDFZwdeuOtRV6Mg+5un6Q1b7v4Fp0Bbqiy
uhOnCd8yWy3p9Xu14CCYfWd1LrRVgBCCBnXMFLNT00kdVXMk1oAGRloCIYyXke4mRAwThMiKqvvI
6fbznejxzs5a4hfsJH8EM1udC6CjbkYInlN7Poh462KWDMe1oj4eTcqht72U9NxvKcpsqyAWeVJn
kNdKMhlQuah9Iks1ntacPaM/tCGI5csxhanpEhN7Jk62IdmNf4VJOVogR3FcU3dK+LWt2OqNtVhJ
ts6LVq847gto9hEcUWr7hRsEp3a2EfQ6IlDXTZ6f4GlIQ5LFRVIUgtRj5gRXZLzPS6dWUffZZZot
CaTMfhs8cfS22FpQJpwC/nuiaS21lI60ojPWn0F7x1nDtYh6uYbM3aiNVdZpEmTE16Ld/fKf0ivh
Iyb6jfIvyqJLu2e5cppWadRWwuK1na2NL5l0k/YcC7yc+KMX05+zZTB3YKqrbfCfFduFh9CWj7mT
eegjamERyaHZ1WTYy6/qw/YifmdzLjcKRKfg1gCiEtsqqoFlutUNqGY96kfjSnkFzKPdkLseuRiV
iLvSfoXntFOkdsW96Ejv/yLdBL3/fACzi0MVJ1EeYRclicgA4wvcUPFGHlLiqlNGCRBJa7RbKt+r
vzB/St4tzMgF2mMsEjxdiMUDzFh9Un5PDEEbMMGxPQ+hNaYipkQRQHmoi9nxzxBoiTfRneCkbuoN
h8DZ3rr1qImOKP1XILNyXWzGfmhBoIYAg0wDeX2XSfM47Ys9D3Jk3UwWsuh5X65fhVRe7UNW4Yq+
q7udmxDRBtHioUXFnugkC8mdf/dVPgRui+JVcq3YIi9OXNlE0wACq4g6AHgWvrNti4+gJEiAXZ0q
W0fxmqDs6gBUnQfDtRJKmJQ5Cr0eNBPBJstUI5nb2FJRIgKzjaB7dfKGllyMv5Oyuw1zziauqYSO
LBTkTXTmXrQXVamqz3WI7jc9FedHva2eJ2zp32c70cL0RwhzbXdtD36PFI2DQ1QDwFM+trqK54q+
3zbIlZUDuDeaitCpQtuMmdsazE5SnGNsyq6R7NtVvdHbVQKIMYze3la1ZT74alU9YX5L4wheudvQ
0IY4CI0N6G7QGONs+9DvTCGrbWBEBqbbWXc1IsD4VCUfTWsnyf22nivR/Zk4xlOrAaVTUyGunnAQ
RDcRSjeuaqTgHAk7uS1sxUCA066jHww4y2jKYXQLVKvsMlrhm6tDj3nsNOUB46wEWWcSGHWMNNXK
sB2hTimBbTexm/hBzU5FM3JsfW3dlqowL5VwgNtMYgjSxftmKEgelO5cXUlFRtr0X2SCz7RibL7U
62ksRFQou1mobrMwGd1OqIL7crbuxbyVObrRbWCuURww2oFtfFdGGdufAF9egsaxtnvrPs8OdfST
m0NfWz4kX+ElVDgmdMOeu+C+SsZskmfUesGQoZGh2w+Jk02PPY9ldi0UodWCfyQxazf6oZTOJSRN
nu9lv+dde/U5o25huNqD+hjclZ4aIDG2behr3mMplFlBX/YxiZlAKLA2M7gn8c7AICKIxcKHkIcB
vXao/shCDu58Kc2uj/OwgKx2fIyGo8krJa+9idEjTqMANKcC9Jdp4wxyY/alRMGpvS1MW3Sz0+CN
iOXACazjbhwQ41sOYvyKUx9YM8OlXCbKnwIAJIHyGZ4wqDHW8Br7qSPyWFTWAg9oh8o0emEwk8by
mA4tWMiRH4PHCBx/dNImcwIdKDAvcvvWpq45Xufl/Wz93jaQdd3+kcq+0bI56eWG6mYWP8tUe5Vr
2TWb/O1/k8Ls3FCkVpkN0A3PTS8pEYSnBegxBY6/WLN2TMDSnnR0pGMw59wCQebYN4EKZQzxd4GJ
3uxhBp5BX5MZBXHxc1un1QO9lMa4eDlUpTaJIA2TJPrH1AEuMzFSAaw0mj9jLFVR3BFH766VAs3W
8qa4Nkbwm2FWqHFFIY3sMe2bQwioGmeoW9Ntk/Ln9ieuVUrRoW9aYPhDDIHq9vmCRIWST5k+4cQk
stu3rx0e310oO3Fs7YbqSzbA3dl3oP7D6JfYn1plAspLhYxX9z6bd2kI1ktJPaJqdAuATqe0arL9
gatruPxA5miNdQHIegsfqJ/GXXw3eME+xQtNbW1/rz5iLvwIFJHYQzPwtuA1X7WUy7ykh9CQKz9G
TaBIXlv1lPGSOmuWuPx9Kn8RVBdqrCaqCl8ow2Uo6Blse4AKHuP4DkT1Vsapmq4d4qU0xu7zshdi
GQNKQDX9mGqaN3/ReDPmawHNUgZj7XpnzkNVYsWEdBcnTwryN4kjTw/b+7JWMcKEA0A8MNNmYbKE
2ZigHLIxS6HKLL8MgWHX1aGWWlIgo6h5enNU0U5Q8ZIea7othTK7BTDByvQ1WOHQP6fJk5bitXzS
ea+S1fsL9xawyQGDQRvez41CRS9LNM0SPLyDgzc7t40XGS52yy1Pvmsi5zcQ9YFXtlwzDkD5AiqU
Itmgy+tcamR0fSabWNGhTNyoQgWu6V/mnIcYtWbxSzHMSTYz0xeTCvYRtt5cODjTpJ9nuzImIooJ
URVevnYlUQX61j96MZYi1HoziN8GOYG8FHADwD26xkvpOlNiIBGJBvhTwtsiLYhV9ZywiremjMHI
oa8ECpgVAEB5H3XvSefVfw3wimbypXqMsQiyUcxiAmOJxvShN2UymbnXGPVTHfYuOok4JbG13OmZ
POZ8o0EAtKYp5CmPjnpMd8abYjn+Y7Ob7emA+uKumZzts04XiY3uQcRJBxYAnX4xCozCmBY1PiTq
qfBriofPPFU5ItaS+kBI/iOD0aqYJTGxBFil6DUPpj24/ZWEAkZO1L1/3YPMTXTEK3RCcdzYqn0o
eK4DUwFAm2yb+hD4fTYoiHeiynyN/GwvFfrJDLmYUdTGL5fwjxzm0ElaYVZ1CjlAM3luqueosw76
lDqNPNnK9DrOgif33WMTDW4A1N6yjWxzSp+393FNWcwi0NlNCjzAFk6UKFXbwULPmZrdDclNajyJ
Imc9V/dxKYN6n8V9quCZ1vQ5ZBiyPV5hqPpBsCNXPwwxme+7Q3/Mdqk3vks/fc65WFUOBAIgpwVR
Bqa9zwX3ZhqYSYYgTwOAmt8nESmakmS+z8kmfeNNnG8l+n5BlQw5OPkYPT4XNGlGO+nj0NrGo+4V
rvQl3Ppwm3ZwE4IYZnAkB9MAnngwOzJPRH1Dr/XR/BK/whdzF3GOzcqECf0YgGihewMoVGy6ro3A
gTiHQG8RPW1X4L16yGxdIsZOusGocEwCV3Waa+WXdAhSknuxpz/z7pPLhT//BOo9FjuOeb2pjrS8
RWnlaMmujBZG3uP48tqHCIyIYspRVAFMxewtGN6lSiyoluXPrv5tqT2JkC7sf2+fD/ozFzu7EMPY
boKmhhAQtOiJB6hn/ykOB784FfJIJpFHUrZyTqhKlC4e45uoXzNWlMzJOIc+ZAVj7KXdz1nVr1r5
B4ogtg6se0kfbEwQAGQ4+dXqkWNM/cnSGmeu0cofmzshvRuD5Glb/5WY7vyjGCesNjguAOEFFpBi
uF3SuAJa6afDFDmK/jZXe1O8UTqOUGoeF4tuUuwMVcZisMdJrK2pUGQkKjNTvE8y/REQSGRbr8uI
B2otRDBqKQAYG6eqboH1q7h1DKIjT0wcoQwOk3AMcx6a1OqBWIhjrLXprFYIG4gDrSsZMJcZpg2Z
1b+G5EQVcakVY62DXkpj52Ph9ETaB82uiFGfUuiEJKaEDtsruKoS4EbgZcDMDara8zMegO0IYK4w
DAnVWq3Sidq6gCHYFrJqfha4h0xU42S0JTILp+d12o4ZNKql3yFatZDrxesl8m1B60kW26FOZB7c
4Zr5WWgpxawxyioai6lmzKNemRo2qwRDQ1srN+lQc26mNe+1FMHc/UIFNJoqgloCeLcFDIsBtg0J
I6V83l6/Nfe1lMNsUlQlWNUScnLgUJnNLbIXM+YawsJtBY498ETRVV34/Or/SPuu5cZhJcovYhVJ
ML4yKUu25fzCsj1jMII5fv0eztbekWCuWHOvH2eq1Gyg0Wh0OEfOpLhSICoGZlhgWHkpo18e8Mv7
JPy6rZW8tEOTbV7IKlmsDalYY/nWzWDVsmUc6o3igunthMFYO3USC/zw7rjaGqfg4Smyn6izFL/N
eZDLpeU8CHpaukasJ8tsmJsytxszr0PThyrtBOoIwq/bOs8dt0tx3EEogJ4yZAbEYZLsUZBHJIUx
slrkSArdFjRrmlMPzQQoNhXhrtdWQgqJCE1T20rhjWSfKweDfoxL1jK7ehdSOE9lmqA/wVRvbYfp
qjPatSCoVujv+ip1c+OONt5tpWZ6+VQknf9qxeXSWVHkut9CK1CpG986tdJX4oj35AXwZLS1cmoL
z+gzWcvHwqsxhEfPtz9gdvsmXh6UaoFOw19pLVGFPhigrxC1VkxDO1RsrVrIdc8eiwshnEnSQQuE
P4vqox9SlF/CZumCkSbHxF/NmCbAyx0FOFniu9HHGHgvPeDfQEoI9tQ7Rt9KutL7r1D5VbYnUO9q
+YEKq1h8/C/W70LupPrFifeBAxIH04mvRupIVWCpOiKiJW69yQpuacf5FaFs03b0IaVgRyX7rQx7
GdlLlIYp4MExf+5m2j8j2MAuL/TitgxEH4WJFCDsotqa0VvYHmj1pi7d1TNnemqrBsgJ+u0RMXPX
QItUy1jLkJL7gh3pxEtQbIyNUyuFC7fATJ4MIi5EcRtF40TudIanUI+u1bPUWuM6PIBv5qDclaWV
bgDlsjPfpIXOpxl3gjoqss3IOqJM96cT5cI88kpoCO2iidz3YPi9pZXOCPx/BUR/HXWbbIHAZ+Y0
X4njlKxJl+hdDHG5vE+BYx+tJeHhtsFLSypxtthreWcAtB73i/rQVaBfB5LUoUmcljHbD12p/a4V
rzR2onFftjuV3VXhqaJOA8cWLKzu3JMS+hpYWqREVJ1vJ5AqURXGLoa+Dj2SU4OdzT4U+yHct/t6
HTw0XipY/jres6NmbYOn6p9J5wBrc/kB3DFhvoD6FriG7d73/N7LAycw31rzmAe6fXvdF3Xl7r+y
EMMkVCGKgAU3WosqRnmVX4H3O95/RV70kklOuKF3ncX2jRU+5quPpdaimUjqSlnubjSMrNcLEzvf
gFNUcRRgwZWpG9J3Ej3fVnZJEncrJno21EyDrsBzav1dkWyH5KEazn64dHFMJ4LzrJc68S3AAIEl
SlRCUinvS+W9jhcC6pkKLCYzFXTsAVLDmMA8ri+ISsllX1GS2h76k+qfMEjUJ15BvJHtht6BcoQG
9qioC9HSHzw5TjFM7v+hnUcPncg/FgIK4vmkR83LrIlTwr+Bj0eMVhEYqOTOTQygSsU2NbV1mu9o
exCCHdB0B3WnkWOnvmrdPVr9LHmg8FOr2HfAweWOldWJu3j0uszRR7x8iDUom8jwd40/WKHRu22l
2jUT7Kp/boMcw20fcrNKUs3W0wF4yLuhPOm16PWBbeLBRGUrXPKAM5YjyxI6m4DIBARW/kZBQgb9
s6OKOAAeEG3ImXmIQY0guoVaOreNdMYRXoninC3ojsY6kSdR4T7UnCoAVmFkARbVoGC7XPDss8Iw
EooiFv4wmnltRnTsmiQlEJa0ptWDpgOk6lYtvQrdPmuOUV57t5WbuZknQf+Rxzm2phoAKidBXiw8
i5gUIvIjrTRvbNzbcpb04ryaBECfvNImvVTfSqvUM+SvTF2RMVjlurExxqUeqhmBZAK8mjoicD74
LKQgB4Yva0YDol1XpPkmHN+H+iCw4hRK7r/P7SMJAdaAKdGLggR//adMB+AfNRtbVn2ghD8NqOEH
mtexBeuYufev5HCmmEskUCpgY9rMPPXxIZEew3bBJc84yisRnAGSkZghKpqNXfuKLZPO1pSFEG1W
CcC4IsEId4VWi2sTl0eiURZgsZSgeanZ6LR58MCihZhhVo8LKZN9XERkrWQIWihCClATLYL24ixb
3zbpJT04jx8JgSmjd62xi/R3XrhkQK4LadL/SQg/rq6oGci6MBJv92B0qNVNZyjwvAstAAtrxVec
jBSdoUoGTcRGPQWt7GBI0rmtx1xyGXOc/9l1noarLOOiVgHkA9yC8RBqe3WI7S4DGuFAnDxk+7RG
MSDo8BgXgVCou4XE7D6QnKBlltqJK7871/FSnWDaIu7yvPoo7l3C0HRWmwJWN22ejOxcDEdKd0m1
a+lBit22ub+9CDPO9krctA8XNhn5YssiebLJsFu1oWkJ4Usir/x4oby9tJ/cGW5aExwg5nSG4+iu
KYtdyh5va7Ikgbs2soKaRi9CQqe8+mwlg5rotoC5xOvVWnFeQguTEZNGWKtEFR+NKIos9JAAytoc
7vpWcM3Y8PowswASbtIlFuNF4ZzzCOiIuYzOx4EQH1O/tAIc8uaUjneVtu0jE5A3OybICyrPGiOy
Xrj6UXP4UXWoSkOjihC0dgqP5TM3VCL0U9l6D1DQD+1BrH/fXuI5ayQEBR/kmdFkpnArbPRKlfcm
5DVm+52W2WOPXFgjgXABZIC3Rc2lbTCI/FcWt6BdDWCJIg4x57xHa2JJ0XGZf+gH//wkP5Rf2UIe
aqYzDOPiF+I412z4ShJJDOLaL/EYPuvn+Dj8Lkwr3+mobbuOunlW7xenP342lVxJ5RGmc11OaJVA
Kl6nbveN+QT1oGwAnRJY+RIE28Lm8ay2hpSDPKuHLBQ6HQZc+ZHZcfRgLCFDzl1yFyvJM9sGaoRp
pAhyUoLugETZBV1od8NSgmhJDOeIGykoSVpPYlTRNrpthOzaUtZ+Zhzoen849zsYgz40kxAB6ILG
qnyNHtlectgue1XOkWaFC2549s67XDzODwMySGzjaZMq9kw/dEt7rwHuJrjhqrXReCz8znfyIzpM
zfvk+faBW1pPzj/DbyZlWEIyIV+d8SyTyirEp9syFtXjHEg7xJIAVsMW/ZcEPZfvoKfbhVuwiTYd
VMpex21/FzsqGO1XxtJzW565uS+XlnMouLW1oC8gG3VxtKVJJwWFeEsDmgF130S0FegLMdJMj5MG
vHwZdIMgH0AvNbeZ/pCGZl5LGGjOQ7ztT2myjSM3IQ4wFpwwOg/FgfnrplkVgyMUxyheLSz31Gt3
HaxMH4AxAEwBoDDNv2jGfqRmwhTMBXalFbdodc1VexAt7C2AyCJMWQeaO/pumrsLkvVpNW+J5k5O
ZlAjRMMAMFC1Hfoq6zIFTNM67jZhfBDMU5rty+I1Awmv/myqViuHlpC5RPwtSR8a3iiqJfbxvTmB
41DRJbUbdgej8NcjWEb0/BFZEll4TbPSMcHgWwFPsi7fe/Bh1fWJArBayddEDlCg3LQKpi6Rvqj2
1RijUPNuAANWqBW7HzxJXkfAik03arHNBOYW3YYJKz/aaGwEb+JmNFbasCrbc9wffHJSQY1HI+qk
7BcNdzQFViaiihTNh+NdEp2Y7GgyuHftHFgL7BSlm2jwxBrxKntOMT/gryN9bZjPWX5PamQE2C4Z
7kH/okuxY5RrvTgbtZfGxMrbvaptI3qvZXsBKGH6i4mC/7iPy11GEoxjbfTsIY1XrPrwu0fUTZh5
1tt1pln6sIrJieH8iC1QuMKvSkF/5KkbvVaX3RBg++mrWL1lOmioet9CUBRrh8CwFemJRWch+yBD
5ZhAAEDAUmsUywUUvULZVoJjhl9yptoKfROHYxqdhBzoxSikyC0mPQwP5gcy9ie/ABK1N9bfNegw
zL3on5DGaqsnI/7sys4Kin0LgOWa7QDFzszejluPKm4lVhuhKfY1HVaqfEpIZ4mZsTLiV3QLeWno
puZS3WmmugZAObTGYkRQRFmIR29JVeqXatBMzTi2tNE3pVcDmya0kn2FWWdLvCMH/al0YWFnjEAO
S9HNz8gNuX/gngN/CX3yaPi6juuLRM2aUob4aJ84st3Zsc1OJcAlrZeztqcO236hcPRSuUvDJTND
oNeSuYOpZYOml7jU/rQH+a68LazxhRZWitDVftBd/ZC71X5YBxvdyZ1oJfSW6FBn6SaY8Q9XC8D5
xqCtspp2+Ax5wnuBaN/RVnDGHcAunpiFG87R97H1av667Zl+RkHX6nPXXJvHxiDqqJf11AnS91x2
wYFpNWRJv+n7Of93pR9304lx2hW6ivpVaqVHxSa7wIuhZ+G0q9r1d9W6sZdSSjOFrGvduBsuDcAZ
UBtY0/S5sMBS5hUKUDOQf3Q+6sMxWal2txA2L2nJRc0JKQFAP5mxbm6JuvL7IxHWtzds7ha9WEkM
p14flQAY3lpcQkak0U9RXY8i2+RRZVXdBypOjpn0H3Ung7UsiC2whdiDBEKPsL2P46UX5h84w///
pqJod/0pppnIuTmV5BEM3oO2jHhsEznx0Xc+41XvjA+41SyUWazKM6zW7rza7pytGlnn22vyw4hN
oihgNwQXJPCbwUd3/R0deLwSUfYRRg2lJ2NctYBzrfTD4nzEj/2FoD/YxpiOgAvnc8tmMia5BoYW
JN6AeagxKxdcInu3tfm5w5wU7kzKLRmTHk3DdhlaBqanEJ9ZWbRia/+cbYjNeitD8WoJQ3lJN+6E
Mox+6LSIOlvI7uvoMVe9TrJvazb9xJW9cIpxBxIZS6ESGygmRKK4SeIifZEFokVunw3ZQW+i5Fto
on4hjzlnHQChB56PpgF0ln/oxRHaZNox6VAOXIlAFBQx2lLuZPJ6W7mfT+Y/2v2VMwXcF7mpUZHB
eIJGettEXOdIvaet6FZ+E0yb7o0ze8h36iHeqHa11An581k2SQagFnotyQSVzm0d1UezM8MYSNAb
nLqNLlovGP9wyaraRC6itCXg4kWB3EY2tGjCsoFA7VDvQ2SGV6at3uvvHVC2g61xXExH/EgMcBpy
jhWMfazTAwgsVMADZTYYw8HliUjNY3a1BMnws3B/Le1PcutiJxuWZO0gQlrvSCdj1X5liVUBxtSe
3mfjSjtVCIwCu/6ANQ3rpXtr9iDiLQCKEVA2inypfpCyjMlj2qGxCi2t7bqbsliqthRyzR4LsMFK
mE4EEwxfRNBqQ89NLCuCrea7WYm25gr7Ypt/+ne6C4a48ZjeUa/uFnzAvO1gLAOliynU4y8NDLKB
J9qAXBSWvpR7NNZ7vpN8yo8Y2rSLU/O5cCynY/fD6VzI446lKshJHQQZ0HhldLLUtYX+UztcVZg9
6YBKhNffwsr+7D+YzOdCIhfM6o2faKkADY13CuYu5Kk95gktwAPBKwbWhtMARCthEwHL6hs8Ie/5
Vtgv8RlMYesPrTGLC9BREyvN9wCWSV4ZGZmcUbJXpG9jiZ5mXskLAZwLQGdZl9IavrzuNXR5Z1ah
RHYkGg+sQXtqk5vod0Epv0ysaFCQggblcI8idxesaR6B6VC1ZM0HHUtx6vJuExvEkrrybKgtUn1C
uPTA+BnmT3ty8bmcA2lj4IKL8nS7aRvtvfsYrUzzgnO+fsgBVmp8pd7YOdGWbHtb0pzeHpzzP3fA
XH+CyQVuRFD6MlGxYsALLsR3obk3QpB3vYBCb8ECZzd/AnOcshx4zHH3QdSqRRhV8F8jal1szI99
L64WjtWs+8DYkQRy5YmBizPynul4nk4eGWBYKtAAj83RU3cEmD1vtUUf1S2IHtAj6ZXebcFLcrn3
WuSXMQlryDVDeaPk4x5Vaptmgxss4ZnNr+JfDbmoso0GdawpJBnmSxg+K6F7W5PphPBHdJoynEJX
DUErFz3rVR7QjhYwSaquKiQ9/DuwL3VsJbHkmC61e8xpcymNc4Oplo9BlUDaYL401MvqpZ6nJQGc
QWh6qPbSJEAzzor0C/yst5drLnj8AxGP149CAPxzHV5J8kCI1pad3eqflepk9aoKPUyzmHTphprV
ZAKj/7+SDO6gZj0AlvUYkkIitmBFDJBxjqNDSn9RP/aoTNBcmtQOa82XLmTAhGL1s9himkE1sqOf
VAsW/7P0A8cBDCDQ/kyEqmjrvtZ8oEpBWobvib8BZmM6NZqKKoDOHtGkhIRILS68YueOGGA3MU8I
XHV00HDuQwmJYgRF1dnUB1SJvs9JiukaN6uc2zs67djVAZjs8WJMk9NL0VMp7MRpuG9AR6IfoKO6
cqNE2Qsa3QJy3VXRO5dhcPK22B/xFSd22v6L6K6NZbXHigLbqCQWYPCsXAL3pra5LWVJOc57kBD5
nNaElDKxDajRP5HQIwSsgR9JvPPB/XVb3o9N47Sa/v9CKzHT4iLQJ3mKGyB5FKDD5UVcAgiYlaIq
6NQhABjHe/taCksCMR0mXCVG9mK/UqnTNQcivd7WZSZzA8u4EMNt0TBibjCdxCiH8VVvLPIJhDvh
GG7rF21T3+cPGrWk30v4JTMdiBALNo+JAWYq53KGH1K9AlkZ1jDMnksFPXfb8lvXHF0+tQCiT5y+
/RiWemB+uLVp3y5kcnEUrSuiDzlk4sEYR9+92ljd8GJGxzpYGk/8ceFAFMgpMJWHCgx4/zj1sqDW
gTuKcWXVOJTs0ASHUjnV+TMZ78F6e3sL5wzlUhanViML49BkkKUkgYWqSu47oCa3hG7hmC3pNB3D
C7MPJSXMtGAawW7Q298bVpH9ClF3QFuKpcE3Azhj4dpe0IyvUY8dbYqSTquYnzL6W2+fwjGyzKV2
nzm7gLcXwTlKZPUHHm7JErETdJAiqNPcV3LUuu2IK8avd3K+ur1Xcw7xUhS3V72S9Bk4u+AQI8zG
foj6RqW//zcR3DaxDIzGgF8CCobU2zLwI/OvAthRt4XM7szfJePBlMxKiVNfmmwubBQ3ElmJORPE
piH4F06S6YsLgcKs7SFOACYbGuqBvXVte1qdG2BNnSbve/l5jCJqj1rvlN2wExOGEht5QRZxQeas
jhPbOWAb/oB+Xss0lUCiZQe2iqnYF08XCR5ZgZMo5/9iLQGTohHgp6M9mtONZlKJAEEvbZN1yNTZ
0ZDZpkDtfFgwvumH+CAA3hxjLWDVnZhIrxUCP01UVSMWsWg/qhxktMQi2apH71jpEOZK/YK82XN1
IW9a4AuHkeaMdnIPefK4BlETkR1av+nSgeULc0EzJTW42wmvD+h54BfhQcxLOezg2bGE3cE8dsyW
XuJ1jlGacps8AY5ZsCiGEHzX/2026/hzCYJ29jK7FM+dalIFlWhO4lsvOzYJGMQt9gk04VXoVOsg
+2e7RLAoSZgjBg+qjgGT62WVU0FKajw67UwCTIrb1Qd/dAZ5869WCSlEQr5qQo/UDe7JlCqxKg8j
OCYw1tGre/Bbl70jLGEt/UwWILpRAKsL5AVRk9H8fK3M0Eljn7Yo1g/ggQxRExSsCujr5ChvTQ9g
9NmqIoARjlBV2uobkKVVNijTlkqTPy0VXwHcUVMEhAr4L/klVcwolRr8dlI6wegIeGTnXpDd5eWC
pU4/dH0ErwVxR6IzaABSKajbky8Koj1gZVWftzduBl/jWsak7MWx01rRqIUYyoj39R7IsBvDI6sW
yxra9brx6Cqwcxc1fMDsCk7kqhtxZbjKQX64/R0zkSVq5DJSj+KElQj0xevvUIbR78TeqGz6XH5p
rgQ4jxPy9Ogk0l22jl7Ug7RdYlX6mfKEPV0K5Y5iqJp9KE9C668BA1g68pDlPgTOcOUJ7+VxWN9W
cm4/L8Vx5isZsRgILcRFw76SvrUpf70Q3i2tIx8FNbksF9UIGc/5xjjoVnovWBLq9fsXcxue64N0
uP+flOKzJb3ZxLU8CZSHTaRuiLgSliK7n1fR1TbxnXpDmum+n0CEfiYvCB8ddNA9LvdByT+KGdfm
wE/e9JjkjJph2p9NCSyQPXp4JC/xlEecBTfbDB7Igw0XzTXgJ/FDb4mFcYZY4lpP7nVFNeor1WSO
HcY4gr1yrL3oDeNp23rXP7TrCepax1kUN+Hm+N3fySfZGd3w04ehLlWSFteCc3JowYyIX+Nb6HPj
guhzH3no3WWe6cb76LN6zZ+FVXQ8B4fOjlZLb6+Z/rvrleA8n6kOqhpPOzFsNddfGYll7gZXWkvW
7z0gCb7iN+HeWJsLh2daX97f6n9wfQAKKQN/49oH5UIB6BkJpXk9FFdJDRIcmi3gGc25gEsRnMeh
JBL7cYCITmjXeU7XIU5L0SxN08xdUbicAN8DMsqJZ+paE50kdZ3ViEazTv2IgxT5lFTvD2Cre+jQ
sewxVV64SObOqK6gNjaBpmNsjfNtyuAbgI6c3ntgoUnocTS1Vdu6wbgJAoKuNytdQsb+GXHj9v0r
kZ8f8QtVHJp2eh1lzzQrXPRMvrfM349aGywEUdOu/DAMNGCZUwsUEsOcYciNEYf+9KBAk9QupvWD
lgLxSii0x77zHxqxdTJteLrtV2fPAHIt/xHKmUolFkWZiogTQYB91+ado6XGlxGNtqm/D7puA+oA
XXw4GtkgoAWvOuqmuBL1JzHxHWA2bZmqe3lMFy7qWQO++CpunwsQvfl+iq+S6tHzm/LYd7mdBcWC
9rMrjhALlSGCFxUfoytG2DRGj3OS9u9arVgKxjjFCGDed2O/rnTBur3Ys+cF3KDAxlXxMuBrn7VY
jmJkQKskfasJ8wypuE/Hb9aSXa4u+flZ3S6EydeHszA1qmMsCSiJgOQwWLyOq41o2lqwq+qNZAQL
Xm12xy7Ecb6gpMALK0ss5ej7AEjq3AiN6H24BNS8pBV3eTWCJgqtjzPSYz5XIB9B6AjihxS9tMZO
X4JsmT37FzpNOl9ErW1vlmYI1Ec7Q40OMZxT1L9ozzYJGqZvW8aSJO4mqgRWhuL0DNbYdxYD1l0G
WsUjW6TMmd+liZ8W85YmwACuNZIBVqxHkonnNlEsQMEe6x7TFVW8vq3O7BUHB/b/xHC7VOC0Ad4D
F0Nex6IDMBNpPXSUuLelzNvCXync9rBQESujgTJatTdE3SP6a9tt8nqlCXZhvN0WNr9DaJdAW4aG
CI57e6o9G01fgH3XhmALDR5JWmWRQrcCtsTkO6sXZoaNCTh6euleb1Kh9RLxNayeHEZWqT2Q4kXv
Qd+YPcRMsqWlCck5r4RcLWCHJrwsje/9BfsqIL0DvN1ZqVpxeSyBu4Gu7KF9LZWFqYO5RQQ3MUHb
B0AWgcZ7rRlTEPdGDA/4jErqui0pgks5ClcsV+8SGtWPt/dszgwnNHJdBW6KCD7wa3ETRYiS1rSy
SRm5qUyPA+292yJmFg+AQFAGZMDoouH3KlNpaYwRSENN4R7YLxH6GPTc0ZB5NpYKxjMpHYyNAhIS
tQkJWJ98rqzMcJNl6PW0gwjjCuOXmQuO1ILMMBy8EBlonWSSJXYD6hfjA1OX+IaQacF6cQGKBJIG
gIggJ6GpPJhxlBnpABAP0OIhuYVGzih40+kQu1LdiaOVyHH8CKCPzhUJzTZCSNKvOjM0uyV+dm5z
I3j0awQRdACIWcyE2jOiUEUixxD2HSnbY1NLHSjb1QwWkZO4+OqNtHqNk57YaiXlr2hbNwLA0uSC
7QNi41ME5tRDVRj6sUxM306LNFiDEaz/HTZaSo69rwQbqk9xWjKK2jcwdlHDJEkgb/KxB0U1HZPN
KAZ66tRmrIIfLQ6ivZqjnmABBlsVLTQsy4Mz9OgRB+WAwjor1jITBKearOSWP6ZK4EZSTtDhKuoV
nhFdAMQIUWtdvCTb7xYEfpUV6FGARo+oMYntdyPbDBLpd5EkpPsqSbtHIx7z50oonmRC7iCqXfcZ
00GaJo4jBjl0MwPHvAxO39KXiRe2XfLe6LVhj1KePDSojwIn0JRAZy6jd4b1wLoFm0BY5q6ixR3G
21JRWylqQlwtEqONlDDZTSTk6DTS61scGsFlbYmJg7IttmrbGpvBlOUWNYc+cOtWaOqv2G8kulXQ
/QpqtTQ3tiXQKzO3UEqdbLugl9HSgiVHQ94IWL+GiQUoiMs4t4Bon5+VMowQvMa4qP1Ae07zEoBv
gml6feuDH6DQNVDDYSj/vR8i1PqaBC35jmLSHvRZkR95OnBHcuCktfTcjFVtnJOkb4B2ojL5BTBF
6TpX+lyytTGN0bIqDb9EnYJEpJTy3E2FuH0aTOyZIzFfy1ZjoUCmjFmHF0WIC2Or0MJ8ROSdroe6
qWRAKxQ+OYzoeTEtwEGCRp1JTb3v5VxnW+AlK4oz4N9dVojgg81MIJdbhNVDa2XM1EerCXNkeEiX
tV7DmPIcpjT27SphbCukorgusFxejVj7F3q0FDyYYlkHMhX1H9WWSE7bi/WhIXXvASNf3lYBK9a+
UJt7ABaFMqTSOHJ0sabrOumih9Lwxw2IcFGsHHvAMmR+Ha4UzDlZJTqzB4uqakedPNHbTVvGAgbC
w15ygA8nfZOwpZgVakPEUK2M8ReN9v6eCEJyFvWs+22OTegO5hjfD11Wr4HZIv0OhD7vrD4yxl3M
It9JqUrui0oCGnCKDLhFoK2nFm0MPjKBlu80RZeOpac5fZOjCFWsPMyN7s5nLN2C90pAZUusk3ul
q8xzLRf0LiVseOuGatA9MSbmauxkn61HXaj24G/RccurIXVTzLHftzmoyZzOEBJpX4tJ/qCCSHwn
C1r0namIEK1uNFEAVJSqcw3KgOunxUaLGfiOJZj1KuqtNuqDo6Zp5Mboqh0WgpOf/cAAnsYfno4m
Uo2iyIVanamnqlGBwHfAiXCEMbP7PrUH3XSAc+zian9Si99KAsKAAH6zseLt50Azh2UHVew/b99S
P3tIuI/hArJKFPMKyF64eBOAIbWPKUudSH/vewKYLfqdFV8FVfeBj5gTLZIhIFoWPmDu6rhcDS5W
SyQhMVg/pe67aBuxxmkK5mBYAsRaiiX40loB+qiWBE6KQq5BzJf/Sv6Up0CbtEFULvIQhCIC3wau
Lq38jAPFCarAI6x6b5KXTOw7q2yBqKll1EnywDLzfiESmQl80Cc3lfrV6fHHJ/PBOEN6sJVBfF0A
3aj5xFHZtmzLUKte0HQmvXglavqUi0dLJjSjXjegtRPywglNV4wKF5lNqxTtoX3WwlUfbJslxNWZ
kFVCoyGe0DLRMFrJLW8sJoqPQh5iSNyA6tg9Y2Z+PY6iYZlMBw14/CAMH7cVnYu8QCH9Z6ITz/ef
uE2CMCYNRIYVBqqBxEvlwBaEjZ/YdbS6LWsmkJTQ9YSsOgATdczFX69py4JKyTENaAfkC3Nall47
twXM2celgGl9LzYNblAuMgMCmroIgbqqpEfW+a9JBG5jjSXFgrjptPGBHEYFQIaBQBLVOm67wNWA
yxuY6jZrz2X3HEQvVFtA2pldsr8ieLywYBCGXOggoie9o/WVUy0BiC8owUf3zB+VTpMhoSk/AUDa
6E//RXWaoBVZRXw/+S7pT/LsYlsISBIGDE7hAREGoO5ocMsX6AaUpFcm5/s2qO9HMGLmRbfUyzB3
nkBSgkon0NBkxeA2KCbJAMhHGXTIlWT56aeYApp5KwSjWyWP/VLH3+z1gHsKMOzTS0bjj6+Q9oMg
1yjPae/MqWUrOZUv0hHx0yb7VYCt9V87DHEbYc7URBsn8Mdwoq6tnTVFU5HpaoylxyJzk/FT0HeI
i/79TGFaCxDQJvwDEhvXUpoAr1qRwD4idqowCAdUyYIghPj31jsCVrS/crizq+Zm3YWxCG1AGCpm
+roaE2CNDXbCxIVS7dyh0iaEcBWt/chYcmbRC2WnRgHMAuHGPjHG/RAvefK5U6VNoODgC/3zar5e
taEVFYQKMAWhAchuqzHdKXrAdTMZRffbG/Tnvci7oWmSDg90RVeAVczJMuVCUDHNDAbW/hVPHi11
dzWYZhV73OVeaGtn38MI7hMq7yBft8ot+/c6iXT5Adx6dpioTxJ9+gCguYf9lrHf8bjga+cy7BdC
MKF4rSV45AmYyCBEWGM6v3APqVt/Vra/Sjxtk335j9Vd91K+L80bzJWdIVeF+8JLHRV8zv5VXWlK
JqC6VZXW+7jWUyt8DySbbs6FaMlrEG8uNp1MP/lzQ/+K5DaU0BEgoz5UFe12AwD7xtHu2toywbQs
vGlr5SHaykfhTlwv1W5no20N/TZIYGLgxeRLUbKaDwGpfYBLrPq9/IQ8WQTCDn+NjoKVbKFVIzyX
q273fNuCZ8/jhdTp/y/uh0FKGuB8CthaAHUAaNSXFxBQJgP8uaB/1eLC5tFo8SqmEFDuWWC1u+ib
PYceCGilX7c1mb0CLheQCxsZ06o4VLCAKbAxjvUr24eugJZKT12ZGOaIX27Lm3UzFyvHGScNaNjW
A8RRtOmhEd9Sis5KusfbUn7O0uKmudSKM0i8j3NdaiGmdtIjUDTswn0FrJC48c+i91GtwwW1ZoCv
rgVyHkXRgFbT6hBIvtDKmx5G0ZY7q3mtHunokCX15mJ9ZFHxrgAOoIbeqGv7A7idFOkFzAOsQ/Vr
tcK46W/9YJzUrbpkH3MRKngdsZpTgI9HzLWoKqoKc8TIl42c2gM5tw56HOt99GpsggdFcZud4dUf
0cpcuCNmD/alXM4uQ6aRmKIYimnB2A2emRP2FpIK/QM6s1VbPirvkWCJq+CwNBA9azugicTwBTJv
AI3hTFQLwyLIYg3xZSQW64rFyMir9QBwmiASNhgphPpjgWpXTtQUftVQovNYiNVT1umS46dSv87I
yA55mYuZe9uwlRm/cPltnF3Xo1EyTBbBL7AWLIf9JhM677aIWVNGmhdzqHjZTb2M1zsO6OqQdIaO
uGZUkP0jZ6l46+RgHaetnTP0FQC1MRf/D2lftlu3rmz7RQKohpL4qmZ29nQTJ3a8XgTbSdT3vb7+
DuXus6zJ8EziZAcIAsSAh0gWi0VW1RiPA40krxXiwf0LzHfKwdztNp4x8UGi7tD3uyvUbC8ZnNCc
PwfHuNRAZOLNb84wuPFU3ao/Wjy/4Jgk3+zICX/eKuflLfuF3lBZBljkzzdzyrikbLeUkVqZtAXb
GHnuKu0QBu1+sVD9ZkF/OK1D167Nh7YyXq+PV+Rut7icowAzBWp+CKY0Vx7q7L1WTpZMqUQ4o+B3
QjiHnkD9j6C+nifbCjCjUBG38H5J701UkpPv1wcitI0NCmf4fawYaTmv6xb/sKtjLyuGF0ZNyFwS
XE5WPlo+xAYT3EjiEFGTfo9BuHXtWHfkofbMj3rHjv1hkqXfhCPCFRNxPd5PMHWX22wxC4ThJU6M
QXsGSXFKJPtYuPQg1UanlQZ9Mz7l26CLwJo0DKhvSpQdg/ypfhwWIklgi1Esi9gMdzo8pV2OYhwj
eMIRo5jbL+Xo1/NDk0pujUIIZL1wL1mbmnkDC1W7G7oRh109/76L30FC1knG9tt1CxPa8QaGszB7
yfF71xO8To7USKE2dzDMZ5JLrh4yGG7CWEbwNL+ep/MMZvHb1Dr2ipfKLgHrx/Lx45op/M+cGdzd
A7QQxZKFQNEsd0luSfNPZnlMPYKCHK3o1ydOfGDi2qiuDE7gllsXcBMNKxkdjLGOQHv/Zvd+PfjT
yS4cfZ+dYs/2BxCQDhA/cHWJbxNv2Q3uOtUbXLVoEtVsVtzTuLfulS+4z51LkLeeOx+CEq/94fpA
hUuHFir8QZk42hYu8QzSm5PexqDgUW/jBerSSXpMmh+pUknS5cKg3PpE4pePIr3z/yUkoCjZVzvb
vKHVizq/RMUxLUBlUh675DFHC3soK+cRx10baM4t6Y06WiBrAS3+B2Sp2Uv0pH7Jz2noFIcJSr1u
qrjRmdyUHrEkdiS02Q0yd0YOyE2EXQGlgTRCYeGXvLvV++epB83a7VTL+qxElcxoJoYMKkFRIQod
OKMlSdSOTY1xtpbXnskpQJLstPjzg7WvDkg2nnUITt5rX66bkDCXbzG8j66EMXg052xIL4s6pQts
tvOGF/h+J3gKj6/RmR2WBwmUcD4/oXgjSkabhcGCEVbfe9/c13f0Pf1Znuf7qXHmnbGjD+mO/BO+
Ro70PWANK/5wPxto3ojmUS/7dZSDBzEZJ99nN9ZdcXj9FrjljdRwxDa7geMsBzQ/HdSN1kndMUc9
PAxufB4cy9W/QEPBtW6zc/4uK2FebwHXhshHVgSneoHeypVRvlFuUvLQjOCGQtGTf30dV0P8Ewgv
mWhBNZHA4gwV9+MkTwIsY8wgMWuozsjeh+h4HUQYjKzPpf8B4VxpajZdzxIolyhQGVCnL8hSXgcQ
Tdda2qRqKDRC0xxnEWk15LkdYnMvyNZ0MxQ9wuxcTiBJqtp9YTWSLITIVW/hOIsIOx1NehXg+iRw
MiPc9c1ZqXa5rDFa+Mi3BeLMQGumJIw1TNy0048J6FAO1Jm86WYET9ENKgjpP/2NcgAZ2qOM30oK
va7p5vgDBXWGF3VAG3v6gRqBEuLmqc98476pXPZoQJs3PC5+4Bey24xsMTmTJHbT6X2O2WX2Wx6d
oD08Zyh7OPTJ7rrViGx/O7ucWbJ+pGPXAYiiBhOUmWW01yAhch1EeBSA0GSl/EBlx5/9323e290a
w9aFHyolSmBuwuylMY5Z4PTJDYm+KIYzVeApuE20rylUnCLJc59oQrdfsLryzVKSYIyscX3F7PL7
bH5CBYGDKhYkXR2WxJLhiuYUlTzY6Wvix+ZfTC1wMi72hNAwnu815Ued73RZ2lQGwVmm0rSDpqwQ
c6k+FgkewMxg10E8VbJwq9PgXeN2KJwdpkORV30BnI7tWfbWK36j+WH5S6dnlFl70ezmkPuQMZII
zlWYCSgHwbGDEIJvSVqmMUPcDVS1qR1VfR/61slzSJY9TQFq8GQKiAJXdgHHubKhjDNwsuP6o4fN
Q10UntEluwFtsrjcSSZUcApcQHHObMFt0R7N9aY15H7TpSco2vjX10w2Gs40mkGx9LkDxJDfL+rL
rD7Zy1PxF1dGDMQ0dQifoZeZbxepR4OZ5RoQTOMTinBofCxk+j+iZ7ItBt8goipdUHQVzuXZzjz0
SHsszB10lb52UHrWwtrv4sVb4ulQx/Pj9UkU3bgusLnTdNa0idER2MT4nlT+mJ6y6lDGz0vtt9G3
kB46HbTax7HyDPKoyzjkBN7qAp2zyBRaOkY9YXbzEMTK5EcDDtA0Cp2gJKB1HiQWI0PjjZJlUZau
t66ePaj6T2NIXLsYHJLfoJZTMq/rl3MOBW+eCN0gkgm+cL5FS08qbbADjIzOCJdr5ZYgtTt24UOd
REjzBq9lgVLTTv2CbNe9bYCnM/1+/RNWl3XtC7iToMxthakpRptMqEyy7VFFgVujupZay3RwhRO7
GSx3FQENUN6TAoPtY3oTKeGuMuhJZ1A51TI3yn/8zcBQfIITVkdTMLeMJFyirFAxMFofDdBVliha
3F+HEA/oE4LzLRCQqANlAoSKitDJgp7agvfW23TYJ+nzdSjxDoQQ0/8MZ13HzYmtahHoBFQEX/MJ
ibPgrO7as/0DmZiHInPoyThkj7JTVSCejENnrcIGRxWoY3i1IaZOqTrEwOy+9n7iQcPlgAJYJXTA
Y36wwPuZe5Of7yonOpl3+MEtbPdGf5ATZa6W8aeRfn4I5wDqFGY5ZvgQep+5z+kNuF4gYad1nn2L
qnR3PrylXlU7ytfim36MJKG98PjdzAJvSKj1jRuKVZ6zA8ixiH7TBa4BXndQrZoy9UNRbHgx55xN
lVOTsrFc53xXeaA22H9vJ3c4JB77on7p/Gglm5cxgYqNC5rpaC5gqLvnkxSY3XrUCCQRJ9N0WvRU
leZaCb2AU3E4Z7R1KPrxNDDTm3HoZqrmlFrq9fQDrQqSe6FwS22+hFvpKFKnFmID8BFolBvPBivA
aoUe6cYbo51kSwmtaoPFLWxsV2mlzhi1cSpuz8jKDA/JQ3cwv+IilTrQWAetYP9D8R6hVSxx/LJh
cqtMtJF1ZgRoxULVgolmmy71mqZ3kuFnNBqOZKSC9C1oqz/Xl3MeVQLpQFoBblZepog6fX1sLEgG
gN3K+MrMBxBqOHEtGaMw8rJ1WwXfP9INfBeJsmhmXzYADfrUmfFcb5vVI3glVGiJXR/f+vl/uIcN
0volG99IaQ22qVXRM0TiKQZ5xYBMrSVxA2IQcKyAc9VGTwp3esV226WU5KAW7xAK29Uuae1dRGRk
deJZ+xeGj/LSdlKW1AIMREkTxSuCh7T1RiZJcchQuHjOBjNdNGUFZiw90PlXxx6SwgvZIlkYGQy3
m230MswqCFugfjx0R9LGH8pQ1C9FmvxUBz2SGJzgrRP9Qtpqb+gNpgZfRQnh9Ca30hhVMgOUViwk
0R+I5cUDisBbLyrhsaqd1T3HoUx35U/buATmgiitrwnqyyJcp/u9ltxM2c8JXeLXjfzPY+gSg7M/
tLiUal4Dg2loOfg+5sd82dtQH2ssbbeYEhGdP33jBdpvPoXtloJYVT9MQMttX4FAR++R4ocCjZZF
Q6sPQygsiaUENXqXiJxJVjboeCGEBBqaIwootRMakarb7ob5mROf2x1aSHT3y7z7lu2H0+hQx/Ku
z+/qci+dyCU+Z6uULUFUpRixknZ+iIb0rthdR/jT6a8I8ByoagGpFc+vOfTKyuacoKutfO6h88Fu
uvo5ynxLlwxFBsSdLnRS6hLJxRYsWrs6+rGQUzG52ej16IC6PqQ/N/jlkNaNsTETcxjzaAKzlkvK
D7BcmZab1RYEPCW+V7w2toVWTsQohL8mzQnaZDMTTRUJqpRzO0VMcLw+EPHu+kTgdvBMIpC+mLC+
RU2cGaLWY1y6gWXcDqUC/gfqtaP1z3XI3w9ff1rcJya3o1E1HDFoiOPIgk9Ee1bp5FlR+4Rl+QGs
vYYOEaZco06M4vxXUM3lrq3UzU2eZ6gNL2JFf9fQqPbRT6UCpWx7uiXjVP1jdFH2ZVAS4xzHqOZy
bDbEh3xpOy+pEEbVfWf/ykYSPPczmd8NTUdNSD2h2yzVISGApxIdzYdheAg7K9jlHdXxPlmx9GwN
EKW25jk8xsScnpOuO7ddjBfDucT1qmZ6/DHYM1h6UgaxEKs1fkakTlCUlubgYVKon+jTE6msfJ/W
9EmfFHYwSo36jRI/lCxWJAsq3AM6aNxWMQYLRBaXlqkUmtX0WoG6P/UVPRuzEjuW7hjp7WTJjp0/
oytsgg3U+inbTdCMzFaUHJ450Y6mkjiRfajYqwKictW6SSPIQhl+ZrrXzUfkoW2KGiXU1xqE/Gbf
2aDW/ZgohYE9MU+507TZbi5Wndb+2NBiH4XJYYbaWduRl+uwonm1IQW8ltQjY8x3mxUoOkRvNfqr
ghab3UJVVoLuuqp9TwJ2Jqqs5l10sm7hOFcWRBZVyNrOlZLHMWv91v6W4Pp1fUyizb8F4byY1dhs
KQeAhOVPZDXi1Buyx7pRnay80QJT4p0FyXYwv+IIsNauGEQrHBz0UkfkUio0QaTglgneIJZaNczT
Aycdv/bYfy3uBMXssLlzAvX9+liFE2qjzhDoaPngFbAyxagSu+xAPqX9oLblxstLV0s8m3A+Nxjc
otU51Zt0arBokK+Jl/0Yap6VIIJ41fofhkxTTDwiVPHpOD5N3F4vt5+tp2VIR+z0QgdbXmT5xvtE
S0k8JDqBkLb/HxCeqzsdDYI+3hIv1WX7HBV0VzTM/5uV+YTgAiAQpytFr2AcbRX7ka049dy55vDj
Oopw/zJwKKKyCbkY3viY3rE4TrA2g/rcpa5mJjCBxLMrRFRQKrwOJjSEDRjnhPVOX7QyBRgbngLz
QbUrb6TvdlZ61DpCIe86msgQ4PDR5wO3ZKMg+9IQgr6orEDtkbgAdW1oNU4yUb9IJRvof7ll/Hts
86YAxXirMVsc20XoK9XaBe3kSe9S/XtNHKbcLuU3NPmyQealRMNbI6D/BEE8KWUxR6rWl4i10JCG
lLniQP7DTWVFMTIULgxWrKxYypV6oZ59SqGWNuyi4Of1hRJPIUhfCfra4WT4Ai60whtpMQOkT57C
ZU/Gbwvdp2DaCsJ9Hu+U9r2JvsWjJFgVWSNeUP9F5azRULSybSagBu1bXD/HauIZw40yHPX0KaUy
ph3hRG7QuKggg04B3qWBpiivsf5hpMyBWPp/OZHrkDdBwDyVSRis3cZJ9Rj09xq7m0jp9OUJXL1t
2DlF6aIvPwWRxXVgkRfZhjzr4De4VcSybOkQ8lhNsF+myc3j6K4fw7vGmt+sNt9dh1tXho+Utzub
M0rwSdCStji0SnYXpHgOtPap9pBkkq0tCqm2MNyDYD+Cy85YAAMt00PWGft26J1Gt8E7pjk96BOK
6Z6ospZckaFsUbnTkqVByKDICFTtlfW/tO6ksa//3fxxyxVbTG81FRD9SsM0sxm9pLb2OhXGTat+
uY4lHA6y1KssDIjg+W6GwsrybjAGFE7D+xLVPo0GfW1iWVWB0CRQ1Pb7yF91fjkL7MpkVnvAUFzd
3MlmD31l/AIfzD6f/u9czii/RLsqzhVsWRBMXGI1SWzUkLhHcY19uNdQ7DIOd3qcSdzTus6ckV+g
cO6pmA3U7FM0kGbNoVo6p5GFZQLzBgDqDwmB7gCEFS6HMZtzPKcBACieFPME9LCqsSv7rwvomEig
fERt7rR2IKk/FnhdcPloDG2XoBKHPt4lKgMXCwoJOjCBWYiaSOBMpvFogfwgKW6724omj9ftT2AY
F3i8SwyRlACTSYNHwJ2OB/W2PGTQFG5TybgESRNYxWZgXNxZRKaZtRGA1PpYGUeqQbt3D6GYlD1b
405D9VCWHqZkT5fe6Xobl0DZ86pgq22/wOKKrnExomOl4Qvm+ZzNs6NB6bk4XJ9OQdnBxTAtLqrK
wx63o3X9UmX2AzCLGAlDCyuEnVmO8CPxe3iTSB2fSlx5JFvifwFnNmqf0VmKLolL40kXa5lHrW9c
HTEPBaOOYu+y+KUwnlrUTQXWEQobDvqyro9ZuFHYJypnskqVaSOxBrSX9DsVosCai8vhjtT7sHQq
sP9Iq+fFC/kJyNnsGOhFriwYZtOea/seCs31JLnACKcS3BIqijrRt2rwXeqzYQVVWI0wVxJ3dxOL
Jo/UM3jhVR1pXFZUDij6e4dFWuJQYzGdwSh1SdggcHHrxQOVb5DkoyrfKdxa8KIqM9BNRhR01dRe
2EJr4vriieYSFAqg3oYIpwm0S5PJTVB/pePSoOFzRjypgYD/LirfroMI4p+Vp+FfEM4ulQzSLssA
0XEQJblT+j3T9gQ0pZY7ysgnBFWX4IPYQHHG2BHWgMII4zEnPzTdqXqM6UtUPU3dnkHdZ6z8LD1H
2TuYqpf+MGbuojtx7GnW6/Uhi/zq9js4G+1iMEig6Bl+NYc8g/5ckNlD+AnN8ulvVpCCDwP95FCg
4J8oUrRL0ajWMGKdoqJvN2uKW5W768MR1HBjXjcoXNgVsSrKjAwoCc09tfWm+d0mp4HcRPU+oDeD
le8C7TZOz6rlTv0rTX8FyzvIfK5/xjpr/KG//QrOWueKkLHrVTi42LdmLGfp9jV1ushCzhtvo51k
Bwp3B5prTRCIgWKG77U00TmXKRbwloVVXtZS5JAs7Y12VHaR1AWbHfxAeGNAh87a5Madj1lSR2kV
YYIp6oTBZ+xRB1k5aDind6mDRBIYCkaQgfeJk/1qDmAWvE1efoIK5F67iz11jwPzBWVBt+RQedfn
XDwH/34Yn2I1m7HupxEfVttPaQA56eWY6pK3CJGD0FYKQzTbra8s3Lou+jhnWQG5pbx5rgl8RHLo
5hNdfFWTlYyI5nkLxfmieEadzqJjOF3rE+RGUk2WepQhcC4or8EBly5AKHPIiqq1k8oyVsLTaTsI
zrskoCyLjQEQMZrhmpvI8Mf8LSKHBB3fyilob9VJklMSWYEGkgx0HK+0zPx5CMqKfE7U1QqMHQFp
eXzLZBAC1nlDReUzXtpAcYu2SM4KwAuJ20kCK0Cd/qndtXvGvPYj3r/MXo+yqdwL3AB6pU5uQRy0
hC7udUMXuewtPGcZSpnTbF6HGFeNS+CnEX1bxile/gYH94m1+Q/tn3yFt22OJGljDHOe7mNwKibv
ZnlPtafroxEu2AZltdLNmwPRlJGhwQkOG+2YpnIww8ptZcXP6noJ4h2yDloP1L2hXwr8p5coo5b1
1gCWFrQa5HcK2TfT5NjPAWQDFken5U3KHnLgG/aOZT6T7TQRPHTT8MyMrgAkdfg3zGw2w0gtZ8hP
TPetMXqT9WhFL3T60IqvCnRgFq81TzY2hX6vlZJzV7DNNc1AtwwYH1ceIy7S79Oh7WaGEhpwYIL4
Y6Y7aIJJbmeC8w7sv3iqx7GO7AOv+UhG1Uwb8Fm5NLKdJfaXxQCd5y9QQLboEottyfEq2AEXcJxb
MSOwksZrXbYyJjuwKp919CU3A2J6Oh2um+fvY4OzHHDSrdKZYM818fRxaTmRbQxNwFDsMp5KJ9qN
boCKSegRo1LuVO5RRQwtYP/d9mqHfhlcFPK5iRN6H7mX3uoucaxXmYStaK43H8SfcwrLjHFZy6KW
HgzPP2cr8uBOI0glDyHIIua/uBD/JuWjkG2EzCwftw0hLQ0LiqWuuvbgKW5ueBj1R/s9OrDUeR2h
32454JmTzLtgx17Acn5BawakBFrAPoO7jDhh7fR7iIg5wdF4iG+XA9sNN5kzgRyI/YMX5tx5Y0cw
sqD4TXfCXft+Vy5et5vdwL/+YaIIEx8G/QiUVcLi+Qd7qFYT5CrxYcE3ZVfdhl730deO7QW3oa82
UD+ZHcQHR1l7kWgbb2G1SzsMwkxRFyhmuGELkmgdDLsv1wcm0K1CWcBmYJyP1MlIh9oCwvQxePrB
8OO78i753n6L3eCJIu/ihE/G9wqhHsoRvFPkp86v//ITuEXPq5SGWYgyudltnR48V+otxE+/PeTn
j9fqTPfjC3ianTfFsx3qzTeyxhVRtdLFFHAnO9PCELlVTIFyOE/3+S/bLQ/UPNjHj+/lniROUDjK
P8aT/cT21uPs/Lg+fNGl8AKeO9mnBnVERozh0/t724U0ybvqTU7phI8fqltB3kd3m8mRFA0KapOx
7hbU1/AP7vG8h2MpaHXzZS3ODfy22lEtxut4hqJhD4lR8Akr4QmZL+ha2GgU+SeO/EmafBNudvAM
gIOI4C9/u4fOXWVaI+Z96XDx1TsnJYYDp+wa9V7XjyW7t1sn7FElVNwt9l0lu5uKDhSUtBoYP10l
hbkzUpm0pTR64I/0xk68MDkWEIYeh+frCyyD4fbwiF4JrV2LTQMFLqwubzXV/FCa6IvaBZI4WBNc
VTQdbfAmemVXgRZuSBE6MlS62hK7D9AlHu2DR9vPjtNX+6u61w8DxJqUc/Hrif7Ae80OR8mu9WZn
ctsX2a4Se8zNp3DDbpLWGkMFs5vO2LagfmpxbUx2OSgyADhBqMAZ9mS3QA3v+nyL7h9rzKOikAzi
kHhYuHSa06ySSDVQds+62V2saa9ozO0aLO2UL06E1kU8sL51ne5rEKy+Di5y2HgaN2BXuCX/kcrI
lEav6xnbSgvPAfk5BF+u/35B4KyZ6EpTkW4VtJuSmbIxXA9ILZrnyQmr0gp3kxpmidvm6Bu7jiYy
py0aF3IlYd3O9QQ0aDYdi8bcQXnYn20QOcSGM0eSVynh3GFoqAoE8wxKAy/XrbXUcOzBGw6XE6OE
rb2dSCa53Yge+jUocVgMierfL6iXGGFSzqDBrDq3LGcnhkTzEqA0r7H9NChvBhCuB6BlVYz4YDWG
s7Q9tCkzPATqLrgSZZtV5BhWXmDkvdbWeT6How15qA99AxYACG1VE3oXWHCTz9l+CqaDmmm7osh2
1vi0svPnBJQo/XwsNNWp7cppKFQHdNuNlPLY9yO8+D9J8ZYiqUX7yi3S7DzHNjgFugwJVkti5MId
Bm15xMc6aOIN/i6cGhpavgi+XK2/W+Otyhyte63sfR890MqZihuTyISoRZVW2hZznc3NldEMaENI
C8ywTZ0YFSGFrrjh6Oe6siPl/cTOagYtth5VbLv+L572LsA504yyQJuSGeD9qHzrWjSR2F9btYPy
fO5MQQ0NqPfrO08YFWyHy2+9wqbt1K3DrVCTh3eaqHhN8ahoGp4Zgqi+9vTmQMDGrxu4OndORvax
4hbZT0gJW+yn5GtER/X2a7j7EPInWUgmfI2VtB6bbn9XllJPm/wlSCFcgd7i70TJnSJ9qbOfiv0k
wReUZaLlHK4IDh0axvyrBE3RLh1pPeZf+9ogGjKiZ9ygNe1IoSBh7ViKmjRZDld05dpicmGpEatq
NRkDSF6yp2jY2fFpVkyH6bthqpwylHgmgatltoWrNLKAIJbhO2yoRaIC7fUo0m+zVeriqW5sN6aZ
Y0M6rpIlPNf14u63F2jcZmoCtTHDeC1zLUIYzRn0a0FgQSruSzqC1q49G7rkVBYj4v3ZIlhGwgsG
oTzSKNIWsaUVZ37b4LnMeEnQ+d7n+tPY/8qC0B1SWf2CyN0zXNlwjUctGUprV7veOI3ESIbOpKjD
U7GM9E5DO6OmFY7R+GQ8apkPNnjXUFBe80Z7cAWnx1o/XDddwaF28QWcFUVgs1FChpnWrfJ70VbV
kXWajLFEaDybYXIRjxGPSliuZZPQ5ziGIUiQ6WNjxi6yPLvO+IvaKwwJKTkGHqvVLV5OqpV0Vj4t
WEoWE9/SFteOX9Q4/grdnt2cwGrVSmI8gqhni8grxyJsU5OhXys2Uc9badkhaEM3zf7i9R0wqN8x
sDlA3s55eQWtb2jXRDGvgiuZUynLP4S8XTcHgVO5gODcOtR4qlFba09JUhzwaOmY024tOyhCb4Li
j6Z8v44ntAymrdyEEHqC67xcKx0CdGUK/nlXKZxB0XdtcN/EEC11IZriXYcSb7YNFmfqQ8Hmph2B
ZS0leZi76sxi87Ff2L4aUB2ta8qTZsSto+K115nabH4I8N7j1xTaElme3Hd2nn+TfJPg4AIJ6ef4
uZ3BIE45sBjfFOTJs162/+Skusuy9CMYn3Mk59Ig8EYl2NM0cRajwGU//EBzrOwsEYR6F5/B+duy
pH1ir2XibXE3MHpSWwO5gmfr/84yB9NlaPwF465hgZLpcrmXtiiRQwIOenttsoeo0bFE35W0iE8U
nlwAcWtt0GGK9R7zOtgfJOr35tzhSTSwvoVRcdCzV/ArH1QoEYKvw8vbl1YbHnrKXirMsFqkd8lM
IDOSS9yEcHNtRs8tdonk+kQifBShjmbdgocxbu19bqE8FJ0qk4y7UOiVNnDcoiqK0iuNhsnuZ7x9
d94ErVXU01y3YLHlYDVRfoe+Bj61NZKpAE0Uyv3qyo2saheg45ai+CpVJdcR8eR9AnGeqUzMYJgh
x+KmxQ+DLg9W/NjbO1p4/fyhB6NkqWTD4s6QZozaGOXd2BC6jpurQ1i7V9TmDop01+dv/UV/RDrs
32HxR0eZQ/KY5ihbj+LXFq/mGfHyLnc7+lJHnmWnN9O4v44oelrD0Yh4FVyPGtjKuGMkDVC5+Lv4
f8mnw1RPjopSgyKuwCVW3qX65ComaBnpj77/RYufWlo7uAk6pGCe2eeSjxHZ6PZbuFVdqFanRY7z
ph2TwmmQ2/fGWo88I45k+p2iJd1CcUta0TKzEwNQ6Rges0F1wrg/JkvuLpPmXp9iyaj4jta5ryZt
QgW4S1XlXNZ48de1g2lJ8lvCA20zot8Px5voEVaTQQQJMIGS7fvYeFFKdFnQzldC3ck6DVIkqGQb
zf0EsrZ5SHwLrD2tYTjxKNMqEO1OeHVtlRKFJBTPG2WTsVdqCjNuw9HNysYxO8ttGb0du/dYnZ5G
ULZKPI8odACDxCodgpc0nU9fjohSmsiGN9Vn/Rtr+thpyyQDaFF7tQ6NwzBUJZtVvK6fkNrl8RVU
AUrg0RHpWnZtQdFosf0mHicnGqgswbW+hPJ+AXLKyG9Z2Kig5LqEytVRiS0dE5p35jkOf7CsP2mk
35Mo9ZP0l0UTRIHMsbT+WJJB4v3W0/EP8FWTEzqt0IHhC55tNdH1sQZ4NSe7OKFf0mGRPPALp3ID
wW18LZkSUi5wsL2Z7tBKcyBZ5pWRrFte9BQE7/o5FG7X6wVW6beiVpLd6tG3EdJGk/nYal5an8wo
cTPyXUHzwvX9L3Q1YAtfVU0hPMQ/cxc1gwBMi0PR7HHXyYNdkfR7q9RQUipj15NBcSbZUxNtsgag
Itv0J8QQybwKv7F7yLY9XB+VcI8jJwNKCjB8aHwnDTRLGfKuWDIlcxGtome9APcBYqomf6d2+Fdz
+Im2Dnzj3JowbQ3Q8MC5qWfTRgozObIodlLZM6fQjWxGxZ2GoOAjVjZjVHOYQ0ZudOLqFyPtaYpe
BkWVHAzi1focFGf1ZVTWWrZ2RCqdH2fsnFrvXTDetzKzF0UVbDMozuq1Iu5SLUZ72jDHzKvDIEUy
unvsrPF7qI13/TxCkA39JzeZmYCj/7qdCMFR24HU2UrnxAuxDSgTImoOcAoqB6XypulDaY8sj52y
fcqqX6GMSVM4q5+AvCxbFepocoX8Fh7D92P91nceS19yqSaWKhkYz/OKLGwdkHZchVewBUI/PgRe
jzJZx3Do/k05z157v/i5Fz4ptzIWH6G/3IyR2+cDG5IZEqbA1tI9zSAhq7FjrssOVXFwuMHhzp2F
quCq7oGTvhm+edJ8w/bpl8qfd8WXGuxbOOz25EZG1ybKxkG5/V+bMbn7Wgg+Z2pXK+wztNMiTzkE
vnEen42f+b44zBkER93mF6iDqMSpCecVXnrVn1ZR0sVlJNHgGZcg+V/ln89MRRN07c1WI4kbRMkB
VP59onCrBx26WFdXy0maPW3vaQj2ThRwL61HGq8KSz+c9zXuZjiQ2PD1+nYU7o4NNreiRW4NMVQL
0fPVGTdzBhBS34IAZd/E5uE6lNCXbqC4VQSlBEmqEFCFMu4VcMZoM8TBchQsmJkDd/HtOpxs7daf
b46IqQqqPisAp7LXSn0s15pmmTOTzd768w0GzfBohEdSzF4T42h4zLtDaJ3sv2ivQYEaEn9ERz3X
H+SMbad3kZ0SnELFTaZ4TfURyXTqxaHQqryorcRSBt8RUYOkNrc1RHW0e1Ft6AqMFajOltdFac8g
f/CHpfpeqOAALp+ur5MwcNgAc6deDJmhAj2VePXBAx+r3XKBI+kCZ0RdlAmKz8Skf5GtYBtE7vyD
SDG0duw1VCFoNp80a5fYr1MwPKr1WitGJJoGq13/ES9/wvEHUFSQKBrWWCXp0D7Qh2/DjEas65Mo
w+AcVdFADz5f3z8MrBpuBoFDZiJ7MhJa+2YgnJ8CQR01+lXytu8rkFkR6gaa7S+WivCrlAVDogJU
dD6tTAeo4kMhKrd/67ZWZ23GtEGFsVz2cfmQBK+ovzbCr52OB8j5RaPHPnmoomMrS+aL+sIvwLmN
PY5dWcRrK6yRQSv7xtDOoflCQWUyORkSavWtSqHtITlthBHEKg5pgGEZkSU34qWurLaMAVooOdjx
0HmQxN6oaX5FDadtTaeyEpfkUs0C4W1yg8sNdmojezLXuHNBic8cI01rgtLWnv2pfEYLtavOz0WE
YgL7maayFy7xTG/AuQi7bzPdAicQQpd0QO3CuSzuLPoxJxAztE69ta8DL2wOgex5RGjLG1jO6yjh
ErJoAKyi+W1iP9a96dCg3qnW8/WdKTyGNkCcsyGUjE0XASiyouOMy6StFLu1B/86jGQ8v9375iRK
OppMFV1hJhY49Ti9RPoCmXHwdPcyAYg/h0QJCoR0S9fAP4jWs8tTTwE7OBkNHULH850JNfd83oXT
z+vjkdnF759vBhSlBmoHagwo0X6plT/pbhAeA5QM1Cs51Lgj/W5qnQH7UAIsnkk0yqA3GYoNfGFd
mUOLxQpxX+ggaxGCPCOdQnQSKHtbzx29KQ9aNuP/m6NBEt/AYiqL9ZShAS5jz7P+s8r7o+SLxPvz
84s4v1s1aMmcG3SYD6CttPxxuB8y9PtFJzpX4JLaK8jHmJ3PQknAJiokZ2zVU/3PVHDBYZuBF7mw
MRVL/dqE+r4zIUM4mffmbKADx/IrMPCqyWOXz6fBnpAVJEca5UedPOlZdGI0+H+cfdly4zi27a90
9Dv7ciZ44vR5oKjJkiV5yrTzheF0ujiBAMEBIPH1d9FVp8umda1bFTVEOOUUpo2NPa51L/yfijxN
rPdmb0MUsysZIFkFUr11x63XljbLNC0jwS0zki3yKxMSkBLB7ddbeNb0fLeQmekJ/ufSGz0shMoT
8B/T4kWgFMk143QYL5zWeSX+557NLkeT1DJMJv9W2LvOvmuTYW3WN1Z3dOG3GAFSO/dfr+3zbXQ/
HNIkz+8uStqY1HcVpKN2E8CKhZvWtNCiOSy/Hub/cSH/XNhcUTN04Uog/k9MDSRYCgKQqipKTRSY
bctyUfV9LHUEeOT1hYEnKftoP3kmSi6Az4I2NsSPZztah6gYhMLBAvN9m4Di1r3yIfFwkfriZ4nQ
2VAsJNsPVdyArhyp0Qvjf95gjD/xgPooyQRA+mzhhi+dFolvGPkCcFgtYmir0ty5uR0ngsSVNy4C
fmrMRUPZQrcALXdimh3N8a+jNn6cx+zJsgEl0GcC88g6Xa8QwFHAFcrM2GXNMeFgywDS3Lj6evFn
1+4BYAVNQB4Mk5kGUNoGFakHVd+HB+puUnFf8gtaZpr2p+OdyK888BijdXe2vVK3SLWOaPZJAPU8
ynQNbsBlT1w0/mR2HCb7Fr0zF5T8Z3P54ws2uzODH6aom3fhUGWAMsSRXqy/Ordx79/I2aryUdBk
mDauyhYSMfrxIOjj12czTXK+ce+HmMlDj8hAaBgYImBHI+gB4Lb0033XXmggvTTMzIBReO2t6Qos
BnHtDL84GhqqG+JcSGmcPxHUOiDKAmiAOQllNfoqHSlOpLdV1KWrsnv9O7v1nwHmEBVJPpLRLDFA
Pd41zZRXz5I7WyYXJOuz+odk2T7Kb8AJSsDZONPGQY4C62m3EpkCsBLl7lCKuk68X37Rs++pZ5S/
tFt39zopgH/d0jK54EWcAcvHFFBqiCJrAnC9eSWyLnybjBosLc2KH9BCvk1/eGnUeujwWdJv3oIt
/MNO/3Luglg9EvT+FODaBorX1/t9Jv84TcMlE+4ldPe86cgRjkapDNDqXRrbV0Oc//Cf0Gu6SaJq
X/KILcN7468zi34c0/64+8SQbiZCdNnhqfDlvf3XU7cfv392uk1nFFYxsWRkzr6pN374EBbx1/t2
VnG827bporx7zqs8VIZLMIRPDoa3TUkZXQQqPHulQ3CWotNgCvjMrrQkuTb9AmNUYkKneIZ7OQEo
AEb867WcGwfACaBIRbn/dCk+rsUs+wFSPrXpSJ+uiS7lHU1IhoJv0ts/hzLjlzpHJ7U614kI1aJg
0rTwnzfbPYQTSqdrDFT3UQ5z87fUB2Eqh9QHElgiw/ev13dOaaF+3EQaz/QAIzLbR6QWhXJ66BR3
ANoT8eGRXEKUP7sgdDEiowbSKtT3fdzCQJuFU/l4HS17iJm/HL0yatBUBBy37u7r1bwd+3zz0MGA
wIODJsHPx9XWBaVtNxGeh5vu0b52gKsRDY/qUIL4K7JfyFat9MGPHti1fxxP4/EJlQObcBOggRFN
Ccuv53Nud99PZ3aZhdKmzmpMZzrEIQH55/jt6xHONM95SJ7/ueLZfc555dhJhyGclXdIrtEwd+ri
YBMcqqv+yYjlVX3tR8D5xiqrPVt2yQXb59wFeT/+TFw7uxVIh2F8F4hClO5Jfki4EXM4QV+v9EyO
YVopAWI1gmnT+X6Uo4IiEd0q1IPj1jwasFTLkcX+gB58P1nTyt+4fVdENmpiUQKPiHZs8v6vJ76h
PR0fNwZ3E/3AM1lmhatM7uK62GkGcJFtZUYt+C2qSxDaZ1WohwHccKIvmANFDYGoxhbAz2jt/kEk
2k4TQM35N1/v6LmLieKH/wwyk04/CwzRTYO40Gz5Sas7Kr/BVYn6vr3wlJ67CO+HmkkpTxOLahdD
kWTvo9mf9dUF8Zh2fn7z348wk0P0h/i1ITGCch+rfDPkRxisVv3QQi6KR64ulHecM/nxKkw8v7D1
PuHqdEPb8MIL4Y7ze+YAS8t2oib7ldUvbvAjZ9uvT+rs9r0bbb44tMIrBI1QbzFuwARv1BfSCWc3
D33mExwqhplnTkqnTFUq8eZ48nuX7h3zUNYIyIRPASjKxoVQL1+v56x4v7PvZleZSXOsyGTfFdJd
CkTfobfRSHTJ3bw0zKS73hkiTVCFlaoxDPW2bogedQfm6t9xxN5bCLNbpIWTGmmFbkemvsv6ygwf
vt6rcwr2/ffPro4urbqSE0mp1W5q+ZtycoBZr2V1Kf9yThuA3xUvCQIF6GCdjQNukQItj5ABc4gt
lUWevZHmlqgWXtmFN+PcubwfaibORsaomwicS+0g/qnL2Mm+C5LHX2/cpVGmz9+dviH9Li06jAIo
qsqSC9RM+AC6+zuDAJTInzC2UMz2cRDd26HfhdNS7F+JWAQukAuzSygEZ0UAfbT/O8jMTW5SVMql
GQbJ0U6onTz20S1ellaU9fdfL+fsSAF6IdGECQ7GOaSIXSPkXlgwdwMQRbnJsRg2ibkE//vXw5xJ
1cKvhHM5Id/7aPWYCdtQjrmdI2mykIG7EF7wrXCDyHV0AwKnNtJ43McKwANJuvLbSy0Zk3TNX4r3
Y8+kj4ydwxXqXBY204vea046tC6EAs7pU8CygJQWyHl4JKbP34lemumMQV6mmqsUKqdnMnZbALcX
4GleGByA3V2TlLFNGsAvqv5Ctvac4MNlhcAALcmFg/RxdBnYSaBzvBZBAcshBWxxTfYJ6S546edk
xZm43NCDBICSOVZ8T43QxauLRylZ2mj9TCWPO8DZhWL1tbScXc+fA81BwsXIVVZPDoRjtpaKrCbp
7kAeq0xEWirciK9HOy+b74abuXyI4fOx4rAk/HyIytyMaGFuyIBHngYiKnIGxlqUrg/HvtaX7KRz
ZgUilejtQqQSbBSzo3OYlVgD6LEWCQK1bnhb1xmAV8U+K+3YtX51wLf6erXntP57b3M2YBD2g9ux
Set7qonMLksXqZezjS2ACS2RwhWPXw94dnsDFOUDNReoeUiGfJROmlhauBMlaFH2VwnYXSufREXT
r3obSAg0jeR4KjLACGa/vh75nBi9H3imRZGMFwjxYOAhZVGfbxg6WLvhgqV27lIEOD/LR3IRIf/Z
o2PWYVP6Pl5rI1jrBOgla+L/9PSlTZyOZa7DUFUAZH6LgOp0Dt1R9sp1eyDiLKz05IMpE131i7yk
G2m1WzD+bXJvvPPrJ7TtgqudoU3curLZJTLHs2sFoR6gAgjwteYBT8OwbQPFxxOLG12gOrfgaVQ1
y/rS83fuUgR/jjOPew7MbAkqbCAxrLh18mIprPqHTsxY2mlUi19jfqlc75z+BsWfabpoI0GB80x/
u7pC/8QAlIIkdwBs7+hq03C4YMWQnByHXw9KZgubG8nCtuxLBE3nriQK4iciGhMezVwHgIKmLZoR
MAyO97NQJ1m9arUY2tXw1/tIp9YCBxRawUTEPXdm0bZgpKUN190n3+t2WxRPIJUr66fefLkEm3Em
9YaxXGDdeCgOhhU00zOFYv0IDYMdRUi5l6sR+Sa1srKj5a2ItSI2mJPs7/Ylr/BsCPf9uLPHfijB
xGQCiw1ky6tfw+LG2LTNivy4Nb6RZpm3y+bbBS1z9vQ84FtM/Z74Z6befE2RjZk65QlFY663d83I
sZ7N4iG7hIh47vqRdyPN9Bn1FCf5NBJMrAhEdrX5rMqFewlz/EwVE47u3Tizy5AOgTOQaRzWoVLW
2siIRuzKuekQkY/FSSQL7/5rTX1hZW9PyDvzKVHFH3uYT7346Jjl33kJPpDq9utxznRRYmnwdizP
A8acPQ/w6zbgQGYeELxa+wtrY92v+AJUYeRo/Ujv9KJYixPAPFSkn74e+NxT9H5c++Mb2FGAqnOi
IJXtz1RuASGXhquvh7Cn75g/Ee/HmN04aVKHlwbGkCtqR/Y3cZXEw5Zs2zi54/eWitnCAVSeF6fP
dLFD/8Hi73iU72cwu3u0CAzHoNhdbdunUpsrAF4tfBRbaHKSotm+Lfj/vAz/lb7y0+9La//nv/Hz
C6/BmZii5Ojjj/9zrF/ZP070+eW1/e/pL/7nF2e/t37lh+fq8y99+Dv48j8Gj5+75w8/LFmXd+NN
/9qMt68tIKrevh/TnH7z//fDf7y+fcv9WL/++58vvGfd9G1pztk///ho++vf/wRIzruDn77/jw+n
Bfz7n3eIYWb/2PHm9fnT33p9brvpC8x/hejxQDAc2j6EMvznP9Tr2ye2+6+pPAjMY8hZo+8e95Bx
lHL9+58O+ZeP8igf4J1geQFTNj5qp6HwkfMv4APhtQA2KUJfIZ79/139h0P689D+gWjeieesazGb
j487KoIxNWhJYMYCWRCJCPPjVQCyiJ9qw0hPhdGOp8wb6EKiXzTygPRySHrNN0MqQeBAOkBxpwrG
hVF3dFMZY7cHUmEGHAvqkigpG3UNhGQRu2WHGvAkDDLgTpndJYd/Zr++TZiYNjDfUffmB4iXfJxw
U2ewx4Bmdcptbdw4qQmD0i77FW3sFP1Q1SMIAJ17l4VhBnpvn69F6hsXoo8fH5lpDhbiwlNNA1A1
CGotP86hEzzr3IDSk1H47hEkSvZzJUGd4OZlyKMWMCaxK7rs+zvJ+uPsPpzVR7U1DYsDmhBS8H/8
O0nSe7c2A1OBSO2Wn7KW5f6xUwF78irfPow2z9duoIO9ruv0Pi9BYROZklt2FNaakCgLkjJfVQMj
N3anYEmpMmVLO2isC77vZ3FCnzYQrIByAv/JDWenUyVOi+5URk9dOLK9ciWAe9Cqhn5NW45iYyLY
uFXd4B0cCdLe6MIGfdS5bxsE5ArkJIExTwDMMdO5rdkU8JNbdsry5lCYdXbvlmVx6FGLeG0UIr8C
zQUDhLcYkkXmWs22FU4YhzQvrkpQUsUXpjOdx59PAKYD5F0XcC/osIQ78qnKURdBWHsdz09uTXGl
ZO2oF+321gH4xYAkAIaU96zx1D7wUKCZloeOimyvHvepwVl6XTK7yuJejt2DefmkPl8kZwKHe+td
JKDwIzNp8ozCywcwaB5FbfKtP3B9IMpunyxL5mtGmjAifWhvHO12O1oUxhW3eHlhi95E9uMWISEJ
dGLMAKeGBO9MpItOubq1s9NQN+naB3jXA0ro+Vah0O2mZRbk2As7cpOWWSdQCeOV6aKVGSBmw46f
RnCsV5FR0ACgPSn9NrouuNn4ENVe1oqo6l1vZ7Sdt2O8VYC8sIKbwQWQAADs/NVYDvdi6BWLHI4o
GO5dv0kKsVOmVeu4t4C2i3YPVn1jCYCno3E6KNPU3YPQo94lBmht0k70t5kO+VOS5ZhqoSoDVL9g
84l1mdtwWgC2F6bsUvx+MvlmuwadDcYg5FghV+bs6CoJ4GF36IoTkG/8vcfMcpO5g3zMXNtaVLSU
YInIrJUe6wqp//YSj8q54SdkZUg1olsIi348tDSk2nGVyk+tkRlXprBKRAtGbwcpBd2P4qAsTzMq
VqgtealLx74Q+HoD2Pm4/BCVKSHeR5QPT/R4H8cfZRJKrlJ6MgFJJhYyK9hSoGcc2s7T6gUue/30
JtTDaFqg8crYb1ZDMh0xQUMScXj0N7WfijVPiKfijtYZ7K++tQ7S17ioaBrAMbpJNqTYPi62Rj5Y
h06Y+Trtc3xk8V724HHBnQEYRdjcJcYwftd9W/e4NJRYMfCiszHOvQGTMipmHQqeYWiVD6mKmO4a
lDs20jr0TWIOCwbj5MEL8bNhheqlHHsP1A1p9ZiZUjx0oHO+8g0Am2Vvit1vzOCG2239VOU1vv9r
rXXucAGlhLAG2ghglcx0qPRah6nGK08Gnvg+gl4LTrXlpFvby2GiJ3r8yUySo35gzJYGeoM3X48/
Cc/Hw0U3NTLM1kR5Ag06e1sru4Ih4iXtESmx+mkM6XSjJg2Vo2fkyWWtd+ExtyYdMxsRmIgQRseG
SfUpWtwFaCalhqeOsG9wicssbK4oq0sAOaHqmBvMj70814scPDpR7xIRD9a4MopsWHy99Jm3PD0Y
Dt54FxgHyGmi9GnmvCZiIKlRk+GYmRnq8EgbrmrwsS9kkmbIb3pmfk2LNlmCh7jcdwzSBHqU0I8l
D5a0MGSkdSEfSZ5eKOD79KqDYxWxQsSTYXnieGYXrlJjWsPoMY+Br/K1NcjmCiGGbAkkJ//J4nWI
WOkIwAuu8wvSMOsXfdsS1weSI+wdBNtQxvLxrltenxLudi6wcOvgoZaSRrxjAIFpCtwUaQvr4LYy
ODnMQZlHQoFaaXglkB9Bcg3OVrOOR6bUZshGviFp0F0K4H6+LhAZKCJUJQDD9xNmljDbMFPCdo+m
o7qHvnMC1NX3/Y/Oypp95uXdMdBlJoHWaAG8WVP/5wWZ+WTzIGuKvUEzNnjYweo2uy+mT0t/tHKY
oajl/N6OYKhGALuNLTsdVvA28nUgrPw6bQx0t4tiTL/JNCmciEHTPIS8udSOMx3I7DZ9mM/sRe+J
qGSpMvdYVf5jmuVXVlj8dmHNnwzhac1vpLwoDUM5ykwoiCWLhqTEPgbNmJsLort+lUAbA6M1yfc9
0LT3RRkYoGjj9dNQ1t4m1VJsA8nKbZYZtF8gJtH9QoNWu7TCPrwgtJ+vywQNCiN4AiwCAM5MhaaK
wydyKT+lA2h33NLt0I+YV+AEHXGFKbAqQzJGAXPJVTWUzgV99lmBAtcDESMPKV48kt4kMO+iN35H
haawdhHg84FGQTO/eyCUmIeg7e1F0KGxIv76PGYg6rikrouCIBDuTBY/zLmZfkB2xKYV6YsbL6fN
os9SBHHagjsrwjlbvqlR+EP1Iumt7poGAHyjwutODTiCl0Fd1U+ahdXSbgJzVbYhMi8DxY4BRu26
Q1n5DWy/YaeSOk7SXH9781pK3pv3X6/irR3wveSiZzUI4M6hDA/W6CdbdErb1V4/9se0zet92Nhi
57miWbmtezd2yLDVqVXueSUB9QVIvvKlL8VDY2m8UqkApJsFS3Pr524RtyC0BxpBMmSxVP5JjWF1
zQv2WJQNjABplUDWG3q+HhpYG6lDxD3JHPVahtZ4erMAgEbFt6Gf69sBdijAWdBXVpm+GOJy8IYf
FSI638s+kNuSg9+J5fmwMQnIEGoCAEd7FMbGKstkJZT040optqpkAEhsC5RMHld+3I0eWUrfqJHD
Bg7ZmivBViQc8+eADG4TUXRquguSlfk6HwqMUJjqRALQo2tdfzOg5fZoRW2W0uv7u8qF4aW9o+3q
YiUTHYJblBnPladhwqdutfQrDYTxrrP6ddmYmR8HWX4A2V/5WxYa7CFwHb5Nu9our9NB8geb1eau
SCq8gH2hX0hmW095NRHkuZ5YgYQR2LcCgO0XpHh+b1wPJgA41qBGkREHWMDHewNgaQYSncY8CubB
EBt6OAveZLm5XgUK5GJ4+VrezikxPGgmvDD4h6i0/jheWzg6lH7hHPGUdg+NasR6dKmskMNByHf5
9WAzbIm3dxTEDSGkGv8ClmuazTutYHjdYDMi3ePoSVhUed3Kb33oZDtStcNLBSdr4bcEnZuA6yw3
cDrlEvVicg87+oHkGekjL8Xup6Rlcea3wCC20oZuRzNt17qq6MYcM3mpdHUKc80fE8TNwFwDlXbG
R9Ve6CnPbq2j6Gu03hcAnFsAuVXs+TBgSiz0BwBVNk63C4q8vw9c91c4mcR9bzm/dcpXVzYURRxW
JYtQyUDvkaDrHi5s7aTO3+sNGG2InEH4JqcEJQezF08TbSG8gkm2wgRJiHIK68CCEj2aFu3XKa3D
7RiGyT2V1Dpoq1f3rMzjaiLm8WT+ihoCeSmPfXbjoM9gPnt4hcBd9vG4MaZ2DWHZx1Z73q4FVvPD
YAXQoDkP7grYabsx4cOW2oVeBAblP2QnYfsakqwJ6oXvjK539gXv4JYool7cLPtb2/YW/gS2H664
OZN/bzAdEItSC3EsZR1ErenJK5LvIbBWdugRBw9zUdMNuof5Dnme27qpYe9pn2zhnndHI80uFI18
CurhGGHJIbgGYlxUtM/ezdRXJClDZR3DGoQILgDrnmRSQ0HTDFAvY2A3d06KzbwgPZNamUsPyhgt
sBWg4MedB/XC3uppYzD7mIJ94afdl+gi7tGdCWOzXRq2VjeFZt6uCevgxgFjw/Z3J/BvzAJVvYDN
9HFJgED2UV7CUg2pMRTWsSR2TaPWQQ1Eb/gZsBOsNKI9/2kKnTw7bHAXxfTnDK3t6788CQS0UYwE
nBYXtTvzuELQNz1yXbY+IvKQ7TjH+29p4r4Abd86BIni+3qgB60oetrRZfisW5dcmMObK/PxODAH
NDT4Lkx6GG+Tvf9OTwbKqjtYZuZxgOPhLAffhJs9XdyUTXozqXJY+bQs/RUbdXZAs4h1NzDBX3mf
g9EKwNb1U5KWCEu0SLc+lE7fbtFTYt8EovZ2gGL2dilw97eN5bcPFVN8W9MREMXemNJ8FRDLtOHg
5DATSACn9y1OG2h10c3Htk5nOlsqlokTR6OPDxU2e/Aok6JMe/WHjqB8hCsV1Pk60x54XoLA2jXM
8GKeiueiD+gtXnVyg4Jpb9cbsCR56rnr3LTHfcPsuxRdS8vBQE0HD6thST1PgxHVVa9Nq5wD77zH
xpGIagxabfu2Ck650bbf8DDKhV/yYPF7iHQYHOcotCJjLMMJsdHPhVzrzHVxFYbxFjiHIu4yGzXS
hfZ1ZE3R1KH0ENE2uOPtYMGUB2nLpfC1sZNdIa76logoLDtvWZqKPYoqRTyDZGw5WpyDZKUpb9DW
kULwLchW6Ve/OrRG3eLd41sDR7X1g9y6CutR3ANZtv9NdwJwCkD4jVAWml5neHfWIbX1qh0MgB1I
w/hZV5058QgjeuDgZ3is9mTo1dyTcZAzZ11kgbhOKBnW8NkgKvDKyI1UjG8J8go3ImyzXVWPq0aX
yZWbBt/N3LgBToy7Ts10Yg6u+/yF+wXZvxnOUncwU6yaXDmCF1dN0OZrDxHloSqyVRl0wdVoZ8Oy
0bZY24kcdhrUcFs2hcGKXqLWNBTjKwuy8pAXiP1WLIGdWVG1E45ot0PuGt8JU69Ml+FBjXZRR8aY
ZNsmITbamKrnquzDK/hkxqqfIBhIgboCEvbGvkp0B6b5Ph83LvdOFi1k7NcaTKQopo5Ub3F0e+Nl
qYQjb1HDixcI2ahvgUXFjpLWGhZNFuAP337JNSnbI1Ln3TVWeZUg6bVsgsIHmrnK010zhPT3t8oH
OObiLerbdBqGHMMNzgrhbSsY1acyzc2145W4cqh7HG4QUe6rKJycxzyz+fYtZix6gW14OzTQmdgo
mvCsn0VZuteIxgRr1gIHr5chs9HJm4rNqKyFVu2uQz/lDyeR16heCXY4U3AaeQxENEr58CK8KkoK
2gKCNUnXnjt297UehkUmPG+fey25agCBt+jqhkelLdAHBNu53L29Rqnw8wq1NhoxTIM593Av62tr
LPutdolxVVNOlwFqkg4o6+SLEbHgn4oLfmIhYunoGJRxPrA8lszSqzFXdRzItFvbAQ+CqAulsXSq
NrwWLLyVkug9C8WwaZRbxrkxmKsEkhyZNgoM0SGeWU+hJAArMkfRxn1V6zru+r5YoKAme0B9O2IL
Y25kseX3qM+pG/d7K/Lht0AZWwMN5luzDMku8+tk5QrfXWSq+ma1gQ1VmjxXKS1vuyEInlWfPQLl
3FoS5lbrlNHgRAX1F3XD1OZNK2a4Zg94hlZIo2BiOetjNdAKfVv2s4ZyPggUTUVtK384TWb7oOXg
8qUhbbmF7ufbojNxJ41MNk7cSedZeap9gNnbPbhTfPX3UP4gKITQdF29rUaePZcNtJ9RgPgN60Sy
RgZkbYEbdqETOFDj2KT7JBGoZoAb9CBohRbFMR1XQwUQiLY321OhsnE1ul16NKou3cqA1QfpsWpn
WEh1RoQZI4+Iq/HoBq4elyC0LlZpQ8R3UpjJIan9DEEbkCVEgM0clkE33iZ2KK6UiXKzOhNQhN2A
tMSihlwvtfKRgHNQqbJtm0I8ZcLBmt8iJW+7B4pG/6T75ioDTu1LInIAq1ZeVqwrCgglE/7ftWFJ
+oLCIu8R9bTqV5UOKL8ycnL0Kw48816MV62yvVUztM7WDFq1tVzNoiABg6vOq3rF+8CPUvBYR1VS
1AvZNQJFCLR7CAiQJBnVE5tghjjNmyobB7t7qOuQ5ZGbU3uTVS1SlgUL4AEM3hWeHPubX0Grhw6/
R6/RtQYrx4NmCUBEaqMD7nVOrajn4CEEc9xVNQq+LkFItG9JCWlOgVILhnmr/uYaPeK4TLcK6+R2
3PZds/eH8LHq3Pq17hLk4oLaBqUHuiWeuJ/fMmWPa0OBSrnI5I6kTrrxS+quGqrJdecQZwsCVW9D
SqkWtvQjkxK14Hnd3Y22KmKQ7HhL26rIdZVVJ99XxU72nXcDVDq8Wz24jKO3CHdbpFa9gEUYrG2o
W1XJO7BsIpigwyWMUv2ah4G+liPlv4cci8k4KnLDXRtZESxyHNWaSgcBPjRGKGDGlGhYSKkPmtHM
3CMERuO+BNq0NLmxsEWR4m0zskdC6r1veMVKpanamSrto0px875CnnZNOjG+MNh9MSIzaRAXuknD
SJOufTCKKfXchyKP68T65ZpD+93lE6xHU5jjzkksexEaAqG5thiv7NDtFxkaQ9YgHEdOLRHldZMb
y0pLcFmGbnmwht4B41wptj1SJWshTSNWlXrlwKO4Rhk0uSqRklo6Aj46Ddz8zi5N/4qPPRQberFR
yWYnt9QYup0ddPxI2YgQH7odALY03foK6v8BMRp6HBoNesVstOQPy6ft/Vuo9M3cEz7Pb4RTovBv
qpZrGQM3elui3MrwQQ/nASSDlPDxLIXpRECabSJ3FMExQP45Yi61UKCsxm90NIwrXbN2yTy7OXCo
5jXcGr4NTOailloQlN5jI7e9gKkZ206LkA8u+PekB5wmsqbhtXx7IUWhty3yltvacViDDIQd1ihq
L3DLdR/iNePaBvRZrY4F6JSuMhtGWyq4c9tPwTMWmojWAxABMSWQhZYUO9UTghB5ARfQwTUj4d3o
KH/X17WxhhlkPZiGv2Wl8iZIe48gvYAGCLBFAeSIpXyyiqfqAZX6/g+TDgaWX2bkZrAt3JmQmvZT
DbMCTkTT4O0WXOHOdfDjUN8sNf5EKTQ0vdmRTMv6KWwmJ2tINBAUcp/0t0WLP0V9KSzlYGwf0zaF
BIaE12hO0C5AYdzsKi9AIhfaQ3dowrLHdrVEb2lntLu85XYfGboVP11XYDiK3CxCrlrddyixuU9r
YhwJz/0V2ssHuSCWZlv+luK1gYFQx9KxMR9LAqLm5JYIki3BAWb0hyJBMVeel8OtYvkRKOdCL6TE
cFHuBfIOCab2l9kb8rFDpmzPEVYjsS+QgSbmoIPtW5SHoqH6F2sT49GE1Yt+VOG0N05fi1fe2MhE
t1lGt4Vbwx+3A9UD+LntgPCb2vmWdfYqZ57eN5jOEzRP00XS9xDQdgi/FhoQtqSpQVWoWOosWJWp
3aDth5bU7q2m9WksvIeAot98RDnhFnpUgixKYfKWacDqYrhlHLnRBLl1G4bGcvQLI4ast2wBeyU1
gDOMauaa20ZcJT2NnKC+9RKz3CJvMy5F23gRNXzvCSD9YMQqibvKHKlWTpD4O82zK7fwGIyIPH8k
QfaM+g1YblmCXBdgR0EvZgMIJR1QzFN2o1i7mRwjmo8yWBau07wMpGaAQU19PcYol29+1m0h0GVM
u+TAPOWwuBsc9xdkLwm3A+ZXXPOsJM3C5+OwCSonfWR+7R3SLKt/Y2Htq5Ux5uh6qkK3+E5Hc3oB
EPnMImtwmkcis9bYl0rLdDkUdiX2wVAZP7JcBnFttWhlAxLymraUABodVddpkB4r4lyNqgKKNlHD
QflWsbILKq4L0OCJHOT0cVHk9IYygscb70D5DI3ojOhwGMIKvQ5QZku/9+z9SCoQiqk6DJ5bCVt+
Qf02a69KxtxvNO3QfpSja+Ao2zbsT8CIAFwB+tSpKNdoMDS/WSNl+D4yIOoP4G878hydr1WAQDwV
cC7kWCYLIRMX2UIKD0CbDvMWb8nn3+0H6ouWRGnrJ8caHBfHtzz1W4xWGEm1ROabb4UPP9YeB1jR
VWLgftuVxNWxK46r8/ZrhWnlYwxser4FSxd8IOf/Undma24rx5Z+lfMC2I15uGwQZLFYs2bpBp9U
kjBPiRlP339SPj5FFL9iy1fd276wvbeVRCIRGbFirRWxBhHpmHvUsiuVFlQpx3+0Dcm3ctnzjkDL
3cAzi2FnCl0CjUYHc5GjIdRCu+fSpPtoA0oVRdJ8TVIxPhPPR/9YynENs2Ioq+aoqEkK3Mr7rFYd
RPXRNun5lEYOuTqbc1ROU2IzqHlkpPExl8xLWRCUUZ/eGHZl3dh2nwV5M0F3K4uk+tTJgjcqRnBZ
OChQSRKXWGfOGnW6lzi0WfrJ5dF7if11GdMF/Km2u5qPqva6LTlK5jBtYXoyw7x9UEyn+2hYobnD
RYbPMA71Pz+jqlv+QAXPCxklTXZtlNyGpZ4t5qF6mXtYGAW0Uxleet8wSjP0wSrARTUllggaTx5H
o+njWt/sWm+Z9nMR/+4H1/D7BpsqroPHsSmUzaCJ8rqIvXBPdGBmyShIFJKeS4pH9El3o72ShflB
Gbz0No/JrRQ3j963VaHf8c0648bzhmmTmp32rur67iOvnf0j28y2YoqjbZctUehHevFUmOGybIzF
UA91rOzG3mruiq7N75tS4T9E+fcjEqKNFsV4qw6+rmZh4C1UEa6W4UuvuMvd7DZaRRajxj/KRGVz
MHEKaaTIzXFcecTKdngECzZuJsXId/mcJDTJuaTy0Wo/apMGdOhk9r6Q4w7nJEcPhnbkXVYX++Or
XVKVUa9mpoZoo01q+7Htih8Oiff7oTSqbTIWn5U8plwdoqjYjKlWbE0ttT/gAq1dU//pvlhUwA+c
3rYVtMj7NFYjfyFDeK/glT0SLkPORxQm+m7KqBqKkR7I8QSnGaBelAFnO3OSEuVkO+DPjcrckXTT
0Hm/biRiEU/OdA1SPh+msfoYK8kPRitaD2mzdDE3oDkHeEDom3HQ+9uxDR2fCffGUz8L8eyZofuu
jZvMIDSwYWbjKb9aB4R1k4+wefwIePiJiq++j+aQCQ/2Es/+kibGs5XoUn/Vdr7iye5lXTTTD83p
M3AtlTRx7sN812A0ib3esOzNOEe2qjj5dnSn7GERqWC4h5J8OwI0DHTmYwnn2m62S+PMn/4Qpxzb
LvC7yY2PwFifzXzGzDtrrOyb0mZu0HYGZJojxSiP3PJnPoVM3JPHvYm88AmtGPNDjl93lmfeBjQE
dvyUYzRFqFDtKowCXWtwnoO0RRSJQEuaUSEaGQkgXGMrCQfc8JS7P+GIwaa+5Sw1EFfddo4/dslS
+TnML1vixoiKdLHBTULddVrGVBqSsqfEnEngLWXEWYNWIW2KhbK7CIyuY0KfiCqL/0dDsqNmwHxd
jCjC10O9+DaF7YC/sBE/HKObCZtir1vW+0Qk7v3QkvLtjijhsUQC6WhwCXZy7TE0auujkOnksbzj
PgIshExHUQpv5smtMqP2uSXD20rN3KcRJsLH5RiIhcpDl2F8k3aVmuD2CMuphw1wMJVpuFFpVt9P
usk4nynjf1qaQ1M1ww9LIDM0kkZ9VFUR76pcyb5aySyuk8ncCtuy7gHHlHclHKjNEemrDahYnVam
js9ZK+5GqxZfc1NA9Ifqt8lFP707ItteaHU3djFS1EzFbmws87qzy/ahPPKjJLR1BCSh31WfcxMZ
h91GFYXYrGxEHUZbpZIQUTtU7busTcv7HF7NE37m2IBN/XDfwxa5ch0ZWGvH+o6YMr/B7855iqO4
v4+9tPFxSBl/07pRgUWY26KKydxZhkraOIQEo3wkg54KtXhUm7zaF90c04MwvGdnmcFs4JYOpdP/
mAu1v7bm6l4zFi1weqbs0LcIyYo0d6e08BmdFJMj32rIygd3rluftnp8byV0kM2p5Yh0UaVvWjMj
8HddnmwtgtQcgJAZkZ8xoeMnY30j89DPKU/TT+n43Fu0VrMj7fB4zzvRwB3lLBIIcBqVs2Y7Oe9B
NoAqLwk3FapHyaCPnmpC+BXokQN4oc7vjmcJ9rC2qzwT0KAaEJn0nrgqwWCv+7J2925j1dcNk8Su
vWbc1mWo3mrqEH8Ysvr7nPTxLQkNSZmVZrdqt+wzc9B/tLXZfcwlD8OtHfNaDT1954kivtOoDnwt
n+YPme5NH0JTze49j8TALg33yko781AMg76rTPeeOUXDrVcp+k/OU/J1gFZ7czzxFxoQZxBx6Gz4
yLmEGejwK0S86VK3QvlFu9Hp8g+A5z/dJakO7VhmdO2t8iAq1b0aC1G8S+Lh8zAMtEF1xTU2iVeG
v/4weBt4Wle5PV5y5XrNKqE5hP0KI2ehlDAM9LQz0U+iJ4/PlgeV87rJYNdkR5qBacbotoYqS2/6
vozLQK2b0LvgULFyf5H9YynIM0lobBc2lrHqjoW5Vdqj05gPQ5Sksb94U/31GJFBqdStlmTNnRqr
n8YyT6kiutp4NOoq/pWpeQXjo0h2b7+q141hVAsuuBNKrzMsxUR449CHivtQO+RjflHTt1Blyag6
oIKZSfB+e8EzG+B4LrJSxiP+mW51uv2k20NaF5HywBTUhnHtIs78KVG9n5o+qw9zXZnvlGoarrih
vLsYcR/FDj+OSbWdONiJ7X16+wcdD+Np+4YfRNdQtnfRihxN3F50qvQEj6+yW5SHxQQjc8LYexYL
+K4qwnHXte3vfBi8q8hw52tnmRZSoehp7lymj5hjJYnmar+Z7boJSgUbWgxVwhu1jMl4k8T9aPLB
7/uxTy70187wEFxOkYoKEY4NflSrT0wdPD3vUNY+dGWfbZe27vZKE4MbZaUaNGP4Dd5z9xiVaTj7
pl0M27AslVsnDfNNX9HzLb0FV2LoPzHztTQN18xO7MfIyW6O94Vb5O7T2xutSTbZ6Ubzk+FkqphL
YpS6dhOozKyMY9L+Bydz8ltHbRmBG5vZVYKkYQegbN10I9m1G83W12kS7Q43l694+1EVy0IHTMnd
ZfMcX/okXzes+V3cGBoOfZgorxvWiFRqm1rYfGCYXPqpYlTXVWom/UcckfIgySP9qZjSIBXTRFlv
eweHNk+Dmr5T7rR+sQ+uTITwmxiC0LDb5x7tRjCEebm9sH+v+bWuSuWJiZ8KWRw15OmXI8m1Y6Qk
+kN27PAcMbBkRuiakOb7/LIBIJJenCHy72WSZhiWLyCtsp/39i95HTTQ9UIDR/NkEkHXVElyLi4d
lYbnsaGrxsPy07MaKisjKu5DqRN4e73X3FDWk4NiISkiFVrLG0e9QaI05PqDUYUpTlXlM+2Y8qqq
UxNynmvdjLknrkdRDzRhSAreXv0MdRYvVNaGjqky/GQ9NSBp5gEnDz61KdS6+7GzQbSZWnDfezkg
djcc6DBkt25hJptpgp2XWU3zZMVe4VdloTxPVf3BHYvoCTbSpZ058yY0qCm8BAO6HQ5Yp0dCMKgI
V/PWfkhyWLNHguCRZ0bDuP7aGmH78e29OPMmiDn4RB3vC+gdp+vNJL4mVEvrwePu3FsGFd6gJdX7
Iq9o4zBCnb5Sb25zxCoHi8kW/tvLrzS8x9uTIA1nVUYReZWerq8Ipl7btWs9ZIrVX6NQifalm5fP
TTgzDza1AgYVQCGmxftpWNzyTp/dD63X9Jg0jPY+EsNwQad17nDwg2jW40qMt7y9egMGasXaqG37
AczO/ijwDoDEZ6TRroZQBJBhO79Nk35CLPhAwlnZ903WXWlxXDLxXbfrrdbFyY9RjcbnaZF0h7d3
7MwLY5fYakjVBI315VabRsGQQcd9MLVMYt7CpIXVF+NzKpu0mZZNz8dk+RivpmmhNfH2Dzgjj+Jy
RQ1gaZDxgUNXRJBuqkwviXvrwWUy0ruWaVZA/RlOD3N2U1ldd1NExbLTjCncJ9OUX2U2sO2Fc3Pm
jnfhWRBBTJ3Btq84UigeKnshqD96Vn+AUl7Sj5u6q2EJaYcqy/LFnUbXbwSwD81Ic8LT+Smzs/7G
qOIoDXKRNdtWb7/3kVYGU18mP1P4Rg+2ApzShAvDyDKGzF341WfuJUQUiLmk2SQcmtXRQhhPJVmj
TmpljAOxcp56lI03Zm3LqkS2/Xrrv6/pv9Iff6gK/v2m9PgueRZVW/3u3vyn/n8SKMuT+b/+WwL8
SqB886ucv59Ik+U//0eabGr/IDp2aLXo1lFLzJv8I01GZIx5AnxR5GUQRpEh/1uabP2DvlPqcki8
UTOj0fm3NFkx/5F6R/486XZukt39nTZZRuUXiRfYFZOccf410N4xS/aVHAaEa0Y79cOaStqIXyYt
nWyamXAqlM/LDGH2nRd20AritrLFxsz0snyiYaW7G00povpnz7wFoR6GsjWmry828fHPj3ipxV1V
isefxuQKqiEHqSvpxGlA1yOnqsOs/znFtlZtDSU0i43FfCqwnKmvnQtZs/xi/mcj6LiBf6G0o4dM
sDZfCd4GmtzC7Jl6kEQakyTaJf9UI2u4kDCcW4UQAwHSxVBRW7sQxvGcGbHOBIVobhgvzzCg67x0
Lt08p2Xsn2dBeYrjCeQu1Lrypb8oW1y18iKHvrNfa1AbBmyk7r0p7velbUU3Wax4WzWuf2HXNV94
vNNX9q+FuUuO4yVR3K/CUtN4QzuamBTPSAevZm0er0WrZDtthpHw9uk4TW/+tZTkk9sWxE59bUKy
lAxSobXLLAotLTd9h1Q0Xprvo7L8Vo1CuxBvXz2YC+dYlzOebRf+sbEi0jL4MMc7EHVJNkefO7NR
t7Qif822tlx4rNPAzmMhamEJyZKnfkODc/rqUjVDdtoAi4WapgR6mhSA5SMOknY5bsjnyhtPhPMF
7dmrU+kyMgGcy4UPitXZWo9InwpQPE/Ag0d4A1Ba4OBpPZ7QF3bx7DqwfylQSPDITk8fjrpU8+yU
dRYzrr5YsvMfJXX64+2TsSJmH/cQhB6lFv9CJHRMO14cfytNZ73T3dg3U9SVcQ2VMfUGiJRR9gGu
1F0eVUGemleU45umEXuOyz6zh+tFre5mD6qaJqp7w14e3/5d554ezSdqIcgk6CBWZ2hIrBKBqoKE
ebHKa81KaUzCYbpwgM6cVFS7eNlwkiSnn6vj5bevLmmBBIE9Lug4ub6qVROjLdu2rja5AZvtwit9
9RlydDAnt23DkReJsVrO9MJMcTFbRyEe0Xoy3W/a4N60ruQRVdGFGH1+MUyHqPSk8+BqB60KnMps
WGw0i5JGk9o9UWGYtp8phr4N9aa5dJRef44wKnBwxGkbxRKLnu5maE00QDWJUntjQ8PJ/dJq7sGr
xnGTGfCPliul+5J4uLoxjngJEbUbENecoWk2kilBO51fO5fpp1iB9/W354kqGwtGpJuWA2q4CrbH
EYT8ZvqiEVN7+EnqRjeKS5NyXp8niXuxCzhmUlitRyVoIcIUbmhIJq1qzzdTHUdTMKR5OF7RaUsv
TcjS5K1+cg8DTHGcNF6vdABZB0AD20rEQVHi16poi8Mw4CfBtME4+22KitaLZUTRl9SKUlwmRRu5
28Zwlc9qnJp0sOGvX1AsvP5odUpZxB2moyJeMOWRfBFLur6MaDrz+EXm9e1+HJZ+2k+zQSn392/z
5ULyJL5YqEp7QFamj6G7SvM9raV4q2niUnRYlVwyNvI8Ls5rLmgR9oSrQ5NPI62mlO2NFDV81yXM
1abnGMa/oRGH30O1ogs+TinegZ2ejPO12QFuwWLJaLW+/cDnDhbWGABFOMARp1Y3XaXl9GI7wiEq
0iWA+ent4I0z97celP3bSyGfXp8qeSHw+jTdZE3+y+nugicqZWrgWlsy2rTZ59oQ9r4pPKySC8g8
atBD0fqgm1Nh+2HVOsMGKjwE0cVknsBPHCvdj8jjSoV+5lgOHZK+uloYM1ih5ql+kOQ35TMVYu/c
Q7Xqw0TSqY0JOxIahZsspVf0tavnXjs4RZlq8GQTXUG9oE/ZkzJqMGp7AUPmXQzaXd2VI1QfhjZ1
S1heqaKmcvYjd8wUIAxr6QLaost9XE+RyWwlftNGWQbR7Ty9b7rtMNndEIxiMph1wOSZTd2nyU/8
m70uKFvceqhbvSUKXK3oYn5Cl2VXrVcbnd8VZWVjRjAbw0Zloq4IOnXqiiv0lKI58Mlb38iNDOaC
CIyArgpI+71vNIXlACPDQ4L/OOUOIwjjoQgxXvHjKNHH8E6gKo/yp1iBj+jdqFVkivRrWpdaRN83
j7PBg2VQDJ65nz38+mLwEOHObuAqkeivnSrsvpsNJJW6yJMnhxZXt2lRLA3ArlRQmyYx6xnOnba8
z7ysoSWZ1ipTp+oy+zZ0RfFTCAX0z8BMuA7a2Ulp5IyhB+fFCdE8phqJQE//2u/58JKDjg8r+qdc
uNnWnZivC63biJPAHL0hPtihQW9MsVVxg2LI1eLN3M2G2AykhOKLOpoNY4powAOw5e7iBAAbuV1w
e1gKGxybOJThd6KYkHcV8zHyktI5NIWIOj8vybiCvp5SO0jxwr9aoJ/Wflp2jI9DRxN9b7Kinf3Q
DAvUDpmixcySy5P6Jh7q+RMCSheBdgOvJ2CehxwClTBflOk2csC0hvhUC0RWaKoPJEXjpHdtuHFp
TIcY7klSbBRtdh9St/GeCs+ZrN2SqWBO3LTR1AZiRLFU+c5YJ9Nd6lSKBTV1UcRUklm5UcvCeZlz
4pxRfI56DbZV2XX1k1LlAM+zYYvbtgXrCUiNNAc3+WVS341FKlqAwT72rmpTW7C08rpoKD9NU9vD
AYs69X3GzEuxdfVS0a68iZZydDBN7CLcm3JAbJhcp9xayTXFTQnzRBFpvhnjPmcKfOqqjw5dlx+j
lnbxXTUlngjKIYddQe/XvUc6kgPWUi/ALatKZnZyCzT5po2WskYqNIaKn8xt/Mua87DAsaKdvG1e
Um5BTLNaNUj1VIOOYJmIcSuGCYVQahU7DLKhhuzl6R2zD+NmcRbfLsspgf/nyj+SsaLQQquUresb
jQm6ujGZU1CPYKd7eCO6GegQLW9ThXY1bX3PQuCMDxQzphevfaCsq7xt7TRLtEkrOuM+dk8ciFaN
8lu7KBf4SmVkokKsaWQGbWmME3Vmos0MBylnnZlziav4SKyW7xqKYoh5mjlup3jIr5MI7gUChpr+
AIxFJB3jOHpfIYctEI7RVcRBp4fZc4P7Cl/BImz9yo6wAcO7rbKMgyuc2tkC1BdiJ+yWWlrkhfFt
CLtc2yE+5NYxvKlRgtBW0+fY9fLhqphjda9TgJSYqgo5OBIOkYXoSJ882K0pLCsSAseGAoJ9hu/w
Qc8b6pMZNk7aFsampnV+32qV+SX3+vR31dmhuxnbfumZBNfAqY0LrfiSeepS+GOB+/cGE36ihBEb
bbztx2FI/QzKXLbBr7DoruA0Wu+ivkQHkdtGZm3shV7C5I9o7TfDjOnOTZnD1X7f2Vqmaxu36BAj
6Hpc1jV/RCy0XYsCW0Diy1Pu0pExDQrTdzEd5jtbsk8jhDQ325P/k89uGyhhNW9ROEbfdb9owlni
axHXVsdM0EHQ/uUsCr6wnrS+f5yGSL9W2qX6NkapxrSv0CrTwLGaLDuA95slEYd+/7ZM4J3AEsH+
XEHhYxSjbQXUJGNkXnk0U+F+H6/Yv4IG/+9wP2lg+L4Tv351d9/rNUL4/6A7IWYxL7KNV+DfxzLp
fv38r/8tvv/4r22RiO/dr/YlFnj8v//BAi37H9nhdwBkQGewcyD3/YMFWto/JPE6NSFmvIZJLfVv
LFC3/0HyDKBGSYdwE+3zv7FAXf8HUxRSZTqmDtW79VdQ4Gk+hmgIK26Z6DIjSfr+rctTLVQXh0Oj
B26xlFdJLBQfyxNx3U3zpdQPNPRFjv9nKdPAAUy6+5GTyhrgRa7rGiNUetHrAUOOBGbxo/FN6ftq
H3dqckv8UPxmsEUA5c74lPPhXSjEzzwpylP+ollFTbeePJOjmaFZO5vBCAS7VQoVaZMWG4EhavdC
kivrw/+pZo5PylKArCyDjdNxtNGLJzXyPMZBejIhuno7s1g+jHbOiLe0ghGFhNAflLL3ybQvQKen
Vcu/lkWbDnCKQB2t9ekGi0EoVl4oPGGcMskt9JRdHYbDX5Xjf1axwKrkaCY6WN7qNWaYhy1uaFmB
iu/N7Tzl5TeFdTk2hXkLkNU/v/iwHl8Dwqva8LggHw2guWUTq2h9nD6WVzOBtocgHHgd1FjN6opr
HPYIrUuoV6SruRL2SF0LB6N13f49LsU38ulyR65Zf7zwW+QWrt4svwV2DKZN+BKsD1GbSPUuLiwB
DKra120nmIn0YWEHUYgSzViWeVOF7R3Nb+0a0Bk79sr+FqVjFChqfwkNPXOkT36NrH9enDMMJtTE
M5lpail6ESxW+x1BgXpQofvGF470mbMlOxn0LhCxY8++eusd5qNjNAn59bQIAZrsfV63+oW2/tnn
YVekbz8Ih72qhikNtb6krx54fKkHBskZm8lJ430GxnLhFF9aanWozLAjx0QBEahwzDeRE3s+EpW7
Lmqz7dtn5uzOyW4dQJnt0cM5fUmGGkEjIiIFNUygLQpDjBCN3t28vcrr53HxHkFfz2xLSus1hy1L
B9R1jlsF4KvqdVksM3b5eXEd9kwF/vulMPOR/XY6XJq08X156mJeU1iiZw/afAk/JE0cbxe30D9F
bSj+CoeRnz59fU4c1xOsJugep0t1fZU2wpNWY6NTX8WVGHw7F5fGJ8tjdfpRSwyTvsnxauBuOF1l
tj0cMyrqRK5w7ZfdGultu9jeBjqvejXi+vIjRQB3AZ14/cJOF5WR5sW3209OU+C8UAc2MMMnV2mQ
66eq08Hc9OwLh/31EZSvSsNDivaafsxNXq5VNTj3QjNucSyC7dVNyFobswsv0KZOcVr5ssBYmBLM
6fO4FtYAvKG5eREOVhuUmqLtDep/rJM8E+ykYBs1xbrAtDjz2qAceTZ2YI5Fl2Z1OKx8cmJDaH2w
MKmPoaVLNW5CZ6pvJq+cD01q91svjC4xB868N3A0uYlYRlAZrQKHQ/vf8Iq4DzLPoEwoRXHIUTgG
aPPFhQc8s6EYl3gcTNmpwdDo9IjEcTNM+DbxgGo/PFSW6N+rS+IGVT01OxPXy0uWe2euWm5ZsC2N
vEUidKuHa6OsnXQghCDDqsbXWxjeXHKNBbltNBw/TBo99e1KWN9rx8yKjej67snTxuYp8Rp3uBBo
5Gqr71K2w2RIwz6Grvfp8yddmTlF3onAyg1EKRMFZQk7pstmPy6j5h2618Lx50n241KGv5oX7rwz
B4y4zGHGvIUNWfu90d3WmRfG+r3XhTujVGoY620X5K32vU+9+LrpES7+ZXCFlkMKgbSPxgog/+qZ
sQTSlq4DCdEhZG9bKmQomS5oSlX+enul1y+bpdBO2pQATGL01hNSa7jvrt0WiPtLTeRBgU3blQuN
/FrYnYG0qxnNqxl+3XaZW9PZ6GGMUdho9gd474iS3/41rz4rGxI0rxkmsDSjPFJFX4RD2M1YDepK
G3QFekdHcZp3Vq7FHxqrSi9cKq8+K5ait6NTPcljvp7YsZTuHCpW0QXoXOKtSOBioaqePoZxOO2i
uXe/vP1or6Iv62EjqcPogBRirae82Kj4HBESMUTsec/ZhM4Mm3Xl+u1V1mRaeOvkQ9yXJp7bRPn1
60yHMEwWa+Sx6iy8QUuJPL3KqjzoYIhqh9kUYptNAP8pyOYOIkK6dbIpOYw1A7QKJUOzjTOPeYv4
PNm+/dvO7QB8apiSkpkMae/0Q7Z18EDEB3zIHIIDEvppt1R5fCF7fBUuYIuQ//BvlrDxcj9dJYG1
HuXWAtU2SRLJWrEREyxZFAZ10+tXnuKVHwDdo2sr8TzlwvldExHl9puU8LJnKCP2mjMc4dWsVeHQ
BhGmjcBhYIJNWDKirIKghYi084s8bkEd3cn5yPH0HtsRoxU3axmXtghtX6tWeuFGlsHiJIDK32Rp
RE4YQ6CFq2AS6ZWOW1rPRxVil7A1a5UyYR7Vztlwj2V7o2oZgxcyOEYvO2871xqDf95+9a9iKD8B
ZzyIS5AMaIPLo/Hiuxa5aymTI09lqjUPWFjrvp3N2XXvqt7vRXEnjudyaUrdavwJqYg0z4bgRB0B
3Ybgfbqq3auTElX5iGjV+GyK+7Lq7sBhIeQz/BNOKs6B14YdbTCvvUmXnXQvNZyfQ+sF7YgpTsT0
7Wi5QLd4vRMGFA/JAQIKcsCBTn9TTJcjVoU9B5YweiTQrX7f1lrzuJhkDwrGDw/O7NQ/3t7+17GO
I+mBkUr6ioqh6+mic1OOEvNXaQI56c38O2u35lQXW261S+NCzzwftyXMY65MOqZrklMxmmXPGPEl
sNJEPOGu0m+Nsizfo6e39mGeYKmEX93h7ed7fcK5MVDNoJKWV4chn//F8dKwtikbl01NXHZRcqwO
0dK2+3yuEcUXpZsw5tHE5QOYeL7v9Hq5EHZf31usi3szU5OpWTG7Pv0BUW0jqMqSJVAFpjwxRfJN
6FTt11Hk+oWlXkdR9DEkI3D25A6v8bM6rWUqhk5/yq3wJ15SyaeyN76+vaGvF8HoGGCHzw9axytm
YB3Objp36oyjsqb9UqrYeE5K7RIl6PWxlJNZ0KjgCIjx9ZojPc6xmLQ4RXpKB/Tabk3sUhUtIVK3
uYFgevbcv76C5L0o2ZPyhmCExel7Gt1lxq+yQ8aOEdzeEI1yp4+DdSHands9Yo4ssmAOkEqvVlHp
XRrYzgHIZFMA/RwjkbTIdn//jsjQYU3REIEvsTpzSz8k9BfaOcg1MhaGquEwkkZ/N/BPxlD8+ojb
hA8JxTirTyvr1QFMzSU91Cf9uqoa+7pQwuYdqriYRpFmXNi711+SCU2B3ZPdelDxVbUzZX1aJBbr
FW6iHIxUUTxfmPAk/WKaLt2MZw4gADq8Id6SJJuuLoiWXo7sJPaBEnZxgKT8KlWj30jVHzk9l8xW
z5wKqinqBxmk5LV0eiq0yBV2M7td0AgarYmHAXAXN/3+7VNxZv/kt6RB8IAZ/mreEIMTACYRQQSp
Gf0qwsTcW4nxtSMaXf0nC9F8oCoFll0fcqUXwkCl2wdD35TvGogUG9QKy2249BeC0blHQlRkwHXC
mBJg8HTjFLcYEjdU+0D1tPrRoNu4VRylfj/Vk3Gh1lsLAuRx5+T9z1orEAhuoh65DsV2A2/hdhA1
ftsG02anDfEvfDK6drB3haLRfhs8sZRkUDWCgQYebxsYc1t5GyfE7M3vrGpYNvOoM3+whBY3wPug
Zf5hVMr6l7AGHXemrJidoFgqvCvefjcrps/xq4VIRZ7FeaOdo663TMR4aCnQJLC9VLfQUdq7fuq6
LzNDuraWV3hbJwyV1C/MRbnV2yTcz45Z/wdHUW6mJFRLMeIq1elnythZF0NQmVpzFemkuLVq4+aI
cObCUmc+ZJnikeRgCU9WtYoac4f3o00kDxp8Wu5Kxi2EzCZmjrzQi9Fn6nNjX4hTZ1ekkQAzEMvQ
V4onq+QkMYkUowvAkuvEsPu98CKTMcF9qN0ZWR1faFydCR8MokFkpZIf0apbh4+lhdmlz2MQe1UV
4CUOf1a30wsn58xjoXilbyQnntJ7lH//RSbVMbh8HnA5CBqINEE65v2hyVKxX9REPNB77i+sd+6k
EvAhWAKqorlepzMFTApbr7opiOZxkMz4frdEerkb0rT6MDc5PufGiFOSS+PwCVmy98PtyX8ufPcr
2vDxgyF9A7LkJgBssuTuv3huFfcS7LSmKZjNPrR8w4z728nM4wcDU+8b7D0xq7BhSHXppG7gjZhY
bujirlOiPog0p8E7PSruonKyQHK7eEeF3l+oHM6EQdlwgqtN0iRZ76c/caZKUbNKGYPaZSiDX9rK
tPeKUXssGcDx/HYAOXfYONx8vR4CFfQKp2t56ElVtSimQI1FuMU9sPGbyYp2/8EqfLeoXBBywuc/
XWVUPHfRMZ4CKq7Dfc5EgwOmCZemJ8g/5bT8BQ/AaJh0j0Y5svbTVZJFy0fcJEb4X3P5mGMJ5mxo
yKepnzrjdGWLoXjXTFMIqzcdvAtoxOtyiMVJocgv8JWx1pXJlOB9m1dsJLDEcj3XSXGbRyLdREsY
Xo253vq9Vps/3t7XsyfFoVWqgh4yilr+/ReHuWFoxVB51RQUXfZZ9FjWqGozYnC0FNu3Vzp7Tl6s
tAoXLZhkqlasVA4lDKs5ze/iJR8vABjnn8ekfrVs+Kvr26zQzRJ0V/A8VlL7IurVwofDNPiOk6tf
/oMnQvMNYCHV6OuvLM3CvlFG4lE2ZhpjfFUWbNX6whOd2zcJdIJQSHx9nXg2zkSst9oJZuHYb7U5
7v2snuYLd9S5fXu5yur7yjS1bTSjZt8owd730h4Z2SV8wToc50sRVKYU688MyQW3sOwO0wA6PXSj
Zs5qGnXMXZ37MYhM2I++UrbjYYgK9/MoPO0wGa74MtVq/lHPLOU27Prkxixm96K29OxvQSpHSg/0
ZdurYzlAB/YUsx2DWdcgBSpTsi3U+POkOeIqtsvfAyZvuCZHh6RroehNSbSb3eTC7p99x0A8GL6Q
IzOj8HRD0h6rv2mZxkB4Tb23Bq3zq6YtLsABa98MmbHKRhQUZy5tYOzVvju16VZOxZa3InJQg0bZ
U0baec812eJ6GdrdIWkjfP7mrPyhuLjmhBh+fIHA2HyfB4CcCwfh3KF7+XtWqadZZ85oTuMYuKG7
ICxmA2hA1NtKty/hB+d2GDEk6mE5CAjBwOkOQ+qlXLB5zdoMhXkMMegq6iy6EOPO3R/cBxJJpFCk
u3m6iuhHd4CdP0L6NNXeT5YiM7Fio1n0hKtGUQaDl9e36tyCLxlhWmX/wTmiMYN1q5QhcJOcrk+T
NXIwuxoDWPLFoWE006bOCvHu7bh37rURXVWJ26FZX5twiAwHSCtE3uHhVXUNaoPRVmRk7uO8TLiE
/AeLQXeTggTcE9Z4JLTLqB3pUgQLUN0OI0F1U8WOfh27+nhh984g8kQA+F6kd/xlrltKOu7RfeeC
wwgG6n3PdeQlgbP0yocZYvYNCqm22Ezp0N4zuDh+tjLEkn40wNK5xhoLHawauSoQy0L3+u1NOJca
yHkQkA6QxMGFO32vTdaoUzaoI8iKauyLSJ19deycR+bJFntMEivsqwrrw9uLysi3jtIyycWfg5aA
u25mRsxX1LOCKD1X+F8lcfvYK1W66W3rq9Ypn95e7Nz3iVQZJho5Hh2pVRhmNIw9qTMBgJ61jne+
2/lq+n/YO5PlyJFtu/6LxkIZesBlJg0ARMM2yWR25ASWLfrGAbij+XotZF3pJVn5kvbuSAOZXatb
DZMRgQDcj5+z916eemUv/d1H4gKyBNr8lfP78+u4tvmMx5ojCw676WNje9W7tJtgFZPcebkQoPXv
fCrHhQjHgoCwb3+SfqmuoEt55C3xvTmLf8imtrnbJj08/PnS/WYsy+OOSYd5IRIDKMjPX6Vw15qj
BoMR9MLZg7AmP256vGgkIxoH/I1W1ITbeEk+zfSEnUAcSuJlImHO1r9zeRFyCLDPjIpfNmmZUWo4
NbwR4q4zmrJDfin73YDQ+BWeWGLbqvd//uy/vW0YpEEkQr9IPMTzjy7JF9ZYm5cEAbpIPKdyEwOT
6vHPr/K7BY9PhJjQo/f3Dz8qGleCZImRStKU6FMHhf8lI6npwpyq17iTv9tBQqRfrHg/3YsvPlA9
uCR/WxXxkZkz31Z4Kt+nwdSelyEjmpu74IL4nvlTa6fOv3Ep6T8TfoJakeDmF08gXpiRLrVBBegs
xYei6524aVr3lZPp774wGjw05zgrEu/24gnc6tIvyJZkiR3zLmnE3DjRbHfi39kJQ8ytTDJ32eVL
02NPWUPK8LokpKNZBzGL9eSvBGz9+cb4/af5j1d58XxnWefXTsarmP4EHsFs6oO1ieHfOBgyIuYA
sBPKhPfim5EZ9/3g0nAgAnq+UUVa5weAHTS7TTH4ybA2WCXMen5FTPTbfgtGTouXRlbHkvn84erb
CWuNxZlgVq6Jo7KVwV06reN7tgD/DLxEX+AIk6etK/WbWeScmDf59Ocr/NvFDV4w1QYnY+z7Lwo3
8AtjR2jsgpAmtY8ESuqT9s3+M+zV4rRurfvNtDfnsbUFLoeaiO4oKyfvLqvL7ZVq9Xdf9q/v5MUy
W7a+31f5xkHM79WV1eb2sRSDfOXL/s2roNBnB6R3wzTlZQnn9ZObFYABk2zTVR7pzNlq/HL9a3T4
37wOZw1OPRRWVD0vx+x9Y9l9M05WAp67uV7KTp8GBmqvXDPBLfKihmCkbjOGpIZgELm/i182wNLO
ZYsVxkpmmdv3qgpy7IdgPMgHsWOVrsPlVi6SVPN8jbeq781XXv83hdOz13/xgLZmSwQkcdcJ4ZoD
W4O/fm0A0J0GhFiMfDNCp0E0vuY//81+gR6JRi/ugV2b9eJVh5xAwjzLrERYyrxrOMAegnZYH3CR
/fjz4/HbV6IPSanP0I0b5vn1xRy9ZRgI0V6N4XolXUWUbyWNB9OZXtuZfnPDIEnCw72PzgkTevFS
xVz2M1nbFm3PitypwAet0eVp8ucPtK9lL28YTtzIWRBkoLB98ZCFg5cOA0keUBMCJGOCvPWPYvW8
9aQ9R4vrrG2r9rW6/7cf7ZcX3e/iX+5SvxpzfxJYWqCJKdoreW6ftGtPUFNEquOucduTo2Zypo1g
xJERLrgMU9/9YBfGVUhEc1eEMs7cbPz656vx2zcmzF3SSGHPsfX5G8N5GDDxsa2kXnZFZVVnhwLt
zCuf3xb/vI04U6D24dSILIGD6/PXMQM1C2OkP91iQZvPwbrJT5tjR7gtH521jas6HKqTp0Fixe0i
83dd0He4Bq1cILJWaXubGUyu4qlLHeNM9OXkvVPFYGRvWIPam0VthGKpQRPBoCWHJLysIp+iNVxC
/wI3Ydkfi2EIssTPCPo4dpUUT+nSFyBwhrTzoslYidYFAr+et02ttGCm0c6uG3JyUHYK9vkIYqhB
mMVgrNWpSRGsJQGP9xAX0HBEYpY0PxI4zCM6ohGD4EJYpDhY8OsglwEKCaEDpdn16vXb+7nbSKLL
2o3XX3C6lhFJGXN2COchnS6ree2BT+BgAXOTV0bKb+mmmqzngOamqSpC4MnhbuxEiqp7HIZN2efW
c4r2OFr0QGNyPcn9HYc2hdUN2H07LplHbn8g8oxPk69pcNRzGZzqvJmbS7uX4Zy4meOUhyF3MnWl
HKlFzHALBFWJEiI2lV+Qiq2MqogH2g1G1IWimOPN9/Er2obhyg+71cc6laXkUlmVbydVOG73tjev
ADbqZXMI+SY1/ZgTxb9G/GywA83t4qNNrwjzlaPlTSeN/pMHlT6LIP9e9is2C35bsWeGzLnz0NJ5
qvATAL29NDRlUyQwWJ4hTXkWdueV/AsECCE99cwp9VVtK6zdBXGub0evIObaCiumB9nEKP9UK78q
4yZNwdv6wcClSjd7OY3FYn60s4ZQlMmrnFswQrj1Rc5Gc0HfrnSgKtvA3vwlr+W1xMJlHxtsFA3B
mkpeCSdFz1jl9ZbTvcDHFlupDuRZh2avYB22xoe01/rTQAJKFQdY7tVViGf4C1Cb7LMftvObwWp7
SK1bw+DfnG0gYIPpHytdzu9MtxGYpd1hvgy6nS2BsMmaYisj/FwgO26w967Asm/NaRTGeS5Etjyq
MISVRBSNs0XzNGmDv9YNgXHadH4srUvygWE65Ukbg/ED+gtQAaxM5XyEE8wtbLY13KlhqMVha7fm
o9e0tUF8Ab2umH5u/lSWfXjhFEXzvRuH4m4GGV++SbPA/VgVssRQjhgM5kGe5ybOTycduHkalNGN
mBwZz9lYjxcN8Bfgm95afATBNMDYKue0u4MPaVRJqJi9xZsohm9ekOMWr+oWazQEZ/0ERm7uz3IK
m+oQlJn3EeL3rE/knKV2zADPeVPli/AYMS85kBIfwstUi22McnflKdVt06iDW4nePARDUGfczJt4
U+Gch82Q8kbgvXhAMfnSwA4Cvv82cK66bYWjv2SDSayBTdw6MQth5X4scE9ksBx7wvYqYIFVsqD+
GQ4I1KzwQhjVZMLzgHF8hNXmO/E4bsWdzcOdxTJDDBTrFGtHHKYglUmKrNsL4RauC8AXovxhGFQP
acm3AQDUCwlXkZ2BmLtXhs3ofoHp4CaSaF1AFCGP+41vG7MXF9sg/Cg08gFQjtDk88vRyQdyh/z2
kz2bo4iUbrrytIqBp9M287BBZk8Y+pknXUH4sAtVY8YecO0UbTqhphNOe78sofdg5LO0j7LehgZ5
gT9bEfkoxZw0apRtlKJ5XqNxV3xHuCKMe8vrqvmEkR4jZytTH2aXHlurTBo5CzTWyhuDBuLhYkCh
+4I2sV2Me9OYd/rjZDqFUb/vliokFw4qgD3m8X9vJb7GEGlaoseivaV1KR68birfQWEy6IZCVzyQ
x1xflrIm68yaCxYWQ8aDDOz3a26V/GcxDu+DFNd0lNY4+k9/3mH/0fMLUdkw6UN+RUcT6dKLA2mG
olS3i3CT0s8euFwNsjLyjrFm10mnSeWx20EmTlp9Y5uqCNIgpL1DAB1Bq8FVrv4Vj/r/DdL/jaH9
L9/NPwzSD/3non3miN5//l/piH/tlmPAUrstGgXR3gD92xFNYP9f1s+pIvpYLAn82P+1RLvOX7QT
OTYiSvvpiOY/gZWa8v/53+zgL6Z2e9uIBjZRyAz5/09s493f5ej44p9/TSD8WYf9R9WKEZrkRrrT
SCBdBnW03p/XT3OoBjqIOC88oOGAxzIeinNgtCwiqm/804ZNxowhkVlDBJZ0UcnikxCUZNWaDocJ
aseAyL7h39ipJ4aDi+h8PKgGjeqh8PLAJet0SPukI1K9B6E95+ErPX1EX89bT3wIpkLo24iUoz1D
/+nFh+hXcyyqWv9QNIP1PS+q+3gUM4viMomRDAx4N0BB13U7WIaDeqvwtlM42+53QAJ19pi2qXKY
kZPUEXeoJ6uPGfETVjLaELCSat2q2ELJrz4rwipVNEjLr2I67Z0fe30wLLGuPeUfrWID79wbVEel
WzvdnRFklnNamsLXB7UwCj1tRM2m0bLJndzhg1aI2fmglojaCDwwyWSbFM1GSV5YvbwzbIxPMSi2
1UpMWeIIzM1ymSCqpPuSnPbG+9xH9wxUqEiH0xR67Q+nHXNniny7lLeFVcjH0K586wqPuzgBvV/G
2J9b0plhE3Q1+0LZE6+lik0dCviZddJ3hmkf+CXX6ZC5NoEg8/p2NvsmjZylXx8NuzOzZBm1Mh42
CUf2WHpa+Jd0wOf1UFdl8a6wSPbN/LqYT3iXVrCDIayGZDCIQAfDssjliT9NzUsWjJ7fIfXxjXtg
ob06DqkHTcTMO/Nt2UjLu9FF1qxHFGlzlehNkLkjx1Q+0t2xVWywyKfQ9/TwTTZ5Gjzkbes0EfF8
/XYOEXVCF5qX+dFri7o+5iF5RzGhQvl2pxxLVsdQGkB1PGll5CAVlihil3jcS2/WpOqpNghuM9OR
zttgk7pIUqIKyQcp7f6xUzIXFxV9nfuZ+UMHxjifLvtp27KDq4EdHqkYB8h8mV7kLSb/fQ+Yf7J1
MiGbg+NpU17U/p5Q45jNdknoSeHQZq7DT2okRjjRGshT4ngq/5i3ARSempmje/DSuR0hCo/LHOmy
beTjTMDPj67P64zAbTezvuGdW+6CKd8YeOiOqTD7gPvZkrAAL9lS5vRISHkTxhMCm/UwjqqUycAz
lR+Ixsry9zA/5y82aV0krtkmid5YX80tKaqUw4OXpsoGx0Mj/TIDiAR+tejGlXSPteW5l4UxNCqS
fDCurt789KpbiFWLpTuHFsWJWKDJStNKZDBr46F2p9CF82PxsE1WiNiha/BtHtVqEcWCGGKhUjOr
1Y3/fhQn+vRgWspS8ytQvY/L00JWq3vOjXVD64KEe+myeCK4uPnmVk5NvTTBOTNgtFZFR2xnTzS5
+LDkkCDdpPAxKO191v4Routkv6krGKvHv2/XzZap90lZii8dyxBLw9833TDnjTiGvTY1OTZb217n
1Uw2juPX1RSXY/g5cDPtJW4BkiAZdOZ9soewg4XoziUxV2vA5uuV4z3XxIHDk6/uozGl1bVXB9Mb
35oBQNVl7n5ZjNmdojbtvpVVTYQMu/hVnrHq6tH2wF93PMptP9UMT2x9zpr2RwbeI9la28+OvtFU
twGkwJ9AqiI/EqWjVlA0EwOUzfTmA3AE8+OiLcXSj4un3Mr1cenD4BbbdvseOm+1bwewiOfaFFc7
DMuJV4M5VKwqOGaqTZtk6Lr6g5n24kJ6BNN5aiWWmdDc8s6Zpx4yRBk654wWUBAta5C/pxnwEOYL
U9cuL4osdk09TffMQ5VKBL8BylEWlDbXZwxWXkIVVux7gIftrhZZMqZ2scWVIHUrWsmZT3rqwLdV
Nxh5YjPmv/Otpru2wp7vwDHUO4X7Nx7T0btcg6WMwyFUXdRPM2RLbyjerhyCF65huL7ZWiWvs7kj
EcsjSEhAlq2Cqbxd7fUHXJ/hYwjn2ztsHnrSmLT+1rigtk0/LlX5oDbwm5NUwzWfnoI2VOpxETMc
Sl2kF5WYq7ivVXfqK25dPfUAEoKibC83lwe60PgoKExDi9qMkDIoTiFPbmlp4Dgbxz1Wsxr8Wrc2
D6zYIKr6VAA9LPtRnkyRARTtgyanic2Z/TBLORy9bGwE64W/SUwaTEfjUjbl9SbcLI/DfFRfw7wu
SuI5it5IBBS/z90mnLPVtPaTaojV53AfyC9FQQrYIQXr8yBn6Z/MIpMGRylbVHQopimMKSTtQwfB
83ar6+rCHJvwxEqirpu5CuJ2dLNLJn+E0bXB9qSR5cbkOKrmKEkgc6LMLLsvbI3lwAF+Ks5ERk3n
pusHGsg5wVMT0Gb7sqB8Cc4cK40u0opvDG9spb9BSXG/+7n+QajLcJPVXUaWWwCXkrzOx9Csgif8
VjOhZmP/ZWpnTnXlCrhoMFNOIVmgraTgvuClKhFccdAsyW2r9a74X1OS48KlQNEy999XDrw/yGGS
d6zwUkYhz94tCrjpq2VNwYPKUVEPGL4JLEu34Fq1LiRr/DB17KR2eN9zgvrcANu8h3tbvGXBbA5j
kW0fKwtg78SEk9WmT2/Cutq+juZmfeS0Xh3tcZzu6WaKuF85f7fmysTJ7zONxh30e9wHYhhvGzvf
3m1N75RoJcK9HBuHXp8rZB7isSN5gmZHbZT5oaws2ENWMZDJb5Z6vcnJnHisyIe77eyNdLrN8dr5
YHCcHmKRqfpHOMEBj8q5Hz8g6GfvZzkIa8Cl28Z+kkIyywtQom0OsTG2J5fNuJy5iRBstk5wnEnb
XY7sBtXHirA+/wjKT1+5XqtBX5qiPo3TGOaxDKBWxyDGJ/N+7cLxPE2N970ps+5yy1ncicJk/BzX
oHW3U26RRhJv9kpgMKGLylXRwncQvqddA/8gBOVullGNSmhlkOIh/pG86XjBauihqVt895zablYn
xgiY80ARVKHZ5uFKLPoiIukIN/tuByo3j3OY4c/J6lXomLgRifhlmY7zkmYbPTBdML9ae9Zuywg4
LJvKbkzKEqGue69TRVKlA6ZmjPq+8XYO4FJwHBMBXTj2TeLgfKu2njqAy0/KCdblTonVjJvVdfuT
R4KKwR5gaqSvs5ZYdjfdqzufSoncoHTBnYRtyZ7InlVi4ZuYnOpalGL8VKxuf8+OHOpLt5g7HaVU
HYjTauib8Tr0BJmvk1efzI4j5alaXNUdg8Vh+6jxYJ0dUOXZiWQNM8JtH4DY3kKXGNrZ841odEyq
VvLRfOse/Cds7EJofefNQQOsMLf6k3IqcdX0Ci+TTYEH0r2dzfO6nztYTAr/ak17z4zh3pZnJ83K
t7Za2Ffd3vV+UBzd+qQUor4dbRlcWoyp0yjwtxaqZS/GhVuyMJqjkS7l1Vx1zhU47949mSql01WT
YuJeIT7l/jfMEJaWgJ9X4JoX8jHoM8z07kaybcUe6sV66aBn5jSpTGWKPHJ6k6Jj0c5C6KRBKUZT
zF2dOKxWHvbadL0D5xmK9Y0y4PPQZtMD4zm25W0cgE5byv+OMHo8rgZjoBT7ZwHq1TduiSPpn4SV
CU5HoAz5NqTyLU7epOCh6tRlRc42btVo7PoVpOBW+DRQR3yl57bF3hLNunCgvBHdWR0bc5PyZAeZ
DYJzQ1NotsQYJpvyDOuSgw+qCSwqxQehy9GLM9GGn6CLZQmyXFqkICLDDxIQXcObZu2JJ1/0F6XO
HRq0ALtjgRtexYPf8jZzp7M/hH3ZXot24fqvDr3KOFBlcO3r/XyXmcp970y0h92616dqEuWTWzgU
81bdLd/syZL3oeyILUhlnroXinbUBTE3IN3N2myr2FPKfErHrB6j+echgBnbAq+2qj6UmROmh0GQ
xnfU29yF5ylE1MwN5ObgRtN09ujZpj8cby6uzMJcLtj/SbJ0wulajC0KH2nUAGSbHFIoQQaG2e7V
3xjnGy3Kjzlhsx+UtYJosXy1PQR6CMYDcjPnqvaq4pvtoKhBAb6EdzMk6B6svGvFoOnGA1NsB228
q8fzYGfDA+W3pttiBBEciuIMs5wDYd4R7seFr24YDgEayY2BGMMgv8j7/JvnTz1hysVywUM3W3Ed
Znpv1TR8yZPhn/MirY5G2Of3buGV3we3cWGuesbbhu7kE3It8QBSMzsE7K8JnSb4q167hWVkDm1w
5/P4fk9nokWjniPLp0llbY/abCPzqy3mWp7ksAaPpH47OiHphTb5fv4igMHnn7tQrm+0LfLYzrvp
GFZBS/+bpA+6YdqoYqd19FmjT75cp2I5sVkCy+VMGdYBSaUpkpk+8s3lzqTyODFYpl0ZZO8tw/av
7MFlsSAz4Lw1y5nqbX3jGtL+5PVzv0V053LEaePmHChOBnQOdntnG84w0EyjtDmRG6kulrUejzti
/f1SW8EpyCjgpekcu8bTb8bJBuKVjo643urgW7dYBmAvRKk8oijBr0JYUOdJbzwjaQb8IGZYFl4W
HTY/dp/vOaD6bz6BNGd6ds4hZFFtSWQy/GvmLgPhTAHziXjySgGPvZ7yt6yS9Q1BpM2BpFDBEtFz
d7LXizaLmA6K47yW/ie43VmsRuApTk9oC1KFMG44+MWy1MNdU5AFmTuzvpm3+rs38af0OhlkUTj1
lVsa9lmnPi1R1ZCKD4Tie1j2zqFggPdG1KO/UeERS3Ish0Z7p7xqp1u3G8f7Nk2rU4Cv/ZLxVVYf
RpFSWaogDyJOIaYXDZOkz0uT2jnWBiGTKoUxG0MrLC/NKdX39th+3rJ+uaS8mM7VSqZprQIzCsl6
f2M3Y/1BN7mWhyUcCvZmNvqPcwnCOvfScUcYYgIb9unN0akL7iXuz4u0HwrnvLSz+OKS2Pi2Hc2J
L99JddQPgLevmGORGQqR1BSHyS71j3qQHFwsqhrWSYGOYOiL6jQb/vqFAUL9Zuz7Xl16vqfvxsDg
IcpJFChAtZfDN3PJBwrmCmyk1UzOx2HiTOgOympPVRAsX9KqDRnnUHXw9K5ZR0oo2MUztzFJCsHg
ZiB7l0I9uGFjXFCMj4y8TI+osz4jb0dzbDr0Tpu7h1G5+ihT+9GV0rpqy66IQYxMR0/OpX9cDOPJ
XMzgZOugja2yXK5y8houmNwxop0MZMJ7uuc8lJOOwspKL+SaczawpnY9E5NpvV+moCC8CKpSdfAn
3jPOAOtjH9Ilj4k0IhlOi+ouWzr55GWtD6itGjESLek7AsOnN/XC3AkkmMGDE1SuKt8NrW6IGhHY
gpFBlvNd4WojfbMyGI31oMWH1qxJofXN+bSSjLMP9uZ95Lm7o+VS1m+pB+EUzY4to8Dyhi+V1w6f
VZUNdMyk/rqQskx2jAPxnWb6STe1e6LyZNYRitm9XLTsD2OjjVs2QPlFWUZ1l3sZ7fJUdxzBttm+
sTn6Q2SlW3gx1/V8AZC1vCd67oj/IdySIFvrL1sx9WvM1isurLy5qsASRhZ5I2fLbVgo1Jafg44e
ykyxDqrbV+H3YUa0HHtoqL1kCuCDx9pHTnhaTH+7DzatPklvXc+dIgHobh2q9YjA8ontuHkow3Yh
tKKp78hwvVB82pMyiEuPQuBI313GEh4ikGkzL7MgHOeDbBbjaRs8+YnI1Nse5Puho38bL05QfCqy
1nw7DGQze1tl00Azi0dRjf0ZcxX9wsB46FJCWEtaZeuZmlmstDEMqm3OyV1kzH5zrdVWXXCcZKQ/
pP6TQeZtUmVOflPyLU2dxidHNqxewISAX6DXMyGusNcLlbsGAULsRNQ8Ho+C8xbysrqk6YfWkW3q
ODBovUndab1mTGfkB3ubWskI1AkqNAPWSgngqeLWxN/wmCoqu3nssEypyuiuRKcXenN9+0REFTVc
vf6wmmU+SrsuPtg13tnUSItkEl55uYh8uKmyzb8FoPt+YxAd46n5to8c33kjeNnj2Iztm1qARZ+X
8cPktuQuGmE7fUDiZ1zKNpwew9bc48edqrPvSKKmB0ROdUYTNlBMPqZUlWQrM8yh3TWDutmivnH5
jLT6WnmHsJ1malCz8yS5Kcd3QeNTAToDx5do3TtBqVuY8pQ7msalhOnHuBXEMbnGtWG+XxGqJFLn
PRbIXLtXRmvyAxzs/bvVnZt37LiDPvrwxWllzV3mRR1OqOxCcxhpEpjFsr+a0Brk6NwpqoCsVzOE
XlRi/TWViSgTQJ8sM4sbcOjiOw1pPuVNpV9RF/2uYw4XzaOgRKDOEOB521926PHQPn2He7Beho0y
vfOKLbgie4lAELdTaUdDf1hvg4rB+S/DkX/NIH6dOTxXVu3derJBSM4k4s5HSPkyqT70NYadbvsc
dmN7UwhHnbKVUd1G0zUpLLzinVOrt0ZaQUMqlWEe//zy/xx5EEqCZgSH+r5xkbX1/LPngZcbi08n
eQN3g8LXbAMaiKIo1q9p43r6XY+b3mTlF3wFCxbBL2VZuuNxCOhuHmYAumVMzS/LZPWKpSJ20Fjr
K7iiqX3yoOgau1tWLnfdBggnstbSMV5RK7/IP+ISUnfsLg1wVh7/91INbuR4G1YLH65tpZV/QrVF
H9wgTtKMoQkr+zABlK4plbBQcBIKGcZkNYnvEZnb8wd3rJrmtA2QuhPr59TGkIZf371ynZ9LgH6+
yT3LDS0U6V7Yll9oyRyHxTYgNj3y+6HUJ/Q1fnfVaLBJ5N9m91M+F98F5uIePuHGRf45RRKd4CBn
S1y/hxyKA+2eYCAieoEL8CqJY/+mfx1+hbsHlmJ8l4jinQz3T/CLeorGdt6nkuyoSdVCv/37oRvt
sVxOVk+P6pZ1wxuPfkG/Pgm6YUXys8DNuhUtwPM6kivmiWhcKsqHWrbcLuPicKekcrHWq6aQDlP7
CWZm+Eqs10/5/fN3jlOG5AjHtz1zN308f+focAiTz2UV2W7N3QuSpQ6f6kz2+mCgxxCfG8n3ncwG
iNmbzLYzi2g1Oy9vs9Xv8iuCkjPvXNfQx+LBzov6yAhszJLZG90t8oacRbPcp0F0AnIvnqfV/uB5
qT9EYqj9ni5YWblHSd2M6LrhqEEtLcOTEXZNxy9sjB+cmMq3SGPptRYQse142ULjc5/jlr+fEa29
E4tDkK5Dhn73ytNhP1fiEUyDdnrPjAYuhy7sH+k8G4OJJmCogwgjX/JbA/BFHqup2NK4oGbqDq3X
uc7NOEwcqAakQuvVJvysuvTMlr93ObS9ofs/FifRMqIl2cAjNoBFFDg2hJjQPTb4XYwIW549JrJS
jG7CJuOP2kvYFVRIrYkTNxxUGX7u/abaLui6lJ9o8Jvruz8/Zc8X0wD3OgFy2G73mwG/y0sGaj5b
K6rGlJCDcG73ChrmWrHUKIqaHmD0QD/A7HxqCXeyD6shCG348xv4KYT9j1uRd8BF9lEiQLTeI5Jf
Wva3fPHA/4z0k/Ni7I5+Rto+8uaQnsLfIx0uc+BeiNTNPxUGJviozod9ZbUy+6uXe30b1z0iqsSm
OZvGNsGHtDycWT21JZsgp880vTAAWsiDB6D25Kmq7oE8LxxgW28zGh01dmocPJdG5emVD/fy8jJh
3109loVrjKC1l3GpXu5nJubCb5xM5A2dlraObeALaMcQ4YFcsFUK8CBwLtOgyj/3SJpQ7wVDlR6g
uKbOYRYtKJWODII3K53RRK9l+WADysXEZ1jeA0lN5ZWvWtYUcw+6j5ne4DE2zdm6KRb0ZrSEaZuH
qwOxoG9b1dPL88ZDI/rhrZtyGHpFUflStW7ziZEqIMFzUWdi2n2xstRGF9ReV3+bnH2u5jD14AxB
yDJ1M6qENg5pPekj9xhEdp0txcnr6LtSk3OsmaSTvxZY+2K4z5vAmL+L10kZItAIJ+jzpa5x3YIi
AmHPNLOdX3SqNx7KUpCVkykrlcni+Ot7LbXFJHeq0+Iwe2uYXgvRFgXdJvIlo5lBdRlZmSd+tHlY
ToeyMf3bwKkc66iwGf4YCo9RpdfL5kZppD8P5hwunK/2AScLTf9o96P3zlO7I2klOYfT7v5vDe31
NOtNjbJmzXShk8wIq/o4pga3SDfJLDL1yPHNG8EdRV7fUCyujTX2MQCcNIvTDXnbqcGexx2tW7p1
qDpVzq+c3TVuWEWmT6Lt+GX1zwmk3bgO0N9AyTNBU9YxZOzPQdJLVXroQk60jDnTbjk4ZS27pA0a
4V7gV99H7YZdXa+I8d+PYqUjDJmBspfQi6COdCNuarNHINbiJBYHZ2ooX7269pmWcXWNiKxqxk0/
n63/klwIzir/e4lI+Lr8j6+0PYeCU9r/+k+RC/8PghQEZfZ/DlE9QYT4+v1XndD+83/LhGzxF9EQ
zPYwN1MsuXsp8rdMyBJ/7XxrkvV3BCQ/QhnVErKLFAjy6h4Rv2cwOhzcgl288y+VkOP+heNmj2ck
ux0BtmX/l1RC+0P/6xrPDoPBCvYcUTC85MtSrpnDpm1WtjycrO39rBx9LUyZn41FTBwWB3ULeEPf
95ljnCbUJOeZ49krdfsLpbe9v4e95GUtYHSFZ+75OgC0dQbEClOUBq517jZT0iYyhqt+hYv2y/fy
mxPK/qteflziCvABWuTeQ2Z98VKNMSLQQIw8gHtJJoYSM7LCHffyyuv847rikmHfRHuFXJPF7cUL
VVMazqHJZ+rAnBzU1i1nYkRkcaoZmt0yXkHN6qWSfGLZFuEUm2vjGzQu1foVY0F5M6yz9y7NWrkm
jj/0Mg7J8n5XrdZinWfdelYs5wl1btZZOWlNRHb6kR/oqjogmEa9uaJAKCJZ+f3jUtjeoeuDlglG
zQjmkMlp/ha0PoLvBaITchN6THEeBsSy2CubPknoij6elfn91dBO9IcGoynTWO2Qt8Ngbr17yZEJ
NeUrV+3lt0P0AjZ4EmzwdyGFe3HRFseu08AwaV1ky1dfLtkxpUv9StjiT6fLr/cAzyFPI7Xk7l3m
7n/xKhKbDR6JKouDbLRo0rgzM6zFjVduVNQRDuJbw1snBLBdeRaZZb3hIckQ7Td2VFkcZRssNohs
SPuDwMMY7M8X4XmNu0f5Yub0KflIBLdwXL7YFQe7mijfeXsbMtikH/0K7pVh0pWUA1lYdWm8+9+c
ndlynMq2Rb+ICPrmFapRqbN6WX4hLNmmTXqShK8/A98Xq6RQxb6x98OJ2D6mgCSbteYc8+sL/vXM
vX8gfAwgmVYCA4aL4zhaJOAw1shwD81aZo+GKPy1OrqIM+Cj7Rt1DIksgGwxZOR6uryZSJ/ybVKb
wd7IM4dIY2OWL0i+0etb6VrBAbnnOhG+USQVednMP3108um+MWGmhnrfE1OgN017KrDkkyfHoZ/f
Dx+LQ9SxWHBcKiCWCyC3VBePS1cO+wzf2mYc7KvGDH59/dSOJy1e03oEcYG6wAv1giN7ipZ1wJ4t
4l4QI8VU2BZ7j8p9/lZpsXXi2PM3LfroBZG0DXeYhhcdlQ/Q1YqgUnfU4rCSZIJs3VwmLtpzc9o7
haHNZ63vEgkYBwZ79dkBnLc4XXCjkpltJmc4wwn1MtHbHbWRnK5amhbsFRTNJSqHTuQULbYafZAF
aSioG9ONHszl9VCl3hTVMtUoG+EYV9GU0RqunaazQ9qqabmFAjcA9Y5pO0WTkGhI6qQybwbbjQPa
TqZ7Oy2z86ocnwA2m/L4eV2hGEdH1DNdDS6elijJUv26Z5CkZzJt0+nUPn81hB4/u3UlZUzYzMfH
buzCD1pzcQkEIrY3bqPVYdiFvqlSQriUdB6ruuy+J4KSFk3UAVmspECwbcEzf+uCOf+FfxNTTTZa
3WtHBeN7Lyr3xoXLf+O50kZdm08FHlA5zb8U51NCwFq/+Pn1WFtFxh9ugnnRZJ3ktAIg7v2yNZRd
gRAVq0FNL1TsOJbJC0LF600S9IgqeVOkuXGe3A9OO2x6m5C80qGk1bltHC2yyqloJNI9h2QyPlpu
Y1E/YPFZAUvIZ7/+scdL7Pph/Ptbj+av2O8M/OLMX3lhgTbJyWpA85Vvv77KsRGYaXJF+wOggL+6
ypzX9/5vhaebUWOWDU1vkc6vrQsSx0mb+dp20uSxRulCsDYTNQshxgesQjTwN6bujDdf/4735dZ1
tuZn+BBsAJkyvI7PyGQKukncokwEAeaRm1tNd0Kz/FetadxLr0AT0FgJxK7Kd7sTl/443bH989Ge
W2i9HeNvseSfJ+AhYtRGm72Mli7E9fV5e+nUbRPaM3bEUMf4dGJ5/uyCa/oq0x6nR/Tr7x+5QrYh
Lb3H8DKnBHIikj4b3BZvjurpYw2eOLEwfRxJFEFYBn08NjzdYwfgwKhJkbYA5ixbiSJQVlFPAfo/
j1eu4jgGFXM4A9bxDrhUAZWvibtKO2I8+0nv6Ooa3tnX4+TTeyHufXWQQnM53g9OfuX5MxGRURC0
M9KjoiVKiUv996uA9GA3DbAN8DHHhn8/CnipUhKgTaWoJZfWbpd46ww0jP8fV4FWzQROfewDn81J
4HH5E7OR14wlx8nBKs+mYVR3X1/m46e1wsWYtkCBMgTMoxVWN6HPuYIXMxXTtKstZe0a/ui+yAv3
wOc0PwW5PUZGUVknbpAz1PF8CwebLxoMmO6Sw3506UZNVtvFzGFI8K2tPiz1w9Bq465M52qLpJJ4
LFrR0ULE8m603/oyeGAnFEeEF9QnPrp1an+/fiEu+MsF5exIZ+/oo3MUeNPUHrP1YTc/k7YmK8Si
aBnYszph8zc/XgtG3QrkonhOcex4kLpZ0in8ghQ4soXGsZRBH1b5KFd3ESYNBLXZ5O2ySdfPna7I
0MiUeXwpLBy2HBbG9ClHxmsc+kwUgA/sUSg0rqh8d2JMi3Izsp2so9kP4iUMaMFXoS1R+CO3KWL0
UqMiWMDoEA5HCMmdZA+DjSr714Pqk1tku2aS47A61D+U/VRHoXqOzWBlJMldlVhGpCXDeLZYrjjx
MX6cLtk0sGuDO00lFXLC+4+Rk0Kp7DUlVRON/nuq5+FSG5KCU2fwp26r4cRO5+Od0S6yKUxzbmAp
OmbyBY4Q1jJxOcwwPu2ghpTWYSCwWespdZ94jB+KiXz7+t+YCKzdFFH9o1VeSC+mF0ZAX2l2tBR0
rzof/L45X5oSG8JSIbUsLe9JlL55N/ZBd9CtQt8UhlMcvn6hH2cJBBLUNHHuAjeg+ff+KVvSzwgw
Zsx6cm5w4U79PkOOQfxs11p4Pax4OZQIBLck+zknNuYfH/k6nZv0PTmw6gAe318b94KBF5RHPuDg
iNDZ22GfdWizCYs48cCP14/1e6TtAQPHJFGTf95fCu92WvRaPpK/OL5hDoeu4pn/kRFB33RlfUKF
ojTOVlA/ugjd5IYurWyj3FuK62TJ5Q5sq3YpLecUfvvvYezfeY23RUGaqwD4NNmars/2n91LXji1
KcBTRs0iJHZiL4j3c2xRiZKzwgOz5tdacHuVsxyowAcxr7LSiA2QykDlnyNHikrRIl3Wix4NV9NV
eKsHbLlhOinp3Y7dCEa8ckrUqUOlZc+yXKVcS4f+8CZDClfuQfdqz18Px4/vidtyOYby7cPX+nBb
aH0TsWjE6fZiOEMvhPxYInn/+iqfPb01ghTZDiXEdXZ5//TmlPLNWHbYdirZvqgyRQ5FxUnLd4Ge
mC+NXGhW6YEc7wfkk8ziUmMm4G0Y3zEqw4+QNu3AKcjYIDiEI5WZgdiha5UP0SFNmL3RxYGepGCg
vi2xjtPWr5GBhbqyYtSuZUec3df39GFHz4gA9YSGYOUDs5wc3VMwwURtc/CAQ5k/EMPd/eyn0WU7
m3nndm+z8CrHvCP3I3uIEatdumZj/TcSFB8A3xnfF9enHcFX/f6xjqL0ZBlbFPFjWe6yOG6YNgic
//pOP46RNT933dEQf+EBFHl/lUQiXptqmj9Gm1phY+L5kbHUt19f5cMUzc14JPiwF8RvCrXn6Hmi
y2fDbqguYgsxPbe0DP6MmVeeZW3sQ8KAitCZPS2FIAvS11hw7q9000McNC5jc2LAHluaebLrIshi
QVwVRL21Pv7v554aIljyylGRZd4VcRgNSygTJN7RfOpKa/nu/cTC/MWi5LCVZ3geI4ub2ZMi0UoJ
u6IG1rfYDunZbuVQVuy71CsIWZdJFXWeXc3bxkQzt3FHhNI3+piYD1+/gw9vmg2Gy+mFkR2wTNjr
f/9nktOtTjR51iP4w91x6bLob6jUyt3XV/lQwONUYa09cbg+8JKN40MoYvwATV1NCw+GUdjQddtR
UAF9IEwTX0UaXCH59qIFCFAYN7V71WLpBExC06kIKRZoO1fJZFMoo95ji/F8Qmm15QKhfXpell6/
71fnvu3O0zaxSnfz9c9fx+G7F7b+ehhvMAACap/HiqWsNnuEX3hdEbXbFKpTHQ5pnUa905+qEH4c
hpTRKK5yqCDiConS0bZF9Wkcz55ZgWCIK4IWHaLpoqQH1EfGfTb+6T2oxghaHBrRGYHSF/RCDApn
7PL8SFl6hlgCIAULvnaKA/nJWFmD1dbfhxuHOt/7sWLmC8lbACAiBO/5hRKTuorzU9i24O8dvnva
Fl19CidQNNmSMi+8v8woRmNIEgEcw8x7WjwxzrewCkry3FQ5OdmW04V/S2se85bNkvKSD9WAp6Hw
tBeRzfojcabms125+b0o5m5LTGX5WI7mQvaebmc/mxm+e0jd1Te2VjcbV2aJ9SBkyw2DQdmW9kBz
W0tu6h5lC6J6pEN4SK3cx5yrnCts4NaPIjO0P8LqyjaSpjOW28CP46dhhuQQAlz3Dr0xBG9sr5Hy
C2kra5v6i+2HiagJ20UT4tn4Hdi0hm4g8ldOA/55TOdkDmezNtgqUhz7nZntdI/I0463NsEf4EZI
6WtCK1PD9wmC/LKrvLT60To9jgCdkG1oQXqJtt10O0/ujHZ23loPP+Fm9v2MwBKqjO6ucmadNkEd
lDbCTR/afk9I33SppF5mB59W2w8nnbAQOm5aPSHVXXXQiavL8yApizaU5vplzi1KOmAiakSduFgy
OeRtgOdByaILImFSTdjEFKUf+wrE0D7D5nY3WnX3GI8J0qGFFh4NZ5T1q3ltLK5JyBueLBaZBhNj
X/xuzGn44adzfknMM75PvB/IEV3C09905VZbU8xiPiDczxKWg5rM1S5vO0g1FQrltq613+2gtSrq
smp50nKtNEN+pGYeesekQVJUpYwhgpR+thtkvZCJbk/ea+0s6nae4gAD3DhNW4RupqR8PI4/K0uf
ebI5GJ/IGrryp3CqZsYOvCxXVSH6ZS8ROF9Tbqq+rx6QH25VW3y5c2eAEx5p6+1WzDTVAJe0pzAd
Mjvlq505PyoSVW3OlXWQ7etOwOVUynTXNJZYrlQkIa4D0fY+qBqLTYZe1mN3PY6WIJkIuBWYoTnO
q43j4X5CxNu2aOGR11Mxd5fA2Jp1C6SmtoKi2oh+9H7X+HgkQktzEpRri06FsTu6mBRsCvTfMN0j
DnWr3rAB/IDvQ/+GgTl02g6P8UwHAdlRjpmsn2aNdpwfE+E7LjbSEZNbvhYq6NZnWC3bejDgIOSO
vnihPmfY6O2q7y+0OrDbHSZhT+2UiIeHJtMA+JgiT7/XXUNq3rQs8oeA7+BHrgc5aze6Xnw1xZyv
iL/J00cJL6Z7GqU+40WxminfBmjN+6gVRYIZIsWRty291SxS4Z9wo7QwKIlI5YKZpB7ePGYZbSak
7KbFB7qYzW3ppRzx2crNv5X0vYui6U3UgjjhHkBQd32kNezW+TmiehnWCKBwUF5/meBiWgkNiPYN
qDovZZKOENh9S5FD6GGlm8kt4yuH7QX3YAmKh1GfXfsCh8Ng4gf2q0s5NUG6h6FGryHLcZ2E+PFm
FEy9jsTLUKN6qZ0V2QUaaL7JlK3j5vG60T5vmtLUzyF0TzkhIjFfb2nKal8r38rDQhbVHYaTuD5M
DaLTDZ9zYF0EVeDVka+v9Pi4Iw9j0/ZDsB+0QmKKUWUz7XpXlWOUtpbskA2n9dVcKrooaspBUWn9
KDCwYuAmZgb/2S6FcDdHvj+nv1TSAiGo/LjfaS5uOhci0KVpUVXEvR03rxyPPK5K/famTCS+R7pC
7KYLX5hvSQpjI7IaTfM3aSXBl5nNOtvmFfLpxEmtqAXB5G8BBMIz0xIs5LvR99LmoKcDG/7Bl6I5
03WRPQ6DaacbpxK0gcgKKqyI+XwqQisYUITip1zoPousFOGccv7b2ENREfQLFXRdBVqLLnQz9r8y
Dip1ZJqT1YW9cAf9jDh2vd22GFZXLMP8G28x8kVvGKzv6NfTNhrhjdXh1GcBqiRlBmJbgMnbYGda
JGJFwg6YIL1qDIclo2U5Yh9cbiq/S19HjAbTpROw+uE803vMnwN+LsyOnD7DnDN1vMlHvSYxWILR
gTe2/Flqd7pXwGcnoElOEuDUoItlzMsqBdrLfGzvF3DQu7Q1ruqMJzrH8sLreioPQuc7zUh5SugD
eK/C0fZVQlcpjxFV8rmHmqu22ItCUYwPVebdqKF68MGKYwKswqX6lrXNS2kXBw6Z26kofuvgg9lW
HxypR1RjSFF2r2NXp7UZlHiaxUYwlqFVjKGrgr2Xuvd5K557Vnm76S9mI87v6zy7nmZ54bjla+4h
XOrqq8WAd/FQJAR4Wm8GpztheAebv6Gfsx2eqG0mrB3LrLfzODBvMrszeKpuFy0WB8IUF4sCSRdb
P0gLTUOIBUA4Yv3bqJXYLVMjHe9icobSkK2fOqMhcUG5lT+Ll8DT4YWFZa+Lm4S0axgo7R4b1ANc
qR3xcxtjFPVVjOceehdvyfNuySE5DBqHVlfhl++6ZzYeD71WUIREb/wDqXd3ps/evp6XH27qbFtU
fAmhpbz/O8sUj45WEyUmoSgN5p3fJLe56x2c4tFPrixH4HDhXAiqL0suGGXDtpn+FG1y7nFUigVW
YJEMj0aTXBGwheFcTcveWtJDr7B/Jdl0L3pjD/bCCBvbO3S69Rj3+U+jq6J2MB2wac2+msxdTBMK
20C1o6fzXWnmjZFSqUtp4ei1fm9mwyYI4ipqfKwcZAZ53KaL/8ncD3V6bxGykUJdgBiK5E2kyxZP
ZMLPuHGF8x2R3LPWfl8NiImWv+VD+auP6T4plPhmri6TvIA4DCUgEN/iUo1RqRmHPDGsH37Gi1cA
FS1tUudGWm2SeL6YFoW5Ml/h7r9qBtAWYtevzPox0cdHhvdtSpxn0ihFCOZvs7j6WTI67R3IFPKz
U/Z0Cd/6hFSy/mUbxdms5LVXJXunbQknAhS3aYbuhaDkelNnxU2ZdWc1MElobDq6yPGVD/8bqrfy
UM9VvR0xrbHrUHdjN7UgwoY3QHiSKAMtL0iaFx07JrTkkayrq2lo9Evkpt6Ohdl/xvCMQlWfnCui
5c/8uT/T4TCe+U13WUga0Z5/2Tp2jR8DSG9padcuinUWbLYhdUaqLNuZfdoXv6q8wKEuut9Yfx4m
33hBuq6ivv8p8Rw1IWpNTz9MieJo6wy2HkdVXceXBeb0J8Sh2g8THckvAZFojjBtzCN1FFgeIamH
KAhK3MS3gd+QSu5wLmdDyT4r2Az93N7hq2mDQz+kZk0Kzjx7UdqbpLe5Xd1jhe4xgQOuHZbv+SIM
QsPSOYNhFmOujrpU4rfzW9fYAj/MnjHssLbAqKzjSGcTb8BpU54WWXk9ySjoan0/5IlNWwM++sbu
jexbHCDfBbnd4WEbXGT+vAaXddqZg+obEUQpa6Vet3YIe2Sxt76QCB2R3CTIKGsol6Eemxbic9Nq
kRNB2ji0yBq9rVQDpJC2reds69Hm4y8Y/PEnB4jqtjVTdWe7k8x3BU6cLhyqvJs4HBYNe0qtqYNN
2/n+L1w26Y/BhnsSKqtubz3J50WAWkESSodohQls0FC4N9bsh5IC0vkAJrRn/CwVMKQ5L8aoSIcu
DzNviWs2ykUNU6QsoQ3aXYulU7G83Pl5jVHKS9NI1yDDLbDqjLAqLGLUx9aVyISm0ckiw1ZsRLD7
dG9Nbyv+iPDdu8DBOxCih3CHsGNBUWEz10VJrbox5l06NexMBUqlP3NsW4Ln1EknTNpS2kh+Am/c
WBNJTywkE9vcySRwj1m3zOVF6y1Ix3DOWndYMvX6umWKLSKdXZq3pXuVXAR5h4nM0qdehFIbnT95
1a6YuHZMnm1J9SR0vDJ9NQLNaLZuMXRP2mDIyxqTIFbpFt4LSCBgSHyPODvD1Ttx5YGYZLeVD1B3
ClI90qjOk4V0aGfC8dd4rWDwBE1PBsQctNtMGctjmSOe2lDBiJ+8tq9eHXK8TVielfGTLPaA/znq
zTdMfsNVMVuGOAi5CDZm1BkgEbZr/y+tsE/t2G7K5LyG0gqIfkyCkSHaol6AzKZfYqsZ/DMqTEUX
JW6Q3RWTIS60tqyfvaKR11QdViWvNvCUaVdqa0l4mnxM+rpfIgeBLRq16HOfnLry2GkUsfmD6dsM
SJtZWNv9UbKBSxYfvFJd6HUVwujiVEa04/dE4aIm+zjzZOQLF9mdgpTyqttJfaN3ucWnjaM+hNsl
nqaiBFWUl2sTGEWOg04j5nsMywRrfx4g5wmXGUlmVFbNdOgtrPfskXRxkQ1upkfWSFYI0cRxdgsp
agw2UzzT3s3cEXymOwULALHZtc6cpZPXnSX8BC9qNb1y0shQvVjLMOwaWdRXhtembWgJLX1t+D98
dwvLE6zCPkiMNgj8MWpE7bOL6IGzeDzt4caIS0zEQUlPUKI5/lm7cX2FJGI0ogCZNAJltt5vGlvn
28wQC2cDTxj+XvR2XnJi8ilEdmPWYBrMzZQnOnEY2w3LaGBitvXS2mk14tgwQIDTb5tFOs5Z0iB1
vKHb2TUbb1rGt5VRPmx8YQX3bjJVN/y18qU0ak72BaKl+zRgo7saBccCJ0s7/DHaKr5r67x/GTrX
SLZzn+MjzqkhcAxq7NQNKQQF8iqfhvSs66q03CX6nDTbrrbZ07pxQW8iCDIqIPPcz3AyM1vDy2ku
Q76FdJ09G6DEn4HNLcwanuK/zU3R0fdyxTdcuiWUKkC+Q6g1CRjZisqBh2tx6WYMMmK6hEecFls5
0/iN5MDZPbISxfci2Qgc/IRjDYeJpkI91S76r8nTM28jHb17rhu7HihxYjyJXHdMz5ciruwIstTg
bzxMRF2YaEphIzVh/QnPuch7QTmlk3mKkKvSLnTOqTR6HB+F+JiNfLjG+JYpWVUhthgcPAzB/qLX
NQf2Cu5Y+GzMpIB9Leie/Omiu4O+wyHAr6Z4JdGo8Yk9rdZvDTtmn5UsjmJZSZ30huC65CHR3f6x
7puUJSwRk72ldMGYAPfK0h0oyh+EqM/esEthc1rRZCiswHFZqNAVqsHjPhXAYGrHSQ2cCfCajQEh
EnZbz5ii3E39fgOnJrlJvRl+lpnPGq2koZiDsJcOp5EeO6sfLrY2XKCOsOwtZg9Ge5NK70rHm59s
DaP1Xlo4NzE+YF//OTOfmTvZdPrL6HbLb0BUzWucxHZ/WFTrXQ2Tm3ohTrD4Fpc37JVy7oZ7jb1E
G5U9qIQo7tymJMrWS9o9x+i14GXp+W8IvgaDATrjjI+XYhSoOGd8LZm40I+VrIobG1prtgF/3evs
KMZhb5WyI7qxX8Z+6wO5mLfuKBrquZoLEBTETX5LQcDWz+Eieh2G6Njo9q1HknkBrenbYFAcIw0i
ZnuTJtLScKpXpcO4Yv3a1GOS3Dhdw2Bwe0qeYRFkVhbl8wIrbtSWlQrUGeV3MYzOL0NnkWF9Gs3V
F95wzoEpxZy3ZMveXtz6R15A3th6SkJ4LbWlPRvFXLzRFHCvLFUM13VP3DhEXtngqC+76ac/Fe2V
TAKqTUL3/6oGbE2cUOB8UmYGEI/CHAK+SQrvUelX5tkAj4ijox87nByRN4bNNLzYhVOeaEmTJfCh
pI14+W9eCkp92hFHRVabCRlTWsAWIlA4oXNvNB4I5AU/IwqtrCAbcChm6FPqivqq0H95cU+5IzYg
14YWBYoUHHWi5q3QGv/ZNfJKcdbuerbBwuOQ7Os1bIUGwzPnrNzm0Bh3ZfrmZSksAKi2NiAC3+7d
g6VQCoXO3BYvVgqJMrSzYlZXRRZzcGEPaLPpzho4l15MRg4YgVz3NmPRaBkSIjVcpYPX2ltZTN69
MS4DYKdRuoKfiCH1wrWCdcKymC3CwdTZNJLAkzyNY2D+WaaYIxawu+c+azMoOWPe/+mrpX8VXGQ8
oytDeEhVoImPRCfc36j+DaDZlq/aDXzpIniW3VDTVTcHx4sCCIZY66sxbqmcTtnLYFbtC6vhcFOw
Ws0bQtbK53Qc2KbPdd7A3WQLaO7qnq7i5WLNbPPMxEbtapSUlzZxBZwjKku7/N5lBTIGsBsA9fSF
Kfhs4ryhIfVORw0WshwOfeMHv2yvq++SmRbqtjGq5YUOqY64YlgqY6fDioHK6/VtjKYeomQSr1Yy
uNoaPDvk+8863rlH066lRmkwpwrVStdowcUZGkggGlVgmhV2eOxAfcnrqDLjmthw+rNztSgQaHyt
eSTHtLov2B+xD2TTesnd5X+yRrIvHGYgDCu+IvsDomi8n1UxXw2JSh+A7yyYREFfXRBzA2kcPgdX
i1eK2BC0drcCMctXo/eWKBtwSX/d3jlyZXv4b23cKg5TmE6Rn5bn+44D/Obcz62MlrgaYieqAid+
9pGPxFvKaQvmCMxaoMZsV/U3xjICIDEcOr1h2WqIhrxCaczVjWyvzYWqVtghLv9mzr77IPu811ij
YdSG1AmTp0XqJEB8/fP/Oq7fN0wQQtEzIigEKwcO8/c/Px3qLOPhD5HwIFGFiT/x9Aev6O5tWg8v
3tTLb52v+rvGy9Q1B0X12CjXmvYd1D/6FYhW4PFgeofZ5uvTWS/9ptnLstH/tBLCXbzEJax2UJzJ
Dje1+BF3cuLwXZrZDPHKgdLkmkX83c4zmW+SlA06sQWUvKIsNYZnyglJRnggKB0aWUpdLUVn+1Gm
ZpeG5yTLl7ynpXFwlK7ITqxa+QqBZXmD6QSf3+ATogEhg+qxTKhgs0qwk/v6CX4y8dLVX7OCaETj
8DiaeDlbVJoxE9wIptO5wOgTb10JijfUuvZUtsrHpjd7A0Ty+KbABVuWd9RbF0Y7GYybOkoUtd6d
ARoQbpc//sHPV5eHrA2o3K87+GC3zDOzpU/BD5y7EWsXzbT2qL6++Q9uE0b/etdkgaHXWPt674cP
zKO0oy7fRF2eNFcz+js27b39XMEq35ggsi4gFFrkNNNgpAtdbbVSPMBQo6hLKeO8JXtpM/c9dTk7
jk/8uI9vZv1t/CxsNy5uhqNlSlW1X4nVaQruwMAB1hH8XMd3lZ+f8noaxzKt9TGs/UbUvKhjUE2/
fwyI33KzixOYZABlyhB0v/cnqLFCOoDko8CS9cZZz+J17g47l+EUDVBZXgAt6GHS0+0PpTfol31i
zQCXi+rcH3SaEzkV4roz48cTb22983cfPT8X193KOMAthE/o/c9VaI9w2cs6AlAmzrK8HULPC/qd
6nrzMBK+tmM1zTY5e8Nzlx9PmlwGdkWPnwORBIClteGOfkJCFcrSr/w+AfC2CDulve0jsVFGe2Ka
Wj+iDz8YFw+/GmWjfaw7aqbSmAbYLcipam9XZ0kCLq7mzZruWz3q2fbEA1on7aProbtHYrEqwS3q
+O8f0Khr1OAMVUeuE8vrnB31trbtdjsJp1txSM6uHRf9bvLMJqLCXW8soGx7pk7xH1XwDCza2UzN
HloPB6Xs+x+iG7NQHi2myDHG4bdGBBfutanaEZ6DV15V7n+UWXI9dOLI/ajRcvfHgA4V607azRQ9
grGrvrl2X30XrvQuJxuGwNcP+ZPPE1MmKiGEPDYvdXWF/KMeIYCBcuBEP0kH1kukgwniqYjZHYZV
Blns64t9lB9QhXJ4kCQKusydR8/RdkZFmgsfaNbhhoRVZG9SwYTw9VU+uSXmQoNeBQ+PezsSOWhN
llGySxswK4uzwS6vXWeVUbHzHd2nry/18YsAokHdB1EJblm8M++fXu0AeQUvJaKlA3w/YoM+UCER
h9aiKT9mxX+V+66ohHVmw1uKZ/fD9fK4jhuoxmKNEHP205hAMUUSsAU2438jxZ2Uiq9v8OMcBZAX
He56nkE+cyz2l4MxeUbPulpiXODsa8b3uem3V14HS6/oC8rJI1TLGfo2/YKqKE+oXz95wEhBAgQv
9DMNhGbvH3BD/oXNoUBEIquca2vKk01ltt15Yun0ECx2ul/f7wdVPk+Y/ZeHt4+FhICMowtOSU3S
iM2kZmy0u+XM+V7uxD4+W/6U5xPBTeLE8/1k48r1uDc8hbChSeN+f4N1XsnRHGGgbH4c7n7fHQ77
cBudTeHmdgpPfOp/T5/v59N31zo2Js8JRzJ9vdbF7mHHhfb7/Z/7i9sTl/n4kb+/ytFWnC6T0DvJ
VVT/rGr6B8Epff3fhfzjjeBqR9CFGvt4u1xPetJzWAEcs+0f1WUbzTfyzLkodypCDxH1G7VHLnGg
U51slhttF7x8PUo+zjCrfpSASATqGGmPY4mpLEBz0huA/9TRQhVLUnRM8ru6YfH/89PkUuRXA2TA
OGS5R+OjIVqCLeyQ4RIxk+eeVZLlL/ivun6mZZ1FhwDGFcGCS/79KDRbQZMRpALHp6x8aJPKuZvt
nIbcihD/+tl9lOCuZheTjNIVooUYdx0//6w4izuhmXHaLOL0MJ4r5B5RJ6nGt2goSjonevKjFBpR
4hgfdnllpnC9zMY9wUD67BUSzuiZqNRWs+Pxr2g0ZlleJPViY9jSLZsOdl49BV16KsP64/fAWo6R
DRcvzhcWpff3izUqr92Mgz8gjemAHHc5NMSOnZq41onp/TcB2JlTJBcjuAid4/vLoFSB4+/1RcTR
XY574tBtkL0NBbPQUrAEzXHunuqhSAhyKoT+kjW6fy/IS75Xib8820kb/CLl18WWXa7CCoeu0AAu
egp2Sd0C5/x6GHzy/CkUch7AG4+78fip9DnNH3Q0sMdLh+gSb9IJMxvmQ5u344kR99mToWWBhZIz
CLaGo1c96kFvzHRG6DVLcRm7lXcLn6/fchLPHzsgWUTADao/McA+ee0G6mvOiXhlVgPL+/dhLHaQ
o9jKoxpXxyFovWbTWM0pxNBnX5OJuQFPBXMEC8nRzWUGYi9acUWUV+D0OZEWuSKRsc0pVwi3D9ic
N6m5BbNL4DDcPFTJfl7KC7ID9VMwp0/eKXAwLI5EjZEBepzHrYERNf6qn9k65hvfRGeK6HLe+2aX
br4ePp88XRM7Dm+UKZh/jkZ7q8wsEFmK7ddR/RaNn7l1wYueGDmfLDS8wtVlYSIWYa4/2t8lAXAb
gecGwHrbbXrNLX7O1MOIZ0RadKAcn22HpWy2JIOpqGqzbiMxCmHJIBmQNiHZAH6vrgbk6lGDlArM
dZ/olxjl0Uh2QbMZRDecU6iH36PV7QYi76kNzSfvhNMli8f/gb6ODY4W+lJlpEYWmb3n7aoOfSE6
qAs6e/9dFI8G3aR6xeGQoxIf2vsRj2tXOtRymdgtOMBYwpFhYVhuvmkcFW9zaScHE8DlbdEt7gEJ
Pz1FrQpOhDd/AIqxlKGE91xvndiBPh19EI2r0Nf41JYJenD7EGjRcuXUs02hCuDVRvPTP51KLVRo
hb7XzCm7ZSKyfykfDCkaEwJd3DbY9DVZSsy/9qFbsIMaCE3afSwtlnsUIAoAsEcbOS/LbCv1Vc0n
2vxJzUZ1YgR+Mnf99RfgtsWHA7Hj/TMdKoRTloKgqnVW9khPw7/PCrQ8hEIsNDAL7cGhA3ti0/3J
mMESq+MrJNWHf49GfVkPqI0nVujKJunCHo38sh9bZHN+qp+4lPnXv3a0brnUE6h5/tXlHxfTaDMX
qUhzLVQtaprQMSTtiTSlVi3zEnGZLmu65z2mRPAKoigesmIh/TGx2tsq7QPEANZmDkbtshuBdXNO
EHq8qYwlf1hcrCg0tgiUpOPbdnJr9SQl7XECGzbRy7XlnCegYn6aRW1A2lusV8B+hthqAAuvJeJ2
jW6A4+I+juku4v7qBaQPowaGbZtT8rPNlirDOA7QN/QsU7sZUmOC7jkG/+PsvJrb5tI8/1Wm3nvM
IIet6b4ACEpUtqLtG5RtycgZB+nT7w+a3l0TZJH7dld1V7tk+QA46Qn/gB6bnptfsayyrssUTyQX
ftN4l9YzVcPerpU7kOFht9F7VYo8q6urD2EK7JzGXC1BVU9W2wDmlRCKrURiPovOUN7QS6u+apRb
64UqW02PEh6zwVbl3BcbvBSkq26oaD9ykiVXjhNNdGJo7j5mcmjqLiR+DQeTaMAHjLKJZNyXKbIi
vjzM1kdsIuB8idljfRuRPuP7185VsJkmu2UL2cPgIAAg86hLjmlT0dUka5sHOfA9Jwcc5cHnB51n
OgWFPgP/RxkeWD4FKINY8b0dGnhVtlMr5agCD9OdMKdU23ZKLH/LK/51uF5h8toEeThtaDo3P8wS
i1u34V5LfCuTotg1s4J/FFuBWUUnxmhugETZ0gaLR+xG86DAaUpInRpvpUynU8GKqsA361U/evbY
zR2CpSHQQVDsc4k1FPKG5OnBtKkqu39BhQU4lUSRpN4MY1LtMiOw8pt87MurIKfv66YUYd7p+cyz
V6O9nG3SzoxuexGbpQ94X9xmtTOpFy3gK0BuowzsGdCp/RHROWM+ebUbq5LVCoc74bA+x7Q1gCb2
PbDIESM3dxykEqiCXo26P8mp/U5laEyvGnVqVM+AOrcxRDVJG9Dio+Hb+Ox9w4tMjNhK9RjVxNQS
AQcUxNQotsaAZNURRCYgApuC52A44b3cTRqASj3Q6A0OmMp4FZLtiY+8YPYLYRVqCTgv4PA5D8un
Lk2l7y6kOOxyX0nVsdrOcB5rX2AdVF8GcMuwxqBonHh0kbFcyM1Br+jyICR9OdNXoP3WKjgSoUEM
RovFl1ORjbDfmHsJy1scQafvTYML7ZWhVshtS6mZWb6IKoxjQbpm+MZqyoi5aV0gbG3h82p4dYS4
+MXUj4152QPJqO7wqAUVSfPbTG/VdrJegB9bePw2sVXs5qoHvxuyYyc/aezhKbTKUL/kYtKx323i
4aYENP/Wc0f9iKjnN37KvQjOCrF9eQPis1J8KTQxa3VEiqxWPKrhZVLH4XvcycUzfk+kKVaLfeiN
3g6cjY0sWCuJSdfOxzpZgNJuguCnPk0oUFupip75MFgfNTEZ7Zq+TfHRAnx6g5VwKX/rbcr1Lu1Z
nFMwUna+gVQMAOz0yYMBfuZFIo5/xBqZioQ8pMYCFy0KT7KzGRyF0SlXicgbzU9lM3xHU1O8AHso
X0/HXUfqIxbVdfi7IJ5kJJBWYS3QJap47YD3X98k8iP8pRyPN6EoJRAWI9BdPmH0MNAg/yZFmnmF
9bxmXDikF34FDwRXuXCOz9z5K0HjpftHwQa6I9py1NMp+u3fkmVki2ZE0QqIRqu/YJ1XgNwwZOPa
LAtUFFtUIH8NIsMUIANjJUPDQqjQVeMBbIiQtfyHEcnTVx2l3smbpqj4cfqjHQlWoco7SwV5UTRZ
lysMvYuMfKZcAHfBRq40Uu9ySU7fT49yeGtDzFsmByVVQvB1mhNPIcg+vMM9yepctcYxHvveZHt6
kCO9r/1R1p+atumAuySOBe7PR3f3zfO/fDkzxLkXWYUfTWXhKroMwa3qZpsPMHH+R+8W7lO6jTcw
pM7EWJ/af/shyP47rWp+ph0iZ9AxIApT/rzpNpWX3Wo75Gc2GKBs61vnTrmQHtPL8TLaokW1dS7K
beYrfrk1fGhLbnE7Xdo+wqtnFvbhwkFAQieiXYQT2XWr6E/ptI5SPFFNBXfRt+qeQ1jDKOr0Bz/y
vQExQXpjiTqLqvv+7klaoIMRakoesJFmZ3SGvDWR035oq7LcnB5qqSOtvrSqAEUkp6acpayrq9g+
kGwhhQOcuARuFeLW4VW9Wf4cgtm8yvsRig0CE+1zLTXhcGkkoXRmso/AZiy67I5OT1MGNbKmy9Jg
nyylBzWvpAZGRUBYgF5iHgBLrJgAQgOQxd8VontgYTI9td27MQZ25heVZGCfkWj9D2h6zUPft3Pt
yqW2mLlWuNpjmaXM80WmploOA9mAnWbViFxfSE6U7kw7sGs3qmpII7Woq/bMlz2Q7+IMpEtlQzml
kMx5uCrhFZiHCrkdYZ2mKZzWtEu1W1S5+/dmaoYHQukq8PpcdQQ5+VT9KloWPCqDlY5b9mh2ILg0
lF8Hx5Z2hpKKx8ik5O7aNdqAXgEFQvdPL4UjlQuU7aigUminY207y+L/ow5IabEWo0MvI1tarWrn
zE+2lguvtor0qe3xYUOaVPk1p3P8PaKOsJ3SXs3PnWfLFlqtSBJWujgq6Q6qkKvFLypUeEJUZKif
DI50DYMtSTZlK/VA2Ym9sIvMpu9jV6YmdufzOPhYDNY/MO5Mf575Hofda1IgdGNo/Sk089cKiX2G
ql+aQLA2MJ65hURXYtA2mtehqo9XiVZZO8WuZT8t4umhS6LxhQUB90ZJpXsLkevNgNqAT6NquiR7
SreOEpgXgGH0246m3pnVthzB66/GdUvNaTk0KDfuz52MJthEXZpnFXG4FTVmnqKRtC0gFmSJp6Y9
83GWtbAajwY57SeFW5R2+Wq8XkBozIMx80zKPncAcqvLupvGyzNTcGQxkPDaNtVTVBCtdS6KznPu
4BqwOBVmFHSCsQVcg/Azbg/1KM0hSMYW90zL7GCK4ctWTK5Bs/FbOCMIffpZDr+wveCBqOgpNIGV
NbpvtrJxogGYAFFwxNdYKW2/zbrp1ZgN7QoQZvxyerwjGBKyXtrbn0gEMBSrSxDORKk1BfVjq3ek
j6xFzoGjWvlSJ+TTdZTpt4ic16D/9R4XYyPZBbY1bLQM5qcrTVL+MCvZdInYEWWUObDOVFOPyA+g
pESSv/QM6EWu+9SOKECuaVTiisZugy3Z9kIXSSX5d2IPMz4cjWP+MrWqUN0ekMeDAWPit5nip4ZP
rwCUaGmlfguiamjAIWrIlcwAVTn5y4X9RWek/hFmTfhFnyfrZzOY8ugL2Mb/RvcDmDXnFtNKjYVz
en/nTEnjqGFE4bJNS+CnWhBJ/S22KWPHlWNpv+NJah9bMYSvDbVaAO6NpN7iBl2OZy7CZcvsbylO
GxWKLEE8vfh1abNVZYwqJpxGu9ExLjv4VNCsOv2a1sQ5CNCRu8mmdUWJB6DBcueq+y+tavEEuQSR
xnbG4Eoe7e6qmM3sybDS+ElBZUa4RAvhBbcBFle20t5nmhFet4qJcULR9DsQBcVd6mBmmsZ1uZOk
BI8uEq/0TFfi8Ay2F20E1Fa5EzjgVgEXVttO3SGC6U3aIH/TxraDKSh312WCsJbVShG02b7aOUjL
nFMMPrLhiYkIf2xNRVtkfR0KOdCaWStzKC5NP3GQR3G3TQEJhcABS+s+gnsA2DuZO7CUVu387JN+
eHFQiJf9HqC0DVWtaG+k1haYCDgWQqlZP4GjNcNG0c6c/4fnMZqQ5FwaTTIi0/V5bLX9jF8DB6WG
r+sNBYxwYyrN9G/MBlVPjj/DUBbM0f6ycWrSc4E9lGeHZf+U5hbEWrps7yMBy0OHSQ6JMG7kbkFU
eUak54iIB7caHVG0TtDy5vLZH9sEy55JAw6wgYNym4EY0HWLJq7XQbH6DQApQZSiDHCpZW3jOAVk
xk0CrX6BnWBexHkbfKnTmaDwzCm99DVWu9ZAv5zwDp9VMC6rnRSqTkPnssw8yiSJvslh9jyVM6UV
K3VwdozU5Kfe4Civ5irncFMozyKV09E3ctvaBXVewbQL278Pewe7wK6hQcL1wQba/1jSCAIrjaDg
zAnOmDm1F58KobFLbXqQp7/AkWOLXAh1ywXv6CifR80fUaM5KRqiKkFLWw2hiQZZho0ax+ltOZjn
WiefWqP7HxuxFPuzoPDZ6V997CgQLTakeueNVaZP9zAA8Q6mzZrsIiWs7qB644CWRhWcLJxJaOc0
ZgA7tHW0N6wRqM2U+Rw912COFxdLET1odhmClLf44Ua3pB5iXzLXV5aVTG+YjCJ+7RDmGFBuctm6
s/tOw/uYrtN3UG/KG8oV7RtO6sWrIim/VKeSX2HTyd8bs72i85lt575Oe392+hiZkmKWvbmrde6V
LqvDizKxWnkbxJ32pXUWQw6BLVnvdjXrnwJq4sybRMkRUJAyCd9zqerpWPYSlo3uWDnBhzLAfbxI
M2dUthHtN4zfabVqblnkDgogMoLdFO+LdPb6TO0o9IKSe8VgQq3hLIW4JwaAqrF5HKYRaFk/v0Ea
KL9ngCAnfjuWuIo7k94vxMLxd6ZynFzgeA+XFVJ/9qyFpnkuGT3srbCFuIsXIVPwVJ9lgT+WElR2
mFc6dVA+Z7CjhqVvdFy7t1VqqJdok4SwFcf2zJl2BITjgC2inYjopy6jAra/V9IBn8G2IZJyMEHf
GiD5bwwo8A9zIpuUZEfL3LRwNOFTSP0lDnQ2rmaZuMi0XP3SyM68Bf+v7/C5hyKry7VzU1CtOxN8
HqnyfYLoLdSsLVwjtNXK14wglwQVdM+CZ+9bMmbXlCETX7EDuGp2o7+Nta3c5nCpyNcN7b4kBLzJ
ehPrqyiA2Xd602uHlyNOFDrmEeimgaRYT1VaDbIaR9A4Ig0VdA8aQgNDia33IYYKglJd60bnR6Os
PU6oGj1PGCmpvq0USujZIh0dnDmNEcNmI49NFEVj1FCcqkyeMc5FE0bgnUBo2yvtrab0aKcEFZ6G
G8VANgNeM4knPc3FjEqvRexcwsG3TA+m6RR7NhZ07/E8wNyc0zS5byYz+NV2hRDb0DHxq9XV+qqI
o0gnm9Okj64Din0mdjiykGmhAXQkY0H/a914hZESIuFSt54+S/gLllr3ThFW2TR5GLgJHTVaV1Fy
JgQ4OIgx6gQ3Q75kMSUk0PvrOGhjEMtIi3gNbrC7wEraK4h3hC+VdS5UPYwfGYD24NKTJAXk2F+N
pdX0UThcPLtAI8oPRql+p1OhPMdBlHyXdEEAaYTowSPWNjylg4TJBLVW4xZ3V+W9UZXfZiNkN5+0
+dmorekjMtvuCy2B+e30Qj2sRFPeJS6iqrFE96AW95+UqL+z2qquPE0CAnUxh109YGmB0cZWV+op
vlUSZNQ2zuzUDiUHzMO8QB0HepmEbdT5EHOcvZKa/uSKJBblfd5X2rlc6mC9WKR35LeysgDLuEf3
H7JgDTJ7GixmzL9+jNSnfk9GDsHKwQrrzTJmxHit0Zx+hVWSvPazjIYR3GxCHISFbN0LFXh4XoYN
JpwmZcjDndxXoKMHgWTiDiVKQndnScp0p+vvAbGjQESIZkEe0Su4XyjHpP0GfSO78nGgo21kS4A6
LxytnPUzy/SwYG1RcASix9QzHUBk9l9Wt7rCGtIR1n2f67s+UWi3aLW+tSOrp8qS2RvILL0vFFS9
IkH7wIEc6zf4LvxbTwIEjA261JvXUM+O+1PLCu6bSOTfbDqgrmq0F5EqXYVxqFyo/bgFvrOzpmLY
1HNOMy07d1J8Htx7Ic3yNYhq8eMBR0zbff9rBBxXZWstz6C2w90QAqREFFk1v5mhbmNAGOaKB1CE
+MGS6TOFSL8MsoJHCviGhwVIsmkjjJmHIrAu2zCSbx2d7mMg5OimGQyxjYugRixnHC+yWsPuJKCg
Rx9NhpyfZr5Z6g2OWHCk87qBKt929dYuUDko5Q6t8tJWr+2m6V5Pb8rDk4oXpdYLl2BBnH1edn/c
80kCsap1DGIaPK2fUXvt/a4U1jab5Prx7w9FestCUzWUrIxl5/0xFAo1adPFEC+EPtBmzsxxW3Xc
mBARy8vTQ2nLobc/leRe1FyWyiVv9nln/jFWZ+FBXQOXw5phRrK2HiaIW0FxEYbNtFFQs92UpVPQ
8kJGye0p5WygZY/Y87AxB2URApPGyZWtGv81alHf5SoTuxnD2U0/lPWbqsHYjG2m08aT7wEbWeme
mrfyENKA87Ikri71ug+3Y5oLurSikHeaOdW7AjPRm3oqqzNdik+oy+p9leV6WwInsODr3FyZUN2k
Qph7qTWZH3JUZMUGVSXpIQ1AjmwBX/bSRTa2Ah4xpbP4ktwY7c8hq+iCkU1A/CUIqHWPtE+5HDG5
xzO7MIxqMw66fFkpNmTRerCi3C0BJb6qXaX9Oj1nhwcvlxhugNDx2H/k+fvLQ3NI8aP5k5Xbx3eK
CMb7SljDzpnVFAyqQ21kjs+dO8cHRbQArjDIqHV0gAkHQnV4K4G3HboHUrhig3mc2HTgEn/M6Tg/
651dnYEtH0aQFrBEfekUE+nCh15FkHGJuiH1swIYRFpeYn6gXFYN8TzMWuIf3HlLb+Z/SC4kdAan
RahmkCN0KwTWn16fSOcq/QclCx6IgimJw2J5pKxzVE1HYnLIUOU0YsaqafFfgBqQz+zKY+/N9jfp
p5m07aiO708xrhZpSh8LGPrU2Deo1Icvk1pnHsypaAdt3tgEaa7flYiPPUw6mEyUVsYbs+nbLXJM
07fTC+7I0cdz0NSDFkmHby22L+Z4GBA7yz0lFsk3M8nRvw7N4LscOsQop8c6bOgsMNQ/BltFaRNk
e5YZGzR0gtGPYvMKHs6WguqAkElbUCWOvzHDyB/ZaCzk2cWZ8ZcltTogiLt4AI3KpoNPyv6n17IU
9CnyLF49JdivGzUBCDotoMu5Yao5Gd4mWp33uLgIP0avajuo8FkjKVef28GYzkRZR9YbpxXwdpKW
ZcWtCkhS09dKoUWFlyrgWkJTMi5xtTu73o7NMHxXh6CTpFJdh8aWPkdq1DtAH8gcMQ6y20d1Upuv
0QAG0u0LxCqSkvXqlzjtXsCf1GJXs3mscZDbyG21NOMXdK6ItJDDhOJsntX+6Zk58ik+b0MQ/0tz
ZY1MiAQHU2ExMaFBta5Dt/TaTGtjd3qUI1+CUjaKzCiMq/yf1eEKGWiy9BhLnslGJWnuYyzmsgTU
t8nVd3qoYy9EPEnioy+a/Ot01C4duq0OZwkeBM61jsJciBRMMT+dHuZI3rOgz+mU6yhAckUtz/HH
FW+EcVU4Oko9Ix4hT6gK5wlqV4ltUqohNpyiwUgu87Gd+m1UzhGM7D4aQP2JenwhIG4LH00sEfmS
qOrYnUN7ClwHXfIUJJUOKiuKKiq3px/62LcB7QfYB9SxdsBqxZACYbYOxlY5A461W925RnrmnOXW
kcmmBEpdGPoA9LA11LyMStXuYgqdiRIWiLzJra9Jeo6erTUrZ3byYWtsYYmgLg73E7LfgeV7Y6Do
E9FAB7ozkCks6UzeKMV9kaNUmpUK4n+zNm/sorRuVQ1jxbQsJC8IdeeelqK0EXJPZNw43ZcR6NeZ
5P/Y08E/5HhHQECjIrq6aZUK1AJMtgK5zyYQLs03+UOdQ/MnYbxi306BbJm7BM2DuyrR9NLvsqJ/
7BDvKzyT1dJ6Gm7PrWtbIxESPrp54Ta1rJwDXhxZF7ZKaLgYeeAmsM48yjCmcghwwqOG0eyECm93
1s5d8odlezpM+PjYnIcocGNZtb9j9BLSajGKxivkBpH/fkT7tprFRsUoEChtHOOvnFZ3SdlGdyVy
uAhKO3P0DTXct1mRtA0Aq+pcSHAkUP/0sIfvytoh8d5/JpRQG+CsOsJIpTV8qfQOjr1cp7/RbJ63
+jCJSxAxvpTkHx2ptq+PTnUxKNSaT2/MIwE0XS2dyMSips3DrO5ntD8L3Mbn2jPtSqfSLBkXWkyH
F52hwjdrJb3pkNf/qVeZ7PZ2Er0m/TSBhB/eU1v9og6o8EDTXvwp8QcsO1O9jLq+34xkbH6njyoO
pOm50+QweKUhjfYNNF6gbbqxWtxo2jpYfDOVkgQatmtL+xbhVOc600ZckeDgXUjZYJ9p/hwuVaAg
7I7PD0W5aRVIDEO4KB2LmvqI3NGcNfQ74Ei6e3o+DivBGPPCG+YSgaWgEp3vr4sujHs77VuQBIGT
/aw6TX0sAXp9tatBv0PHEZEMlN2cH6YZIR1L0UXFYtlA0AqVmSB7NaMu+tkiB3BXIxcFYLcdkUTE
HMl6O/2gB8VXMEVwLQlnUaTieVdzUGailTq5AnVu5d22CaTgRopy7WUoWu07oPVzbjtHrj1MOgz0
NTDHokP9qfPwx7VXg7eoE4MB9R6QNRcKLoLpUGGFXoiwBUVlqvnPSk+mB0UKx7cJSTsww8JUMh9F
R82neK0ZlyURT+I33HFXTZCkH1ka5Bae1SM9jtMf6PAyWu45IGXkpTIRwSrmz+DUgV2heq9I8kDA
G0Z3YUd9Q9jGuXLWsaGwqaPIC+sJ4M3qLOkN4nhQqpwlyBT5CCM6bmUnvTuhWHvmrY5sPY5QBOxp
gTIN5rJL/piFCF/BUJJpVFglgp+A1Uv756yp4ZXkyNNiSi6DThm1Rv7bWi4WfjPUe/UluDIZfH9g
JLoyBAxlNB2UpvbDtnc2hV6krqOjUX965g7RgIylM9AS+KJ+YK6CRrtIQPToy1hBWtheBQT7o2gw
dl6cTrvOTUeNzBkd69nZjlZgDL7FITRfVpmJVL4kIWzpEnViNmvWjoRiLR00z8ztKPRQuWvUXYij
IQLaoah9J1TrYCM5Q/C9MhHFdnug9A4GCOQKZ3KxI3NHf5imObhjOMNr2lBVO6Am8qDy0tGIXjGW
FNcaV8ONgQfhI2gSeZPPSfLl9Mc8cmxiEgRKlZiVhtraXMIOqemhMIS6Q10GfkUd0tWSQT4XjWlM
/36a96m4sEDlIJphSLK/PEZFDGmrOPDL40mFsjCZX8xxhq4PN2V2YzqzO8QyDWrSOud2CfcVZA0i
IhUBFLwQyd6NztyeBfYc7kwMCemAK8vq1Q62i4TFxYSJQOOpkS1T1pjHDIhAoJSIXSQK/MxoANcf
4ewq41yhWVuhiHpGoa7OMnQ7Ayt0izazvkdynt7HQSuQgRTZmVLo4VGuA2yjO0V7Aoe6dfPRznRa
V5UMtwhXhe9mFkGPQFJlM5mIyLpdZkYXp9fEkYCM1cXtRt0L6I9lre5SzlysiCS8S/Oy1nwUiExE
xsFRyKOpfy9mmopwjBvbVxK9vjKycdg2LYaL/aiFj+BZzWva0Gexbsspub+E4HGxP6jPmHSw1rs+
lwoFGWEVXS+UqCqokbb1K62i5FvAPv9whnzKtg5ZVOCnFVwTvy+FeKJQlZfbrimHL0FaoyWUoz75
JjWd9g5Iu9U3djsrsjfOQIYVGg6/znzJwzCSJhsHIkE0ZRbmcX/dDzWQPLmRJWTueixE+jajszQZ
406lQenr2qRDWIzGrdKYw13tWJ2x6eVKe0fY2NyefpbDtW5oJogPSs8g8Shm7j9KhbAugTaSkm1Y
/bAkR7l2hPZrGOvuTBnx8EhhIBCm3KnAxgCw7g8kRVacs7oYqBkCPMDThK4qfYrTr3NslCUx0cFd
0UNdc9GVLO2mNGaUZDQ5PEoEnMMods6cyYcfjaORJQejcDmR16xKtS8R3zA5CeKoRJER3OEWPcvw
qlWN97/7PhQNTBpWfJqlE7H6ajXJ8SIhjw9sWhTXVAep4Q/tWXmmIy9EJEI7ngCBEN1ePusfAUKH
h5em1AFM2yF1buNqHD5Cys+bpkWGZmBpvoVZl7iwbbEmFmjJZYroN2ioElgXDW1ONBGvszBG3z0V
1pmb/fDhyBYUAleyB9LBtRcYp7QSBFkGrVSv34M0U9FGa7XHxE6776e/9pEO41Lv4KKlsWewQ1cb
U0OzkRMkZfnE4AWVZlZSN1HU9gqIZ+IPCegDmYDU9ACVqpvAjNpn0TbhK2Gr+rfFJtBTWIhZNqDh
BTS3mpOkoEYw0BjitgPooMvzuDPVMD2X0i6pyf4BSpmIt12qrQakptUrh5KYOAPxHCvUJn1xuPrd
2KYfg4AyeBVdTihDIH2fdr1418ggN6jf9D9Pf/fDGaacT/LEf+Cbo323v/wgKMNq5IqE1WDG22gi
F6SCIdDar8991SO32KLOgx0xETdmsmveCoZ9nLl5l3l2VGLrY2AySz0tzjrlGp+TAsndyDB+Z+Vs
xS5VK/12mggHvACzKuHquNCiByj3dD/m1k6sMwfLsafDmZRAD4E9cvs1x3/OBtTPtCwHeWWjIdkj
0Xahdmr63MGyf0acvblK5F6OPUjTgCmzOLxAbfvRLmyIIhPpAwYsMw6jp+dn+f6rNUKjm5LsgthG
Emg1PxhIZJHUpbnXjiIDxqbnOxNR7b97FS2gQ2gvVBvJGIFW7a8CZUw6mQy18GhDST+rLC6vaZ3P
tPcN+Uyl7eCFGIpGqC1DGmK89SJAtlSvCjBFnjPgY0iiGV6Qo//t2rINdw+CEnc9HEv+sP9CRSAh
qzkgyQ4PoboEzIQCd2Nbm9OTs3yWvcmh5K5S2iCeIG/lNNwfJc6seUSiuPQyuxhf6jTWXjSUZF8t
rZV3oJ1NNzTl5nJEZB3Ru7n8+7NGbXixwWQPyzzEavigd8rCJLMCobJUVJ3iorIFRi8lCsWn3/Qg
FWK+7AVCvLT+ly28PxSgMmL+FikSVS3R78rdQlWwmrqKDAd59LPmf0cWCU1GUIWfaDXklPaHa5GY
caqezDiHLA5TxCk2Jia0u9ocbHqds7lR06S/QHJP8zQbyx04buRJNvgHhTawy+UZ+6hu94+nP4Py
GV+sppwno48AaoB21PqasgduH7vGdIRSAbYUg0DD2ZPrRgYLU6iD4xnpiEXFmGvhPQ+AZd4EwvxH
1lCZw5hV09/jEGDiRWSEw4+506ZretniokZARfUQDlKB7ucFd19YGRN6AzTiZwBDztxxS2Q5cORQ
EY9gMMwOAkstG0+m2QndhfsAbIyqLPZekTI1z1GAHLOnh4OOpHM3IJxsNcOUXxGJ9ujGcxJ7kMEp
RMqhhC90N+BL4xednsabiG9910pOkCA/0rfXAj0rFPaLyP7Io6m/NKsxk3BTSma09sG2QtbuzeaO
7pWduC1S8wNwU6FFHpAC6UdixcO1EwH3g4cfayzUMMTBWwyW9L00u+IttAIVB75m+iqsVnsPk1L6
XsmxUcBdN6LSFWpqOVwIQrrDsVdCbEEfKgSoCZXqm35RItpUfYcwMTAtFJ5TeUZnCdBNIu1mOYov
Rh2FpIs8NKMZH5UKsT27rNAawKtO3kit6nzPsTPgBeGqfa0w4dVdWci4ZUkTJLL7LtI5rRRkt4EG
5iO+SyKbTNMXRo2ZVZbMaI+isck0jZT9ki2t6Opbn5e5iqZ6OyOj1iXjM+hhVd9Yo9y8NMWQFxvh
dPihgABuLLcED19v4A7R8DCUCXGp1rHQQxmmSrzOmCk+I7ZOYyqp6q7YZqySEFhiNZa+g2NjeTVX
aEuhJ1rk6FELbjgsECjtb3rUYnuXVWYaG7xNaehhU4SN1lhUCP+RRavjxlzYcpvUmrP3ZG5Hdjd1
UNUNR6xzNAXsixs6BjZGYLnEq3DyWXa7sCfcpOScgnkeh/KdaqcYnxxZ1K8pImEgDMFjsULIRm9o
D8iK1yktyO6YSCoCmqX1DwW+xMC+8xGRBATRQwtcYYRtDG54aFiwnyI3DAbrBVGRpPS0yLHvqrnp
bzS+puIJCyFR7EP0YfRnKJZ489bzAJw9WzwQWIjWgvxLbX9CyHh0RVtzFp8+Cg6PKG5MYiZO/wVJ
sw7egnlMmiSlvOqEyPLLcsdd42AqcXqUw/L2QtgCbcHeQT6SRGT/JFQry4rVcvFsGWLkbccofUIu
ovMgntZb2jPGHcUB54syamhEFwbMF1XqInSIK+PBUrLkZRQ1tkeU5ZxnLXNMmtnNcOYhD69BaAuE
r2RKjkGVU91/Rp1W6iwyEhKlhprkxYs6sQN+86aOY53GiDG9gB9CJsaCFJVTgN+d/kiHUwESj1Qe
SgdsTeoy++OD4ZoBVeiIE8uVfV8W2fjUtrJz5i0PA0T4tTYXLlnKIiB6MONNrOZylOSeNGR+Mszb
QHewg5afjdDYWoXxCozqJrFnZK4wqZ3w0XTrUL5v8v5M8e4gZkewC5diWGe0bEnqV7ejolZ2N6jQ
tgJtCn46uFxsinJur2szmPy/+2mRw6MgZyPlyf3vrLorg14PGaH4YnVbWReVlgW/q9Y653V7OIFQ
UcgySUOgw4I82J9A3ZkMq8XRBU/QLt0Oeqg/x3EbnimDHPlshIPUQOhIAfhb4wBQrcfbqKJS1QR9
ivlIM29xbFtk+60zyeyR92Gr0kcGLInO7FoIstGAMVhYknuGTaiSxta0DSogyafn5hAlxYzQsQa4
ssRKVAb3P5sw2qhNYhzsHVRXsH8qKGF5s5zOti+CIqjcsmb3o0SDercrJdPwVmvmUHqjMSSLvXQt
dkITWX9moxx5e3IVGREzkjwEG1cd0jaqMx1hfERVmsL0YWHafqqgdHT67Y+MQtXRppVsE5WC2dl/
+VStW0w2qRRbmYI1nCOGOznLlDPf+Miaod9OGZ7yGQnSGm1siNTsh0RZdNiC/GJI2mpLlRnCWmOd
y/QOKyALE58yL/2GBWq2hmZWQVlybdZkE1YvP0T4v7wmszO9iNiILlW8Bx6EUNIvYRDGqJur5pve
p8Zz3ZMtn/60nwjK/SCXJ9E4VEFCOBBbVwd6VKFiHMQgZkxUw+KrKZjlr1Equp9AFWOQaTDjW3eo
h8K+Ru9Le1WGOomuejOeMi+3O/0poD/zoqQlRn5FCmcgU0uxmzprjPwM0dJfMLaBkKoUea8zZ6ra
7TwP8nvaDaOGtE1IFT+p8vy3HQyNuinDMsJcWZ/Nl9PveTi5iKXRBiGQR+eaM31/CXWJOVYKcCAP
Td9kQ5ahoz6YqF9hUdpnhjrMn5Yir04HE6oK6MnVnjAoIcPwQQF60rRYvWpkdbbdKin1O1ujXXZJ
QaICCz4Y9Tm5+SMjL+V5iC1UDWkDr0Y2m3pClwWLoBEn6dciwbIEH/l2q1m19l2N0nGrB3X6evrL
Ljfu/gJi/0PdYB6pbx/A9nAxaVlB6MLacwtONBgM4w3dLuO2DeKZ+zM9Rzn+rC7vjbhQaDhsmEb6
I866pZuSWsiZDn0iTZX6KbdnzI4VKJ3atg5toe2mUAsb3NY06TFSHdiBdlplT5ZTCIzFuix6iIeA
pKKsJLS7MmTtnq0OYXWoFGrtjQ2Cujs6TfWvsi2ax4gjleafEcXf8F1yUD7FS+ShheSMnWRB4wpT
K0m4mpCSzK/CMk1vxiA1JRdbxxpelKga2Fa2lCsbUwcxsyHb0X9L1tQWlwm+zphg1y1SunWDSGE8
p9PXRmqsaIFfBuJyDLkb3YLT6hxD7GBDoMHOdqftCMSGDGP5+R+16MbAXBQbQjzD5ra9oVYmoCdg
hKzDTNicXiEHzSNKFp8BBVQfdt+6txrCr7LluBfUtK3sNlXhyS1SXA0GpGF3aQE8hDJhqXdBmaL7
d3rsg6uDsRcPDbY9FVP+u/+akLwkUCMzIik0S67AHdQev6D9T1T6X7/G/xV+lA//s/jaf/43f/5V
Vsg6h1G3+uM/76uP4qlrPj662x/Vfy+/+n//6v4v/vM2/oUPaPm7W/+tvV/i3//X+Jsf3Y+9P5Cb
x930RXw00+NHK7LucwCedPmb/78//I+Pz3/leao+/vEXbhNFt/xrYVwWf/3rR7v3f/zlcFD+15//
/L9+dvcj59cueISi/ZjWv/Hxo+3+8Zek/uciarq0oqAfLGQ7vv7w8a8foTqKjoxM/5d6NGHNX/9R
kHpH//hLd/6TXgOrkk7EIne9qH+1pfjXjyhcI38MEWsRtTD++j+PtjdH/2/O/qMQ+UMZF137j79W
l/ASgtK6oh2DGhpy8rB299cGAdX/Zu9MeiNXrrT9X3rPC87DspkkM1OzqiSVShuiRs4zGRx+fT/U
ddsl2nX1Xa568QEGDBiuyFAwTsSJc94hkzslnhBQqFUv7+zuEpRC+SQ1Q3pjVVJ8OWiF5oGaREYg
qvtrR+66ixrvsHcCZPPy+3MmazcNqBsrQUH67Uz6sChTW8VOLG3QIvLKVsuO+BEaXw0rSe9sNX6x
ZyO+1bM46t0BE4ejZefV97bG+NodOCKOHcYXZ8BlReI2ppJ8kOp5eQfk9fZ2eZ3kmiUgmsTTlFBe
Q+2XE0OYnRYinDxhkjWkgZRK2rGFih3CGClQdyns8F1OxNtD6s+f5MUt8yS21ixzE71SU9giVPXR
rZLDADX8ZMl4Lkso/rmyOVdBZM44L4fIvWRm5FVqpFGhnDS3syli6fYMI2zMkiPaf+2fn+xvRfxv
4/hN7P/lufB/MOK5338f8P+df/1SJl9+jXf+/3+Gu6r8gbQFGYACwJuDfkWp/RntivMHctvUrmnj
InRNbP8r2NU/+MCAK3m0899s3X8Gu+b8QdUFCDz5qbkSMP9WtL/dSlBZgGU5JNvkuGuWuy1coCCW
NGXPZg3TWNxnJUU614I141d5Pb2nOsHZRjD8mqOsVjSgrKEQQTSGDr4JlsYoUj2a8b0D/qA/L06f
fIU4hrtrTpX32oaB2wfjq/8rxcPxa6etrrB5pIqbmV6CdirKPASbMxjp7fTqJhvFHc6yzlCn9/pA
FcmLX71nQ80pLju9pzFRrOa0YpCRUQBqgGftxLH3nL062epzSG1MmCqSIxEQm9S1VuNbTHNgTcIf
0u4zvKvvAHII5tKkiYv1BSoNep+jXiTpdvLcrta6o5XXiKG+Ou5iITsi+5bUteHKr668/WrQ66B0
i7/EbMVPcAhN5SCDvEeulYIlSg6GJKGy8Or4S4EH919yM3ETtVgCd1NYXFaUez9E2ManpxSAxtoC
L+uBknUz4I8tVmSDRG6GmJyl4g3az4r4kVpZY/q9svQvUeUYt3EYL1owT63xbHeDNLuiRR4ByVx1
NA/SUjZP8qhMyUnqCkHJNIvmews7tMIrkRlFgbSWms/UhMJPALDzyqNbkqOKXMrd6EYyNKSDJo/j
iy4nqFSosWJ/woKUQ2ee+uJrUYCEDXiE41w+AEBBRJuiC2z4CNzwKKFNfUJiGFITqPvhPh01MsVm
HIr+oA2JLbm9pQv5OE4o/BzKsbUv2bW1jIDA7DyAXIh56Bc2antRWZfCNSXLfEHbhSJu0av6F6no
JPWQ40Id4R49Y4hVIlt7B41NfAXVQu9goLswcJwOk3Eo9I6WMxeu+kgLBHxBtkx2IJpmiY99NM7y
oRrH+bGvR9xnDdTysUvWTXErwjhfXNjBbXMI48rwDFyxg9KslOmo9Xr7A6eEqvR1tR8xumXLXNmo
KDsHtbVNSv5SSs0aKulDGald4skxtnn+XCPLc1JkVApiLL6GZ300UJBTZwRaONOTXvXzzBpfonhC
kB2VN61z26rFeylqLGD4+jCrhhvqq5dQMXd6fjb1fI4PuSiUn5lq0uA3cafU3JVC/mTw4n3M5cX8
nGJDjONl5dSWK8dhiqwffvSaOyn5Ki4CP/NjlNh26yZRMVTBwC9kvprpKk8r6kJ3qtapiP6Njg5F
pEFD0K0NOvy+WLSGf58oMZbeerbUeFL2mH7baD/8xAq5iN0mLtGkTezRuipp5ki+mcT4hK+PS0RC
pLnGElieHazg0XpOzn0l170nytBcfCrI2bVlVOizLkXWXiSKigp3UScLTXZNDMtBWb2bECN0UPLF
eqVHrdtGaB4fmMryY3vMX0bUNBDMGwCTeWGSWJEPDlf7MUJ+669TqKP4qiHgXR0XxPCNCwc1t4c4
H+vRV6eyLQMjafpvebyY/WEQhaxd93OXAXmehD2i37zqkaOJvaCxbObmy2KC+/K0tFVve9Oan6yk
kx/qXJQfIsQeu4Pc5uLOcHJD8ZfGxgHYePW+fr2r/v+l/V+8vP/q2r7+kvdvLu3X//+f17ai/wHt
A4IDqTAplr7CDv5xbet/wDzhyuT1BrQciMw/r23N/INjgbYPxXaUF6kd/evaNv6g57+i0GkF8caE
vfE3knR+anOT0u220UJDanLFECB68DbtlEEIS1Em9e5KxEtsAmTUvcHg9W0O92WN4eb8pde0OyX/
ssR39vA4VMeeQ8Oc43t5SI9aCvA1vSr6zO+6j2OYgfs/tfITr+MT9EI3KRSfJypop9wLl5MNvUPt
D6bxvNTXJkqy60+P9YM6HXugaOJSqr9VsedIvjKfokdzupfzo9U+VAVmFJhoT+UZx3BX46Cmv4v9
GKTy09LkR7M+mqQfedxeVPxPVi57ZnK2i8Jr1Qh6S4rA9o+8SL2WR7Dc3dVwE3r9h17dmRwWSdN+
FCWo/vrnMnLQOc9zjThQ0XylqnXby/MZqQQXeXp3jE6toV1nchEkUkt3+tnOvgJrQSM8OlhgnLCI
ds3E9JSQ893xW/yP5eybWtdXlfFRDtVjLL6g3PRk2JE/hWNgzEvnamN1KsInR5SBUkdBUcWXEXRR
S4sCZVLOUiVYRFIaRQRVpPk9NoyZVZ/GCmb99HMaiyOk/tq6n5MXHcULHl169XmILnHbdg2LdD5r
D3N7UyTNQXMiPwz7wxh+K7jXYG+gLpTLP5Tlm708SM4XxRxIqzQf7btDPH81AAFADblzwvhhsGM/
s05GG/ltlh3lbj5M1rOcLOdZQmOAw0vCFWEw+utQdOQWx7CKfWREOjzZnTI/REt2FNFwO+FDnUBA
UrspwAj3MMQaKup05szBb2uBjXZ9g6EaIh+eola+nI9+HFMn5fZFc9SPmy8lTHopZeskOCdcjiK+
4HQ/0nZF+zulW5tc1rJ6WKqPGi7d6XdKPGhPRwekNzy9P09Awdv2RZ4Sb9UuK40Z2jOcntLk+2rH
qWN/G0jsWlxrWuyWDKVF3dnsjhLVqgl0CC2pK7MQlxZvojLUEUROjot9WwMU0GDXJgglqvlFZD4J
8bnmeiry67wL+UOZA5Gw/mJkvCikIVUJNqP8nM20qid2qnZOk28Wwq41sglCQwJgbbMjXB81iyfk
1l1isAIhIvy6FHSNFujJcirj3i2ckdlHh0WZvKTn1tW+FVlyKosRS7By9vDMPfTxHDST4uJ55QFf
oD5+Z65kJvlKKB/rbLotwj9fcrzB/nMZ4BX+/muq/nrA4KkE2xtCA+JWbw8YLGtVjJSAnan5z2SV
py8es5FvGRaBOXqLehdpGnL8+JzAT8cn6DxbCPyLGDeRKZDC8VjlYTCZdSA0JRARQCDEH8I4gEXL
P7MOtfK1nD4gOQ/Sr/9BPnNI+DcUohQa7vqce3IVjGmOhTIK6+Kyij8sTVBZ0qFQsc22FZeUw7W0
Fyglqja5tvzkSJVPo/hgihi3AGK8Ia+4MvXvMYl7WkqXJg3CoqKkcU7jL5qDk0TsiuwojQ85kwDF
dgC055rmbRd/KHrsXqfjL9fLP2otb2oraz/qrxZ1rRr/UiwYrLmgJcCiLvmj3Gd32Gt7Mdqwy5Th
evgy1zCz5GfTYlGOQFjQjHrP+fHf5D7W70oOZoJg4s3HLfV2CqWQJEC8GSAbxfI1M8VMAXaHF3V3
eeylJtQct+gOS2z5Bn6Q9sFQP+jmuZSeG+s8AWSvbjkqZPVJTq6Iemk+T8ZlZB9zjGQxJJbNUy0P
HKbvVFm25XRm7VDgYi+uM6dw+nbWCjsmUZx8cFvn69Dn3iCbh8W6mrPlnX2/rcr++UO8rHmcwjbY
cvZwwswHeUQ+lChTcw/LmALpr+mY2Keoee+3Xvvyb/YD3RdQa+QRkJwNUti3f9Zoy5OkhjGOGdKV
XZofrFA5J914iorqJEwBX2nxSgd9kVR7xiGU+1c7KughYhZSyNikX+eW5fblUrrZnD7aHbYPWR5E
KcChvPgErsmLuOfRZOXuLE55WX1Mo8IbtaeY4MVt/jsNSpw4QCvlzTkRMm9JTvOhduvoZuy+KXpy
7I0ZSV6vs8fryWwvpltdvm/swdfQluOJ2MbKilT1HPPnbGiHFjPkiMCUrAxNQqhJFJvkxTk4Yf0i
Cu1cydPVlPeurnCUAF3Bj+OkRk+5aXPGNue6jTwplk4R8ILlZyHdRVl30cZHu7PoJKtIY05eL24U
4aoo70aFiqgdmohciHYDTTd8kLHNtmvXoIBe3lfYMGhWHYxJ5yoWL6PVX+eziNpgrD9JxtN6DVtt
djTmT7FuuhpvWPzZT07cHoT+sbZm9Jsnd5av0dpzp/m7Il9lduOZC8ZC0sOcJocm/z7bxYVc+GZq
XMyDcDPnp618RykKdJAv4X00ll+GLDnE1q2lfEiLW9GfBvmc9R8ENwfe4nz6TxEyVnLzegMU1aee
ikZjG1QIcAmit92pGHvwSMC8ae7coqI7Yw8ghefjos2eiUGtSbTqJG29TS1/gmo7cXrS8MZgXu+u
Gkidrem4/UKRcsGPYCkewPceY3j8bp6gRidGL7f006QnXtdjMFidZv54Latdh6ttWTXo0m8qSrAy
FuALfgWKdnCSU9weIwDxaagcrflbiuZ9SsKjEScVhYWIuw8CtRFd5bhMV/hJ6+Rm/FwZm77T6ucU
ZXunfQJ4dTGaF2p3LLVjFxtuWUE/NZ+UMPLF0Jws826F99mLdVqvVLxbgVylXk0iI5XtSUYbJs/N
g2PeGMn3cAjvp8wPc4OY6Y9svUDOgkJ9tuF0qQb/bIhO2qQfI8M+COMSfjIG2PGFkTpnA1rnaJsu
ev7UchK3DUEJdh8W1fiYa4/CENeaDgrbMi+U+hhGj6hf0MKirBpphy72Uxs3HzVBA/NDxl9iSzSw
FUyc7psBSotG9jUeBIh2Xb4QMylBmLijRbULfL+DaRBZrFr8HEaTfMT07Ur9UOqtj1LAGTVNmIM/
K/lk9h9qbJdSzXuFL2iKO+qKmwFCc6LnRIzs1dTL6ZhVlXqOnTvSv9H+ATwMOBp5nXOwFq5I5amx
bwcDJ6DlpJFxFRqXeOFwUUsPRvJpmB5ken0S9BhnjD9CeUAEIzooZX/gmRrKkm/V7WnovkkV30t/
pn5yiB0AV+N4ESMju6aUwAT8wSn9ohOuHqMqsRoFfKqz+qSSa87ZLVXPoB8+y0n8qK+GaZ18MJvI
X6l+3UkKrzvHj+wnYXFTgutIop9qTappzAc5sQ4S1pN2BY4rmElI5x7OssHbojAP42SxVe9QcPG0
ib0yf1hIR+3hk6Ve07OnOvMpVOAzJOxLvLt6ffHh/x9Ke0I66LmSLzrJrykJzmLw4upcUkwKpT7Q
1DvllGEgquu+Gj81UnwRIUQzV9mTg5LDiCK1nRj++pQYlPzWompgNnOglcuxASlslL2vzaUrBpR2
49yT8sSdUOZDdPi2UWxQfNMpdQo3N88abdFpFVs2CeP2JWoxCSmaM18LQdOnIX1Uyp8luZL0qoCU
e2h9nMOZ3CnFGEj2F2Dk6cd8+o6NE5RGOqVFzU9/kBAT7uflIi5MTMjqA9Wle/TBkRY+40jnYu7n
mq2OKv4JCUoPdKUbDUAz0aVfcHOwy49cDfSE3LzPH+TxMm7ZpflZ2JeN9EUZKYOZOfjV3lNQ0Rpz
z+K9EkWzb7bMFJKSbXRIo38bR5rOCmErt57Gbu3lwzwh3cfPwdUO2EgBVS9kAUtqJ80h42Vro2gQ
oSioWp+M+WOhl7DjkAfOqosUa6se1K59MYTKJQ/yY4SSOwY5Lkzjr/ZyIZzTqBuHzLgGj3AZ9o+I
5gxjTtnzmImTkD+PA9dmD0Sv5QlWng39FiWDST1k430reYk4RfKxDi/0HsjlxzlDfOiUkxXYypXV
1h7atKDtnFOHxVMn/eim55C3F7mPY+QehtacBZcowOLidBybl6V8qtffKfKbokVqMmxcYTQvMI4O
IaSD9KmpOs/OFo4XNeimh9aKrhJUEwSb1pEnV05Vt4zwAp9uM2P2xnE4WBCz5tq6kXh/UwjGVmtx
W1G9oFiGwYUnTc0loGc/RxuCN2zmR/L0oFTnyrwR2WdhvShq/gjHDyzEz0IjDVwC0BjeTGUun9in
SxDHobsAUUUZyFteJoGJBYi/8hDyIIqTszYsrhT6NiJMA7UyvfBm2XBniwM84ySiIO7cL3ywFI1H
IIveBAxbZatOA5r5PF1rE9C0N0F8RgGHD90HTVgdLBF5MThpDlOjPha9dhLK4+Lo92pl+JMdEyzZ
MWtFMNlQ1h3pU8NRP1YimHlexfXHqbsaQHxZjnDzsL5S8o8dt3KPF6A9YjJnPfO4v9Fs6iTNYzj9
kKT5hi7DWdJHgP26S7HuJ1AEt+lrHmznEr0jzGvs7LOkUW53HL+kqgq99IBx1zXGb9RcwZFlUHlC
nvMPowbuujAoLww+DYOgYlvXpoC7ZhzWv9+eeR/FkavopWtSpa0QVB7K9CHBsXAGdW0v2cXSEtb9
6BYCYv5E/VN2pVL1cEE+4MpSsD7yEvotmz2lrTmxuhp/oRFix7eU1yrecGYMyIgrJheGKwnuc+z/
KodCvnyKi/Sil3HXqmcvixN/zsnkqktRcvkCu8p0kpPxMCeUwfEZBObpoQ3k9uHPZiq8Ts1PqPJ5
hnU3ORe12bq2lrlJxt+iUTZfjpEueRYln0w1jijbgDI3qMQuVxovfilMfwjkogXOgllRH1sN4b9u
9SCzb+I1S9G62zSZHjVEHhP9pMxFMHd4Z+bsHrm+1qPKq0KdR3vlZcMTTZHD0KW+Ga4MdFeskivp
dJNnpJ1ZcV33twXwdXzM/Gl9tU7lFzVtboYW69A2A4IbU9EWJBLD944jU5j5xSCUc2RGga2PPFfb
w9TcLXPid0UapOZydkhEYefbdeRbZvFds+JAcOw3Jcju9qWbpkCdOjfjO1Y52mwWtwMSmJlK9ska
2UinCSngMO5lGPSLN4GTjqQk0M3Phf1x6PWDiLj+ymd2sw5DdZaPOmI6KUDmTAJAGcVeHr50CpkJ
bg/6zFO5WryxemrVJUAezM+rx6V85FGggiWTF2Ri84UzLGhr/CisYymui0V6jtrsYtCVyyZ9juxn
XDBBIonjOF9rq8O60+W30tjejFp3XvrmmKjjkSKcoecXgtSpKJMPf7/yTAmQ/2wxH296xf9vHeXj
j2qFX3Tbof4PNpNXzMVfdJPbaAWhrO5wf4JRVsTJ+k/+gR8xNDrAqxLI/3aHecP+WZqWLO0PpKzo
rsL4IhFFbeqftWmJRrSFOxIgEXmVTZJX5aR/AEgkw1ib1OD7UOleH6R/D0Kyvlr/9arlh8CQrMjX
TU0aUeuKym7MjZ0Pn8Btfg2Hp18W4j8UUH438qZukhuYZ+gDI9MdhR47kRW+x7j63dCbOleyzL3e
TFrmz451J2vSXa5of0+z6l8Lsnne14OlogcSZr48ast1ZdAeC+fc9PYtygb8HAI16PLEzqi6BXJl
QPRr/X0jb4A3iKZg6UKm5i9TKS4Qpxu8PJudj/tGX1sbvxTB1LDFGdSqwAWOiNskerp4pqR/2jf4
prxlzbE1gnPP/KHIzFNU9l9GXFD3rcsWNrfYHdVvBI19DfWgMFqukjY67Zr3Fr3J8tY1OA26MVGn
3sx57rw4Ulf3h33Db0LTasAqY31LWQV6JDY0g3Id2tI7cv+/CSF9E50G3fmhnZl7rH5ryErNyHD3
TXsTnKFphpOV4vCdU9Iya6pxuoRJyb7BN9GZ4Jva6ZWV+Und3IaqiE5GPcnBvsE3wQmzvqrxrc1p
JM35twUJ/XOXqs6fCMvfVul/t+KbAEXrPJsqlDv8tR93oKu2b9KbyAxxuZiTlGHHjvS9VZoUKwBl
Z/BsIrOE3oUlH7skmtIjrow0scS0c+ZbmzORKbDBEh6LwkKJPJ+S8DDaQ7NvubfKe0hEh0uEiY9v
O/nRAUZ3wJCr3bfor5ipX47DpSiWMeoW7DGQsPDgRZA6Wn2/c+qb2IRNC0IQCU2/Xs3XH6r6b5HZ
/3m1aZvIpHZepos05yjgklqGOfTIsn6n6P+b3b2VRTW1BZOqRU8pB1ExzoriC3Aa7W8xlP418U1g
NiZW5HjDpH5qmtlLa8odimDYbu6L+y1mdSnkpEl0M/UxtghW3tFpVqT3+ki/W5hNfObVPCiRzMKo
KJt5oVFmdAn693Qgfjf6JkBTpNL7Emlnr20p2q8PYvF917myZSrBYIIdk/Sp3w165xqD/l3jubpv
7LWh80v4lP2SSnlsIxHLw7GY6pdYSd+jd/5mRbY660poWBTMG/xqAHICROhOhVXU3r6JbyKzF1Y/
ty0Tz8bootAoOudpdr9v7E10CkrThWowcQwWaU2Xj11R3O0bel2rX9d7gk5kQxICP9Vb5x76gNxS
dd03+CY4M7BpetsxeBGnoCK9Vt85682FOXV618I8SSl4jHhWcHibFoC7fbPehGWXwtyXzZht0kg6
rQBZ901Ya/sG30RlHko1BDIUKM001/NjqEAV/WxVI6b1u35giya3rKqv4z5PfbRbDrb0KW61fV9z
q785W9IwhRojA9u76KNaobO8POyb9SahrY04HYSFBUVajF8labgKV6HPfWNvIrOSrWGaYooqwDjM
D6k8PepGpL6jJ/KbM2WrShmWUMLx3k78SImvS6nnEQHhaN+t/Gor9EtwqpGupHOTx76c0NLQyvIz
D6J43zZ/ZYf/MnhY4wBo90bsJ31W+jYKHKBu2313/ivT95fBSwkUfKIweJ18duIa3JC8LwPa0v8k
GfOhSKP9GClArSGHODw3lWrn59yEZ9+OiFhJ7JUp+sJdQedyyHYuuOy8PWpzO1HAQK9fE/aob0f9
U4dq3b4H51ZHe0TAQlUjBkfgD3Ovo4qHxq7w2dptDoZKSgsxB8my/gAvc8QQNkv3xaa8iU0QvXof
C9a7sBuZCniFCIYjjfv2ypb+l1JvT2dJjX2w64ULyHK10krEcd/CbK5OQ4hBTKDV/UoeKVWPP5pF
+nuiHP9Ma7eqPGkIpV+Ni9hvJZqooFr9bKFPs2/im9tTj+xRNLEZ09VUU89W6FyAsYz3hZC8uT7V
NhoieWbqNmCHpb4z6+d9097EZgsHtodKHftaIqVuOjriXoy2vWt0Y6tBEVWo/GQNQMkUWem5PeXL
siuAoPi/jft2Dp0RiDp7XKpoaWpfp4Hyx541+TfcsGXJcy6tN0Q2trBlZvT+h6l4R57jP99tqPq9
nXgNGiKvkMT3q8GBV4M4kICIunPmm5w27nIQvxLo2qqnNXosxK47EybU20lbEPN7qLAxZl7zVZ3n
14vw9631JpuVWxvmiNMz4xz3d7fbdVWCQ3874VJHcivuWu5hG1VGpb/E/NvbN+NNKGJaXdpxDIhT
W8yLYrxe4SH7Rt7EYj7DDpp0LoUmTtMPsdY9lkOZ7TpBjK3ayFS0UWZNfMIq1z+29nXdhPuCfEuG
naD09a3OdaPPD9Hgl/G+TWdv0lcFAeW27QhDFH2+zWCTlkXbV1DCROrt/ugdM+r7gm031eFwDDNU
3rXRifaF4Vazt4jyrJOndVNXUusvKlB+e3jPMvk3B8hW61ErLG2umpLBYXJ9sexauYqNRXpPaP93
w28CEvGnVqQOw6OYbbvA7SF0SdquSxI04ttlr6NetpsV5mZkbfNpCTEdR2JiMKZ9EWRvYjOS5QzU
T80Nn6f3mQIr2p5Pu4LT3gRnJaw4Fx3xUxTKKc5nqJIF4L9dg69s918LBlVjCnT31uAsjhb210B+
9l03KyP+15HnVDMSvOU5rUr7lJVLc5RBfQX7pr2J0AwVts7UOGXnXq3nwIoWwJdWOtDl3/cDmzBt
5WLmvcMPtJK+XGb58D1tVP3DvsE3l+UAd0FTMcLzdeUBZSlXmfZ1HQGRv130IYQvqq8noho7q40y
NgW4jO9ck02AWk2VSNPE4DnEmji5XqRkV+5tvNIdfnlf5rbaUwfj2MpskO62pARmPL+nhvqbc+XV
AP6Xwa15UdQQGQ9fYFR7NchyeYUoUbQvjbA20Qn6Jcqw+DGDJAUe3Qq9PM+IFu8bfSs0mpVKylXU
m0GEMvHRaXsggX0071t2cxOillX3k9InnIThKABjAwqMAersnPs2RiUbU0B83YPM6YZTGy1KMPEY
33egm5sAlbF/cdqyMQN7qIsbJCBBVM1pv3Puxts4qkelbjCzMoHBZqCmdBBCM6Ig+04vcxOlTiQk
eVFSMzCzRAKrH5pnNNmyu12ny8qy/PXgNbN46msoQ4EVtmAvtVmG8B69R0H6TTRttbcqyM3TOFdm
UDhmed/ojXbOcufvSeD870MZpv3buctkis201Ou6T8O9ITXTKY+taefKbGI1QSXTQv7TBMxqm4dU
9KCssBXfd+FttdhatD6mDB+jAEp+epKyWLsTTd/f7/qqxjZWi8LpVSTBgipD4riUwdGhsSjtS1+2
4CBEpbRGtliZIh0Ab9dms1zLvSHtnPw2WLtQl2aIgAH+71XQSLbioR2xDySEqdTbTWMps43uG5tm
bOL7RpqKqxo+97733NbW0k66RZUTviqlyciXMhgtmQq2et9X3cQqprqFU0acYoY+NQ9GVao/4yqx
9l3YWwG5oRsQ6cHaJHDQkfDCCtithe/SvjPS2MQqqu+irXvmrsWZdFXklXRQUJ339q3MJlanFN/L
xIjMAM16xQfuBAkYvZV9J/AWK5QWfaPZdWgAcO3joMG0x89y09j3ftzChXTQWGmrc2v3aQZgXGi9
jzD+zu2ub+7VybQVpJhjYrXV5+O0yPkJwqz4umvdt3AhYZf1YlSYyWD4jZFabuSHSdGqfV9V34Qq
hrBNl1oF+90Q6okE0j4s6pzt/Krbe1VtUWkVshkoszTcTD2SS0NkSPuy9q2BTENSsIo9cwL3qnGb
ltlXdVqkXbVt3OXfnmFNBLG2y7m02e6lp42q8A29es89+TeXtr4JVWPgbG8GQZJq6Heq1SbXhgmr
a9+O2USqJJzRNERnBnFnQohG0AOWMRocu0bfYodSpVGwotM43JUyupITRTrJSwWBZt/wm2t17mK7
bwTb3TZhmYuwQapeV/qdo29CVSiDOvSqZASzHSY/HL3SIV5XwND3TX5zrUZy1oApppJBiVTxG2HM
Z8QM6ncu7dce3L8jhrH3eLsncVJ31Dxj6dHIdXylgsmWavJwskKYdlZswEUxuu48D+2loxTqsc1S
9SEjxd950m2hRhA7pVqquHvDZUifK+Rdfub6WOwLOW1z9w76GBcIXhrBUHYZPFYjAnpZ2++cdOsn
/k+LtwloDN+0rkMqMEiFhLyGPExQPWRQ+m43NHARxdx6eT9G+5LPV2L5L4/c3MgGXlkcrLEumb7e
qbBH6lrd99jSNiFuxLLUQMdjH2Mm7JflPMI/bd7zzvrN6bQFIBl4B5jdwmNL6qLiVCUtzCajXt7Z
xr8bfRPh8Qqrt7BCCSAomrziJBs1W3tnN+jfQEh9OCZRSpoi90X9farxshujcn7YFeDqJsB7IwuF
sqYpvaaqviqNzqntE2tf8gmt4M1DUcgNO1kigUt7gaSDlFrtD9Rg1X0YKmPLn58ssx2NmfG7eYa9
BUfYOoZCf9eE4HdfdhPAk1TjfIZBWLAKXX6y5S65WvJKnP567X8TwFvxPXCIIjHXXdlpGQzbnDP2
4DiVc1toieaFWYeKJf26aF+IqZsrWlCmT1Urs6Cz1qnX6W19U41KevfXf8zvlmoTwCATFrsMqVJF
edO4aqrHh1XjdN9LYAtSMqfRnOSavGumd/5YJrDuABnoH3fNfQtUQpFlmvWJ/KKTR3FJa60Plrbf
B7BCnPltENiO0mZTZFCLAcyBwAcquAiCJa0W7kuPXnVUfzmZFTrPecTREzSFujwNdqj/bB17Z0lj
C1hCly+uhcroAKAd31br58TIZ2/fyq+76ZepQ5QfhUCIKxjFNCHlpCu3ehfl7wTYb/bkFrFUqBXG
OZLNd1WV/k5IKC5YvCL3vQW2kCX8opCqKDsrgK1ZhefQVqqPPVEg7dzzm3jFtHJEDAlivtEOjhtC
9gkknBp2bppNvKaNPth6XTlB16XaTZEX8pXTZdbzru+6hS7pmWGXcWw7AZokgycNlvMYtfW4LxXZ
Ypc6GfqXMuABZ63CQ/UcF6hNTGLfSbbFL8EwXQZbMh1ywgwQkKEV3+JIq37sW5nNhTsDCXfEoLLu
pjQ/AYzqC3jQUfFh3/CbG9e04szBbcMJJPwheiQechPrktCZ9xWrthYibRYXE4roYVC1aevKZWHe
WUCZ9jXytyimQgunVLRlGMwKtgeJiXyEo9fdvsNma4lXyWZqdlYVUi8xwEhReHdHTRM7R9+Ea5UY
ToVcnxNoWb/q3MvSqe5zZ+d33YRrlMEHBQETUhRHfr9Orfhm6KV9lDx9i2UqcvhKUdaGCHWQ1uPM
od305aDvwwwgXvz2lE/i0MHKXIRBU8mo4mhS+qUoi/7rni2Pk/fb0Vutm6NBLaUgGQHtmSJVA0PQ
P9w3+iZercmpwlTv8PJyCuXR1Krcq8e4+75v9E24LnWmYZxVSEGIop8/UHc7jj0+cftGX+/FX27X
opTatHPQYYu6PMeMZs7uLC3Tvu0bfZMcz1OVTWuTLMi1XL2OFal5iIsl35Wt4mP5du741hW9OcwS
yrtielanKLsILXnZ9TJHUv/t6LqV1mqGyGtQLouKHFR6k4TFvoISGmtvBw+LEfOKagwDy5BqBDGn
EJkGNBl2LfsW7BQKs6ylDDUBXRjoCUhyesROcR94SN8CntRQo565IFvRI9W4nJu8bj7+D3VntiQn
krXbV/lfgN8cBxy4JaaMnKRMTam6wTSkAGeeHZ7+rFD1sa4MqRQmmZ2LY9Zt3V1dJQ/Affsev+XE
qnH+8NefHdYERY++SBxrb/u507LZB+OjtpTPf5axYhT+5cvXwATs1uUByLurrYvUxwfHzbI/O1Hn
3U+5N1amT7E149K1N+my6KObmEsB4elc/pjR+a45+8/zihsg/SXwMMPLWBwl01LvczWXJvr1zjm9
gp/98WcHtmmIMpd6toDajh6S76MRB2acxn3epnkWqVr5lwhd//YkZ6eXHrSgKF1joeHhwylIHMl4
Sd3/mW04b4XKaiUoA63YZMc41wJaGso3S/FH3qV73g2V0QwVWmUCPWL2ZvdaACV+V5PU6fa//gz/
8m7OG6JSxKcHE4j2MIx2vCcpOl/ppv9D83DeFDVY0q1Lv+4PdZ6gk7hMyLOsdbZ++7Mff3Z+3RHk
j81o88EPTbcdUq9H0irXf2Ydvusl/uPC0uliKRiD1sEdcV7TupgPrfb+bK4H3eSXpiFOQysGoB4f
vKVCd1dqSz27U3eJsvdv3/X01//x4wW9/WmfD8lVLi3gok1FhVvlnfnDXX/OWp76tq7jAMUBv0HR
b5LTeDs0efKHu/LsxK4gTgCuy+6qR43GQncnadBlgJD6h3/+2Y2bj5UDLjhor07YkU0T8FXRzl//
cOOcXbktXbAizhPvqtFFeKAVoHnIneHPwhL3vEeqzseZfWmsq6xtPiyzVz0X/tx//KMTdd4i1QWT
nsusbI6T4xZ/ebZuvjZDdan7Uv3c5p+3u3Q++iaJNvMx9K0WZaMuHMxVH9szeoIod29zBjkueMrq
ezvETy4YdWYc4NzJxUU7/5gug5PcgG82J21IdMi96naRKYBuRnZ6LW6aoPbdu3yereCAxvoSP8/o
qjvoUVb6JG0legDFJ7EjoBh3lutXEzDFfHH8va+sVH9uK0jOaLQKsziRtZRKXqf1mAOAdtY4FHud
TU7+2TLQLpEvdNVsf/RP/4jBWc3a9VGZpSuuqzjMyjs/9XV17SVoO30cq7Eds6ipe9O9EW07FvDU
QAK4J6auFyefLTnbSRzlQtb6qzVbw7xuTDia5F1MO0GL3KFroR/a1EsXv6ptVxs01s2qOvTzpgCF
PLfM48dmQg3hrhZrsFpbTX+pfvTbMbenaDbotPnbpYG8/L7oAAMfmE+ommMYjIEXJcNUTjV60kWB
sKCfjmt7XDsXkgj0n7R9kk3hVPdBbYcn6dHOVcMtPRmyLTeorQbB19Jt7PaeylornsqhmKTYTnaZ
EenVxgR+B2I7TWAdQzTPl/E48We27bZvA9f+vBbCS1skMgGhNGD8TCxKRMON9OsoDRgdgOi2aNHs
wBbH9b1eqsF76BKv508IIJxAoig8KN8L0o7ceq90X+X6PpTrVFyFxEGog1L3q5f90NtBcbMGQVY8
aBQMZ7nFl6hXkOGL19/1o0PtK8pQNZrerFDDh2IzAGhCX94za9JcpcL2rI+lA3qhijI6EJE3nAx9
KjXZHNCfKA8GDZC3Lb2PDqqcDNkBJbxZdDGRIBT2gq5gbCrf0we0gIqk37Rrb3nUjKogVtkGSqzb
fJqcfp5BU8ogfdfGXjt1jKAjrJJtkJQ0TOVbTuKkRzXWnvorQztNfxsEoF69p+l8RfJuUhb/GOKt
k0b/0fBU9mEp476wIs0Yvo2Yb+Wz7q4Kaa7jTMz1GHwTfZIi15fpNmbaECVepJkt6CWgBjsAL+sX
8MSL9RVF76JEc88b2k2qm7DcOc3cmuqmWvLTAfPbIW13DC7XodmmVT2F5sbNasfu9lr4QMl3FvLf
jth4YMzpF/CDrJyfJbmN8XEQ9EZ/BIjSiOcaJnCxl3ED2Bi5wTZKOqv/MGpcy8ly62NQ4yaoHCHw
qPMmk27xTzjmohMchg5IyfDF7nmTX1vdywax2aq0l+uKxJJ/y0x1Lx+DtvUZHSaSLR5KpbLr2c7F
a5BKhfu1HRv0gWnKuHXk6Gyc1tfo7SFGYWc2/kOWxfqNm9tz8jUBvIbqqx+mPpgYx6RtfAfGZshv
5yGHVDyizxeHefI0puzB/M5d01Bm19XSlRweBYGze99jTNx612njZ+mWnsq5vi50ggI+wrc60e0W
uIqaPyhL9Ouz5cRJ966f/CbU0ZCSmhdAytxhfUjtGEdhW3BnIXVZzH6uV1AH9JW1US2CJEM03c3L
TgL2mpAxOjDrqHpU61DDab8xd9YsMHdQChkautMRDAlAIiyBpPdq1Lr9CPgtDpy9wc1E8xVlm3yq
odKHYxJGq+W2oo3Ego7Rk4flDR87Wc3qo7NYQyKjEH6Ny2+bp9n9VgydUz+g0B+0T6Yua7uMXOM2
432MHqX5NCeTpoNHL6LJDkXsTRBe+rbJxgJ8fFpm9n5OlG8mLCjoNnmbT7aY7Khwq5asWxfETmY2
hbR6+8mMgHV2vpsr99toER8Wx75OwrrY+znlk70tZN/dt5MeqzrKMzOte4/ykv8mRTFAfOazjnMc
BSbw4LJzk8zha9Nkrmf2fTpMxddVm9b6C9DeYLNFZVshwGgllZHjIW+bAclal57Q5JVKHatF29Nb
xVFk7sDt4qspSCIuz/jrkhdT+pD7xTy+quPWAwrRB4n7pQjcEmk+jXJ58g4PBPA6Gs15mUxR2pfV
fIT1uraGTvkA1ExE0a3BTAzuVMkZXH0xJu9IUdTDlehkPz/1xexW1qb1sjSfd8Vg2mGGfm7E9DC2
WKW7XqfFSS+GXpWN7Qci3ybFGgZl1Ne1/eCn7jBGVbFkyCU37myKD8Dg1Fo/EHRoSjcdk3u6uVn8
ZvV3s9035obyqeUhHiirfjzQCG7DS47J2hXw7ZGSLj+jeemii4kY+TzH27TtXFihY4pQTY5oQJK+
0v7YYeDj2LifNCRSwFHrpAd7RpgXvVQFWIE/40Mf+GGPOGOu6+qQCp3mwaGypy4QOzuxrexG1iCl
lldzMOWyArq9yGS9c9aVbxW19lB0GWnVRcQCkWmr1KhaqtwH7tU2p6gfkWvHah6aAcVwHcXLush2
t4I/Cqpo6LykCl4V7Zx8jK3aw4Ew3SDNs82zrzEwAamnr+48hzSPmd6uAPZYphquIP/NcBwsEZOl
wJ+ag0cBh7i8S8I+m0L0QBdyDd+yeJ2Wdt9QjgvfYS8FYtCTm4XWXkg1jurQqWbKdVRVqVw+L5jP
7iaW+SKudeuv89uqWPvpzhVLjTDu0ObZCe3CJxIT+CSO45q+M3PPBoG/Mfh2t3E8EFA1GrqyNO+5
A7T1F4QBH8lGLcvYPyQ6dNJnHRZV97YLRqdODm7tpIGNbrlqw1tPtEGiNuNY52A/Mrups6ulMpmA
qDYBGENR1MI4Pc6WP2GaXbd1q9fws9V4jEMzqAdI22JKkNLIPKj3chiSqt90vJOATsrE8U8RdDXO
GwCNULDQiZdO8SasIMiCm/FSb/jLMvOUPDcagntDy3E5j3DJaHHQH8O8QcAkQoJUOx/sKdQAPdqu
JrKK4mBcrToyKdJG9q5fK7TAI76Bs3jRVLiLvvHU1KlHKt5O+CZbvRbFeSBpdnsSVm6zisQc7HI0
j9ckb64DF07v+2IdveqLL7NGLpFbOQZDUYSdrb7QI1pPJpKZKrIPyZLEXRIlAZqsaWQaL26PZZ9q
1Ly511L5vi/aTKCKOonU4gWqYWBrxQskqYOX4fVCnEGaEe0R1Fktm4kRpEkA5QLEyxOU7IsmPqbp
2PMG88XYt3gobvDeQZ493zerfVK3qlaUy56W2snzvWnl3AF17CmdfCzXsO4f+ClekqJDUJT9zSzq
XoLKcYGohcooxPrLaqw3VpgPdrHRSMLFj+iqmu5om6KQ+9Xl++CeT3X4bvBT0zFM2SfLx3hFKX8E
FmE55RDZqajdO9hXlngQi260EzVtiCwzQDAILBmDUsVAL3C71IlG0dRMVVnhwLiZm++csE/85z5H
tAvQAGwj/v5SU7W+8kouqQ/rEvv+tdGoxz4lNvbky1rzwh7ybvCmV2ldOtO9oVsovY6LymeQj7h+
Dq6Hqu+Gb3azVtNOgGjyRgS37bS+iidHj095gzTGG6d1i/RxmpHzraOaEejlfZ71eXtFHTqdUawV
ykdUVVAr/rqWgV3ZO6ebjJojSXF0fpuHrcT9n5K58Y5Lq+fMvyoTXTDSmqXWCHsobkbv2R5z7XG9
5kn5fsaI8H5IFWYe78BYMV+B89y2NwY88/pJNI1+WIgBvVt/tDoGp4dRvDb1yDiLk3VZ+C7LMj2V
G+Kpzruz8jDPP0pEj/SrnOyI3Heac/gp6VvOJHrXcYj4vbFDh+lM232e4toKHxYUAgyh1mwJ76oS
6MccKb4Hw9u6kEP6eQm7gMfH1OfLK3+uihOJrViG6i6xFg0EJknn6skxOJ1R0wB3POomadrbTqTG
OUxjludvPa9JyxyiyiJhTTQuTYgWvt37MZxU82qMJ1grvR4sC+1rUQXW27RpE/mc06M2Hrj5WhNV
tlxshN2lz660tey3Ypi0uO3cMQ7fA/crXGx24DVbOxuD5p2pXBKlvOWVQ9Cv/sDgwqjwyFA3nweS
4mMeV3qH1LaVb6dgGvxHK+kN+PEpcf0rvc5FwbiDCYt7p1jzNYnKFevz1oQLis111Y01t00So1it
dD/eCDGn6hF5uXLKN3HlFwOivXYwuo/5IOAKbWcXabG9u8LsOjR9CZdLNP2U9FvGnt15h0RDWt3i
dfrTtR8ktkIhH9r7XjuczetyrVRMU+6qCYrhnbS38ZSLk9TkWGf5TVa6M3hOvmE+HMUyjMFWEhcX
9xO9bP1xTFeqyiot6jKJRn6bgoHBgNG98YLAuS0FZZqtpyzd7LVhpMyPnCRYxU0MFqP+kqgy6J9G
n2bYV3bhuAuBHmNP6lXS9Hm36/qhm27VLFVzhJYOJELa4ySOmdvZ5papVLQnIqUHN/wrr7PG7INs
naq3kKVjBB30arcIPhP8vFJT78Ln8wMqmBNJLBmWd0VeyfV+UrxiYFOjZYTUR29JXAtMgoqzKtvE
1uKHyEBKZTkXsuH/kq47H+/yStp+a3CkR8NdiG5LWbc0FVEp/+vP8jpn2cZWxpyoqUuPhRHtDQ0F
4j4HbfFnBazzAS9ZDqOPh7QevToFpdLb7duFcYOHP/vtZ5UC31u7FkHw+diqzL6WaaE/nHzlC7/9
e/vfz/JEZ7nGZLa7ZFmy/FjURdpoGAzrKWZzu/jo0dolkJyudLIdlLTY9gvI571AMfk5C3OCLF0n
3n3GRhrI4eJ0rUAnm7CDd+JCbeMKChhp3LpjGfA39I2bxAfZgrKMdN5IPyqK1EruYHNW/XUygaJk
W/fU6cSK6uqlvfVvm+ssH2na3LGmfumPkL+MdV1kdWh5WyezRb0N65UcCortq+ttSQVYAcA2NyQq
pg3QttBsX1axRBjwud/Z3mB1e1PEfXcVlo70btUUWzngMobkxp075FZIq3TbFVV/Tyiu8I+GoRmD
AYHavm+6VzRFzowqNHGKL08zent96qGrmTmMc2LcXaatMfd2ham1v5Vdusx6M2MM5AF6NHw/xNDt
+W0Jut2GPKOmEkpdXMSFyIktiaaXQ+t4NlmUdk36dCPipa23ckYEaFcmlumnazcw4XRfBioZ83vk
2Ocq237fp/8vEJbTczeM3fP/gKPv/4fG66+f8JGr/w9Ew+WpG+bfVcMfx75/iaD+/g/8RzMcyvT/
CqEc2wdYqcBG04Lxt2Y4FGrFXwrhgdGULILTUOF/kPOB/b9ErKEvIOWKAGwYu/v/IudtIJgeSuLM
wrmg7Old/Q2c5VnC2CX1QpWckRRIHAS69vmgV+zUKW5kiJJ/QzWPryYytUlG3Y1Pxh3AF0yrbvJh
X7fF2r2mY2JVj3EQaH3FGFS4vOYSasiGpQ666Ce+VV5OV7rsILniwwT1FpqreMjrsH6fwq2lWlgW
eonQ74HawpxTrB7c1IvjvVWXVgr6maZfcCiVZ9Wm3/coaKTlRmg1d7u2leOjt06CVAllntdB1fVf
QjFYy+vGCvW1bIy9bqD21sBN6ky5hzBpZ7FhoMF7omdt6Kk7hUC4cIZpQspNU9x5My3eZDUylQL0
IecSoY2iBThKP+1JZXs5XosrwcHqqSmIJidbHYWt18Ldq37hVRVWCIkAQAV2dbxgw0731H+N9N/f
xoM1GkjJh2Z8kv//H2Wt1qomyTsjnLZw5rtomVEu4YM04U1JbuY/R/lfJY3PZkFO63lgyV2X5mD+
hX7Dy/UYJO7ZcqeMO0zk1Y0QZsYP1Cpx58+0Q0pIikPWpjd1VZ+UlcPefjuRzX1aZtqooyVD3fXC
G+AEvHwDnh36yOKH5OPII5+PcfTYaJ0klc1ghRYq3LpWLbdjvYK19LQzrwdf0xG0C4qwV1tyS6be
kb5MLv0Mebo0/vklAlcg3BW6tu2QJ+dovnwzSlXEvQV1hiiNB2Tk6yyu5au8yrMwytNhFns3PpFl
oMmK/MYkynmGMt5ubSBzYK24/dZPTjL14Xu2fOAmh8JMaQsEJ0Av4qs9OLH/6A4O0Kc5Jgj7Qr62
b+CQyYEw/rdK967iA4PCPZkVAdPPts8uSKGDdMkGIoYoIyr+a/Ud8JFk3wr999Xwr/vpZeHrtBDT
HbwzyQyGdP1z+T+vcmJ2R0w8k/qn+KjN7cW/1/DC/Q3w9WzZzF5ZjBce7/zQsCpHxhG2bcuQPOSZ
h1MGc9tUChxWFMgkiVJ4K3tHoZXT6bC7VG873xaerYLA47jIQIofOl4SeMSFRD+EmF8VhtCIXGt8
NVDjDq6XdvDkzTDOxoQXTsWpmPdiNyrBkXAkl7uCR+GdXvw/7MIQT4FT9iBTIjdZFSOcfQ7gU7ek
HsO4fw++st8PpWo+/eNWe/33Av9kaP7wZlmWXL0SCtIyLPEz87DKEm0AiSAnILV1BRfqzeZuDIJm
jGhMcL/8erXTkXr5kLQJ2K4MAZKF3HdnD+kPTGKvqw9ta7VyJCa6hgGT0XEOVlyEr3sKkLsSverr
lBd8YQvJ7531Lxf3eLuhsH0fZy88b2WK47yVWeuwf/rYNGBg89Dtq0fEqtf8UwEHBAVOlfC7D4FH
7Msuo4eTSuBkFdUA4ocyWExqaFB2uqnzTi2vfdprq7uF0pXaiGos5KvWQAnkmsyZ/DdROKIV/jBT
/awPMR+4fKjXCjIT9dOTjuhIAnR5bAh1genFyiIDGE+0llBSbehiEb0ChxtNM31679pssqbnROAV
viMqnsA16SXQVFbmTLr3WSXs9qEKS2U2iUxqhdNZOIl/kwufZPRmtmcgTcuM5vV9n9RuuTOBacGh
JWsm1xHOGsT6D9qqBzUdQzehsBmNmhjxXbpS4o1SgxqI2TYkwztmClezPo2BzIptMnkVGam8SRQI
Yn9MreCI6tusb4ZEOOl9x3yyPqilLgEiJitjLfvUMnVMFYOV9ecCZm98i9IqmKYcsiemoxfKCup7
ysiBLo/sXDDA28Z4JtwO61R63OqpZZEcG30Z42m35Gud16Vt2sX9VjmqmrurFjQYdOjaqcJF7iqq
NKm/GZ2YejqYzWmpjqjDW8EznUnh+E52c758y5XX+ECC69RvPlveaRgvS6u23WQOTWrDLiTb0z/j
2fjDFo2aVD8zpV9U16fKVAv1rURw6JYMN1oM5O3WtN76toBgnLtMlZNUpERab6QOquKDK1cy+Z2y
6/lajqqErZbMJdVB5qKmY3qiyt4rRpW4fSxqBP2btMqW6jW+S/OtZOQxfKQuSO4E2DRZsafe9SEa
aVWIqYioDsLYxCvM5ONShaFzM5mlr/fOKJeAjasy7xrdWdyjbVZ5iXm3NJ25SkLil31Tw0KCVJAX
kESaUs/edeqT7s5EacPuGmbyTHhHCeWPz0Fl0V4ONKwg96eLoHbzA9UPVIFu+1amtjpAg7aLZhvO
ebouUZB49q6w/DrbUHbJvWvTl3lxnBuuFOpWPnDkILkOEguV8J2vQ1e/9X2nHN+vabUu46YlL5ce
jdNbKbs2sGk+yEmAN27UC9jbgFu92Wk/SOiW4rqekgnu3xTGFGrgARdMyEejSybMicZ5UGpLOqSc
t52zuPromKmxNgOZOJVsjEU3wutALbzUqG7a1f2MpqadHfmuKOm6sT2gjA76SV7L3MMXFfQC6L+M
1CLYe23djveNrJvqdoX5stypcpypcWcEsDD45Nz6V3NMc9PtUvs2KNbZt5M7m0pX9t6nCy8f7yZd
NkG/m+e0hprMvnDNsckERcjPRUfy7F2MYnBGHwYwebNwD88DYMXAxGFKfZTmzCtF+n8er0u4Quo4
5bSGAuKi9NLJVx16lTGTBuXg1w91EJjeguDsYCSiNbbd4iPcSTl8GK0yyKJstWzxvvRHMd74oqzN
0eqcIb6z4nR4dA3CVV8omPrFpbvwpZNB8CRsblmP0CXE2eDGeHkXxpWHQEUQ+/v2RL+sq7w/9uST
tsZHpLYx/nThbvhxPUkoJ1CjsAnLKEy9XE8LxyX9xpRHHs8pFPG6v6p9UcNjwz4jJehdWO/lNXh6
Pnnyxk9pczbcKdp7cdeTsp4myl7hvsnrYMNuNHuTMq3oDnF/S2OKjRJ0HGwt2uMvuG9n4cD3pZXP
RX9CJOPAnXdjgpTSbSFXYrMx7dPrHCthKHkVMcnYtP0g1LQcC6jO3qbpOiBI6IGXeyRZKbCruvq9
Tnq8SfzJQOC6BkpBQT1Xl6CohaDErONv6ZI413q05dHzs0spyR9cK58/23OQCvJRUfLCs9ShN679
OhRl9y0VOUnsoS8ByaCREV/Ps28lu9Ypxmrf12GbXnDqzkOdwIdkcEoQ8J1PcdhZB5eKUeer/RPv
j6M2bSjVV/mhk/Cg9sTo83TMs3yINwMyYcSn8TIcg1iL5enXXtfL7c1bZnWaaDzcH7pr7XMkivFU
SwMDjUhRn8YEZIfGJF05bqoicLq7lvgwKcE1O86lztDzfa7gpZIqAViNJ20Tib7c59JJFilb171y
mMylfpzSQ3EI5Gg/VphIWrF6D+NMx5LaDJmXOVe/fu6Xvu1prwtXEaf4ihIgv+D08/7hUlsyUaPr
ZQySh7a4KhzZXidyTu/jCkfpwpf+yVokdiSGgjyOxzt/uRZVn9XRhKlMAwfhbYKnFRnPy183l+XZ
flxK8lRsJzY05PnwzIkGqD7NCyWY/ZyixrwNjC5ukho4diScobkwOvby7Hy3F9yyihYGV3J+zrXJ
FplJz6tO3du6C466I0uZurSmyWaMN05QCRXV2nIuzAP8ZNUg9AhLfKykUucaTgljjqhFuszCeMXw
UEs5H5Vaxq2klvGmsIJ8Y1uTd2lI43uU/N8IgYdVMvCFtBU6tKGk7ezlRwwqH19Ehtmh9tdcHEqN
zgjx+oLgsLSRaghBwMewm1eKibuiaMp60y+CjvxQdDq5pEHyw3cmNeJKxW9yCUNhDL78Nck4MSav
8KpGbVt0rIxFV7yfRpoimdHPht995RgqQkCJqVBoqp2bKg15fpBj3x6CoJu6fZaXLVhoEtHukpfb
wC/7r6PKgkvzSC9tE6+c5yIAxSpxIZEUPbOQ7tTWp+ax/jAz/fRGo7L5KKp+rmmjGC249ra6tOJL
m/x9xZAeWBIlBNu2c66HJ3KbajU+4IG6yU5CEntVIaRwqOTQfGBTP0lXV4/lkFCHw6e7UAE6fbMX
OwyX3w45TqTkME7nMaih1bxoVTwclpqgMy9s0kVZ3b8tXNrN5qqnx8tqgPvq3Fz4vt9hFS+XltLj
miXlRrrLPTfGcVLRVzSZifJysh6ygK7M0JThl26dzHHJ3HKz0ru3Ce0m2xXTOF+pXKlDTkMBAGr6
HeQ4TdsxBoh6wRv6YZ+zjRxcL5t8Oqm4c6XfulFcDkO3HBAPnDahNzYHq18/0Zl7Sdjyh7fPSnQX
Oa4fhr6L7Xx5orysLce6p8RSZN0J/yvF9Zr2w5HuAuvjYKX9rVl4PB1Lq9r95l3E0kpiP93T4vJc
a7B2k6pzgXgecMpw9LxpyCOnSD4xJhB8/fVS3/UVXnzpIODpRBiSaBFkJ88Mh2v1JtP2bB/cwAEc
X9ArJGiIOVRlkDOCpvpNLYHtyqBN7inN24eh12oT0ET6pllRJliL9oNbymaTiJ6eMXra7+gwS58r
S12yOi+/CC43HjCFFeX4/F7SiWcWdyhpB5VNoLce7Vn2Nb0d7vqXZRUWBiCJ81d+4/eP5SQUQM5w
mcWFr3K+PKYVCiTNrafrVHjn3nA+B2ZCw2vdz7U/HSvYQA9eO33K7XQ6kEEooA/N4XVlZcP+19/o
5QXHHXNamGd28YqIAM7rzV7Zm1yZVDByb1dfCyufy23qd8JsSsdvRNS6anqfUS569+t1X5rb07qn
qMoPKD0In/9x9r5tmdeJD15pP2aBPJB0l9uqNvJQpPWpO3Aujn+wXohXZDtEWJzylyeuWRxDsodU
uofgwg3dRfOdpanidKv+nNpGXDCvP3s89lMQhjalL/t84Mlymq5gKEbslYvuS+V1hG4D03nRSERO
2k2BvP79B2QlkppYdR7z7IXWgxPSG72K/ewKUOL0Mx0W0oY7iGzwsI1bX5D+eWks//6AMlB2IJXE
jJ+XcxC6n3rTSF6oCzo9SZfpceav0NixXJK4/NlSThBKFnMZWD+/MBgqwH2W8bpfYzTekQSill7X
JtjlsYkvSdT/bDGsox9QiaFR+zwzTGNrsrgQevZ6Nt5t76XBrWo7mhjJ1j3++pP9uBQX4Ono4ddy
EZ7XfcpZqXXWntjLKfR3YUq3iqDv8F3et/5vec+nr6U8Ai+Mvi0IwU4V339GIEPolY22ldjnqm9o
RRrdbZfoYJOiv7Nn/KPeYV8uiSn+7PkIq09fjk9E7uLloiOKX4LZGLEPECYNoc279VtDI1VxxC8q
+92v3+aPJhT5StvBoFAwEVxuL1eT4ZhP6ZTJfQafrH1l1367RLTMB3qgt6x32m2RythEZEGD5S2K
+8bJftuYkkY41bl5XgYxPPnyJ3gMCC4rzYl7CduA8lxpNlVTNHsEckljaB95tVUXv/9pT5Eexsbx
TqXMs4qbvxal9GYWbenX3Z1SAEckIRl7yXyU/eid3ZYMNf/26SeY5+CTpeJPxJN7+aS83NENbOOg
Xa6emFqaEc6s3I1Hf8kFQZIfLyiKYNxNbF/qJUQEL1ey+owJGqt29sLBGZdVMR6Jm/ARi3xlFCXs
IxrDve2v99JPdi6L4rCEqDidHvLlohn9A9pbe4fbaUnpV6pLUsVrfkUT8CV99h9vCkXQT0HBCyho
clbOlnLI5lpqsfdZWcpNmlnO/exn821srPSxkGV+4Zj85NHYoQ5JN3iORLZnj1aqerJmzXqS6e2t
vQ7mtZuWX3OaTK9+/RJPf9J/vb/vNucUyFIDxqMKvXOzTe1ozvNxWfdNmA1PYkQZJGJ+QF+42X9c
xheEMNQPQoVH4Z3d7OHal6arEhuRr5TpBm75wNmgEOV8+PXj/LgRfUHegXic0y0gg778UOmcj0NK
qzvSR6epx9rLP1htW91mmUn3zeC+YworXy7c6j8aNZI5tPG45IQ54eeaukFoGavXrr0XRcBGxPrt
VxLQX1HRaNAcZTaNpNq012F7KTX847489Qd5HuQ1vFL/3KwgdzUwRkWr8uSiLMBkz7eAqsStNcmP
a9yq7a9f7s9WIydKVVTRtYr5fvlyK4IVO6EMtTdO1RLm+WOyG9aSWYii8K/bbPEviQWdr3jK67uK
0rog0UAx1nm5Ymy1MQ2160BNLkw3U2g/j5LudNXEEbXv+bdCy1PaF8tMmwIhF71YjCS8XK2yyyms
RTjsRovu2hZH9GCVdVxETOJcZID95NEU0TCpBUwzlYszk+IRH9fpwGLNKNODbEKxzcuxvV6nxGxE
U6sLB/1lIuM/D8dl4HsqxJ05r1owEUNNeXIHUtmDd6ySZnkYUafxtgt80xvW6+/ilR5Q2Svvif/W
/qZJO71cG8eQ/eMTTZyLkvU5/tqsrWE3JIXZkMTVqOYyc5cP3Xphn55bTxIDNLPxb5yokw04+470
O8Y0XTjNbkax+CNjck36umnHXl8jI38Jw/CzxULP55Yl7eZ554JlDm1yjp0xmZg2lb6JA+icYU1Z
dgj7S0KbP1mKHOcp/+HRrsd/vNyfxolHt1Vus1ttZsAYkEn+D2Xn0Rs30q3hX0SAucgtyc6tbNmy
N4QjcyzmX38f+ltcqyWoMbMQZjGYapJVp054w6B6SlhJJo9jU16BTr+zGtkBh48CaV3tIlXLejsE
fcbZi5jjbynNnM9owqbITpTXpB8vozYfjOYCiB3IrQbn/eLBUiH7vAlFtynCrjva0j5Qz+Dja0O6
7mcDH8h6qTYfB7O/woz/3nwsilG8wRVIKsKtcbFo4hhMxfNKbuCIlveKxTbxYrvt9gCEo2OIE8BJ
6D3yTWmrhj79wXnTW/DJpDWVPvM39UmN+3Y7dFP5lJcmQ8e8iq/pzr7zZmwmfqC0SANA5l18hAmm
UKkJ4AS6aZfbclrc3G+gaW8iuoV7u2iTbQvI+hp0+s2y/O/4DDQ5aHsx91uD1z+zkA5kvgFYZdwA
2IATxkDdM1vL8IGNLQe1a+l7aN2VFOHNflvXXJGOfBdaXpfpXBhNyhRn1YjbW579SYwelT7XtQ9V
rcr/urXXpRgVuOseoLdx8XgwkirY7Mm4GVfWYl7kBm4heXMoZ5FdyYwvEx+DpWgvcGRV3B4IEa/f
ZLIszdLY9ohDgGLeIsFb+ypUxqePN/N734sJyHpN0sgD8/Z6ldjAJ0vvxbgRRjMcJz1rtr3M3GB2
YxjomRreSKW5Vjm+u+g6dTFtUi5q19eLGlbXG00dTRu90Y3AtZYGjujoPMR1Enpahuh63vflf43t
a1RfkX2GTWMKUNjrRZMwmzQt7ZFrS+MoMLsqPxKV5o2mF832P79UWowM6cgkgZ9dtv4RhkCGz6Gt
POqz8csx1KnwU6MMfcjNULdMddqFlMg/Pl71nWPwF5Jpk4eQG7gXYUmPVTzAAf1vEmv4A1FOO/fg
aGj0mfOV9tf7K4HQVAWB/s2g2yxKWuyWwYFL1Gi/2AqhxZVuUDDQ/48ZMqeAh/r/pS4OnAhjJTSR
Fd84TlafU5EhsTLUq30ZQjFA08L4Xhnw+1XaaryS97yN8+vaFlwmG3gz47GLtdvUSUTdL+Om69zR
U8mUD24Uxfe5mCYAzsXKzy8TaT1Wtu0unu3M7r06hNOdKlt5okuTHmY3rIOsQjzFC2um8ZTVeE98
/N3fCRQM3rn+HP4CYrlIWkIKWdek47nROoiUEMg/DbpwrsSJ9Vlf3Xm8C25ZsCSARwmB65H+J64v
dp7RQuKTy0Fkx5oqauu0oXF2htjYaNOsXWl7vEk61/VsAtPfmkG/nHMD76qJrgPrNSZOKWibAywz
ky3BRAscp5db4kfkyxHyQV5P5e7jd/pOhGJ5KmkSNLAMxkXw7c0l68MEUF1jT/mN1miDupO2M92I
qoW66lR5f9dZnWVeES979zULsiaxglUIjxevWcvHaVDZcrD+emTAFucEaVwP7CJvgyGDbv/xc76z
x23wGuw67muwqpe+gIMEXbnY2rCpmyYP0T2w0990Xa1PMDMm6Nd5a25n8MC/kDsagrpNoiZQVLP5
Xc1aJj01RizVG8K82wzqlMDuppsSRCg6fP/4h74NOWwGakfaYIxxaKm+fjGyGgr64sOw0Qdq1XqB
F7yxWnxXfEgzRnj/8WpvP8OaUDDHpCllMaW/+AwcNsOuwdttDJjyHhCa5StcEaJMCDcNIpf2nwPq
eqSYEtO/NcgvLtbTEB/Ih8UZNiaHvPUT0qv6q+xTF2wYX6j678uJteqnJCBBBDv0+mV2JoP9Xk37
jayTbLeQ635RIyDfoR6l/83xncNDAcDxJV1eWSHE0tdrAeabnVnNMRCEHv9bH0zMQaBkf/n4g11A
Kv63DDpnJq0iVgPv9XoZaY7taCfLDGnYtQIpuvhFa1WEbXKS5D+NIYVyg1uRFnooU6i/oyWfHni9
DOQ//iFv9ilJm7GCCQU1qwDr8Pp35GQDRkVesNVCGQcFiKt9FYeqN1Nwbj5e6s0mNcE0AO+D3wOX
C2zD66UABRuVRQzapnM6HCan7B/h9Yq9obVpkC5qcmXXvAnJ5E+aWP/wkuH4XCRQlFN5V87I9KIg
Vd3pSAY8qsjS/onQCYi9CiIYTHBYTvMx6l212MtEuVbUrG/v1S20ru4wImIk5VrUX68f2bTgW+bZ
oG+jMm6+lowzb1Uq9hdV4gLuZxPsU9mrNnQNvbmyw95+WJp/bN+/nDu6nRf1lIjH3gztWd8yXFnZ
TZYrN8hh9YeomE33yqd9bzGecS1TaUK4l2qQVq3WI0FZ31b1rJyyGVp80ORSWC9VFKrOlUvnzWXH
W7Xor6pAkoh5l9Oj2hA57PVa3w6TUgYJyOdHvt+fYo6SwILOt89Hrb+Sjb+zmVhJ10Gprbfs5Xmd
DIi15tgZWxpPSWDq83RaGqcOKs2on4x6bLdYPuY3AxQ2L0e17ffHZ+ftC+Z56U+sgEHgbZe+VzEz
8SjVcmAwRTPuZ7WZdgrg7C19n2tGwW+P6YrD4chQmHJ/XXbkkTowoEvoxtYlQ/fipE6/261Qzhmq
DDdxIe0r6eA7j0ZcJ2WlZcZdcikKHjdzT346wjGsGEg3rV1uzFgqXsHw4cpHfG8pmkkuRQB3BJzT
18exqOrOLRtpbhsomceMBuSB2kDuhzmetx9/sDdvca2BQU6Qh6/40ksFX1TqqDkg86EWDqrZiyJh
eyholfearB7CNBv+66Oxng3ZDdy0wz/mRb5BzpV0Yum0La2F8FkFPBYAkC9lYLY4gFz5ZG/CGoux
CR3KUu4HuvGv36MiCrOSaaptZ72cn/JmmEn4mGhCFq8RzMs61KkmRtbVck3o983RJ4hygZgYQoNe
ZUL8euUC4RKA/zwmMMgad0xXPdmVsHYEBHtjI+MUdBbk0Y+/5dvL2lpB2ORQ5JsaQLH1V/1TTHRK
7Yql5Hm1rI3u0XFqfTMx2kCzrcRLY0XFdHxBUEUzq22vVtaxLa/6Mr3Zu/wGagUm1/wCepXrhvvn
N6jlGCmKXfOBi9jaNOowgAZYci+Pw2szuTcFGksJfS0nLN6xc2nBVfeKHrZQO9Dbc7ObcZqj05JC
drryVjV+8b+X45oErRcG+S6k7Dej1CzNgdkoTncaxjyTnzoXTZAUxSjpTZA1Uy8L0yU5UroOdy16
YeWD0Y1674EpT+PPVhWVV5CAlyF+hcHb/xtaM6SATfn6DZsRkxdQl9k5o6OO0AuaD9nig4uURmCL
Dq0Vr46Q7UGhqRwD6IEIFaTKUhhXGmkXBNwVi//3foNvwfwAFMFFmJJW6y7M0dIzelVTAx69Qszg
pbIq3fVLyllj2syi7cx9ItGA9Eo52CJYSq07z2bUd6fRaXHTCexci0NEuMzKUXNP6TEI0vzKKFTn
NxiZab+IKKzOoob64qWIT5W+HWLm9uvKZ16P5KvPTCeCvM9aYzx4oMuxAVSgRsXOwDgrlVCqxwwP
vjvVgJRzcosa71K/DoWGPuewGnQCv1J8qtmioMlsofnz8Y/5e01f/pj1FGmMhbjgLvFl6uBGaK9K
85Rkikl3u5wn+H8qtxyoIeFA6viUMgSItSAtYJV5hkSLL/HzcGyl9Broi4ystDSsvaWzo5dWa9SI
FkPkWNvEiFMjGKwuOxW9OjmP+jK1PoQidBrR4ssL5YQjZvNVd/rqUenQhWEM5nbtWQnRsau8UEeV
k+ZzZjxNSVdIL+6nCeKpWxp3CHlPyg7Bvzk6R7TNjg5eF80mN0FX+8YAFXdD2ZTYL+j8zOWWKd6E
qTLU9R3etk20jTStnp71SEk+d0OY2UGX5fKnIhZVnCtpxpqfysr5ifhmiT5Q0Q6/inA2ag+sE/c9
cy6j2FWABaedLZT6lFfW4tx1hW7uJLzwZm+OGb68IgTpv7LXyYLOtY2o6NMsSYu3dm7N7klZwfg7
iF7aIavdCvJkbw7z5uMv/Ndj7+IL0+xeG7Xg8kmY1qjzT5ws1NmyI+QVznpbd+lh7NISWU8V1bnW
Y1CVHmJ9DJNjv3RNqnhULLGOZmgrJmgDoktOcsjCMxOwTt9UTlelCKGZZfh7WDJU8wB/iPlZVXKn
/TEZcY+BF6oK9QFEcPYEcVMrd3xntcP2z26XLJgkpENvUtJumeG6hWi5xdLMLS+EHY52Sqa7qbg2
0ri8nddqH/oDPcB1pkUEeP0GerpbTdS57kmMaKnWDtcj9m/6y6KZ4b2qkLd4gzEifDDFpXslhv4V
KXj9+hlsaBx2mm9M6i+Hr66YIbMWtnMaizCUldfBlZQ+XZryh4hRL32mSMzFL+jE2vdIdFbyLDt9
sH9Yzoi8QGI68+Db2Kp/n7W461qkusR8Z4yRGLSjlmZz+mzDqmlUhC8BY09+bNXKZ3bWklZI3RTR
bdjEahK4DVyJMVjaYdwmZpO5nyMtdu+ccDEkooeczBZeUercKoDdqtuojSrgNFPb/Ji0qaps/+Nd
+fedX7wW0CB0FICerLCwi2+ygN9B00q1ThNqV1UCuJT+861mNf1mKpZGbg3RDDurwIwX+WGleDEV
DnjlMYhFwNGbMpm6v5s2RpdWjRGc9UraO8pXt206Ha1rSLAomOJaGmh1o2LQWUAK7R/RMGs6ZVOl
0NmOwLpJdj2tyLkzLCc1m53ZrhIh4Ti59jdE8RLtSWsmp7pxMtQxAiFTyRe0nNmA/Zkm5qE1lLJ5
YlRVGvcZeLPh3DFcg3cRY3Xvj1oyWxsEkapk9Ipa1wK9d5Zy15brGMgMB16rKQbx0BZIi9266NE+
lqVowt6b7JlxkSPrJvxSpWq6AgPmZqQJ42Rm+mKHBvqPkpOjPHdonJ6MroRi7hHa3D2SJ/xYGL3w
uT2gyu2fJMmcMSjrRIk+f/wd317NYFCgroH/cMjr31xmZdGuHfg0PjdVYva/3GHUvxUZHLYdfZsI
EW80yGI2WAijFiXESPi4U1QwwdU6tUbk3cpU92KL1MIbOYjRMcsSbd4tUWVNgZlWuv1lRC3886zU
Y3KLWHgl9n1jtteIRH+NTi83JCA2i9kgAGTqlNdBIkFku5v6XjvltUxQHs5a53tmKhFSJxJU208N
HEjsdVq4bMLMnDFhjZEn3QyCkxz0MHSj1mvDWeo3c4vC4l0LZCd+SNvOeI6MukIZNixaRfmGX9Ug
nqIY8ANCoGNjcKcu8fBS4xEd/2xiIEPl0iImuHEpzFzf7VLuXidapie3KZCvlVVabOuYVPBKxfRO
mOQ3mQwHGNigE3KRUC9a7eRO4c4n9LEdeQRM0t8bimn0NwQPXT2Z7aCFd5ioJfIm7dQlGa/8gMta
hjgN+nFVewH/DWDyIiaMC11nwx60U2+jtn2DtF90gwJhN+A+H6rxZobvXJw6YtY1S5C3K5P+QIZY
Z0QuviJrrfHPHWmMYxe3sk3P8Ay+0AxvW7/N5vkZbWyp+7krpkBBf+f+48Pzlyr1es+B90UUSoVt
wsa7JLR0ltoaXR86Jy0qhrbwQycyon1Ie5UmtTGW1UvfgD/0R2OsM19PTMUitCuKtprs6I4M8n6W
4wn192nnuD2dFnWJ0uFhFWzUD+zbsUAsAYztNbOKd97XX7YovVomglxwr9+XqmVOGiM0cUKS0dF2
RtUjSS+W2ikeKwuFXIBEw2et5wbYfvzK1j148cYA0RJwQE8xfr4c3xdM7VEcX+JzWdFjCsBV93sT
XKG9g8u87DtGxF8+XvGyzKQFzIyUjwMygb+X3R8A6NWkdGlydmJmz58Whlj6s4pZk6N5JL/WcI2E
/PYYMv6l+UxIXft5l4iYaBp6RCsT9iLtbXPL041mMJA7h/ek0U5y56ghAq6yk/EPbKFTeaVL/M4r
BqKNJhg9aYSBL6FwFFsinSzpnhrEsI4T1rIEbpGpD5CurRs9R235WuF7WV9DNFNhnGlgmyzCyuXg
23RcKJIqIiTDqAnUBCCqDg8JiujypKhV27zkUZdI2sMtKuPx6MjOR0wkdu7HGiGOLWn73GZUgnLI
nwoMiWZPV/GmuDbKfueyY5AI6hjgEIcVVMfFtkeVuXbtNjo3bkjC7c3KkC0/h7Hrb5UZZKrXFskC
Ha40hJehsHhHY8pN/LLpQu0uLrEXibaAfpXubHeMgj1bL2Ll1i1zzA1wBHDkXpkM64cSagr6Xj0f
odxGohii24/39NvjS8N0nYize9Eu+qsP+U+4w2ujxlghi88ViIojCvqo1wwqQrr7JM41pNIUg9Ri
FdYq6+rKx/7bjH59hIHKgZldiVTI+l425grDQuRkSsVpzMf6HtGE4QXTUuTaEW0uURkT9YiBUrZ0
qGQgohOGNsccBWP+ahX8L3hw5wGTi/lpNloVTWg6IcX3xYS3/5yCVlk+9xaI+o1UErfCLWE29paN
A9fqkxCvpX0XJa2xcZ05M3yUgMssqIRo5EaOoHnPjVb05c+2UeqkvYvRF5PtBkXptIy8GRUGxfVH
nODEeTJEbX0alqY7lK1Wm1tZoOro6bDHUUpDeR91UHcuv3NWe3Iby0WrKcom5dtoqNGUb03Eb8Ly
yst958NaNCG5U0B20GO9iMtZps5rGR6dHWJVEYC+p7Zx4kXVvIwJ225hBB5kLXzz/74wPXI2ExwW
l/bGRe7QuiPFFO7oJ8bxfUYRkjTbdkDZRnGVlqqyKNIzVPVrld071RXof6orxBLxr6B/8fpEirgg
Dx/C5eQkUyOE36aD3W5R2IeJXeXO8FudEDn3UErR3GNoOstN25VltwnlaCqe3Zv10RiT1DmliCRt
BtI7sfbW8Adb3DRJ/EV1i1H10Hmuv4RZ1iwk3cWMF4qE378P6QDMp9idU/s0zFA1v+fzUFW3iugn
43FpzOz7MKH0BGEVRwbfQk1XHze9EyejHUgTjeQhWCCb7T8+3n+viNdHTDBEJZPlBkFzTr/YBh1O
XsIoVfdkcWK0A/RR0QZGl5XzY1NW5WeOCilBkUbuJyqb6itiD4MzMaBKFym8ZbDicleWqfILlcSi
u9KQeOfXcfYNmnpgQ6jG38CBh1ax4tDJz1PeLyEInBRjz4OpJVRJaJk7COhrlbwZY2Coz3o9IaHj
JWqSgHudtD7+5BY0UgNhhon5fUCTKLlG1Xt7imjCktqoNPK5hS+zm25FB01GUZ8Ha0yPiMaHTdC2
lDpMRzo2yi6yi0LuzLFPy/ZKv+Dt7bsWxGgorCIgTC0uMtERD5xsGKLqrCnS+ZOZ+eiNAu+FFrFA
6Wk25hrbK7vlTdsZ4Q36qmTeTN3J/fXXZ0hfPTlhMhdna7JTku88TOy9G47Ork3KBw0Jgz+ZgH9e
G+n8yW5HB4ny0a0e1Lw26sPHP+ZNy3nFZK6ddt67TbZ1sXNFKmqJ9hqNW3tRMTAATIFdDYYTX6JV
+t9HfX7RMLHEJm0+JpUov6eYPSnXFJL/dpRfnSC+PF08cnPm8m87zlk0ObWey+6cLkjSJ74+1OoQ
kJquuPXZmjTz3lJr+w5h0UjxZV1Y+UO/NAOGTkkxoy3sjaCmY7SiVJk4T001DqbtLU7YKc8yV8zw
gWCoxAe55Eu9n7Ikje9RfGvsa5n6Xznt109CUY7dJs0nVCJIY19/3RwcKJOoRJ6j0snSb6lhxOUj
3keOsRlSVz+aYk6qP9ZM2D4auQ32Aq3TZPzMWCnbJmjNSQ6lrTWZr9AeL31IYGPhE9rF11DD1OAJ
cln5qCYz902eL+G3MBvQw2oqLrigqgvnGbJIlYIPnbl1cFXAIAOMW56iB1I3iZkHSmqa49GqssTw
lTicDAPBVUdTuqADXFvswz4snO0y6lb0zYZ/NSAEitrAJqu0akAjK6a0XnQJewkBkr64jazcQAGu
cs1v4YgixrGbdFs+KvkEbDor7c7T4xY5pQncS7LvrDZpd0nG5OfQczwaTxvNrvNqNUrcDfyrUT/Y
SHKF+xhrihTTETQfY78eBAMgbOeX78gfWKvssxkize8xKNIRhrUzB01+OTq58sXGtAMDpthopXXl
8L4JVWAa1sqR1Bkwp3U5omE6blttVEZnxS61/kdsDQ5K0N1oHJOxVwK3R/otglNwzUb2QjqAkQwL
c8MwMhCUYm8Ei7q4ZjaCsvQZfbtR+JWlxHtpj3rzx22VRB6TRqvFvsWmC6MUItoPayztrwgGZC0s
sylz56+RRRmFqms66BlRDrXonr6x0hvHyNTyZPG6fM5/xNxk8RV2pLaGtItDsWLRSFWAUQGdu0jk
9SlbjEIv07Or0HzZ4VAhApiY5q0w2vC8EoR0z8H2iV5gPua7ggZO7JuphoB+lolA5qGtXml+XAhu
/X2ja/CDSUbAWVEyrw9qRHHXtbjLndnzyLkBxDdhP2hVK84yihLFLxx0NbDkAJsko6b9UYrQ/Tr3
WV6Qr1dj//k/hmJ0qdEoAv9MbsXPubiJaCnbsutC/awqVsWpjvPN0ldK7ymLkC+DVbSHVtZHGBbq
Pk268PHj5S9UONf3gWk71AdqYZUk4e9c458iZUJhjMRAcc/6AHbw97xOxR7YlCNWP+gJVYEJon50
vDmL7VF4ellEgPnnsrQM7PSssdIwcLDdCtM2cK6J/oxKj+IeoG/Qe/NrHYX97FpX+822gjWzUoGY
VJIMX37CyhCx0aV8MBXNw2fbGRBQnIBW+HFrd6vIRncF+LPuiVf7GJWGv6pZNGGYb1zqEM1OptdK
P2JgMpnlsc8q8eTk3dx6OtiRp0IyvPWACCh3+K6KK1PZt4Xcylnn/BgaOSZg14up7Iz0TactrnFm
0zpldsBPrP7cmSqYPB8ejSO2nTBiFIzxTUsKfWMlMkUYFQdIJzyJVMOtSLIBesyrsObx4sZ1f8Rw
v6ubOh+z9sFUUznvKn3ONXw1+lL3W9VRHsZmmJgXINBqxFhgIZ2abdDATeYnVVVM5+fqW/bbzNDB
DDI9wS9EKzAI8nVYPp+SehYTljCJJTahKfo0qGKnc0+lOqF0skUgAboqurpMOv3K1BsrDYhyihbM
qlpGX/W+as9jGjdoTCPBmBq9H3Vt+TAZWu5c2UuXkZ2WE/+sZQ1ZIBCPi+NnW1OGzFTRHkMrs/aK
q8W/KgYA+wSXwQ26DtVdMcRfPj5z76wJ4QcMHu1fguMbGEsW454ulfEIgkXdJ1M9+KGKGxi80HEP
j1h4iSGGK/tofZB/9zBHHPsEFF5It2g8XwpV1GltwZ1p+n3JlPuTJUKBoDwDlc6TKlOOK691TXfe
rEZIWc8n8MPLC1N0rsJUU+33dU1ZgRlFgjtgI0UdzNoU89VdLEL/Y3G8PuHa8AC6AAQf+iy/6Z9I
Fumr6VBVDvs+d60vUAShPdZOlJW35pR2SPIqbf4JV1AMqz7+noxgLh+XsED2BysSXhXiiRe7qEfK
abTRLT62o5ve2tOojIEylrrtFW7s6F7SlcYRPhQulmZT59N9iuL6H9kbwE3KNCvFc0ul9KnUG/nb
rtzx2ZiSKN8rKYYwBBlZJmdXAEz7WhVjPm1DptjhuUDODwyAHmZno42L6HPcmPHvCXsudyNKe/xs
dN0wbMMZ1+N5EU7v8TGUP3EdThoqg0YYz57EL6e5I/Hoz0jJtkuJzVBcpoGUfS8/zYmrrSZcyB9H
HthrVd9RDJsaKiCqVXyHga1tQpuh9zcoWLO8BSjSN37bzYPur/Tx+34qh+q56ix8vZRZ6yMIiIa0
1L1plNXvGI2OOy1e+m/lpNk0pviEz0AG8O9UlmT6041arTwWVps1ZCxGo2/cuhpWD1rm5RCXLRMx
JTFuq9CKxBYJ2nir4/8WHl2XwTp1r8Z16g3ukH+qmEekdy1SsePe6K32dqRXWm0aBJKt/WgtHcqv
VTyFftpOQtkkbYP/XZtn4cG0hgrl6NRu+ofZbiaA9BgtoBaNFnmG8K2UUdAI2h+bJEKWI0Cad3we
u7Ao78xEiyrkUpeI1oYz2KfZtJrQt/reOlhusiB0Vcuq8+ZqGpBnjpIBdPDifCspEvAq0ZspC1LN
rfogIov6Sjptql46dnL2LLzLfvQK6YiX2Ob4Gy8e1bodMoMuUJfr+qOL2EV0WxLV55u6RSjYq4am
EKg8Tyo+QBgYn+y0QOWSqUkrN4kRWd9shM0fxnjJ1ixbzJLxIBYNfl9VMS7EwDO3YkRIaafBNEqD
MWd4up8cmW2VFt6zF7HTdJ+SwVG3jbG0xR7QKDCVCT/JCNOJpvs1zFHzU1VrC9MqJdLye1OEdXam
YDO1HQqCjXbjhg26l01vO5+X3lpwBh7s5AzpeuwfErSvtXOWOvlPgT2e6i0LM9Fwl+Kpx16jdfXk
RITT330zRfUJ1OVqNdgbxbdkmZzoD/5TcfZgjYWYKMXsLNugxyzCAFcsO9wbUVNT3PRZ+aURDbY6
I30TRLonY77vDYbdG9MA4ABXaYqKTRotCBoXnAGIS2YjZYA3ZGXgUekM5gHwGMC8SOtV7ZGDqxhP
4ZTPwhMDQ3Q/BwbxM7azcdXrXrEoDI8Qwl76vOuep7TUvzjoP033cky7jaxyVfuUxH0f+aGG0VIw
CyLLC5wufJE8oFe2e8RF0vwFLJD94BSm2voiW4qHZUns5yJnChr0sWo9q2M3Zc/6kKv5c2mKSXp5
BCrpUEWJMW+HSMlbxXfMatQ0dsCQDkE2Lm75HQyd/O529vINS2H1l5oUtNuHuHebbx32WfgOt9LZ
uZhFgi0yQhAFoTaGvT8bZA3BBK4sw4xw4D803S5qj5qMzIRBrVQf8wwmjNdNnXUeEbUm5556C0vm
tgjLU9NOBuJsWPQEDuwt0EJCpXolEvd3k2zK5a5R26X4qshWWRVtVA5aag1N53Me2voMeSHsN2oj
QmweJrSXJWZw8RGRcRtPwqkYv9OpwfoR7QPKVbAY7knrMQvcLNUorG1Y1uihlhiSTWAZlvBFJkwn
/UZfgCdonVu9DOZcN/6QjO3L7NYcWszpnC9GErlf034wzRvcKt2AwZnVH5U2DHeMmhTVxzGtL/Zw
WSt8oVD3Fcd60WGYtKREqFTVSo0IcGpatj9oXZ0+anE5m8eKOzyGtx32h8aiRnhYRahr3aNlBm5M
RE5y45oojRx7lIGOypIx0S7bsLQ3Vol6GdrodRz0siCZDyXa6UTkyvgaF1oT7TDxlcWOaRUmSc5s
xaofT6D87mxNorDpza2GIRLuuWX15BZcb1/MJNfL+7qXAodiB6NBn/ZWXdw1xB0FKkcd/Q6lpS26
T9wezE2H5+oUGGPHBACkFP5MwKga58WNdPdLoygJiMe5KASFPVUStNrOptERFWFx0LTIGRmZmMYU
rP2KyhvTHr29O4zLMeJGK28YTwCSlqHyC+aTWNVWSSm7ryOsq+Qwuro85w6ugmemv9OxUONcfcQQ
2mT2bmIrkzS60gczdsOat6hDczA0RoNBo9GsO9TDgBvcWBqjC8Y/tJ+Q6nWfTSak5r6tZhF/CSs1
He8j2apfCSDVj86IlZslSYz8GM+a3r7QpHXHTZwvBCMlVAp4eTU960+2EWrNsXfCeNcwUE42KmhI
7XuRA53hxTUVvaRQPWC7qA0B6JlqwGpa1rrFCBh9dYB6IlnqHciepeYkT2bWnRd9jsTt0qG5/xvh
KfEbv7yqQmy8Nru9unTdr1lGOfakdc1UjEOeKi1MYgXT9c5c+HczTYCFUHW2P/ouGevAdnLztwvq
NUTwb4rxbCxAOQaTHVnazzq2tfLsLi5SHp42D3n+JWzYpwdz0bX4Dy0lfTUBCssvKL6Xzj5Kljby
nRz/IijGpnNAb9r6jOrmAsmqmPEmP5WajE/CwqBw05atYuxnRTSmPyamnp9owozfE5EMXYBEpKqc
4sbOo5PZizzy3SgxBZ6CjrpL8GXB+RBUoPqsTqq7mxWqNAgSlVpsSR6r8kdEnIiAuDYmI3VsZSEd
l51hI0UJnHS7fk5MPySYGEbAnbKrzMkSXpnhNX9LhILxoUYRkhQDWu+HAr2rrPawquvsoNYUtd5F
plN8Voy0Cn9ROprhtigNLnzIg+lWi8ACBnqCxepOLNOcbskRB4zlk469O2goh9yUuCu5vjJGbY9z
cB71gd111pfJHefIp3NoVx4gUJFuxsrNfzQI0Grb3B06fdcludg6ZjyQxjhVSIbmNu5uMhQXICYC
Mj9EWoGVx9tA7f+ISsTaocJbt9szmoy64wDeJgUPsmh659nFkt5AJc5xA8XyN8hDbDw3yjIZLc2Q
0sbGbRTSovTEIH1DCjwXdC5xucY8WRHJN4q3nFw3Hqe7DOyk9K2mtnt8DpzBuQWGIeO7QpRp/zQP
SrkrmN6R0rlIhu+UTmJ7HFRVNEOfbKSzWJNXu1B8IFtGmrgPuzarb2idi/ExT7v0c50B+tpPbtuR
bdWW3gTAqecXpRrodnu1jT6YPzBurveKVAcRtEluKRtGKCjaN5ZRB0NpoXc6OqDKPKxRu7r08iZW
xp96UlGJMuwyzA2bOxc7Ry/mw9Lr+AETcAr7W5aZiAyGOKZmRCqGhsGkC2nvGzDbp6hTZOQ3oyFv
EgPtjVvY0kno0p9rrPpUUQCixKFgoYf6Q7cWu0qqofKXmwa+6cjSlze11dbtgNKR0qR+RXJcnEdh
Vil7Nlfsg+itfs24Z6V8aGK2J8mj2SgiaJykITIzR8E+UGnlp//j7Dx240a2MPxEBJjDlp3Ukiy5
pZbThpA8HhZzKsanvx89GzdbEOELGF4Yg6kmWXXqhD8gEWUlW61w83AXObShd8aQt4/2FCvjzx7b
YUbC2EwcK5TZDTB76uB9CoN06psNdKdA/1x6fYMxctgmaCDV3uxL2mDLleNzVKjq/ZRp4ofN4Kk+
Bq03EreCvNCfQNsnkw+AnNzTI3SBXQYZhUNmSOMW3ENR6fYxxaPD2HOjtugbY+ucbWWT5uE2D/v0
xg4A3n4Same96QwbVToCniMOCjDpm8jw4H+ghY2rh6SPqt73Exa4GxCMEWQJtM2yfYYDCAdaBMGZ
pTMEzqtxKuif1nZ/YBNV1l5AHsHJrPGM5HFMm0k5WI2WHYQskXjQUer1HgBlkS6ZuJxqX7IpxYww
HXOR3IqgHrGvTtqG+Tac1Bs7TCMsv5OBAk8rc2li9IEj99YqMCeEBOjooK99qwJrSSSrvHzTIXqM
s2kuk/7NVUhI/FS61rAL4S+qW10LrdK3MtGMR/IRHQ0Vt9I+TxU4Cd+2FSeAZ5/JAM1iQ3pshSbX
d02EHJaVgCL6lHuhOe14y6l7FGpNpSHLyT7DtyL7LNC2Ce+aMcOLNZS2da+1cjDQZMI/imBVhLs+
dSdxNrsm2Htk+SFQvN6rvziB3sW3AP2jMxhMZ9ylozaaEvAtQnazJHlc7IYoR42oq9s6vWm6in8n
y3BcZqYa/uZ+Vgdy8JuqtcQmGBIcrLLItvBjHlGFChAQdHdVK8mcrTFnRol58CQtikgFb3iRECMw
xDSsNLkfIoDfnxRbB0aqD5l+EzbQlTjJ9kSeC+BU0vwWg8p3y8Zk03V18M122wGDFuCo2ymlKvTp
kjrVpuyH3LkNBX2jXTJ03Y+xNcHfd4Y+YIOmQW6+mWiI2V9EE5a139t9B9W/Mt2dYgxTvtUYivyq
iSBJ4HONyPqnTIr4e5Wp5vAlSwsMSdTApnvaR8ZPA8/l8ZPT0Cs69Foe/hDGBDVUzVwXCxClSOSp
CWp5m2FFW2xFnxn9TSJ1neEc7NptM4oqus0KJywgzyawhQ7d5AmcN62x4CIzojYFAROYinuG6NPV
tz311yu2Rdq/ZWRXEHlcszYPRsu3HbjIsp03WOq0zZEb7GymkVGFDQNAlqHwyc9p8+pN2SZ+mA1M
LWnxq3uGeOl0mzvdIPfOVJSon5qdhVJ5WhUvY1bh8+InyMSMu6xKiKSqNZlfnRi3lN3YAdzYaZHS
a9uK7vGmVcG4fcWxffL2mdAV+1nXsfl5qRSJ2loEQcPchpMlYNuDUHF8E292d6MjrDD9CBp7GB64
hHu5JXJn1rED/0Xla6kz7CVRMLEa8tgBueyim3gL1n5IMHQiioU4a3R2e0gYXDV+HJtj4E9o4AnT
r7Ikyx96pPV6kkQbuSYKHcxISATN/lOb1M0pRAQWUyVwNdbB4Xa67e20VH24FyOH9rc98IShk7oX
Wa6WnxIOz2sdESi2hgcYHD8PkDaxLysUF3eBAdriwbMr6XzhotWclzDSSPf9MK3qVy2wmvhzNXiY
p7tNzRUAAraaPg3ISnv7fhwzdQem23sjsnKPISYsSr+il0CRhnsL3pBNpSGW3+JPsIcHrH5tGJOr
m7qF9khJBk3Dx3Mo/GWHsVSp42xF4kUGhwDK68dts6umGf06JkPgJqgfkSyb4Wp/9OsQEfOCwNLa
m0I29dbprWLau0kTcVql6axhdq46kqAgYWXAonVm/PSSx1Zz70Zk8dExM+EoovYc77xM6vugcd7q
krn7ysMtZwZoAsM3h0TFyB81VHvRtm8zr2+9fLJvao2d7hzaagzbdmPmUcb3izWz3zjtZGMZHY3l
bZ0opX2Pe1Vcfq6yGgBMNWnhDyYyerStM0XJQUEa0KlijznDVrdj67tLTfZqpN0Y+WM6WfkRp7P4
nMOPTHYEMs+7idxcP/UjYcrHg3oo7vPas/sbL8L//MWj1WSJfS5xtNV3tAbN4GcUkty/itqDWAMC
EOHDflOprUx/Uok7Y0aLjnbYNuPKEtsUakvq53kUSPo1WftTDzB0u1MVJLT2ggF0+DUBf9IemyIp
t1VOeX6UbLBqg9IOZGYajpp+3zMR3kFbtIZNXRk4j+i90+GtPhdyQAFyoZu3+UibAp4UQfuME1Wy
xnK+/la/O8eonALGRJFn0b61jKyKBtN0jjnMhS3+NOPPcgzFwW6q7FNJp3H0SzDqNwn44F8r+2TZ
OUZAg34xmOxZkgu07+UhmOjJN5GV2keFB7uVCDLvIpFFz05RdT8/XmrxlFg6AFcDUEm5ieQSLMvL
pcDVqJAwav2k25Sbj20+Ni9E2HTcDg59htskULXvWjaK8Gg4jfl3c87fq8+iUkhLzYg51bhcfZSd
gQKjrp9aOve7ZtCsn7Rluo2Sq+aNUmXudhpmQbIU2H2j2NPNxw+/OP6/l0cX3GWgbqKx4S5G0Tyl
SeE+GacQaaldV5QJJLNMf/FSiBCb0jXltPt4xUV4+70if6FFyoyVjGaxqdJYb71AKcwTlq8YqiWO
2b3gyM4U36TjsIJxX4yU/luMy2y2CyHuLC2FxpHefFPm1kmOYL4eBkcq/2KgERApDHX4NKqJYPSB
aOLfPyOwHf44yIiC2b38qLzSWEE3yz6BP0zeFAVewwZUhHNrYpC9hkJ87xmhqMI0R8mD3GaxmI7d
QS+pIk9glxgqxYOinHALVx/1ZIQCI1RpboumHVZQvNq8Nf6YZf1+t4x8cInA22cG8l4+pC4iu9aL
wDyV4eRNm9EUiV+3rVNusEgatnmOFUujQgJSYyWCVWKFO6f19O8fv+r3f4ZjQsJGxtEwvfn1/HFd
KgV9iEFxzFNnKNq9OhjJ3lZ6uhcSJ5E7TQr71o7H8ucoIvcBAlVwU7SRsXJnL+ET88uARDFLCHJM
oZAszpFtVbKouPv4CE1bHaETFsOh7IwQIg0WjmRTkMU+T8mAnAJYIwHWsO+nOaCI9CYRZrWmsfbO
waZeQBYYqDUmKkssLrlrniZ1Yp7I0yCp1ZHYy6LXd7HjJfcyKOuVN3B9rBlxIO6FLD6rAv28/Awi
VkvMEtuA2gsbYp9GdfkVVWLmeMzb65UYMicJl1uPqf8MdiA1B3CynP17zK/oBZfJCQNwynRZx5Nx
GBoUpgxbEdmO+p5OBhov1Xcy0/SbR33crRHmr88dQE+yGYI3kBlkAC6fWILYUQqqiVNB8/iN39Nu
4r4H/YFemzthpBrqdxj1jX83QqaJaAKkI19jz6EKsKQpaVxKXdg3xhN8hCHfg7H2m7Q/WnTEETUD
Pb6SsV1tpHnz0HSe+dn4PJmLY05nkC5epAenIqFNcCyZen1rNKbV+94LG4lt6DD9HQqVR2RJ7Bxm
6AERVF9EtHwqMG+OXe/UWLJsj4VnRYcqdbx8W1r50B/UCbuplde6BGX9XhR6PyxCIN3s30UcETbo
wxTN56dUw5ANbqCa198SObnTeWgGM97WjeY1t3rlpZ+Y22vjbvTCMd9kqpoNx0pWCBd3vS3WRFKu
9jrzDDSw6I0xRYexsXj/nhitMioL75Q5sn1J6j775piCqTXQTiYRXZWorxVo5fSUdxkSwJkTreDV
3tkBVCQw8lQUhRCEWXyOTsuqwhjH8KmLAWfoYaR/D4qo2LiyDpNNoqXhGgT6KiXjmWc/TRTlfhuG
L0ugwFNSjddx6oJqUu4KI82Oaem6nObBa3Eun0pzK6JM4ANFXmWs7IWrWIY8E5BVNh8zCBsy1OXJ
TjVcj4aoip4E1Jl43ydOemjKhMyX5vgqSmIZy3ivAHfRw4INwzU+v/0/7q/OkFEe9FXyFCuKPOLe
rJ4nqzJ+hKb1De/RmPZ1AVee2WJarRzt67tz/qYIFZKHcX8TVy7XNorGCR1ksJ7iRlhfgnxiiD0W
6lH2Sv3dFlbxnIOL38gAmRdaaNG/gxnqK4f9nYNnq6SB9ixAOScTi4SQGRzzenQ0TkYzhLBXSkPK
52jAYPfRhdAw0UsvyF4io+2B4PeDEtyYSp4Mvlb1cb4ZdaHf170+TSvbXp+f/uKWQRB6VsqAYzwj
zZZZnKJmXimG2DtJvC7Dz3Ho9ID5+nDaI6dY5PtIccfgUAoGBneuTVdxI2l47JByDsMbt1Sm+jDE
fRDjFebG9h5PmuyrLJkD3YWWPYDXwErmxDRS9fat4w3/ulHUfZZpZ05PfUUE3ADzrEqMow3jaSVp
mnfw8tFmwV4E2ZCxujJ8ieNk0hzZccBs4C1ANAxng/zdXIg6sgQNG9oHUOblBh0eOMmjzvDLqZN7
R+2ylcN2dY3ylvkh8O/QnOJVL/Zgy63j2Dj1nCBEWcCtsQP/Etpa7dAx7sPOp+EH+Sm06/j545fw
zsLcaTOVTsONBS3hy81vMzAuAiLQybNqDcF9PQ2/RRH8hwOIpmFjJFN3FqFYFaG7ji4kZEB4LLDT
uJaYc8D/48ATB4wYrFP4xOBKy3x11Crmn7StfUsb4hV423ViahKysQ/SaCnBy1oC8F1ALnmnJeFT
m6bhL6g2TXKQXWzIR8BYzDlGu9HASMb0s+4zSJ3FM5N1pdwaWlIZ20atlJVj9V7QIczNt9l/lIBF
dFXCUJpVZ4unqAfgVXKZP7QF/pyOZgg0SmVU0WJPhiMtzQDlDqUb4K8Jefj46/92BF0cAZv7jOuB
c2BfsRAZZQ9dI0Pv1CttXh5N1AZdvwgSPcGFy/GmXRYV2JR7EZ3MDaR561toNXm5Lc00bm+GQsmD
lwD568BXzHT8NfRGD1jKq5xHvRXZZ3QHROanHYPzDfa6+fPIdN4CRTJa8kFxbbpTrZmFn6ZQpL+c
lryDXllu3NdeO3T7MDHi6NlVo1Zs4EC4chNaysjiblJgaWMiJXiraXW6s1rohIxolGjcMGaDDW0V
jGXb1G1SBDgol25GVOS9bVSnRfQzRr+fzhtgDj+JZ337pmPf+3rUNO6eHdsIf2YmQsPx+lilQzzm
n+F3d+M9LRij34LAFtWtqk2q8cp4wRxvG4n43o6+q61tO+HSbWe2Nj2aBVcY8vYaIiJJHL18/PGW
+H+SNUIFcYvjO8MEljjKri1SJpl2cJKIO/+Dcqf9JeqiWmwFQCB7C609YrQEKhAtixHNHT9r3Kx9
07nOQh9d1CzdJ42sO7/uKvkA2gHT4c4t2p+Y44YRXS0rPST4G5Qrwe63sMhi19GJQPSOqEfF6C2K
higfUGcIPeUkpjzrtqgfIYCCKOOo8gMsIe46YEjVYygb1T0ocKbqnYnZd7ZrsgAsGe23juqq7o2u
8pWhVZmQ6nYLtLOJQ3/qDe1tClR2hJEyzdD6OHl2MjU2d2U0qcNWkzaOsMh8ZY8WCpHjToE8wsJN
FjcA4Qa9Yr93wLZ8D3uqY1rx0vxSdGO1k9ACViLBdV4J42BWNqRORb1jWVnYklGtPRr5UwL4un4E
rDl9j826ix7gyVo36GA0bx/vm+sVaavTUiePBmYMAfAy9IrBkGWReNkTeiq66tOXJX/InK72w2ak
I1ysEVPfW5AYY8Mpo1KlOXO5INBE5NGCpnzK7N5lWNsaiT+2afRPCVFHO6hNUDYrHb3raw2RJLio
3JvqbKS6uNbSUMm8SWvLJ+BXDVPFzPnepMakbdosjzdGmyWVX9OLXln2ukwhn6BE5C8QrObSZwmd
XsXFwzp/6gG9OA8YlwI7QtK1+scyUyS0AJpP3i7qZ3zzZDFCg8ukt3W7ktK+88I5VxRL4KuRzncW
T985WLzVZAxPmT4lm4ZZ0o74I77b0KP8gtxrJXt9Zz3UrYCrQ+VBtncp7iSHsFfMNq+fChDNBzx7
fng5tCQb/9ZDJHKxlrjN8eEyfvBoTE7YNrg4ekulZ2xRcoZZRvUUJDGyi/EoEIJwpZYHfloDVqy5
38WOnELT7zrat1wCXZFGT9qAae72r08Tgyqs9GbONzOkReKuCiMp3aqrn8Ig6A+hPpX3RqIBzrAD
6AFwZvuVj/u7Flo8PduaoM8pZhC+fHo0Lk2k+FoYhJHZFNsA8OYb/ajBu5lKh9Z1zDgdSk4TsrSa
FYifUaIWjyrKmzlTYGB2Gz2uXGtjq7li+HahOeioDbrnK9JMqGgrwyy3TZir+UZtJ0gALWGECbzb
Gt+NjvHrXtQqQjy9O3oj1EGc4T97g2OuXBPvnOGZH8B8DAouLpCLXewBPzMGW6ZPVd2mZ4B5OFpk
Coz62OhvsaRJjtwux4+/5jt1mAOTYpbxpfvhXVW9Kn1ytYy84ARbxlBfKUB66h2ETkTI5HEszW85
VAEUxfsxVx8QPPSY5yqquB1xGsntTdDJ8ragGb/WWnznl6ESQSE2J42z1cgiY8z01AawOTlPZqbm
T2w0xqL6YPyo+lo/2DigfdVFLPfCa9kDIUrktxUoCn0TgEbIMB/Vxr8+9YyLdG8eYbhE2CU7BhRm
5DRQeJ8YQSe5X4822IsqCgYAiq5+XyZtt6a0eh1o5r4yyhVMMiBML0t1FBH7JO4S5ylFDELx2yJs
N7yE8SWKkcREp6keVpKs6zqFFWmoc8RRk+GkX95dPXL8sLlYMQmm6buIAOukM3Lar6u82328+eg1
LAMbSrIqlSA3MwFVXVZF0IwqJp7C4/5wpvZVmBIZTd+Noeq+0Y9phgZSgYCCWBUSF88h78Et8G3b
0Hwh5qTeN2kYINh8zno13oGLVOpTHjRxemMVdqr+IhI09ucI9La7LRIYYq9SR/iXJHmCbhVPhQ1q
X+Th7aDGSDGpriTfwhZ4OKogos1zKI3QfFBstUv80kIShhcBWNN4pVOF0MHtgG0LGX9HHy/dQnBS
xlulLfRPepg1VrvBPkE15sSyBcNsjJ7+olD4c0XRYjhT7XbTHtFcLdtYmRHsCwOmu49AE4gSJQ6c
r05ndA9zap/c1Ay591Y/CLmtoGXk255IgVYn4muuHyrqIMZN75m5+tJWBqA/oDpJAHinnk6uUmEl
m1pe9yZMJQZPZhXqYyZ79VkbLG20fSs3u+AYx0UZ3NsihKOD2a11ytygyX1HT7WvVp5AtKiQwv8c
F+hEwxIwwCkUhtR/kY9axpecY1jcFaEFmB2FmuptEmX9Wrf00Q4A/5s7zrOCVisCbYDfkmKMznXB
5NXo2/RbjdX2KTJD8HkMlIKnLKEz5Vhlkmyyjn7dtkDI/C5P0SHbRNXgPNltaHwJwr47J04S/OwS
T0t92vB5duz0MPxWepn3ix6lFuwcKavwGa2/ydhkCcWAnyIoiQUTGOT0ITe6oH+I1b54Q12WemrU
YvrAleEJUJ1pk7ooZIIjPow0Dstt5DWqPFRJ3rxNyEC4d0ITceVbCo4Yvj1EnthTLobmJ3cKpHcC
eDDzd9TMvnP1sX+h71nE+8b08jsSSNfb1LZbVdxXmNRuxmisTvaUS7lDfCTEqCa2y5IybQ4Ajqcg
k6EiIPvDcpzitS31PnngocR2Gju33U2Q0m9hDme6b/Zq2z+PLgo022lqxmFXB0n1qwwCsyERVftp
UwROm76A2VT0lyosjAFiQaM55wB/lrfepNB9BnoEE8dVE6XagNEEmA2tKsKdEHXIeguyeZw2JRJK
QNy8yZJsc8Zur7VkLrJpmHzDClHI9TheQHhBREpt2LbM3Yt9DHKagswr8ZOL6MWpm1itIBHZeqd9
63KZ9d81EGT6YwgcuH02eP3f6OUU3ZspHK9HWsVr9OIowrS/VzutLn5AOCvaE5pOEx22HoruTgm7
xvnZNmHc/9uIyLQfGo8O8j5DfhEAg+3K20KNMB+YxRAg9CDm/moljfdYmkFt3SVhrQ7IUoDE3Yy1
ALTXj7Ckwm2gR8HDRGMhu+U/THdy6KsBf/oppU+ZksUp/tiTxdy4AWXnl8xKxGZiTCaP6VRBNgB1
Pk5grzFX8a0wm5ztOJmV84R/VggqSUkad6tkatNtZF31j/U0TdoxUhXlADUZKDCKTggSydA2Uj9q
x6jb555Msju9Ssd+byC4GR7tCTjLuTNLr37geYPiJY7jgWoSXxb5qAF8/GxKGWo7M5PZLznzPFeu
yqtUhlvbI3KDbgD3Q3FweYsYNE7KRO3HJzXUrVOQuNGMsg+CLbo5sr81JzBUhyANkjVkw9X1xcQK
FilOlxQC6HotFuaGCWEccUfbaa78g5/8WdK8iICMQrBZSUyvLmcLeuOsve5S5Fm0By8fUjXbYZZ9
cNHP7ApMF6bsTVB0wQAfLetJl/W4knpfN9Foe4D3np8M/TuwOZcrTvSYkObWxTNUc3ensYceoqHI
/0FxQXvQ6ma4hT9vHLTJ6sZN47ZB5Q+d+e3jW3tZ8zHtxhCNLiZRfR7ZzWOcPzqZEePODCWO7Fkf
jUL3jZJxmNYW0Rt46XiPfQpF3pRa9fBJ1n3rok/Wrs2mlttr/gnMggEJebNvmbNIUuzYhYfjhsUz
MFU93HozyteBuZM8ek4s7/FJrD8zq8p+ffzk85P9WYiwLMrzDKhmr0LywEUPV/Qlyty1Xj67CHQE
j0GeMyDhUzVfJ0NAGwq7ItxmObXCJ8Nts68fr77c2vPqs38Jn559zX67fO/c/0FXlql8poERpJss
L5wTgs/d0W6AY69steu9PbP7uZ50G7Y92cvlYlkBTs+11fQZJbEq2KuxPvxS0pbnRXw/a24F85eV
XsJ109rSdVqySBnAAmcau3hATYFAZRKHnxoDT6jUCvJtDPUQdm5F9uWVWgnwFGLDdmzS5q0sUDKj
XzgKkj8a6yvF2PUL+K0IhNKIS7rPm7h8AYi+053V8+HJ7WNrM8aa3CDJKFG7tKRz8qSypo+3/Ly4
tTNuZTIALAsAx2/dzj+OFYBYXNtbY3yywA/7fQUVNzOS/ssoC9gRH2+l5cOhj0HzDSPSefrnwA67
fDgHNpwB4dN51nupDhu6ZsJHm2pwdwzU9DczLIVY2VBXczWeyJn7FwahGXmrpU4F9pd9AZayOmeK
ofPpZo1wYPXI2iGUnFRZeNPWSDF+KdSBXJ18fgKHngzGWxHqzEBrN4RWh5S3gxYuYHTYEkPsxvuA
I3BvGYHNBWuESrMRGbLr1P6dt0eauyoR2+/77h9VCYevIxDV7ymK7vbzxy/0OiAhHIKy4OzaPvsr
L7auZ/G/1N1cntusLP8FoZre19QH50QO40YZGvsumvr4y8eLLtVKUOuibPotRUcfCvuWRSTO2tAt
J1RJzpnqodwMeyALN60ThYwaW8c6CiuFJIgOHbprY205t65Wdjdlo9TGweiVrvQ1ux3LA+XscOON
ZDk3CD3I4enj32mymy7DJo7vmNg4ZLfQxax5N/6xsyMLZExSNfrzWOeluk/o4sgDtlD6ypFdniBe
BxILvFZqcJqgy/ocokGIrIuhP3dVE4/7fHL+sYCeRRutUxl3/P1DcVTn5wGnySj/8qHsLCnNBtn3
ZyVXoi2jtlwcncmoxpWo+N5D/bnO4s5pXS1OezXQn6kFKhepCAAJPqqjY7Bl/gOi7OPHem85D6QR
9kbzvbqcfpdD7ZSDOxnPUaHDFSjL6M6yovSnKpJ8rWt7vS9oyet0GYh585KLOyaKc+mISKfSCJL+
e6+Uge139Ftf/vaRmDfMIhjsD8ZVzvzIf2y/qlJ1TDnz8BwOlVaQqsiJoM7UbRPFtf728WLzZ7/Y
63QpSUnAdiBBdK1mYmP9oblVEp2NImnrLRQH743CL/tmua053gMXi85WFJf/TkiwrBnKX0WheXGw
QiY1Exqny6kvsAED5uUozlRNUe5D9c0MRGtcz4+DMA0OskzyoxbY00oT8b2HRjeQhjioOIRqF9EP
YD0yO04dn4WsA5qHXmXukG0Iz1M8lecimcv6vlXtyEfywf7bVIXTN7dRgI6hgoTg7eL7OhNYFqOs
UDOJaeMafYJ2zJArr2ZTlcdWNGs9uasjMq9Has2mBeV7JX8GyDMQGfjCs6kB2r8VvZaV+6ENUmA0
qF16Kxfn1SlBJHzGYM2C0LpL6nm5fXW7dnQSg+4MWVhmdE4y8x9vKoeVg69fbR6DBgZvj7RHRf/D
WQQaCIgp92w2nt2I9sgPyI4GfjaVG2ILWHftJ6jFUDj11vYCaJLMWjO4XlVVHXLLG29TB9y+n9p9
M90EkQXzV1ol6qZJh+qpoOod6+m2gmFVn11XlDfQI2vNB5jdZhvoTWnkI7hIVe/LnIpeHtC7Q9sg
LnP7pWjr+FVEDZqHH5/Vqw+Jmjc3hkO+OcMllm+2Jk93JEp+Z7yIHXAZg/NNG13453a7prB5vRT7
hHYqNpII5pHcXn7EftJDGD2iPtuekGchEk+HxN08tQPo2f3Hj3WdaaGth+vKDNIB5oVa1+ViAG8j
gPh6fW5nTsshGJr0xukxQdwgXyrrfz1VxjBYk2myDsJoy2eg/0gTBBNGfhscKDOUE/MJ5Zut2jjK
aVSzSt84VTMAH+hCs9xh1z79jEOXGUljt/q/FtnaDV2AsdwrEs1fDJlEU6F+gPzLCrLlKtQYtL5Q
uJ2ZExRBy8yVI14nkZ21Z81pOjT66zKEXV62nwe9Lr6OulPuTCMbDjFd55XtcpU0z18Pa19OIh1y
JteXr1XzMmRQ8Mk7l4JeHvYAJYNzc8jMdlNHatUcMhFO0cqi16eS0zjb17kzbobRw+WibUVS6ZS6
PGuV1mI3yKwVdEoZS2NLutY/5PFMdW+Sv75KiAJUPfT/yQaQZNcv161rSP2RUXdn3WhiVBGTRr2F
i3l0rSn43rHBI3JHfa2jcnVMTDx6kV8zZyQuGdxi53ZiqGOJYvE5b+lp+rkHlgOdDSXN9kHvpOXu
45NyVXEyTXVspiooAsMWUZf9FFBH4NtyyMp4zbp3UcWQXBN9fE+n71NUFwcb0aLH2YDlgUadddPy
yA9VDf175Xcs57vgq3lgfoZHFjTPui7fdj5kGds9iV+asJl2ZhqhRoH9ImzNIKhB7ZSTaO4RVykD
Py5hE/gIVBM+O7tZ8xC92m/8Ep0CjZ46uG8Grpe/ZBa5YFwwxC8G93WyFVxrhz6a5SrLqf7mdaOx
I31fC49Xsz7KQsIVqBC4j7MPx2LZBnWyLhqc9AUJvfJx9n+L/VLNjGPdYyrkB4qp4FQluqr0Taiv
h9otnU8uACoEmcqq2vENGft+/FUWrwIDb7JgEPBwPCAI0sq8fBXK4OXgO3H7rAoItiIC0pnEtdgr
amTeocZs3gXkPSvBe3ECfi/K96cDADzUIHG9XNRuUTNxXEwOGS8D3kjz9FZnVAXhO1tzPlnEs/+W
gmsHfmMuIt1FPHMDqsamNfBTDGJ1WymGglpF3GwjFHLvFfq2K4nMe++TJA3k3dxBA4R3+WgG80RA
Xaq2r4tEf9Ql8OY0Zz6DoJC3MQJ0xVqOwP/zPsGX0gjCNpJq7XLRTB/tuBo9LFtdFT1gmdQ+LD9v
pzJWXFnqnfcJipMUHC9cSIXLOgPRkUGH76PvrRQtIRTikOfwwWh63ycHMlZoOfXKZfjOG2VFlqOA
msm182X5R2WDD8c0Q4b1fR+Gwxb62XSgOnCQDhH1vT6KHyOa4zcfn4p3NihhgT6dRjIKUGERqoRT
TfZvjxVlQGXG7kyQ8o7L7CZGnfzjpRZ3/bxBea7ZQI0IjYTh4u4r1cHUEy9Q98ZQ1fsEPdxtPoTF
1ihT3M7LbNojhFLugKGUK1t13vp/VHH/rUwYIsunBIaYcvlizdod86jN1L1Wjs02dKbqnjHr9H9s
GJh01Evkhsg0zhvqj8+Hd460jQRnvrgM1b1bDdMGnazsUSd58nVF9v/HpwNVDbCEbGJm21yul9iB
DFs6mftw3jP2iHg1+tHZjTDHfz7+cu9tEu6P+Sonxdac+f3+8WQZwqZ2j7zQvtTMrn7tx6y1TwPq
DNPWSwxlRZD2+uBxeTOJ4c4iiVfd+Zj8sdo01Tq6EcToksJ8r5hesoswGj80Y5Teqkx5d3/7dGC/
CGOkkIQVeBSX68nBLidFz839LCN3Y6a2thf6VP2wEa96+nip6xPOgIkhB8AciI441F8uVXaTrArg
mnsXtJVV+Vw9Sfg22KiWbq2xQ3nPRQBqJoNHySo0aI6Nl6eAXh3aODZ3ER2N3xXjH+911OinWlFr
7kEUO/kDg1FR/7TJw9LGRwuxrg7dAAB1b0kUFR+ghVKbYh6qZ925RMiaZiK6cflKUHjnY89FG0MC
kPQQtxYXJOC/UhuCzgIsjRYwN4ir30KLd/djUzCnxqJ7JTm7jkK/AywjH+yOTUZvl58ATfAeFYUc
tgbM/T15afQtcLv8GEih7uJKaT4B3UBqBme9lfB+/agk/Qg0QIUnSWX0c7ky+RkRvjX1veK67XOl
p4m+id0ObS0N4MiuSk0vXXm7Vz4ZQEg9aC/z3Jagay279MIB8Zu3g7rXBbIsTKgtuUEqEwG+rC1f
p84Y7rI8Bd6Nih6020E9VV1ZHIpp6M+mUw07YKj6yiF47z3QjkSlHIYWnpaLRAzt7MJA4otEzCzE
naU37Q6rm/xOFMX0UFru6eMzdx28AMPN3ut4Q5GTL/M+PqZbamNo7I1E5A0Y8mIq/EbYxb7TvHBa
uWqWqS93DUk/QZkpE042qI5ffuVJo5VthpiWNQ36TKZLZ8duWv1pkIjnMNqTW2tKnE2EANGbItRv
yJI6m2wIBxjFdrHy/a8vPn7B3LmEokL5t9TpwERRG1qt1vdlmMlDKj3EgXC3FcXKobr+pKzDFuNq
oCtLTnL50Gqjd10qRn0fkbkzvoC9iFFydpcVnYLbgfv28Sd957EM3aa2JKGnil4OSprEzkOBvcoe
gh9NWTDLD2iKqp8/XuWdjcPTcC0Aa0d6YJk1lK4E2pSr+p45uHmWg0Ak30v6/q7Nq1b3P15sfkOX
wdlD34AKhWEHrMWloc1YJaOlIsq4NxshXoXiWa/MFcPpGHWt0uxKC3r8IarNZI3M8M5T0nYhHKIO
N2eBi9MoYZAxDtHnimhq79AeqiNfgf2+aUZFffn4Id/ZJqzF7cMEhDP52xvtjxvI1RDsGcyOG4j6
7lYQubaxUZo+ubDYCScRf8dNmM8iOETQiHxG7r5lxtm49uC2jm3u7WQKblKkdW8dBL6OdPTNLW18
c/d/PB9dyFlPwQaxsjj7ZLS1DcjWREYytneePmr7IgnQJZ7rsJGZ5sqNch1sfsslGCQvtHUgf84f
948XaiSjMNzKNfdVTedjjxab86zgYlX5VfA/ys5kSU4ki6JfhBnzsIWYMiLnQUppg0kpiXl0wHG+
vg/qTWVkWYbVoqvbqqoFweA8f+/eewg+1n3hGWHuEb0aaq0Y041XimC/KEtu9RrGotVeXHI+PE+c
ElpJFlyeKtrbZ7XiUndW72its6vZ/Z04a7WlH9LtSk/9R+k6yyw0Gn41QwJeUf1cQZHm/ZKtNIzd
QvPuNmlpqKXLnG5ph7bbiWHrhcfpw7LD8UgqCFZKGevP+dIOYJbIExJBdoPZ+1rINKYGWa7w41xY
DD4ciEkdqwGXz1nnn+dhILOvCXDb3BrLkMkTt9I5OoV5SdT18SjUAzQD19eeDt95nU2vzKwxCzp7
o9GsanVYmGYSEuU8i0vp9R8eCo/Fiq0xLwVuIb7575/TxSrtYW4Gfx+rpCAVznIPcY0TzkBU9h+j
DlhCfVwcDuxDDKl0wc++RaVn9E5jdT48HluR2A38KXY16zq2hlOpa/GFBJWPV3HlzLJ8sguzWaLP
3vmpGIvC7Vt/b7sIMwGILqe4s7ULe73gfOkk1ocvOEN3SmXTpKf2/gpOrqdgQA/NBsOn4YYWtsG6
vxKYqt1NkLcmHttpdDx5w9vCJTUNVcd71yLc/AjuyIVYGMBFZ2UXoNFlX5dDVGLVtZBdCNXvyOYz
vpNTWP0m3Lh/kugQ7piyWPcOoOKSkrFULy1Zpic49+aTnEckydjefCMCQ4ZUVuaJ85bPQztGBS/O
zezr849Umn61wZ6lTgMxnTZ6f0ArpCKawXKkscSqVNjtAGDaUzFGDq/XHxJpNlUUmKXW3OrNNEzX
cetZRFSXhfsrsIRdReTWpc9oNeUP5hwp1EmPjsV1ImzkcSwJ3XCInSG5bcQkh91Yedq0I9klWzZ4
jqpm59lJRRRkoefe1pVmYtz7fSt+ybGp6v1IY2YbL7FBN9aZF/nLSirmZsnM27iVtgURCf2ow9Au
6su0KDeljRKzPY619Cmt3NkRxcFwUJRb4eAnBFRvzKAYq7takFS+BYnuxL8tex7zLYVAb0cYbKzq
amhngv78tOoMEa2i946LZ4/s6CkPwSCSi4gAOtSJ8Y810kLSfL5q6mGef1dt53R0w6xg2hr9qBTo
YY9ZUIgIqg/2QptGe/P5V27dkv2zVIGqBooefQxiwXVGe/YoDnUP5jmdyFhN8maft/awqYwGvXZK
DOduZNsbgo7PrmqtbrY9qOULxz9/FSiwKch4IVhMOJfzTfREQDm+HSOHzjA3x8ETP+JprHd44Lud
ZzbD84Wfe348BkSsWXxk3FV2QCfw/avnmDHx1qmXHxN4fgBeArPqd8DuTWcLhNyyNwvNanllm63p
XHmi84m1xzNwmhd9DPbejLJl7xE9vewIwtDjbdf1uh9Wna0UjsXML743IoXWjCF41m/AIBfxk4ua
oIksiDXdrZoT/SgxRmCpJh0LyyhvwUOFKGz6OiSe0WzNTprDxvUKdvKOVcweQYgugdxOJaFtV+Ak
xWZC/VaE0kuoTND81f03SLe9t8sKjRzIspjSZyToQ3FXxKMNOZCIg5CPoPdTnzIizvsuz+vboE8N
a4/ILDUOZm4Wfww7L5ya9EW2PCHrRR7cS89sH0U+Jd+4U2TRGtOy3OSGyKYbz9GWrZTdkD1JURX6
iXOds5+Fg2niS5JryXI9LArFa2x1XrNPYBnUflQXhllAXRPu1WwIIe+zua59Uq+DpowCJGU3QWOo
7JdFmv+ePXY8bgq9oUDZOmY2YFFA708bwXUK0i9dI+8R8hZZX5mv3ZB0c3uQWcoI2+/KJduT3JkY
z3ObBN4QgthcnKPJXlHbkAfcJfeWyvX5ybUW49dAmWWc2HMbSEXnNkh4Pc2yWhOprSSycQJMr58/
iWylzl49BhdMVsjZWE3Hq3b4/aOI8F3ShPGbYwKMtBNRx9vh7ZphfeFTjTxpEA+89v3O9yr3GUDA
/CdIWBbuW0w0fliAkAfi0JP5HA60W8YDYovsJ6Sp9DZp+IRvq8mOp4hpM6nNGS9EYjHI12MYhPlM
CFiVpWZ9xzMu86iuEOLgZV4Y78ekjjf3UC9k+4CPTKt2jo9Ofavr0lnZxbXVE2osdT27nnrPIMlY
6UszRjo4lnnXzCQy3hCYm5EwRlgeIU8Esqb+V1sJe/nm4ul3Xk2s7z99kZJxAQKAoGIfiMxqA9ct
5ZPebpjlbaAISP+dqThoWYhcVGO3g1s2xhHCGRHsNUCNXZCWAFS4TJaVRV5pleI7ubJepMo2xviT
tsFwzJfUaaFEJw5JqSruuoxw1qkhxCTNk3iHzKi4tc0mEHB36jom0KbC5kQGpOqustFr1C5PeLtv
4jLBusC1oesSZ1Z+jGE5QPYgiFLgVKY9NYamPi/ezsnwTqAdsM2HXsr6oIJ0JsXctUf9StUasCuN
kvtBIyTZJ9yvnxlaBqbZK2K1e2/IXwrmgK9gSeIRbQ4EW9gsQuvSnmz9odI3upVpChBdWzgbD/yb
FjFoSBs3EiZfubC2GtvHFGgpaCGbZmonGbppk+l3+CRj7w0lnLYcyBpoqi2U+xGcLb7WvHxY6Wtf
5q4WxXNKoMBGg6HhH53cT976sjQe2zGZjCsuv65WkEz+SgrLnBxQ4nCTCVL2Om0TO4u5t/Q891Cg
NJYTtXNivcaohp0wjccMVF5idftM1Iv6Ua8cjjvIPp760QbC4jYZ5lzezrDlsrDs4vk5GX00qKY+
SMRSAlLJMJX1IWnMJt0o2SY8x3GWApLU/Tg3w1I6NcQQTcXfba0drDucLQs3PIewsANJUB0cCXP3
2VtylV0LSWT5xm0nYqFjC8u9uZeIZbwrkIUJQQV9Nlh9R/StUVTbxZa1el5wZf22+YdaGdqLx5zM
ygw+uHB3ikHswQ259iHpjDR2t8ruhR3lebvkPzxcFfZXictHoyx3KzGfCEbI7WO6pIDRaqMgaELz
hDyoFgHZTUpshXVa/kIYyiFvp21DtlISpos/B1uzGc3yF/OsKTjxZzmUqTFika3udRi6XJWU7SbJ
MNdvQaUArGgQGwehVQjRfp+Mziq3Qrjmmw7CwnpDuJ4J1HDLkDzAzum/2EbnqLB2Z0vtlTTtJiJ1
JzuNCGLUDVZuY6YhxNdlWw6GdkWPQaPsmyaq53DsgmDMQ6XX4w7JW0KOsYsj4RUYadnc5LIaX7o6
MLU/VF9WHVpdjP+biGxphHOuG78SPc0vSYnONTdrM4tuIbqpdR1AvXA2Z7TZRRQzk1oktgKu02g1
Y3lljkbQQx0R2NgwDWc/yrrxX+za6Qirq7zWuycYxKJ6nenuX2tkUOhrOW6QxNAg940f2Rjk6YK5
1bRCqs3K2qIsboyvohjyo920hvNU24X91XcGYwiNLCBf1iUx3r8wYfkrPv9nCef+taHSftVXmQI7
l/ffkWDAOBwn1nQELz63u7LW9ZvRZffXgqK7y0nUDLaDPeZZGCRzDHdUF996VTfWhkT44Uhk0jeb
2cVv3WzQcqtKTS/2OP3yY2leAlF/+ORxqgY9cwaGfG9okb0/VZvRHXZ4JbEpK9XKcG5FTlx03jLV
DFforYh83LO3ni7nZucwJiuvPv/sfqj/SLQilpNdMkM9drHrP/9Hk8UeifutSHE6DsytXhjSDNuO
7GKLbw+LJbgkqq7/ekTUE6sthFEiDYzzZmBuj+akdUh0tGIuS/w/MR4zlPLuOIMAEoYRDWOvaU+f
H/WvA/v9U4HskqIDLxDtJEZF738oOXgky8ytc8QOWdYPfr/0gYrok/Vvlpmm7q3TT/DlVtCwttXG
Hl1WmwJTQTWlOQsW+oEV24eq9Mchs9WJBLy6AbCuE6TgtrRY/JRSTIUMBylXDmBt+Ndk23TmpprG
cSouNP7/nu8/fw+TWFzPDp14+v8Bbbn3v8fMUaqCyRhONdWmBepBkHW8TDnTZ+r2LL5vC1sTIbOK
qorgQLhvuOVHeU2DPL0NtIWacoCJ8qUOWEfDYJzS3QgBUj8CjigBKDgu2JUmrZQ8tURVf88RJpfb
TGkaXLrCqi90Gj4ApWlgIudhiIQaEKVTcNZF4QUYUPPU7hEdSa6j7iDGET8Am6WTB1jbvzUpC1cA
U+YfNZOmjgp7JHQLGmlMtVi7xj7AYzSJBd2pKMvpGUcqnoukduo1lG0kop6KvLx1+V/tbV8yA7vw
ZK97pX/eEkJmnb8djL8tdfoZ72/JCEW+cKzZPybCl1ctBR4UJi+47jEB/x57qUX8C8Q8fP5kfzwq
TV56zn8ZkQgPzlbzwMLzZI60l9vSy519n/eBPEDBmvz7BD5w+lwE1uBfo4Izl0s1+/qL3v9i7hiL
Fz+DrTLC3/e/uGY+TperrU6i0INrX/qi2Q0FyG+Ab0N3r3WdBO/RWVh5DdE65l2Kt8LZESuHqabo
Y306cPOyW5XnU0/+RdeTajSTpvBKzl45bogh0/KI/Vr9R/AbrV1bxG3w/fMLeL7lp5XmrEFzHphj
cn7OzUyJEOlokrZx9Nxxp4Is+SGdgbissnTu+bYnW2Wk4x05Gs5vhaLwgvv0L7H9/TUkYQjRD7sf
FihCBt9fQ3PK2nqZl+I0LVZnbNIgkdclujH6TpRS1WbOMKCHs5Xa3ZNHO7ajknHEvTmtwesw+EjP
AQEI6sP0KNjjaFpAb/0kFim7Qf3tN7tiYQsdNXPjiTlM9Vpq25Ivd69Ce/TN4V4GqXOtzAzt3kxs
l7ad9Ja0z7BOW/uX7Wg2O+tZufMuGQx32MKVTZMTE7HAPI3KxCasRNFq39qBrT/8KEu6fvQ3xSMN
HWMo21BPY6HvP79p5/bStdVKcLVjMdhh0M1/vb9sNXg7Wnx6fpJuMi+hFagBOt0ib+nQN3v6Gvkp
YPYe6kbyC5eIcbTKcfjx+UmcPzmr0I6mBNHs6BBRR52dQ9C0BIS743SqeyZNV2XMxy3kHTfyIzND
urRAN+Bg20YvrR2QaD072cB2yt1/Pg3G3zZ+NRYC0j7OnqB5WaQBM2I4FZ7qra10vRmloU5CoGMC
iQtTn+B0Jym0m2km2xvYV3PhIT4X5IPhZTqKLBRNi4Os5Xw41AcpzcUs7U4yXhIf8k4wLKGY/N6/
WoYRAS7JI1N3zZax/2l3AznylWs3t1jOxn4Jocd7x65MEhm106CJ3Qjnpt/0RudCtBx0Uw0Hf9LH
fJdPpbhuCL6df8Tc4+A4ycY/1TYEx1BDdHsUQYIMk01k17o7eADaPtaKsd5+fsXPW/78XEJ71h/K
J5g50FmrQjJpXBLNa07E5L3Nuq9Nmzwtvqbd0F4K2vkwBluPRT8ENQH3FwHd2bHyfPCBhqXNaZLa
22wUSNbjcoV5TZ3K9u1IlzfMestrdj1pBC8kK5CykFXjNzqM0xWau4vv3nnNyEKP2JZJGFprhNfn
XgRFg1b2Ku9PGu4esleHCfpRXQBv1InNGiNTZMslF+hfg9U/l8n1oKvZliTrdfE4r9+w0btQt4bx
lK3ShJPrlK11mBpTTAcJVYes0qarpuwkME9qT4r8U7S5NjicQpVD+bqkNNxeAxo3d1kaaAn80LI/
sVM1PVq95A3+smtTzjsPswxYUuYQBDu6iQfsoihy99vkVCXfLKvOpHPb0x2UD/ga+OiyTx9eNUBK
Wr7rqspsomliqaYRZc/+re5gCr7w8H1olHEpEHOh7nEZcbG3OnsiWonEuMa/fWKGONyq1AHVWijR
lgeDCagfDjEBfpveEcBI6nFo33DGzIQn5jlR377gIT2aZBduMtukTdTmbvqlbJNGHebF0PJNq0zr
anLisb9QqZxL2FdYN5ZpNp84d1bC9FnNOtQIDGCT9CfP4wm+Ew1f9psspdttEOpbnrrCcG71pXfi
NevUSe+0yS5ENOL/ncnTKTLv6+fv8b+8XLix6H4T5UwJTQP8/VfE7HUQ8agtWDqt9jS7sPzicbbu
DaO5Gzs/vZcyiO/Z+ZlXveN0eai3s0XMSWDPX5MeTeaFS/Qvr9aKi181LavS+TxpeE6rmCq9tE4E
oST0rxbiXTwgi3u7Q0+w6Iy5Lxzxw4eUjcQqy3VR7a1i53NnYzNO0JY1fThZElxrJFuvJv5nIB1t
w82sYOn1tjTFo5HzL239hrYxKV/QerdOUVrOhTvy8QLw8zkJl5vCRu38bKRnx4neuv3JEZ6bkUPC
OA9goz25P71EZkSfNZWtXdgEn7cM1hEIhSy5bWu/ABfJWQ2t9AnzgJO7DzW3xQDUtwSiYMcxEjET
Mvbq5F4S0pJcAfScOvhfphqnTYDh4Ke2KjS2DELYRcWSE522lb2Ipdv0dbIwXbTbxN24ed61eegT
JG0al0qh9ez+sTRy9ky6SSdmbmSjwNPXa/qPPbyaaPF69uI+iMCt7tn9BTm9NjvAl5GnN8RGVd+1
cSF8E2KVe2jrpnzE+S1fW9vMxYVKwPt4LpwC5SFJOLRezLPmy6h0p25qO32sE08YYQLjOML8Y3yX
feo9pfPsbakiygvihbOnhiuAAwFPJ2X0Ojw4z+msc2KtRzlND76s418x6bbPseYvy0+t7kjhI7Ba
qusLS8fHq84xSX1DXYsFgr+8v+p1hRiEDrb+oLg3wVVLqFV9au2m9quwjkvTpzleFe4+FknVCNhs
kMW+aXw4lo0KoINuaV7rMLs+P62zknS9EsidaAjQEqAWPL8S7WLHJanB84NeLNvBK5ULetm7kiZQ
4ghcZX2MZ3tw1iZxbR1SdDt99PkZnMsyHVBFBDaguQCMRGn+d6f/j8ex8IZsKFRsPNSdQVKt2U4Z
JhjCxrVXS8b6/cq4rQG1T3AxRapE+hKjlKiONQJ6vThaadEAjFCZU20S32DPdmHE+neG+4/3hRNE
FkL7iQEr2z6CEN7fub7pY6/QB5d5PES1/IhHIAC0VXUp2U8yBSdxbfdqmq9oRQdpHRrj4kGw7tn/
P+i4sacdlrOCuQzaH5sVs7bK+smsrUScYgCEV8AhpPzTI5cgXqzT6I6jN5OV2FV5QiAUBJrcoLFY
xyZ0IcPuh6dqrtKBSbdqM39Tti3UzY2ZaMYBqJMjd7OhguouDggU2WlBQiTc2PqTevC73mWDrQ3p
sO0nPq3bvCSF+djgau2jcVzkszMNmbUtpyGGM0o3Jx9uGWKb9kNbwJRVYanl0r2vxaycTa06+ilu
GrfjwZwzAseXQtceOavylT4Go2/JDS0jp5QZVZdeqOo4dvMtAnO7uo8bAHyXWirnJcN6rwwcKpit
kNZxz85rHa1By2UPxoPs5HRdB3HFHlaR4gNvjSi62s5Lc1OAgpI7kvagJs2yY/KcrlMnPVAXxuVn
/VrOBscxgwkKBXx/nNj7Jwc8DZ75xu4ehyW+k2JOD2AgmkiWgs1zHRd/fLuOD8YUNxdWm389MG0l
+iy84niE3h8YWlBrQvPtH+fATg+Mk0Af1wjB+NvVfe4rDcI5aXlh7xbV4cL7fNbkWX80iyuFN3It
1E3nOtuUJPhMn1X62EovDTYE3OQBnWpUnfA13CJyBxLxn7PJ8KKFeM5HKFLW1zLIL8Xwf7wGCOI4
GRMBHg2b85QbjWFinzfa+Dh6POl2bJh/OY2wwVW/1+0u+4GRNo3KwdW+XLgEf2UX75eM9XaTTs+l
IO70fMOnZ+jG+kCUj1iTvY42pNWVa0kK+Lpkw71q5Yii5Iu7BLPehinhhsvTPDvU0IMKrDzdZBqk
hWuCTBgiUOHK+MFk0Zn/zEhtVP4b+mMgb4Bqdszc8oqg9iExgyYCGx2X13M7pl3op4WpQred55S5
V2+YD31R96dGJg3EdcG7sB0mxjKVn+P5hfoy45JjFI1iKgNNvTG9eOpv4iW1ix19uGbasVnW4NbH
XTGKZ8qj5t61FDhO1qH4wWk63IszsoR6i04XrCf7qVzshZfZXbQM7gBp0B11720ZkP9HCcqZGDI7
QS4h4QqS/6+V5u49tOjqus4ZEe5VFTiEiZtk7XGpuGDDsR864W1a2mDjhghJH724IEcgJJPZ656Q
P+fivo79oTrJ2cmtiOQpn7lf48AfraMUUDhzy7mai53Xz/4jMn+vCT2wvl8Lxu/sLLAEz98ct3K+
r5s0H1nUKO4Rh9TufsymKmcg16dVlMpJ9ogfdXnwq1qTX6St+kOREdwD2sHqtWuSeWpKuBYs49YF
1UgHGigIgoMoMISd/+ol8z/wAI2JVCNRnd199yUpL/er2WS5RyarGVeI1hyRRirwIClTl1gRtZS1
dIdO1vpNzjqYd7tFLr0NPHLkI7N4ihdrbmCOfOtdQCPXWAdLdq6I1X5jVvLva1nJL2ajZj80GbXX
m6Ru2mBjVozn9YmgBBC5SXBAOcOmPgIZkjJeT1Om6/iN/CMU2ljtHek335ugYXIp/SX/yl6hDDZK
WwUnbmnVcJSXhJH8HlWZnr82OK2DPfj6VsE/7lB/9Y0vAiwfThpHvSKXd9w64HnLK2XNpX4Flnv6
2ZVVUmzw1TatYuma/BfBbsK6HpNq9PAlpVrHyGGYvOoAbd3MIxpe08nwKs9+GrD4MNVWdGOyjV0F
rrrjQSirHwKIXHwbz2YjrzQ45A4Bl1re7r1RGypkcZLAQbaOg/OMdSGZrpdOd0Q4zan5tiyq4OWS
baCfwN75DmGnTQY0N06nqtzOjd3uK9IIjGcN3ceS7NwsFVdIc2rwo2tpQV1TefrLrLU+c0TDbWPc
F7FDaqSP9qC6JeBZttrWSenLkaxYiIcJ9nd5by6jcsKxqLT4P6qmCfgx1p0Af6Wb7DNJef+lID/Z
QLDU64+ViqUVaTlwHtamyfkNtjV7oCwHjLvontjnnVs/j21alqCWde+FnjxIOr1yLqyeH9dtx1lz
wlgZOTvvQzayrwsLPrjzwNO2GEY4+vNoVaHLG4SnL3PtfRqrarpFgIZnZiNA6ab//RsG0MNAVkcY
w+r0O/twu6Ja0C9m2WM9kxQa9iXxe4KRwJVddfGTNUGydCyVHdxh8R5m4ku32pBpFzZq60f6/UeE
t4YovlX5zCfsvG8zE4VbBkZTPZZORQhThH28SI5L36v4xTF617tQiZ/tivhwk8eAQYqngNYhRof3
j0JJLEpnkxj66Ol6+kCSePp7gKB0QJpd3umC5vaFzce/VGs8KGuyGF/Idfd39vBNLT6gzqqbR6hN
dX3Q6rmYt2iGgBd3TeNtjDH1/VvVyS91osG7TjIYICnbp5sec8b951/tj88dr4CL2AHlsrk+ee9/
fksEBDl8Rvso+6b8Loa2u+adcCLJZPtU0DWfoyrhhYXXNF6oE9c/+vxOs+uDMcADhx///Mp7fEDL
uWserVHksOctfTNLZ/wx08wD+euw+cuH/PHz3/svBzWweKKkxBdHTvVZjYgEHamSmw2PKLPMDSpN
f5u3qX6t9CYlmGaEdM4g6sIv/XCR+d6ufRoSP9aWuH3WOWHigMQI991jUTI9q6oye/Zzv3kLPMHk
oeFTbpwYT8R39RD0l8Sy/3LwNY2CR3slwzrnQDyMBA0z3il/qjwCkjeBcLqDhryNAIhJPxBnDInG
o9WBRKyGDv/55T7baa8LLWQBlhW+ycw+zgdQwA0k4S1t+WQ7qdwJTefOUmtgNCy7qO6n4gC2zLqz
UJ8dtSw3nj4//Me7zcePXs+64V/7ZPb7p5tAFwRxVaM9+EY8g2BzplRdExKW2xsbX8qGUd3EDQDL
d2mD/3FZwXeE5YhgBBZTrNNnRzY6MvZVmz9OI6LRNssphDTZVEU4Z+2OORByyM9/67nYgZUMqTH7
D7y0PGYfPiHS7SkYRQOLDAKYEdYa6eNR6vrpdEgoroy9UE65W6yWOdvQ2bXGJzxOg+Er3xutvYYB
sZZkQ9J0xxHWR35Ls4i6LI7N5YkzR+PP56taSL9ulBX8Uh6QyiIsFAHzhAxVyhLhmPWU85vPf9iH
m4ggBXz62of4a/c5XycY3nZaiQk1L7Ly0ULOf4CcssSInm3nkBNIdT0t/aXEgA83EAqvR4UQMChB
b3G+oVuQWce0VO3HLobqdVKTVV3HXYXUuumC4iCRcb59/js/fPnoFDO2WQeD68D0PPwhJWbeJ4BY
PY6zVj2LTmsevczI92lJRf/5oT5eUl4GnhbCGOjnUwG9fzqTJEViK4PkqSXS/WsjzW8y891Tzca+
Csd4hLCutfl/3Z5TOWOnZHsKFRQ5ztl97JkWoaTr4sdMWMmJfaIf6UbXUFrGzq3bed6pqyk1Qx6l
6ULr8+Ol5cgQHhgT0grjpXz/exfg8HNRjulTQ1fmgAUJpagx9cld3OONvfCBZzLAH/fuy7YGv2JO
WGOIGHufv/wNDzP7tsx7pKLqwBdIUj1Y5peikngCK1v81j3s5c8LPlBYaYlR0XCk7M9BmYANg71F
9ZCGYgAIs3PNVvtFpnyR7USWVffSD6p4Z6Eq6KGq5RnyV/pL6bHzC0GEOFCdwQ/FOKSCuW8ad5vB
A5rbRzamhSspjWa8ZwdgjG8GOYLlbeH4nc7OrrCN+W5Y56jhQPqefRilqDMkA173pa2y6qXLy7RE
aZe5a5N8SpZtMurdm0GtXGwaN+8TQnWFNYUuy8Kt6EdsHxTzOtKUtO5/+8JWFVn1oh1unEFo33IU
wOMtIkvxJe0b7dWvR/FWLoaVb3EkLfeuU8V2lEypM1zr1ug8ksy1vCGnZcNb9YT+F5MK3AgLTENw
umnGY1hCtb+RFoHuodRLlR+HKm8ex5iEyKu6FouzaZhJRG2QoY9KVDPV4ThUix7ZgS+rre7OS3Lw
lNIjzcdD+aWbDS3Yj4lo/8CxLXgrSkyV+9LXJYnddAu03705dc098uZ8Q6XczDtQn41+immwXCe5
VWohLd3hD/9B2E3dLN8Cd5LW1gZtVoe0a6YXTarO/Nr0bX3sBV/SI+Yly4exFI/5RqXGCLJm7Jot
zibc67TuxIQYGOVz2KJHZi/A33c3BPM7iGjNomncW1UmhCzpujKDe58d2rzz9Ub11zb9kuzFEXnV
bWJ2mHMkjMQqD/NMEUocE/hOsoMb59A3dWWgPkfUD6NkzO29k1XVeNMp+jWRuwzGBM2hK+Ij0UaT
OW0XM4a5GLHHC9rvlYmyI3S6pP4yYuwqNuDOxv1EFJ/1NDfrcN4yyx6hAjV2GlJ4KytMzYBNsYbi
dt5kTeO/urS33LeuR4W7IY5ieOkSO8ijwcy9/OQYbt1s1GAo+7oimbu5QqWe/YAhoUHoTDKN9sFk
jVOzmUAQvyXs4L4miMC+V2VdgYHQ23qHpCdwbvMs8ck1xwax7WIZe680vpt2Q9NOeeFitvi3PJ7/
NMywHGV4q0bnF4v/IB5G4B23o4YYcoMIknHByOI2EoA8MA/LGst4LXM8OPfAh11kh17muo9+TLsf
5VJFl6ufAv1AFcoqQh+ikN0Y5kPaqa0ogNbe2T3Ukl0wpIn3AtPNDoYQizr5sJyq0vONWzE8ipxU
q63dPMmyCWOy+0gDznjYeG+Kat56nuCMUBpYzk2e9sNrX8vxbZVQ/SoNHu5IcmvnazEF4ntNYFN2
XcdT3lzNCkKisyjXDe0sn72rQlROBUEl1iY+/3X26oy1qH7FvT/YtCFG043MMTffOlye8aFox6AO
y4otxUa2Cn2AQdJXf4VItHRoqMjKfkCr3rpRYfVyeIuFmorjBNVjecpHpzQOsF9IWGKSpRWwOebK
Cc2hxWfA84g7wOdrcSCMaWaw2PQFkQ7pVBC6k2VtpKMfnzYIcSBgEACZpBt98mP7SkvHPDl6Xlzb
XEEzV0BpKjOma1hmxmaIe/vWW2ZPEY7ZOFm2oz5yaU7aZfuKgxYQ1ejEeC1D1PLWQgCUbYHdy810
V1NAOC+DFY/jzRTTwosqw69hxlbQw4DDmu4XGXdYpGK7729GrurobEgdnIsTTCZj2ZkTjZHQ1oy8
2s2OQxqjMBkgFDbe3AgJbu7ClGTOTkxgntpuNHcF+UhGU6BcrTHCbfkDzG7v4g39XZDK/XshZfPF
MgwxHqaAG3QbD8qbMRjoiyBwpgG4U3uO+AHX3kRKYGXeRC3Vl2akrNZKj2rQNSJo0qGcvQ32qMbc
a9ir/IeUNOE/jQxyLfTKRvutYSufkPgHTrftrNi7lNRyPnbnDV9lEOS0rNtTNupnJYPXuKaNYSV+
cpq672hkugPnHjBFDEdNAzwim8x9kYvvPds0WdPQtGRzpyFWuOT8PhdB/P9UAvKjKOfRNJ1PNTwH
Y0iXT/GTXY9gOQjIvPV9wsgzHYgNPfY625lGrW1kosffyjXPPzN663uqRuOx9Rect5+XcP9yQmT5
MELE/7jOdc9VEMqiG+lLO3s2sJRe63Tkvo0loUlRBu0zJeRDZECWiLUOC3NRxyQx+EYVwRJ/dcxW
/zlM7aWsmY9VJU7f9Uats1W2fmdVpW1xNmWirEcG8ck1KOq83ei2X9/PjhKPExozXLfNeCnh+mOl
zmERQrhssondOq8rl15Upkik9SjTgNppSdMda7p/W5RLdeu6zdPnF/7ffiWbEfrARBZ93GahVlS1
ZQrrEVmb+A7Pxgn1HIrXjAxERaNTi0PX6eV/7dMwPnehqdOc+3801vsKtmkRoORTWj45EEPyMCGR
eYcXa7rDPjrg6latFg4MtrC1Cf9SuMvHXTx6JDRAqG3YXKLlfH/wDFwb3bjJfxxli8kHUSKK2/9x
dh7LcSNdt30iRMCbKVC+SIkURUrqCUKGgjeZ8Hj6f0Hf4KpQDFbo9qQ7OrqVBSCRyDxn77V1Lwmk
YcXNpsvM5NAQ6GcENU6FL8MQ6reqZm/8BERtoAo4lQFfWHMu6NbLse+y8qkdsyWQJwPIN2il4fiR
8Gq603PpR+rgfC09xetxtlv9DfH99TRzlyLVYsAnF4B97+VNoIZDZJhwmifOGcaeft7QwvXRzJMZ
peWnRpfl8/sTba325w1iRIw6HH8X2sS6bOTUNRnOdi+e3CiOx2MzlO4xFqBANhkAoZZMyLqxf0eZ
l3ykvaAo2JPZi2ilKmm7d0hptwA4MivIE76jW0uYxavmSEnnbQjrNrA80mn3aSKHO2cil/6fz5iY
upbDM6FBNv+wOnNFtoPYTovlUwEOsGa33nnbMddcf8leU7amHfcblgt5i+N/PVM4ruPXofBDHxaR
2OVz8qSqcOPa+snAcczBxpNVsW87F5vSPOLr8IkPG/Qg6afh65B1YvCHOYtu0bevZwuFA33Ro+L/
Xaw8l79C0PrKh0qrnmbMOj8E4yIijAesq3GlBFgu1eP7s+VqQG8RnDosEYRiLSS11YBqkypoufUn
rTOTezFgtyQ8zzrR/BMnrCG3IO1XtxmIj7WAVJcP8/KVvhwvCz1PSC3O6fqocvThSrvf2yYf/jPj
2bpjrfo6WY1xwMyuHrOksuob37/19UIwRnlJp/l/wxur19Gb9NDKu1w+KiKp4xMGCZk/OHXpNge8
ZABWndrCsPT+TV6v/QzKbcYWiDOLgu76C1dGZVKkues+ZIAnfrUtp+Z9w7/V97rKJ2hrj4XsdsZQ
CPn0/sjrKi7LL70JOhWIQ2k9rCUeaicRq5HS+YiAxfsRtoV9X1ezZm5T3Ru8rTWnyrccAIIZNDZY
xhuT66pnQToUb7ADKGaBOCOOu3zaaPWkxH8cPVYlsWqjrmBULeeiDowmz77h6Wn3nhkpj14FlHU0
s+657vrZd9mA36pdXW0K+S10DWjXkCKKrmytKVMEoXeoHPJHrUim04J223KKSg8hCKSzoUXS9jvP
i0IwHU2xD905e+nlHBqH95/IG7+D3Sdn0AWJyQZk3amC0210A+X1x6lXy6OcpuKDKUeHcyDipJ8S
8tp3xxybJ4NQgVcKlBFuXOvGN+J6WtgLhogX0Vw4/+uWHQF4IDjy3nrsetqqgV12aYXK3lSfpdqa
0yYm1LgLTEwvtu/oTqdv378J1y8ENVkMpEAGEJeTPHQ5LzpYnOko1PGxNYziMSNtfDc7nReQB1Tt
cyJpjtyiW1+WZWn5u7ym6WgnIRqiUEPejbDzctBQsYy+LqLusWnnziOmuPRqf8gt5UhlJ92/f4VX
6wzDcG/Ze9FGWF6By8ESlApSFJr26Kp5F/ngFqhVFE34OxnVcBcZphu8P+B6YV2uy0RGglbMoGGz
1vA3xdgQUIWYy5xJ9x5Jir634zGZPiD16I/M4+yF7rm1pYbr8IbNeezeeKhvXTKrOvssZM/oqVbf
LrOatEqqQn0kFRHYATWvfvoQdZG2C8uEwOKc3mR+oyV/NZG5apTg3D3oFhirVmMmaFqKJpvURysi
ZCCw2rk5UFrpzEB1e8e4o4pE5EoRhkVgVmH865/v+fItYUmn2GK4a45YxYG9cMLaeOxnTjY+5i35
pV7Ys1kLgufA1yvdlzFVKrTnTgC4Srlxy6+mNGE2S6cIjC9vMVaWy1lGs6FWJ0XXH2c6Zu3GTGrF
PGYajDHphdGtDIK1T4QCOEuGysIFSGppcawakk1cgmTC7vdYpjDqNkL0FoL1tjKHO3qgbbUnvBIW
RhHGxBKMiY0gs7KyUfmBgMUwqFj3vXHoShRmUeIlQFS9Ps8NvwdxX/WBMOumOLfNpNYOTEsr3tFd
JHOtSi0OabVDhGCtN/EW1zisF3+20bLmAZs1dLh9E1MST+q6h0wxuom1Ga3lzNF6BF0m/Zi2N1oD
f2r/F6sJ94ItPTTYZUNDfNrlrW/6pK3oJtmP+TRScuqrxxQ8k4lBBF5V1YWcJuIkd85dUlfbZmyH
vVnb5ffOjaevoFX6PapR9daPWp736kctCmV2GLQOl77J5Y+KTb23yGWfH7WSYvc+USLp3XWKXnRa
kLulsueG11QZ4TJ427rVC4XQDGA3n1KtLm+xEK4WedwfABhRArPDXEB7lz8GvV0s57GaH3W9jHPo
ITGxn9M49YGj1dYW0+zgp1lobN5/Kd8aFt/skijFnudKJY/bxoGGUmmPDhgS66jY0kalXsVUrYWo
e+WuQYq1w6nT3mhUvfEy8j1D/8IXbYmTWdbHv7TZo8QRiJZQfUQAl/22pTtvYqnoPYIlTxU3rnLt
ClzeRRj5DMjxGgXpn2bSX6PxsSu9ee7Vx7Cd5bcIcUIXdGz0Swp9ebxBAjGnZ4T7A9kNtaNvRTTQ
sNDKVB411MV3rnSmnkBs1f7a65mh+0KZbccfI6lupN2m03YgY9J+6pBmxwHslsTZQPoRhwRvbO9X
WV16G3NIcvswyX5RvWtTm/hwJTG939i0v7HKU6taGmP4m8B3rVZ5LTVwoPej8VinXrTNM+BQtiFg
YUnDqA+UmPPSn+nw/lbK2Dy8P53+yE9X7xR62P/d5GULucy3v260iVYva5pQfwT6mzRUTb0sBHLq
zr08TkikjaemT4f9iJMeFoZilfceZ7gcQp2lnqN4dqdtZLWDtY0VKDz3KXS5j1kGrvrGjHjj88tH
Zil20KOlabRanLUI/zQcT+1RTo76opdhSk5FM3bBkkJYbqQrk6f3b81qwi8CIBqW2DTY4IPoWrvj
ddhMZuZF9tHycu+lV6uo9pOWHTNVfvv5/bFWV/e/sWjPMAwfWmddSyq8EH3ukNvHujTrHcSBakMk
DlWBoRv29gQP6f3xVqvI/8ZzPR47J1X846uXWXVTbAiTZh1LekWGP4i0ObuU0wKtUXHPTmTHB+B1
btn4ri/TZRMHA9pGdsNtXQ3bkRmrlrhIjg5osa+9JtHyzR1qaKNRA7dstBuTRrsaEMEAH3U0c9xT
Ouzm5exOitKCR6aWp1H2lcUHtp1BNM2Ouqcc3H2ibwuDzVogXE7dnCerK3Z0u6qDWi9os3jI9tkQ
xedBtca7tNMGw4c3eKs2c/UjKQSxoqscFngg5MNc/khFM+cSQkZ8nKpImz/rcaqxABXq6zDKufuQ
TwDR33/811ObMzu3g60s5XKcT5cjekkPuN7Kk2MmtfwDWw9N7vjIqf8pSZtU2/cHWy1vzLVlMIRG
zG2Vv692cUVVtYj3puSoAz40SEL3dB+TLpGdhJpumGT1tmxQevqeUtyqh7xxoSRXLi4QRCucGlbP
30oG8l9onh0qOnA+FVT1FGm1cW/Oev/z/ctc/qi/FtLlMpeylst+nR0rToPLe5qD61KMXtoH+O6D
L/QqBYoAKyq98ezeGAeiuM3Wf4GIEd5xOY7mNRgCq8Q9RHTazS+92g/WqZCm2t0yhF0vEjrJyAsJ
F9s0Wx39cqQk0bHYE2F84OwRfjRpopFz7iLBKMp6BgSa06r0hj5/fP9GXj8zHRQJQS8ceLxl3Mth
1dSN6fdxynMKZF07Z2KzsOuNsLnvFbu6ldr61mgIAdlQcNDhlq5mZ5t6ReWloUJ9zE3b+0kVod+a
QsYfSPO4gQu5HovpwUmGbRt9i6vjnCMskdMB946QIpufw1iE226WM0dnZ1If/vUussZyCzmvoCui
4nt5F4soV9zIGeKTizu18vsR1p6hpK3ctBjA/n0J4yVHLez8OS2i6bwcLQ/n3saxER7r3DMPuTc1
D2o6iQ2VCHej60VzYzN6vWRyJKbOxYaJGiCBy5fjaciFxrmb+X4J6yVxhfagSq058ZYPAQ6Zfv/+
zVxVH/58LpfvMrIwoA3c0MvhMpCQoYI/lfVSQSw626avWGq1NbpM80NVmQ5J0c6bqCOpIvSMYvf+
8OtC45/xqW4yNgpdtiSr9bqASuYobe4e6ZnH32KQnOcIOfo38p+LbziD24NVeXoGO6V07wp4i/sQ
ydmpmE31xk+5XhOAbP4pqLMy2JTZLu+ENyemDdAPl39uIiUYEn2DrQzhcFiGlAjIX31QOsgKNxa9
6zeHYTny0Gtj7wAC4HLYqAzVZRqbzK8+2WuRsI5ug2KGIrN9Y/l56wpR53KyWlZYvHqXQxEpG5JG
UZhHkELq7wYb9xeCw0wHXZENNBFu3XxP96AaN+8/ZCAG/MmXXxAXH/b/G3l1kYTRY0SBK3hi9R8+
FUSP9Mda2n0UaIUYMM5JL/N8M2yl9aGqCtrVToGpRLQGBBm17MfwbIAa47PT68NMvQYlmMR8gzdv
R3lpzv2mTItpW1it/OSUevXdrS3zW5Q6xrAx1En9zMs7NvikIiK9XCsatGMCH6h7UA3AQNu5Dwvx
RW9sHNFDoUj3ocdAlm+x9tUEBE2ilJsJnor+dfH99YGJ9co8zXrl5DvEWiqyI1nP/UvDAzaeeJ20
xhdFosHJlVA3/DLLw+fKLJfGQYkYZVvBkH0pQT1ESIGS7kNtgBUNNC74A8ZgrX4wQ9s5Kuk4onVL
7BweRw/qCEih/d3RC+epNUN0bLzRCtLUyPiNab36oVp9owRzopeVvwTuEcGXpyhfWmQeR36m2e44
6GZim1Za0p2iroHlMBe6/cG1C767EmftRydRo08LAeJbycfiG06sSfUdXEunFKFaHHB+G6sgKl23
eNa0Muv9IRvMrwatvdgvNW0WW0hWrbF3u3I8d8Wo/JQ4LvTtoAhL2yBNagef/687kzHk3g/UO6BO
9lVenxNn8kK8D5nR3zu9J6B7N0Vr37thXaUBezkFgpsd65AvMehiliuV+qkTMgr3RZ/F95I2sfRV
3Gg/s8iiK1UiOdyWbqT8TKEmJ76rG/m3aImFWJDokpKnAiA1vrPyIs8fwEKbyo/MEPOpKSLX+zF4
WZHuMEWJYtP3So+pVdSjdyJZQb3Da0SZrJkmUfgRqsR061mTJj6W4Mwyv9Dr3NxpduWdWqlqwJdi
TDAfI7zMFnD1XiTBDFE72wP/aMYgcUFH/qy1Pq3vQQGIZiuoXNm/G8hbcWCBsAO2VbQGIkyjsH7X
dIXyvVNU8g4aKGJzH6y/Zn0MrbEGFmvPBB05+ZBt2H+H3Yuay3HSAhNH4l3L4aXpcBJqYhg35jQq
r4Xw5kfTle38vUMkOJVboLLFD47FaftNn0Llez20vD3Ckoho/ToESxKkFOPp5dKMI2Y8qmRXtUFl
xGr0JCD2lptMmfr87ICQpNea2eqUscAkmRq089wgS4qzTHnibezlp1yv4FLiMx0/E5MpnZ9Zqyvg
TueehIvMGNvJ8zm9xV8ygNExCnREcj6T2fqpIj0Qh7wd5N0Alm+hckT6U2tDDTsQBNI8pLLTnJPd
KLUIqmTKX6VIhAlCrxbKlkaN6PltTd5+GTNvaGHUJQXwtTbmsDRZQJSiqhrEoZw1b0YdaeIrr7O5
nc55J8zml5MQm/2rV8y6foizOrYgW2hhD1m6pQwamEUnjyUEZiKWp36Y/ArzdOEr3oCcL2wVq74j
UMPMP2bDmGd+YxjTr84OvXFDfqhh+80wJYrfNymZuNxZvXkIzc50N1piaV+kHMqHxFJsdxdJNJ/+
pKNjo5KU4XgGtdE9lTZ9GihSmB38uG666J4C6whZ1mnL9E4zIMO+Mv1j95xFKmGcURXWvg3m1jui
SIuey3jWbB9+OP+BZwyo/R07WkjvTJWdyRtzkiZ1OZ9asn4ulJz4yaJs8yJoGkXCfYUZg561FeqL
V8yK3AwgwnuoyGNHzrSTFEfXoAy0adO8IoZ3nh0noI6sm3sx1655J0Rk/1cWo/uRAwASv8bsOpQg
udmnWwfGvftDDumI6XUhDgdjj5oxwA2dQZ+2xxCKtSOaaFdbsouoRMtkCCJ36imXkQ/7qqDB+D3g
AP0x2mr82ZaGsIJlf0vso+aNv/ouZfUhlG46p20Uf5rtyrb83htYOPI49l4UpTfgw8ZqKvZFas1H
ohAmcr3CKvwyRrlArOF2yX9j5qj3jkA7vFHmuruP9cyNghhNYL91O2U8el5Tfc0VHN7+MOm147ut
0r5ECIN+U4IkKKqyG+JRQ2yAlAlHJ/kFwRKdtqycylsq8DmLkFfmSryve2D8c6213p5uaT5tWtkr
GnluKg9pbgC9oypxEypw+vSo09OJkWdbXf7Ri7PxpTWi/DFNUPVCU7BF9dFMoTQ8GqbiTYtaEZbm
cUzL6DdpN/20lUYmssd8nK3z1A40phRlKv+rw3b8psbCynZqKT19h+hM3sUIJiA95ygTmymzNX/o
bMEpS0or2gObsO+cUlN03xmr8nPeRMorhQpNHMFkDwO1XxxNvtkoGRtvkG4BUne7CGCNVflOVBEK
1bCtwfMM4eTUB6Pn5kIsTQjGgL4Lqx8b9n1vDegGw1qFXCMs72RnfCAI5zLT4ihDMTRHg71mu6X6
2qnYdj2FumhK0EeQp424MxLI+eRc4HRFrEx1NbAa3dN8jGXWcG9VafFxYFsvNqlaNhirmsIkyMGw
k7vcizzU2GAgjDuzq8JfqQyX4AQ3Tmwf6nGbYqIxmk9uYTo9lbEkT7cj3JbXDnnZt9YQpblFe9Ae
2EOrJTUalAo4ca3ssUhAUvhTpua9r4FzS5GC8bD2ydB3nzL6hJZP0UL7OFW1wz6L9uU3AkGc+WOZ
m+7gW2nvZLgHSgBeY8MWhi9OWVXBEjqi+GamtQ7LkKf9dMykHIJxHtr7VnHldwXZVXZnqEPzqhWc
J3289E3xpBZ5GvFMS/eLARuoCbSh6F9TRRuzY+cJrTzoOOFhJMrS8IIawbbjNzoMSReWY3p242b4
5WCNQPVpC6t90ao2q7dRI1XSufPC0A52QgQDHohpqu4TU2v1fTK77ScLoW/CBXouGAYjdF2weqEM
j+jI6w9TV9v1KZbQB/2WzrbxOlJqTfYINJGpo0jut17VoPmu7Kx/7fmetLvKHRcDZDRG5r2VDbYK
Ft6JvnpmM0hf2EJPUTmyPQmsCNqMr1OniI9jBUZkr6guKnKJTwISNoEspo8WKiwPeTbEW8VDUrzP
ncZ4AQo4V1s4EZIKfTexL/O8eXoSSTOCPR/ZRm7pvdgcOtmnIdRXRss5FJ6XfVISBTtXhG/EDerZ
cR8IL9AmgPuadl97RhWdGqxoo29MmpkduixyX2MPETglKNnbu2Is0yooYnwifF9dXW7QbvPUvSou
2xPEkaLf0Isu4y/C0ZC1V2Gn7dVyJl8YYLgkTgrjBdczkcME7sLWivsQQHm4J9laUVHBh0l6zMJI
50UctHHwqTpUBDpMiY1XoVDi6pONX2c4xUx6+PelCMGsx4okLjXSug0e/epXlVjZJxDqbAUtbLLu
adBHG39KzguQIfw5q7nNEwJwS9+D3WkHqdyLFHIOxMhKZJUzW7pcpCBuTfrIwH+djkm/sRO8Nsuk
hsKhAVbclqYbq08JEFDtwZuhCPrYQhLhq15LH2CCXrVYYkd3M85N9tGGJy/P0OzaTUP/oIA2UrW8
v02Nzuyz1XZes3Hjml/gzFbxXCLxNz6rtRYO6KzLlhcAyby3w0xQ0Ws1mlg7chDtyEYAZNCOH/UB
quhRt+BB+Djui5gFPK4BjPZyIGpCV2UdhBYFR9TcOkJ+HwpG86UiGkBS5nb7aKP1eVrtclqu3rYR
nfKYkb9u/OfG/Ml+negyxM8jbGVTUxxVHtoaCCfiQOR6GxJxGJaUu6K6b6qxYZtS5MonUYHLcSEW
JGdLdC1wEyV39gp8Cs0HbZCMQaa0ZXWnIx3IjqbZq4aveRVPrtKGCbsPpQcACGVbD/dmU7CdoayR
KuBVM7ZeViRK5wm1mfJtyTMP/5sHIT+0sN3avdLQJ7rRZrWvK4xLbi5pNmAIqK2sM5UGBL5CoTV8
RBfgpHcGPgtjAxIidjYh0KXJ12OXlhQqRqGfwpg1wa+HXj9klkKkYteCrw9sNgjPWRQv4T6sp45P
KSchqIhSDfb9KL5TZdxJSEWJ/Zm4B7O8G9Es/aTVUe6IdJ5iQlEy7mSLPUahUsyGKHC11i4+1U6a
6Gd9HIrxDlJItoQD5P1ORSiRBrlalR9deBzIUBUJpP2/rK5Ny69m1/wNpgXLg0ZUxLNKRXO6q8Ro
fbFb1FR+yXr+G7AVJzLPDpVk15ozuQRUCerkzAsjWjbx0m1Y84c235lVLqEljjaBK6JjYp4SjD/z
cYoTtd3hsZ7Pkz3o5U6DAKxt48nOnifP7eLnWoFYsOF8Rj3ahEucslS34Y3i31KjWFUSlhYZbDF1
6Xqs400Rk9Tk2jjUMOa+2ddD6YmNMirqqRvzOuG4nY799v3yxXWVn0lDe9gFYEih5o8w/68+IkQE
PCfVYB3poeibpIuj/WApyiZOzPhE7Na4bySaJ8BWxaf3R36jYEM3HGGQrsKFByB2WbBptNHJspFe
lte2LrqcKP2e12pPr9ZDaCWo2YSzTpDw+6O+db1I3bEWUwhbbvPlqIZehNFyyD42oL6U73nuGfGu
J9QqGHRnII9sCEm76YYs38XT7MkbsLw3hydvir/+YHNXF43LZ27BlHDRWAV3JZKlsztOw4MYWqeE
jSbDnxEe9gP8G7fYv3/p13UqWvP0Yom7QfGN8P7y0suRegunIPuYQTdzgHSToxewmycZyUOOnfop
3rNgRF3y0U56+x4qe/7P9UBUnwDT6dDSNgNsdfkTIE8apH251rFpKn1XTCI6VoTBZ04535BgXdde
iZZDOL14bVyM+87yJP6e2M5QA9NU7WNH4affGSVtrAV/zem6iM1c3MF7STJfqjJydp7IUvGIX6GN
d3OWundDr/W3mrd/DPoXrzdKbuBz2sL2RYmxlp4AqC21OUrRvdfC2kMizXGksTXY27k3n0c3lOkJ
MingoFy0+blT8c6dzdI2p3Mx67DxMOtQIdASuVUQ7d16OG+8kIs7CZrHguOHiXl5x+DblU3XRuYx
6pvT3Oftk64JPQg7xWSZnn43vaLfmJJvLHg4i6nPE0cBunDdq1dCbYQemZGElUCMxqrlnjH+TkEN
ZOdzGN7ynVxPCiIvlhefTpVDBsfaZoTKvqYlEFpHG3HlQU/m9EGZoR9tcmlPL7rEBeLw0TjrSRfO
PtFzHM4Qo5onNVHm1/dfxzeWAuYCW0qkI5qJ3efydnNe070W69qxFXN/kHWn79LRXdykHup+sMLy
v6bTf6RxGDr/vghyt20VxB5TkXX/cmgN9C89PN4NMPIcuKgr7NjDyx14UzarY1h2Xx1u09nJCBt8
/6rfegQ0tjCD/BH2I8S6HNswBXAwZ7KPdEaA9wGPcfy+K8J6QxgEduYsTjucnMjxfa1FCOCjFgHV
2LKd/ZB7kMZubJuuZj0znS+Qi+4fhuYVMyYZbBJ4cB0d7biM74VObTgoySu+a4tJu1NGbwykayeH
92/D1cRfRqVcvggHCL9bGw4obhZN0fXuEXu984DiHI2ejrn3O2b7ijS9zHRvjHjViiFamhfbZNwF
qL1u9Y2YyEJ3JNKPqCk9QGZcxIdkIkQ95qtb3Rjsam6TIbqIMQlHpPd21eejqdQMKI/ik+KV5qcB
GtRdViR6gTslH2m1Rc7Pqa3kPh67z+/f2OvLBFWCAI1HiqsNb+Pl9IroF2BeqNKT19onZLjhq1OU
3s7QIAnf+JhdzxyGoi66MBJ5SutWrUcaMd+gLj3ldU+R2077HcmJYgNEQH+dzWrbgxC7hWJ5484u
QhyUMbS9WT5WX9C5MRuaOll2AigF80Takf4BYZ84x1GUz8cG/29HYWpK40MENNL+15WDTjHTB7E6
UA+E+svP++uraqlCZ70005M6EBPckphagz9DdgpgSxOHFNczfXgr7LdKZPdP7z/b62snkvbPB8p2
6eaubUh8KQd9dpvkGEayOZHpohU+xET6NdhVTirIkSMawUEEQu3U3++PvQZGL+QLFLUesGWUbKwT
q90T9kRjqgvkMOpUTs/QxGS5V7V25DibIgBr8GvWd2MpaNo3GOjDl0EnHnKDc4Ropdbu6mJjtkAa
omAuO5F/19yx1s8YHiN1nxXSONhdNn59/0dfrzLsruF8L+89gqq1jaom+IOCqlnzuQvvbCo/X6c6
bne6JX/1o2feQrdev3sMR2YwHf5F/+2sPyv9SJNU2PUxj4S+NalW/271Odu1JUhG//1Lu375GIv2
HFMRZx695cuJqOJGS8dK1MfITJpPWdcms6/+LxlYg/q2HUiP+JwkN+Er198v7ijyDBZuAz0IIrzL
gTvswOwkSQGUXtGPJ0rV+rY1yv4+4bP5DaDwcC8nCxwGzOsi9MGXNq+yQmQeoBaMbugpru44LwGC
G/zStFIQwa/2EPWkUL1qhXHUKnv60tCH/mgakeEdC8/syxtnl6tbjoVjyfzBAemie1tvnkxXEC1Y
oaagYghtlAwGqR0SJp57VHREgGDdZIZRSZBBdMOqdjWRAdrxRWFP4nH3Metd3nTRViIpKVYcZ3vM
dV/n3bk3Shp+ld5/tGvnRqDc9W1lOCQLEIVcZpdnXg4XKfiAKFT2R5naw6Zup/SBoJt0Pw75rfPo
9U01F/mojU8CHSmr6uVQlgnSK5nL/qgnarovTD3cphmSkCKifux3pf6h0KL2n58kG3z2AGi1MXay
378cFCmI05IQ0B+9Jeh5A4kg74OeNPHIpxts5odoFuI1FcV4K3zuagl3UUsz7lJv4NC/duPUlMAc
F9/+ERVQ+MUEMPpIDZzoYSPs1eY0JURo4oEqFDytXpjou39cNdBxIcVhd4C7nom5uvCuKKTCztI8
EijqCb9VndjPTcJx2iHTt3BBXoUWtjeWquvZhHjMYb1AI4xqd32uSvB4p4jhrGMF/fGUa1YPGZRq
gwwUzlzh4f1LvHpVsCgj+UTjQ8AUH+jlCfz1hYYDQ5dFc+S5FvVQ+G5S0xaEkUVT1i6HV8rl3OF/
HnKxVCKyAo3P810VNZIydiEtDe0ZlZVG+3jIaWjmKRsERPpjdKoj0d64yuUNvDhKgzvEArIc7MFT
obC6vMrUy8qQidSdVVjDGulDTtsd65Yu7Ov717Z21CwLHYIpGFU4VxhQXX3UJHoKohzU8ZwKlNZH
YDx2GSTUw5NfUTPaT64FSd0L5nFIYMmWiftNZf4W9zSp0gda30PysyqdwfZVu3KGG1vQ64cN+pct
KPJ6tiecKC5vg9I4/UhmhXquCw7svk7gi68jznh0u2k4FM308P7duHp9PQcYOVJHc2FjU0e7HC/D
nqcaIzFgRT6Ozqkh0/VDK6zfo6bFe4KxtO6R7Df1kPbDLevi8kdfPnFM8AsOnuQSFpA1C1yLB4uM
ZxJhMXn1NmQi2BXtvTWGdnFX58MtWsv1BFsuFf0sxQm6a87qSmcyqF1wSSTuuJU0X0h+IsSL/Aar
vjGTr28pBQlDoxqEZJcDy+rlcUuLZjeAunPOjiaZtm1dkVY8q132pbAmdzwqHNzkY+EoRf/TDs3q
2/uPdK21X6LnsdqCsAOyCOp9LSpPQ08b1Kiun+uCMFQfvQVY7sbo6GA2JpXzWHQOkVy0RqJNXU5S
ID4hDWmbA8357I4i/SVMxf1Z0CohLSnGVhvoedztmyEfbmwD1i/jIrPjBLBkAyyLONLey/kn6GuT
sxJPT2T6iZLkBuTIPgA05r4j22bw+4SzHyeSXAM6PrgEQw/UDH6bvVJ85XvYTOeJlMkX4hj06cZH
dfUu/vltnDeXkyAqb5oP699GncvovBFutUMsBJCcT3pDJIEvyro4gg+gqfX+o3tzxCVSlU0KC/56
V1SaXtOXSjc+5UlIfyvr4vCO9Ap6bkWVIKOoRwMw+//PmJhK2QpSWl3zabqsL/TeGcenBN3DJ4Af
09eM/tcXbQLIw8bR/P3+eKvX489d5dTA8+YNoeO8euKY+NyW5zg+mUTXR03ZVJy08+kZNYkiNp6h
ND4zuHkQ0q5vlJDfGprlDBQPEw0H02rTCf4gcTPZTE+EcDSHzlWsRUJs/axqtdllnWUe1T5yn4vS
bJ/fv+jVWvfnol32KXxzaCFih7+cSnahUf5vGFkr5uwRYZaQvpw0DdeFbtyYtm+MZZmsqlRE4S6x
770cK6qFNxXmND9lndZ81Ua3PS+i5Q51Hc63f/teLRfGYByhl/0Q+Kn1hXlGn7EHnp6y2sU427qN
1I6g+DqqCGqHxjET6NDfv5lvvCXMVKp7bIkcmwC1ywsc2h6USN9ygZH1c5TuUJOIZnrKrsqkiQy6
BeK4eX/I1ab+z2VaKLWp7+LHJTzickhayst5HM0Dq+YiScLz5kmqbrIrnOdwcKMDfWLr5/uDvvUg
/x50tVHREruEmCO5t0krn2q9+kiMvfGST9OP9we6uqGcjPhWcTSiibX84+XVYYb4wwMdP1sysaTv
xQPShTCDm7ZLKj7FFBdpd994in/4QH99/6lSL7vnZenXlj3P+oPcCLwruePUzxz7jdoHluAkW4KL
zdJP6rR4qESW60fQGfpBxFqj7NxZaOqxRJfg7aPYaMRp1r44di2/YH90HkzQ2UDO6vlOANARLWQh
B/AgMEonxp042pO6n4QBn2lWLCXZWJjDkema+IefIjMcD20YkQtmxw00iqhOUbJStDIeDFAGpPFG
oXzpE3SEPh+d4WvqxUb4a2A3PH8npKL+VfWTezfq9MMCkhMIlBa17mY3btq644RqikLFQonFKEM/
eb2QOFnDXeVSnkfebnsnkdF+QQvieCfRN5OzozEz9IErZn03pop6dutZqYIONVB8AlxlJyfPBfzs
q/jKvxdohG+9KetyyvJYMSot/UgEyNgaVycys+6dcKJm9CwtZem5ghl1wCNOY7jXJH0Bv64tpduk
xtz/GNERvCi5NTioqC29PZDhTkLEv81ukxgzjI6cYshWozez+kFqXccN4fbts1YOnolztCJHMSzJ
qQiLec42RSOHG8vFnyb75dym9QVDmI3DQk5Ye8MiIl/EUFX981Bq3QCcEw9TkCJ/LIN6+D/OzqzH
aaTr45/Ikvfl1lk7ARro7mTgxgKG8b6Vd3/69+d+bogdxeKVuBiBNJUqV506dc5/GTt9Zylx+68T
FagMl3Ylf/SdDufKEVBkc+yVMRcbBKyBk6+sxTykTGuB4xmABKpLcPtmIaUHGQ3CqyverLpNP/pj
4x0N3fLH6cod/jabYTAU3d+FmEhF6RHdhhXRBGblAZ17Q11d++l5jf1L97XO36Ic3AETs4AvrZyP
eZxmyMkHkXRtqmVzRdwOWWk1hS6rbN6kVBs3wsnKC68CeV8h/fRLED7zcwJmuFtpOU03zs3nJs+n
vMINSBLLAZhlimmFhFne6tKrBoutOqi1aT1rjV19U6yIPhCkQFDnXobZLGz5fO2jvjtH3Q7PxqZl
AY2U6s+Coy88gGzO0FqvIOdBhRm9nfTfxsjHD8wQplW/VZqTne20M9hyufdGrisZx2EIwLereh3/
SJFmcw4dRhP2ARxZ9WIPEYjcWK2UajfqrZqB/+n0bMvDXUXerxeZuRmrxhZH3St7qXP1GsRBfwjo
l1D78cBvS64SK12z7QvLtoG0yc6bPUwlsdHLBN0FH8tQSW8DmL05O4FaY1M2u87HUe2A6KlUf+z7
wOmeFVyVfvdpahe/u2gY9Besqq3iiwGojXFbMfWYXTmPffHR9BDI+/cvowf7l0cqzyg0ySm5z3ZU
KDdWaY++8wrKEMyhBbT4VfRZei7UsDB3jmCjrBzSxSbGDYC2BNsJVuqkGnm7iWnI5AATy/ytz4C/
uTWCSc/1kCXNLvVNuO+Kp/XyV8XHP2j/eLJ3R+as0opC32MBOAPwiXus12Zv3MsdJ6WQXblWm2cr
U+RPWTSgpJ/ghfiX8zW4nuiXc34QopsuuNv5ekEk51qfS29NbArdhRBV/ID9JfKdN+jIeRmD91IC
2pJWovQ8GL6PS2NxKl+CxDJnwTAQLTK5feZfJMMr3uQuB1wnWvtL2AZr1OuFGtf/xqLyxJXAs3yu
1z90il2UiiS9iR5+e13VxY/Wk9OdFKrKplBKDP5SG2etDYZSOLDzNjCfasPCjunxF55Hqul3qIbO
O4S6PzfibM6xPkhWhBDf29D2tnYc8dz4J6nSbJcXHXhhvaL7ssn8ZlQ/pCEX0cqnvrMOhEpUwieJ
WuA88vT7/ihm9iOGZK3SR5eGMLPp0+lZYgTjvolArALV36Ehg7ePWRv/8RjODqh9dCubfLkE00+Y
9A/ZbKgRzn5Co5W4HDlpfNFjo9hivNV9ShOQCqh8cBHGreR1rmrG1RY4ZHt8vPyLxICGI09fFp4K
FMFyDhNApdwCtljHl9JP5INcdfKHPGm8fdAnAh8OBzJLmuT7nqi0aY063DVKid1qEsMfRFR8ZTcs
T8DULeDG5KkIdGT+korxDrVrxK0vPnKTZ0nJrYPeG8o+8FLx9njm91advc/jySQHo9Jz++ExnItD
TwmTSz8ibo5sfvqtsvQOuU0RH+i+jd9Qy0Szuk5WRRbmUW1ac9gLBO8JvUB15XZoNDQn30Envtij
SclPONGLHDSTJnRqnMbKKa+epDgru2z6n/55JzMoQBwUmyz8ZeidzlKCvk+TRqqM5GLVSs/rJhch
ethATBFeBjGzadXpgdHWSRiiHlUlr4reK2s1zzvfdyoEAAgFoDP1Dm5nLimg+UWYp5c6gM2XpGX8
bA3Yt9Wj5K9spTuLDNQMXeWpyGrRUL8dCgKh34fwJi4ibosDbkmgLmPQR8h0xVnw1QxG8iK7RyHm
8b66t87cVTZBBcOQRbstHk34P7aRXnLPa7+nXu/sFB2kchdHxRMEbfVcUMj65gNq/gisY+0z35s2
ehN0giYMB/vrdtqsvi+VtZlc9AYDwzM6DTbPV/7qaeypI2wDnrXbUq4jcyWS3pu3je4USrLKVM6e
B/IW57dGC7KLEhhwdRThmDtLdMUhL83qIzIg9jfkT3PfxczP2cpK9vp43ec1g2l/85iY6ksAP7X3
IvQfgZw3XBRzgLKLNSiSvOnyrPe3eND+9gDaJ7t8hIW8ssXu7GYyeqB+Gq1VOnCzIkwXCRtj8zG/
OKr/088KqcC1NRk/lzR8h93j6d0fi3LIFKSJV7OYUTmd1aOHm1+kXuRvI8mHcD2nzjcYEOZPj8da
PJkpLyGNYhEmKIjwXpwlQEFr54EVatG1kCYDkLwTtKbDrg52tQF60s3DpPuMQrr0qW/JWg6kysbJ
AsQWbdiZ0ZoT9/KSnn4P3VSAZaDWARjfbmrVCIZW1EF4HTz4u09F3rXeAZ43VRpHx8ABE+Iq7HdO
XITcTX2NkLrwe355SGVuTe5xsdEBoEzSSEjXoGlOi/n2xwxy6NmtqvmUOaL615Dm1oegKzzv0EQ9
YPa6ksvqkIlCGJvGVKPoKUPrd2U33P0NVKYR9CR1AK95+xu0IWkjJUnDq6iMcdtxJo4S7nA/4rj9
0cmj9RZqKTzWzAvGjV/GwcpdsggyLMEkccfdOWEs5x2lvCu63ICvds1k39oR7svIBZYltm1dO9+U
Rio/QIQJVyLrMldhWKq7JCsQffGsmoX0vGzjsYqEdIFJhYfOQNNpg5hxfEgQV39D+MOCrF6i3R/I
NW7beXSsh7j/Cv6pe+7YmCt17XsfAYjO1DbgFy3QeT1PD5GNln/VerDcLt7nyrYf8lEGCh7JrpYO
1gffi8UxH+x8SzwaV3bBIoVhPaY+ydSycoh9s5CrGFPf3xwhdpuh/5rVMbxa0JAfEktP3kwJM6tt
GJbJr36Mu8vjELGItgyN5xaFJLqX9OVnh2BUhxGPPnaA0lf5EehsxZcoKRuVaAwbOHQcHo93Z8fR
cJvwpZBIpifDbMOPodIqphReyea6l0ZOaiqJqrwxQ0Pejoanfw58dsPjQe9MEiIDAlFTcRP+/BST
/7hSYjtGl6BTo6sDdfsZ2gFhpVRMBCqqZzFKf6mqxFFGr2iSRiZpQcxg3n8eeKWYFQXAKzR9G4ao
NG5U6gs0ogPYkqYvp3t8gJyVUtHiYmFUnaY3p9gBLjyvtUtFBwymt+NrhlcqtOMAKGszygcF4bm1
Aty9r+jAygBXRx8BnOftgupNRUhNC+nSWmGCBpbavCBHjaDDGFnHqjViHthodj/+indOCXVFW6Eh
AvxpUYwaA1PS5DaVLlIjIXzsO1F81brM2vr4G26pE2rtJsty9WxFprVyQu/cpBNqBYsDRBwpQ89V
/UGUyWpkmN7Fz7sYz2y71XHvToQaQNZXvO8mz41tkCCgAd/Zy+pNkac2BVcAH25cJ93KMVp87KkW
yI4mIX5/Zs0+QEBOOhS1FlyQdJCfzMGwIzesWtneJnVrVisp4eL8TKOxr3jsTPt6flN6atnXOFEE
l8aPw9+j5VW4CZRtl8KSNn9iZlCvecmtjTjLyAQCzDFk7OBiS6Gz89pUPpRefGoyALGIOAzOy+O9
dW88yA08WikeUMie/v2PCCGnUQFQWA8uYVn88KVm2Le1Fb9WkQ/rucD36e+Hm/qMhgFAlL7fLCDR
oI4iCovRRa6r8CuaMukptXyxl3AXsDckunb09HjE5YbhqarQ18FVg/2rzUbEvK6j4FZEF1NuEA5y
WkV1I5kyTFukaC48HmwRHoCn8Eid2BLg3rnhb1cTi3Sqj6kcXeyIWCdF0DdOWKzVxbYXaB9vbcsD
hxpgm7B/PPDyMzLw1FPlYU6omIOclEGNjco0wkvQ12hsDIWTSFtJD2Nl10ZW9dYhy1OsrOwiLE2T
xaMT1XAOCDCG28nKwEhGG+vIS13X+ZsXNgXU68FxPllSb796YzL862kCVzk9CeI12bJlRk3Fje4x
gtYT1An0w+3oeR2GOk6y8YXkxvueChtBhDTQ/IOUesZPCJs4o1BIVz9rVoAWZzVU/Q4EbvnX8Yif
YdJEnBJ7UKqz84OfapM2lRVdaEGN7U5ERuzv5LgbaMdJ1soLcZGvTXMmX50ySAtc32wvCy7Tyimk
+MJ9AIPcyfrqp8ZKoKwzqOVG10JVd3OtLr5nme/REYiL+PLXG413ORn7JBUHRHT20fHFG+14pL4V
qU2jfinGIjjEPl2gDQI3/l4ek0T52yx1qq1yBwEH4GDxX7dfWqF/0UuaEV/GshHVtvQd+q+mXeQv
klTnR1tUzi9/ANx4iBrNr7kOvGAFVHXneNFZV8G3MHUQjrNbJ0EcCAVgKbmUHu9Wt1Cs5GOeyflr
DY1d35txl+8fr/P0QL0pdjFpe3ooAgShMDCHR8ToroMd95JLqkdRtYuyVh2OZaOn/4/viQY/LQIe
p3CMZ/cN4BIjr+w+vQi9al7xxlRcLKrtD7IUx8dRxcT48bzuREj6uDyC4B+R788jJFSu1hCqnV5w
0ct616jt9EnBL2OTCM361OmNdGUbr+HO7o+q036B9Q+RezpYf9xyjay1do9l8aUyFQH5RI+qTwhJ
YN2XCCNCME2JnumjrjV/lu89HQI18FvoJZOLyrwfUio9SnNelF5MOF3+j9jTiwR/dxXjrE7S/Bey
ZaFvZTKX5qfc6N1Ih09kYuMpbfOEFEg97qSyi9befXfuREDIE86IxxdvzNlbBB0LxYdpkV4UrQyC
XdGrlgtwwW7P6FSIfvP4k98ZDSV5OLN8dhuSwixk5DrIkqZg5+ZB1ZRfYFPDrKaEbMX/Gp6qhyvX
0r3hqG9QyMMajlWfDUeDT+SyAMBo1jUmkZLGM3LjyUb1n4SZ0rfHc7tzTIEucUaBTem4ds02VlfF
Rm/gOkqt1EwdgA9KjAxD2GvGyrm5OyttUqeEWaaSO93uYIwn84jol1+GIi6+KY5kuQio0PPPlXbl
lpkWaBZ6zKldCb6AAiy32u1Q0NwBRpsiu5j22CB1qJTteQxT5ZiMyBBmHKFX5B8wVx+1ZoWrcyfO
cpfSOeRxjhXC3GEnU1OcOLQhu8hliuyObgoOQOxZh2r0w5cGZfyVvXknMBDQwTBP/Upgs9MP+iMw
9ANgXC2hKGnJvvoVRfRkW/HShNyRxB8Dryj9Hf2/v9WU5QKngk6XdIIT8nqdcyyUuqzDQSsLouBQ
btDyCXeFFudbbahC14RufXi8TRfr+s6EJCvVMPNDaHRW7MAmuaKslCgXnUb3GRmbCqiODo7ATXoZ
342wVtb6s4sNy5BEF3IFm+IKOLjblZV0G9oeWkkXHzr/PkiG6jkOajRzsLsp1goPy2yQFaUJBgoV
4RYs6KZf88d3TLQ6t0DFqZdIGaoXKyu7z3YHhWefpgCq4GEVRnlsFSXao3uTIN1YWk9gH9a4Bovt
NPWBiQVU+UiR6KHc/gyNNi8StYp2QYZTPjqj3l8R6NNcQmuGqqtxQFYzWlOeXyC+p+00pWPQChUY
GPosnGf4ztGC0tULiofJNQpaWFgQbz83Q6XGQEv68qfca2inyvV4zQoRbXvfQlQT3dmNN5Zm7Q4i
6H//7Zbj7iNZo3801bzmEIQ8jitZbgztImVJ+LOtwsRDf6lz1B0JnZ8eBTaEzfbxmMs9x5i0MaD1
gJUjO71d/pqCRJT3pnbBFc76ESEk+6ns4n6LTc2aD9Yi8LPmVC1pu4P0BBw123BqG43TDapf2r7T
603t+1myFZ20Rum4t6MozsqERDI0QMi3U/LtRtbLwTeQ8EyKD8Ao9O9+i65V5SvVvwYCVYnbaNra
FbCMFwQoOvk4BlGdpdF7O6opDbh284sudSPHuKsZbeyRVwtMvvXK+qdvHNw3//7b0cDHTgvIvLZA
BSEoRavGF9olCwv9g+RbenlIcAnYlHlrr5H7ll+PrhATI00gOBE3bueXozctpXGkXUSoqdInC9VQ
bVeLSjZ/PZ7V4i7lZQgYhi9IOwr45uzzwQ8C/jMaCHlrMqxvvZ5qDtiQyF8DYtk+s5HZ2XbaGBzg
BVvJ7vHoy83D6JOWAZaJ3HFzKRkqo0UWNKZxKUIFkSKpSI6iK8tjno1iCzMrl/ANGMr941GXm+dm
1LlFXRKXYZKoEqPKQ/sSjE72lDe6Dg9GNf6LymE8PB7v3hqzR6kGAEhdavaIWok6dHZNGotjskts
NdhRLg3d0vSrjwqiw5vIgwWPWFnz/5gpc6UAAg0W1uYs3Eetj/JbM5oXXzbQik50OcSyeqzELnea
6msw+Oi2PZ7svcWdunfUI8lvEWq53bnQxxEEFol5KZNYPzqO7u1w/IP2AEDSBO0bm+XPxyPe20Q0
UoEfk8WDaZ+dFWkAcBkjJnmpC9O+tqJXcS0PEYrDcVqtjZ2CCwaAiwr6drgy2ftDMywvJ8h78wpT
z4xKY9CNC+yHAFk/T6Cyi53RTqCIj8E739yHE7EmAzJFt5sEGELJVFLi9QBxfCGTHg+DnUVIAF/b
0pePhtybPaC9/LdN27B2kyQ1eLJ21tZUMt9NHfNv9/M764NCD+EXhYA5DqFpa9nse6m4NqGvuoNe
1VclVJodf+dtCqQS3hQxaGcrFcHKyIv1ZmR6VFTM4DxPEIzbzaXlvYGta1deIxyOcfrEbbTs2vyg
dWH4pI+FfwrTRKxc2ndWG9wYUCs8PgEOa9OO/yN1K4vCRvWkEtdAwJESuV9+MLwICzSs7HfoDio7
7BeKHQLW5Ve9q6WVM7xMHUEITB3QSd8GN5X5cheZbzhZrImrOTZq49aW5Pw2wRiPz7I2jPrBIllC
4Ns0pIrUJcyyo6TUyDHF6GKvxOvpNrjdeHSl0SCdug6asijGF32s8wHi6gpDDYluf9SQRR7CH5GC
D8pfnmpmTV0CkRBwTPTq1NtVHxNkrWtUSa4qfM3tmE9ymqYjtiFSnE91U3wi9ylWJAPeq9Dz+U0N
Fch4lAEW3jy+iBxaKLq4JlFQOBufVPpl6KxG2SEJW31I9FIfMTISTuyOMaYRwHyqqaAXhHrv6r0U
VUjwJnRfCLWQeFAx9JF0jyTrsxYYkrePceg6ZXWF6VHcNIbiFjjXxRtZjxBlhW7b1BsbxJa1CfJ4
fEkqEX15vKqL6MyqQp+nVQeLjybhLFYCRAX+avn1FXVsC0vuyf+pp2s2jqLayXbx91XwacCJfTDx
MCj/Tyf6j8MDQMsRntHWV6NR9WtR0WblCpD2viVLJyqjdblpmzLaKdGYYY1ta03mJsj7P572Mm7Q
gaWrA/qUVx/16dtf0baVl/dy0VwBhwXP/NJvTRL6h1bv053cCPXo1eoaOm5x66MFQbd3itKoBkDN
ux2z9yOS5V5vrkmJCMImJ6CDljGE5jaDrKMmn9oHTUWJ1qX09M/j+b5jemcbmaIPLy7+oPA5T3EQ
Fq6oprbJlTp88NbFcnq0e9FYmxJv6N4tymrYI3uPpnudBt2HXnHE96BWgv8kUbTtU1MpDWzFVsr/
7RDReI6Qcds3Rp4fYYf7rlZ8DvK9LKnOMYJNeQgb4OsrV+sy6k5ws0ljApkLjaby7fJhvNoKxP2S
K15p0bca6t2HGil41dXzGGGiREm2SkMLpbeSwC1HTX16vIR3TgpsHrpHSDQBjn8Xav1j4zq1V+W+
nKfXwtaCz2UnB58CCclvxHUdF6q1tVJZes/FZp8MiB7vciqDGPrMc+EmiRO0xJTsClxAfKhUKz6i
NNS6oYkXI4Kqev6Mh3TwWqpW2rheO8jSJrON4EsMWfhTolrVyzCKvnG7SIfkPVrlhZ7EuIVP4GwT
w6y3IEClL3SH48bNq6SJNz2+fkeBnOaLBi9vYw2jmcHJ55YL01L/EMcB76nHy/oeYebTpNHJioKy
Q+B2dhR7yUHWv1DTq2NVOdKJSKKjzmKKPHNro+q+gwpzkDSJkSenI6n5O0wf4uKpN8NM26OIZdeb
tC3Cn9VYSP84Y6CLPXRAZGb7gsrHBAkaQjfhmJ0AJpWg5dQAY3I1WfUgnYtJAbJFzQadXtAk3BZk
Yrc7tHTqRuRYWJD8hELsdDXSNlaBx8NGpXZ8HCwnH7ZQ9o1PNG0idGDoyjylmu+94usyfKk6vfuh
ybQJtzgqJPE2Skdzr8pSsimD9L/Hyz47TewriHC0M97lUpGNmXb7H7tZRvimdkrdOwEPKfdAFJQt
8p75LtQ0aGdVaW1b28nA8JLBRS0Y9MfDzw7T+/BUPChfKqBHeT3fDh95SQXVwnFOqhZnhzxDZSxW
Uuoeth2QsQfOyniz2DuNN0F9poY6pRbUxm7HQ0BAFpRFgnPvS+k3LVb1zQDZEGv6pko3Hri1H53q
jQddahN/JV2c3TX/G3tSpwWTQraozRIXNp2EpSdjYzwP9EME5QmdbdqPVjH+U3fAZ/tA9Ne/XmD6
+ZAP3/V4QDfdThh6XGQPiQjPoYcMihtinEMuWpajW/dp7EaYOKw99OZ56TRRICd0FqjBUGGal6YR
llDxLcUK1ovbYFcVgffUlXH9WbPCemv2Jm95bHE2TexlykbU9I6shlD0eOJ3vvSkRcv5481JBWG2
saMGDYkKSfSzFvja1UEM/lnK+/QMCggXJPL0/uTwYuAcYrD5eOj3vtAfoex9AaaSCZ1CCmwLeRGA
ZJUyanV0DpCsT44xNgM9kvs6wiYZBoFvIsE0yNUH0WNBUIzjUzEEnK/Yl3BnqLv2Fw9lddg3AxY+
2MLha5125rGgjXNGIjv6Aa5nrQ693JwwFGg7TXoT/Md8nwhljDnjsjgriZq0zxFy4JGLZQUK+LgP
FQdhOV71NUULpDo+Xq3lyKDDaOKCq4EMBcHudofCnwc6E+fJWcvlbC/KLI1w5GiQ/rDCqD5UeZm0
p0gXFKMfDzwHiPGZkOaik8FLYlJvsqZa2x+xr46x4fBVRkbuDynYvKPCDpa2UBE7830Z/xIr/en3
MXYHtHdobwjV3DQUqP9VWj9deWLc/TWULsnLYOROKOfbX1NZvdHp0KTPqY2unos4xHgCEZPkrtGg
30L/3q/PQyxQI6qU8ntkBVG7RZcQ0xkFz4LHa7M4PSic8IdUkKo0ifp0bfyxNFI/JIGj1v6HsIW2
oiZj9MSbmnaAjvuA28ZFf1RrCxsCMBsrIXpxJZACUP3hDqWUoVjz/K4cFcACyAuerDhP/1Eb4e0l
Ol07HijtGauiNevOxVTZ+EB5p6IF/ZcFeUEJSn/MtCE+dUGZb4KuM56NMlc+jvxGtoDpHbWuvnpp
Hax98cXOZ+TJK1EBVEuAmnM7p8ylErqTnKoeyfldPNg86zSjGXr8itCnG5Vc5i0WZ/i620GfBdt2
GLJgb2U4Gg6ywE3DHJrB2UGzyRygq708HuKxyfU9t3cysRSw4lgL7/d+NaApQGkwPqb32+3WKEbP
Epk0JqfBKQcTwHenml/x27HlKYxZ1a+UuIVcQhKtarbcGxqCGoeE9xN4llliVYxD7OW1n6A5lsqf
+DZpuNHAa75J9LejDZZp//lysEb/WJ5MvhPAYPoJExHWmA+beljMCXsA8CfLg+ZqXZwf7CGLvgZ5
l3UYWJjFwRQW+ZpRq/anOG2hz2MDa/4yBXff45N599eQW4IjheVER32WJxsqMuETee1UV1KAUONk
WNo2ifaqS1zLLqrWarhXfGe8AOaKeBZ1RRVtMBQao2d6xmsO9PeOD2i6d3Y/QlcLREbRNa2cyump
TrvfoVm1u8k3GY0iT6P9AljDtVRsm+VArbuVAD7N9OaahWQGApR0ilYWEMLZSiQoR8vC0vOTFNAj
NQMlH1wS7J86D7S3x6t+byiKTjSFebXDH5zlbkk51m0Y4wLZDcrwWpX+JRpE81HzTG8lebg7EoUY
anpT9jBXtjcGs7SlzC9OviSr+9H0rSe0IrFjTgu/i/ePp/WugTBfQlivJMTQxvAVnr7uH3G+9PgH
lf18kvA9fNK0BBmkLKnCL+gB5PlrBeHp29AZkv3StGb9pkla3rkycqQHh/cMlM2iVvx/pJqG8Vmn
gaFinhfh6R06ovzdma31Bi8tVvaRUmnyy+Mff2fnEYL4JLQwJlqCdvvbHXQcMEtTihM+ZLCRIivt
+id0Cf1PnSQUZaO0WvqCrpJeUItM7W7lXX7nQ8G0o2POPYXN9FwMAK7VSIcqLk51mUbPTZCan6ux
6r4pcqcd/3amDKRQMuJROH2QWWog5aLVqyFrTxTHlG1co2EvZZLxxAs9+ShJZvCR/vhbo/prPdwp
lt9sD6BWBBryMx5ovFtmsb7MWtny/LA+4SsafkgbC1HqqRa+spSLuE7jFBUbGlJcv0xvNr/aDs1Q
lUVzGq1E2fU1hmqZL8YDHr7SphaiOvZ+eX28pouH7yQOAiqStA9iJviL291jUq22CtMoTkKFVbax
66Tc5aGpv8o9Ph4ufmLW57wQRuh6nk8uHIuk/vfxT7gzbXIO5kvhdSIkz95mVS6NgQoZ+QlMg/WU
+x0GmIo6jufI7pCbzKksuEmTrfHOlx8VmSzwhNyfU6VirlgqZ3FkdCS4pxyDs8BVWin+otXV2nN3
eVFNCCFyyEn1hkLI/NqUwgJcNd5Op8BBYvMNl0v8lEaAr/lFjI7Su0MYhXrodo4fPvmVJjV7ugfZ
q42PUV4fiwbbiK+PV3z50aFeTBgXFDWQ/nz/yX+EOwELocWrqj0lDZ0xeoAl5lJ63D8RZDINUmcf
//Yir9shu1k8aTWVgcc/YLn2/IAJG0vAgmakT1vijx8gNWGmNkbSnRTZ1/7VBklrXCnRx78+ULRY
SQ2mlgxEsTmEJTE7MVSF1Z7aydUw0ZILDQt7p5Z98QGSf3fsuDZXE5Mp4N5Gi0lOgpoVaYBBXJ4d
qbCoMQE01f40sGk/o0VeFBs+hty4SpljFAxHo3sNrZr2iIZLE/miMnm5oZw8bBEV81W351USfjJC
KYB8QAWQ2l3S425pdBGZXlxV1jZVek/eZEFs41aHSVPjYqWn62RhFeYvliUg9GO2mk96Esq5nlwC
8Vfp7TZ1g9FLnlH1CIqX2AbuT599gOhltXXz6jtQqN2QzLp4Cf1I6DBvwem/6mYuNc+cJ/uYhUOs
fFcET+HfY6tUlEklDfmmJmw788PEhVdc0ZvCdFuFHjf12QBRjyRvajaZlNdXNMWKC86HTnEqjVz7
QQ2lGnI3zcpBdSFWK9kWRSHT2BQluurgpZrkUPRFnV1JQaXfmZKNznEyBggwR+6N3EWwQb5Wbdr/
F+S98wGT5s522Xu1vcXMb3QOLdBce+MbSvvB6UNVuJQPxBtNpfg1bumOY5wFkdk12go6lueIuD/k
+Da9YgaInUPQUezFfrNvqOIgjBtcR7X3VMDqetT/jiOsAGnt0kzYYHuDN7eOKO6PpDI6aWMLS5M+
mnbSvkRdppXfwE+1n70wyLwtNdlCdVtr9MfnAiYhZqWqsLrPKnRSyaVnEr54PLfijW96SbzTy6K0
n/CXRoy/jFIku6uwC6ikGGEq/mORUrI+0CLZponsyf0wtezvXpI0+UpmNq/rQn8kakxMNtIN6hXz
6DGqbW+SaoqTrXXyBR9MHH1xsrQdN0or7R9VSeRhI0UYaH4Emdmr3gbRvmmDFY38nBiOX26EV0+S
Jgnqx/u0ZvZPUTAi7OeavGjKbedoxbh9HHLmUO73n01nC8gFdQ6yh9k1E9uhT08grE4WwqhbE2+h
1k3VKD/mQdPAfrH6rzw9c2R9RfqpQuMfPrOqnOpY2N+hDoxrQPpF4sQy4u+ASuQk84NY4m0MxKM+
S2vVFKcG+WoQLjqllUHq0N/0lWElc1rWIvlQREDKrgwHB2OWWtA+ishCs+rE8eZDcf3g7JjrEC9A
rrWfUyXzcICh7Gwlefo16Mtg7yWAjFf2zp05IxwFyJHAD1JhjgdxeDc2rVehgV4NJroqov2Yiirc
JVqurAw1zegmCk/lTkoKVG54Qyx0PlRqRmQcnX5KhVp+SeIspYPsD0SGJA9KZdMWQfHP4y22SGRo
olKzmYQYKKmRxt1+0aTIrLor1fKkI0DxBUvZ/AkqmfRRzdPxtyT5PkWMIl7b19P/9Waipj4JkpOC
k2MgMzj7tFGbqZmDpe85wInQdyPcIL9DR27Lw2iiDoD5ECbKRmhUYgOlYPiJZkQTbIexlsJ/osGT
V+7cxbqbCKzSt6KJwumFnH+7CGNSVyRVlnGuQD88jeAF93WiS1tFbaSN2rdrjL3F82fSy6V6NIGw
odnM+Y9jawL+E4F+Fq1h7LgPul9RogplPyJBn+9ku4q++AHqmR+x80SI8i8/+TQ6TRRQL1x+UNlu
Z6sPVdArtqefPYND3CAIi1+M6M7CMCqfS89OP+tOLsn7x8PeWWQw0rxJKNixy+eAYaPsNbttbPWc
00XbQPcJxSUhUfyVBH4mXyITXebHIy5SRpPXD4B3hSz2HepzO9EhwP1DcjzlbIWDerELA/vIUVEP
1WBpv9Dcd/DEwO72EANjPug0y4oVBted7wxvWyWAETeQWZkdLh+mBr05TTkLaIv/pH2jvUgU97ZI
iUvHOO3lp8T0y4/YPAGZeDz3RdQideT70jqiNEpPc/ppf2SralOnVF8c5RwP9VC5+DmMr6pwctn1
qVKu4HqW8yRP1Sl8TMOhDTVLjfUW9tvYycq5FJ5/NXKTWIUjrea7g9eP36hx65si9X0BjTzz1zyt
lhfFlCb/MfxsrqjRdTmCPcqZUDEVu6V8F6PVo7oBGfY2I6oeobBnv8sxkV9wIlC7p17to5WPfW/F
4cAiZwyMmX7M9O9/rPiQ4lSR9ax433hgMuLexvJYBZEPMMAKVz7vnRWn0UD123x/A8/13/zUTGWz
NNVzgC22dm5kO+eOSP0nepFmuO1Vvf7lSfEYfky8vFkznFkeZUCKVO3woeSpsvTqjIIhxzTBPEuj
J6SNr/bxsB2acHi2CivcAgUwViS/74444UGhJsLLnPclbaNrnJzS6VnL0mKX4NZUubKcKV8KR5g7
/A/V41+fH573VJi4kSdc/+xr6o3iyejkW+dSQTtCGzst3aWwguSdkdXlymB3vibUVlqO0Gyn4vDs
/JiSbGDNZannGEWE516LzZfIpoektmPpxnLWITxmxCE+1Z618vRb7NpJGgm+DNowWKaB/7zdtV2r
16pIRxRNc1+v9nLcy9SJwPDUrqWNmbx7vKyL70jhmx3LkZws4BbcRFmPG1IbuWSmcbHF0yV8QuAw
PodQsJ4SVBz/dmXhCxAGgU2hNgP7aTY9U0So4laxOBv4P++LkpOJwWS9CUAS7JQ8Vq6xFIRvStJq
Xx7PdLmwEzGe2U5NSiADs5zCaSWjNdRBnOuoVr/I5qg9x8D/N1FpGcVKNX2RxDFLULsG1Dm+IFy9
248YpER2J9TFme6b/WT4dXwS3OYbo2yBASq8BV01Ktcq0He+Jfw19g8jgt+dF3Fxmk7TzO/xSktr
w99UXSi9itJwXtogNXYIVDYrQW8Z6EGpgoigdTKhx9T5oRyD0DYlgLBnydOTr6UWeuKXKUeWwmPO
zKjyuWaoRxfPmFQJU/C8T1xWXuC4th3mq7rIyy+sUdSlEsUrBbLZvMKqqwlHK7CHs1BzCyPWCabg
D79I29bi7bIehxgKcpOUkom7vIZm2ziv0yYQljKefWoI6ZM6mjzOW9krD2qXUdjNeork215DVqpE
SU+8yuP/cXZmPW4jyRb+RQS4L6+UVFItsl122ZL9Qrhnurnva/LX3y9rHm6JEkS40Rhj0AY6lMnM
yFjOOUE4E/tWaQoBpDepku/3j7e0eBHB84sgb6NwAbUMRyk358NrVzEi3IzCeH6upi50Gf2gtdkm
iEmRnmcrR2iYeSNuvAmjIu72BZm3+3b/B1yfeaY74rWAjINDveJCidwVIb2z6dls0vDHJEGmGzow
mX2YaxQJHmJG4oy/oHobq8UE2TH6sHYePTR9gayRqb0384zLteOwOot8IfzcI60/P2cOn8B5TvsW
fIGvFKaOZF4+lmH6e+qLtN+F4VwmCP1mqfdNQ/2u97aVZXWANFiao6149OVh4ZNIbSspYg3SEfXs
heeZpAnU8MfPYSc8s2X2oULiCKC5a52DWypoMasGo5apzE+hre3mgPpu5s+1U5ePShd14NHxGfPa
9V0cGXaLI0OAhMcgaLhiOARz4SFN6mlMHG0G4Y9UsNtDBECy2TY2OsWDsMTR0nKreagGwVjl+wfm
el9wUsjgySxepvFLFktLc1VjX/SX2jWqfc5nsHkM4O/8ZyiccK8zLDR78ESWprmfaWNRMUkwUQWD
KIJpg2je6lxnmWh9PEeS9UB2grQQzyGtk8U5KrJUCSIlMV6yIo8PzBmvhR9Z07D2PMgPfmkHyi+N
EqjieBFe+cvzmnWesNsMdKuTKZP5ZPbOlPrIRjnOJisAmO2GvCjtTRHPXe6DFwXZXE8t/IP7H2Dh
L/n+/AzZuqDi8A5ru/wZPX3t2igV9yW1LAElV+FH+02NkBKiIkgWrJi7Pm6YQxcH7D8MPzz0pTkv
s5CymGz3pTf16cFNhVY+mkpQPXpllG7qLJ62jqLZW7VFuHHlpbplG6ku2psUc2g5y7//4B3jvs6r
acjcF4VMHylDSle0oYJRf4RKFCqHhLzP86NYFN8ktGsNF7PwjXKngRkAT5dASRoJ0oF9MA/HOhkE
CemL0iKNa8Ld3OKxrIdZYfpSI4RyaKN4LRy4sWbIqYxyoc3J07BUBtZw+Faqdt4L6XhSbzMj6Uqf
PpLY2macPIft2L6G8KpejWbU9JXLfWvFZLugr8C/4Z0XGx7GdDvhk6H/VgXVzhm87CCSwDgy2PHU
FtGwo4LuPtw/z8sOPLy/d6wk4Yhs+sPiudxmkG7hNM9CHNU0NJKtSMzW/QtwvvZWWiYDRkJr8HIf
Cb7BfivUVITnqaloUNKHib/kbmZ9s4M+y76CBTenTWaFwnJ8MTlFeOrsPmgqf1Znrd94aiX24IHm
NYX6K8dA4Y94AiHMd/76FXMkmrPKVMBS906iMWKy0lrnjcam1qsbJ0FyDm0W0My0bIKJVhDD3LpJ
3bQ93N8VQNXy8MgkksobnXI8IqTBxZtVetOMJqZnHEXneP0WtZ2ZEb2lNg72g6KIcV/VztgeRNGr
+S8U+71p1TtJL/jRS0q6M209YhriaCK6xddEOqwIxrZWX7zCpqPaq3EVIqwOds1P+tpRtkE4p8+J
UNXwkaqm9r0ZIZnTCjXa0PoxliPk3w3DdsbkUxNwQRgVX5TOvEHY1AsCpvHEU38oglovPuc1PcwN
Bu32rQqjyN5lGrDSDeWVyHjNg3G29tM0TGer0vrp0Ql6Vd0kbdMP+9DKy2EXmpERbTpdDT+3BMDR
A0ydjn+ReahOucYMywgV00FXa9pXubsdmr6QCR0zhx8MlNmRcYra6a0iH+sqn3Zbmm4VWGBV4Q8Q
XNqdOY6Z9gppZ3psQi+cPmtGqzc7HaEMczv2ce/8TMZ5flMjYF2+FjEX/XD/di1vNAqSMLN5HAkX
qFUuy+5lBUoSnZXohQETqvZg6UP9OawN5VMbCH1r5XldHgi11mqGi6QGyLEsvMtoG/Iy7mxxCow5
HPPWqrwX16jnTamk7WNbSKJaISb7NTWs7A/7C1gkHJJTzGQtnAB/cfQLD80uNCO9l76w3G3AjIbX
vrPGLfFYtSYteBUDYQyYLogXFofs9LKnkk40j9qmio6AwmbtkFoxUC9IQqrhzzT+BBUrtXS3dSK6
xieayBLf6YSabmMrip7lLc5Wbv71hvOLgAHRZJV7sLz5beDSHIayfCzcxvpLhFr2nQSWRnQrMZ1a
56wV35dhyPsW4PZQCKGlxvScS69NLDTFIJLCY2kZ3bOO2QcafvGTPU7Wyqt0ZYoWDhRmWPBSMp9+
/qWpPhoCshBbf2kA/H3q9Xj6xJTbeNPVEC3vX5drU5RzZWuTT4tiw3sn8cOT3wyuUrqdhoQ4cxR3
wku0ZGN4jXfEjwllxdiVt0ZkhM4B0Bu+OM+5/KYfjKl6PusF3Y3nUGHWFzPEgcFr5fhkJ8O8r4fK
2mvKOG36wVoray9fLBJN6nEafSpQrJIcfml5EE3YA2qynzMvrpVd19bebugCy/aFjRfzlarzHpkT
wBQIM5p+eoVwvtzf6Pee68U7Qa2FRjIQELQN0PVafNQ6hO2ejlpDqgKXa9POhvMyjUwR21Z5YHwR
JZp0fi20KiLBQvNqE456rjywkZTJfSRJbOVN6+E3HRnYqBH3Z/2obqCC6Ra0Uov+uV90tvejI5dm
bidgkx9B6BmDsxKjLrMPqqgATRjdSN0IWMuypDqNTV/VTdYf1cixy23WGl72EtYiF7/v79jVDccQ
So1IwlL5k2jTy28G6qKnPossAiWS7qlvHe0zQonaUwD26J++UdaAOjfs8YZLJDoOVQLFFvaGVms0
xr8d+2EuN5kZ5L95kHXhp0b+Ja9Ke+Wlurp6oAhBS0lcEpQZJAMu7bVKYg3EpN3RnVHRbmM74Em1
0/k36V//dn8vr15FaYtXEVQfLgwHfmkLMIyXoFfaHdW60Y9aMikPnpsEz1pY6w9tb03/6NEkVk7K
lVF60rD7wPvoCB457+CKD9d9dEJ39EopU+3MMwRjBIdtkKd7ra/A2IHzYcZJWqa/7i/16nxKqwSn
lDNp/lNnu1xqIEo9t7xOPVbaDKpQsWLxE6Rh9HjfzNXXw1cS+kneAtAGaieXZioaZSZjtLSj07hT
6euFmT/j+exXfXS03X1bVycTW7T2GfGFohrtm8XJNFXC6FiJteMUm8UTd0B/YHTc/GTFKD0y4LCo
ftw3eGtxsnDIVDE0x2GMLRanxhTDkkE/Rmh4qtT1kaBVZ9BWj2ibjWvn5D1UuXCN5PU8eEQybBCT
b+XP+XBQULCA5y6s9NMchKa7TRpqxNvJS3p6vhpiGnNdG57vJVbzo6zs9AwKiLEIzLS3Lb/0mCnG
2AGPWWbh1H01gCtVm9yGqayi7TL6FNsc5RdTlZwWhinzLP/TTjlHUTRONvwiPg3y4iHrKwf2edbn
P8Z0dL82k0EorOYCDoCfibg6AYxVmKp4f5+XIgMcG8iJHAtJx2S3l1FMgJQVoIZQO9qprbYeqVLj
zgzcJGcTu9CI3PjZYmrhZwpuIaSPMDS/JEal19vEJMWhUdnm/RMqJ5X+mMaTS70psZzJz/O0ReMF
bVGPYZC6nv4oRwRni11DK318yTOEoNqNYFZBg1RJrJf917Jl+34S8GvxNmi7SVnxdgtn8M6QlXBz
5H0Qr6PrcPmNB+ZrIXHeVCc705SzKPPhE7rr7cYAjbSLgjY9VFaQr+zvsvL/P6sUFShrQqamindp
ddJTDdFXqzzRt8keJ/KAw2DE/bMU4XlRjWL+kVINZXqraj1NYZZvYlEmP+9/5Bsrl48KFBagRySI
i9MN6VItVZQFTg2wOh9dawSWRzf7afTV9MkwRLflOQpWGp+LUEsuXCKccbqUsAjaF1UszczI3Wuj
PQ2l3exG+ukwi0vxGEX690j086PFtG+/yMUaE1K6hg93GcMYRGUAijEEGgakXu64V1pqr7XleGJz
x8euNcJHvJeymyr1d1657Yobvl6nZNbKVgquHnr+Yp3g3/FKxTScvBGMq2PDfqkZsr4tncjYhkaW
vLYw+V5Hr1+r1S1zIrlSekncXIuaPrikxUohA2jZFHfiVAXe8NTPeU5h0PTo1GXadzVQ04cqS3PY
ODVhZqK4YttCnDpMir6Wni3c9f9+CUESOkvE8VCWLvc8muY6L8duOgWT0P/uCDgOltEkp7aurc39
w7wMY99tQeziQVfhkFCsvLSVDrFiZ1YrTt4weZQe4nlGQmBAVXmTzo4b+VkF1JHOWRF7fmxV81/9
oGk0oge6HI9R6UXfibK8fNMHSf3ZqFDG28bVZChPaT7mvywLTWY/0bXC9PmkXbgZ+8D6fn8Rt/YL
STza9LK6TVX/cg2uK2rqHtZ0Yk9p74kK6Acz5kW1R3KyWYlHpIu5vBCkHDh3woV3WMDihFohbF7b
6LVTzpjijW4ow5bsNBS+KlT3OWoibV/U6F93qT6HlGLSaSXzuL6RkrNCSVmuVvbPL1eboRRtw7fV
TyMZBbR3u3zJc6H6Y6Xa/8RxOXy9v7vX/g57xOzIm7G5sCwv7elBU88RLfyT0rnBznbSfNNidIea
sfeghFW4dSNmt9w3enOR7+16icQjkrg0StjODAIwCacK/YU9LPPsMe/z7pM1d9Wu4NOu3IPrI0Tj
WvYQOUVMBlrO1ug6T8lmNClOIY2fMyygrvWNsNdexTSg5XN/cbeOEA1LgI+UqOnsLY4Qoh9GU6St
cXKKRougSXhU30bUdBofH0zhuuzIHUNzTOodc4qcL3msOGvD5K4+q0cNiEiFKEVCBZYi3zQPK+Tx
DPsEEEOLfZORLHsBPhKWe6kKHzEFdJisVR2mKwePWWbaMtoN4Rxm6ckP/yE2zBXLHS1IG6diBvhv
kwzTkqQ6s00SxTo5qDw+O60u9i7jkg/3t/3qTIEwpc/GnEiyM4R05Wf5YJobrSiRMVsnRkskv5hJ
mzx5InBezUovdmPMHMN/YQ84DUK01El4XC7tuWJyhawKnczELHChDv0YABhJ/MkdymjfMKd9ZYXX
35Rek01PEyqWo8HdubSIbhx8DO7qaVKU8XtRlfBFGfzzoGgNnZioGL434MKUlbtzwypCPpJUKYlt
FBIurab5PGbgcpWTiJ3vXhQGm1LT+m0uk20Gtxt/52rXrmGHry4sLpgcijYyGiB0kuWP+vAx6Qxk
TBvWlRMEhfx31dm8SUZdfR8Gx/l+/zteH1lpirIsMR+5/RJk56aqSQYzKqfAjtXnaoyqvTFF5rkx
GD05miaJRjeQUKFpuwa0v3FkgQ/Rq5V6rxhfHKFyqHptiqPwbCCyK76C+Vd+956S13/r41zoWybt
Bs3+/nJv2KQVTZ0SSLjErC4+p6gTyQJtorOZVOU/biH6p2ly6ldos6pF9OOuTSa7aRDoBky+91L7
4lOak6eMXqVH5ykK88gfdFSt4Mz8RKq58BU1s1ZuyY2jg04xRWaJWbRph18enaxrjHwODe8kqjhs
CVzQMtooPeNj/dzE76x4+1vmGDCGOvI7tG+Z7Q82I5aF4QQ0II10Z9V0EX1VD9SD3oxZvfJu3jAG
rI40gUjOYirv4sBUqV0RzsXhubJ6WOVGNCjfmqycJkA59X//+KDAwCQVp6jHYFRLVm4+XEEkbPtG
S7LonOll2m2aMI+HpzYpHH3bzEWSMlksZZLbvzBqERpDZcWPLy9j4hUZw1gd5dRgvXjtotaE9OW2
arPJMhFlD1XOULs/93DcQYlW4SWS6eflSoEKtlHu5dGZ0ez01+gcKOiceL2yn5Opro5o3x1TpmCt
8BGuP6YOPv9dVRt5O+QSL81qeROTcOXx2W105tuAjbQ2ZTPxoGjizw8OtnAx4D+pFPFVL23ppZYy
566Oz2ER6Y+AW40HYMz9EQ2EcuWMXt93aQqolooxyKvy7z+cm6ZzTWFUDRSOZsy/cFzFT3QQ6idN
b9ujLjB6/8jc3MYP9hZfTx0rV6lVNzpXyTjWfukMovND3U6Ug5sUa2Vg+V+7yA/4YlQp4QIT5HAT
F1FGo2g4aIPVVd5gik0fuqiv5WZW+BAey08zMhTPBWpHb3+8SInAI2+VNXz6+ZebqtVhJPuZ8Zk6
X3zQst47A4aDRBIpZbpyB29sKGkyOYFDQUDqNlzaqmy4X2Okx+eeZX33KgPUQuBIAn+ZmStX76Yt
DiRwMSmMu5zZUnMe8maco7PIDfOF+YXKMetGfTOKdi3nuGUK4AjNR2rqpB2LL4cWSoaMmxKd52jK
uW6oYLUo94xtuMGBOtHKLt64BpKFyEtLdAh4ZOE+E85lz2Dy5NzA3P9ij+X3MbIVaAK99haPff/1
/gG5jmKk2uL/m5Or/3DrhF1GFiz46FyMM+ATwGj5Q66Po/fLbe36sxdCP3lrxwoaUMoP2t23vrbY
xZ1X4p6CTxsmZ3uIBzJXffADnvwvytjMTJwx85Vjc8senlPePxpbTBK5XG0RBPDn+jk5e407Pqde
onwLXWdgyK2wfjcUjNdqNjcNwviAy0XhlyD80mDZ6WXBCxKfB+EF39RJL46lHVabzp2zR3C6/QrN
5NbnpE4P4YU7gd7i4r57Zm/UA2ius0kZ0vBbKMzqsRdRPe6KXi/mg9fXqvM8xtOcbOjqrKnY31ov
qi1SMx+wOZC+y/UOitOFAU3ss1uZIy2vijhDOPUpZzLVf9mNtXrzrcsJcF/CWWXTdcmVyzIlNqI2
iM9Z1Qxfs1Eq7BoAyh5ttJ/WtL9vGmMsoQdrQIISFleT7toAb0eNzqUStP3nphvqR72sRPVpAs+2
Utq9LjyChpVTKogviLvpCV1uJWNntBFUZHLO6WYEdCoRR91MU2yB1PHmzkc5I/vlgnTZ6NHY8m/z
MfZ7XUtfJup6j/cv6o3nSzJ6YC4B0cUpLZZeFEWGYlnFxdFK2/pshN5Ea4ah4w9jwMlGa6KP4gNF
IDBC9y0vWc4ytpK0V/AL9IiBwi78b9DlsZH1XXpOCj1ItnXQie+mHTQbu0090zfx+/ypCYqSbVxW
p2Ksi3I7dZb3Scz9cOz0ag3jLVe7eMwl8JKLK4MjdPYvP41R5Q5kmyA5F7mVi82QULDxTS72/v7a
b9wmBtgyIAwdMxBwy9pzOEGut4DhnXWzmkglVWZ5zHOLUBsNq/nvvm6d1/sWb/gPmje0nhEfp6a3
LHjpKc87IzzycxbmwbMQNNiYAz6jGRDo83/j2lO+toHW+jEqDSszc28sViLs3hNbWrtXeYMdFek0
I4xsDMW5btVObDQ7rpkoqxSoFtmrvvnGV0QXiYIpgr/EK8uvOKgDbTWwoGc9yftxV9awAH30Gxg+
c39Tb11lRI0pTRAVAVtb5ut9YlgNSlP5uYkD/aFx6OmJdtb/JpEJnzqziA+2YXQbuoGmtZG9FZCC
c4K2kiK+r/wU+cJ9PLqAKBnTICkZRDTkSYsXcNSAaqqJ0JhMTGzMvQ20PYTjmBKxa/lWFqE8PIyI
yT+gGREe0mw238Swmtwvz5n8Gcw6h6MBUogEWLraD2EHCgkhaONCO8EQTPcGMKSflZpHu3IguJoC
ODuMsy3d/6iFR2f4z/dAUiOp6HpQIHg+Lo1XNvyBCb2YU666Y+7rfeUiKoVQ1oNXDs2wMbK5O6iM
bg4e6ywpv3U92sl+nBuJu73/U676LJJZJ3s51FUQ6gIefflTJlOofZqk6qmMgVE8mzm8301Ql7kc
LFDUIfdO6W2QVLaevzUGnMOn3tCE9lqmrcIMMlCW6Ft6St9su7BpAlQq4v4vxRxsioqZbUzjBrxn
MG60aTZyf8ztqN7SlS1IP+4vZXl95UpI22Q2zLBXXqzLlQyl0MdaJNqpTCyxbxqEufadFrvZ02gm
wF2LuYvdtRd5+Sy9G+VugGW3bamhdWk0DoY+jJJcO3HrvOirhfDqtBt4nnM05b2SiRxJTJfLr6eC
0P3+gpfRALbBnoBZkqNAJN7t0naZOTGlDV0/MS1eCw/uqEz/1CBWc+bV52tyylctbmmNOjVdHOo3
Fq/CpTVjZlaA0Y/GKWnn8kukmvlWRXGmQDm6Hvm/EaBcM/mqDcKMds00QjzSG3slJrlxa4GDQyDg
ZYDZtjytzA6baopLxikNxOw9qZpSb5nU+MzI0QZ5L8trE781nPKl9pw1wsaN88WHJttjv8GoLisR
qOaPTjZP5qnPE+1otVPSbJiro7wJL7aNDeqI1crlvGmRhA/oJFnfVaG+yPSagNUwQRVYjceckSTa
M207MM+jmJOfFO9r73D/TN3cYFZHWZdanaotLlGTKjTq4sA8DeMYin0bVsC1OpCbph8YhvLSzV6m
bYfJDM7ZOK/1um9ZN2XDFxASde2lHr0dNXVp0ls+efk4RA9uBiT+UZucAXH5cgj+tuvSybdR0znl
pgGvXq/cKBnJLd4m2gTcVHRkqFYs1UaMAIERJBG1Uw/vYXpzGiP7YuqluTGrLgsfgqmPfyndkPef
Oicav7UwhtZYGzccCpYtXmoJ3kQK9fKagcctq6jxeBqaptvHWm1+dtra+aROgRYBJlLohKHkk605
k5t2yUoZP0DrFiTHpd0+H0dhG5lxKsUcfHWRjPdD1D8+OfoQxFsQz/XvcGwQPLl/3m4dcbANPIUS
moQE6qXZKhsHShimcRKiSpTCN/s+PWiaAoJFoXGvf0l1JfhDHWC8JYN1JAUR+hVljqUitZrHcdcA
FDvNtem96klW7BjU1O61mAWPers2/OvWsZYGoRcScVw9EgnqLW6DjuqpCVTne98VXvSp0Bu981Mz
7wZ6mtY4PvYT9aqxHsoVn3lri1FOA/suUZlX7yLfXFGroTNPiZEy6cTLxDBskReZhp2jK3q8EUGs
/RtnCWoF7X1JZ0SA+/K7Ok3bD3pSGCeFHlyDbJmYVN9q4z7ZdFprfnbLZHWM8q33kKMi2XQS124Z
lzZVr5XkGc6SjmBKs2lGxq88aAiNZhstFF378OdHV0rtkR/T7cNjXZqrR7D/k9WYp9oK5296pvTc
WSX51Y5h2+8yx4rWag233BNpOCV30gXO0iLYCAPmyWt2a58AtwfPetWX+bacymPdNGelSrK9pg2p
S7161v08CKqVBd9wEQ7F43ffSOlqOdGG7jRzoJzSPrVimuy9MgR2iOyVOZ6aYpqbA8RumBhmHots
xfKNIwxPkToh8+TAQCy5knDneakyxz6NSmnsUNoytnle2t7B03P7H36HrfxhLoiLwCJNFeiRZL5L
7WELvvqk1pp9gtGPkGSkRc2OcT/zYYLVfp67P50y9m6P+FEqXcBYWEIvEoSUSzNXnVMJX2o/5Bqz
JJWJcmfkWTPigxPiFzRX/kXMTPGasgrocNkmX5wozaX2j1acc6pHQ413tWWkA5KK3j9KEva6X9kI
gd+/NTfOMHhBCZ0hv4cpsSimCGNWOUWxc+qVMez7TTYl0V9Vn+TRVh36QHkwCtEqe8+cSwZiN45O
0lGINcrxDVeB34MhQS2JSuWypAOCFaGK2LRPndCN4aC2HcPecwLbT12ODMpKWHHr+MLKAKREBYnS
12LN0cggkDJLndOcJV/mbrR9pWYgh28lwde+B3q8Yu/W6sD7Sv1iyTVd1lAavZ2mrKidk4vHhSGl
Nd1zXg9jvDHDbq2Ldcsr4OgRHUC8kCu6eMGpD4o+pNR9alNl/h7lQ9z5wN5iuIDJPB3Ah7a7KoS6
uLLIZfFE3hhmf0vE2/84B5fu19AnlFbNwDoxYsEMfIVKkekX7jCt2Ln18UASQ9Ym7ZDiSZd2mAjq
jWZuWqc0y0PzMejGVKAnEXrBqxJnyaNIqm7ljlyVa97XhvqVbA6ScyyJWXZllmOquNZpCOuAQSIi
zDvyVxjxOztS3GojyhnoulFn2ZOXJ+Jn6uUawpdN1NUvVap4YiWGuBHBEI+TZHJtqVcsA+MwnTTG
SYfWCYKl9i3XmgGNk0LtD1Xlzc6uV+cE/aEwYy4W8p7JGhr01oE2wHIjVwPyA4Dj5TdoY0VL26Y0
T5rRS4Sx6DPHt4KisraJgRD8SlB6yxw4W4k7BazEn5fmaEa1XMveOCE2Z3YHw6inel/B1fKOZl6v
ajnd2lzAESDeIOmAb1uYS8racjKjt06jU4YwXMvpMDSz+leR5853y0Phsw6U5NWpvfmf+8741tkG
2uLSSUDmz1yySTu3LPJAaZyT0ifU3uaWWpTjJb+AVMeAh/J2RYjt2ldQo8EPomNI8RqQ32Jjy7pA
2z1iY40gfSvCZEifNTEP6Wbuw/avIHDannh8ptT8pwvl0HCAcBdUj6+UeerSEHztzDrlnlltk9RO
5u0YArf7qo8klQeAN6W9EkJcnyISd14Z/JNUHVgOoEKaVdhVASqineNxX8Z1bPtp6lp7R0+6Ncrj
tTcEtImUHjoaOmpLS9RknYdW26aFfcr0qoGNTN+NP7VhTcjg1qKor/ByI1aCpcVNNKZcDpXM7BMC
Lba11QsemO+N1827qme8z+H+Z7tRdOK+y9IZnp6W/jI+cUe3g6UJzgyt5K6ApsNzswnK0vI2qAOj
wVkqmv7k1ZlVProOtUg/EXn3I0i6/nT/p1xfFdJiAOmo56ikjUsGTa23iMuGYXwuLDX9HLZdzFiV
ijG/W7dHD9gUcxes3JZrvyAzcfk5oV+DDl3clliAFCvzMTzrgaW9icjqgg0Bhv3WdCYwgKlIvhCB
l4hK58b2/mpvfGYcH88ePR/JG1q4JKNu7SwzbeU0gQB8NhWIg3nqKN86IAr7+6ZubSz5OK1pfAIi
FXIXPhTiMxhEczGl4Rk1hcZHpyD84iWB2PZz9o0iufV239wNFwStHCcEjR4y2LL0TpKhMkQlVU5Z
ETHPF/2KSexyPni8M1sIi6HfCOAxoTOt+YMbV5TGOEESIqNSL0tuxIeFtn2I5pgdROc+qIT9kA5j
6Ow7J7b+xYaSIqHoifwHcPzFhg5GxYsSWfFZYy7y3oyRw581OAeZO1PjiC2F+uz9Pb31CYmQ6NfQ
YiKJWCTeDTGfl0xGfO5g34wPMT3LYu+JxooOQHCd5pFcrX69b/PWd5SEI5AUqMhQlr7czTwN0Fc2
RXTWOwjO46xOm1xBvt0qO+/V7q1m15r52hTqW9cChCbUQd4SysCLG6nMYLP12g3PEXSuyU/wRI96
bOSvLViZlSfrpi0yBvp2AAoZ5HC5wASFKoVCB+jTbKy/qKlabQK0H7xtCR+7WDkzt84md4I3kuMJ
+nTxBQsH9S8HCZBzqnf5b1VLy3DfZXFdbO9/tVuLQlkLTA2NVlC8i2C6jeamNdLcO2WxMzwwB8YJ
NkbXhcajJWbEXf7cGpkJZHx6rMyxXqzKTbtehJ3mnjx7sr6Nc1z/U1TCmjdaQeSxsrRbWwhSGMkB
VubQmb/8XpWOpF03xt7JTdT8QaRMk33IArSGdvcXdetVkA0fCQHheCyDU0l9cNM+C04U5a384IVO
fMSrusdZm1w6bLFbDGAz0M36HU6e2qyYl1/oskRO7g7mgENCseLqCqgqq0T2Uzmls+fmvmIwlgmi
aPlctgMEy8mrH8xOjfdo96ftLi/a4vv99d+6+FRk6CCDT8MvyyP2wY1qIYPaggQHHvVVcAzghBxT
M0xeCmvOtlbI/KC2yY2Vy3grEKHuJvsS0LjQiZO/6oNVs9AYzBvwdakkNumxLJvAb5nzauyZSmAy
G6sI8tD1EZjQ9WfaOfmnwApa81xAZ/77/ga8u9PlJ6DqKAGOJKQEtJe/JaRaNVReGZzyjFkAfsN2
HyB/VgHEYq17Ugcv3Ida2jGBV1h7BZRivpkMoe0Cmjpikzl1uq2tYg2+foWTkc8NFHxar6ji0D9a
dPbpEmV6PI/2qXTiQv2mTAC+6CAhC7SzstD5afd9km1U1GMCCsJtNDFSGQyZn6SGeDP0uGDaQ8uc
npVvd+PCSFVXnQ43GFTiqMvtip3SCwwrDE6lWiW174m89zbCTCmIAySGnlE7U/JTbdHmeNLrJs0e
73+vG68j2jEoJULKBSy9jDgmRsu5LVPZz2JqrWMcox9lN26xMROiWM22xBpg6cYVpehOXYRJh9TB
l5A/p9U6VadOeepB9uR/mUU1nPVyDA61qFXviHZOwjyCMLfsLxpi096mnsM1R3/jluIbqJZIBCkj
CBebXtDdGoJ5Vk5xMgfRti48lZC1Bl/53zEFlbchV6kDn8oG88fu7/dN0+8yfngIqtQLrz+0KLkN
LbwGYZTteMgMGsS+Fxtz82rH8fT3ODNjZJMnjbnWPrzlJXDNvDayTI1p+UZ88BK8DYk+MPzznEzD
sHP7MNlUamA9lFGgeAf055x/angLn1qzaPZq0UXJbrYbZWUD5N4u/AMdagYjUV6lfrEsN2ZBDv45
NZSTLiQvuBKm8dpWWhL6VObT/f3dvnW7sEOS6xrwLZaTeRiCoNZNOEbnAUKk+lXVC13xme0ugu1g
puGz2XZu+jf02HFfVEWrr5i/dbkIxeiIICABSm8RUDizVWVlU4fnoOmSB69iXtpcFDUFsaL5lgDc
slee+VubC/KSvZWAGXgml594rmE+lXMVnpHDDA6j4QVbQ7TWtraLdnN/a2+bAp3ErnJTlxGFYmUe
KlhWeNamMf3R6DJw173J9rVucNYYXbeMQQakEUBWCWxW/v2HoyvmkIc9qYLTqOpMHrJTIxIPo8LE
iZ1jJfOaYsLi2LwLUtAAIIiVtFbc1KU5BFvaMa3QfxJpVH8zE7tW/VRRtUPNeGd0Mmo1bA6BI5V6
IZvY88Mfba00T4+QCIpOGq3nJZeM4UhuSBoWHFE7KhmFpvcglAY5WgLJRCZ+3Ld2vVgkmSSIQ5ok
lZce68Pe1pojh8GU+rEq4wJYWRbtHDPKHzywUgfLTctHj5d822Rps1JCWHokFkplj8YUAgmYhkp6
adruRRv20awf7S5MnpkKHT/qWWRvuoSz5YPcybdV1enHrlaNgy3czmcAQbv2BC9uKb8CjJP8h6oq
9Kgr8G6kJmafDOZLwISHz22PXEIQk6IFaSk2OlOr1pjMizeAPgStFolYBatE/WKpDjF4kGlK0REZ
5+n8d90kP0c5RTadKKHkWWdukjlxD/e/8uIGYZOKPeU3U6Jl0QRceIa4c5UQJHhyHEslfg77yf7L
6+1fseetDXS+2k4s0SKkvOjxP3c5H1IYgak2o5oe57QEhCS0oKq3RgGAA5GVsP8FH7JbCypurY4S
lESpEkKRA1wepL4a2oYGdHrMkq54nMNeYQbNWM5MClPCtz/fSUkwg4lN4wjI1aWtIXLbNkrs9DgF
SB65oab9NpSx+Mso4iHd/bktshk5/sSSlbbFukp6DrR1tJS7WaF801jGNnDV/hHoa7JSEL712Uiv
XbBrVKCM5Wczo4E4NcgznE4lj32vHuMxSfZWwtCRXRJq3dp84etrQHkOj4NNcAPg9y430jASssOW
j0Zsnfyw4sT94QZuGzCsLem4/eUMnV9UzprS0rXb4YRyBQGb0DQDpvd/pJ3XjttKtoafiABzuKVS
J7e6HWXfEE6bmcVQjE9/PvbcWJQgwj6DwVzMHkw1S1WrVvjD8jVRsyyDWMsv6HXR98JKzV2XNYCb
sXOT+3IcnW+24mkxaZg5fWNUOXwmWQlWfttFIvx2I2c9K7Ix2P2MKM8/v80sqxunmA1v1eFFZeet
qPqVhkOn3teuqH26HZOxxQgm3KBFuqY4fPF7I7sLkH22ItOoyZZcn8mBQOxm/Xg0ZSa6R0RMTbmr
cLirLFRZ1Swk4ndWsAbpXZrJzf2wN+wCAg6IXVlLmIiUcWXW6FMcnTSuqK+KSkk/MMRCnGdT1WUn
OhytIgxDpDNq7xnsCe1RBBbkDlvJbQ08kJv8wulQSL/rBAQAnw6L0z84uZWNT06AfL1Pi7P9cfsm
LuvaGfI2NzVIgMFk8TQvTmvvlOgUd1X7HGNhuRXj2DJnjTrgxVFhYJjeYNznNErwGHma8iFOhXdI
PL2UgKbUSt2opog+ykCGK6foLdz8kU/TW4T8MQ9/AUjgG7+k+EyW9AKhdN1zF+OJ7g8FY85NJhX7
GJaxlLvOlPUnRLSiZvTdAd9JWdpmsx2a2k02WlyWw2tqwfTcqLHuJUdtSBRtJWJenHQGBTMzBoYn
pR8EofOTHovWFKpM0md1HEp3Exk6io6tlTznDUbGW5H0jbn3gtbFTtwN6uZgI1a1Bju4iDYU1zyB
1Nl4Sc47df5HuJbo4ejX8tnOUYpvIWL+sJJKbXauVzC/EGm3LUxn+nL72Fx+OlANoOuM50FFIUV1
vqq02rruFFs+CzBn+6EKunt7TMiSJSryTqxvhJUnW2Us3dfSdrqVmH5ldUofYCxgoklulq1vESDL
2qpe+xx6KsqwslfbPeOUXj/QBVfD7whqyBcw6yUCQ102zKpNSNeu9MIvAs2MEeDLufWk01Ql51sg
wnlypXnyWVfsYO/CWfY5xuMvt9GCTaUr9dfbW35lvdleCVAhKgX45Sziau0wm7ENMzk2tN9Cfxhr
M954RVq+aHkmftvI4KyVmZfBgReaZh93kAxyxiaff+PoJgI587Y4hqS5rj+KYAwVn6RSMdAXawPs
nG0jqrl2ZW6qu3xQ7HZP6luXwm9xNfps6TQfnoBAGjGunmYVqcNKoJj/hPM4AUCNVIJ5GUGCDV/8
iaKPPL3q46PejHn+PDQjINqiboPPKYJZa6DSy5OHVA+7zMPC+WNCcL4ayyfW0Ffl0XOKkf6G0kf8
J3AYuGAfKul+RUPY8BFasB/GKlZX9Q4uihoSeQpTxj2zax5Uz/P16ySvEzis0VFgMnpMu8EwNlDX
Rfwy2EEVvIuglrSfmRLjPetAMSmfoy41M78iuH9t6nQMkFGz3M8EtDrctFPghXh0UY7tMzWnAmnG
0QJp7paJ7ZdDUuq+5Qh9OLipLpgQWgVZ6EQTzG8QGzGfC875O9Qdk9fcg+vut3GMCoM76d6hsnrY
Kc4QT8O2qdBD2AXCAMzjl0aDbSPkauuL3QTKh0TEevIahY784SGPEX3ESAzWRhh6nJxJsybiSJXq
HzPFCT7bs7vDgz0NY7JzMifIfgNna8rHlFmb8amIVehjnpHVxtaKzDDYQrfqqodcmlm/T9O58AGy
VJV7eOTW8JD0Tm0+VuC5viIJWcYba3Cm5l7Bita475JkrI8cIaHth+6NRiM8oDaOEjYOnFO1jJT9
7St+5XRRrjIABhYCTHr5oPCYFHVUJPHRkrJ/GGsxfNSxkHsKmD1w+8ym+q2klTUioqnFOccsWxve
XP4FCPyhS0sJx19AZDs/Xwy8aBfTVDqikdm+r5Us+hhFudzWjgoZtclot8SKaj6bcRnsQcOp27/d
AW4xSpLqPGFkKLZoI2a1M6Evrgc08qO43ifCA1XrIRKVbXQ3nerB9+rJNk+J21bvWjpU2RYA8pSu
vOxv85zzqELBRYzl75g5L0tJ3cyyx0l4enyMi2lyfIwxY/WDWxvNU993DQQ6Pc+feJedEwQn5QG1
j+wESTh03088/gBCkrJMPmoBM9ivVgZm+THJGsVaA6BcvgkuxdqsMkzWyYYtnuGmqibqC0TwIfRx
YPQEfmyU8zT5StQRqaHCi5+3f6ElTI7EDMIaaePMCAUhslwzhkUGdKQrjl0zaf1OUfviI5IrRQ2L
b+YBZ5GFs7WfajNIZYo8I9/ohdK/67WkwvxRMcLU+nr7b3rTeTn7ueY0kT0AfEmTCVzV+bG1pgIp
iD7XXmpRZ95zGUStfBnBmulPoZo0/bZrIs/2s8L0otfRGizlnZOWI55GqugiX6+TKPuIwJzoN6rs
UEnXK0Wmu64ei/QzvhJ9eZD52HsfB/BF4U6gh/1co4A0vEdtMx/2ZWCE6kqS84bqWXwUoz6U0XjX
+I/lg29Ubeq2hWm84M893atjOP10W1EYHxw9CA+GrLzkS1xV3EsvYgQKJtFqsntTtvKLAbwq20Y4
6T3ZZmaaX+osqp6cnnbFAUe0VnnSirTLP3lWHCMk5XS6sqkLJ/+SBWBIV1o0l3WpS6UCkBERFIs6
fJkpRXZfJE6etUe1Qc0NkqshgBOqQoTvu75xYj+fFC+6y2Or3zSlXpuvKbNG/ieDLdfYXRcB7q0o
50YzUERsZtl5iKOka4u8G45FLhztDgm48JkRtXgI8K9hPpLlX6vAiPHpcLrh49S7a5S+iyvLH8Da
AKwAWV12B7ogEYhIe8PRbDEC9CVj31+5XcfWpteAFaky6ldi6pX9n9mZs64nDr9ck0VQNSJQISY2
PEc4OMYPte8eaDwn+9nnw0+oxT1/cNOg2mhOIF4aqtt39EvW2ASXBbLLX8Esbu4PzlPkReo0DHpl
SCqRI1KYCLm2VWXKrVIM+oMCvS3cdEqhDfdqh/6xsMaueDQGN4knv6tyY5hVSGAvD8pkJO8sW3bm
VukbaOKalyW931uN0zPX0tYsRi+jHX81ORc22JTJc4fzPLJoTYDDO3brx6YpMafM9O4Hj0Y+7USr
T8+BnH46/JEpMPra2SmNgrZW0hevirCVv6QNaPBrIV9CWZ/HqRqlz/mfYsZm2JbpvIGl6eyjxP1l
Iq3xUcU99znNmtL72wY6673JV8PX0qmzFpXlFDvqoEt3PBLDayTkm+mlbFzz4MZ6+CFqJ8ufBo/7
4bS1dbod0C+KWvA3RD5mMEwzed7mNPiP3j19+predWcfp6aTn7sgbSBMhaHm7GBNKS9Gk/0XC6/9
fHvVy6tJeUVzl3kBq5vLViGWkYNXNpZzdNHX6HwljtJ959jT11w2ybu2iv+7vd5F6cKUiTR+BpTM
Y61lLGqcrm56JbKO0wRoC4zz8LGVdbuZndBXYsBl2DtfarGhk53WCuwv62iDPY437sz53KjAtrZR
FfV7RO/iA3D2bAcdLjkiXLA2VrvMqCDBcX9o1s9D0gs9pRAqRp4EnnocEA1M7828LJu7Oqin1G+9
qr5DUphJm524+c9C9sIiUUCY/j6TlfncMS76YUxd8lrh8dRusPuM90UajWsjk8tzR4MYsQZClI2s
3BIWqXRaOZB56sdS6VHuVod2q9p1/xG1E4TIdGXKDkHY6GJFk+zy4CH5gHLerDdFpPYWN9v2jKFO
SMuP+Oyqm8B1yk0Tmc6rANtwR3chvL998N6AAGepBfQUZFdBf1qMzGljnd8vr4kHsyw75whHxtYO
KbmE4QdpZmt+qQJKe4ikKls2wB7utba3x70MG0/hRYaNtumMqlA2SWwF3SEFLXekdBr6J2NqFUyi
RlP9XeqxOx4cWci7VlPHAGSnqFK/cgdH5JuAif1W6Ebm7cD29dahlRq+VnqcdhrNI9NNfT0vxplO
50zhttEVK321Wss8BPhkolmlKv0HuoB18W3UGv2zaUwKkYHhjet3cdnfR7Ibg4caYOgpRxbmNW6b
NnjqqY2FX2NPjT5z0Uvr9+1dvbzOcEZmpjqYvnnmuHhmgYKLVtSac5QMyaJtkFuBsitgAjDqbNtA
39xe7g1SuvwRGTDQ+6D1DN1zEZ/B7ylK16jWUWvxEt0YwiTlSzVX92vYtwencprpoI1xm/vU/J3Y
GR3h+h6gqnIXxY4uv/UiJwVJxIRuwjzw3bYYkWl+7A3RhF5JqtHLa3KStb//y8lodXBUaNMxnFns
VF5CXQz7VB6DEDSuU+V6tNUnCKoObVLrY2i2ykbP0FL/L0/bdJcys3JftEoWlW9DZNB2MXCwQ13S
Idgoaiu61FczeuPfFU8I9KjdIvvAjofT2kz5MozOogDA8KGTgRFdPsFhGrd2hZHEkSuBUlksIl8t
HOOhEaL0a0/xtsVQffM65OF5Q/56vkopyuFyZrQANDpncWsxFXKLtG/lceTlfNW8IPomRthJfRyb
h2ls689103VrpOL5aVgcs5l2iigVDXnwf4tjpshMmZDRFcdmwOVhi1JcsHVK17grhybYDm7dyHvC
Y36XhwLfsNtH5UpkJAsBYYI6wRUKlDCFhUBNVh9zdBnu1GoQ8UZ1A/JWeo+nIlTT77cXvPICQNjm
kUJtAjzGslZBlErY+Zh0R1EBstwOgRi0WWw8RMc+6jdRV4aUCnn66fayVzbZ40agKoWeKACXxfss
02qa3Kjtjy7VUXbiD8Aq0nHw1IMx05TNr5pmi/WumKxCfHCCUa7Erqvrw0jC3p6ADzf1/EHAcKmg
DSLao4uBQQr6A6Pf1hiByY9eHWScOBtReWVs3PggFEtdG/dc2/YZl+IC8GEAvRRlMnp8JTMt7Y4J
ph6Vb0oEXPam2wWvRoE6IEwGhZb3oMQ/b+/7lfM1J5m0DghGbP1i35lueV05enz3VPX3eg/F0I9w
9PihBzHRtA+8tRTjStg2uUqwjZl78wwvbWALQD4Vp7c/Dq4TDw/FYBT/EeMzY5s6dto8Imyf/krn
ueFBy7zgZ187nbKtq6ELNrrS2eaj0eupclCKWsHULbTTkqaYY+c+4qwtCHLTTVD27mJ7d3uv3tD9
55GAv3zu/tD+poBdqu32eqILMRbTMdHi/lWHGG1sS2TJGOAbQfk0hGnyEoX0pDcTysnRTrFJcLdT
18n6sYmiWDABRUfOF1iGAIbFNrTyR49B8CZ2q9KD1piLxqcnWxqPhSb09FS2dtpvRDY4/6mT1L5M
1sD9i2k+ewdD9GiZ9lOIS/HtD708FGhjIGM4+y9yKJfDrSFztNJwFHnkqCZ3NY/Sp5Dq812e6PGW
W9GtpGOXs04eQS7frIUPSAFA3fntkxqmz55ad0fNrZDe8ttigBkIPbv4FZGLKweioJnip+VO5reo
jftHrlDk7SzkeRPoYBbGoVZcocEgtDZ+1ezJXhkTX24JP/eca8xmlPRO5vv7R0GmoDWeDI05HXUv
0gy/xWsUvyUvfugoj/cIO+NWd/tHuIwIrEgzmhkw15Ok/HzFeoDj2iv9dJRmnfi9mekP4aB8DNyS
+CRQM/tZEIgOtxed/0/PTzh9Enh2dBPpcVJqny+KJQmmcEGvHrsR7XHX9uQ3ZJZPkH31T7dXurah
f6606CsIt8vdWkr1KHQxbosiNf10QGbdzdS7fnDqj7eXu0xcZtg6bRfqWor6ZW6auiZc4rpUj2U+
Nnun6wNnT+vJyn40zWxXkurNwCTLMFGUFFPqppt4SAdvjdZ9ZX/xueCk01DAaXOJMWrj3HPGKLCO
jjbWk898Xgf7F6q7BnevlVt1ZYfnRJzIDhwPMYlFaDcjtxJFL6hOumw6AKMY0Yu0Mixv68a+p+TJ
tf3tTb62Iu8nKPx5eHPB146C2sSKeNCOWqUU7xMnjQ7eYA4A7PM23E59s5asXNnOuTM1i+rNRLAl
yL0OG60BoqUfiw727s7Mrc59UTPTw39G1wNzpUydz+TiduBANKOcMaDCUWL+/j+CAHZiutfVnnYU
MQEmV3A8ONBirfWVzvdlMjIjCJlokHbyb3dxN5SonAAKpfqxl6LdaI3J8Cez+n2O+/KGokq9B12a
bPH2pHf81z8hN4R6arb1AcS1ODRdaBhDRWf2mGZV+hAhynVvBKBN8G5vt0Wur0JF59C+3FOA3Cjn
k8NomBqe72lc0VvEIU/HxrgwN0OUDAfhNe1TkYXRkxYk3sbDCBhl+1J/pwSVt4nrdtwh8rbqTHAl
4KJegfrYDGjB02jxCFFjV4WBddqRFzn7MNVa+guL+uzOJOz2fqHl5rTVFN1VVu7ptUNMcxoI/9x2
Q/L0fAfavhxjtaq0I5Ne4+D1bhf7yhyBbCNwVp6xq2tZUKhmf1PGnItvpP9kptCY1aMlqu5blSj1
Bzz1AEF3mhWuPGBX15qxE5S64NGW2G6BmEukD3xXaeTDry4I8YWlpO3M76KlmF+5M9d+vdnXFLY9
wu8A8893UUtMb6qBzx8TiUIPkvooAyZFs/cadfrKgB8eSD3Fn27flmufCCoEDNB8hIHWnC8qSoTD
2nrSjjFa869amKoPuV5htAe8gKnpPyw2DzEQDqVfunw7ZOOWY0D37CjSKSkfVbjyO8NV0COOlcxa
2c4roXyWaKBBQbLDyGKRCIjebfs+TQjltpV42xQDXpU629O/VVWvbFt0y//SVoIGIJkmBSApNpJs
/ITnmzlFkPuFkhlHR3GrLQQqo/CF4yZbOCSKr9WGs+dIaytY9Ss/IdAxGlfqG5xlCSgZnbrt28kk
/sSl/pVnO9O+00pp7njkTPP19k94ZVdn7UwmQIBjeSEXV92lOPCm0aa9GtfZfV90v8umt7Yyo0HO
+YSRtnJmrtyKmd0+J5A49TDAOd9Txy3KIaaldbSNUm1/dk3n4SMocqs9cKYDut861phbiRb+tCLJ
fm1pcg9ntkQxYJ4v7kacWQlKOYlxVBylfAGxlacHxxiRRwWoln6jQOohwuf9v+Q9NvxzNBPomcyB
9fyb7TCVRUQMP06KnW7rxsnbnRZPwbspdKuj2sLc2d7+Wa+dIZI6KheY/Ta9xPMVQ+yKVKMx9CNd
Y+Ulxt3G2VaiS9J9ak95urKxV0ZyrME9mREaoDOWEnCDVkLvRFDgZaopBt3Iy+2tk0u6BoUyPZCg
xftOSwu/l7l8UAwnjJ+jUgkfaKdo729/+SVAzkX7DsjR3BCcu5CLVMU1sjBFwCB7iUOb31p00jD9
uBji96KehkdeFXnfJGOJGL/dIyRhDagAlkP9C6wkLWu4UmIDQWhNRf4yg6LFTF9jFtQEwLd0RNdq
AHCOJeuXAP5H6sdBSVoBQOsJ1A/tYL1XPqTgqaCmYe298u5dGTdz+ChmGduZ3LqlFALItTSKG1Ny
6Mvf6CuDuo8s6wkVGucQaWn+vqiLbif12PTtNqwfeivpVgLN5eVzdfJvDgc9fposi0BDZxzb3MId
XkhoknYzxODeBrojr1KzE89HLQmThAqa+Eq8uQxwLn0DWsMoNhHflvClAsHSLvHK/mUMjO735Hry
Hh5Qo3wCss8TbJmhE/71SwWqlOYVSfls/bDspZtjjtWSjNxjHmqHqE513W9kInaWkbvv86kKvt8+
8peXfS4jMefC65Y3QF3EtQhZHRm0qoMPghS/u66zaI/aM4MtGD7cXurydtGIBNRD/gTFn5d2sZaZ
hzy2RVo/Y1813bfmUNy3iNGmO6/PgwcTgetjF7XqLpKpUW8qjEQ+WYaMhJ9bWnyKjFH8jFNNyJUT
flEHwbIAb0rk4XcGMq+fxzu9DiqJQmX9nLd69Ru6/wC/iVGGuLv9/RenCTLpzHw3dU4zD8kiCZFe
XJha0I7PMDlgcppFxI0xJSW61YTF73Cy7f3/b8VFOAsSW5oj4sPPLeyMZqO4ZnYXhLJ5ioHDHOJ4
jUi6PEzcT4IEhhc8zZzi5VtV2Y0CkSnO35WFmd7zLBvv8LA7ahG6zytXcxkS35ZykbxVZ91bBCrO
f7SsysciLPP8XewEjLhMPHWB9WXiBHAWm2xX2t81IYpxk2qhsXJnluFoXhvuGJNd+ttMMxbb2jbW
oPetm70bBkZScVbZUP9y1w9tmPA7rL2N3wUSiF//7sd8W3UOfxxSFHCWlkJpgc5uqUTZu1FO6qMu
3C+a2UTgbKanPi/Tlct69Rt5+yGRUA1cCG+liYKmkiXzd7baw4MLGRbp/ggiMNiVWlhvmjI0HzB1
N9rtX33mLMoBjBHqC4MLaHnL+rFJ9ToUYR98CYvKc7Yo+evDRijTkPidp3TfUOZr1w7T4mb+b81Z
IoZJBT/qEp+iN3IIxaxnZFU58kmOnm7TsnRfxqgP/TAYxeH2N865/x9dgnk9CIfEHKotVlyKzpu1
PqoKxmVfGMdGG5aeHjQQHPftVN41Y+d9LIzY2Rup0qe+KzCpXdnjxT19W5/mBFk7WQUGzov3tKSv
DCqhCU9SG5O7ph3lYxsx3wTRz+W5/a2Li/q/tZj1zaq3QGOWEGSLQofErVW+tLqoi2cnVJxfti5D
8zWgqo0BEcw4lYLxdretmvKvzaLmvYa6hmTU3HqmnD4PFEE45AM21fy2pdYfQCRTh+URuqjlINsH
jS/uV7742u7OAmdzATjXf/M//6OvFuq5qWVxgCOJlRjfMrefXqZoMr8X8Ol/3d7cq0uBGIZSSrKK
Pt75UrYTto3h1cmpjSMl2KgIxnBXJU0Yf1CzaiU3ufZTOvTwqEfoql3Yspr6kAwSbO0pm1qjfi9K
K1df7MQu+080IxxvM3ldl/8MNK051BZ1xEoaeOWaonoI5nCODxzeOWb9sbEl4L0gzNzkROwZGewh
6vsfCZP50TEaq9vn9hCtgfSubjA8FHgI9A3oIZ4v+SZhoKVKcjILexw2SCA52aZkm6djkAzat7//
OWeSNzLnQKo4QeerBXKojSGuUoxzBswvNkMVTs4xz91c/xH3vfl3zYK3q0kEAAoABoFew+LjAh1K
nhbGycmQMLxfx2qqg0eAeNYvV0ZrNNprO/nnYotbkbU5A3fVSU7CxBrI74mAxVY2YrqrHBGtjWWv
rQbfAS0pZq0zHu98Jy1AnGan4K5ZlGkg3w9JlrjoY+LN+KrDRLRWrvy1mwFWiKYLxTFZgXa+HNWq
UMZ6jE+6YnS5b5Xo0egFE3g/N6gkD2HvesIABtU1v9Ss6eU/3AxIA6C/AGYjLaWfr18y6RJh6WBu
3tTO98YZnYOW9OlOKI3xio6QshbVr+4v/UmQKTSY0SY4X1CadhvrAP9OvVar09ZLIb36ehR1/SZX
q9U+/tXlXBT/kIEizC3boV0ZdbJEj/lkRwYUrabWpnTTqE6+kW5fr+j0zsd+8TrTPkNpCIgKYXWZ
Wo6BbAqZJdnJa3u3elTHeDIee+DJm9u3/Uo444iqgLjB0eNAM//zP8IZgKCwqysjPwX5YGd7LTat
ZPDjvh73VqVM04NwMnONqn91Ueo8cPuYw0N+O1+0NyKn6mYftnYICrS2BgbPvtIOfbOVIjXsvTbV
xZrT2pWfj5ANU4DQPSsqLRYNXUineqWmJ8WqI+QONKp4s0bKKChjmF0F+PHbW3vlPqJpPcONDZgt
cB3Pv1ID3piM6BycplwU780JWABdg8luN1ZFGHrHEAacZBTQFN4Nchrdf1kfhCe5nUfrd/lsTDAd
XLwDshM9k7zaWyWqBE7a5Ma7bJrSahMNuhG3flgGqruplbxzP9/egGs7zliYHJqXGlznIiB5+H7I
OKixYAsr6ynWiuITQJUg8BNVfr+91LXrMnOW6cvS2gJLcr7XiikJSO1UnIog1IZtPkon3IHf/3u5
edBMiHm/qTFQdC0a6qK20dSRTnEKI9f6waDC9e2mLeBlF1gm3v6mq9sHInCeTQAfWIY31E1s/Fu9
/NTREWQFZzhhAOo4UIKNNSbF1bWYEIHHY5JPH+Z8/8I271t4QdmpSq1Uu0/TvjnIgqt00GAPfrz9
YYuybn7ysb6EZTYLqdFFX1wMyJ6RJ6wyP6VdYmM2gem7C0L4mPawyv12GH7XpjHc31706hcygwRf
Q17M9P78C0GeTqLNbIzz0sZ8ymTW/hqtuhu3lgR7tr292LUARw2HEgkxnPd/8fLn84ReUzn5ONJk
zqHGAG70Y61mXKdOeohLLJLr7f72ote+ELzfXNVRLVNHnn+hhw6uEptYA7pqLWJ/8IAyzXLZj2Xo
rM2yrq41E/ZmkVisLha7ifqYrQdTkJ88q2fmYMMD2Amrz/eKZkRr3d9ruwmGaca1UWBcNsRBtpVl
2BenvIEL/hRnRvdNj7K62riV2r7vK9p1t7dybcXFVsamE7t2Zhcngz5LvkfLIssBmtVYh+R15D5Q
Lv5lm/ftUjDSBVQChI8PXexoUsmu6TMpTrYahUD1veE5UGKNhgO2v/ejlhQf/uEbKSjIL2ZVjGXI
tKZmKjUvF6fIifID5iFYNotSQVbRzJ94MtaU268emT/WW4SY3grzzAwLcWqdsAg2/VTXYPILu/ie
aaW7MtC59h6g28folhHoLPN5fhfGhh8uxGjg5Kh5nW9re9DhPwi3+of0iXebURyUrlkW7Hydcmi9
NqSpcKoZnHyp+uilNuLgQaB6+iRH7+/AMm9n5A1qRd/PBKKzDJxyRjQXnTgZjAT0XcZQ7nuVRaup
0rXjPwtEzVpKyE4u2189GCoAOwlf5Vppvu/ywvNFoSkCPUA9LLe206xVZmtLLn6wIiySJCZknRKn
Dl9zUQUfkqlp7yBxvC+q2ljpIlw7jKQkb9k1rLclOpL80pta3SywRqfJuXUSx9jbQV5XH6xaT9eE
fK6dRmp3ZHFAuM7aF+enJFKKKg2jnqMfWM5LorQxikVVaa08cdcSTg78PJwCQHEBMMAHLA2a0SpO
LbLkwSOWhmp7yEobywsy/CdpdU2wqYNIqIC+yzVl3Wu/4J+rLw6n6jRzuuKSGk2G+hqKNGz2ea4J
z0+hpqpbDze8lQzp2r7OGwqpH5WaCz/norZRmEi04jTg5NgfdEXrq33RqWswkevrUCHB00COzlyE
rkrmaCiSxJ9Q/1PKn16s9eWLR5vkL7n3bxd8pt7PfgxvynfnB4UUb/aDabl4VZwrhyivH8wBHY2s
cJ4jIYLiH945euvAieCD6zCMzteryylQyDzFyRyCrvKzPhDbMcymu7qSrb2JLG9trn8t90NOlhwT
TQpU3+dT9Ee9Wcuix3o2LU9Tk7g7ZejHu0zBrSRtiugwObX44pWBsr391F29GH8sukjHispIy6pR
xElR+vrBFVOzKRi0/jcBBThQgDevJYLG94POc3t75aufC95nxjiC/F7GGVQTyjDKGnFC5AahCaUO
XL/sIaMlJBZblTDebtzeXHuWrh5YBxcRPF4Zcy6BzmXalwj1hgQcl5b+QWlTx93NAIeV5+/q5/2x
zuLX9CaVyj2xSVr6ageLKf6JY502y4qgCbyLm6x6l4ZSPt3e1GvBG1gSPlXYT5NfL05tjBwNcI25
fphyZTgkiAmp+8oYSuMJOTxrXAmrV5eDm0AlT8lywZGmamjaofbSE3x3XfnRNfDH3qHJVdqdP4vV
Jl9vf961Hw+9ZapLECAzvf38ikhz4CGMZAFuu6ahhdsNCWFVe/Z0uL3QtYjNY0Q5RpdiVlE4X8jW
cCgfEoo+JxXxDyn0cLoT0EWKfQkiHgqGZbR3/7AklDNAaUyfmXefLznpyOWNnsxPoinz6OhZABn/
64Qmm4dQdm6/yZDJqVce++XM/y2s8utBh4UQxYRtmVu7Y+WosaN8SeoptL43ExCt/SRh0/3WzE5M
29zMMv3QdujZHbM+0xzk3mppWIgcmX3U+o4APn+oqyaKnzBJaz/d3pVrJwzlpVnza5ZaXDbhGmmH
bYW648ksw+lDAX+l88ckG+9xxPI+3F7r2o8+E1H4F9R/NuP8F0BOq3PbcURapuvR4BSZUbivrlsG
Tyb4J51Z3+TQ7P+HOMjUhsEmV4guzeIXoOaWRWwo2amF7VNv1Sgq+w+6NJPAV+mTb7w0+ea6U26v
fO21u+TQjIZ4Dc4QX9rzr4W0K8l9CBUdtq3eZ2hyUok3mjrUa8CSa/sKUGdWqJzJTEvAWjHUUknK
MT81CKoEWz0Oxv+0OFNRiwyKb1ajjSu399qnwfHh3Lh0b0n6zj/NyXBQlmPMVVJyObxGcqqzQy3c
ot/cPjHXTuc8CQK5DgaL/vf5QrzY1pQWlN8yzYwIwf86bu9cdWybfRON/dpRubqRqJERIMjL4bSd
L5eXHcbVNiCKQg7DIUYB5tGdbCwZYhk7ziaJhiH4l63ExWyeRNNAs+Y/6c+kJK2QHdWV4qQlLnFv
EgGzChNU4+/bO3n10/AvmNNIekPGIrKneYnkpKTkthUZM5xpI3xAYzT3+o0uh8jeJkA21uwV5+Ji
OUmg8Q0Gn7alC6/j/OPy1BDpiErPaXBwkrDUpGj9wJ6arTO5IwQwSCdPeAwEd3mSli/0Bssft7/6
WpKAqqKJUgzKraipnf8BFgZMaUM//6TGaRH7gVS1EnqXDAHLl2jMq41doccWO/bn2wtf2+5ZTR51
Za4leN3zhZMx4XGm5XByhaLuKBGQO7U76eG32FjNp8ZMhmklNbn6rQAUMeGbtRfcxeFVy9LoHKnk
J1k4fbJPPQhRD4pStvV3JZkilLRqideQj3JR+i+pNabUcD6A5zDPWcTYKiutfoYbnSajrb6GVpI7
jx7IAtAjblZ8HdyoMfzOAPq9Mqu6FiDAIkHvgGrI7G/elD+uj2qPjT0qDX3+BCWznYjSZnh0bQLf
e6DZCfiK27/rEq379p4z0sCpCuVKlDUWC5YNKp5umtDtr3vtszVE92av0+tX2yF8ipw6/VYnXfSQ
qE79WU+L8AmvnfyD1o7W6+2/5PLnRn+KSvt/c3k4YedfrsWDcCacEk5KgNd4ZijOoyvzJAJ4jmya
X8INARTqDc3L7XUvTzbrvnXueG5mQOz5uh3YiLhz3OhkOF150DMzSHZcXEtusrid5p+6TFey4Cub
Pq9JJTMLlMJnWmSLjgOz0Gqd+BTMoypV0cbfZR9P8UNe4YqyCwZ7kAeltyOKASWfpWsdbHzofaRb
hNOzFdjA9T8HxCh43Lk1bCzOQEw/oLBypt1OQtqKNKqQPwujtfwybeydEyMWPdZRhmmuo46n2O75
L7MQAVlKk2ZVxOHqn0OEBTPBBZixMOe/iDqRV2mop9H9kKnjd86U3em0jftPo9vJ2qcnn6Bk0CXu
iHG6QCF5A0Hz/0g7s924ca5dX5EAzcOpVCqXrdiOMzp9IqQ7aVHzPF79/ygb2EjJQgnp7zQJwqK4
SC6u9Q5S/SSZNoR80QxGdXRxv80QVok3UNMsFkyMrcMFRlYd2nWTeF0m24QWrVdKfqaLhrjV7XDc
HQhSy+pOQEqyNWFu1MY06qQWr7Xm1JeYKgZKmvCLq7v/aZyte3g5yyCa8I16rQUsMiwG03g8Z1aG
L/ztgfb2F0UlJCJWhCWHzPVq2o0sY/A5xa9tirKQS81Nlu90FGHGc23C90QbS67t8+1B1w10fVET
ymSpbGweSKh1Xg9ao7IiFZEav0aw0EUAc23621Gy6Gkqiym7g9csKNGPy3BXzLWZHqzhbgQzY7j4
K5fG3LaP1NjoFa2u8f4b+vKLpYnx3SBwCj5PERgMN2sF4qxRmZiLn1A31l1lGkazAPBqKz+LSu7q
0+3v8fZa4XsAlkMyaYXPbY0BO11OwtCpktdkNIovmbw09GCwLPPNnM19e6y9CEZGjmoC5S42zebb
C1x1WmVJ0tcOJPr0iCaAiipt00zOUUVofyS4grBYQVxs36Kc22HaiZZZRbo5nyrQnt2/aJBXR/2d
vc/HW5IEGvgBb73NlJJMbWtLSoHjqNmTPInymzR0/8zLbB0hV/emBIcfoO66Ed5YqmUh8kd5b6Sv
/Iwx89EG7JG0pUPx567DwPbxt6fXAlUYHP/1DpG1QVaBMiSvXdfKl8HOEITKSWNP3djoD0ZmqAGI
h344OA3eZtDXw25u29zEh6hAdfg1FsKaPzjlmMXfEU/Bkb2yRBU/pbYYQhgwct3fDVIXPXejGR4p
SOzlGkg6QDoD4gA1aF2F37KshHay0VciebXEyJ0aRXiYo9IgfwIZ1bTu0sNifgdnajlSEN4LJB4r
tF9XmQZozNcDx/0oSqNWk9dY6YYA+CM5jWrhUbJKG5vWwSm4O9raTluLIWvufj2aI2bYkeOUvKJW
k/n1PDkfnbiaKSZO8cfbm35vXWkfQGdjUtyTm3UtB9DsRpUmwPUFcmKlOlWdq5IgJ9jXRYbqtZYG
bLZK0yx2cb+zPFkRuv3h9q/YmzBUbcrwUKtA6mw+b6P0/TLAw3i1Q7Q3PHmKleqlzOPRcrWhxBL1
9nB7VxtKdHAjfjEYt89BFWZCN2bc1RUlp5+DIX8ZewS3E6S6PgODTg6G253db8Ntojaq9VlZ8hzz
U1NLGx/bIst5qZYFoAcP3vjoFtvbJKuWAKgEnELf1E7ztrPVRimjVxMfhexdrsphi+AYKtjxXZM4
0l9WWI+GL6TGrP5D4CJgDN6J4wlHrM06cg3OEzZ14NkNc/yA38Yq3i9V2ckuUBr7D4u4PmoRjGef
vCnJzCMA1oaxRK2MHr46RoCdmezmYyJOwpqsP26nA/Kgg/kL/Yhl9ubglfR4RmNIil4XXS+mk8jN
yDlJWL0fZPV70cLbYvWVJYUgSK83vzV21MWxsH9tuzp+TpomXwsxUprXXqeqvXowrb29wHHK5gcz
S4Nms2ROPuRhX/OGmOiE4Qey6MZ3aS4137bH5MsyaYeH+O4E4VxAd+BKRmH6eoJaSuXABDzyWuTR
cM4G4VSelJYdonRoQpxuR8nuYOirrP09LsxtWQvF6qhE7ku8ClVrch+1rXJ2VZjtHXJJaJbcHm3v
Y2JSCapzrfNSzb6eWmOaUl+it/laYh9yKlaujAVx2EcvOf534QH+838bb3OyKJBX5qTndYMMZIHQ
Q/ev0YTpS1H3o6+Mgzj4mPvTQ/eFqiQbfFtd6SfIljhU8DGR1PoBQO7RmE18j4renN2wMob/cHDy
BliBf5SRIMhcf87aDONaoeHwOpiFMnsVzu2f2rQLnTvybu3gcb/39CAgMX8EGUftarN2KvIg40hN
4TVTatlXqcpdKmDqgSlkR3JtrS0RV5Udd8Gb4fufLyPiGVQZOcZWM7/reeJKlMnYvqSvc6d9y6RJ
TlwzatNAVybM7CI5+3p7vL0bgmok7DV6LSSRm7Q4TfPWKKQJeoNl1j/5WV1xysu08Aez1C5kec7F
CRt18W8Pu7cXeV1gcLPKLb4hzsGYpxlu9QAs+0m9n0ZKRV5jSvFzkVRSfhCru4OtTQgObYDx22O0
s8q4jWSRAZgb2tcI55TxZFhD7zeW3k/n/zAzFSopqqzwd7cyUJkcF11iZDSUIqgGiN/lL7aU0dJp
DfFfrndaeEA94IqsLMTrYMmnKF8GVGReJ6mvl4uFfcN3sxLFe4QmDLebUbJ21SFSj/xgd4MGIUFA
GbChqaVfj7vYsWGPtslbCpdqGHnFKqFTRy+083VPWw3PXRQexd3tL7t35BAs/3/UTX46TZaV8Ozi
UZrUzTe9tO0nAmy5W2LU+i45r1jrIEp354lONncTeqBcGtfzxPSnEWYnZ69FwePKXRSn+VGILv42
LKnjzkIZz8WIp/zB1bFz/NDooY4H6ZIW7VareCgKapd1nL6a9fQhD6XqNNhpPbnI/Cm5jwOv+Arl
2ujduc0yx7v9ldd7YlN2YXBoa3DlsCrbFq9mdR5jVG3S10ytxX3NK6B7KCUrO2p973zbtQmCDAsd
IPj8mxgyGx4gDMMkJTP3JUmEPo5Tee1SM+++jA5IhiI1xm+3Z7dzFIBYWNV0OO9Y180tafdTAccC
xhNvAiwYRdaF86MUr/7ZKL1X4s/rKAwH1AYZaLqh28NgKlMDr7yKkG1wonYQQvoqwE4dMat2dgZa
HXBkKbaSP2xVwwZlaachr7NXpFQp8SqYZ6I9N82uleizcKNaqOHBMbe7fGuXY2U5ory0PiZ/e35L
kaQZTQx9JB51Nf4AhmdsXImRZj8aK738y64jGYH3GseMg6x4b2hQ1uzJlZKsbsHW9pAuthIb2Su6
I7U3dXX0EXx+7ffVkl5yESuntIziv28Hzt62+H3QTbgCngUwP0AgDavZXjk6AmvSNI6OnDx2x9EB
6q4MlbdpI9DfZZw19Gktp+yG5zSt1eHFFEl7+g/zWQlOKiVO3k2b7piNnCkcXDsDKzhr8mlEwypC
UMVZnINA2Z0Q7FTgJnjVw765DhTon2ZX4wfyGsuZcZcWxhT5hoN0ysG5tRsVaykM3QFIzVuGb5YZ
YTg7ong1Myv6nJeIaPprHStzlaS11Aeu6lbxTYvq6cFxvRmZqOAGpMXBuORHcKquZ1iLMItTfcof
k1DMD1FSfu65jVuYhaFyidOJl1uVTZfb67fZ8r8GJT0F4MwZzZt3s//yQa5CA5jwY2Tbc+6CW3Ha
cxbrE28NI9Tw6hvbo3tpb6LQYWxgu2SnbwTQhjoK1YT85nFN0c9a1joXWcMkK8Io7X07m5mHavzR
oJsT+9dE8ZWFVEFdCqWOTfxEYpjhSlbFYz1rrT/Ei6L7UdQvjwnZxpGFwiZY6eRxitK1QiAaYvGb
LlpbxwRRZDh+pADMXBXPw8TNcnk6ql5ul4+B6EivHVvK+YTs5oVRa0qYDXnr+CJEayWcdf0DzuGD
u1pyPXd2Vx48n7ZL92u8NY2hY2lws26OrzFRFWmsLMfX46x1CynJTm1BeKZyNvlqNyqA2LujQvh2
6X4NukpzmWx8XlHr3/92Rygkv7aQVMfP7Kr+K5a62q86M76jDVkflC52Fm7NlUBTAINcO9DboQyY
6I2O20FeGqcyUjuvULv8ADm3ScwID/oHiNXRDyLxBZl8PYpRj0moFZMDPzFK3EgvTV8XOCKoSpGf
TQk1rtIZlztEdFT/9nZ/Oz9Ghq4FdGt9qG35r2rkAInrO9ZvypUAYIN5FiYS/v/bKJsowccwV0Nz
cHw5UYzzYqqlT2/4iAj6NvbXuRCFMIfZ3tvXdToqWlVojeOj5LoaJI46xWYxn22j6/24a52D83nv
263cOgrKgJrQxrpeNX5B3ejY3DEXKznHC4VI+jLqwT23N6uVJEKcowbzhp4oh3LVdHlk+81im5cU
FrNwG7WwgE9pM1UfAI1/Oi9eJkBrSL8UQpGi1vW8ZGsJ+6lT0vMy2OVjZ871I4ITyel2TLzZxJho
4WWh/jqw1gW7HiVKFbPTUrys6kWtPdlEZ2ZqisQHRFocDPXrLP/t7aGshl0Uq7nT4OuhnbEZSzIr
SWpVLIHaqE4+Z4il3JEqSIuXQyz+S8/77j23QOxrrS2E25VG+NyZrfkzytueXBPpVP1gR7w5N/lF
9AaAHfONUVXc/KJqyXALCMf07Ig2v8+1tniYeGCfeL4hCW8uysOMRvfBYbb3yX8fdA3o385Nssqy
qbANP6NG25w7pQlPPAI7b0jw2f7z1aX5iooiIFTc0taf8ttQRsPXlQRD6aKM0U3CrBQv7W4uaCcm
RfUfRkPZ4peFC7CZLQW8D9Ne0voM5442Rl6CspJt0kSyW/NMjag+kjF8syVZvLWGtyrNm7TPNjnu
gGPI3OVFekYJIn6SUfqCboq9ZoLWzDlPrCOAyd66gdFkZpRFuYo2HxOIWTjoKrfArNcq8qLj5KMZ
VJzqiNzs9rq9uYlQgVyVmH7hM8mrN2eaKnQ1Kpwh9PXCiuzPA0IF+cVIRdnc6xnPRC/DOUTtMTg3
8O0Z6hErsdu/YGeyVNNWzgHxA4Zz3Tm/RY6sdFpkJb3kq+Fo/AgbM1FOU65V70MjLsuDk2FnJemB
rCg+GA40Q7aDRcvI7SeTSaTlBF6xiHHM6ayVQpWgIusgNtYs1Z/e9mQsACAor7E5MITZLGeRpQCT
7DY7z2NueWq+dKdqVPvzAsfyPTHbn7qoEd6SVtHBdLerSzvk/+0SAB8QLbbA2C40taUHthjkeDMs
d6spxF+xo7VP0HChaONV2TqeqeZNkKQC0cM/W9lVL47CGW0Snm3giTdZQJNYkRVi7xnIuW03HsaR
9T+Ykmj+ACLm4Hxd4/T3E//XWHARVtkLxOm2Pec4dloq0GIIonZQhd8M6DQhBTzX95kWq93JqdMk
+WCb0XjfJUVkvSNlcKK72xPeHvL8COpPlKHXRhRZv3odypqQsjR1kjGAKldeQkeNXpxktj8kVeu8
gGTrzkauOh9uD7oNaUaCZMLTkeBaX+CbkLZTvOzRPB6DsUmW9IuyWJlxGkGRG191E6kGjw75+Ol/
G3ONu9/2bMcXWKwKNKqogfz/bMuUbsPZyRSt86VEWbrvBUeXOOjObk+KdaZoflBGXSVVeCVfjypL
pTGobTYHhdQuto+O2jCcsDZLFdeO23E6CN+dDwsyk2zvl08YKKbr4YaKflsxOnOAhZp5Nxhd9DnV
ubeHWRWV189JfJQivY0fivBrPxhk3Eov24woIetW2yJeAmXhpHANpQN8W7edci9HsmReBq6Dp46K
z0EhbItRQyUOmUzQBEh8QMQEHHY9VTwPGiOM5zHoIkX6bDdh37txHlvKqVmK96pdWxCGwXm/D9vQ
TM6NLpTPoYRc1j048O7IUfLtqUXmxskBBwPEHAXW61/jDHpXFoOYgjrpo28oTEQPaSn/7MdS+sim
sp5RLU4+cF0dtSPeHiJryghYhM20Mgs3Yb0kfd7WUj0GIdXdsxpr0SmClvIFALDyrhAieRkBRz3q
4dI+S4qJnODtbbU7cQ4voKUcZW/koEPK8o1hsQxoPw7I+ptOg/TtgHAQYkLm4okozr7UWp39BBpe
frk9+E7wgbAA90yGDllqq1sokLvsw4nJZ2KRfAxk0sfGmVSEQ+ahO41G1+LjJzd/WE8g8kC30RpF
A3slMG329IRaLmo+1hiIUsT+rFtzYGEocFLltALdq3XFHWfmkYXXG93jX8PqqzY1xXuKTJthU0UW
RocRIrg2efk2rzxqkLZx6SmmcN7n4RT7QzlFZyM1nqU181Nwkrv7Dx8cLWCuLN6xZKfXYU4pjrMa
7fqAlsXw3UFOUAhZ0KYFnfEhFHH9oZPEH1ZR151uYJpKVwJoBojqzaDoXXWL0tkTF35j3kko3Vdu
0Ynwx5/PjbTSgkuwWhBt1eOBEa3C0Rmq2u3UcHpZMwQ4WZIrb1JjK/K0NlWeZyyCq4M8YOeOWIuK
yFHx8IOLt5mfPmdTmMY5UWxV1TnMu/D9WDefijYvDiJ3b7MyDvpTZOqrTv718vFElHu1HaagwgHl
U1vP82e1TO2LFGXqeLasuX+O1Mbh7YVR08GBvTNL7vrVV5ClhDOwOSHDBYtKKrdzoCKp7rKBxkAd
krJ50BZFOeok7JyKFnX9tTJA2ZQ8/XqimsjsJYrbOVCQa+UNUmknoXfqPU9sYJlx/kOlNPOvOSWf
dC2p/vnjQCKFRdYIEudadNxsVJNH/DIo1hLoQziHZ3JKSMluXNVh5E1z74h3xRD38smCMnEkSrUz
cYA3YBiVtYcKuuh64r2WwKVPpyVQ8yr5mkLPiz0eK+kAZH2OYaTYFBiaBPNouZPwR0vioThSLnjj
xcuG5Wykd8vTGqfS7dfv9TQcs0ZiqR17YKTCMaRTpKE58Vio8VJ4ozRnpfBqOtqFh6RkJN8Xi5JU
J6q3purlSSJqX18l5P+SiyyugzTOylOvjhZttduLpfNBrpNwgP3sPLA1IDHeSN8u4BxxLVenQG7G
+dXWQ92z5DopDobZScygywDD0Nh8HN/q9boMRtYZisjngPpCYvnKIue+rvXOyr/Lk+JuMnr54Am3
FwpgdEnMwHyv5bLrIbs0qpJEnZfAoTaEuWIzDE9LYslPBeLUz5A7zcwNs36o7lHqMN5XQ2ce6fru
nDdgXJCgAlS3akSvP/G3nFtHLEbqjEQOytFSOnfGi8t4dLq0o5iWGNX7JOp04dmlnZ3igY1xcLDu
5YgcqBys4ND4DduaGu4HcRYiNxnYWjTeiSTvXwudOhayafHkxyYsEtdI5ja82OPQx+cRK1Iax6El
u72Tzgdvgb0FQUeVJBnINo/5zQlIWE6lkgs5SHCt8NrG0R/aiha1UqkgG0yBviqsjxfJjqvnUKuj
8+1I30mWoAdTXKSIvp6Mm4RZjJaARaEoAWVE65+8X6x3dHjEQ1YpSumRI4vyZM6r28XtcfdCn2SB
yKecwIG8iUNbUkWUNoMSmJU2hjHqQUvWPzXctYjChLbU6Z5aWXH47+1h92LP4QgEIM/YBOF17E2a
XMSqxK4SUqqdkCLTPtqz3HiKBLkWpE3iNxNdQi2bsgMO5F6mRgsNRbSVWM9Nu7l9DLjzYTK2SzBQ
gIq9Xk77uOVl3yjWp8xJ+8RNBqgT3zqk9sQ7oFKgyVMURxBnDZU/tgBbN+CqFEwVh/o/UgvXH0Iv
9Ai7+WoJRIHK1pjiAwYTVLizXI2neWw6d5SH5g45X+e+T1DICktddltNHMEm97YjAqP0M/F6Jf62
sGjU76PENvglhTTU3+ferL5P6SR5bRvFl3ietJMlmSUgw76hDr7Ec/ngdBRClDGajs79nd2wMqH5
NvBUV8D99VcR/FFijyprhEDkxaC25kMAW8YTgrnVk5rKSKUUhagPNuFOVCL+xIEEZGVlyWxyg0yY
ZUGXfA5mR2plT2nKefBSajORX5ocw1ABWywF7XCqTomuUPc7uIh20jCep3RpaCqj9bZVodEkKtQ9
CrKBmGX9XIVL7TY2hH47t5Q/zzaBia+MLZhbfOjNeaeXUzPQVuMCwl03mNsEJjA7snJHDrxHtcVM
1G3nJM1fql7T6rvb+393F4J1YhuShtFF36ywVJR6K8kKK6wMsTfos/GkKCmANRtv94dJKusT0t7V
s5HrPJInquOuUZdQdW//jr0PTlph8mJDAZID8DrQMrmsFaNdg15X8Lkr5vgUVZjPIxIqHUx5ndEm
l6EYQzlk9Q0gzdgMpeEF0yOlIAc8l9SX2sxaX40V5eX2hPZC+PdRNt8V8xcJhIciB7gHSw9L1dSN
25mZ8rWbsvC1QKTinKEne+8AfrncHnq7aZFkIDz5H3h/c5NtwaykcLEx2cscpE3oPNpWVr+CDUy+
ynMeJ9wiqlO4fQs38faw24sbeynsdqi88yjQV/mL6yXM6dg0KkLFAXqWC4QgvCgcV4vr+S7Nu6o/
zWZcUSat6o91Zw/NKUupXR2g6bZhtP4GiohAiXjfojq7uc4cZWydOVWsYLaTAZYbHU/9pDQJSI0s
ba0/RNeSNNKLpCRNUYXUkRbo9ZQzB239Gk+GICJV/5znSe3lbZgH5uKMLzO+qtCqbeUgX9tmCr8G
pTLMt2aZ35ijR3afVDpw0yAFQ+Q5lT0D5O0662Opp80ToslW699e2bcBRU0WgXRoQiwvjbLradZV
y9KJyg7mEP0Lue/6FzHJTWD0UhufGqktPyrOWCwHt8DusPTKoWPTWqF4ej1s2huloWfCDqJENe4V
rcfTOh5056UXvXrKi9ny5tCajo6i7fnA910BU2tTl/YOZ/P1sKWWmfIQO8RQZfbojlnCcU65qWNV
c/uz7gQrA1Hch2mCRJ66zv/3vL/pwy7CGSHILcon+Ez05zo01PscDYiv/2EoOnAcCoCy3txnbVnr
sTMmdmAsvXhsG0OFGFxX3qhG5UGw7M1qNfnjaAXLh07e9axa2LUWzHYnqHqjflTkbDwDZTK+joN1
ZLC2sxMoQ63d2xXd8CaDpLfrLBJuxkEvRcNzs1hsP9wRgjGMxPu2mpz7219xLzKQRMIQitowtLXN
gk1Kieam1ShBEqcdjKsl/SdUxXDwAffCHmtUaNyUj9Cq2NwcECYBiZDRBbZVYug9520LTsTqjPsK
aYfwTjPC4m7QYvsIXLFzgMOwphYEWoQi2xYwaIUtRIA+1YJK7ZTFxb5wftBxGru0hqSEHiBC9S43
5fldjy+35IVGfkhX2N6a696j18b9gTaCxj68Dp6yIHacyFSDsa91KLq6VZ6arMzOTT4NCP+ZWUWG
kMSZu6gZ3aHb67v35a1VAZfyJmXb7c4fOQ5qXY+0wBItLn1T1VyGgg0SS6L5OMeS7bb48J5uD7oX
VOvJuk4aaZRtnx7kjEQxSiiBhp/HKabV93fclfW326O8yfP4sjhurYXhX9ry20xeLkpbwJBSg6Jw
koeCFotvdi1+ZlKn+nTILYBpUvVUR1iuZ928lKc2do707Xc+MGjsFbtMjK2/53p5VQMRySV3lGAy
9EGPfNyrW91rUlzAvXzSprTzB7pPkepBNWaPHNycO9GFQTdVXVrXiMpu0RexNvSD2cp60I9R9Bjn
tvIpKjvrLFAs7Lx5mfKfmlVIJ9vuj2rKO0cV9YS1NM+pyBW6SUy4T8p2Tms9iGO4YRcUS3vDayE3
vmrtZFTCr7tRVqODo2TnLAbqz5ojh7+yNjcpWRjVjjyqnR5MKDX6obG0H6C02ShQaOZB0rlzePCG
4R0Dx9Zkadaf8ttlhnpLVI1VpQaSlhTluWvU0TwNTVTpBiBZBJE9wWPCeB51qYg/1vgw3xdj5VR/
vpsQc2Jx+dQs9HbGeO40ZEeOijOxkzluF+uZb1uVvhyE0s564mHKSvJAx5Njm/nZ86jarR5rQRc7
0b8lxajGXYy69aPWHt1eDH9IaVhTTd7gVCqxmYTitHV5XmzE6kq10IJhlJfv2ZjSxGuXl3iobBwx
rPHdkjj5QSlub5LsFwwxKBBxLWzCR1eHHk9eoQVZi501xT8dtBCIVsXodZ9H8RGQe3c82rNEEI9v
JnkdQwhrkr0OSFfHiR6frFCfvBgRBw8t5uyOBKa/v30o7pwHFDbQZ2I4SsDbXlbKTZD0S2UGWTio
aIx1SuRM34SY7d7H81mZokvYOrRq8QQR0nQeEU8+gmjuHMyU61HMgcW10o227lFoH5WV6DIzsGvd
ripPyRVRfR7z3iLFaOJafmckyTCofuckRfIJCAZirl6rlnPvZuGUHqW/bz8KdU9oH0Qc5WByqOtF
mBwMieayNoOC0njmR2XbP6SJMXiRpqcvKZJ4L3abOl9srfgP1z9jA87GfIVqyBvZ76lfYIMSXMGY
LcPkcZcg/Bv1ZWp5klxWw7vR7uLBo/SmRG4LXv3n7YB4e14S7DiGQeylaw0S+Hrui9qVSiyFeoCz
eKm7S5GPd0O+mIlby1p2cFS9PTHXwVa5YcynYGduPnSXqNyEemEEVhHPvp2I4pzWwrpoY/uRBCT8
4mBE91xoorhb+iEpDk6w3eHJttDCBI+Asvv1XGl5VQY+dHrAePM78GSSCxMr/DAKBZGdOayeRE8T
4DRaGUYHessL+CDd2v3aYNfWr0BqskWWOsg4WtZicR0bef5plrMPrTqW9/E0HW30vZEMBgGsR8uS
J/v1XJulTGpT2Hog1eKSRWb4TxTr8lkfJvGH1TzQHSveAT8Y6pZrIeR6JK7bupC0xgBo4rTVeySz
kDU80/PPp/e56KNRnHAHdl5BY8pRsEBn/PLnIbzamXH56YAut2darKVJZiC5FaTLqAVN1k4fZFH3
rqixwLs91NvMde3UgcemX4KL0Bb3nc6p1peDYwRShCClh8AGwOvI1Iqvt8d5ey2gfUxF5xfZnSXc
XEMLXkWVXtVWwHtZnBV7ekGWfxBuGsqaW4bLUSFrL1qoX1E4owDAWbg5BaKKu7DuGS/Uh3ly21bj
NdSNRXExh6I6CJi3KTGTQ/9hLQJwCW0Hk+rKqnnmWAHtPfMLKiFjEzhYXuU/ZnvSm+/qiHWF24Rd
qR/cfnuflQMGNdy1DQ419DpU7a4fDTkNzaCR6XW7tiHZXlUahiflWZJCEU3//vN1RJuB85WTfZUQ
uR6w0WrVLiPbDFCIq7qLnWlZ4+pdFj0PTe6MPpSno1rZ3tcFFkP4kHbzmF6/wW9Z6VAPtjbMkknG
X9Xv66EYLsKqzWej6rPLEkdy62V2XBzVBffuUJgk5MOQl9dC8/WwnJspurREkNXoldeBaeTB2qTZ
uwQe8Ukxunn2R0TAPk69/IfeP2wPKiIgG1ebKM6iLTVcLTEzjEVsB0Uo9Z5YMsmPobyex1rGahQf
1YMw2tktkB84VB1U+NaPvJmrKpeUuRmPoq5xD7zOfoccXv7XqNnKQXV3J2KJnlWudf2y5MPXQ1kT
j1i9nqnM0ST1sfNEozaE0LFkygA3yDqiBe2OR+WR9AyRR6Aq1+MlQxaaVkgBsuiGGgkKyXlazLz6
e5Hn9ilPhyNQ996npJYMr16DT0Mz5nq82BpwxZZmE3hkUZzaqeM2ToBtTtosHYHz37QZSe9W7dk1
t8fOEHjo9WBJkVdt5kROgI+Fce7yWPqU28nit0U9nxOjaTxd0lJOWWseTgoizBEtf0P5SlFWOwA9
vd0u/JS128eZu16amxAyY3JsraaO12RojUMdEl+L2VAGf4m77N5UZu2LrtdReUaupvh++1D6dUv9
3g5avwM7FMwctoqgHzbfQW3sSB2l1gmyRZWhyRZF646W035v5XjI3EnPh3vdyXtfCkupd43SwgfV
cDo9O836YH8tsHt7tiT7aB+DA1rX+7efhqIbyTBPk3VvoRS6hcNEdVWlZSMhEKyoIHtKI001j/JY
13kijXINCY1Qzk7DPFsvjcFD3+2aeaJz2OMgiq7e2BQnQ3L6z+jGGZrfCzAAnqP1vKu0rDSak6mg
AhgipGT4C+J8mjdNevgVqVCqXLBG5uULV5d8UapMkrzRCBNt9pCIRvDBSxIHxTAv19VM6b0JDcGo
d8clV5LFG9ohDp/6PAfzKQYNs1/XLKZCeSwkZ3Rkt4ksR7roia5JsyeowESLB7Nrjl+0sKIX5w7d
MJGphZOkI2NOLlqLz4rSDdWjOiYZD7IldLToE1UctflpjMKyL6E80zB0W458ZXCdegjbuxImH36D
6hI5+UPVZAO+BElkRvemXOlYhg12qLw37Bp8aloB8fFEHE3mAtiFjAPJVJkvsqTp8rOP5TnrXUVf
kup+blSYVs5sN/FdG411/m62q0F/FhEeLsEMvja+U/U2s9HoVxFbdKEn55e6cuTsvoAfOn2m9Djl
XqFkTeirzmzqqKY2c3qJbUq7vobn0ewi5GMYZ6lpQ9vHTUfJPdo9UY0xV6S2L2OvqMsPlNpU7VEa
DWV6hLqbYajoGHPePEkTRDh3sGk4vu9NUyw/DKlJ47ONZZR47Hqscs5TKsndC85i2XKXmojjnzCn
X7lPSg7RIACGNkTTPWDVxfGaLJvsV8xqy+mnLKuTgsmGyUvwgeZl3v6DJ05RVqexG+fY8BFaiHWv
rPHNbl1FW+osc21RRCJ3La3WetWb6Kmt8vQlDKvPao9+KPbtodSVj042V+EJq8gu7txMKyMpQRIO
CcF3i1nQTpPKqRsvKhQf/tmSxWUVe3SATBE/hktnNY+xBGEMr2dz1jLlFNeFslwm+leZwiTY50+R
tjbXPaeDkS48koO4/grvq84fFNTMpDPl8b7OfCeTBv3OmhMVn5ZKQ0MfEwTdsbvRVWZcy0YYvQsQ
uFPesClzt2jDynwoHAvq7wLQprzH86R13itVrCWmp/R4iz8NYRS1P6JwSWMP2aYEtQFh5n3b4u3W
AvDRnRrFHFMKJQ4iZxz5xB59CIHavVIK+nOn3liUwjeSZVr8QkJe2J16ybG+S8i+rUBCpXxshjkp
3VBJO8ddyUH5l7SVpt7vqqqtHh3etRS086ZKv1CDsSUcM8KuOi81zTzV01Rhqk8WLc3lFA6trr7r
DbM27mfb4ul0ykrAInfqHOb1X2FOU+ChyE17+ThmQz0JT5rbXnGTcUmjH1Xc9EB4ZCWMHfLXpJYX
2VMl2WzvoMwXIJwkq8QfbVkWOeRssvuouiRybfX3ELmS7HGSW3V+3xpz245gU6PQCaYmMhY3x9hT
/5GWahstrpyMQ+LGmiOt4NHBksMfoZ5L83etKqvmC9LHU/XQoB+bfojiCKkuSCwRooZUmXTq7Ogs
urWz6M77sJF7+UEg4bAEiWS2qnovytkKK7ctaRac1KhDPOmcGybYCJTjc/MvodVS9E/cD40BGohW
pS/UPunv0qqS67PaD2r0wOI21T8V8hDNIzbkElA6U09l9gJic2L8u4+KdDlD5LITZCh6Yxgu0Uil
imvF7pR/qOfLUeSiqivPH6Sw4R9pdhyml0adERJNqc5Fz1Vb98OTImppuJerNp++ECCW6WnjVPee
2ehtdTeYylRfhDrI4jJ3lZI9JEUzDX//H0fXtRw3rkS/iFXM4ZVhgrIlW5b9wpK9MkiAIAIBAsTX
3zP3ZWurvF6NOAS6+/QJh4BlUrjXhmDVVO5LQq/GCIdA8WOWOy4pGWEBlBI9J587/L+2K63Vak/e
xKP/XCUKSFeDeARz6VLUN6/hjOhbSoCT9ba9h0bk8FgfVQ6dRUymPP4NEacs7tbpOA5zWjxc/T5g
tgfLBldzrAxOKDPcnhtZNnJrgTRDHz1BHmGqTgZKRUcR/ysvqHlKfZ+R9bV9gBUXH2IoLSzlf/sD
r489TX6Dh09bg6skn1N4wRxXVoNu9lSVE7BMyNiR34A9r4cxFTybS3HlsZ2jK352Vb7BYMXNPyaC
U32FV1DlLzJKZxDCi0Icc7vkzfwAIuhoMIlu9fJZwKHI3VvsPW526YYdxTsQf7Z8HIt0ZYqgbZyZ
Cy9ATRAokmxLzkwVh3XtAQy7PFvQe8wrMOVc9OjQBbBILQtZyhaUNEwnjQIp8OUAjr0OK61BNGh5
wUXdJk7MyMeT6JofFeWBD2yvo8y0oBaTuecQSEfdGtXlZlvj0Xa2FmYg4jIdVqNYKPBsO3y3KWwz
+JyXFwLrzNDewq+a+2aNxTQw2DtOv4pSNMddVnqdu8FnvHJ3oKnXzS+77dH8SvYmtXCZ3qzOLlpX
Y9P6zcCDpV1UKVPVxzin61OFaKAfNga198GGfIzOe1jneRpA7Z0rCUPecg6fbHNy+bdpFeMTCiDb
zQuSwFR4F3TKGe0kJuTQIXITYZ+dzw2+U0RXNv45mCY7ToiewjbpTwaOqso71Ek/vo15kp2QfKUM
qGSbn84rVITpE5mPSdyDdwA5ag+FxggLtuT2RBawJf/DrbT6wQi+9HAhgITySIPW7RrCol6oivBV
HQ5htR3oNMjjjWRT/FsmNr9VWk87KjdcnO6s3Tf0Y8Tbe+aP8a+aN2zdI2SzquGYqkh2cKMrfhW0
rucnKdeanZet1uvZrgwNdwzHCqiSYc92ggwTuapWjinwT6Rhw08NRWV9cnosKvw0HdfnQ2xj0oKi
vP831xbO/nVN5t86G8m7zo4YFEZS7clp5nZ5yzIyFs9+CY4OIH1YkbbMxKI5Q5qSs5M9KmUfPOOa
XJLIgqWpZpTRO76s7s1n2ehflKqj5te4smRuofAtX3MAxtFrBNNe91dxJBMlItmzroTtzssR4AXV
+mwvkvs45vY/Brka65Zc5m+bEdkLsuFD3jZr2qh7mLWy/rjJdq6xiOGjIStvaM8TU6LzhQUxWjtk
AvvuIEcizrhtSXGR6eZzZHNn25sE6j+jKOAxfWmRK91VCWy8+7ocLXKhczm9jTteyC6pIv42CyX/
Y3VtxnPaWHH8DrzKlv+OADvl7qhYibd5kknse/gsI6RtcthU/kaDaZtvEVPCvZt0KwxYusTzS4DV
DTyJeUT5A/okCeR6Y2hmNIq5Qn8+quobytsc3zksI/O+qY/ctvBNr+PTjNc18DYjtPo3gquFYazB
OHgm4KrIs6IL2mV3iJGBA7Dn9iXVWBk+2EQ695FHWFO1Uli3Dsj+Ic2FCSwJ0EQFQs7UliQresXT
Eq9PkflqAKe8QlbiUaJbTnANPuy7jedzkpOonNHeNaVoLdyOXxe2+C8ar3zvC3yS7yyLGjOghOVp
W9b7fjyH8UgaTE052oQV99vRzH2AFYHsikUp1rMDhnR3WCfzqacq2eYuqkklLwJq8OYXyicvBooq
FZ2xPPNhbEMc66h3AvIt7KZrvp5ZVm/j06RZRn6ySlfr4GS8ZWfq8lh0x1QU+gSPmdk9boe22CDJ
dROfQEnsMkQVQ4kjGa6zX4oGkV5vfL8ZagLnmwvJXCZ+ZvlenhFsr0H14dlhecuZZ9PQuHJ2L5gs
KtdnhtUUtEyVhGsqIfPEdAhvejbex6KmBMc6o9UdbhDQWttC17rsKFP2ROjR7H3pGi7xRFODXXfq
+dgjQs1VHYRxkzoHyKpMm9eE8Z9Cx9l+4nEmQ19ZuG/1rBYjAs6Q+RVfPcJCyyFdNIySqWQQD2as
IMf34HQVI8h0EUe3CkQuxDhCaLHIRTTm8OZ7AGoK4gTY2I0DjXdLDLdtREuyzPfF6KtEvdQjSO/o
Nst8ovk1XX38JPIZ76qPF9H0WXngzmy3ESqwLs99Uzx4kP7KdmYqTJ0d9U5w/bB1R1LTnrrHGWqF
8UmDEUD+6kSJtQc3EHxWa6fKPGMaxODnM9NAQtYQ8p1VJUh7+JWqqGfgeH3WYMTj8Oko+zjybPbX
RI0LtjPp5LJrQqzRdzLNCHI364Ot7RxvzRvMc4sfDB/1d4FmNm692mHfu9pD1lCRJMcy4BhnumP4
ZepP5ITGtIssliwQkC4BqQ2SZdcsLPk3joELyMiWNOp6rBFiIVWyZmULn4+j7qUWm2lnH8HYeawb
z/vIH77uhBT7s2UJeEHJ5EFlWOiYmnsm8gMXAhRdLQUgSfsjyfTUiluY+8XPjGSYhGX+AYijmU9i
rk3WES5X1Sk44ciBBgnSVlZPVd76hk1ru9a8PBDhylHnAoesddvWuGzz1NT/mn0jv9YpjeO2yqfy
X6wb8gfPNfDOUfhHZY2WCf4I1oZFdKMiwHltr9B0NDQaZJOTpU0lKT7cbot/E5wDd6TTWHV0ZbPz
36xaIEiRM+6BHgxxgfFH0nW8BhpbRIwL0IXTbJkLUDwBofQmn9HuVw3JkzaDNcKfwkdOtQxbZd8q
GFJ8LzWmk3ZOfUkHz5YqAiWuWljnoHmERNZZJvsoMluEy7Sy31bHddONgC0eoh3Gpu3ObbINKj8I
MijQZUZtth23SIX8GG0nUs3nlge7Jt2M6WTqnNBN1cI7d3rGO37otoTJbDgj5488l2y68cvHwu8n
KPAtnFzG2Twg4RBiWZ/b8AHdLgY/N6oAeEB5RAkQuHp8tykVonNVzv5iPhMQ9Ub60Bd/O3wPO/KN
ki5R84wIzL2B8Lc5tuSlzgKDm0Hc7C9RnjPbz8dR2m4FP+rBwTzmERqJBdMqbkgY0pJN/ks3WsbD
iHA+CSekSJwNxyXdgx5Ft65CygqqpYePdbsQzMVt5BusSkOzwr16K3X6L5rXjHfJBteTDm/Zorsd
btqvOT4ZvO8AokyDiQ8f+mk+MtszoBZVy2bLv8s19a6tvUR5mDZ09D0p5+Qvz2K/91YkCe0pkEZ8
FkJL1GYwp15s5pFVuJbR9ClSszKocFkctZhoQW0v7OJ6tJSGnAKmk0dwqwB7wki8wETnIW8YiFXl
jjuDQR9SV6b86QSmbFNDIYXBtzTvWIyvRZsVIUtxPYfMw+AuBqHSUXABR7/BWazZDL5gutXocOow
YShIMmpHPONbC5ciq2XqhSn/q6KbopSnx9ylrFKIajpwbuLknU1bfRttiz9ypslvz2rXNxoqrS4e
V/pkd6AtuE3G+rsih55POitRcSdQfFSrQLQBCCJC9gEj6mSBbqKQmMsBHlxwzNYMQmiV8HZzm89a
mqm86tc0HAT/b8cHeClJiPIz2Mu1YCpNrk8CEQueDupEu/kkGaFY4znuz/Uo0YRWCBG6sedL146K
7ZCNkmRXbSVpSuD6Jzjvk7WOn8p5MzGqc5yqFhzpJu1ISZv/8kzMqp1w8X3M6VTMbTlWZm0rvYtv
aIAMggEyJDq3RymgyUzRDrhvYCuOYAQc+FgKJ1d1mckWOESbI0LXI6VyXTUvPn8uR1B48USS9AQx
PiCuhMfF2BfzOv9By5BCZqNs9J8TGysGv+jybUVV5p2wk8SAHdfTv5gaYQbgT8dvngorem4xtrVm
ggytC7A+3d7AVCb8GeXFb08iztRdtZfz20x1bVsxJfTRokqvp1CD13u3GIUPudoqEVgn2FEOZOUj
Uo6doR31cinQ3WdYNeZo5C8MaGLVIdoisBb67XJs8W4F0XEgEtMJ/LVFnHIAT8cJACKmFoGw7RYx
ygGFHcagE0pmxExHCkhuB3QXmkIcwO08xFihNN/jPYzPci7dgkkRhveHi+Z6UN7hyWbScDakNqbf
yjnK42uKE+M66FhX+3eJYlChxaJz+5AoYPrX0UJlcBnngIzmBs2A7BFzrt9kFihwF5gqgVWxpgow
MMZk06ljqzCkyzR/PGIQZVq/wpIB5Grk15yJ35C6c+x2wn9iqpxc0Yz4uKt5FHwbZzC06LAhxXIp
WRFdd5EeQHYH/2eIcsyU408X63aJrDd38McoCqvpdzQPBD0Cp/ElpmD9zVqW7IzQCUqx9wDJqLup
DpsOI/k+w4wwm7Yzh0co5q9Gu+KjKmi1n6oNgFC3GEt5CzzUmL9y9gU2CBGGz46SuuL9WhcwvmxD
vc41XoBYJDc8+P9dkw3fA4Ya9q0OqXtP0enJTsoSP2o1CBx6nCjg9PNKbPRmAPGmrdJcz1g57aIS
3R6iBMorMZb/8lSiwK0wTuGtmhvMwKtNBc49uDzR4DAW+S6kW3qVjVHqvIJn8U5AsuTdTqC+Vmkh
wmksrH7XrGFQgOJNo/2CgY/DKgQbnAGVHphhJrapGvKKV88cyVo4wJMz8YnBz1R1uO7lUDVzxDpo
X47XVEX1R0yimt7VJNjkJVWKo79JxUQG6Ig33aKqqOzxBtsqxK8eIVwrMLBeZ4g0Nvi9TuCIMo5D
eUrCjmAHHGnrumbC8HsFHWB8UbEhN1PdInlFzW1IP/J4/dicLRScqOGycj8j9TkfAK9i9mlclr0u
gEvnViIV/g+rEBKEpDBcApA6Wwk8Yib4QyKnNOtsmasr0m6D7UjO7T9899GXtc0qW4Z+4J+QFaab
VdCwtLHOPZYPisw3mydsZk4NXQgdDNsbMtDVibpbqm35K7Igt0HCoAT1Nxz7kzBF9ie/TT7tFjA/
nDENcILN8CLuVkT8pv1Rwxm5d3K3v2Yuys8SC8B/YzKLT9JEMPAbx0gnbRzy1A8oLuiq6MaBhm0c
/ikPDIF7AwJaN9EzAAL4nTHWtbJgx/Oyb5p3hh7FN3y31YHDnK/vuaoEg0HJBBM9WIUU7xzTTtLV
Mtgc7WtZ2Q6fjYsTQZcN4HCrUb5GeGqsrcjD5AeLG/rxdip/wGZn1F0NaRkfRuwywqkE0vOmfHUz
NSjcD1372fcz40FdjtTbNxBX1qnPtQkvakOFG+pV2HAP4Tc8mzFn4eua4bfQdHyPsPtJkU5K8Nj3
nHYljAt0Z0aVuU4CI1kHjUQI0zYW1LG28MuEWQ3m83jO01rOXTB5eOL2xu/i6H09vlTaKGAF21z1
lVZ1T5cdHjkl/BJPABNScsrjzf9NUNPLgRycXHfnGtavHtsRbOI2WNi4cQL8QXMxnWy+4gmuMJsV
rVDz9GZFCVAd7+76IRLv0Su50rGOw5NRtsaK9SWoWakeeQ30B3br8dxhrR2+xh2TUU+WRRedZHP9
5oVS1VkFNf5uRLTcuUgb+0AwMl3nYtpKtPeJ+0ELZ9KOgkrhsVsy69GDlUTd2cwTvbKgquZUjzDf
7wqsjiKMdma6A9jiTIu0u+ZO5SCFt6kO2nV7vE33oB0x3S1lOsqeodDcYRxW8AaodGZ6viHjq9MH
GCaIPZfTDXZrBPZsFYBNYKi7wO6WkVsckwrkxwZfJQWH5aNEP4ZOjPaMROYN/bTYEXeKNOHWTSzd
W5vZ8C8ba+iBWSrCI37xMD0WRTS5u/nYMeunvCCfNWyTolbvQKG7WxT7Yy1ARu1sk4pfsMIGhF7P
foQjtlrsR9BHNLYHr9XYWYATx4noyr3HHoLOGGu5X+NURj9yEo+fSGjZavQ9DGD1ETAkOuCvrIUc
WMR3OiMCIcDJVNxn6En3DmvG9UfQZPzncQMfLaZo9pxDNJq1AP6FbT0F6bEjcRL9oj5CfgVrMAJ2
4E0HOkQIx8SCLxM+bfkIL/+O2+jGyGMp8CcmG1gS7SVexN7tkAwOuQkzWr1DFmVbWgkzHdGQau6h
F7dbX2c1tokqQD2AH6sdViNRsfIWine1904XmAViPR3ZXWFVlHS73QARyXxfXyrkFUJeC89yRIZ6
zf+jvllBQhq5/6h26cjpKJpo7wEY7eM1InpNnyKwRZcTKYH2olzP1YNMiEuB4fD5I7GwHETjmwoO
uABzIpJs1LGfknxJoOUqY1RKuSc4G5U6FPrOw88/M4nX71RNk1GtCOv0Vas6ICgiMTP+t6Sa8j7C
vhR/n6euvsyYaOqTLSZAaD6Zs3OTT8t0jhZsF85arnJ/MpCOVm26OqCAWHzsmJM1OtkBUiFVd+hm
6Yz5DXf0CUSv0V3GxFiFPiRNvlNfTeEM8BqN7MYnx/oKVjP+eYb6Fydn4cBtby/6K6RNGqkki9MJ
igSZlgUHHsGXgAKb4FxLytLJ82y2dOBTrsxJSJur7rC1ZC0QhCa+lPlS/MSdipezBhCAt29x5Giz
0hYRCjyaEmjQ9XEvmTaAKF1kjjYCZDW3Bms+APWEegrTP1M3nYvLWXUpndA/NhiW4SOxNvDIE4Cm
f6Y4rWPvdYo8SOEtQhPx6uGfiiTsjtOteQsiwnEGxw3w476Gm2Ir9/TzwA4HXc0KnsIwkSNNLjTR
R0BXV4yfGW/gIZv5xYY+rqLproJZzk8zTaAtJ7XGnAA6SbMMtHRGoq0HxwLENkTgYW2wz1GH1ULx
DiUu3Tt4FbDQW5vmH6siHl40Kqsf4aeIxj1OnH7AAkOQM7aGCb+rq2JkjxE/NvIdsjIVXcAuQclP
Qr5vrZTJ8auZrcJSjMNf4R7JFdT8xBuxpa0uzLI8UXQOAOdHrPe7tS53bPwyntFhnmSF676a9/pE
3IgtV1Rkr40ep3TwHibVkM2VcwwnZyLQoMeQnz7eGHXHkwMAw99xDCfO2rFx6fG4rAnlbw41/30k
KT/e4PaHRw4Hq5oPWPGKP7nONn7Cx0JAMuJnxux5M5Dw/WI+MepxBI/bnl06bUO9o7u/iJWjJMqA
nIw213n524vMwPUZEBe9CNikZ5fYyTV+y12Nb+Q4eL4NW11qXMpweDlwDZrwLZ45P5ABu2NxhAAR
PRXnFcBV0qoVG52HQwJ5aHO0rAYhdx7/ZIC+A4ZyuDQV1xQr9epjqcBAgUSp2f2L9AZfqFd1agCY
0kK80W2KeBf2TNF7hEw22UkiTad5CXu5RydTil0O8Dzn4n6qERraZil2qJcirPGOXXM2m06suRMP
07xA5np7SO5+bUJRfnfwl/dPCd4wgl4G27ziLRQbgpEGcB21ojATx2CMZjJw/si8PP6uB0fd2lF2
LrpOx3cH3Alao91jGZYttq5aZbXe+5ER/cfu2PsNWI6x3wGMoGlAhOTS9Ht5rBAYm2l52ovy4FcS
WdsBDto7FU/fMFBr3GnsGfXmfSzrsWtKrf8szuorbrTiA8HpOSZKhDH/DhDZRU+JyzHsbqD848TU
nwjKlu+Vg2ZREqiBNjV+kr2eW7wiqs24xcXV50ys51mT5T0xPi9PsVwMoILJ/64AjDaoVcto/1uy
hD2VsQaYx9CB2DZXKkR3CzWb72qbla9UI/ejNXvRfAVrsKogSs8XoooG0bEeuNU4kuqvynKSn1D8
m/xVVIdMTxOaNd9zShiMEmNWtsU+l+kFIYzhjKV5dg+4C7BeLvgrolyKE+CNem2jedr/5im8yDdQ
I3Dd5NQMupZ0P7lVGH/K5iYNz5TD4GcqYAcyYOO/DnExwUANcrGirzGUYJFT0eKTrhNQgNrebhdC
jvEP1tjys6bHM4jlzdqzKm+AeOtmRe1MIadrN2RbT0j8SKtBEwNsdJvHw/bBmf2McPlcd8jS4Qb5
3ChR7YTs7LjHm9OIFperXtBHYrIwPuwwpKlzzAqOS/ttH9123WYoejEzNew3+gP+BGZrjAms1MVF
45XMMIzZDFxMSRiU98s8/YO3Vum6CcPcrwzGRwmms/r4KwjUCZ0b5fxVTfhSiiJM5hv0pVULuhyb
sHyz6xNFkOdyQmShzj7UUa9fTnoGrDk2AKYrMx0/4XNLMB2EG/5TJHH0wHijm48DDKDsiWbr/jEF
bVcAjdxHFzgMLRTEHN043Cpgr7ShiFzVcxXh8Ncmxb5QQxpxzsZQjScVV7N+VNHiSuDtU/E11SL+
DxRYsrVA2OP49UBTBLlONjv6diwxpJK83usv5M7i4IyesmFd/TadC1dh86rRgz3MYmV3AYm/8DYh
YHPk+K4i7DH8NpiCCfmKVxDzn+SeJafYxJvr5pIqPTj0vqqHCEmYLwTk2B1cnBS1JsL1n1wS6JaA
aCpgbH2Gbcn+cGivEvw41YAujvpMzjOtswnYsDMTWvS12E5TUhDXgSC0Nmu3gALC+rFKkIOwNB4d
vA4lPlU5YvhbqhgufrY5cozaGDnkTUS9bX2YmIy6hCbyZ7mARNO6ObfwElGB1u1uyQhyQ5MBHM1g
atGgt8lRC+poqrZWg9sPMpgr2XxHdNL41ktZfEVmX7enI9rR2+UBno6goiDijcFE9G8WWSO6Ldfe
IOaRgD6D9Cv4qR2rWaJ2PKi0d0sIR3q6DQbAvmK8RaUD4N6i6ObjYA4Ur7bx1QxsRgY1YOsA5kdj
aAPKUW5n9I0RcJRbfB4YLxTsIszRh8ImQyJpWt+VYgrlpYLGz/Sm0OS4LoTl0zDjlylOu8/rHUuf
Yp3AxaPF4+Tp8k1OXv/EPDNi3o7i9ZWMSXFFqTFx3wSrMIiG9YbU2yW6ah4Ib6GsFnQYZ72+Hljj
/qH+aJ5ymUmHNkbP/ww6SuDN2MCKjlgs9IFzhz29VEeG1gv0tmcaH/tXHM1sbz3Ic1nLVcPvqaDm
qoAzwm0Fu65bY5roNuZL+oWZnYNomKX8u6g4o71WCVZvbCNL0rKSxFWX1Mb/Wiburyj34R5JyjF2
m/lElh630zcSYvwbNicOEuooqXuk2hwwTXYTHnw1xqCzlYlA6gu2H0czmDrXdyld3HsOT/eiEyNC
k4bZHQv2YEiYvYM/6JLDPzuyBUSMir6kxLH9fkcu7b95BW2yhQofTrJpybOsPfJEvx+pKE8bVD1g
EyCgrD6taKhvplYzxWQSKeShhZ2NS2tCg1489bP8UdSUf+E+BAGEkWV6iet4Gm6VPvQoHfX4VYMS
eKrrEYtWpDEsYIuoUb+PcL3AMhZ9cX0umrFYesZX3AUo5LAUTCcQiHBolhz1zB+oET7XziJkAWpY
kDGIO+3g6D80waO+AKxetg7ioTAPoHhgbRyJ3SyvjCbrr5wDoOhcnvDsipQQszxUgnAstVIr5dHP
UzphhwZ+5YDVj1nOG35PUExNUfAWYNO6Yn+P13go9DTLfilVjvVCRjEz+ADP6rPCFLE+mcbG7gqT
Z3MuU6PPkz6yb5uvYzaYidDlbRkZ9EsUHxetA8evKCO0I6hIkF9dzDwahi8C3pR3yI8RpisCywEv
RmApPGwEk1KP+keSc4A/HIbtwkWgLPA1BdxXRkt8YRDBYPQ/4E7TmRTWOK2hy2r7pTLmP88YGfGh
ayQvA+UHPddi9vlTVmJKe6yIi6kDkzCLuyUeq8+i8DBf8Fhc954oiOsFa6ZTxcvqYcmd/ounGn3F
8pByUJhB40u2VhU2Z6BQYjk1EvSgyLfTFgxDKrY/oFRjYAdhPH0UVQjfNxwn0c1jtN8faMX9kKw0
/gMXcvdwwFtrOrsorl8dxCV5my6L1ZfSBjSzBTcs7XBQ6AKRLmwFu4zvMMEyYJECyFKjQKMgYMmE
+WCs3kNxALUx6Z41l1yOcnzZlpzM1wOEjrKr8t1xOFRVmUVO61ykpzmSMQqARWxzrwJccLE1X5r4
fJQlVnw6WbanAGsg1bFk3ATeULDxi3aMK4dtgW4amDKO3o8Xl2ownmCsgwFC1mhIGK1pdsUMBOma
xWkvOtyVLoJwHejfKSw0e4LLJwgiSSoR+RVvAdgqsFhbtaTwsUQrvvrp5zTPdfQ7YH4iZwFMbOnw
hoo9QaqmXN0VBbLYe3BUAed5UI+qHuneYGDn8KGqTrYC5Nk5V5Tu4hINFnjJ0oCSDZYcwTstUU5E
yePPBqTWL1qYdMFHGLfinGAGqW5/E7WZHjiOb1ilUtvpaKzxNxXBTQ2iTfw6k9KBoAzJE23zCKsV
X238g47glj3C5JZMp8yt/idjRs8dkvnK7JRjNMOWBins9myt9rgCmool1y1CvT6zGf64D4gnldEJ
41eFCG9ss6ozeiyAmBQYXnyBZiWKeuV2fZ8ZiwiGdcQ9UNcMjzeK1H/7Upb2XM9mzNGBzCzgwoly
/VB6fHkdV/P+zXCwOQELFTprG32j1UfY6q6nYgyUPIcFe/++tFluTyVqRPUvrWT1Dgns6E8eK8zq
jjb19ifDuQb8wVMAcrJEoFUbA6+FJx4nYKsEvfIOzZN+TGRM72my5ScW7e6xkVMCMwGUhCeB3IEf
oEhu5RAWSBhACqy37NGC+uAwNmfZN1nlgXRawWn0DmnX+fdCq+aZ5+pgPVb9HPG4e7G+QfSX8XsC
+scOaHmKsR6rx+hiGwVUBVmBaTxU2DhipMnp+2GJCT84FSW7BPzGT5CAMpi2lSDEnCOWygfof0B1
UTsUETeeCFUo21CjoaiXpOzB8nSkzZ3J0euGAnNxlW2Ql0c5rDjATMw5FknNaACiwbO0U3Qk/ywy
J49zBY3R0dMm6L9gxYILPAHaNths5OHkoL0eknka72Bea+SwZ37+cWwl3rXbMvP1OAjGduxUb/Rx
Mpm4M/s8//IRUN+2RB0G0XX8vfCtesCe2n8DFeX47xbgCF0BUG4ANCC5wq1kYlw87HMO3svq9nyw
c0HfrUyAwjhUwj4G6fZoJRY7r+DJ2L9+B3MSgwGtXrJy2sd2nWBHdoP05b0lvr7bJtF8R6Dl8oQc
l+VrayyGqW3KzR1VrHiZ031/FjqxH7HMGjQdze6eFT4ccH5ZLD+pQlMfTGF9a6TOv3jASQVtC75u
jBT8nqsQo++C7K7Pm9g/Kh5jk4hawosK8d068DL8TSxwd7nfyPmm4B+mxvRz0AV9zYKNV0rKuFN1
7ocbbjzMtlQn5ld5Dkm1fkm/ZFczFuV1s/H6Y0u25J7kW4Qtao6RqFjl1DcCm75iSx9BoLQDxmj3
DdTT/6YVrBp4lDftSuFEFC0JOgs4MYHIwsdwWabmE3o7WHrQ2/pJqnNcSfMMHlz543agzyzFRi/y
+Njufxyd2XbbuBJFvwhrcR5eNUu25dmO/cLlJB3OIEGCIMGvv1v3uTtOLJFAVZ19Tq1BeZJ+ro+J
TO7znvm3F9hgQ/Au+nKomi9A3vSK9HtI0+ZZNomHusldu+3S4FAZO97lZDtIZ/oGUPivnWZIBGnv
OhDFDf+VBdZ+tNyP/di9ZQMhmduyB8SZ38te0F6R7DltddKbbgcpF70nt11S+zAe/a2k13wIiyiG
Ee/18DeKVi861G4TP6xjo87zGI05k99BQcInHexIaa741Hm6GRlAeydyGg+sX+ymfVHVlvCa3o23
UVKHv7S3iucVw+fHkGAKKbp8eOyEzP/O8OKUVqQ2/ERt4HxONBTfYhDBmxSt+4iY3T05Y9NeVC7m
cecUtX/IuSvu3c60+5Q59B2iPlXyZL32XwdmCWfTLcUmCfpoPwEOIb976dXq8AYaGb1nzNp8u7Vn
7aZJ3erSIBcfExhp9DKy0T8iaZMfza1/8VBL/6UtwFF8dZFJFCz/xMiaOkcdACWWBxIq5Xvuaqr4
RKk7JmXY1Nt87V+9TDs/Ic6TPWUA2q1RjOvS1fsSQwAqutbefhqH4D3hXTnVsylRMwh0pSR/zbm3
n0iI5UeJIfZ+l+nNdLGEObxfaC+cuQ3iIVtZQd3T0j2grcUfUFztPSUyu9I5u+Intw6aTy7nGOUu
8y6OIOATBsJm3RZronNc5qS5cyRkNtyQkKgrbrv89gNRPC8RvpymrMQ1lvXyslaDt2z8UXkHgzHo
W5jM/yrngU23EoHqTLEmDNaRIHslK6D9WojvARp2g/K/och8fn6elYxGlPG+GQjolwj4E1jFRjxz
S9fwcyr08ScIcCL/qbHz9Oy2gWAUmXrqdowQUmOTHNuAmXnf8g5/TC/bcj93yn8ApuzvNHjknQe/
sdGxXB8XcsKKLXieK3bhLAEhk4KjrqGP3DMp7J7Svma7q88A8T3Lx/K5RvMGLXXEwrQ57/LvyWZy
wl8FQaRX0f0tpjHfjRFe702kw5SmISzZIeFWhWUlLTHiDyll5HXFcaGZ8pr1P+UyN0FbAUP0g2R9
Z3NJN+1c5Q2m3EUNUQMX2NDR/Djrghi+mVavUCfKETd49rVTehf6MGZEayrE9F/XqtnZMFxzPvxC
jRHAODzfV2bA4E+1yuf2z1D0snqMGbgPd23leh6tXpINezqWNWTOJeo3GMiwgUqpJQuKAUzmaqfG
pl9po2Tkkjm09kNebJeVlb4dv9ZcexeMHrU902VoCL7bDk3cPkuXzNwJQQdMT58p2uRlULbR74IV
qJm3Rbov10MZqyx+0kmWeA95Cxa9D8M8OeOGWf+SYF2228K2U3Eq6AK6J9lSLhwAgpbFORSD2ybr
tRORivvDSIdR5ccxZkpXbhJleoPtLsWr9qoURK7hxtNr8iXRHCKaI/R3XA1+by1OhRBWeTz6AyBH
iVNuZeNnZ5Eb9sCxCeSCXjOFM1hATzj3TQe4yG44VBg62s6pvLGH60ZPYoMtdN2S7/w5KtyrRFxK
Tl476oxPEv1G/eFg85ifzqtyjT57GUs1PttxNeIIfVbqaZMY+F2foj2bWGzlJGNiR5aF0Sc7hzgp
5/xtEjGXcTIRLXmFhBkm5hij79Qs8cQ28B65zSTPBnddjA5CrX0JoARS2thlnrdB7mWEkzewmPsS
0K++L4JYZzt+73J0EM68ZPnFd1GA3kfz8jNhqnXe7MDp+D3GTsse4sVWjPs2+Zi3zhdZ1R7pMivV
av0cTdodrj0irnfGLt15R1IyBuj4YECP4Rmoe8xQS9OW16hHxoODHB1/H6DWxMemy6T+F0WyHhFn
oI5fcTJk8rPzJxfpefY8piL+oqhRTdm75XVpcboyK2cLjLctMR9lx3WJFoQ1GjOuC98RmmK3BTjd
5QmRRncOsEa24vFI/PIgPL/0fxW6jMUDIqfl6x1GMdprhqqVvOFmwVTgyKIjz3bt0uqpAReOQR+l
n52q1YmzDdHvdj23FlPe45iWY4bAH/v0FKvgLy02fFpJfhLJZBegJ2fU2tsZv4dEZtzYhdUjCzc4
hdfEAaO47Qln8MOSsWF4FIVh/rHJharzlMB7ttCHR37DND65TlyDJ2M/npozfvUJxTgekM830dzl
OelNtM3hL6dJJvcnqKIMZ8isMarssQ/3GTInDqhbPlA2pNOxy6l89j3/RM/dNXoM9NG3rMH0zxzo
CaX1VA4MiKTX+/537wiekXishSe2N0yeildg2FKGgKyMohVzTbjcZ4Zx7QY7q+h2Gd9nPEH83SYg
W1/IHgaDMXzmflRO56unEEqoeszcBC1cMZkY/k1xGMoLxWY8YFEq4LVhgoIqv7g6dc0RgUKLH0CT
bPg3qC4cz9JjSruH7C0yHtrcquMUT3N7T5yCSBmxV2l/0mqR5k7ILMt2bgwEuk3nwA++sZoG1Z6Q
+3l+qmCYxGFkDFg+8H+rcGPjhLkYlmNU60LSiTMCzNW6F7nXRzylHtE6O6cuZm/nVg0P/yFhzJ1/
UihqJdG8xeI7lzBV5TQfuFM8VIOhjEtxx0Zak3AMsK0BMbsmRp07I5JA7VQ6y9zQ0MlpuAsCk/YI
raOugp2KA2E1IxJt3VexoDmgLNGJv0Yr5hCAW9c3DzywujhxH0Tz+7y0LFXDzcB/v0nCsATLgNnr
bgYNMjcU2VZbXnYp/+EB1NUh71w/5JjDytoRPxdW0dEqMt53edb3cXjKQsJqXzvV/V9TYG32Bb01
8NeNnzuM/fcJo2D1qOOqqr57t8p5V91MOjifY8cbloA4xmUVzpHoFWPRRvEWtcOx4SOx/UekGdJ/
ORhWPMtklvf+qUvCsYnevczHxLwpWJ0Q7dxySkraqFw1yUX2ufxnOErSrWhMlR7CXBsNfd2vznrM
Fr+e78kgx/+60kaZp9h2XN4l4TPP8WxcuiC/bpft3JDdw5sx+t74uyNa3cWiGKIsRIeyY83H45R2
Q91uGYOK6j4OaxF8xWvHuk72EE3yIPuQdQubng+xcPCk47s7qyhIs/s2jlwGEY2Tr8FFJINp9j4H
JictLGN6Z5n6d2dwhQnRWnmye1BeX9eXmCsWBWdG4ejYxD7MKQ/TOruHSDKOPTX+wjJETDH+kH/6
os67E4PJVHgn49red98Hw4H7p4j9rviUNXFdPgxqtUR6g9a4jhBMrJeSGzPWEURQpeGCFpc5xj40
DBU8esd51JfRT5lO7WcWLvX3Uru4bAhCquNxOxKEWj7LBHFabppk6QCNkQGbjRVDmf4MJAOOORN5
UZQFCYGEYh+CoQpmb08if+SbxySc5HrGVt3L35giUDn4LXzx3PeMOu/dBIC62PUip0lr52XKXnBr
azYKzIwqsg0GYaDmzmOJ9V2DmbtGJ1rzMMchmonlOFC2/g3XSOlLoDMSJ4SJJmSSWKX96+oU6fCr
EKAEAedanfYXVCAtmEOiinUDlo8go7mp+ZyKXZHMSJzUOiraLnlS10c69D6CeQrb5k9DWljxFJFs
0f6DlFTFP3++rd3cjJr8cah2ADZLiVY6CreWCjFuYhz0d8LL25AZbGnyD3wNTXWeQFO7xwgGoXhu
XMxWh7UKYnmebaWpgVZinpqzX1JLLZsYKyG+zmQNHWRj8LofIzWXEnl6mprHzGPfmkPTa1FhGNep
NccidNy821UGgeCEdxMhPrstVrtzpjqSe9UO7n9WNk39DJofjgYulXfv0sJwXSqP6Sj1OR7gX92U
JtkfyPRpFptmgqLeKUiwONlFWR/3v52lzlZ7snkeTx+hJLRCbgqP9KZNTjQJQS4IOUzvE5PXIXm9
YUKTtXhLFO9Umxtz6NMyUV/twIQdS6TjLp9gFkZisOD+cd98sBpuJhGU3bCTAcjZtfdsgtRlXSc/
OiSAQcAE/SwYILl1duD252A1TMyRqBIl0BWNRvI8NF51g8XQRX1EdId4b9dbhuqYUTBNpy6mxq8o
AatafK3MN6BZMdekn8HUkdKwZSaZ6WUzxUHV/KWuz4F1yZilVQkRYbN76+tYEcXBhPUF3WfytxW8
NhUXwql8yoGu7EcO90UwheC63nWJiII/3C+KsxFjGXmqWckU2xSkAJQbX4WZOpRp6akrXktR7hNt
++BvFjuxGbeB0wbzoSKiq6ImgVle+Afm0fDDxIq9vgHxVtXWFQFjoA12Owy4Nmw82O68FIQITAky
hnCMJj1ulKZnG3Umx/BWLuf9u4jNAmgfTmXVkhWp4+KfzjjOoETzpZnf8Fwn9ph7JBEAqOslJ1Wc
AtG9GcdwMwII0pJ4bu/L33aV2ezs+sZQS0yD4QWJuAfiN4Lt5+oewAYrd2VuTMAQT2V7KrvJgTth
mQYRDXqsffsWaFbT3fSJqL/DS0y8g4grWy0UkZi3vgkQGYajCjGfnXS6NJ3mSe7F8kquBLLdobcj
0xgbGpxFR0nVU+xYfOq59iBmqOJjneR0uXzVc3hswymCoARe8nzMZOOSAcV3NsddN2deE97zua/2
Oi2F3x8CbUz6GyMqJ9bOSbRm+UleevatZ0HtFwRY8NUH7sIt1gMUlffVFDIB3IOWEscQepNb3Lme
FLi+eM6rAWZEM3jasVaoWe91MXjjJ+XnqD69GQ82a325qub7xhG4PinE4mFnJxzjzZnnXY7JzlJV
YaU1MReooIUyOnlzavwVyVGJesohRrNqZXdUIwkGT/p0GQ+qHq1+9fxWzzNA6VzIAMWhh9g84/Ga
vPE0YvarNNlE69Q9ujFvtmS2P648wv1A8sIr3L0onlZ6ZvtdQ6WIn5DtcsvvOmen4rnjYC1X6FLH
TX/4WDt7tEMEA4VjcqnyndP2egGxUwl9tGMCu/4hpAx7E8WaCTze1DiFC0cBK0rhb0Kt6fp5DpUR
akPwRSBSJEfIbG5vLtxI3a/kFI/Dnhlj3EmghtFE/i4IF+TqU0ApXr2zPKGDJgdxCJe/6ZoP9g9z
AEf/Qa2LvJcJ22r8r5jq2fvPWdRo6g1KaNB4Dw309DzuM0caeVROOfJ+j3Nq4oRLKp91uHOXjhiJ
bQzoiaOlcXTZHBuG/GQxeBjZT50w7JSK+8Z6n11uXHNHjqnSL7Xsk/A6KJHJlwFdtfqlOnCuQzGv
aX91kOCijS+CiiU7tPblT8jEPzuHINPcI9yi7s6w57rcOkXA9kQX3Sd4Xxn6Ry+OpWYl8sSXt5+A
sH2/GJv4ww2btKzTGrhCUDk73wTtXZY7a/MZhk2YvuBjw7RPn1x7cuf2nMinNKsi96QYawX7uOME
utM8F+pIwpMP3dM7JAUnBQsodnbBaH4hvsOZb8kCKz1IWE5m4VCyKvCfYHHW4BS5UcrQk4ybadLH
IUmBZdC65xX3Tmjj8mJ4wKJoh3Egbs9oUcpbCZsOGOdM+VqKfYtiE2ruXAgytWM9RwHy1YWJGH4T
EtM203bOkYap6pWgFO1nVy5ityJe/b9VW/Agw/hWmC83LHpkjdIGQtMX/80+5UjP+scoW46gk3N5
DRV2GzZRr35xyJsxD086uJmVyZ6gt7iMy4qxC3N6N92Q1Aj39QPfmmPpit22hwOYc+WdsV/L4CBX
0WqKj3bF+d/hWkseqMGk+2RwytlhjwffwSPAyTo96EpF8lCoZQp78JHUiX4o1QvCw7D+0pKNbSS3
6NrstqQHnSbxRQMRLjzREEvLNgjA2ccduGVORHeJecNU9+lSlBKrqC+1/TdkZVk/qJoD61ws6Bp3
Ev4XYyB3liGepHbd3SijpGCAWOWyukzIoxXBRCuHGXvSFINtMmJUcVj5g+mzKSI7HEdyrca3AWrk
dr51fhx9tJb2/T/SEpL+fYpkg4Er85YYy51EN/3AROMQXxLBz36YLvWHgypl2n3BCVi6Z4p7p/wz
947pn4EdBYUctkReY5ALzzwLS1wx4plbrDsQy6Z9Ttrpxq24yqX8H5IJl6SJmlnEm7RTmYrui64B
qB9yWI7DqiszHS3ZLuU+IOkiJJhhALq4r/OYwV0aLEv72gVBnz729YrkOOuJ33VOqN7cHSvXpvnX
XPDx9tQ+IWfvsa2YM10aBuL1PuSzT9NtveRpcMzjZPgabwkA+DpTCz9ifHf+SSZNZOOFMR8qU8i8
yTlST7Pn7z7ucf99Z0lQMpCH9eup+T3EhupjJZJgpmIDmK0p7CMoTmC1DPMggEQvvhoCTPUbepSW
7wjFiKKbbhqL+QH8YF5vfzFz025OcZt4UjPGLt1U2uHRLYa8jvc27Vwmz5n22QcCwoqPxUjHx8iu
PG2v3JsdSpTQeDpALLt6NNiM0yKgJ6jqcGxhhn3YgYrBVnnN0kCJLSZQPfwsdlz7E6x2V27zMiL1
IKHcAS8q85nUT5bLTGGYbBYG8qgrKk2W4SEo/CZ9X/ouheQN+sQJNhxfhaL/8Ajo2TAbW0L8L4ni
n5zgLN2V+N6S91Vir8deWWYca/vSrViVNISdxkPeqVhgKgtzV667zsmaJLjmrkflca4DxVLnSHWe
7Z8Ab6YifKGx8lkvzeLUOHirUsefz8vQkDI98/mO+IFtGjNoqkr/QBKe4z03rSz1c2gZe79rAhPc
X06C8nnISCdp7vAPE9pqHNMl2SYqwiwiTyHuk+s86bq91OXYYQvNyyAZy2Nhg5lVh4NPvH4FlmsL
6NrutlQUQdyrWlr7UAIufnfp1PNhFK57mZNUlI+44HpawaGjlNlJjCDyKEyPKryBSMTYt4vyAvUf
ua4gnKAFvSgwdtRDTNuKlSAb1j2yL+PTBG6fPkyUUTDsCXIy6SND3bY8cdogQzHwE17y1fVUvb/s
oDzGhnx6sP6YDxmJ4fx1g/dJWMrlzRKhpm/IXGSujA4UO/yTab2qs8FwGuwq7ilVbctcMtCM2bLk
vTQZeJLexrLK1y9N/gXpbyyB6oAUAL0zHi0/kJPZpwquFBqwYNC9JyEIVK51TDI+rUhRDP1xNaVw
Z2Ii3DK2OYA5cRRNefJKrdvi4ZZ1M+ybYbXgSyNtmHysGQo45Xm61WUlhQRGQLmbjO4AkwA2oynJ
L9Fs6P2u/ZxiUYCyD/X0j04Yh+QWqeeGW8moapbXYXbJATuwNN2Vd3T91vlvHVWq/M2UDoUnDl6w
1BNbgaaOT3RdER52eHQz+9z0hdO+kOqSRPM5Xv2gby44TXR1xZRTHTqa7/o/BuhMmNCqIO801lMS
RDx3enPnaKJ97fX8Z8EUxn2Zr/MLc4kkPjpdV/4tciDUzbqEkx8zdnVG0W5Wji//IKZ0/Qx4Kf5m
hpwm1gSRKbahpfTv6mAZ5n+U9+5THsgSFXMqUncXTliUMD0p73EZmVEdGpEV9Vkwcjq0jS183JnL
+GzcG8sBrGzib5eZake8yEyODLgQNOWMSbl6HYgVlNeCW7j+bfByOi5deVoYhk7e6M/vnLNx4m+c
qIvsx2AsFcaGVsltDh2juRuL6k3rdezxJOJSXAezdQd3pPEJzK0jQKVgwTIeIBDaQkEseQu+clhr
UPnDyBVPHkacj/EzF4/zu2kKqG+MPv5lDuOiO0I405gb8sA8ntGOjnY71R6u9wLfV8awp0RP91u7
ejuEOvmf8SRB9zFs1Bu0jg/dQNap92tsE3ZpNB2w2SmcelVfqkT6LhHnaevt5ThW030JvqieQ3ae
+Z9Qtzr4zNtg8h6zhGHGnWAD6XBXQhoQDdNErTd8MsIMwjOhWM2lH9XCvD2SaQpwQ5brMc0K0nL5
ZUV9rpos05CoeRf5v8Hz5OBsh4o0uDMgTlwdCn/FrxW5TiquY9kYpt2tpePZoPMm60dRh+38AD1E
EMT8/0h4kqSLpwA+VG2SRqfrJW1FpL8Et2WiKRcZajJVkQV/B0tu3AnOjZAtA3eCPoemYFTOE8i7
8lw7zFoZM3a6LCVD2LSNlz1f3JK22CJAJdD0uqZN620YrDXMFxlsTEhhczNpPn0GpgHIWcL83q1H
EdxRRkXOXQ6AN90JLFABcGjd1dNnEIZKXJwUMp/xe7h4oG/paIaTxxA//BGpIgOOLQnhfNZ1jdO0
T7v6EdJ0kVRcflzv3XCgYKCumTlVEhgugl1Ijqnh3KOUc6p0+cl0NVDJVbsE/T5p5BIdGqbUwatH
8iHGwQpTa78DDtE/NM3LvEvowjGRVrN9XURV6cPkzT4JSzl85NVT89rdjBnRE9vCjdk3bZ7PwA1V
UT3N2Zz6O4cbvbjaxt4MCHP1XeLRuebwiLjwXJjnfdSE9kVVgNX3viCF627hiETUqgfv0uBfokSm
6GBUvsbYpJ4Z0uHgJKbJ8Y/Kwy0Nbc7E/Gnw6+zccORhR5pA4x+5e8pxk3CQJacb8xJsiJjoXZ6E
BLNYMEURpiaCTPQjxGzt/5nJlMhxiwZs/BPgrHbAyGXUCGlMPlqhSCMOGoiSgVxALUNmYj1VL1tI
xmqw857dumwhyB3afU7GOSB5dlsNjjakVwiRUl937j/O0wYiSWGca+UlLyFYgyPmsQLllWnYuh8X
mweMNb32d7JYrx+3S6K6L4I7MQ+X8dQmt2WGWqQ8pEwwcIhhbu2hGfvCXNiy2PClZ96YEgcfyjgi
rr0rRHdayWaxzwR34KCitx7tuy3giomjkVVgH7uu9v8p3+/+wwfqhMc0TPIrMZv1uq/KiarKkfQo
tMq0hDDhI/uPcYKV+lcIu2oOOcXWOc5LYqJ1JhpCJ9bS599GksJtZt1Guj5kgCsvsPAVhi2cw/fk
BnY4xgG13QO/h/+CvUv+uK5Xl6eKL6c9NMMQMlMglpE9shQp4sIPXw6ViNfytQ+X/9u4KMcumcPG
1x0xB0i+NK28uMyVIsSKufjjN5F5iznh/ggvSOx9qXQ8XHXnqHd+ozH4ytt6nH6HBSMghtq6lie3
NEN3LpoBZVR1fZ7t0Y/JRMnTETOCazHAo4p09b4nYQLuvCjb6dmDY7cnwWia+BK3qfN7Hi35m2XF
TXRYhzJ7mRgF+rs+oLreE9UJsajgQifGBWGR7MhFh6fOWXcBwjKMjiN/bK3DfMvDTVVU0hqqvcfO
hfp3LRuSpBhsZWODKVqGXuXtHFRlyPQUmBKXmWpMdCJ/OCd0I6koC7EQ9LxIds86sa7fosSodrcY
ZuTfogz65ewpYkKeHCfP7C0aig2q8Nt9ExPUoFwKzFVBsW4qZ0SB26R47ar9VJcC7IwsuPCaozD+
x7xOhH8n4kx/DaNbVq/owOAfMXLzFX2QdNhknVlmWGTc8rlyrDgx5Uz+MnpqLqkgpgsrRlD0mNfj
+DmnF68O0TgTyILn0yVgmQzgltAAVj1vm4HsOsJZMFADz2LSePRxtjIGzFRJ4EC9orBzr/be1qDy
q3f8osMxY+htKbFqIjVIJuyda0ZWTnXu0hCqOPPzNbyolNcfHd5NHnPHyG6rF/SVCxND01BR9WTz
mc6Fbey5aHZYO3VPAIGdrx5Iptl25H65sFJJ/DrTjvWHgQfmnyBB9ZY+0BFymwGkOoe0ztrsWIyJ
c277RgX3jCzxVI71LeqF1qp4qxn5EPRHt+BtSV5NjhaBkfF+2Li4vgV7Ch+UjNWjwwbkZsvOL/l3
5sFBkzWs+I6Y4rEdAoFdsJmkRbjduKV0IyYiute7WsY1i4pNOsYnKgGEUTPXDpwZ8hELrOZ1eOE0
gOBdy2JcduQXrQCWKM9+erRarVcZs3NaZ3PQHKObIh4h2sTHaOlHYlpTDAHlXcdersA/SL6o+oQM
ktMk02u5eyXGMB4uSc/Yxf1wexFqtcdQWMACYC9pv+cpcqv7esSye6RqazUbVqPsr0Vhu8smN+mP
eq6IuPNxG/wqgMERSumZPyKyPGj9KJ9YhBFxT4jT4g1a/5gG/8yRSnOVu7wKOQoZy2MDz+vI4xWj
dg7ucsILnf3KoMv+EH+CqP8bAVJin3aytmhIGewzh72nWHGTHEhCJXcOfzJu31Deem6aWHFkgIZw
gpfP7mRb5Ey3KN0cgKgrssVa4OU8bz+aMV1P3ehO+a/GWTOyFD1CkcyhHKwcsFeA5+6mOSKEYvRc
1994vkmvxOpOqEkKTOQAe4tmJIQgSihxed9ArwdWJuEyrTFIc32tMPWLnn6Vi9ssJAN1S73zSQlL
9+j+RPUOs0dkDk/IxcGCOZwMCyqviS3jZRe31rA1pjBT6b6wb8TUfxelFApClvQE9xAw4/qfkFPs
Odh7tEbd2Rti4qW07NIvhfKS7hnJMQUvm96bTn2rsYYnWT5dcJ+FyZ/EEvXwizPeFvcETQw7IsJs
gpoyLeeSj5LBSJvI+hM+o/zr1RGbpblFQ4v+oOZHevhFvjUEzf0bJzx/eJH7hsgBj6WFm3KUY93u
VDkDEmMLsvl9AP/JOKeaifnwWvics0dyPFknZWub41ynS3iw3dDY19JjKyhCapr0F0WYaQEg5GXq
mAxtiLu2Z6y7qVY4WmbBhL7WjCRRNE79XCxAWAmBEjn8fHUA2KHbjOeleY5Ebftdqb26PyyFNxGC
0tTcnXmSztPD0lf9pedZx2AWr+LY9reNeZNUznOmKpHsKz+c7le1usDfK2/2XQNOiku6U9O58rHf
73JvqqH+bQkLmmUuEuiGLS49dKGOx/sF4zkd1CqGe5krjHPSULC9DQj0xdEzNDKb2IZV+N1qbFab
moH/X67Y/CkZcd0f8YtVz2IWAdkHN7GIufOwDMBMaPBiQ3YH2tTsLuF3HN1sKjwrdO5YC0lYUbhL
d9ZVxdNAKAF/3pj8c2Rj3LzDTOE238zZJ38DDbheSTLS+ZbpUQxkyuSOLK4mhBtPYy+A5NX4ig4u
Jux+m1gjvqNR6AW0wqWFmypi3LDa69+LNbi0bhENEEkRi9pYE4ehvC3plV1WAb4vXawJ/nB9WCui
i+fviMlq+dhUTj5hUyZDnJpPt4N+6obBw+iO2ag6Fk5EHTsJgweB7V0SHWFln8iwjHgHlpT0aDx2
bXkcOr+fHhSV7nRS9Zz/NhWHMJNVZ3nLrZn9/WRXIpxK1DuFWZRyeEOEtqO2DWtfTqSFG6b1RTW9
pXkZRofWn+fpMFez+lOkFNq3pli/yEqE/dafBA47+gefNB3Y2Rn/8Bp8NpD9zb6urV9vlqLiIQ4a
Lv4Nnfz8K837WO4aKf1qR9CDQevqveQo167EBdiX921um3dNzARkpJT1N3Rh3tz1BOB+uB7ZOXdE
FvnP6PzNB7E6K2qel4+XJDETrnJAHLi31c44KLNl9ZsrfFryH4pqHp8Dot7mC3xdp65pFMrzNPaA
pIREpO+YrUlSNw1WasirqrfXoM2x1Zc1ElxhTOXvERWmPUihxRSmpoaRDpue+ltUVwbRS3hR+l9k
TGvnQ0A/bw5VH6I8ZB4h3IeerQTZluCJ9FJngCw7zIn1fKqNH51JRdRH2RiN42AuUnDtmeLkiqGy
dfZlZwVO7p6FFTjgINE9GNtjiXGcMResHZ3famvOnjp2ogNhZOu7m1WeeCg6xKpb7vmAEZF0AF7g
jIzsWZdf6K8Oj6ztTRpfm6jKxAvSFOpRsoSDvjiR8sfzovJmOJTQ32JTiTT9XlRG/ERDxUfi7uLh
wYrGJXdOWCLpflOJIPKm6iREdBdLHP7CYF4l3B4jwIRTE9W8G6fYzTq4cQvHFPk2RjdcYynbXZ8R
p03SeK6nL9dLaTc22Vjod8PiL2a/rh52kxZx+dLcCOGNlqlQj/XAoqijbthIeF5px+1RV05MNJhR
gDurqulnx5HZxXYFtKNxZHnucD+ZRMo/IykHj7Om677PBnJiO0njwOS2CMgG3+ixiuQ9E37CxMi2
MwpqwuHwny22x123rtVzHcTNn4zf8XWsaHbw9fNBMrQ05o1MUD0wcGxW9N/YkrRP0DnyQB8Cgfu9
jBmF530td2W8Jv0psjBbHGt16l6GOI0vy2j9jzAp2ys7ignTcUHaPgrHI4UriD3iSRliLq+W8onM
F0zl4wPUJJp5vkBwYkSf3G7nFkLGP+vMSowLKwaT4liO9OR0mcyGdz2ZdTiHBUmIRKH8j6PzWnIU
2aLoFxEBCYl5FfJSeT8vRFVXN94lJAl8/V26bxMTY1oSZB6z99ocN8WIHyMWHkDXTQAC543dLT9w
sTQJ50I2zeM+bGzU/AgBfRuNZZ1/TBB2sx0noLwz+OzLuDcVC2yTs4M4oEWl8ARi6FHVbjLJGPsw
N0yedxF1/3IHJhb/m8cXqs9jYDnps88mSpzmgBXLEQdB8VURlCPfHcZrJ80sPiHpg0j7Ox4td71Y
nZ5+8p6N46bOqPHi1a3z7Ax8WtXoHUz500mrfKwHu0SE5wuIcfx29DtlsMzuVUgbkxBdC9MRfGFm
+YKbPP4rxMLJGPSp9r91wbAsRs849buigHUYW3XZlFvCNkezBeZey51mFPNa412Sx9x05cDaOE+r
J8bVJvjoA6aO75WdifDJjLw225JOcTx3hbK+BktU/iGgunDPzsocOWZtFGYxiQcJnoncW58nQy8Z
w0zEMtsYJGebPuznibndMiCX7kC3BxvEz9XygfLIEVe0t2I+wS+x/7ZlHnlnIUNhf+Jf1c/tWCXm
POT1FGCBcJwBviu63Efakip57fAjJPGETn3eKXCwzzNKwJZtgx5OUcG4/aUFyEuWhqvloWwG+N+U
9gCWsCMUiCK+UKj58i6EtJtvphCtJ6lhhCwcywjRJU67Iir3gx2iB4vYzMQeXOgdkHEiN3XuWe6j
MqQIXpNFoA0FBKjnmAUYE8XaRPNTtqSEdlG1j1O8uLkEb6GcNo3b1KnNpu6SGlW2BHOHPKXPcPZQ
D0BAVIn712uZFtzZiK4+AOwV9iFhJxHwk4vxWRrup62ftWIlPKQrxl8JC40tX8RQBhYtX/auBvKM
rmbIHaYq69DKbV6wYb5mPTM9IWvtfQZjr92fkMLzNBCIwASQFJryD3gfd4ipcVpsBYEHY3lOxujM
lMGho1/r7pqPhERvscElYFVbGqo4I9iBjWYxqK/GczJW9a2SEudw0P9EZQMTQq2eyllGjYj9wfeu
v1bi0jyAgfZ+1xp3xl1q9MJ+KywTxv8t3Uw/aEGXRhfcbkjwoFKDvItgYFKVRcPaTMDooG4GNOuV
Vw0PZKkwq2FnmwaxLM0CuHQgx1EhOVeAkUpyReiw2htjEB3UESVEwjxMI5ZwcnB7bJ06f4jJpm16
hjeOeKNY9yHvuw0gsbIExOJmUm8EN9I/Z0FQDgxXtX8ICEgJqaCb4BROGNFt7CkZH3F5ai5u7sYM
TmRoXg0Kkz8g3qEzRPlkFroGGxyY7U6onOUi56NDXTyjuIQ1HPdgmp4GlKvIBCuQKZsesZC7BQGp
v7JyBSFaMrQiWsWr/eIuXwNIGUFngQK05NR+rgO79puyKIAlZernal30gScG/g6MA+upRy6TUKsV
/dmNIhsbpbREw3RVe//cyGaiYblutc+X0vpBWo/AS6qoeNBzx1I+gdzVMfit1DsiC3iwQUHWGGNQ
McRldxsXO1gcbvYQcKHbyJ3Feycy+2Wop7bZsYtGe13qWvBLTNP8y4ykfpMY/yQELrY0G1G7moQd
hiYwqADt1VDffIkttV6/2rKvflZfZMBD2c8Qhld7uNiScUwY2pW+z/CcserGccP6OTPoVjeVQWvL
R5v8PwsI1SM/mk8aDtSOHt9bnlt7O/M78r+Xm862LrPusa87kWLozJk1oHIbyS9ZIri7JMKuVezQ
mb3qxu8fuTUreIQyhY9WLw3B9T6C6/fahqhNAdmuH7r20f/xZtZZHEx++JA7EzUCTbbGCCmspdpo
R6APBazZgtdJMNXtE5wuYUxmc+3QHBQMv9H9d+/TINZvmAFFgEET4XTKrhCYvJyyf7fWGET9as8v
QVBK6G3orKjg+L4p11LGnktDrIfXagtf24Iv2SZB46EXwQxaFzxvuLkpLQ/EzDQRnlqFmb1gEJLH
Be/zCZxd2J+5KuWwyeBY4I/NQqStBovLlxGlQf8O8fVpKgUrpapJwj8V5lmYJT5G333Q+eG7s9TM
zCvK12fGm/wlItZbYE0+8GJao+6C3doGsD0GIHvrToRJ9ZSnTvbd6Rto0C9ZqTW9Cw9ZdQNPF/Cb
5N53avzDFA7cKHwR3NJLElFHB2k0t/Gc37qQumkokCrht+mundyBeV+R9+goyAZ7Q1jKoh37y816
vUTqNDmoQrYjGoO/1mqlf0n+UYIlfihOiV+vHxPnoI6joQo+59lSGfumPH/DDGw+q1qKENuXpx9C
2Eh23LoG1N5kc2ttcrrYl2hwEma3vgYVxPaaft8tUKszg0CBiI+qlOciGNqPaGGgdU748v6gIIQb
AjuO7n4ts+AcoGDN91ULDYH9/6h3jU6CB18ult4Nss6uop45kt05KTLYHLJ7mKg//iw5r8seM0Zk
bchMEvUOViS7xYkNBSNoFr/ED/i0oGs3s2/ScjbuVkoFU5U9lPPrZIGDmM+b5XDM9ZA8lbULBmNy
kVxuZ1DFbdy2owFCpXLbqzbGFYKHxTbeGYeZ9R0xeYoov+fynu+SlfVA5OOJrRefAO9PqvcN6U20
V8PcXVpqiXYbRi4q81uk9YubsEfrN2x3HMpFwPyY2zFO401h9lM7VzezEsAJHYitjwJhVLAPB+D8
2IAYl6jHSqGK3ZCgxNvbrD2QCRbMaXhJZR7+IG1H7+22qv9nJkQHRIK0ZiTYc4Tj+Wd1IKF4m9rp
VHh/owEgROOxatG7MZ12EfEj5mjEwYDy1p8V8n+F+ZhEhRkQEaIl8mSS/IisumOMgH5hGkl6taly
PwO5MJ7fLzSQ8ggdlW0myzRwwyyxuXL6LJyPrJqxWrWTWo4FQQgFdM0ye/WwzhYXmbn9d658Fe7C
zKlgKvd+9tNxMH1TixLR1Y5tlNFcU2Zu52bEoaoYTf5GUeevSVxnfTC2Z0o4NzwxA+7w10Yoavn6
lVTau05cRPVf4ngWGtpxEM0tAkrduhiobTXdRBfp6L/AQSu2ZR6bSqxlbGMOomuyq1ujOI5vxRyE
/mrGhLag/8fBWamhiNeccYOuMgePv5uYb9bRHkW10zXzdYFnHkGKF2TH8+W2tUExBKJ16p8lBove
x9UTkO2Ro7XAuJwynjnpVam30i7494ifWLqHfGYWsgkqK/yOEiBWVGXYCzYNcuvy0aTlQAJLmZQ/
AdPW6KiDMXyzVGgWpIY+Thq3bvW/fvHwh9XAIvlhLEi8pEDT0O/A8oXqEA19+4piUcmN1iYCU9EE
Ndk4qZqDt5EEw1cDqhsdgRsNy9GZXTDWKSE6yyHCSN3tZNvY9XYMRveedY8eOQoYuZLBhlynvxhH
5eNPyobV/mshVRfcEkMFXwej98G4s/+YGoatH11u2DgXrt2ZU1uGNQZwSGltFTPHyqtvzapzHLZN
hr+YmmJJsd9uHLx+1pU0GV4uBNLB76RHiH98FKu65s3qRoBYBskmOSl6eRlC1JeEKOVJsRk92REl
BcVpEA9k21MGdvD+V/ibmY8Izi3LAvWHMUvMxi2DxYUqpJ53nV0lCki3KF3zwNGS1X8lO2519JjZ
EvShGehvoAalzQt+9nZ5dgp/eV5QrzKlmqeQF7z1gRXyrOYGCPxaiJeVwXvGNR5N2Rso52j+yIZi
aq+2MwpxlxH1zXFH/wM8AatActHI+IgzqrHC7QIfZxJu4/L/u6dCPTBEKCAcdUWptl3o+pSqkuXK
hjF7MjyEWi3Lsa9adeF656rBa2emX6ZhxBlJpEfoDZYEbZluhHpLl6IJ7kxJYujW1vyJPypdtN4n
LlIneApAufJto0Zm4goZC90QSVj6gUO8pbTG3okulKgLe2+0Tg9U43kQV0awY+fx0+2mRsQ7fCMH
ZwYK1wi5Y7IY5nZAemBGptU89W8YpQBfpKFK9D3bgFbuWs14/UuvvCMVvxnY3j1yhip/gi/GcsTz
dfWOXrL3N2O/mIdsMBCNmnVaUYeCbw2ObiW7+cI+txfv7dCt09aSyieZhJU3Hm6T2E7xjz3B7J4U
dovxcSDwrntvXZ/HhDEKEw+JGJuH/tew0kVKFNQoMVZnCICHamT2xGAalDo0JViONrDnPVwzbI66
y6Bc2q4akY/3RBiFCt9c4Fz4XVFhJF+h8DP7GZThBO7LTewzEBoV3GvEJ8O1YlN7YOzRNAjw0S2c
cJUA7VkdBpI/sDclixw0z8I65ZPlF68UjGjk4fBXyp7iusDD8hoGqvFe8X+50AMZweHeQwNpxQPA
CsyCWJBt0OYwA15zZBD+gXLfPqKKqMJX9n5kcDlIKvNt5y/i0dDsL0cJ7OBqTOq8JlEZPAwWRoFd
qZv8LBubsRvrihScSl5TLEUjjz7hHVN1nfubmcTXrM2eaos1+nnEeoOXF6cINoNpgcaDonC0Tity
yAwHow2K8MEdUjV9u+tglns2SKg0SfDO3f9Kh4XtF+9UIXdoPFF70KlIrnBdId/8j2R4NJcBkway
26pATTWh9AuGUIrcAEPEJvC4m8+C+VZ/17Qs7tuuS8a7PrIixIC2l00BZrQIa6pic4/5AIp0FrEK
HtFJ3blu1L+ib2q+6WGD5DviY37rYGCYWQpRskTJ1+YfFjc075ArBeujeZ6z7DS3afaEAHtNtyO4
gyHWUF2hlbA5uGPQq9jJ8SvlVdyL4nYcSYxccW/VYisLr6+fk6UbnL231vSp44xsFVyKWRfyvuzg
QYa1DPdl1DAokGHGEqKZZvAdSd1HW499Ek9dnpt2O3EfW++Saa7/OY7WW4rZBh9Fax28gKvCa/iG
N+RAiPCuorGbmOi4Lde6wlskKFmjzirIfJlXDMZjmbOZVD3LtHAJ5usoiKGmTINcTuZGVOtuxbkQ
tndtZau3pVfdDd+2OvZjwaDYulMQ0b1HQPmld9C87eoQLrxx762gvNqMDnw5IHPRVB6KUUZfWRYG
f0PUwxQEazT9lrVfk+0w6E7cxIDNixr9mrBNsnYalDjN/E5fi5xjySfn6jWopEj0MhnFSI9L65gw
vMR1TTpJdnI6CUwIcQQO0jUnbOGQ4774DtAsLC83psHyEKE3hWzas8/d1Uue5rGPqLA4VHafE+1Z
93+qqLJb+myrQzNJkKl7TCnW2p1E33/tIzb6W4bqtmGe2AkDURWnNxLnsnqYll6yPIKMYr9DwIFC
B5yaFnAKarFe57WAzeu4UaePtT90/X6xmbejy+lFFZPq6ljHEt82DbpbwOSCOjD6MVGMttrbAQan
bcIG7ElSRwIQBXU8DOhWdc5zuFjN8uH9P1ym6Occl60g5u0Odf18ohLysjsh2u6TzrQeDsLxJRCE
QcNjT0U2bHFodRhyIKbtXb8xeysgE2RDVu4y7+shUvmpzhkyQj5xIoadvDTtZvRNMB8SVkv1vUOF
sF6k9Ce5G5NA3GI98qloj0Jm3mOiJ6/7kjkx0WSFLIM+sMgN3hNCw6CvVaw6cWSHQNjgyJNOkAtr
NLRLQry1TUBF5fm9T7kdZanfPXmLU508v8otqLbusO4dhmPdoz+tw98IySvbi2UJnfoytOmy1eKG
vma6tG4nizn9hUEtmw2rxdvwOEHjJ+cGr8VjJcIu3zsUHLfgkrbwPnv08hjP59z6dlwbaxtLHq/e
IcTTbh5PwCaqI5uH9XkVaR/NB4ETyaPAxp4v+DmMy1LeXS3rgpoJaUhdJ5SaqW+xgoWhh+NTlcWe
48R6RLzYOXE74rKOSPMr/XoX+l4wxU3GNgFhtXLpTHWj/1uGsLzIGY1WHDF2jw6+dv0eWhIsH59S
MqDCjZfaV9zgOAGCE820MyPr97kITAOdmG3ICnJgZZXpZxGy18afS+sjQ354UboK5tiHj7PsQ+ZE
huIDyQAVJZUwIKN1/FjxA9V7VHgQkUcNkgjpcPvEAWe/kAiSrE+qDyjwWGu2DbXSjN2s6m7IZSlr
CwhCNX4SVIeew0FChBi2Sd4SRHD/sUcUBb/hzAADXZRwj20d1g9O77XfbXOjhaw9iOQ+ihb3WlgD
l/+4ihmOUtHal7pzFv1T23nUPdl4F/cUzB09/SL95tXpapmeA3bc1dlmUHbwclehppgbYT91bA6R
ezi++Pac25OSh8KQ89fKFu6JG+LwXIAdmp1PEklCZaIdZuKOk3bbtUuBehMMSVYQ6wM3e1nmKfG2
NUqIYDvzK5S7GzvV44gnunNPB7U03PSjKp7VYk/2wdMEbm6gXzBkYaUGPmMSNh4dwre1lRzYI/vs
DIc0CeQhmRhaswcZ3PXZy9T8S7CF/7enJLpCgczQJgjSqQ+DCqb1DR051YZ05uRX6S4d75RjJY8c
OBCx0CyPYMRcUK0bd6TKP/0/EuTTNgsXJPJ3lYg/xDST7Wz3eEl2gMk5Oesua6xva8DUK4Qqw4cy
y+U7Po/W/mKv2oTPpuGcREXJVWgTnLx2MnakvY5f7jzZFgujm+phm2V9mCAEwbW8MXQAiOPrrFOn
HA5v8Io8xwOFxT6UMf/qYfeGHaUABhYOTqmo1EDHtXTBpdv8DfCpEp8O1KrmbJwgNVtM/tUVld+Q
3vETVV+4OUsyNoYumEh3aIc7PYDwhGnbTdNldDJC5DaZW6e80PzkzXfKXMj/9LphEDQOTUkiFyNX
ZOr0RPwsmt+XCg+ElsfZU5OzHYISuOL7AxMz4mH5D8xBFHIG2Ml0Uiqcm2MVINXde4A51TmjwpNH
25XJXUUnuT563YreYwjWOSUfJBPpiS4YIfbGZkeZnPtb1vYjcoJ1Pdi57OwH7cIcr4GjsdcgU6fE
yNxrqtSGT4v1sYyEfGrcUp1v/th1194WBIAy3EcfcNVfsTBL204IpBAKkxu+xfznnHEE++zf2jBN
h9dyMsP0Z7TqoRnRfKlgeW7DrLJ2ysy3B10In9aBSuo1FSVJ0BvDg/TNMs4SXzdxg7uDfpi4j47J
dXSKOpq1O8LB/fNKkoW8IqxkKhjyio8fDDF1dYgq15rjbIhGGDCLGrZgU6pxNzC04DYNbw7YuPI9
f/5ekmSAR8zjO49rHAWrebPgdrsPEowXm2fypBn3b7vFwv9+69nuELSr/p5Zoj/sW5oKBBhZReOO
lrGcv8el0QwWVWf+FKZLlkdJEjm+7XGKyMnhvMXVJo2cnpikOA7Su5u0iisnu4d5GdRM4Biosccn
QysWcjHNEwGdQ3XIJnaJsSEy5GzXo0+8hRk5Rcu86FoU/23wcHPj0i6Rx+ht/NmprceGCLJlI92B
ZJWxF5O7tw1OcIhfBL5vjbTSFyI/hHNG3BvwMXQ61XsFQeB17uHpxwDTA+JS5iljKzdPQRrs69yx
zgQnIVcRBSyeHVtQqqluDJ0+LojyxIBToGoij6MonHqBGpzaarsCz/H3LlO3HzsqloR1RDTcMw66
6TKhz25TjNgr38YMnw/PBxWIyTQ4MAYWdbNnAMN2Haj4jXQmyI2MgxG0uNt3syJ4xu3MlqFu+5gW
WLHjPhnoFBC3K2IQbonAiwNgLg5Ha7LPDvT2P0FX6/ZtxPQtHtj22iLu/dRB9Qmg8A7JYXlR0BXX
eC3wlBGKVhfmTK5e8dcBCJTuU1BnFzdQeQrywO3nt6boLZTNY2RdCkKU/Gtuu2t0znPZVgCyvPlv
JDqdf3CUTU91lAftmfwdbLKbgAXZUxE5841MbBsmieGEfNQlxJLg8rmjuTBozxhEOZQ5jh4xz7Lq
HHdJm7Wf+A/X6oFfs2nO2OfIZVty8Gcndoj4CXjM3eW3oOThztD+ULMwxecUh4IR9paLhtW81SWG
WO6GBCIK6qSShI2USNo7rPfhxtHYqkJAuTb62rw9V8CjwfcwDTsGPYkTsAMZZm01MqhytzqgwldE
gcGRLaE/v1VjgP9kANpwVJ4q0xgV+y1zktyb9nlMke74kamtl3DGVcnxxrLvkfGB92S1zAUeU74h
4tGzhBGPh3f1EFgF+tSOjdd3WxMxvOmM0sgKAm8+WEud37FPFt6h4AQ5G3s2GaoQ4Jv3kSc1QSkc
wIWL7VWGzQOeWfvgE2IDorJt1LBfMrT8L6wr01eCU5vu2JShdTD1SPiI3YfqXIbMG59m1p3FNw55
Ddcu9Nf8VxUWAahwQHnwWZC6/ceEWuMcWL1NRuaMYX3qrbS+mhVD7mZWpQvXOMBTH4cYnrvzoqFh
swWLZLUPtDUD2VlIa+DvGKA6Dp9zaxHpwFRiYptGjIpMHyaQd/MZig8A9gy65z9ghxoZE3u9Z37/
jM8XBnmwK10oBEgJxkp/VFXSYqUO2BkKMomZQLJvaXZch8o7jNw6mHJGg8xWLRXgUVwW+lo37Koe
bYUBitkF1mESUPN2Z/oCziALkJXyF2wvIZZmSNZdYgyoXMlIJrh60Esfs4nIurjLsvJjrMPC3YfE
zOekqa/yYWkcFARYlHqJUfEG3V5Z5Tyhn2HBwUzXRQlRONF/+I9g3cAQGfv7lqF4sEFS0/0Hgy5j
8pTcyIYFpRyLsQnzjOVXBfl8BS3eRi4QEp4iYyMjFHbRPbVUZfaRRkF8yEE7rIeL0BxzdN3r42wj
zEJ+hgwbI/VqXxAckTM2qy6MnjNkAWq3ikIxFh7FPyaihvaOJ++Xktqc0YgiPrY5i6GiTMr+d9M9
EzhJiqJ77v1OP4WgjGRsWQblD8K0qP1ayPm60bB7Iol0Wf06Q454PaayC/fQWrzkVYdDdnZAWlZ/
sS658OZwvgpEfERAAyA0TOYJ6HZnezpo0BPzu0cza/8mjtvnxxCpE0NBvMsg8p3mdUok0pnVy1Os
v2lP9OeWddk0XmBhhJDkcRLtVuj7uBQab3kZYIBQaUXZEn0R/RcA1xGAAIGaNNk9mQoLr/TiojvK
rEDkYCrnnODFHBnpJQnz4t8Q+MjLfKBnEOXILXLwJ9yiNfGtUxQFk0pfZrVOV7OwLI5bEluT2B7r
hYREPGYPgrtmeJVNmLSboR+b/NBMlgcNIprTe1ZqfHChNFl6jdOKSzTCANyoZMUuYBCvck5Nmfqh
wtYp/2OPuftGaSIPj0EF6OOoB6s/tB4G/QOxBLfK0GLRfurrvjzOCnF/vFTBip8vddQFkOz8g7Cn
rsiLoNK6X3LtJdtsaENYxRrp+xb4ocSJ6sM5QF9PYsPRVuGSEj/gJUTxOXWZ/GNcxJEBJkRHWzpm
6xtJNN1j1tqgGxPP0/V7uSQrayaJa/2Fvh5UqhXQMsYoJJCNAQYRRxLz9LL319bvzqbKZHul1Jv5
B4Ul/0HWG4FVDSI4JFEYgvbya6S3KU76/kR8IIa5Bc5YwiidL+w9HHP3Fcx6yIbYx1IFkiYVoDYK
NIIrBgx1ZLrRjZ9p2AWBf3Epk5evZp2VdZpJ3rwb/BoXEpNG791HxOLH+eCRrAW+YAUeaKx2QP3n
Zx16QKIvYQDYkUJgQ9SHdzBRCbGvgGf/OijSyI4gzzNYdKrQ4hZl4EGAtQcGeizqaNrFVNIaOpEu
LXwOs745huxw56l+eYAiJDyEsdFw67twUu9E4SbTHrwBsTCI7+Fwt5Mdqg1ZsjBIuXD1lfTKG8sK
YS69yTJb8JncYt2yRtBqG5lFfUyGCCdqGLRoOyZYGA/CQOg32LlojRbagC+tWpbJHTpijnVUSTYa
flKqNgntTESk8jA+Q7Mii4Ke1MKxZovurAbjq6tNM3wDK46BOTh209/zmmbrZSkn77/CKunaSeUY
1mtZLPb3QA5RFydrF7wNpmzoyrHxE0TKSZrFWKfrhQU/7cAOXKP/RnOckptQuFZPoIgd3c+lPYZ3
Q2W4oCFmOG+Z6aN7JtVlzp2XVczJG2OujWjJggKZMu3VChXtrjR5/jA7JkzjvlVE61mFbrIzF0/5
UNO2kvzoBFF4NzNmxaXtju6/AvDGwQmWEql+NNApIpT0zxAwZw4LkWSPXGa22bDI9p2dWXPkl1kL
Z06ghOFx6nvrEye/+BNWPWmamJT7A+k/1d9OWO1PM5KVhggJvo1LJ1sUDZTZ1HmUxFUCF/KEhQoT
th7NsFiYUsSDMyJBT5yBtW7ijgS1tkxvrxPZbSLmpQYANXYrSr5NwMO7bNN1kTruPIA9W8dY5b5l
kOfGdZe73hNb9FLvZrskfCpIJ5Xs1hW0N0JVq+7uKBoI+cNmGaUvPDANQYdML+mi3GR898uWUswu
SJHC7R0hGHUmXopdE6JH3wI+wCQ+YPD964kpfCspawljBmH2A1MStYiYzaLvOtOK/sNl47cLVKUl
I0OLxQnM9vGDCA/YTD4yxge7yxCsE82MYgeq1kdN9FMU47oAGpFz2ks2VdN4lnU429uShOVbPyqn
x8Vj2H0c0NeNJzPk4TM0A+YGHlOLiD+6JmA45zsnXgmSzoZACrr8JkqITMQMmoXHsJcBUh6B4fJE
NDg6ZPhjgmQ/EiPfXXoI6wd5cQKSyyh1N0uTpk/uFCCnZm73idAHwY+UOCp3TJ4yluxp5TXDh2yT
aD3RrekJqmgbgVIPk9U+Yr6iXtSE/9k3YJKsnkneWB4WHdCmZHjNTtjb0nrfEZDZ3rPqCi+QdyUP
nY9fB9pCC2d6JaemutRQ2ZxDov7PY5/DEChpO12WkUisXbQmnjrkHkSP/xDoiwczUxRuHSIwdCwU
0C6qrwXORowAJCOcZDZdUKlNN45eecAiOOGBlJYjuLw8pzr0vbs+TcINmP6WZniqQbcxMR4l9q13
aZMD8F1Dp/AvEVxZOGJRkGqnewwzDzn1lv9bs1hc16XD6IKZp8sylAvRgD8KK5KOVxADPNj5xGzf
QVzzAk3BtHsDLPeJwtJrd+M6N5duqOxpKx0P23q7UpB80hZl6YGtwcQovBTDOXIB5m0pNtxoV43+
8NYsmvagy2wDcGjJ5bENmDnvhBL+L/5gzeGouT42XdOIj2IS4WWI8uIzbAm12BDJoonHU37/3Sqb
jrpviVcg+RbFzEayIKPDcUb5OOEhJxwvaIdwN6qhafE7tuXJRWSjj0vbzt6B8QxJQZSQLG7nEpH1
gYSG9mslstP6tO2FaHULIF5FP5NMR8JK58cIfy8CC6sv22/LQqEbRxAPqGH9FikhmXsWo49M1e5/
EGzX8jQSIHA3wFaZNyJZxn8ALQp/u3ouTtnVx8x9JHfC+DumZ219nsx6cy3AXkLNSuhbxHoPDzta
Nzn8CZxU/mRdj8s7tMZqxVlH2nM2NdgkMKhW2SlrHOsJY7vCjxYiubiSx5DYF+rzBBX0InojDy2Z
WemJTN5qC1sSuUYM9Cipj1EEi+Ri3AUCDSgChGweA+2YjqbOLmxul6ck5yE94uRcuJv9jIBPJblC
kfSB0NlT2SOPWwPTyxcccaR01qnO3B3OIxwECFWN2QLgI3kJqBqdSz4wP4eA7uos3wVjdVMLgyha
5lsLgbUEQolaP6NJG3my7GrI/5RliTvRqpUgbAX8Plq+DfUjuuAN/x6IvT0b1lI52wIvh7sjFoq4
Pb/1aGhr2rkVBgTOQJKi+A9v8VSh1ocNMe6o9qO/GhnpeLyJAkZ2cLQLG0nbzxxHVelH6jaMNB98
1jDJC/FwWCzhM0Z4NnlJEMJclmro3L9UIWuxn7ig/rZk33x1I5nZpyjsAVkZFjQrwgbB1oQnsInO
OCvUmRSCNDl3/eC8jJFf81qyrXD2FVYqcyYrYv5HCLP9B2ZNU91emCrc4bvxWYKOYbdulQ2RGy2h
NdxDajPWm5hwQSVLzpSBeWPp0iinOZItpmOlfq1hy9h3Scos+7criQc4LEgS+U4hWHmfPID4LuIB
yXVyzPjxxY/yR9s5LTlqPuZb3WxVxyBw7RLfqvD+0UT3aPdnfqJzMvsEx24txxvRR3pM4X4tWVCA
h7x7hCMkg7JPwK/wEltIeZOjs/BQnhOMrrg5BOJRTiQBfT6RttcFBLcS9RH7CaNcvRUzoFioKSBO
2MS5luQa0y6XkJ1kln/XgWO2Ltx52bpLI2DrO4gbvv/sOD17Z5wuU763J/7E96ijEWeZQaqTb1m+
e1oDWTGT83xcWhOQLpdexpL9Pu2D6p7nNCHRbGJKD/C4hD0TjLW/ywFjeXylLJPns50hwmNGLMPg
rcbeACOuUoHLgrjVn3beie8e7Uz0OmBMBITPgvAcmUETrusXwTPnvEWi2WIYtYIlaK5T55G72a81
Mn3gNdFxYElFjL0zuhcNMng+UGLSbHdWGDJdxNJSb2U4e3KPxCCoPtyC1ccpM5Tkr1GG6nyjxzTz
74iWQAQNTdrPURcUtZ+9MJKVNO8lgwL/MPZQuxnt1jcmRSRBs4JKD9jdbNfUomdFMk+I6QsCK6++
X0FU5XsmaclP08Inxa6IHG1fj0RixrVjWEjRIhHbNwfd/Gmt0/yZBca3jp3sAu+OmRo2PqSU5VbB
J/ltdOchZ/QL13szg+NYmxpbt0Fb6DNoWtEqlJtlsrHLF1rPZlcTdBORY+V1zdFr1yjcgeckoAUs
V4cpfCIL6ZzqMnwlrba7Z6DGwiS6ifS3ENSHijAglNbcO537FRSktm8oohcgoYlEwEjiF70f8H1C
d0I7kf9RUnDODA312UEsjDE2CTIHBLcVoUaHOvLImsfxCftUjNI8osgOq7eAYd4tR1iLCx9rcTkv
EZFsyyQCuem6QHujqluqrwjn+gJyoMsn69kfGsQvuYa6gu0XFcc7BF8ftiBWHnT4BtGAv1O6GPJL
QrAz0lzLy8rL0hmv+Vp9V3vf/KFU8v0/js6ruVJcjaK/iCoBQsDrycGpbbdDv1C2u4ccJIKAX3/X
uW9TM9Mz9jkgfWHvtbvA06H71fRsVE/Y09P40Pq9/zBEdDV4wLPU2U4llIsLt9AKjpLCkP+nqxrn
uQBexdBm7fQ6vNhWtCWa8BEEwWUEWKYOY8Bg7MK+Yly+Mq+cPm5oU9gzdp2YRiaJ2MFtyCSDHLdO
szO26tABCdyFaEOHdBJXxwgVbWciCLs7VU1YSGIGc4yVc5k2lgg0TlS4FqDosq1bmujhtotBy1Tk
NajJEcLXBrlveC28JCVIHMQNYngixOmUkUhBfL31NO20hsVxjupC7snA4ZVSPdQXUIqtml6YPkfA
hpaYEx+eiWO3c4qSDQVsLLnb2iFNflKvmuJfneE+vivnVfH5KP5s/FiocelfScQzxS+Fauem2Rnd
hFqCtBzszKw4zw0gLNh8oPow2xdLrkBc4VI+hHPs0URALe4Q++VJcmxVBrJ/4858Tjfx4DqMwY5z
cOWRCadBftL+zr+E8hsXMm2OO4GxmboI1ksOrb0jkcuHpfdCBPdKYpetIHns8TLWPOwcthuitbr2
OCqtw98yzuk1WVGuB3zZeB80EKABMTj7G3ZSlt1+Hnrhbw5dNOJYiRVvmQlHQhFBb/3pp9D7m8GX
Q23EAQqYNGaIhPhCiPeMcaw5BOgIyScXXfBnzkuiqylQiIen9yRtMumI4wF2wiX6hDaIPC/fbfxH
vaiAXDVwzlSRbR9yum10sk4RPnQDAMIr41zsF8ROt+gTFYjjCrH1lfUz25UGpXV5VAw6EIel/89F
huKHV2Q0nrjI2YsLePSKiGZTU9+wNhyIKR3MLP+gTQFfwh4N0+ESMa0HvaqD6hrXJjj4jC4Id9GV
mncUlB7nLYl06M1VMbOKG0fkX5xKHaR2PBOMpLm0ky2YjfRfPghN7GI76U8yfv2/Y04WX1ol+Ted
EZwLlIl/08WQ8OBiGj/jacJnTwp54XxzOiPwT3oewj2lI/mfleOGCM0qcIR3bSsB1El/1M0pn9HK
Io2DXP6Q0YT/qZlgFbvQhMWr6OTjPM5x9WiK2bsLw7Gct4sJfJJilhCuY7w4wj9pNUvYHywJmZTD
gcg5IlBwvtC9D+rAxnXNIayPFD9VtRTUp3VP1QX2b7UNfsyarhJsEbJAmPZN+SvsvCm/H721/HHX
Vrr7usbwMPKbOTRDW7r69btcUBYe69Xv5i2aVfK305FO8eIyEOy3TegW3cYpVYsQoqnFu5lK+65d
HepDHVk33pvCdfxrm8bJB8/EpI+ATYP0fap82vPQ6Rmbh+Gi7uuFTmMXoQIkK3ruUsKedOIt3LuJ
9xpHloi6Lh7W6c3gZyM+Nw7EXUvOSb2DXEI+KOMwf961rszemkXgx/JLuBkYkNg6xrs5vjnFxNz3
9T2Ok5Y6t2nQ8izuIq5iCUis7rCiQsuI0lGggStqKsJXgRVQPE8Ys/IrMWld84dh+gAo2mQYqBae
xDmpnumH0w94fIzcMGgx6RrDJJXbIBUO5sS0RgNc73qCB5DetQqw3NZkrTPcrU04dtuFbih/mQJt
OMTmMIh3McIznIUTwz84ZzhVZsTHRieV5FAfBUa63hn5GW/KE6wqjF1hQ/GAT26fHpu2xw7bVaQq
AFEH1tSx3NBpwUSt6HD16M4ysmxyNSL/tU7kIhrvWPEVd1Xvu604ZsSa2PUeG3LGmlY7+O/Nk9fl
2j3Qj3Xt29KIlfwu3++G+FDmSY+xXGWYlnuF6fm57uTIBwtqDgoF0uMR+yUr7ni5mBVx42EmNKe+
11Gj1F2RD5yPVzeVLfkq6LeJHdm1nHMSEEIXjEeW9eP4zXZqDj4S9qbFm8lqFM4EoQBP2Lo90ba7
wnRrcycY4aMxq5nrwg2LkgF+lA6xy08M1quj2/DHX7IKFxTMNRYYyHe7MXAuxcj0+riKOsufdIWC
c8MYQPMv1dZmUO1SAgRQwk/mbnDnav4s0tYjhs1ZJMENomq2cSf7K4k0cn0RgOf8SzdV0KIcd5lC
LJIGCV5OYUqIKAkVTB4atVAESw2X6WhZKvzQFVkcA2XoIj2jtERfxSXdgAVK4QjRX4ETvRgWreM2
GX1vpWuGsb1zQX6CRlDCNruhRVm8iz1iF55FsXSd2WhFhO69Wbi4EIENEJzuWUqo8bnw/L65R3Cw
9G+BpSdm4lmm6S5wZryEPvJcYCaqHX4SqMXpQ58lw13jjuYV8beoT772LE4gLCKCMUJLqM3iUx9W
jceEqHUbwX4o18NdMY+AkSubzChQ9HRDhLWQoz6bAs0s5qAy+i55v+we0qiqiGehEN0MGWQxBKoi
BonOFyPDo69jtN45bF51WuK1ZwlHrVht0XERiQq7GY9SnMeELnIPUrSxlbHd/dx6NO+Nhi5N4O6M
orAkgCU+l4Mcow+XYe57ix4YJQzSnPusKvL1wZkmUf+BOWLyJyIQOAnY+9sVkbip4vBlpHvTO+AL
9qvtHQr5NqAyOaGSTz5QDHdn8GVo8VHLCV56mqy7qdZoG4dboUa4I3OoV9YQOrxC2MVtIJBkulur
Z3c+jagNvL2u3UE9ZTy82MQqkB8PzkjIw27m2vuODCJ7qKPBmOGLZOS4MW6kip3bdFV84YnWTwHI
v1tgg+0+2ZdUZhcoOgTQIv1ymfm+xdYGjJvvNGoDtBzAaIer6bp0HU/BuLr13zWIFufC/yGsX3JX
z0/kv87izvFE8E5lKOuKDOe5gL8JrgHFybYr+sh9n2s5L+WR76JMWU9jKgyYNxJ0+qfL/DEhyCYs
3nIWrIStlbx8mPluRPUX1phxxlI8bobfSZGmBs+9Z7BWwsar3ENAhVbds5ROkj+8vKsPHZc1P4oG
naViR995M/IPtSU0GdeTCWu4AF5RfA0lBM/bWUlfVASed4OflEHo7byoYtw3VkmPsnLMc6lfLH9Z
ncuAU5gzlHm0fG3XYb5kcQGTQXO3kHdTtAaeGSmMECay4PaolYX6ojmT/XuN3fTCE2bR1k8Rfi3S
N2gPiVWXYH9TqMTfuLMCeQqjgqD6DNR9916xT+nIneJbx92/uMjPNMzBg4d2/D0gM/4BgQOBgcCv
ensgb8wbkF4k3cyAJKwHBleRfIMZqQhuqybH/41yX7ZHixzJPZc3JBDlFHlGzyrA5TPaYapOFTT0
bF8EbocbFMnc1WZdGhOrhPdi77v4ASldnOQsuhnnUb8W5Tcvuflj8b2Dl1XC/2CrRDrdAiYxPmbK
I7qZ3Vr30YSJS5Dt1Kdvq67HJ7hTzLNbPBCI3oiXxvfRyqn5piqL7b/S8blfuoBwzF06mny+YDmp
n5t4jP7L4JFYgtk9GyGRjUBlFdnQlFsE4/P6Fs7SO/ekpPlbx6fz2w7MaTsWO1xFR9asCQLhZgSb
kjeBfGkjs5R4sEBUGbe6VUydW/usM2656ijRi5khImGj52iYENvU3VTXh3yYldkR2I4UPQHRTq4w
8mNSf+eOZXIWpy3CGZMz0YRXicSR2sw1RJaM3mEkrNzZl0EQ3HulM6IEWf3ikeuF/fwUex5weRMG
rPPbWelwmzucTgdiVebomMzhDRY+468f3pPyhh+qTJQa1DwCe2af2v6rdHM4bBFEIWzAxCNMuBJ6
pqmeX782yHV4zynk5MZiXwEji2na65/tGCMS2KDAX737CYPxf2sOO3xrrHTKbb0w4QGRQDhODeYt
fXHBt6PKE/Hyxr6PChoooAMhElA7wNLcbRH2htb51xc6v8q6jctLu6ZddnJU2tw3JfHZWAH1NHmb
OV99Erwls57dhM3sc8Y3l15yBaLvjcqhuI7CNMXNWBu395YoCfGzBB5ZVLh3Exg8jmc+eGwAdadY
F/SWqXIA70gV6ZvvYrk56hpyf32G9F3PnxOOAUStcxBXx5F52jPIwIh40YI2pZ1qV37aZBjne3J/
CPRENQvBGTh/SyDYgDV/E2Vex/7RbX7wXkT3BOYia/DxfryE1iOFGCWFFI+RwyhMn91VrGw9IbKM
D40bDD7YM1O7T8E65/4x4DaKEYg7sjTdYZzKymqk6cQojNDEkBVSwTdBJJYrsdAsxDeVG8ppA56h
dGhWWOyzRNQi+otXKpL8EKRAn1DpTCGhxwh2N3XeM37A5Wjh44h+wUSduz1k+2ZRYKUk3RI+vBoP
DJXnfBd35HMfpBXRBdRE8j2FMDZ3Y+X63Qd15FSQbM9Z8eVBzXiDazKSE5I2/0Iz2WMjZ/8No0b4
L+NGJvvCpSPAOU5WF3HnDzGKA6ALGjgedpW5/Y/+elpOsyjg93Ukgryh1ObQx2bHbawTwX4k1B5T
msyqILnCDV7/oFVZvzBr+n/gHPPLeBHLHuZ6GO0OIcKiW7YOVrycdJf1tI6UDFtcJhiaYkrBD4Ki
3ZVPPo7nE9Ec480/SHP+yDS5UE9oqhqB+IWKS98HuafWO/CFzrLDQxjiMidTBRigewNxmYYuiXc7
hBRoUFvV37pTtj93EJsgHoR+UV0TAFcOhGZyUp4DwZ8qNglaTUbEKPA5PjvktvcQXUvMhpMJn9du
IHYD8X5OjvWI2423gVzknCv0t98J5y/2eNc/hQDLxK85GxJubzQGpKjgVmt3xq/r4uGmef/NW0LA
TF9UyxYuTuGxoF3Kk+fqEoZ1mZDX9YPDBUnokHjyNJKTwtq0kPOdiotenguiOYG0UfODt8eIRNxK
HrPMb9+cqqhpxHK6ZhJtscnv/akmfUeOkzcAYsts92c2ngl3vnaH9cg6t1wuEXMtNvIgmJu/qItj
PoiC97v9rBVkwSNuA98ebmlBy1tQOtOwLcobDBTkBfEiLLt0Ej/7Be85latUOMkw/UNdIlhta8qO
zNpNgYJlI1pHx49pSjl1UXHda8i8KNGTw+06hw5TEa3lyeGmefVd77VhiZaxG136ZusTt+5tV2I6
p5eKSj47ANYSz20Ki3Mjbt8y4856yI+YfsqYEUfLiVqlg0VfZGtxJ0RUnwifJLyCFmnVJ0g+yAcK
SvvPYgmxOMSctKcJ7Su/L6K0Jwg1KvkGRpbjqEmVpuRJDNmALJ2We7YaRFkkWeAAw5wC0F0RR+5v
6y1I8UbpskWdlW9ANw7Osheer/2nbJlWbhv8/UiEUFW/Dpm34E9cc30/Ca7n2OtsfMiky2SKNW2z
ov+tJKm3KEHMM/2EwdqLu+hfVGtfXwkdsIQXzPl4x3tfh6h1RfeKXIP4b1Qe9C/GKW0CoXAZs/3Y
BsFjwfZwBaiJjTQ3ev1ued9TuqsR0DHD+sDFy8n6z41hmm8SWAr4YckuCE84cdiMN/4EhE/T/iHE
8mOvOPqcOs25pwub9gb0cjMeWKnk3p7v1cUCn9mIjVM1+uteM9+J+51p2b+oI1qPgfNR5DAq3Wev
LOjytAkc5zi0/mKOgdfzKXg5GwYexRTVSOEs4vcoA1vRbDnoEzrBzGkn8jwJ/81r1SXEQhHjgfxM
Q9JrAGOjvLJzzyvGZLV6Rs64LA9Fh+mKZxmubTtOHZcp0Qn3rEhHBqIjp9sRbELwxeqDofRMXz0c
dQOD/oyQEt1VXsJZ2Ab4N15v9rCM+9nRmCeaqb8vHArc15FR88k4szcwG04Hqsah8pAAbtYmxT+E
ymG4WIcLY4c1hqOTALYmvShScKHX91H6yKwdKJDFvWP3YSTX+fdUDISoUDZk8OpSEio/olJU93EK
3YBcZvw02LgRiA++3DIs5ThPHB19S2QmIPI0yt5dz7ycEUOTjb/WtCfyhMlDdCGKgzzGrkzSq1s6
UfymxTieKkJByo2KJgQTRIMtaMxicqPoB61ZpWiOQDw9e8dONgufoSGB9GVKHz3UriC5qsWx9m/N
6bp3yCqt3IqbeeGk6mwGchTEdOEOglaL2sqXpy5bwLqOAfEDFEBNFB2oX0b72BGTtK9o0MN9Cp7D
v+uj2Oi9IdlEbqYRSMGhLDwqril3w+I8w0n7p9MZ3R0mRcibBAX+Z9YUE22mQjjfcFyIWDmxksrX
s54shMK8oGDnTZbEq8PNMulxYJ/DojfUXNEPHSqT0Ofb6LvpVJZ9/6cv5iFA50Tq8y3rG8gD97YZ
+7y7w1Gro+mkiOfrL6XwKhd1D9fph6s7PAm1BVCEUEvXfDXWm9l3apyMW+TvEB0NbcwXKKdyQoew
6GVCrgn05TMRVXuEL1aLN4lEvHyG6pGYhxkyFvGscPtBDgJhVLfQ1DzBfOexkGa2uMJfQMWGk3ij
GbQVL6oO0SSEpGtHrPMzKuKC2h33Upn26gEnBcFAbABu5JaVtKFl23o9W4aynPqbm6UuCbnLSwaK
evUga/RJ45x1zsvKLKhidk603UD2Ddpdjn/25dXCwjbZyypqaKN4KmVSHLyM2EuoLSP84eeyFm58
w7I4/fwcI9xHfKGDrh42JaGWS3qgwaik3q1LG/8JnKrMdtp11v53R5RbuavQKT9gRJtfcicp7AYX
LIOemS4+2vagjO8bBpLPtaFQZmPZ24sf+Wg3A+z8z6mT5nQzlqj2AzGaxTlESr0cO9C18tOhWy8I
bUETVGwnp0jh/a15Baiyn/r1c5UWee6Wl7uCrCs8i2hD+ir+s+b1OP6s5ezP58UlueclikBVg4Kw
cIoA1pRVwiYVtekybOqkQ+oiwhxKm8yYEz+MIcqTawRbjmVhnSCd3HHhBfJAXLcTkXFBUnn7wCmY
SPSeacBqEo+9QNgJdnSUR8mkLQpOMKtghO5o4trR23jsIuG5I3HLq5/IR6DGkcnhjESfBC6waiWB
jqgVKQYy587Rs7fcj00adH+ZCM6McBJXKHztrZe7xwYyEgK+Cq873nl40Gs07FHml+lX60axt5dz
NqdXDwrLSN6lO2fJ+jFzZ/3NEMrN1FK9qH45cYlVYdchHpmpePvKfSjy+GarogN+MzUWvmdWkr78
6PzBge/hycnN71qxmmA/z5Be9iiJy/GfpJGQCfvWDGyGmbiBgwdWukGNzLFNoNvm9HnRA2IFJRA7
5YXBh1ctk3nA6DmVew7DqnmEHSWRGQK+S+/yAFXHk3Hpsr+TuQcJtXd7OSfslVF8Ztjo2dSon4Ca
wrupgpPqw+d6w/4xMsq6xAIS88eCaw91fN13Imf51rIwspb9Xrfz8HPHeyp9sDj8F8G1fcXzuKr0
VeJ8YLPIniUPjy1b5+m7l5FrMO1mnXOwrVHuMdIDhfMKLDADUhSSvLHrEYvFRGJFiQXP5tfUWVvP
IVmFFXgWtncIxOOUyLV8lWxdELxM6bl3TSBAemlll++WNOHwOEnFnhROL6blz7KgeEaT6WXpbpJt
t5Ai1y/lZy/ZAu8sAFi79UuefuS1Bkje0TKQGhBFcBUkj0Ylk7kgePYjcnE1abvu6uTxAU8CcFUO
h2nyj12h8uhXBnqfXhzTqDooZJ/+r0UEXXpK1oHaJAm81NuVIqixlk0ic51Xt7FldPAIplw4chGY
3w/sVMCbhKHo+uPSZZJKoS9A4R3dOg+oXAwISickRnymRcNpsXo5gEGUQgj2Y8ocKLnAGg7A8XRT
nmoIELLFncGZSKraFLq8t0QKFWKzsDjvPsthGNSr0qhoyWEyirgiG5KGuW0Lm/k9PnMaW9bIDMTi
bhcW+E74mywtvptxKZstVrzebuY0EfKzjDJTZFfenNDHM10i2sdA0HCw/vC01TTaKwk096kwCUQz
xWZ9ExVawdUzkhgHlmIz8CdYRvgO6Js7fhfD9f0xMwHx79halOKfalDd03qUlafbDQm2yp+xH6Oa
RcSMI10gqYfmGMqT36Wjj/xwYbFwqRXz1pOVUX5zQgqfs50EEaKwMNagzxuY/G8DZB5/Kqq56S/a
B4Z/JBt50UhIioagIqG39Fx81jrPA9kY9FbS8tRLVysFptpHtsy8ehDqKfKh65BDnZjEXAXOENU9
MM2G+rds8YLmQHkaTMBV/hDCEbLFA/Tu1kaHFvSa1nvcwF4Nc7ERoYi2cPRxTy+EIVg07VGxToey
KcLqk8F3PF2jtViHo20MYRV1Guf2QLsakpQECDM7dMIlks/pJRAjxhbYX627LMQt3bCjZ8b9w4Q4
OEPdafraAxpmo2jADwwDbF+Paj5X9FZoRPl46l2Nig1CH2oFBmZFlT+jn9XM+YOpJOpI0zaASRwo
DJqGmn/n2HigNGJ+QbeWNcTVoaf2Nr2/kK7LwCZYTiGbP7FjpSUQVBRZfBKkLH9zwDNkrAsl71p/
INUWscW7roQ37gUURYtZvMfTJbGQMFMKElQEeBCYi3ZzNp3JjEr+9a1PvnIXJFH/D9FIEHzR2rgd
ll10cVuFuIUkXrlq+wtNHTk44+zDXGiLvg4PzPWAIpe6d7YtWWus+/zJmVjmcRj1uw6nn8V+Qp7y
dxnZ9opipACzV650US5VOwVRFcxYP1IPi1sEoxQbuS7za9+bNr6CYphaPM4V6raUKHtvz2qKUi1M
UzJMwiLnkQqdtkDT2c7BynloYwJYnCj7cIY2X081IMeep9ptkiuvP+KpYYqGn4yt46uoxMzKFx8a
+nm3pR5uJPIPZlPUCQzFadg2URm1wWbGRAdqYlE8/Q4MVPKWYi58F3RA8LT4FCJ7qhuFAIUGJbsQ
NxNOjwjIi/zcx8EgruFcLcGeqIjsdz/JKEITTA94D9BcvxURkssv1aRM5ZoAyNYO/YufHrrSdf6k
UVD9G/CZN3wbbv97dNYFoxUhgPXWov/6BiGD8Z9gXlYIXXIL5JyU0M8YlWvvvBLl9lOlqmsBPIEc
R+XXrTkRgqn1WPMV9srBLv4NE8ow8KRxvP4iSCt7bOFALcekrgO9ZcN7S7NpRdjuQ+KdSZ0xYXNC
e5zJndu1sWYGivTx1+CxazoMhpyqx3Vgsv/CtopYDj6frN0yGoYdicaF8PagzYsT0mpI9xi48lep
x1RfCuWDwCBqBzS6ihzxsKQTDmDSRevnScipPdRqcSNClmJJmt5o0fpKlfcvuplLxtEcPIcCkXNz
jPI2fYwky+zT5DPfInmnirGnTqRF7p1eKyBSMkvExg8ZOT9mTW0VtPFRYnLoh4gRTFo4W+XmWBEE
Y9XwzFRlPoeOi4BptKGkMWhSTD7EQOsH0Lwk7jgqxHnqIhcipxaLDEkUsXKOjUkIxijRBpTMmyW6
JsyFbJ7JFnWe2mgGTgjfpvA3iNNS1Jk4nm4nM+a2g1a8uF9JiqFtFyZO8IzSCG792Nj0l65F8Vc6
hbhrGIwzevs/rMuJA+T75brejkA8+IgT62UAwz4UDM8g8jZ3AbgKdGJDL9haYviOiUECa1be4IXD
FeZAiOysX7lZVFnbH9el6g0JM4C2Ebb5eSKN4DZZwgWIJHCSxHM5az3shOr0ckXjnnZ3iNSwRsxF
9kmJtyhyvLr0dcTzEVxskBF6hcOhfG+cofsuyI//W0DbdC+3MOdXxyC93LJXbC6aXynfZVjKGdC4
RG68tm4fv6WcnM/BXHYVii+OW4EW34jXGqpudyaQZzqw6eNTjpKQLEK/C+w2RITeU8ks4WGG/5x8
M6jyEXBAK6uOIih87yR0lP+sQqx/I9ZJhC6Oa3GMAdziznMqEZ2o6xYWkzG/PSHVIsWyyssS09YK
G+5q5B6ke6VBfzcAFJTsw3lSmJS0AQRPWTIlI4RpvdhxCuFwIbi/R1w1pGe+QR9us4sGeteIoGS1
0cX0cLNTJnC6Idm61wEvY74Z/Rl/Fbds87CY3E7YFKwLnchzm52/Qtm5W1ej38aoHD/wO4LViZ2o
LPdhStG4HQf31hPmafdHM/6BfZIzVvtsnKn/a1aBAT8eLHlIyEMKFV0rr1HTNw48BrJL66jv1C68
lKMnNfsVFJlHBgFAaxVQvgPLxASKGFE0PMRrgkRzo5ok/XER8JSw69beP0U5wd+bFggPZykKee/g
jV3U3I86CppDT1Pnb/1QB+ZF1glrcNWTrO6bbCTyg2TX2wtshlebQmbZs0S94QWRUJCXRMFOoBpM
GHrdhvyK42oQvWztIDFRpFnmfSqWwcFdTzjY/NrgqAZ042c1Kb5IljBAOxOoHz9x3HM0xhXpLqWh
HlZDEjRXRGVEhgKhaH8KZ2UWnVPRv0StLD9wl6XfCWw8u28Wbm60HDF96TCFuN1zaR6TjuJwm2YT
EPV2MOknBQaWJFBOisVcm2hGQSkrvE3IVC1BZ7OOuyD0icYit6qqt6XE+d9KtGj0rtKRz0h/WDeq
nFzmmbTu6Kl2lf8XiMAE91wa/6vKUJOc5sDSD/stUh8EIn24zzPgVo8+VpKS2zsX5YMrMO892NwE
NzIqTASMVRGO810VROsZCPsMtrCewSiKOu78XT67eGA6W/Zy5/V6BJeJunA46amdgZ1B2HCPbow+
kJ+qJstoAE+yy7Aaiw2Oj2j8ZQ29ziYy2FcvbR8Up2Zs3eG66EzDCzf0/5uVzifYZ85YhAfO8eVM
KyERCE/+pJwHK7FmhCeR0O3sMZ360ztD0Uw81h1bhP+w2uDd3o9hB4D0MCGwztP7KkUjERzzaa36
YV+E+EypNYJhufEQvPU94adCczLHyUhOwhj4v512QsGaj4WJqc9ynAwTIcE9kHDlD+4WaDbHpO9J
v/7SWaWu44CbALcJGoKaOCgkx7tykaO+R4G39IfRLi1KQrQwDlN61yFyS8ABzwwudmZ2zyx3MUgE
oHP1plwoQEE2hJ55VyVCjSOm3K59WDCKOrgoE/DPW4hcTfZEBljuMfJemdYgt1nQErMx5ZfK+aHI
QohSVW1LR672ajkf89PKOY3AiwDBFEsy6qIzwpGBBlKG0y1yQMWcHTjgqu0aiPl3tsZGYv7ta3NA
T+TWexcp4nOQ4jnbhTVE8YsfOdXvgqwA7z7pFFUrQwh0poz0jfzNOG78F/PuUiRHwUQ44Ky4nbEC
KcEakAjbLQ/M7RYIW10fVRdM4alzmSmzzoJoc2Kr46V/CfpCBQm9UKpD22XovkP8vtmJLJ2FFiaQ
RjTXIBuH8S/3vJffw4jg8yrw792YOq188W6F+jMSiDR5ATp1WyUuINIJPlt4og8FBvLsYFfIX1x1
aeSdZJCitqR8Hd/DJVvyY5oiWd7ofsZjRheOgp3+XTBMyVz6FUWtCKhGVVG9LSKK3W2DNMl9Dmjk
WSrUhKoXj1mEX5WLAKJUuQJ6phoCAgnLIYqCaCtVtzxR/HgcnRGQqHtYj8G/Hl7Hcjd5ftS/Tq4g
/o1huEY5FDrhuS5hJv2yOTXvR4eBQp38lIEQ2qnG4kTP1mmzpIEzvmdZELWX1qKk3TJS7QRjIm3i
R7+de7FnQim4IgiqbP/zXHaBB3RrAcjTrMmYffpgPV+Qu0/VecosszJmMDGapxRNp/zlozz9HLGH
+feG/OLh4CbUGSAVPN6ZpeTrOkxkuN/gEWa2eovXLyNL2xjUJj9s3nW7vd3o9+zEqc0GxYIQPaqT
dNlrV0fLF+XFMv3SMVHO227y8JYqcGc4iJxORvUG6XnT3ad0ysWV3IaweOhatj67GJ4hu2qsHw0D
HZTlPv5NXIGg+D0f2CqT7wgsE0KsTseEBmBe6+9aJC+D+QWPYaX8YO+PdjGwAl7Kgqaq5oaJE+cp
V25ozCsthiWENHXTmtWTsw5EUmiZDOq9w68yw7QYsbDzTyI/fh+ieOn/FjGd8wlf1BicmM65+Tu3
nes8MSq3ybNMC92fqGbIGLRz6GMh911ukzroZfM0I8rO9rdlj3sSARa4PRm75pU2mj02SyZBGkki
cZ8ndUCNSrXTEzgL+MIxqI3kgaG0pdD2iDWKLl2K/2avgryvf+ATgLmYszD/0PBzzsbpHMYiyvU8
Yj2S6Xd109Txe/bDfIZ9DSldplb9JCSv91vDRJocotLh/gzjyXtQGA4TYtl5Vne3y0vdxq3qPfYg
DTHpBhvF5q+FUoM+CBZn07vmtE5ivMGrNP4qEaPzZFezlB2MgQgyqWmi9ZKEOJuYc80gJPUUCQ0v
0JLM06PySLflgDKlXrLY7BjKkXHKRiRApon+Gogzz8v73HEt4o406W+RgX9hJG+dewe/A6alnpdp
iwqPgh6lmpxuQbz5GyLr4T/iBZAgOejuWSN3ecAfAZbBFN3JoZdTA/7Fg40bOUBCnLA4xva3C5IR
VySab/TI1CHRe6nKot1pNPYfiPnZ6OVqtqTNYjn8REjjERtEospZBQQP7Cem4W/Delvs9F69PBge
0Hvwhgwyq7KNxncIo9XXunr9ja5mE2ebhaP/C2qQfbZeMnySXNn85/Wy/E6WMLl4nh3hOXao8Tcz
dziON/REX56fIbcyizbdntCp2NnHdVV8xGMDDc9F9PyZY1l7cRDEZ2ia0ZzsLO7FhzojNmsTmxbR
FTw389OXFCks173yF65a/y0Wvvdfmef/z2wax3C7RrVBkj0qLYBguiUBgUiOWdmljbvjMeNMnNGb
ljtWx/U1Qo4JBImwY71Btghe2UIubTjwNFbGRWoyjHBKsr0oEs40slHYFtWRwi/kyYKzdi0WvBM6
Q7G2iXpBU0DD51SY+2T7n5Fdr7Zkapp/lFdtvvdsE+bULQ0Az6LxwuuA0lBgqpKsv6O243fVRNzk
dBZhXF2UXw14jKAujkRGoVaNBMIURIpFMh05COp/dtLy27GctTc2eO1cxk7pn5C9Xoxwr27If40Z
wO9TBwjWflylfhh8N3rhvknViTw+khwWxLJwMRo+p83ImUoD5+ShOZvh5r6yU1q9GN0TTelxV5Pr
27Kp3bvsWf6T/ei8WmTAp1V33iN45RtoB0JTz6KszFCZcK1vbVx49TFPUvxoy/9IO5PduJF2Td/K
wb8+RDNIBhk86NOLnJQpWbZk2c60N4TtsjnPM6++H1YD3RKLyMTvrkUtykZFMsZveIcgUQ9VMrmf
MwQx2m2LpAOQxjyHKxIaqDYA/YDp69IGfNJAypSnPlXGx65rgufSE7yDoAZHVBNGf3hPnyNDowP8
uLkJ0Cl7gN83/dA7gvJtYOJ4vbEHEnHaqgJyrdUNw5deH5HMJB+l2UmjugKSbWbWllZqepIgnLpt
W8nmmV5a+Snyx/wxyjDJ2gCUoVoma6d+ThCApDbjO8NvEUcARmh/2Xdm3CT5odFxKT9oGj70W8Dm
2Fiqcpi+waQqX1TV+SBH9Jkm3HQiSw/ETPiac+7zbqtrhFL7TIZTv+1DhdIVCDp9Q2EvfopiPfgB
A8qhMNTnMtxBZ4w+uuS2zpYjl35vTc356UZNF+3YCThlFWRlH12Ef/gZAvLOnqZB+eDO3ITt5Kca
5bWpiD9X7gg4JdV6+c4vRGYcXKKmcuPUEZenX1E9wjyIO3XjolN2qYbBgYdss/5EDB5bg8cMVBB3
AzLtbRGKJxwRuafQ5hLffXrWbKqc5lA9NslFtkZyQcMl+9o0JmhKoY/WOxoM0Scvs5GFbrJCpqcu
jdK7ZED4bzfQzP4K9obEyMOqxdz0E8gn4oaIkNcxckQ4DSDmwRHBBzriNUzX7mRlZNDKA+WN0tNI
X6viMKLUVBSEAtjbgKwS1OuPXdcR+fNcOz9xdK/6befL6pKScL6Ytob1MqwPBQeopC8ARWjYa9Cv
viVB0H3oFXw9QmtDErB1qTXN6CtKX6jLJZ81HXjXBhapDhDS991+R8GnjvY6yB/QmzXF303durMS
O90VCjq5I74ozi9ddDuLUSHvyXc3fuW3zZb6UFfQDKf9vwctgfQz7sbxWWL/pW+muMfcPK5qhcJc
F2ASUdYemZePgph1SLkq3ytn8h9AwxTDDin8yP8a1YH5OwTfZG8AbtVU05MG5kUa5N9JOZIHPexn
H4BeIFRMxuErPFbG7IwEsBg/UKGtEAIBpvUYDIORnkQ0IGqCfkfKA2iUiHxG01jkx6yKZrQlchRI
QJWV7u81VJi7B1QraR5aFbBO6hVCvu/KVPvVgsC+k/NPR7rV7+HL4Wv60x5TAeQdjh7Ei07OONe4
Qp7QjYryJR5S54db1T2vKHcglFVkQfajblgILFH/fGe1Foqb5GWo9ij00xIa67QzdgJPV4yyDSMd
cEFAS26DJEKvoyBtONgOg4Qlp5rAZm9b2mkILfWE7mRlQZpvUFRoavqgpMF7QSKE35tRG9gSJbp/
n3ERUSrGOOa31vHobTWkXmhv2OgBwX7JRgtsU4TPnBEjG7rRyQ61LSq6xecGiUHUx2iYv6MVLMh7
9Y7MThd9dk4wyY2Q2s+9L+Dz4Xh6fk//qqFVyfJALhf4E87emYOaydYZmZtRpF+rJM2CB0II6wM7
oAQMXkTBD/jI+Wd0Kqk6F57lp/c+chvU4zWd0kBI66g+VJ3KXzzscgieY18+WpCb0OIZ7P6r7ze8
07Q2rGoXCMN39p2Nn/1GN9ICOA+F6l1PZ0uRtkKMBJ9fVx9M2+gg6kut/MFZxxzDtr389wDZB19Z
kBXgU602+q5c6NRmSx55yPQAUSgIec2zi/cQ9cYoz07g1ouOIpSD/dgcclLlcAbjnKA4TxuE7jCS
Zr7rgFOuY7CBLTRhHAtos/IIlQHIWtMc2JysYvZ+QHL7p49SEXY3UxmW26CJ/S810NGB85o171We
DhoNC87oxohbmCqJWTV4HLjeL/Y1xRu0hjMK6ZH+woWYvvhTVmU72dTjNwHN4pnmQiO3lNJLxL5R
xHpPR3GGKWBYd3acsT9hU2vp26l29VmRykM+Q/hd7CNNMkwXAaz5MR1geu70FikN5kyn4ObIrgCT
j9N0vy3dAJVHZoAEfxwE6l06/VNilViT+S5xNfNRsAVxawlT9YD1N7Qk1tDId2Zl0h/EF4sYrMFd
Ut9qfWXgHUtQAu1HTG6/r2LNrvYAsplybh/nS2KFVGsDgDxUOcrCPNba/GlFKsqzbSgytnToohrT
2iR/JpmCFkVMq3YZAvvRXNaBAlsSycIRSiwysRaCwLGCYYNlS9h1n3E0zF7ItbsfQxDFUIhqjHI0
qgvFNqNamW4C/MT1rT+l4g61Lmy+asM3CwKkLP4CPL36UqO9F/EmzqyFUKPGQngVBCgyROQRZhc6
v7lLlLODZxLBEk6a/nuALtZ5KmiybmyT+u0er7jQPpYKEtmdT6j6oVYt2RZI8AicV5+EX0wLpgJi
nLjS3we1ln0EQxiAywmQuUZjPxu+BgUh1jbICpDZqDWKExcWOXwN4CTZaaAC+iO0Af895R06WCbF
DnQZQ16b7RinMtrCK7RdWPihz9VPQxuZdD/vf6QJ3Z0DLKh6LzAPoCNYAqyhuFlV2o5mfRd8pLLs
E2UVubYbYD3q75uBJHfnZgmYslHRjD012It+grtbH5EM1GkFTkAbUbeikUqf2ojafdROHuILbAlz
hxaP+bXVGpQjK+wnm1OgoLMf5u0imV5O0Z6WNaob5JzoVYIRrHDl0hy7PGhQnMmZ8AIfURPEcnzI
S6KqRFmoQygLewMASZi+0kWtdUQQ3by/U6Iv8V2DHBfsoCSXHx3cyvxDKezhWx0Os+ZLZUAOpr1q
AVQA1YFxV9Pm36msWggXGFBONhrQ4s8RkjboxAgM9DZlBtByZ8Uxajy6HoIBqdDURqguzMX3pkBm
egsf3/gwoTgEGkb2uEd14LNwYW0sbmzlzsKydRD300kMUVgfstROzmocA7kp0NkCZ0GYkBybunCx
kIa1593h1kX2Qa0QsdKKjOZ31EbwHY0G5NYp1ZwavUIiGCqNVm95R5/qCOT2AfNrFIeSx2nsLA1+
m99ln2wHA5QdFAnPfR9xKX9rgz6gS5SXSuzKzOvJWDHz/UEtALWRdqgL6kj07cxn1GGKage3MnoK
48rst+T0BY7dOExxLqCNYLitiG12ptSCy2SlILz90PSfki4zmz3+TtZd5+i4Kg0ybh8J84bwziCT
DDcWr4/O6W/R06mpWfxE4in6LvArnZ2GtKz6hFK7ek71li5iP8E/uZMtKFAwyhU5Hd2DEAVvNKgo
6xhl9B2KafYLIrnIt4nuwc/AQE9Me82yAw32FkwOGD6hRhmF9AStPWK6AMvLbscrWRHAoO116WKF
VB+gDPu7ZU+qggdjCkCXfjBbU9ttd/RaaQF6xMQuOygC3V8Yi+nRziQgQMk0VuUn32nSc53Z3N1I
fmo/aZ2XJZEdbQcAWENgn5osyr9WCF8rwIgeOKA2yKnBYR9P5oZ/x6dC5XM3TG/c8h7vqByhS7w/
7U1vhEa7G6SPQbhP4YpaYDrDIyZe4WMTC/0uSXIYvspGsooorh607xGF5ggPWs8xaePbyDlTFax+
YZbUiR0Fz/4pBtH5C03iZtqY0owEULbO+aSVhvrWl4b33Y66qJ82Otf676Yb2SxuNTRfA8/rwp2i
urbvVWOCbpaBeTG1bHqORQRYTph1jItwJvxTNhmY0Pe2zX5HtKWjipd2QXIYACy+N6JCoZdAU7Uv
EHbHu7n9i7iK0igHr4iSZ9AvgQ3mVOWdQZWBK3gngrHlotAN2bkvLtyy7NAEne1sDDH2Me2dSnc8
amCeXnctRFYEZ54tYATVLi/MzvyK2n/GcsT0jKlb16FunnzU+FuaMflYAiKiWkzfnN9NIWsrtJT+
bsgenM0yGjO8azAFHPiiUec0lMJ3Y4uXDWzraRbjMLF1LxEJaWLXHJ4MHFHhRkhuqfLJMxyDdgxa
ATYua5GdtP4Xw4Z/qbZtnQ8wOstIIu+PEhZilS8Rrs9I4feF0z5gUOdaB6ynI3lnY1uY/YSjauBy
bxpF3aO0WOT2HqEGpBAxl0N/ldDeFy3S8kEibFi51DKH5jFQrVNnR+XirGQ/wL+npUB/RYVMyGAW
6Ors63guZu4RHBwQSwlwp9volO31OTEgeYejNxCDudr0lKDGn94B4aYxh1AnF2FqNTzqvEK0HCJc
ArXtILIcbwlQSziqQpyaFb965Ngj7MUnZHGw/t0GARR0JBQMrhjYPME5wlix3UQVOFOihzATcGJt
aZJ6E8TtLDxJ30ug8phxVkA/aI6UpDA02r9VWZj8ti2r+gLutqq3EdIBBE0pdizbJvTkmZY1Pj1t
bgjBVY2r+S7MIcTsdF8l5rbr7Or3DAFG6b+3olncpJLw6oGmY2YO4Ae3mjCzyLSG8beyIU7jdJ0O
9HiA6RPdQFGI9/Cq9CPoQENSXSiqxwIS5biZxsr94ST9eEDPnaI7xhmNTTuxoUDmWCYAt75twq8D
kPtvPnZ44X7IzIySEnkYvmJ0uuSR30FnXWmWPh0hQBG+IwNM4FUMJSfbn2Rr8W9NPVopJBeKgtIB
1DM1MAgHm4h0S9riVXt0jXCAzyXeIWGXuRcK5sBRoLam9r1Ngx50ZB2DZXSbVPuo2xalF26G8ndg
ZBiPppOU7YOKKuOFuA4Mlu8S/G4mHX/QfW+BYdlIiXySpetmdMLhBH5IkdEn2UJmBE0UGgqTdtPS
nPK+mbfILoIGo93p/TCFKBaVwGTQV0GRQklsvxDRnNRnm2SV9igoCQOHvM6A2AWME8eQMsYuveda
Og5tSuvDNKjnFAWEbq4HXM7IbwFsoy6QYQ/SBpWyj3WVNfeRV/v2LuyMvtsq6VFnQE6Fv416DpdU
lns/QAbVZxeAJ4EopIlfUpTmX8iAdWwTe2RnF0aDJPyAOu0mbJAo3UFVs86uTlH3kNlJ9QwAjNIR
3xYfWzDzzwgpDT9kZhaPhj1CGQlpzXh7DGksdw9izuRVxLYKCGQF43dnGRCJtxKkssCFwa6SLd4Z
FMyAlrn6RloWGgSq80ban1H0V5ZkNLOzOtPeI92UoPDm6NV9FmeoKDu2Ku/SEJvGk2v304PeVPHF
CWoMZtwWucAd+gWACUErg0cSjW05Gw8c8BkEh4C3h+TWjyCMRxB9zkTqDJak3sjRD8MNNV/yG9+j
BbNhOnjda8qdn+3A6L8aU5M/eZKFonSYUWPINNTpMQozEcUde/17lMrsF6lb+DEWc/E0TM2xQ0pd
sd8snOWg0w0UZEjjIAUQoALwd/w++q7nSLOKOOzgIGgIM8BjmsKzOwrH3gWgAt1DQcu52PDoo6aB
dLKEdCfo0iBj3gcIP2CjBZMXOhz+bE7/kwRvxAe5HJoH1pF0OxJeOGdWFNo2LVcRkpUoAqlZI8H5
Kl1rphlPKeoy5FcZ8Lbcaj+QRg35Dn6AbI8UHaty29pCPiHLM3yHj1jxEkfxTzdFNY+kbhouCVzh
j7Q1mwvi3NXLgBJ5saGmglyOMG2+GKlHJuI/YbKBeSea35eokBbHUncChDIqF23AQ1vQ37kPwelj
QmXDCzD2//qP//G//ufP4b/8X/lTnox+nv1H1qZPeZg19X//S/7rP2gYzP/19Nd//8sxpa5b0nLB
RzrUMl3d5s9/fv8YZj5/Wfxn4AWwJevE2mMn+qMKyvzU0j0gXPKHw789EqqAuq5LCx6DLdTbkXrJ
CyNxXtprKrTaLeYWE7oseo9zWkvjZPMHo1nw1ySCTaahG29HYz/AIFQOcDadwHEPkQp999Fw23uT
dsLv64NZ/5hEIekeKMd2Adw5uvN2sBjNe1rkeHqBKKsgH+HZyUWlmZfrw/xzrST+qoZuASqwHCX0
t8MUAKdQeHItJMWgij2iumEH5x50vX0cLeV5L9eHm5f+1daQpG4CALVOGV4XjlpujRpSRYekZ3ZB
S1b/IJwEqS3L0QUwY3Qif9QNSc/1Eed5Wo7IUqHaAGwRNRr37QeiZBJhKVZnl6gF2+XpYfDYVEP6
rKNziY5XTkGb/CG+MepiWv/+TsMACqWbts0nL7ZKWFpT0ddZdkFh3wVqqU/FD8SniouDjPfP61+4
NqevxzLffqELpFE3uyi7pCqpGEuzw2wvO1W8iNqwvpYZzKIbJ+HWkPPmfXXC6SjkA1yK7GKHZvPF
1ZpZwKXEG3OArPbcwW38+AffaNqOCYFPEIEsTkOApZhR4Hx0yfvEuqN8KptHFeFztJ0SJZHNcSK7
fLg+5urOUcKCi2MIibfy24+UWVSKSCUJ8nHBd6rkI7jTwHwOVSzVJ5z6+vCE06IT3Zjb1a3zf4cl
4Hk7bAP5OuicOrl0iIcIwt/Uo19cUo69wzrYCg/Xv3Jxz/yfnfpqOPF2OHCQsLswNLrQ9qjLLYbm
1JgH2jQ3VnDts0wdswmKoQbHcf7zV1smaOBST2GYAt7QvUMMNP7UTbGP3mgafrr+SWsLB0PWpAmi
bKTcFkOZOiUZ+E3pBRXO4ecMQb3PTNpPm0T5d4Q1RwKy9sbnrZ0I00CnSfKPIQ3j7efZKdUcGcjk
0lMaxNScIugJeLvzgHWLT6aZldW761/599W8vNnmh8ihj2m4hr14/EZ0qhpbs5LLgOv1d4feE1Sg
k9ZhBg/PJp3zCMhKJA4DJWRNFc1B9rPP2vWfsbquNo17xNJcCJmL22dym0qmpooumg8fegNvun1A
VgEOnkIVpL5xOFaXllfKkoL6LpP9dpplhDa/PwbRxQOadoIIVoCrhFj2Eb9nfVskpToPrm7duGHX
zoiJlJxkA1t85uK6s9DKmdP26CKRWgBTOnb1riblHHb//lxaXOXE1kDhLXfxdQn0PnqNXXyx8IZ4
aAevaA9DPJWC7lTp3bje1hbOMiSnURlsHrnYsV3eo37ujtEFGTvrO6qg2j0wPRuNPr3dX/+utcMB
EVAnICTOcM3F/DXmSJ9dM1k1oSsshakCboegHJ+QfwdJCTOkvLFia/uEvMeShIV43biLXVmmuZ46
ODRf2qZCuzPIh/7HWNvE460JgQw/p2qo7gjcRXe8/q1r08pxgFIJKwwfiMWpVLVX8gKL+ILBKLX0
MSzEfsqkSYuPMO/GYGJ1NGngyKq70hVinodXtyovopeNdP8vwJsqpN6t4JMhHMjdTmneaWDqd1wC
LSw/e+xfLNQzkf8KbPVUww55oIgskbrAcYc6J0WBL7FW2qfr0yHm92N5SxHtGabuzrSyv//81S/E
iC9P8L9LLnAmAepB2z2mWjX9iiElgmEQMaAtaT53LvZlyL6JBsX6wAyMQ4A4+vXfsnaMbcd1HQ6X
DdhmMVlN3+sCQdvokuS4eqEkpcNIz3u9Dm68qaur8mqgxR4II2Oo4yKPL02q198mEHZQIDshxKnN
QR7eOF3z/205w7iiKYcOFi/PcsfptQSno8qY7LDD2h2wlEb/ubId6oMI/ZDF4fIGSC98jwJFvb0+
pytHm+ja0fWZ0CvYW283YDZooEKSRJ3xR9Uo04xjf6BvJWbQfNV/dWjmBHfXh1z5XvIV3ZGG4ITb
ahGXWdnQulVTqDOarYW/83u8/RBrtoKRZplvUrZKqPh+6WsBwR0+o5d8vv4D5gEWEw67mrNN4iSl
EPOcvNrStLoCwEapewYF0X8F2EPxx85UdBrrajjnJemnBWAGn9ssmMpDEw3gPW88hGu/Yc58WXWQ
QRQS3v6GylGgONEfP/tgywIEXQ3/Xeao5reMwrz54NrY1/wEYi7irU2cJD7YcFvCf/+WZelNRdhD
YgWJ+u2PMAZYLXFpuWcB5lPtQg+7mJyKU1h+AzjqFofChRqyRySB+vv1NVi7+QxHEfdw+SlDqMWb
YlI5hlBkeGcXQQ38lyNsgLc60hRPMLV12Ov0OXAEZQVhAQ1Te9IAYqEjo4EkpRThmNqdX/Io4Vzq
xs4dj4i6E4ke3YjSVq4CQwEU5401OKP/WKe4he2F+8CZXkFyH0uf+rM1ddbvNrKLD9fnZD5ry33J
CCT0801rOIuDESN45uvYp57NjiXYSWuihFyUvXjQuswvEY6r+8DaFq1wwxtDr21HZf+9ECYNTmsR
TKDQPRjMgXsGuQhdtm0QGe8TQV5vZbQ9P9SVzH9D5ky+1YVIPg7IykbH61+/di0Qo1nKRWOR1Vo8
+fgQS/h/nnsG0EDJHjWAGREXaPimGgkk+iC582iq4I6I3/vp+thrtyBhjdCpDDnUUha3IJapLTwO
4Z1BQfe0GHlds1klCHlTf8IxGj3IMPuT77W4dLn0lSQ/fXv4JiuGy1943jlGOTO8LzrKrhGK+i5W
T/CfoK6w0Rtg0T4iO0H39foXr+1rwn0oxi6ET7nca8jfZAI2gHaOUs0Yd3ApEuBThirN6NhZTTXe
eOTWsh2GQhWNC5+jZMw/6NWl61nwl0ezd88Y7bpPZpNE6P7XWfmIa/RshVMnKAm6mB61s8XBRAda
01p917W8IjceIDFvpcVBQzCCDNM2+TWuWjwAfcduxvHXO8N8FzWNLuWcggJxukuJBPt9V+bjS9SM
szp0WALsGIzoqLQMta0UR0uWKct1Spae/nh9UdaCLeIsQ1BcM03JfL2dJOTycT4pTO0soXh/8aup
e4xZJyr/qIVFu67uUhShGhv9qyyB1URXxn1KAuRC7sJkXrrrv2flWMxhH2VMnkuKUIsjSf/YthG5
186J13cNqSiu7r+mJASuQS2s2pEuDMaNo7gS5M3D8RpBSHLVMt4MIZvF7eg55y4Fz7C1NQ9VVh/d
l+nGC7z2cfPRQ5WEvom5zPgF6I0SVKx7TkJ8W+lOCP2danUvxskgnz6nARIQL9fnc+XQ0Zl1jTnQ
UwZV2bfL63kNai1eQOCh4byhTVoxHjI3qIxTECcIVfzBaCYRO7YNNCjsxYnDdzDEMlMxGjym3z5O
p/2T7xo0AEtceP6gjmCaVLulqUidSGbefhuVBY8q7uSeA/hP3wD4hAdZFCVyyX54f/3DVleO3JDF
ozTr2Ivj29E6GWFLe2d0NN17DdOtrzCzZgyRjnXLmA2ddbg+4trCWbqleB0kuba+KLINFfbsUufy
Spy4PxsAx0FZhml1TAjf5Pb6YPNMLW8ni3jcpgNDArdsiky+P5h+y+0EZap2d7HIfDp7QOutuwo/
tqfQsspmhzUyboiYgtNYjAr91hev3dc8iFJYwnYsNHAWsaE9iDYEQQodqCsdfy8wGkep06AvuMcm
MQIEjJlPCeqCGt4xrvvkDDC0C/a9FzTqT6afxIhnkrcK6OfbvaWyDpQqm+7cjiNSLPh7d59imEsZ
ugdYft2Y/9XFpj9kUS5yKDYtFlub7d572aszxSoNovQ4ql3Soxyu4yD1J4NJQXRJaRVtYWfxaajU
6ZQcfPesaMFuMxOlso2DQN7HyRkxKr2+s9YOzuvBzLfz2FmhsJvMU2eV0d0tnFFuvHAs7ywjdKnq
5Kq8MeDKVNL9oQAv+TohrTnme/Xoo4gE55sKz3m0ChRnvdH7Agjrc9753Y1q2Np+BZdH5Y0uA0yD
ZccmDjEojIaKrLIyjLu0qfRHfEh8B4XJKruDtI8doXRhfiE4GQJjRj4Cc9yo+Hl9ildieIvzMl+5
jqRUtvji0fYM268G90wJFMnHJHHgecdcnN5OQS5LnscgLMvPQwn27EZKtbK6DE2Q7lK+Jphf3MAN
aAIcTwYqqA2hlBnZ4nOP09kWnbj0vcAb8Pn6p64sLidEWATtBM5ELW8XNw9Q5Gg9VzujK02eMin/
OfYCgcQDLdUbG2klKiA0n3MjbmGWd3FM3Lj0UuB03lmbgNltMMEZcZMM5/Lx9Y9amUR60TY3Hj1p
1JcWA6FihQVPJLSzpcDSbQ2McAH9p1Krj1hOZfVncG6TcSP7mjfF4san6+Byy5L+EPct4gKw755f
NZNPdwyblpcg89VeGAOK/bJHt3mHeL8RPBaBH+LdOpTJr+vfvBZ2crPSahFIe1BtnVf61THFjc6u
ysHzL0DBRXcw2EguqNluFuQGIfMspG+cqCKFgHQyLDHiIcm+wgpEXBWOJELn13/P2hqAfyPpdpkV
3VlsLDvDcjNzNP8CIBsKjUBFkQ5zxr0fgyqN5CQ+XR/w7+RjuQBUe2n2khFxeudf9GoCAI0UKKw4
LICa9TARfpOXlL9dHsdeBFSCBjtz/SeAT6a3a2GwNheJQBQiJ1Gr8ndVmEsHn78+FfcwMNr8oNou
RUWg68fgDqMSzdvPuvcwufvJbptz2gJeaYJGJI992WmftbqI36MlSp0YgkU++O/Qw2mqH9c/c22b
0cxGsJAb0qX49PYrfbRg6h45yzNevZ4TA2Aq3eFDKsbs09BlzjOeSOlpSGznXYdPyP764Gu3hW0C
UdDJOR172Wcqa8CZoRv5F1SQ6y9eiHoFjkZZvYmp9d4YayWCknMkygF2FFUD8+2Hhq2AzypH7wyV
mvQZvjG0aA9fu2Ljp/2j0/gQPqlpiRpt3F7vN6ghW9GNXbz2wRS4aAqAEKLKt9jFvpOCG3ca7+yh
NbS3axhdWA7CktADOf1BRitB0jAKRVzenvnHvNrAGcZ5Ao8W0nlbhe/awbKejMK179Qo8KTytOzF
QZobMXUbaj/O6l/sBIu6utImgFxorGywos7dG3fpylsoQea7FBO4VKirvP1RrUsdoe2Udy6MFGlU
G2icfsyx8dU3CGoXYqOjgIWoguPcmPrVgbnGqWiSRwp7+RIOtgWfznHPCHpNh6nMYWq4nrnzDS15
Qskz2APSC/+6vsHXTpeyLbokxDvoZC2WgG4u+vBIGpyzzpU7eHc6/RD4+u8AGSPZDrA9f5o8ImW8
ItqoPF4ffe3OVNRziIIJ2tn8b+e6Mmr6m1HjnifsYhFyQvLf3kAXk8fE7oN+GyDCUOyvj7l2zAha
OdN0dHm1Frdm3dd1bBWtd3bQmyw2eGI0Wx5vW3+oeymeXUTvvsGIkHAfEJnCbshox5frP2H+rOXF
TQUHyJojQUHpi8/OgepTs7fdc4jw97EjSGjA1jt/tVHQ5bvrY60+k1D3KAMTYqJmujjRYYH1UmRw
f5aDCt7lowRpBXnmSISpnLPE+N19rBBthKluZWgW586di+6taQxOeuNorZXPeRr/329ZxCkmekoe
ZnhUDxGrP5loznyeVO2/M+1OPGR5WoZoLgJLNALAmbsxjRKH3eh433Wzbum8FGKXDqBhpqaPPyAS
J90bZ3BtQ7pwlAzbNKkGLA//6LsJxPPAO6PLHX9CaUmiJ1kC7tumAm/GHZqRWBBcX6GVI2izB5RN
ucMBMGm+PQQWAM0OvVj/4lo1gj4WhlzW3o57Lphm9C6jqeBQgCk9oENZ6zdO4MqlY+vgR4B06CDe
rOVWZMunMRjOs5PNIPTeF+Z7vcfcANtJAP2lOddZqW0D6rz+1SszzcDmXMZVuuLT33617TuUqNMk
uHQzYL1A5O3ATsjBBJRwsCcoGM7l/2/Exaci/I9ieZj6F9C9RXYQPlH5TofMJvYCc6p+U4jG/Xx9
zPkrFiedUhbaMYKF1UFVvv3KSjg1hEemF3Gx5jPy/97sk4VU8x/MpoBap4OT0G20W9+OE5otZp3e
6F+YbPcefFz1oy0tJ9yjxJMZOzW53o0W01rqigwLtQZKPuRSyxpAhzuGMlNyDteLvN1IMI52vp5J
FKPQeQ01t/pmwBV4yVzExQhd+mzrWEHq3Pgd86r9Y4Zf/YzFl2u0CpMY79SzjplvxCU2EAkriaQ4
jubh6fpyrm1aWmqUQ9EOVqRab6e57fQBK5EwvHSlip5n9Odm9NLkscuwbTW0/BaEZeWtAghNIGLx
TknKr2/HK1QRwYsrw0trxiaE0ygcUCeumip5Z/vj3xpmo/1DR4D3HqR2EDwMeouJ6PWPXpthmrU2
P8Ok0rsEMCgSgRjfAyA72oxqIVTPP/VN6V+sWjdvrKZYOzCvB1t8cdNB32gHI7ygZeb+DFU76Hdp
JNq7apSQFdHbg0ZA0IZ+Q+Hm4tTg0IYh9wABBzQ83AnaQaa0vystn4wtVMnxVg98dTqovtvU+cnq
l++pGVsmxtn8wlG3BlRuqkBZd6nZhOhSpRoiNtdnf3XLOQ5FPUU3mFTq7RbAk0wCqnUZrgLVcEgM
LH8OAwLAaPWBsQveWXb74/qQ64uAquecVroUhRZnygsC3wcAxk1puIAaNzB67I8YkYzwu5EEzo+d
jorKqUHl5V2WujZ2JK4TEyu1yGeedGi10xZTPHCAeAUVf6nW6sWNavraKgB1UphiU+k1l1CrjO/H
7tKJLgEE+Ag1JAsFfUTej1qFNsqNNVgdbIZWkYfOIMDFfCCz66S1rYUXgSei/6GetKY5TFhMNndT
GWS/r0//2hEAUEMvjXCNxsviCJSdHB103aMLnuxBggILkftHhLpQ2b4+0N/VxeXdOXcjQHERfYNp
eLu34r6SqFqk8UWWGsqHsWlgnmz3cHwMzGbLLWBD2PcGePW7JoyGk2dGxR4oeY4JniyPqHd3hxs/
ac7m//GTXICBc74PYH8RrdZW7ZsQ+MMLTuOiO43R2KaH1hygw+p28FCSNntP6Pv7MJ0aTFLIg6Ho
0vbKgxvX3trBk69+ySJWTZqiDcxejy7qWxRW3b3MtPK98ILQA2dj1eUf7DEb2LdpkvrRcF6s+vyW
kK+gD2Vkafm3wXu0m7LO/EuCathen+W1T+PttrjSCRdIv96uO9GzO0Hmiy4ZMi76pibSx5sPQzv6
Q/RNrC0ARf3GZpt//3JhbeqEVHDIcWFhvB1zwPjIEHkaXlIKKtmj6w1xcwd+rHsvXXKSQ1j2eMi3
BXqD8HqHjC7N9Y9eO1YzXk3XXcem6LBYT3OqB1naRXAxZANl1FCaOuE219TH6+OsXRZ0j4SirWjP
INe3H6ppduvpnOCLmWvdl74YMb9NXN6itEsv14dajcF4GqgWwVAgCFospN44RD1J4F+MuvW/qgH9
z21RJQcTS/Vd6ZcDjrKBsO7RPY6/FO1YnPg7rntjaecnaLm0lMfoBRHqzljbt19M85kOJij3y6RU
a+6HLoj4aDGIemug4TKrsOGXqyzo9PvrE7C2qV6PvFhTrC+9FkFu/wLK0Ta28ZAh9o6qsmk8eYmv
3WlTOt7jUOYFW9THMTq+PvzaOVI63QQ8AygPLmFWAvQq9dcmAKEtmoOLdN7jFLfxM/w//LrQFilv
kdzWplrR25SQUYCjGItiKFKXsh18isw5it8vHqYVLzXOWveeFw64YqnUDPd+m2jxjcOzutMoVQh3
vjY4v/Ouf1WqczXqzAWBz9l10Er9gBEroDU/K/V3A07lp85Af2THte4HiIlk8qffIax0COIRc8k/
mHSUwmfmHft+if0ciz6gUGoxBaPVI8OU2hbYpwYNDKcT7Y5ek35jl61OOh3NuVrjWiDk3347hUfI
Y3oSXmbriY/DhPmjCovht5HS2N5MVHN2uoYO1R98p+VQtJF86z+4HQMlUYRjg+ASTeF0oY/U6k+9
W5rTRw/UWbWzaoHw9vUx1+4uulVCsGGB0Cy/FAkQVDxlF14QBKi/VlE9y75Niqk1U2Skrg+2Oq3S
YijmlJLz/OevtlRupFlYKRFecEGB5ppiXvBM/Ijmej6YXGKgFiDr06VAXOb6yGs1MZJWInj0Y0F+
KOPt0IX0c2xT0HQ16GsMm8zE8Bc1randd0mFfJsUBRrMfq81/n0Owm8rUOt4D7YHQyPLs7Tn679n
7R6Z8eHUI/lZtGHf/hxir7zpJpd7pPSi5y4O1LtCw8H20MBp/BG3U37j4VhbZxquPBozepoO5dsB
PS0xoGKbFF9koYwtEnZBc6Q3rKV3WUzmfgMhtnJN8+yip02FwrQtuby1FIZ1s6LQxQzKWt23ALRQ
8nT8EUGkdKrH920bG/UR73jUUELMEYvD9Qleu75ICm13JoBSchKLI+z2KJkYOO8RU2veLjYdfCdg
u6O34sXub7evtL05CftB/m/OzrQ3bpuL959IgPblrWazPV4Sx4nHfiPYaaNdoiRq/fT3J9+L+2Tk
wQxcoGgLBC2HFHl4eM5/MfHvntwS1wSgdt2FHX9i2bmkTSAafGpg3Ivv7JjooWAQ7z3rRRO7G0cf
zXCNY5pebV09cv4DcMKZwaFQtXjHUas5/spmpONbMGagNMK+vLXhaWy7REiEqk19LTVlvDC9E9UK
BzEKiuuObZDBL8ZroVAWrehcxJA99b7pZyW4sZN9vku1DkcoL/qmtqNmoMgR4AOhTRIV6vMf+vRP
mCslXBAzSvJ4ykZrYbOTgqcAItk+9pWbiV2F21x4pTuyb5+AtQYK+hue9z1SIAHukiou66vzP+LE
cQagalIi4Gjxfl6sg9N1FrpO4HLLbKivalAdN8jO4BEfwObU0QW5EM5OBNI5CdRgpENApHd1PGls
cyMDr5rguSGkvzd1n2LYZDkqLgeZIixsBdEC7PcD2jbxhch1IqmGec/3prQ5p1iLGB4gQ0qIzcFa
GlmCLoLhZrPiEYTL80t66uTwHGZNjRlMsUwxA9wwcqTmvOeGSLFBnw6pacohlg/qla7/1wejdUrJ
hcf3nGYcr2eJWqRWWgogsgbNQwRZ8j3AXGwP2zL++V+GosxiIKdj0Q86HsrJVExqKoYarTTcIRSN
f1BTKj9b2+i+XjH5AAnMqQSYxmUGBzet8pIupLMbwNJCuMBd16JTb8cEo8Cvz2pu51FC4oMBGj2e
lU4PleS3dZ+92nh0VeqHa1Qu0K1Vg1C8nh/r1ObnJgMPy+ODjsJ8GP/KIooG12+3S5RnrUUEFVkc
UxjIo2E3s1IoHlxPlasPN9S4aGyeH/lUrAGDzntJpYPKRj8eGc3vTBUh2ADkOfp3T+vEQ+ao7znO
hj+nSf4oJLJrmDc0jzJCm+n84CdijKuqYK6pfjH1ZWxXAni2dNJ4c2lNfZ1MHsDmAg2rlKpgIn/k
SZno/2FIKtEz4k+l5r/kU6oSV7guSqOD1CfxT97ikaCONBZ8F/nrR5k31oW04cSn5Y4kxZnRNCg2
L86hsIa+teBUH0Rv1rdB05UPSPvn6xKDjqsgQgjXLw3z+vzCfo5osDcpwcxgdoZdQuGqWb6xRJrl
eXSL5DHQTOR5imEw3s4P82luiFnz6XRSUHBhoD2ON4+RqHmhYH94aJDL+eEVmiv9bnBE5DujIZE8
MtzYb3LrEkz30riLNdUhIg4aQuUHiONK7AeO9R0hLcy5laLHtiNWUREegwtr+mmzzpOlOIAIB/VM
mqvHk82GsfMi9PIPHbLGa5kp1loCulsXjRwfPNGWXw11jMeTiW4qRFwwHIvxNMiVMGVDcbAhx3dQ
IYSh4rhkC+UhBsOTbb/+LbkBKQPADeN5uAh3KLGXiOmmFaq8boXucF+usZAortLaqnelMO0VbpDO
968Oyvmf6YgEWfbREjc5DqXITWsoD64V48Wre/s0iNG3tHtqeXmVKD5W1fUFyN+na9hgUF6GNk8H
ou0SDtUHZR3lulMeNNxBnHVE2eOReKOO60qO5Y/zM/x0EufBQJLzKalsQa443jVd7Na9PhbikI3o
9m9QrUWAETAdCnbnBzo5q/8NtASNo088Ih6SiUNFdvWrLUvx3RF031GxRUHz/FifjwKTmjv9ZGvg
5NXFpIicCUX3HkkWIdzvfYoeYDzhihA4oY4MndteQBh/Pu/g/oljVIugH3tLEPqgW10N/K84UCqk
Y8PmuIYjOtLszhJr75SN8r2K5eb8JD+99/hyfw9qHH85DYEkChVJecjrcrplZyhYCFKgSjcuXgK/
2ioL36PZ8L7LreBCYD31MXlCkyNCk+IhuTiMeA64A0IQJS3TogEnlrndeujQaV3TuBuez0/01Bal
903n5EOCY8mwCNzMMRChLw8oPlff0wFrz3VVFkW4Pj/OyQWd+08qIEhg18tdoxiOMjVtcZhGmi9e
jmdJ6E3/1mrwPpSOOqISaEFEVkWRXQjd8//5qLY7f8r/jewu7qlq6vQQy6bigIax+0u4FITsKVe3
UCrQaW8772kyxIA3El4vwQw8Vp7OT/3UgWH3oqlA7RG08fwJ/srvzBaRX4HD1oGW717XhXmv126D
mjbGWN2gF19NJ3maG3SIeaaT44ASOx5OeARt4gwSSqUpfaEOOZxyl0Ib8SN9QqjOve3R+75wg5yY
JO0+XgCM/cHYPR41RSal8Fq3OAB9d/axWgY7+HPFDRxLbLRStEa+zHGY52lSR2aO3JbLOFQiyjIg
+VcckCcN8GIw2nrXtZ2OdrukOnD+G87faLGJ/h7sozrz1zesRF83eCkXh0LIdDNAHauuaqQe5YV7
/8Rm5cVN4ZKPQY9nWWdqc5gi1NLyQ2OISlt1rddea23d/J7ByYcqTZS8Q5yax5hfzzYCj4kyqJe6
ISe/peWAtqPeQbaz2EF1W2kxBU2+JfK90CfSaRfKwL0iIZl2kwSDfn5xTwQ8sEWwvaHDUyxeilS1
mgLBujOKg0hRmVckUQ6bb0+/miavKL76Bpi3Daw4MKqAjFjs442qWxVWfUFYEohi5GqjcnqkY6he
17SZ7rFVCy8cx5OT44E1o204IUu1Ic0J8S+cmFyZdvXt0JpK42NFGhVrJR4848IxPHFZcnPo9J4p
R0P5XczOFrpTZ01c8uDAdzVJEPefAkf9rrlYs3CpT5vAaJw/X/9+CKnT60e7g6Rg3tR/HY7QVosU
319OIvSOO0/AXjf6xHotnPySFMmprUlYA2pIv1D91JrUSqRRwfbnBymTYrjNjSRWbkoUCsY7cuQh
eFVbBY/MC3vm5KrCcprRKx9wjeMJWmXdewVMmEMiVPUJnIxr7KQ6pO8aTdinKkjvoMnDWTu/rCeu
TNCMCHbMLFkGXyyrI80pr40mP6hBE//0sLnzZasLd+32sYbVXUHz0I9GVy+vIgxSowt53slJI3ai
wQiGrLuk/tC/KANNQQ0MoevMDwIcLzqvClxfkbW2aaMJudWsQ1/1/KxPnRdYZCw0lSv6N/MO+Gsz
OaolIxwbCQZ9nV+3Mso2Y6uGP0OAAP9hhjNNYaaXfiAWjoeClGYUeF6hxqfp2Qu66NW6Vvr020Sh
4NqiWIA1rh6Kr4JlCUBs31lrAukvsJXHo+LdERhA8JAf0wNEVUe0hsiAwmdNxayLeoGyaQ1T/k5l
lP44v7SnvigZNBh5HSwcDI3jkTEfwH+sQfis6qRzBxQfvyAUsHNfCDGudZima88Sl/TWTlxpBJa5
u8yos/zM8ah1pyIXEofMlzzvCpZp/9jj/LguRgN3l7gRKP2nRcuNFnmB9RjVnfN+ft4nLm+yaM0h
SWAv0zA6/gVT2mlqUPELCn1yk5u4y6MH6IHuF1VVwdPxXXVublJpXnzLao+eRGZdOcgXVaHjYrKT
jW17XU91WuIEhCj21flpnTgpDAfomk6MCs98kVdSftEH27KTA90xdlJZYv9+awdmMEHZKjNEAr8e
kI4GXHzJCQ4VT2UbcTCCLI4SjoJ9nuI1z6Lm/YdFEDZCmEu/p1U/fTs/1xNxnyMDQIMu3Cy3ungT
OXWpp6mDVpMRStf07Rbf4i2S8e2vyuu9f1LkjS9smhOHhRHRJKT6AhZmifbpXXuQJgZ5h7qqowfV
iBy0Xgdc9TACqf9ghOzhFGNjoHB+oqdOy9/DLoJ+2+EbpZlKevDC+q0UpbMvTJnSACm76k0E9R6A
ygPGNe0NHnxltTk/+ullhv7HXzxYltWRphj1QJd84QmFqAOgqn2Vh+ObhIy9M6XTX8h2T+5g6k4f
zM9Z2vb4YOr4ByhJn2YHeth0fUrMR4xQOyidZmUXYv2JyxQsExT2WcCM63SxrlrbBoWHls3By9Sb
oBL5jVFDYfcbJWx3sYwlZpNRMLtefh3oOYeF/w29fIB6lZvGfVNlB61O0KJ3Ks/ZeIppPUsywAsr
emrX0iZG6QJUwvw6Ol5RgLaIwKRmcijztkORf9Jld6NXWYdRlOIgaqDoOOR0FaYi/yEaUXWmzAXQ
W/2EMC3a0KMsCpyVszTuBwuGmwvi+bfZNu3XU4S58Ez/+QNHtCyQBJEetFqkJAcAjfW1W03NdYdQ
xPesGbrH8wfi1A6lQkn5gOod9JLFtlEgG6Ujnm8HzBaTnYv7FHbkrXkfO1wk/2Uo6NzgsZjesrvl
YBjCn3H26qnCgqvDGnprR3iHYDnolMOFOHPqPKBO8v9HW6RZckwHJCWRW9RxQMISSIBUutOC3lzF
Wer5FZYbgY8OsrMTqAVdSIE+gxk4EjTXaBsQanioLLYpLRdFDTtGz1tyQQx2e5quja73OLEiauDQ
Zhv0Wypw1o8cZ1j04YEv32Q4yF4Cp5/6wMigkd9ayCNDkjs+MHpFOz+pkvyQ9w0KfFHq7Lnfa3xv
cRu9EINOjmVReAZYAOprCVbGqFQ4laZkXClhggJ/iwGMiBvQopWsLgkMnvjAYK9hgVKp5dW5LOzZ
IJ9T2brxwS0ad2WntXfnDnF2m1nJJm078x/EAM1fEn3mS5jCEzGIlyBdU8fm7iTvOl5SSy95m2G5
dehju7rHcbdO1wHm0VbwG0E/YMfoQl96K50akzuaJqoL6P+TrJ90YkSSpRodAjxh7hLLjIYdtpUl
ZkhGWit3mDLr1aroIywDzx/bE1cmrT109MC7z+nf/B3+eq9MaO9ArBvjQyBS90rtNNwEUH8YrhJZ
i3vMAbVLMOBTI85P0fkRzBN/2cXMcl20mHGnB6iWziZMTO+hQbkZBjxSpFlRDNfnZ3hi2/IV+Zo8
u2et4sUtjV4ynpEdSsX4P6Ooqw5iLYAapZsRtr1xYTlPDoboKWBxEj1usuPldJFFGZx520LV7dXr
tEUOYnbWcMXz2CTG+H5+bp/2DQeEHhT4PZt60CetpjgGFqFrMBWK3uMF3VlA9FdlaGAfn7lpiIgH
hrD1yvIK55+vjsyG4RLjQabT6Vsyx8N+VBEr9toD5uAj8EQtQfDCVmz0tuLYHoyVVkxyO2IscCHy
f1phdupcHgLDBZ6NXPN4hZPCdeNyyHsk9WV9V5bdTdiiZIyhcN5/tfbFWSTUcU8jBo+xxSISYCiC
YakXOYfUbEbEF8zhMca/ZOV1o/PV2DoPRe+XgAM6jV16PKuq7q2h0xLn0NLj7DelguDGxoisYZ8X
OA6d/3afTuA8LQ4COTIAG6jfx4OJBGzKlJjZi+tG0SZswumP2dvjc9So5U/22cXs9fM2ZXI61TNq
wzC2lkzFSRhZg4tZ8dJHVr4x6wY1pin38n3miem1N/rhGhlP7z9Mk1c7SDRABCDBFmcR2TS7GLw6
f4FNb6+LYvbJBpie+Sgc5FdEeKn9pxEtB3APJSBWebGwnMSErnf2koup9weoine504Z3EX5aW1G6
l4L3p0uSIciSIfDzeKdsutg1o2GLXhnc/GWA8kCdKVY2UrWGn55utVucACOw+OmQ8EzwgktEbZO5
/NVSQH+eyjo3FdVo+mGgHI/nmhdJhBPnmPwQGobkxbSS7dX5bboECZPQoHBLE4hbEX4UGgnHQyDF
obR2Y2hv2lCN27IW8oWa3qs+Tio8SyN6EUOjbFM3hdhrac1t0jbfp9yWT+d/hz5/tr+nSpxBV21u
oMyYRvrvx7+jKCWQEHWqXi09sxWBHUs2dHssO1vU2luvBMZRTrYZbxDTUPHsSpPQaHwHs+P+YcrM
ybwKkXtpf0sJcGedS8/9hflK/e6kALjSGXUyIOAflyAWWGevu697u/m3UyzruVWk2uDpl3f3Bore
l5R8PwCvx1OzPGhuMydoDnVL3SJpy17EgRa/Dr07JPdAGuQrPom4jpLkAgwfHayUU3SmravYqExj
U9mDmhmbIi6yaT+qQtO+ObESZT5GNX2Eih4G5hDW4knslLFMg3ttMrXyGpGt3MIbDX2aa5HrufY9
TflDx+4M6wJEYhHduOX5Qhx4mE5c++SQx19raho1cJxqfEM3q3wEChe3vqdhziB1L9zaRXeBMUsZ
Z7k/ZmLC3BydNyzbdHEMRdwXSgbZ6NVCOtHaKc3Is8sHRV3ZNxqG8uatA/JFu6vJBtYekkDjxgpK
rcCP1THzbZ2E7qsaRYq2DjwkF3yvGDt3VcVwpfA5juriMcdjLfX7cgof8G1z7FsLH0UHRA246l3k
Vlrx3JhBEO7rAKPG6mEapKjkHd6D+c40aKM8TokHbTQtWxzIkPxQ8JevzXrodjRc6hsVx/nGr7NB
i79NWtjfYY+uu76D4si73UQ4a5VmPT2ZBdJX60bpOI2Zk1XbZByH7grrtzTYlUk3295nYXmLMniV
JNtWeEN7M7hTTaWtN8bAvi+7PPudUv7qfAdafrVBkLmI30ZzRIy+STMnWWXoF2LTrGWKmWztrA/i
H9AXshdvZMn2Bb1wZ1VZOC/diUqgDUJRwKT77kurspS9UQXOq0NiFG2MysseqnpqcZQP8LPdWSiO
hZvGGzPzesBeUKyl3uTjZurqXmywNcykL7PBe0QkVRe+2qOjuIOTk+KEacG1XQ1hY9TrVBij3EJF
aePrWqEeAzV7Uh4brrHgqoQ6nfsQRoboyat64W4KzY7cddMCYL0tVFVkhR+gIt5tQi3F3xrM7eDs
O7PUnFWoI8a2quAgwGoZB/cXAh2BvXcwm6qeeCaZ7b1VWoVJm39Kb/QWIvQPEXFab+uiHu5Vq25b
P7Oi2ENxdqrD66rTB4+rr66sjWmUWr5TWs9J7tRUT+17EUs7w6aynqYr4PCJ50s3QkA6nwoYxgi7
7+OWntuqU5O+eA0REmtXAxf8u2s3zrjCZV58I3DOq5aYIf7XJSI5ewNyfHbvlP30TzjJqL0OZOkI
HCxRXYG9nql1gFGugJ7krrit7HEXYnCT30+9qmiZb6SEVbFWcjjQdyYpSfCEHY/WXldV6Gl3plor
xXWQlzWu8UZbFfkTpshKuB26aojetM6uiodGdTLEgRuZBTrKkjw4BOqIsZr8CpSojWajeWRW9FUO
Ttr6oYIutPd5CYrq2qnKEMhopzrdiqPXyifVVfQi3OqTYQgMj2PU5/0eylNw0/f2IDg1MXh32LBd
5iZoHlRu7D3XgZ5Ga5z7AiroOCQdxBiF6s8I0eLHif5f6NcdQMDrmKCsbbEL0P8NXK/emxpU5zXs
Wszt9K5WjSfemmP/phnCAHHSqW3ysxeddW8qMDluLVyVKx+kExIhrhti4lcFvTesQkuX9brzEH/3
e73M1UfMMZN/W2r+1r2qBslhpIJn+4OS5NMKS0AE0hGO1ny1dux3eyqM5wo+P27SSqTVa3ucsLcM
hNFnvoedcOOXmYsHk16FOOBVTlM2Pv893Hi8JAcwRVOsrRrUEX67uK/mqyZV8m8N2ETXj+zSHa4K
miqj3zUh5s8Wz9z8psJbqtmqkYyuJyMztHUt5aj43ihHiXCckrTqhnSKx37Y9+5Dhwhu5TemXWjQ
gawy2hlmgk/zBisexd7Wk1ql1x0Elwa4QZZ51gvKCvnvoDM511mbNVDlcMUzH6CRyfYmq/XAvBUN
/rX5NlEn076J6yB6trJkbNbZZECPtWrdRECjCq0neLRJjw7v6OBEiExiV4Z+5U5sSB0l7ofQTAN5
yDzASSvaQVjFh5U6z64UnbKmfa+LLfe/Pm1ES4j6XnZ6d6X2hc5zrQ40nJOHKJ8QQ8qC9mFqIhjf
GQzPQ43bxh8uNpNuYjGOW+idhfpbOnaog1mfQHOhy581O0tMxTfVSz1rVdp1Ym2MwWzFduTq6lbC
rsxhq9C/jH0nLWy8XlNMfq4yuiHgQQPTecYCMB73vXS7bO1mltnSxvTGb2ANQFP3k5TFLZbimbsR
djzY14XWs5+1vNRtH5h0WT+acRGLHXClzt4EagHsvBGOot12HQVubY3KU6i9j3mbYU2hVBM6edaQ
ZPptOBdMafiHrKfHndGuAt4x4rlNelHGO9SrMAJdZyLCIfh8ijdnkkdpEFYGM0xVo7ZF2WlZI6A/
HrTemE5vCcYF3VUZyuypwqy3fQiMgDPuco1gncoUh20ppSH8vGjdL+p80GakF2aryFqgYUjPes5s
/qrFGLJD4TuytbfAyDDMJOgfEMRBXKO3L2k3fkqSGIqSKJVudNwBIC2yd+gJSRRKob8RFYtDM8pw
7+Bu8SoF6tk7oTnpJXOUxVuFydHpQ4cHwaH5Bb+Edacoa6WktNG7l5mR5SMl1d9rXa7dSgVacCjw
KXBwXObml5q48Hk/SpNH33eWN6UfRhcXzZBPsNmmDl2L3lDyFkZSeUzgI8k74nlZYj2d5e7aCimi
7gqrs7yHPIfPu6lUWXWbOpxIlFIjyV5tqwuq66DqxJMJCLejxCq97k/QR25prqFft/GvXolUdQuV
L1evY69u/qkK286IZW5e7iewhd0V+VdhXICYfvqYmE+iW8BDiQMyv+yP902XDHaDTo31NqEfUc83
rBZ+S/Wo3vdKV7ORqrasN+dPzLxBjlfUwWYN6TQ4fc5MPD8es24Ld9RhjL7NN0nrp/Qx45tWoZDh
l17YXhJy/TScN2uRU2giw8b7ZAlFLqyeHl6tJO9SYmC8wiYzfslVnLjsIcsuvPc+oCF/z40PAXUM
4Do6Q8xu2XAP+6nIpyhW34YEF7WtEFrRfhuUBjtciydMv7FqbVJvEe7IrHWhZ+4rKIxOX9GEcbLV
qGTxkPlJnljZj6gyeKXvipF07F4XRatd4ahqe48TFrICU1yFjK/whWFE4t94FIFFet5BQBiwe8a1
8qfgJgs3QTo1+b3nZnm+0kEnphu91bUXJCF7zbfNqgIeKeiW8bwRSXNT5tEUPZm1sOpvYaGXLYa9
xtCWa/DVarhSkBtT3FVt9EFynZvgRv0yDvSWLDfQlY2jp1bSrSSScM4W8VxsbleD2TiUvgkWWZNs
8s7qZgfbUqLUvA8S0TWP5sQVhhRVmBfvTlRbzRerVsQqGi7EDf4JmAjNyuMdh2hvEvd1P74IBQvP
eCpwO4pi996ZjHfsIZUL/azllYCSrMnTeAYxQvP/BF+SdTRofSTVF6XkrbC1xzTcjkqqf1MzKwt3
qjt1ax0f8MRPI6MK/cYuU/PCIVsebH4DEniEaJo7c1ttccj6UFXCzCv0l9AOjZXjpukTzs2Rr5eq
Scoxa8WeP9WfSi4fI85BhOLqXHNZlFxSobVWlTT6C1RZfRVLOOdZVMfbvgwCJLDtaYdEnLYqYvlL
iZVkr7VmuHKrTNue/yEnZs7KE2BQO6DEtNScza0oJ5hkxksg4/habXJeF109fgdbpe5b2faXak1z
MfDozGNBR3WHC2pGr6IYfby76tFpEW+3zZcx8Zp/HJnZ9x7vHnsPY8ZR/bhNXG8tJaqJO6zDFJ64
tYI7ut7hyBD0QNAQq4RSe34VFnVT+iP8KLiWUBWo1JIXHP8orEyIpPBPXoD7RCsdsZiNW1at6k9d
0b/m5TA526k2AvX5/LjLBufHwHQqYdQQc7mvF9ugSUcgbITklyhyg19gSep8XZsNjtKRNLxNVEbj
tE6DJHpJvbJ+pkuabDwRqNoXb7Z5AaD2EYUB+YNMWtRyTC8uE6sfrJe26dxvSa07q8CLbEkSiLuA
r7ll2u7Oz/3EmuMjRM0fEW8srpZr3ghFVSYEb19EHP9JerPcq2Y5pascWtWaQp38hb+R/jV80Lze
6FrAHDbxgZwnevyhO42ShJq3Nq5ivXplqpFOtWeahkdK2ybe9ml4iQZzIryBTpwXFU0Axp8P4F+5
pkeOnXWisF6KupnqTTHW0x7XFmfyUbEO7sFhyXRlJFbXr2DilCu1NsYLbfRlRjhPGu2JGXcGuvhT
i7c1KqlmDZNW0WbcSUAeN+To5WrgkbVW01Tz89go1uNgXfJQ+ljPxWkHFgWkDtFu8opl4bzFPB6F
8tB9iYcg7e+Sgh3xGGWmBeojtXS8Koohre+hdBur0W5dY9Pxgu9XCbLe9yWaXdF1nvTKVWcH7fSn
5o5tY1+l3xBvm8bRht+D2UusHwoZaY8TDAp3pUVT+F3t++mSJdrnUAnThyYVusW0VTFhP/6SVV22
ilNmLKPgCke8VSZ+hBARqAgvTe81kEMX0unPe4cRHarhFI1nNNviVNqhGWiS6vRL18MrmkxFHgZF
4rsV5fkN+q3aVWOo405wte0yLtILQWGZC4I5peuJ4A9JGufl4w77a+viZihN3sb2i9dF7U53S7kO
I29Ao3WYLlxDJ+5DBuNIIh0KoQqi/fHiRlRTx2AQ9ovd11nst4j/XEtPayG+VrYp153bZlSxWu3O
8crCu5Ict41ORwt4XSzK8MvBiZ/DNYXOAJpTKDwc/5wUu8MuGzX7pRr17ntkB9UmEmO2dSJksSfI
ozsnM7+ot0hw+L8LzglFGB1I9fGgA6T4mDKJ/UKK6OzsUu3fE8cB/NFA0flay/X/jYVeBqX72V5p
cfFQIjaaOkntF63Uk1896nN+oY/JdVOWxYVv+zn8zPNCLWO+8XkXLs+NB/xK4cu/ZHaHSRU3sN+F
er0a0/I6tkJlFU4o3+lWGF/Yv6cHRjsRNDHUNWMReiODmpDZWfaL0uPTM8RdcYWVA1ZShTf4cHE3
XV+/BcgCX4i3H+fyOOrBUmVQLnRySngIxx/S6toYZEmVvZqD5YgncMSe5htuqNH0bdXMLy36PNsx
N3pzW+Vm5azZW6m2xrKwz/dmpEk2fC+oIjd4fW4MzFGMC6HlxIGjm0iGD8cFwDPNlOPfiA5PmZb5
YLxGQr4GQZZurS6JVkaW6es0xNgQzKW5MptJ+FU4ZKtmCL1dQulufT4N+BxkTHrBM6gTTQP+vtj0
MlabNoo69wWNqehGk92AeW6nvI29pVyqPn1OOSAQozrIKx7CAG354zkDJBe5zQvsJaUDsQ80o74O
IisBXK8qvyZNpggE1pdO9fyxjzcDfSIwDTNM1kL0cDHBZAqdbLK7+LXWDZoXtN9fWtwdGh5VZrsW
dTv8c35FTw2IBs7sajCXnZamPpRA+ig01eS1a6zxGaBus/FqXd1BXBjxa1bfzw/3AcJbTJCIBVKN
a2aGHizON/RaR7SOE75WsSvsH2WeolBGPa1R91mkxr4iKI2iw/RPM0TBvjYwa/RHR2o7Qc676ewm
BTHZx22Gfzou9gcBm/XCkpz48GgYg9qjzwvUfdlYHr1hNOKgcV+C2hTr0iLxSgaZUQ1L+99m3rp+
HSVcMOdX5sTWxmsNCtlcSJlZXcfbTWmyasKam1GNKb7Oy1S/nbzBOqhK0iT++bE+xzr21ocsIdkm
+JblWMD1ssiYklfViZNV1ZTdLq+bzC9I3/d2pLaPo9aKVZhCHjk/8udZQmOAMAHzCAcgGDLHsxQy
ChBAirLXaSodwwefVKz6pohUP83NS1KlJzYbowGgg0GGiAzH+Xg0pUicduyb9BUjTlVfFbIaxEqY
KIl+UxLsGVHMyVGoloOpBiul7NrwD2zs4UHQgw18Sw/UP2pbu85+FF01bqIMr/SnVDbs0y8uC28p
MNTObOQCh0dd3AGxB3hXBjJ6j0cunVWJgemaLHkMNijrXkJOfPr6c6aCuDxPWF6wHPrjVZnSvMYV
yYuQZAnS285Os52b53TIWR4fvwnjZ23Ht0bT1Reu2E+xZi4TUUAgP9Vm47f54P2VIkbFQKWMnv1b
wv3wRolu2nedGL6LrBreoIBccg45PR7wLfJwqlNLFSHKYAZG2Kn+FjR5caVnuFt1Q5FtCnTVKj9E
VvZCderUgLxgPKxxPggei+jtBFkfx8FgvgHBcN+mbrC/FRndMRWDw7XR4SNxftt8MFSOoin0b1yO
QA59vNqWSeCkqVHdWrry283r1l6XfSV58egRLfDAi4u9UUdZ955po2Mp1xE04/IR5LNEhMcYq3Ab
G1NX1Ve5NozNhW9NPs7XPPptM80X+VUuUUf7nNcAJk1qOeTdb1ABkWKvda+JyKQamKTOqh8K1wpu
XWo3u1Bxs+nBrOkG0RZseNwpiRV59yLU87VZu4WzHjQr7++lAMPpF46pNld14fTF9aCEEaV1ONvq
DS9kzbqamtiMr2r8P7ttr3a5cpBBC/CRQqWRbVyof78NcoXIJ3cmO+87LS4e0wwd62gFybMYk40t
jLqq/ILO8U/6t8p48CLpvBgWD+M7zYzNF3LzJPs9mR3+iYmH0uwKwEL2Hkkgw77A+ftZEV7U7Lyw
Qia874Yx+lbpNaUKKQz+05Wl8hjBRI4uaH9dhrYVPzpJ0j4GEv7IlVIE+Q8TJNMIqhkE03pMHNqA
SjqIPW5V+tPkNVJ7HfPJq/0yTfPkoaPdsLeRDoz9iY5iNhtl2PnPxhxUFXHbBpSbPzWO0q8b20hu
PVit7g0KUUbrO6FS47OS1Wnm67Hw5DVdmaj6t8mpHK2aSqup5096+ZhAOTZp0sdpdosVkYHDqvSC
n5bTNsW20coRG0k7NVEI6iNlHZdQAHZ4Lyi3QZ4P3irucZZ5sqsxUvtNa1YiLTbYXjpOhI1QGLnb
Aej6YVIS1fydRl3Sb+OcKu/WqxTjjxkHU5lDWHI9CuZ2Dxiqv3ABfwqLczlrRnrTEqPN91F9+ys6
aV6ICahQx9+ECLmLMIncxqYMt/Or2q/pYq2VCiNvNe7TC0+ATyM7kMGAz9JHpeTCNXAcF0sblYF8
BD1v92peb/UW/tAa7Jz2nV5W+bMGnYN+PtXP0ttJTN5pHJyPI59KByQeUKxRlMKBFd7qIm6N+RBb
eV6Ef+Q42OF3w5XuQem1iUQsrx+glSfJfqqCepNEbf6T22m8EMg+pVygT6kd0IoEoWl/KuvT2tMK
Hi7pO+m9totxegnXohgLw0ei5F4pJuHSTPfEJbjkMmBTTaSSScJNyv0RqI5XPnMrOYgaMdERfept
NY3VtdBdscvMYnj0rAoJ//MrPWccfwdF2tj0dSGp0HmFrbHsmLVZiEyuM3jvoUALEQxRl/nKTEC4
AH9b5lkUgWiU0V9F/oDkfikQoCp4EnPLeu9UimLfHPBYtcow/xfQjfVFPU0UnshW53yS7EXn3+ff
8tfBQa0zGGO9D97VspyukmaSN01cYciJ3veqQk/2wkH9VAf/GBBYElUPDotpLJLIzI2zLPZKj6a1
FX13Oq97CFzIxp3ay+sRn7bQDwQ1g7wW5rVRiTddCuXq/If89CT++BGwj8mj2LkkNsezrjtN0BbN
vPf8/5B2XrtxY2m7viICzOGUrKhgS7YV7BPCkuXFnPPV/w/d2ICKJRShPehBo4Hp9iqu+IU3lK1a
bXxzQueRCO8haLrxqh9tfRuYUfzaD8J/U4Op/5oYmZy6RiqvOeou74//fgq5G6UwZGSXddMka+Vh
ajrnpXDs1jw6XZdVbtfi4ek6PUI1G00pJ9qPeXSvtKO4vzwT51ua5YdU//9GX1weaG3pRous50vZ
Z+HGrO1ReFqAWtzKsp+fVcYBps4NOdcglqLuo6YOvdPUTHiixt91p1J25tQYe57G/toMnWmlzfPR
eGBX4Dn/c706cxjpbHN0nNF+GXpD+6Gmg71xxrH3sPjQfzVlFa5830dHFtoGkTGHFszLPM/vjlE3
Y3iHVDgviaiMO3WoxM8ssIfjpEfJGmnso2+jk06pYeYXQew8HSuuiAgrfIJfsJu3hn3emsl1roX2
5EqJ5OCwmxjaw6e3CSG4QnYz3++Qm06H1JWsxzYv918kX2mFV9O9Ejs55ilfuWI/OA0MNC8anUo4
x4uBCgQXR72Y/JdaLnIvz3wHBEYhbU38bQ9qNSY4pvvVjyiq6v3lT/xgBVVZsaHpYzc1GweefqLa
9FOol5Xzomh94GBoNUXY7uj6tJUH4HcrUcPyzeTUIztJAg/hEVGvZTfQDNVGSnDreknQfaznguyY
uLVqBq9+ISVEEU3qCs3xny9/5Adbh0ve4bTPWkJnZOABYzAqzAbT61cCQYm8O5AqDkdpgOdgxO0n
iWnz60Kjf6bEkMJpZ05s6OhWiSKP0suMj7iS4ONsuhz+1Fayw+hGZxbW2u0fLeMsdTUL+swVqsVB
pO0UOT4qJS+inAKxgT1LcUA1o8zLgshf2a0f3J6MRabE0Z/7qotnJDH6oC6Czn/J9KJVaSTrwMuU
YZJXbpePdgtxB/k+3XuMChanwumqUosny3+xUoH6q9qP2ziJwyv61v6NVWI7WI2Tf7i8Vz4adDYL
54mGdoc0yemBGHI/d2IsOF4lMgVPT6p+i+2yeQgCpTy0RavfFmoYrZzC80GRRKOYSQmfeJbNczpo
73dy6MumeG3DABpsapQdHSLoaDt7EOVNplYOXp5ASzeXP/Z8JRl3joCoa/0jAJ2OS8W6GkRgcSbi
RqvckoUgJKFk9PfyOOfbkwsUGSYgMA47x1hsT2ydzLTO2+B16C3nRhvT0Y16y/ymq5Kz/fxQgHtm
ui25AYzG009KRRhHOKeFDNWnN6OkRj9wXATbjGTFp68V8DxzMUrjzZ1RLqdDibIOalvW+SpHy25T
qZaOw6hwFLrgxg7qfHf5yz7YJGhwwNLkDuUuW0qi6X5hpW0Ic6eWa2MTWkPz7EhackydKASfh25M
nebdyhlcpllMIh0U9MDn1gUNlfnlevfCG4ZTZXqWh68yHee9puIPqOmYC4VjrH2hwtzAMBzUR0Ae
w9aJZXPlqvlo4xBazKWwf7z0xWr6YTlaGFeGr1TnuiPPZOTpVpZ8s6buk4aAXNr8j0o2EuicBYB7
iy/N7c6YzDJ9rYdEK7dyGubxnd1kkvpAhaq5FwW6nGvaUucvE11QOobUnFSSnmXrMC3iGAh7nr8q
fQUUDAvke+pC2s04ZMEBMY1h5Xb7YDzqBCTOsysZmfviIzPHnCrgT/mrVlmGC5Q5RD60r5tNP/b6
34gy8cqLf76A8ytIQwoZPW6apaAuwKAoE+2QvMqjOu3sXFgPXagZXq100yctT1g+6HUEFXQjwHgS
dJ+uIGFEHvQY4r5KPp2CH2Nckf77jp9Kxxy6wI/Lx/Hsy+Y8jphwFrDiEVx+GUKSoui1sHmd5Zx+
NWgcuQoBKo+vpHX/H2ORmVmkEfPV9s8+/t0pBD1WmPIUtq+anBugBJCv2vImQvCopXCtBXF2z5CE
U5udcyO+7AxN0+mwlUtfHV6doa5vND/EO7boja9DFx07J9qGahYfL8/l2TsEQArgMfg08JGzOtXp
yuXFrMAuIvVVjmXCl8bCjWirUiu8vzzO+ZrNdD5boViGeAaZxOk4TtzVHXma+trQo4BXq5riKhhm
h6dEdtaiwPkPO6mbsF6QsIEfkKxQ8l6ESUptwHlpneRPYmCLmwSZ8UC9P/KmIbEAgIaZB5HN2YpY
zf5c/syzagMNMqLrWcgaiVn5DMetDaaWtlVX/aVkav4OETS7JrMav5URbKOkEv2fAn3AH5GuDFe4
89mPajr2K3P9r/v3/vu5ty0NSeu5kA6jbGmDF2bS4OeT0bzhdYtQ3mRGfoXpfStK6mJji4xJKKNx
5GiT/iDpaQAobtSUQ9obVUzNOFV/NzFI+2MiK7m88paeIRhmigZxOFq09Nnm3s7pTtBCZDibxFDf
ECXSvnW6r/2WQFo9U/GuUi9RoLMNVI+2paka12WUdZbnGJIycxrzOZjQu8dqiocnWBjtsF1Zvjnc
O505tIF4duEXsFN57E9/nFLZSdMpk/omV41zG9J5elYMKSldtba1rz0cwd51mtKx3J5yferSncCy
q6uK/tDoAeTZQC8DY2U9l0/HPGMkwkQCZDUgK+b//90dZHXEiV1sKm/TmAxvRqnkf42EqqrOqn1D
lMxcm4X5LTqdBVQZqFHP8SIwrSXXf4BYlOIPZr1FeSXPFk5ZY3jCShu3DGrxNa+LTL6xglF29STC
AiPnqf7mZ3qHlYCS/slG2pa7QG3SaHN5fc5ngtLvnKyTANGsXRZE7SRHUaJV/D9xa/yWYtOn3Z91
/Y1vZcUhjaq3y8Mt72MqvfgKwMpnq80w2sVW9Z22hnahijfBI+BOckxDRCql66qom2OvZd2V3tvB
yuwvL69/g2LxRIUf3C6ZyelqQ5cL4JgxaD4BWcXzRt/T8nIgBObKXYu06X4wauVYCxi9lz/3g9nl
jka6gkI3nJBl0aWfgtIwWkm8oUfU/ywaO98EUahd6+0Qb/C9P1we7mx2ESRDVpRbmteONu/iQ4mU
5DCMouiNg1OnroaA1uugtWONOEfau9S1EOE19G4tz5xX7WR3M+6sFDszEbgnl+rUCsY0LcYQ8VuV
cHSg9+Qb4VS+gTcq795ndyyD0dqUAaexnHReT1ezqCy1s7M2fgNaEY5uCadVAkhA9QP8vbRFsqNa
s1T54Puo45N/wa9A6XwZHkGSjGiUd+mbIUR2qHzbvoYN7B+nEAjr5SX8eCgAuDw0yNcsAUgTpO4i
lov0LUjUcJs6irQbAlXNoCVSIFjJSM62J0AQA7nSOcOEO7JsuVGFjBRJqrI30IuBF8aDdmhpRu3H
sZPu0nxaK7Z8ON4/mzGk8DkN88e/u3blBlRTpIT5WxgZAi2IIi+bo6wOxrWoslxCslTXVqCTZ2d/
/kROw3zd0GJbMhjigJ68FFvpmxlFw70flcUWgz3TrdoYwI1cq81NqRsxPq9FvxY0fbCW7BVkj9g7
BBDLoGHE6yoSUD3fgnbIoTNhCnWoyz4K6XSn5t3ljfPB3DIYWAvucWL5M8OhTAvTRKvztymLtW2O
/faWh2/Yd6gvej00v5W75sPxSKZpvego6S05MamqtkGRDvlbW0XmgYJEvJmmKr3j4coONc/8Sjvg
fDLRVQK1NgPX5lbpvNDv9k6Jt7joUyV+m6xe/laKFg9ZuRjvFF0vtpen8jzkRPgLET3kP2bBM/BS
p2MpBfhOgqXkTdhlgc/OpCZoLtjmk1Or0T2W13DGIrkEOdVpX034jbu6m8qVFuL5BPMjCOt5PVAg
IQo+/RFUJUc5GnMOpzVFeyPOI+QmMu2PNRTxoXbyz6J1GIm6JFhjigZQJp3FeOgXd0UjTdlbPeq/
67ZsDkLj4SomaxOSKu0uz/H5chJt0ImlLEkiTRvk9OugCLWx5kvtG8b1/pdQnpCsiZzwqGvd2+dH
AklI2EFzHybfoggaOqMyNlLVvfm9WtxMqhNs+06EO8y5q/3loRYFJmBdyJ6CjgXCoACeXmorjVON
VIeUqn9FluvwhWt1Wyt2j8eyhMCLqM1jihXtJujD6EG2Qf1dHn4JR/pv/Blcxo2n0QCZJ/3dGemB
bKJS1yh/oT7o+raxS/Wx0Zt2n4ne2NRjId/Iwv8p+6p9AMENCMecpp1u1dNXuUnXrr/F1Tv/Gqol
9IDI9olLlh1aWrdAppVG/atKnbVB1gAKhpn52rfY1+x97esIH6S1r7hRXHUrQcK8Wd9FJP+NjYQf
Xer5uljCas0BNxlVZNrfYKDhJNp8elQjS1opCC3Twv+GmT+QeAQm4pJ9mTYUMbNM0f42YH6OiLNo
Ls5viMaoVRXs5NFQ3SzC0BtBmOk2qqUvGkKjx9BqjkneF9/BT1drnizLxji/iTPF4eKmnC09tUVZ
zB7awZFSXftrqvnvOk/9QwDCfccb+bO1IrtyFXT9pw1el+G3cgyhiYQtQCxMslcgaIsj/t8P4YWA
H0ElkpLn6W4sygz1QTXR/wJzDLe1E5nHMED5VOp0abuy8+f6w+l6k9HRuqUXx19nWWbbO+Gs6RYI
V9JsVDSoFl53fSN+obxTH6d6CjcYGPqbFLX7zSD5FLRB/bxc/hWL8Hv+YLTcSMQ1HcjImWyUIuy8
N0DsCFePaueqtZ37ouoR9SmVtvweVTos4zpt1yjAH+xCpM6YYYIMwg285E8nevSjXIp1hEPcQQu/
ICrhJ7ctVBikSKTxb50M9hZTNfF7wIUIPgMyREdjkHqvRX+19MJOLq76mmbbSnT5wXXE75nVEFFC
46JfIvid2AhMJ6mQdyVZkW/F0AZH1Mtst42twQsyf7gaEDhBPiQxd506YPJi1fr1OGXqVqNd/Xh5
ec73ow0QlXiM84oy7JIm1KhOZzZyHgk3NnSAMo7uf2VRoJvr+Rqb5ez+IboFLUFng1oxee5y72d5
L0m11Ql6Q2i9gC5HcagrUlGsXHRne46B0NRjz8HLBzu3WHurL4ex6uRBoK6bTvHWwQtA3SQNUmP3
Gbez6YL+wy66VVELWbn+Phh79mqmi0PvlBBwObatlloyaIpwTe68Y1b76a2ml6kXBEX2i8RseK5t
u1pD6v+7wU4OO2/KXA+km4PUJaDB0/3ul2bQF5PGfvdheI27iUKreh0khbgLUw2VtsS2Ghn4PHjM
zSiVsnOl4ET/DFFryr0yEmbmllk+Nq4a9ymJ8qAQzkUuOhWhfpeniM55KF80uguY2My3sxBK+NuI
2ly6N6siyK6MSOpktAhCAJmaKY+kDsqAnlTh+hCWw8HTNWG/IOaUPQdpgFSlOVmV1m79qbK1fEOd
eoJSVSFo8nx5j5+9uUQ6MElmEART4yyNhjsDURy9TlXhBtCd6mNf5mPloU6lOTdGWdnhEV5Xf43u
XJFuSxo2a4/+PPcnawNdBwyjPXcR4dEupZdNKGlQkXo8MBvQcaMLSLeh5g7vQPZyJ2tfTF0YK7f/
2UczJmR4tEyI8gDuLGJJUO2I/nRoP7m6kf/JcZb7mqGZTpO5d67UYcA4HSbCzhwmc+UEfPC1ZAiY
WNO+gjqy7CiSysWGE6P46I5VeLAaUcYHoaqT+NaEWq3f5ETs6UpecHbq6Oej/zjLlNLDhCBzuvsV
obdRS1EzAi2s626DXmLjKZWhpG7ai8KTCsm5rQDb+CtXzT9c38nakn2B15xZiKBeoCefjoywU+6k
mgYdppG7JrsaSH3ryitaTUmeGnQJQEPrrdIcbMwQw8azbKBGN4MZZu2tlfWEAjuyf/Q4KtQpv7bt
JAWuUqlA5lMpbYuN7TT6PiCwhnNY1LjekxAgTudCOxbWnyBOzHajE8rLR0sjsUYYiv6if+00HCvV
lTJLCbEJk+ppq6epHH4xYwpCm8Soq2KD4zQY3suHbfmgAN0CCMCu428Alpe44ZhYXyZHU596p90Y
6oOTBG46fr88yHK5l4MsJj1u+wZd5kB90r4j7SG5w+iGX52VPbXcx8tBFjlSE5iogUlCfSLNdDXF
E9JVFR7tNZXilW9Zks9MC/p4If37FnGwvsnfx+PalyxTsMWXLLGpuTCMQk1YE0QRghulcaVxY76K
H82D+u3ywixvneVI6ulpKKG7W3LFSMrX+ArFMGNr3AZXWMRcHmZtzhbhvAovIYcjqD75t9km2sjf
+6OyUjpaG2IOZt6ljWGvN77kh+oTF7Wnb3w32Eq7y1/xTx/+/d2xnK35LL0fA1skrSj5jPJ3+aXc
70IYEm770MEp+BNKbvjsHMVGOiJrZ6xVb5e6BqSBJ+d0GS+koVTGTc/3RWJf6Yfa98b0Tq4bt5KM
K0V10a75YthboR0VTXIlowQ8dJTk66ne8Zs3Pfoi5g+E5GrI0JenZeUGWZryyRANomRgDwXWS9rf
19nPtlq5Pz48EDwX1MoJfinvnE68GhD5oRfC/ondH+mV8sv5JTZilx8uf8mHe+jdMIvTkI9R6AQx
w+R/40P+Oj5Lx3H/vw2xOAmSWTRaSmv1qd2K7bxNR/ez0fS/nfLuKxYnodGgvk/JPMRVcSOu1GN5
jNdOwjzhZyfh3RiLk1AFemFVOmMoXzPH7W7Aj2ECV70UldtqXvxHfvnfpm0RL9TCkaUmZffnf6dr
6VG7yvZri7/sQP93wt5907w73p1uK1aCQkL6+sn/Vdyo+/yXedfzbl911a55DB70yW2egxXDmLUd
t3gYmzgfqiBkzHH0pCez3EiF5/wwH/632Vu8jFkhEtQomb1+Oxz+23Ta8fIQHz6+VO6JlylPckxP
Jw/XnwlAYaw+WdVVLn239e9GP7la//N/G2axt+Vc+Ek0MUwRbB1jH8VXReGF+sohPSs/kfBDjSIt
hF9K5WeJ7GssOPJVIk8/ndoOMlcJh/beB4rZQWmHRL/LsxwVRVS7woM01Em2idGV/BvGlU7YgWHD
7899NeARegUgSGaVRQQeFrt/7IdKixpf+WnHCZZ08pB9rYiQCddKzSUfHFYiqXkW35/uGayCqRBY
EfBNlLUXQBlU4fg5sRP8Ekbq6K4fhQkm0761FhYuXw6if1SCoLmC7f0nCnG6adrBRzxcV/2fXa3a
ZeDZhRHJVxZFAF/xaKzVn3QRA/wDxogYF1Q/OSZKGacDJkBrQ1ElxS+tTA2Pc5fJni3hsGUZE47E
UVOsiSkuDzg1BZ6suZKNQIfmLIG2DVUtcGJa+LtWpfB6CuLwq4nP4i3iy/bXKZ/ymwRywUrR8mz9
5kKGAmuB4inKU8ueXaol8iAhEo3aqApihvR/j32B6l3elWerh3b/jAoAdE7Fjo7W6WRKhY0sfKpk
vyupdAoPufD8uzM7PO+Bw6QrL875J8HaoQoFEoG9R2Z+OphdUD20UZf/XZhZe1NhJXmflcbaxM3r
f7LxmawZ8qYgfgT9YkmCknxklfTYNB/CIO92hWQat50VKodIpI/UQM2DhLlG4UqS0nlT2/Urmfiy
ZweIBXCWTV4K7IEayJJVb8hJXEqBsB/KgGcBWu5gV7+tQQbknuVBiwqvXYUhuPAJxvEPlDoz1XFN
IWLpLU7411YmfXmp02meU0LTBppFl2sJmCsTB+OCPtYfxs6UvsB4RTy4owv7VNmp0u0Qu8kBO13e
VWcHhsFmIyq2Ly0gakCnC12x+IFtpvZDobSRR8HQd5G8sK7QkteOPnjgWz23ypXX69+JOF149KbQ
A4X6NiutLhFEvPs+avm6wHYKQWr0WeLayvZG23TiPkVPxbqumkxXNqD2q9oTqFM7rqxzzL5XSGAU
b3gnt6Pv4Wiso3arDTiAY0iU1GZ9laq1UWzI65su9UZBOe0w6nWkr/mmne9dXiuK5+DCkR2hmHk6
ceqA7FkMN+qhULvJ3FaRXie4e9aaccgcodk7LdWVZB+mnZztTITwxB7lc3sNIL7MKAF8UMGaq7js
HmSsFm9HN6dhOnTwB0SGsulbLzWO5uJRbmrHAIRcuZkq6nnbXEZje5uXheHfX95AZ9fSrIBCxRoQ
I2odPGKn8yBHhW6Espo/TvEY9rQPomHYGaU/Bm7WmmLtYjobjncSbCDMX9BKCkKTp8PZorLwBLHi
x2RKEmo+dQZbX4qgwLvx1H5SdgPoNuQbGkQAq3mbASSejtbH9NqMoJUesMMa75NWa70i0bJ9EYve
tSdqS2MSDRsKdvbKuTy/m/4VCB0qZvwF6HCRg1GlMtCySapHLaikL1XqODd6Fzlf8rE1PD5av9bi
VL1XfD34oivBX1Vp0pW47Oxu4EWbuY0zuXF2AFnkZ46RxrokSqJxHhtK3UXSbf12FmrteyO70kvx
M0RkbXt5Qy13NHpsysyRgXCIahlA0NM5R0i9jDu7Hx7N3LJv/IRK4EtdqE7ihVpUUUEH/JPuR73p
9/mIhu7KxJ8PDxzGnvX7offPsmKnw+dZk6qV3RpIUMfxXU0b+L5Pe727R2Z9+turVmNuAB3XzRdb
Dfo1LamzZaf+DRsCEAeUAVqSS0KE3wlqn2Y4PvZkR4oXRKqN65ndxldah1eOmwO0/5LVavE9Kmvz
KuvG8EXL/cFYuaKXb9H8O+ARwASZYZcU5U+nQTKU3hnbUn4s68YfXaKEotr3apNUqPYJAQyqTYsV
uM75mOipAbhi2LnjtrxK2iHFkgJfgUcHH5dNo3fO16l00EmJpQ2QpDUl7OX2BsSGMRIiLGQdMgp5
i40WG82k1nVRPUYT6iZB1/S3KJFMO8lxhOqWhUrsD9jgz+XtvYysNCgT4IjRgmWfgTJYXNgiNjT8
CEvjUWvxup41OaMnQx+1tYf9o3GotyNxONMzOMmnC5i2vR1WiBRxUXZSeDX5UmJ5bO1KXzkwyxuZ
DwI+ymUMjIWLcslLrrFzQVOuVR5FPNRurPj5tkfR3A1kP/7s1TAPRVgPewHk4Rk6xGnheeIFpTyi
/J7faFNlXbe97tObZYtCnYg2TZBPL0mHHtPlVTvfmtADZ7s80Doch+VVqNSOhcCqKj/i8WbtsqSy
5KuSsMl2S+LXH1qL29OnR0SngF4wWxRu3bIA2ceZHNedLB6tIK53vmk1O0fJnK2NFotrwf78nA4S
wCOQjnOfZGYEqFx+p/tFZAjvjFk7PUa5muyduq6hB3flQaSyuS3y9vny551tT7DN4B1ImHjKKbUu
hpOdbgIXkU2PWRyEX4ZO07ZUuNbElj4chaianiLwPy6W04/yBe4LLaaGj44yNJuxTHSskYI1X0zo
ovw57+NZ+qYz9g9MI6Eg/niLQ2102dQi6RE++FIlITxYjVKxMbW8jF8Gswxr2Q1iWByGC2CudIhY
ozDInqeqM9JZuR6k9x8QGfV4MPvExg6mSQJcd6MMVxwvARzmvNAGscbYdRCN8J81J/K70pMCs68c
F2B4K0VuOpjm5GlT76dfay1voT1nQ92Ye7rPLUWuCKaM4vVjFRjYsGI0Ow4IBFtFei0KHy8Fl/Y4
Vd99XbM/Ai9qJs2k0m5jbXTEgQbOgQuHPLGBiFRpR1NcS/SiMw4tpsSYiYy5WiqmG4Dkji2qkuCH
3K6HTHLjRDjpfIFrolX9BuGjoYy3Rlnb8TX6aUH+HEZqnn9Hxy4IoyMWdDqs7d6UfdyfxmwYReAW
iordkBsguVNKrqoWCSY6ipZ3rhlIjUkvsDfK8khVQ4mepkitQM4GfkHW6k59EZgtyQO1ikMqG+P0
tamRbNqT0dnxX+BmDiYZukCR8qtvjC0lzwrd1F2FgVf4Cvcry7YhrjYkpTgsWvxJgOO7q57Hw9+R
eJvR33xoYnlXoj7Ue0Y5deajhshT6WpGrKa7Icwn+c4WetDcqCIxQtx2tKKNhZtoAXJ2GGgoyL1Y
etwmXxrFT4C+DC1e0weo3pZ0EEJrum86iJgUjWWu+q0zOIlxF1d4yfyUZYosg6dEKXIhHuwqnYaq
M2S5OCqqlL+h7l3MCrvqEG79ROvBdAmcaPaOk0nyZlTrof6O82Gd7UfC3GBfUJMfj4FJqLcpBs2P
Nl0WiHpj2ZLQvd7vk/66FVql77GTcXqvKjXsoXS/K6orzDBN+3tsS639PPqjU01e1AF12Q5Skgsv
rNrA2CMykwawKEy72xGCwa0w7FodvGSyq84d+bPDTaeATYk9J8RZBSEc4NjW6Kpmb8cVmx2rry3C
GyX2gXgxNuOdFEjSdEU3SjRf+65Vw5+dWuvGvveBdDxMHYKB16VIht5NE+SwfosIF8Atni1tmhFN
1rPFHIW3Wv4BbQiYt2VqgWlvdatALxQVVV3bmeZgpbcAQvWZgGt2CMy4ojZqOYN7M0Jrd+0WuStX
S/y6+sFPsPvjQNadHKKyc+Rtq2tD+i0HKlu8lWS+MUZASLDcjbZSGrIXot4FnE7tkSJT2X6YA5WT
PuZeEVvGmHlyolQ1evpFnqUblk4LcaybMHn5UuiB1YwoJPud/6vkJ2EgJGEB5xubpNYRC+lLIFO/
9W4YfChEmkBcOs24CG6j2E/FERpqaJteXjRRM3jdmDnTmyxZSq64YSaiyXCTpi5NDOwwzuzxHQJ0
/ycDMhE2h1iNmImNWpIH/YHNYYfbDI6U83L5pVjGFwB+0chGiAAFUiJie3GHA4gvCo5D8lRgevbk
BFrwB8fy+l7VS8zwPj3WP12cmREHJHaJRNFqbADHxoqeWjRPD3mBPvmGSmnTgTot7XIlqJjfuPev
Bl9G2YXSEzQ8SntLrUNVHyV8z9r4SelzvMaAYTnf8HVt7vowTffY+ak/ibtidVNYSf50+UvPAhqk
Vv6zdCWzpfK8CH7ZHBHWfon0Q0nqzHY1GfSnl1TVcGsmIRe4nBXhJyMMCAaUtWCCziovhG/q6WMM
dAnMUyWlP5Uxhq5mq03Z7jRZWNOzOorW/1IaUfXZbFKfA20oOGQxIF9gA5wOmkXYYjhVXP2Mgt5x
vNYvquAN0kpmX8dVx02uxpHVZRynqan3gWoMys/LM33W3WCZKSIQNJBUAjNdmlGFukFRhgDxCd17
/0dhRpQudtAXAx3kr4RQ9y4RSex4uHyqr3k1igEaFjyJ1vLUSR+U+87ypWGlZv0P1326+WZxaDYe
RJ55YhYboE5DmJyikh/Rxuu0cB+gdIW+fWYTmdxxZw1DsmtGygu7zo9ayitZh3/Ko8isFDxc3SV1
jmy5jEOP55SZLQ5gnTJTbLCK447Rin5VqfPsIqBYi4k9EmKzCi1G0qdL6Uj5KDQ/U58HhAvNfWqV
sXroC4dIiAgpWEs2zlLx2UGCyJGAmGIsJZBFiBqWnPlwNOTnNJp07Quld3XY+LZWF7twKFOwU71g
O+9VVWoixbU4MuJOFEav7SrDwiXz8j46uy2ACBMsy+QCPKT8pNPPH0pZFY1uhc917VtbJYkH4HLw
AYxIqTfqFHQ7fzJKb5DibKU/tbwryI1n8QkSAyph/POi5jZZpRQWdho8o/hDvNlEqPDs57KYj0Oh
pP3sIJunn6wFMCaxNH9jtSFDLdXL06avp5T499marPgIcz48mrUjfQuDJjqarZrcXZ7defZOjgP5
P1QP7ihufcoei9nNJKVq/GSon5Um9/FlMrv0sQlTv9o0Za5Wbj0ZUAS11NdXmhDnu5o8CBw6tUwm
l/N4uqw9fdz5ZhqeDUDV0VUZOVJ2G4TZFG2sDG3xlXn9YFfzjdyDyDbC9AcAeTpeRocs7bu+epZm
gbwfIQwDiBalnWHPMgo9uqJCgAZgjldIugEG3AybAEnL0LPzMF4rUpzvLJ69uXxAAYYy8rL7kMap
HcRdHzzP+NTNaJj+sda+VJbmCWpah8tLfD7TpBhwFikdA7uk63P65YOvIkdej86zjb7DQ170yl1U
mIiCy0h1frs81hl2iZWky4r3GSMxkcv03TezxjHbSnpOm0yQXCHma9Whh1auQys0L5J0vM8J8NMb
9LdkCatalBIei5J+3k2hSUI0NEVmRw7awSgiK7uCXES+icciSK5S8GooveNiZjwEg91/v/zjzyaK
yiMxF9JTFMBpTc+r9g6Z0Qgsb61MVp7oQFnBFfuh/GmTDQaIKMSmtPnsaGhtIIyKljYNDOoPp6Np
aSUj5JuaT7oUG0847oIlMyVjW2J7ubL55719cshnWQ+E1yCvz5Key+LqiMgcnrmmMQNPlTkNE5uw
nOpDio77ZhK17kY0RI+8t9FWTHq+EgCdzyuFuFkpnqoy4F9zcY+2BlChOCztJ59EJDxMrZPFvP2Y
vVwLITvSSnh5drjQm5l1nJHtnoucS+htizgrfU8ZoWmjbTy9mzQvaoW4YgpqcNxZtAKuWY7HrgHV
TIOazjuNwqURUhziue30svrSqeadbXfiqorN9kefp0+kQmtm4WejQWGg5ALdGSIVWcFiMou6b2K4
icMrsH0a7lMlY9Rr5U64V60iLLYj8slrVcBlOQnwhDkHkjNnZo5mFxFs0jVV38aT/Oo4fnYHtyK7
biOrXDkQH3wZpSoYuVxUULGsxQ2NH2yY6XYuv0qt3z0anTFs8VpINvmIqqSrSuXb5w4g1X0ZdDZF
dxTKENdZFK9aDM2HovDjV1zWZbd0gmTbdWPqdlE5fTKSYChcYiD+z88PTa3FBFKBYm6rpHnNBrPa
y8XU78n7bgsix1sknzr3k1+mAnkHxDOTG2jjLRvqRK9ROZrTiBxoP1t/2M1O6CLxzNxcM8Janm06
r6w3MzlX9bn0F9txiGYgg4VoUG21OUby6XQMkY+4CfBxfrz8VWf7g4XCHwHtNR5OpmwRqiCTa47a
ZLSvY+MkzzZCMrawwgJjyiY4VMJcecqWkRHbnIeZsiYwCR7PZYfZkOmyV/BTXoVVWM8ghgyKZ4Pc
47zdWkO2RQgEnCtNFkd88r4kXZTpbJv8t8SA6jLu1PtCHic7S1+dnFfOJXLz3YlEzRs6bKtX9sr5
rHKfoBJBjMvOxPv19BmqzLLDF9UYuU9M5yDyuPtrQTd4shPfeGhFvnZ/nSGM4bzQZJzlL4ChgB9Y
DEhtK0igGEkvKPDYw4sJrm06SlYUAsayk8rPILlNY1yo2wmfj/5YDCFOGFkZ5sFx9A0kE90uZDNi
dGQ36abpwihrcC3rs6i5JkQHpKzIoSy12CFpfqq4LUpHlpdE6DBLWKNWLU0TdHKKNbGu5UzC0aWb
MPN36VvbXO2nMynXSpqOJsrko6+M33JKl4fEGcstalPxT0MZ+5WVWx49aEPc/wTR9A7RbFgW+eW2
kHy1rLRfqC1FHoCWwZXQJtrHdLzWsublCzArSvF0z+Cy+UZZ8pPzkDOgkwO/oEXZmW+F7ETongnK
F1KyaTECyndiKqkfq5HBa+h1IcjHwQ3LmWjqOc3sZeFBFou0aFMD5NIxjNGr1uX6xVBhZWLOKg8m
lpfwTMjwZ4LvmZcKL2fQJX6RvP4fe+exJDeSrelXaas9eKHF2K1eAAiVWlBvYEnR0IAD7pBPPx+S
vNPMqLqVU4sxmzGbRdHIyoxABIT7Of/5xWAHavpudiThxs0ylhNB4oC42s7KpF5+H1PNUsRFY51/
n+qqA3EsKVvTQ8N2X79Wl5wtKOBdTCU37gxUT3zjzn2NnMTWkkQY6qHVtDk2rTHYL5WqTvhdDFGJ
lxMwTPaaLeZ53/PjqNt9SSXE1PU83K9O+yJxK0c94FrW7P1iyo5VE3QXrQnq0TvTeEkBMe5tVu0I
2aJ1S07ra2z0sydj+wywrCg84QtSgD6PkX4prAd/7dvEDroHMZWiiDBhM/yoHhb/4PXSv1HI618T
Pv7JyQY43WwaEHxCrDgDMTSBL4YcjO5hWgiO6Xur2Rf+6j1qjlbuRd/pcbspHv96h/rTg0KFZOQG
tY9a8OUKoOWwglQ99Q81WUGnjCHFQTe6/BrPtyRC3TmGWltMu78+6Nky8HxymUUDEuNLBgX0bNnp
HF8Auyj50JZNHzlMvSOShdcYcemrRvJbSfRLI/F8rA1QZHHbht7nKuWq0HrGG2b/kLWa25wSTTVq
X9hL2kZrIzFxlubYJ7vF7waNSZTZF6Hta6ZCumak3d/bJmGpsOyBWOBZAFr1B2Loiq5tZhDSPkxD
YSFz86ujCnTmJ8lcvtJSnC1/Pw61lQEccctf2G7wX25gHH+UOekNiTRVnl5rgTHuhjZ7rcw+a9Oe
j0JoOMssO/9mxvjyKMrIWXY60TzM7ZJdD638utba/Kj0NMMjyul3Fk4jhIsV3REi4ee/dxttZxNQ
Hj9bVmYIimeFXKGlXjGmdv6grUFxz/6sRUG7jhcY97WHvz7Un5xNtmEKDmBx1sFzv05mTnOlOXX7
oI0YJKZyVreEE5RPf32UPzmbGwcEJAKDFoqOs2tW1WVClpEmHkoDcR6BbX1UJIkbW0Hm7cbB7o7j
YjtMVaWsoswbX1Pani961jZbpUrd4FSa/HNiARyyuiLiVT3Uxprc6YlgMK1buV7FxAOIz4kl9Fca
0XMTAW4gHkxaDbqJzZ3GPLuGcDhEmXXm8ECsqnaZTemc7qZVk98g+TRpXDEtvWkSNXzF8286EaKi
fR2CrP5qYDX4peJr/MwK+4+v8//AAe7ux9Ig//mf/PtrK9Dtppk6++c/b8X35lH137+r6yfxn9tL
/9evvnzhP6/zr30r23+p89968SLe/+fx4yf19OIfuwZD3uV++N4vD9/lUKnnA/BJt9/83/3hP74/
v8vbRXz//bevJNur7d3SvG1++/mj07fff9tMeP7j17f/+bObp5qX7Z/69vs/TrJ6ar7J85d9f5Lq
99809w1sE7zLwA144BnVsJtM359/5L2B3LpJ0vkpHoDb6K9pe5X9/ptrvrHw7d7CAgAzGZ2xr2Gg
/fwjgx9RDhI3sdXx7AS//dfne3Gh/n3h/tEM9V2bN0r+/tszT+rfSz0rAPb1VHqb5SNiEOrLl4tR
0TaZYQ+NHeVeLu9lERgnu0/fJr5iDD0uySnoc7lrFUGbljGMl2vA7kMulLrI2fz2BpwHQhOzR3/x
Ga8b8ps/eeoKeVV5PxveKyj2yxXlx4fdShwI+5AnaQ9fftg+Txb4egEJ98M6PBhNvpA/3chX6srn
ouH8nHD2KeACyuE/tC6TLzb7kMaK5sSQ77GuNbxItL3/VlitOyHoFi4mFsEJpsbELNseuods7GsG
FoTdnsihlyRWGla9LzLLP1pOtdnD4skXBlC8MjxSgcbCYoFlPxfqRu9qdVN0XhKKxS4z0hmKlcRe
U4ux6HEe8c5N+8jGCnwNC4gs8GLM5JtdTxaRrGRRPmTClD1Ti7vZF9rXNggKBU1ZjJ+Dsm5fSwU8
o7Zvl4D/togZNA2kkJ5rJ9VUrbZTd2akyB2Zq9b4kMhGj0VfeeqYTXoWZcQIWSHwlHXKU7MmQK3P
pgfAJQbMPA/liYC1G4Ulmr6DDGve510T1EhMnTpebOs184XnxfDlxYRri1QHHJ6PDuz08p5xx7a0
+tk3Iq6Q/CqKttr3hjHslnyVN1aDSC6xF7FzZr/6UDneEhnBZOymFnCFQDZdXDKyXL6ZNJS4J8zr
dElfc1sk0+1K+MOEnaOXv1XKHImZJWFPIi8g8KzBhaOPf1lafj66vz6qzy4G59/Exk0LFwkkcdye
L78JQyLpS56MqLdS7VE1SXXCLhqz48onXKfPnexCN0XyjkxiR+HEsbqhu6b93gMW5dSnnaeFk6Uv
73VYLe+TWoicgXE5yVAlMnvAX2C+n8dhmKN+ha8xL+MiIrh7icPL5uIzVGzC3UQ6+Lum1jrsi9bG
Jn8LxgLHKkfoMDajAH1q/GhY1FLFcp7F/ToptUs0MXSRpy3lHE9e9hbvg+QjJglFNAKOYw3hiadB
52MXDgSneA3EcMTiAO7PXPvap8wc+uPCBv9NVkIL1VxlfPa2xp8WdUJwjQWndjcFnrhtSb3Lcc81
8vu/Pv3P9mvnp5++2MXy91nHd95qdHXfJzqk5a5J++9w4sojU9AeUoyf5NGc9m65m0xoKFoDvaYx
0mAPwmI/FJMFn4swr9CVejTa/XiXe4Vn79jnjbcdjOgVdxaru03ZP2TkAnM5oT+lxXWwbCTdbk16
/NkMsVwPSXvEa6Wfwl7kXCIdZlI0k2YRTcZ4tSSQ/yKnGmxepKk8Iteu2mWYRDw1jTa8r8Z2Vfuy
bP2wlWl23fTVCmnGLYtHRUPnh3OCMYqlF8ii5QhExJdaMEq1J20hj6MMDWGLIvSTpaWxtvSdpcuS
jtasL7W0ltcgg467NytT3KzarAPZTNlFO00zDxJRApghVnYHYsgvRIObW3e56d5q0p/jBq5wduzK
exNKdh0GK0ZhYkn3jUi8D+5SO3Lvtk722PvoKGMv1y5ZA9UUwQiK+9rw37tdNV+RW1A9mGvgv6aF
2a7s+ZWHOvocwqdDtTyDsipzLREwKDMaCPkiGqFnUEVpdtPhA3RYJ8uNfaeSX9o1e7XU++OORztC
vY5iiu76DzSGestmqyfEdlDiWyyrxPypQL902TvmpfTH6oSVXXdwHEwDNr9S8kRFbOZDRvPS2btA
cKtM0LhewYmeO9yzM4KdH/62jEN05Azbx/6lUTJmu2W9XIwomHJrl9neuEVr92GSQyFci2mFIWG5
kVP2VeiMWsmTn1bvGHqqqCUBJXStUT8MfWLFnkz9Y64yM1yEVUYyy/oT3Ao4IlVjfaV26mBjADH9
9cP87Ih7/gX4+FCtoQPrf/CUXQa77sssMCLkRcWV2xTLvEsMc2mOSWk8VquFTUaj+/l+rVV31Kta
UxGefLelEP/K6iKB/91AgA3HJm+xB5nYpEOn19ub3i7bZJcPYxALVxhXPO5lE/adn7HHGZl3XSRz
Hjd+XZ0s3NofnKqab+om55bSwStZRcK2T41LzV1WjBemwL9ElmkXEcVGvpd+sR6h+4x3tiWXj6by
s8cqIaMSuosJDmdm4xhp7mo92CUEFq935lO1Lu6VrvJ3ELrVk7dUQWwsxKAnRcnqNS5Ztr7SRp+R
b56LBHScLJNApVshdTZyKVZlGgucgIiZ8Po2cUjxyXq72JF5a0b1ajghYi6W8a6vL91ZW3bTMDs7
0GsfdyZYubpGsHZWq/7K1dzX5NjPiP7Ztd9I2SCHgO6oMs/gG5mOizVkG1l4rMsPXWf5l5oGJyll
DN0ULnwl+PkHpm7GbsjcFBJo96kDVLwI/KlA5ZYHYQWPhDUMMmenXO+goD1frga2qDIt9oaf2e+6
ZXXi0s6G60RqNat2oZFiHjqfyrEtblTtZjB8hvoISPoaAPnH009fzxbFiBKZMOPDs/5QI/DXr7uJ
L2iU5l3KLXmB5nOI9DaRQDRef2ptlV8ZLeHKuh1bVTgGEGhdd+QbDETepoP7TWebee2xO0NsuTH4
ZAFGg6wZ0PEBdF6uG7BskgYDbCMySLS6I+pl3GlLP0SGN55K36iOeY8UkqhPV2fnMuyLeZiC/SvP
/vlqTgtGSBmQOsjhBk28/Ay4gau5Q64bCTF9dRgxHElrNPYYhK2vLJNn7lDPXxctH4I+Vm7kRufo
5CyXQqtgt0Yynau7sfaC93wxKnjP40YaEu1zvrqsjqpxxJ00G/mZBPL0PT1/SnzjbMpwdBztkslc
rkIvqIwvZTscgxUkFZNvEPpwXXQVroSxHorWwsOtHS3S6Emol9cmJlNhj+WWCPslEE1Ytv1TQ5le
bYOT7gIqKy6ItlW8wkJwtov44vki1YDhiMncAmIIMrOXJ5hmk7grEj4ibKZVDMW9jvBGaK6mzF/f
DQsurGO7dA/LbFqnFcm+CuVk37aj7dWxGCYLb8Ape5SF5/RhUY+YEyZ6Jr4mfbA85mt/qQ99+7bu
GynDSoyoDpYaXXNnr/57tnBnP2opvBIYZFsSxTigaGaQtOtcyaio6uxotqs10sa8f0Rjrp6mXtO+
6UGdf0pb1/9YTaV/CZPB+zIp2yDJWbjldTqS5xwaaiKRYHBIiJBZeTJWRWZD3VWlE3b+W1cN80cx
G6R5B+07WrzRAMST7cE2ilur1pOdk0kz/3E3/y3o5b8FVF6AMH8J0PxfCL0Ym0Ptf4+9XOVflqdf
MZfn3/8BupjOG6gMuChvPpBQUrYu9QfmEgCeoNlkz8dKAT3Qxnr8iblY1puNtkIUBawRDBa4rX9C
LkbwhsR2uNmolX789O9ALmeAIVNtqjk4eGA325zEPaudJFo4mTHACwlg7OhU5IwteaPld56R9o9e
786voCYvn8ctDxZeLlXk88oLbets0XVk45TumEHpn6si7g1bi7GP+EIia/LK0soj/uLZZ6kj5Scg
FJW1jsH2H/xeocFVBQnqRH6LxUyNHU9PkumPIrA0YuEiqxubBhQWDNLYsf7oxZrFfq1TJ7IC9y5q
BgrsTJU5lZlRpMchz9fgkDSpiTYUk8vkvnItcYOfq0npNqV5LFunfByU72j7yp8tFWskh1pXbGh4
umZVMIH6GmIICDKrjfbrbPQNAm40F+nB9VYUGqGpz213bHLp0HHANq3iuiwTFVe2vwy40xL9fJOw
V8u71iXicqc0sZTXhUjnr4PI5WWPsaj3hPCnta991P13qZMn12Lx8q/VXEEtbDAinELHlGKBYesF
q+1GZZFK5YRrUFbtbVXg4dGuM11FmHulxAVaKc5g7CbkU0DENaD7XDm11xNEL61qig3i6zPy05Ff
pcftpv6apqNRfWq0TFlRP2l10V3Oy1Bh7aszrGsZlyy1celn3SyWkIRcH9WWXRqrW4Wp6UpniWn8
7NXaUcc09nyo2rosRKhybGmKuBtEO33ssmLqrp1Ua5q3/tQukxs2Lc0HaFanj/p7b5pLuUTCtLCx
ibw8oX7f+RPePaj7dKfV+pByr+kJVEnwprT2su2mwNqVuuxX+6KotUx4t0pRA8r7XKs7r4oF8A4N
ro7uy9fD2gas2ZoIx1vvPEVGdxnnG2O3vkWiNugPoFFd/SEtgmKVO9iEBHYJdEzyqWq0tgt43vxl
uecLQMyJRSEHp4nK2pY9e4XIWpxpOj3D6iWE3MAm5VmDrO+wS7NvE+Voci+NfKzj2V77D126cBN1
o1xqRo1mi68iTjdNbOVD4IRF3mdj7OaVReOr3KI+jsRV+BGoaJLuJ6/uv2L1gDEjQp1iJJlVsPOj
AGt7J+Td9BG50KiG9JZWOk+j0UyQ82ic6zY2m6LJws5DNg1GGHgdHuIT8CJqdp+HJXDyo7Xxi2O9
S7HbRb1v3XrlKLmaVsEJa8idtb5NhjNtLse1096Qh+RbV9U4d9VlvoyZNYaQUzQv0u01mx8LS0l5
TLpu+1XsbfHZ5Kkwb6hdiHMISTt2nR1GpIkZl25Z6sdiYWMO89RzxXe9rezy6LTEPF9Kl8QCelmj
J1Z9cCqkrfl8ypWw9Quh5WMiQoR0erpe9B24/7CTfSl7A8whwCBln8xKc+t968yOG6lyrKGHMzkk
UWxzvUXapy9IHQbRzCgMFnE06XPscHFFWcdJ7ixYwJqZM4RQKpo21FHplft6HKhU+sJpjptfjL5P
VUP3KfIJYdMWAB/clWjB5BE91fS2NFIzvU54kKGIM4IxHtPZ5vYllr6yi/cttF73aJHgPmcR/Dmn
Kz7NjUaCcSSYJqpr12/AFcnG1vLjIgsHkNdGHhjqbq67kVVkmrgi2l7PTprpV92hn5LsW4Mwc42y
1anN0MXTJY/QA6Q3S9pXVjzjffGYG9WY7R1XkBwF17m7LNcZnsi0Ts64G+vBGWOTbaCOSyMf5kfu
yglJY+bQqEwaIdYztU1FtGZozwFL9CdIBKIukVYGgNGflo0u+JBkxurHjebPS/s5Q5lvot/RmjTg
vpwKnmaZxrXIm94MUR+ZrcvUYPWH6VvaNQ0MbKCvJGnll9WgSzVTHG88Vc/fZjOTdffuuRT4/1XR
b5hp/VVV9K4f0uFp+bUuen7Fz2GUY71BbeDgFO0zecYol9735zDK8SlyaNdhwJF6CnOerf1nZaRZ
+hsGTSzWdJVbeMEmp/pZG2mW/YbXYOv9X2/q/p3i6GWtgm0s5HW6MiZmiMOp0c6as9ZVow3eCCms
bvRPEqPa/bCm3Vulz9lrNqLbe/27T/l5LFR3VGJ8LbQ3L/uURddx0upIhvEaT8Zl4uZ3Izf+nviN
4TCk2vCIAc4QOX32GnPpZZX088gcc3Px2saCZ0g+ZUpXjybIGS1KG7ZOjQaY0NVfLvzdjy/yYl7w
Z1+PyIuNkM0A5FyXVduDssqWg+SO/wjKylBivC7X+K+PctbS//wuvxzm7IoZY0uIRsBhpn7Mb4Ym
9VF39tpbAd89h/glh0M7e/YSZtXQhk5VfsjX5T6b2dn++pOYf3o9IVSixIIXBhv15fWcKoMOc+J6
MpWJrFhG7bUW5Ycxcg4Gfxp9NO2NyAz7qIpU7N9PEeykL0UkL6zQO72WWvWn1/iXT7P9/BeItGn0
3LW1ytqNU0o2juNcadhu/81r7Ok8qpt9DReYMfK5rIdiaJqSobF2rimcvWZW1Q0VqRVm1vyaoeX5
90GotBl7oPVjJk2QytnZBW9Ma1MVBMfnjoEthMkVVcp75XbCW+nstuU4Hq4eSGaIhwJGOAPbya1c
8c/iOGU/Q6WwtSVbjybVg0QqnSXNwR6HjFFzbtlfLNzM19B0IVl8VilD7hKZmq/GU6DrCbFuE/PI
kEy5RBxwAZzL+3LsutSm4tftW6fSSmTbljDyqA/Y0MDCpOFE7GseRT3KP8x3ZFuhv2+E294PmCY6
kb0sOoERxVhS4GqV6V/XC2fmVJTCicq8XW78zLuvA+eqwPO8CKuO/LlQKzsvkkE6G/up8UY7nvxh
eedRtLlRP3a2T0WpKeCv7U/sl3IZgJjOoni0zAZWbD91WO/7XdcGeHo2wfukw8z8drCGNDgMW+R4
mC0A7dDnc634WjerrYfDJIxP4Nc4ZBMEoJe7NHGAtbVaaO+3UofgvUDOcZ82sjgo2877iFIxlft1
dTIz0mtk8BjU1AVDOdi7YZq4MiomtMokNCbWxzkzpjwm5E6dZjgwwzFdNe26QrjNVKhV/jeGBMK4
DSqCqeCGpsqk5U3aik9DFbJz0AVd54ggusPkyxEQmCL0W6AXM1E4HtjUZYpkNIgDb5HJfssw0Xcl
c6Qnq7CcYbeZNCz7Jp+ZJpWVJKoDul+zqyfZUGwlqXFn9iaadddd/Luukc2dmizvvifq5YvDM9JG
FazMh2DMjDGcsoBmLC8tRqIJlPoxtrRFkpRj9diYO3kwhP1c15SFxAi+JSuDicTiTujH6wxiUpgZ
HVXqiM32V/ZPWirmcd2n3G5UzUjDzN7WqeY3zIZ1m/TiNL9JbfKPQh7YtAszYq28nfA22yGl0uqT
HUA5wGNi1hjsab74F0D9ct0leUKXJ+RdVq9rF045M8fI9IbxdlpE82GpdBbYVKTpbW5Z+El4GCvd
SyhEOKc2chQ0ZNoI5qW6b5NEQwLNeprbUHYapjmVq2Uf1g4PzbjWJdYTfj71pAcYPbYNIscqYO58
dTVYY14xs5Ujszqrwt0e1fONlVpzHtljPjz2ZqnyOIWV+c5H9XvqB7evQ7PyoExMpDGyL+iQ2/Ol
tsuIil+/XzLqU4ZGvUiiPGUQGK6rhuF6yY1+a2p012CdOEXoWoXrhD3k1oDLiUHql2GP+iX++/q1
ZvvrZ1NYnXHgNvNvJ4pYLPmVmhSRLpX+2Q0ar8TUiTlz2DbCftiyfvIwEXaLwYXmPql1SZgbE4Sn
gxKC2DUU+e+4papvMNmNKp5SjFNDMW12Cp7WFQ9FanCamOEYD5I1xAjtlcsQdcHCQ7220r1OnNqu
IjQ+6uMy+vW1UIsi2Z075mHTfmL6WPb198bKfCDawiq5bxffHjg5umDfajrTPWLZUF/ChiEcw0cf
42BLwMMdOi02YrFhNla9s0tvtXdLTysXDeYwVGEOMJnFBvT6ITIz0X7GGYPhf2Y4491sZPYcV77f
fddhzwOPWmaehotmzFfO0FTOVV52CmiVSK5l7+XeWu5llwb2bnKCXAdHTRwbtbRjtlim8SDci0I0
ZQh/cJFH9CBdEputdPyLBPOpPkS0CyE2cWfdPthwx9cro9e898FaD2a0pvn4mElbzw6NtCCPJPlo
MfFj5Aj+3xb9ei3SYrwjFsGE778YUGmAyW+ddCjgbBjSm491kvTUi0JCjTGToSuO+rJ0U2T1dKpH
7B1FFxa6aoY4dW0MZ1bWPu7mIAseHThPaUwqC7/e6EwmDm4/FSyDvatpYVsb84iAJ1290FZWMkXp
0uLaMqVmpnYz3bcA/V3ZgaQndJ28C7fRt/azFnu/9LxpV+b60B1L5U9v7dLxwkXiovJAXkquR1nC
4OaSGL1sit1qmSUbQVb5xwYLkDW21tm5m82pF5HwZsvZZXpZT7Bv866LjZYPv6dvN7VLYzCByeui
hQrceayohdGLdxSYKQQDpoE3uqFrLinUReXviCezRdximKDvKqUPmAoaeJRHqVIGDBFyyE30mq3f
7wgNqJqo1TOrwh2pMNVbtzT0KWbjtD44czd7R5u2MXjQ3IQTBp7SzYTx6j0uG5lIyC9OCF6JeHKG
NRLs2+MJKM/S4NPSbYTOYEDbMgJVXLOsFkHo98I92YvZHnWRro8GGrcsDMbEeayQHmFLn5gNRePS
9bEziMCFApI5Dm9hVn1xhRpv+peQJXBRD/Alopr9HNRgIysfvLy3CaM2gsyOt2VH0PhXhLwsjYfJ
PN/zdilN96NSjViuMFthbmqPmjBQptrWVWcxkg5t8snKfZ+U9g867v+JRnX83quh//4P6JXyH/uh
+fakICv+P8ChZND7SyW/cTRfkChPzTcSG2X+EszfXvOjaUW0/obgNggQAPD4r20Uxp9gvvMGTTlh
WptdAkOwbb72s2V13gB60rDiKcw2sPkt/rtjNfQ3gI2b2QquK4xJ6aj/BoOS0vRlxQqHm0KVN9oG
fDRz5wyzmuZoA3rca7uwFilxugj6QYu7pVcsIm7K5L+VGhkOUtj5GA6Ab6TTdJNpR15tu8CUYIfu
hZmMsDhy1S5LjFMvhUFjL2MFa8i1mFf56TCFVGn6uk8zO/mSrVJmcWnK9EuRgALC88CxhyHfXNsh
k+2+o6exJiBOIMa11LTPQ9Dq4os3Yjq7o/ZmQZ3yjLEW1M1te8fvCDLBOsDRWHzTqjmyn48ojvj+
6zE32Fjebt9DDzW3VNKM+JKN/5j6SfE+Ga3C+CImr2nX61GVBpJf8k/X99lUSe2xCErW1noymvsh
KGBX4j7kQBtKwRxSh/Ge2bMoNNOo1ww7AVHZWkqjcZ3YFDXjN6PmWI+ONZgeVCKQAJBNfXtJmcMO
olYPGl2GTlEY7gEnLdv8NHnF1N7zMfk/kIMK+7K0u8WJ7ZIC5bo3efnHSfnCv+wRiNiPicqCT4PU
EkpXVzAbDBH4sM+B+xdwMvHCncjlrNulvVY56YZNZAlVJSe6GfB5R/XsjLpW6KQwlEY531u1a3df
sk617a0FrVNc4y1llIcxXxPjw4Cv9YfOrkrtLtOlrY4qmyy5F8UM3pHAB4b6bDZ1Fq/847KDj1lc
gpwu0ymfRs4qArRqutVwVi++B+2k29erIRt5mHqrnQ+l5NR9wtRi0h6nxHa7Lw28+fLWKVAEHWA2
DsPl5KEHD6dBFPW+tsopeRyLpHufpcgdTtVoGWwBpUBDk5Ulou4ob3On+QgDuJxhiDmCdBC9W4bv
VS641k2qu+U3S++ldZVtOrwnznO23svMVc8XVuoBXTcW3/b7wZfl5BFwV1fyU29DNUiiAtFWEWGW
nRPlA9dKtLd1IVYTvYAbZMfGTDCVw3LLCw4pXKEkcrKEoXcI4ZM7pvJLzrhIIBbFrZlV2V0qK07e
2EBujp2KZ4HtwgtuadTG5rJM2ZvCTeh9letmXX3QRxtWrknRHeD25loNxVCpeKD8QlMnF8+C4ZQt
Gt929AuOh0w6Vw/CZ5wbNrIfjVjTy+BDnTCcP5BPH+wNYfnZtd5OrXnwZqLfjhkKLONqwnDTPhhq
5TKbz3/muajxJHQaZX9b9FTczD3Ry9c/PnQjV25faCZ2ee1lM3+v5m7V3/sDOTvhVJXLnQ3kK+4T
+vX6UnfXWYtn+EUbq5IN8tiM+jp8N57vyNQcpuYSsWvSfWr7kuTnpcFXa4ebV6kdG29a3Au3WCbt
MyzC/FtbzdnGc8Ey46FJq4QkscHJNQPuVrM0pFNrI2/BoUzntHSjyHe9rmVbM2OtyQ4qFxC8QXx2
DDd2Idg9Wazq4Btlqu+KcmpdOKWF5qWn1s0LXBKfv2k52/V8P9il1X1hGrLd/66h9Ati6fQdqVdS
/zz6hGVdGRqt/QEPQE6VbdV896TUuTIFFmR5vOCiaR0C6DzuwcdIV/84q1G+61PEjBEW5fKySWwT
e768YozitQ0rkS/SjBTSdLDK6xrPt/lCVrYK3mIh1GQ7zxx1depSa7zHtw8fBVkzU9gpx+HGI+rd
4+xI3EWm/VAGfot/jma6h3VgQd5ryWrwBObwZk+DVoqEB38sD0kSGG1YgHYMd/mEwZgw2+wh79pi
vRhGnaTKfjQ7eQycwqP/GTrrMEGqmmileCCvjWDVoFDYSOqehtXKGH4sc5pwTNN4SnNRTbCVS0ad
91XBtzo1c8u9rM0166iN9S0PT13zuS/wQS/aC+CjrOG9pxaOUtOkRglvr14MFmJjwUP+/Vw4s7sv
s6yZbzb/iDQNR83DFylcbUwX7orNbOrK8edixVZWmTkHtqx5vGyKWjZ11CWuUcd2UWrOVVoulnvI
h4rrM2ru3O/c2cQFoNaodOExL27H0kQv3t5SdvFnWiG5k+FiLWbHkCc1yLVPWRl2diblu9oGNaFA
F83+x693y2TL/Y+nbOkX7g5jwnfwMcdc0r388dwpFsDl6CUGozXsn6vgvhGdl4ZkPaj1XdGZ0olF
JdRws8x9qd8PVVOx21pJZ121Muf9WEHUTN+TJGpOcRMMcp5SwrGDjpmOPo/+fTAE6fAJ3ck2nGwY
gl3rk1+3twaQko+iAFYPvDh79KH+zx5cmdOPh38sxcjWh9cDL+lW7C1PP/4ulRi1x4VdnS2VWbEd
rnmbMGdr3VJcGUugsusfyxWudttqEfjl+v7HY5KOCVvwzKB3WvYLrnncsnNZ+KkWVtLr1BC26TjV
wyt4nrnBgv8G2SE+geFTwQEdeliUInl/CYM6q8UMyR7NC9+dWONFHqTeqSwyhl0uc79dx9rhHIva
55J5kiR45lxuwsNmLnl5gaF//sAcFutQu5sD76LWcP04wU31kr0Qa/I2qbN5imfHUv0RbcJY3heI
H8rHqvLbz02a5K+p9kH7XnwlZHub9w3WyhszFyT0XErfrFtqDL3GZSZJ8Dpk+iTKd1Vqz8UDDvL9
etGCTqdRKeqg3LPJc7NnWcXQI1zJpH2f631vxalvkwBc1XKknsKPkCm0NWI/HWG4y3nC+L32xhAs
TfU7UQROG/aTkV2DUgxuDKVPDV8EphfBR61AispOzvy3DkSVX/A8rI92y7pcjN43gUB93znVTW4F
9W4J4C4Vdvkw5+tHZ/yfnJ1Zc5xI9vY/ERHsy21tVJV2ybLlviHaG5DsJMn26f8/io53WuUJK+a9
GLfHliwKksxznvMsvEjkwOiEsUDCGmeM1zvn3qiqLxBged9c0vUc42ASTlMV6SN7A46qmbmRfu4D
Rnb3eaM9qZpqJ5sYJJvMl7vJ2RZx8KSPwr+z4BLui8BE/+3aoB3RxBN1gsMwK/wO6AfL7ih0Q457
zOWeo4iMhL5S9jliu9465RhtS3MgntfP+qe+s09z0Z/K0v3LrYfPpDiPm2gcp70fG88gQXca6lFI
FjMIp+uC3Loe1kc2sGliuPIn/s7KCAeoGe5uAJl9zKOy777rXuWI+8RN0A6uRRiRxX73Aoxx32Jf
404ugQdjfoeV7KNX2gTAa3d2mTzEus9wwdKasK6nb6rNILIa5BAG/k8xBn/L0m2fGpmPodPagKRi
ALNRQYNHpZJgtSJZfly9MfruVW8GABlT38Hde0RI9KLN6WOeVD+sCWAI2QYCjdz6BJ0AYISWwh2S
m8CKz/7QPJIxIs9urs6mAYKAjf33xGrCsWm3XS7KgxW07saUzT1H7T0kBiCIDH7KOP0FsfZlnGGv
1ERYhhU88y3ltfU5U/InQ5TzDH1qP8UQNM3c+ewH8peOudN+TtSPOG5fTUupLRY89WYcB9Ks5yfX
m3gguf9kzcU5g2+T5FX0UqeUuNr05nWlt6lrRfBzNp8HZzZ3gle/22uBmeahBFXEFbcxCHN05b0R
+aEuvBvp6D+Q2ve3VFUgkkLY2xwb81jNh8IWdyBb6LBkNO+8zhp3heOQoe55fwvb+Dnn9ROzvRcn
i96mgbu0KbOo0vep4aHSKPvDiE+Vro1CbAesaZPdYDfptyxqTLQcXstIXklrlmEjEWGh8XIpUzHr
76LbCl/O4DxWzuQ94GOBWCKaYNOi0JLl/aKwG3d4XBhHy+Lw2WuwaH7UHR56G7IWunSgaC2H9lBb
XfeXJwpxB8cfN1g/6tzog+nQ9eYLnMzuBcCLCy0DFXS/7zdfFjjMp64bD1nae/ZRkBbjosjI2+Gu
tOsJyYUeWzBWJreK2j2haGbzbWb7jUONbEDcBwfVR4cqmx17K90x8Z41u1Rvcoq6egNIYkVH1xZ2
F2pxSeHUz2MrXg0OdrGpg9od7uNqnvzTv9CB/zLXvJrzAafr5HDQdNrQ9xdt8dXcVm/TtvP8eDg0
5UwVNgvHH3ZFGwl9t3i1NF+HRKPwSqd0RNUksDrdOnFtRH/jTImWfMPoBib+1uQUcY/FlBrQaIEn
i5vOGzhxk0vz4HnS+jkFYOqYm/V+39xOacs57wv8pVl5ehk890NmNEdjnuf2LtKUEX+ppazkA/Vb
P4SOzVn1wWf/zebBX/LQMGqHvmwsHvFXTxRCRWUYvTYeZrukuYFrw6E4D5M+HG0H26+NIhImOkQe
PmFHgxA60lJkD1tnM1VYd32wwN5PXHkSDK9tyNygLPDoIVW+X1+ekkETQ1aizFZ69Rm3p9LaaLmt
ooPu0FQeUD2K5IQpttZvZepG1QdKg/cXwI8nlwVdH0RO1oOJvPb9BbhOUJhWTvq0bZS8yhsnUMvn
Fhj67LEmSWEcJnk5PXRt4/bPKX1w9oEY++odWy4B8MljKGr4vGvBddJyKwxSHfKqPCncXf1XXZvw
SqjFPI2v0zxgc57LIuifSzvrucCmZtqyTznN7GMy14b5I01j67MUwnPBKJvUfyvceLBrBm0GfdKN
MxjDhGtVOushUr1W3sl8wkBwgC0dbZpLl9TUsJ3sD27te5rq8rkWswULjIwkhwDjp/e3tqTLcK1x
aXsgUNCRpl3vnV1cL9yzBB4fXqM+6Mz/bYYPRRUmOOizST68bfO/BWv719TcGhJbjrhQni3R46Mu
7aErvk0e4uJzij6xDQMhouRGuKJNn6izLkW5z9tuXcCfFWiq55pqUh8bc75lwNM9Cn3s4udEY4Z9
U3VTYn2KSbep2s1YFWqvIndSh74qZf0VP9rGe62wRO3fei8jmJzyTotvaXK8fD94WKKyHYzjR14J
76fel8+9qJE8jGzAJmHhvP/c7C1LSoJun4NJsFq8zmSlzmYRDK+2ObIt/3kPvWJtLG8u3GjAyiWQ
Syc17+rN7TzQcrpkh4wZL3bfJi1YXp+WA7glDCWBtDpGTf11NisinXCTKLq79ZDAtFzXznM8GdVH
Rke/XxRiCVQhng1DCc+o641dFICBntGm4Yrf5BPu96e1NUgENN873yl51EZddPH3qJyGAnFkNze/
wI7lfGsCANImfnCnli3kXw3MQp6hm4CJwPayqGqunkynTakwjCwNWyIMu+8YIZXtjwbTBdr5gtl2
GLc0llsL8qP+GFm9J44Ljba8LUpUQiHRPuVwCmzFhbcZSY8fvDG/nwiImBYrWTyD2YFwTHu/coye
sYzATz7UCVeUnzqUVRIEryoFMpPYqZmtQOuSn5zJchhSxkyjvKdFuTjdeM7oqex/u2HLUmZDYElc
Dijyu642jrxoAYdB7CgCrTEqtsEo++Axt+L6qfL7LgL4iQfvHNfV34npZzVzeGH2FP314HwbeqLa
zS2Myz4NQWYBj//8PK/04MvlASrjywT0j/ua7lzdr6EzFoWHH5ytAtJS4XeoI/3BZDrsaVK2h6mK
2O4605vlRlpquG9BFz3m425XMWSNnOAWk73AvC3Sph5PmQH39CQJZNNjZqCR5e7tNhrKu6CsC/5R
HPOBgrwhnefb2bQGG35plHufpixS0f7Pn+36NGSXXvKMPV6SJfDnehBBnoWeCs8abnIAMs4Xt3Ht
41gTFLB1Z+VrDy4KF/uYzyVqO9jbmvrA//C/LEbMuDzo0TBS0V1cvywpgVpmlAFvVdiumvdwfJLh
1A0KjnszTCazap3J5N8rGtLwJW5oVjbtvkXR9f/z7lIdoLNgPoRJIg/+/bvRVowKzMoQYepbVIoQ
ZpP6UA+lRWCm3/ZbmN6DrGl88sjztg1bQPPNnR2efxMZXBVxDbzmK3QyI3j4qHi4stFdyicDLSFc
J3bjAC+pq1I2hvBL5EI0nlSpmc7fg+ZE9VfN7CnTHctIyiOjEO1UqMpl7SWz7h9khx0HJJfBOfVJ
gc5JcmKECXBQEerK7HdNWbECKov4kjstKo2Pmorl9f3PfrhcMrszZDOE8NRz/rUY2nMLMyevNgYz
nECjglIBnwo3aFCxeImeHJiGFctMnbKwmLPkMWWgIrd/XumM+X67DBYa8NJiWoKp9fWdyzy7oTwx
9JMjJmYkhhsHwS6Zuk6eSJmk2GurnINNwsNDKG80bILn8VIz1aCA9hEVhTQfxDzOZHckMuN0qdOe
4zbq/KXnSXV+1VI8x9E40BDyj/ikV/I3jLrTO6f0k4A9a/laYUzUdGOgWD2lrtzmwETSC5gHRRR1
ylAA2W1b80a2geAnlFns6ifeiXKj/GAiXKNquvrRCjTXfOH+e1pIbnRWfW+qcnjkJijzMZqwtd2v
1xnXIz819rt4fDXAHqODtIoxfgEqduTWwnDoy2i7atwojvDqpjBTW71OI+oF0pWWjxAjQ+Nb8cMX
v3Sm68vJ79qFc7YgVw609XoWkUVP3MZja5Nu8nc+QNjCXTeRCMulKDfy0mXEi67oGfcXOP1j79rR
IyAnojdiIu0JLlnhVQc96+fsDu+lUds6uU02ByAB2c5h50J7/afzNKusNR9qRfWxF300U+ZlTmIw
jYlG/ZFlZbZMzoQyH1o35VPHcToDVw9tBRS+dm3GqAXOW5wsfSja9x7in826uQ16V4xhVWr9BJad
WhMfNnVSvm/tFSY5sBqgsWPJPLhF5r5R4jZYq5gu1a2AlAWPCCWZ8xaUcO4Oc9pxkX6UabD6LhWw
r2Ka5053oMsATus5yiUcyw7lMPEatxrN/8P6vfhdO/2z1VfUdoAtrD9qMx5f3sHYPq+PErNjWoMx
6nlOozeyXAIfA4i3oOI8OxQG2hhkCWTBVKcsj4z6WF3uWqG5XBxJO7X4NcCt1cLMnxNzb0i3EL+6
uNYFa5NPj94g4CuhQcYVXBjmNDnkSMCPZz3B3WDv2YTS3CUxOcIga6YIwjkobC9MgcuyG5n6pTpT
XSr5YhSePn3yR7ccvw71nDlbMHIgsKKxYUwiJrJeolyO2okIH/uEAiB4GgXJOJCoLpcMGZLPqPnA
/kcrYv3hj1MavcTFDyD4zhJea322sjYjYocHhqcBdEVLnbKuDwJGQ/XUiF+kT0XOW2lAlTllZBPh
La+7+ChtPABavqgUvPdpo3rvIU5SEtswCy3ACTwSNfdm6eQmMgwCsRG3eIuRAkaXAgVaGUyhRlZ3
tm/HMW2PhWJ0+NJWLbfX9XpWgKvJwYP+lmTMV50cuOxIqs/yMFlqEZMSqbNzJNTe/TO+EEjvaU6b
Okg2vpnx/UkyYGcqmRZ2X0q/5VUgyER0H8U9XgCB99s1/amDFBxjZ8zOF1Xjvxsq/ORqmHw2Sttc
BN+I8REU+MLrjpXVEZhn05RvLLfnV9k4jX6CnTq+CQtvEEDZsleHKNYHI2QKni7DRnDiKmZ5vZa4
vo47iEAwD5bZYXGeLN6b51LrouxZk0bWbOFkjXnYEGzRI4BdtGhMpGayv3sj+G43ZeeFFsVi8nVO
4jodUbNhnbKphq7HEaUpHLFzS9dGmAbDNdpqZBJHW3q60bU2JItJ/T5JUjfZ1xEWs8858RXNFolj
XZ7quhin23w0R/dcTxG+sgt8sInbOCVBAvIixhV+5d7DHao/yrG45Ga8u+OLlTA3mjiLpcz8jdxv
ziKbYJ6c1pvLG9gQtzhF30fFvd10zNW/NVkO+zAjo+C1LpL4ObIgJGyE0c8kvkOokkxQay2EToKK
v+orzvVq+YOOJGn7Ea6Xp/ZdGQTpxi1y7EfSgVz5FsRV3FpjYsXbaiqs9Cxtj0SurUo7ZWyXWITq
Lk563JiEZvfPBJBii+r1OlZFrNDuJe57H8DeUcxJPfoFoAZbPfVRE/zdZVJPT2Y/OYex1RdrrJIO
daMpnvAuS6q22Aoket2et7b45JYJYDUd7Ywv0YRuagdbq7kbIraPMyV/tAXaorKyZxfScTSPkYKG
7OBID0ei/+bngTp5bd1+4H34fnBD6bIQofmFORQFxW/gQhEzO6E0cE4wPsevqT5nwzaIDUYEdWSJ
OTQ4BKINZ2MnISv9P2nyf8Es3aXS/PeiCHjg+LfASXJJA/zNhUrh31sUY2GdB07jYYeRPOMDRFyc
VkE7MvXCVWnwj8ryFBY+gd9RokZm/Xddu2wNXBFzWyPzGeFZnYnUDS6N3XwmYan1D7peapvYWTrM
8dK8EBc3BTRYMTQVleIwgTscKBOIbc2e6AWTPt4EiTKmLwLocqDb8hzGgXUm3P7F9LX0U0TY5WJa
llAEwzjhX15ShLJ9bzQwUyG+xAV+JeTCyU0amRABQKaYs6Z2zkcpvZaxuDcy/X+Ck2dZz26Rtj8S
NCj0pG2p5w9aZcwvppqCr42rjG4n+2g4T1C87o2gLKtfhh3VMS6j8/i997U53sOz5D4kF/aLy2R8
OtVUCG0Ig6FdIiYmdrUJ76BjBUt1+ssHVH/78yOkhfrtGdKdUPyC0TiLOerVVtpZDXLNtmZ8YWq1
/OoVmMKcQMK4sBWJzlrJ77usncvvlG11fDAU5fiDqCRj33gC+wo9m8neyWGw90vL+thhKhZE857z
vpoeU6yXfHQIdc1cBTK5/IKXI9m32MlbAu/erApusV0pvb2ovQA5KM5I/UYqjDTCtUupNByy92Lg
c2wAw+3oISDnLn6RKtDj24j+L94GXuZC71eurI49rsTQ1y/t0cq/gpkFeMY23tbf5sYqpnPsxPNR
J5rIYgKCcTiZcHPX71ucuux7Pcer8DSim14oBc7EArMx0MvAOBtCbeYCEPRTV9L/flZlYgGFMCJ/
8KpqAjWGZZNBR6W8g6Yfs8qG2POTbUE24g+WFy55zoXdAaQxxoiHtBmGcGJjEqeZbIRy07bKJT2A
4QkzZWP+m9UkuIBmbqB6+W5b7HpTQL/wZrTQP1PoUdk+iHDN28Vy4Pcri6XKGn62bKPml7CG3Ll3
+9E9kUqVYaZZy+TJa7FIDNdW3nDkotdyrHiGO58lkMKdGaZ26EHdiCBW6XLAXYLM9kVBwfhUtAZE
7VwHT4ybaJswEF3srFr3pM2tKUIfGaa+t414Sm7xN4QB89HCvVq3SxK970BzNAFyGQNdIViAEa7q
C8QSKyDApMS0oFtHbfoMedg2tnkK5+bOc5Oe+RqXK296UtJOtcd2/ZGB4HX7yMVgDb1ExmDZuoAA
7+sRyOOqjt1gPJBcTxlEr92bcmdJ3zyY0jLutSJnzEibYk1H/MGM8hlejVLmByiVef0yOzreRDo+
QHgLA4L6V9ehagDgIm6cw1CU2i898kZt3zh18WAi13K2zaSpKXSVk5QPlt0N7bhhxcFR37S42s43
nRNDsMB5lpW3wtDeZSPwxpo9Woh04STJ2bpXbj3hAWQUQt63EwT7lwJn3sbaGQySpnss3pr6GySl
8qO0aWJZr577gnEh2OKkW/pNUIb3t5rRXazFRK2eRdrT3upJ0MgtZa6ePOJBgRjaG2PT2dYl7KY9
xoNdc89L1RVH0NR83E52Yz3UOW8/cntj1reCWLBu7zKFZZZvFJFzNIPaMXa8UEN1bIf5wV5K/bOg
zhKhU7QwDKGF69UX+KXBPXxwlEgD7bi8J0CDkxbtv95DZjDaL9jpuVq1cSlksjC38/x1khTNZ7MM
VH1rmf1rPJLHTqiIbDYcOPn8hWElxRH0L2+47dxkurH7gjIW8zjKO/o/2e1bI/f6I6GPhGPCwcTn
bvBJyXPTpvV3eEPxcRIdZhZpX1yg6FqX/Enb7xT8/YALhMVlloyLYXVtG1tv0IugRsljLRkOZLV5
bERQjVznM9zcOboH3MzpLQjl0E6JUfaMgzEt5wxWhW4e4opSKcrSudvjW6EZN20zKnUYGr1B0k8I
uHeqUoLoprmqxC7XcuFsky6hLlRa04kX2PWUTMPQJ5CvJg0GQd7gZLXDiS357puFuC+JJc0f2yCf
TYC2HGEC7g7q5KZR/gT9HRSmwRWfNngufGBhbE1/oCxixy4nGQxHjT+dYfh3nOdrrbFuymY9k32J
MAsqJuN07KMKa8zjO0Z7y2nfuHNzS6ZdC9dloVrGLvjQw4QZffON3UBB7DRnDrUoqH9ZZhZre9K0
e3nqWqEdAQzc7kF6haRsUO5wqGRkx6j+ymo6uX0+PGqiFf027bGy3JCn1Q+HCC3HcIwmSr27akw1
JGijWzDMb6bXrtSY0AhKi+kDyOkiPHxXwkEiB07E9NQBcWdU/v51ajDuJTM4aW7IGC5+8PqL8SU1
4RYjtJmbt7X5RVbjNiEifUg/eDLM7q0J2aS/w9oDItuga/ZiZpA34qSPfg8VBc5nti8uILGxIqEJ
zNnPpV+BJnG7tOyG9Brd3iYl4DPmskFrnmB7NvmrxveG7aSb0z3U8W1cCP1trp2B96gmW6c7RQOx
p2iqonLcUlHyoNuGSL8XyheEMDhcMAxAtkW1U9zIWpXBjW+NdAqmRRLhweDWZpsOmxP46z1h1me7
XWJforjB+yCbchc/pXFAvuJEKR9CItyD0j0J1kASwcuC+mmzBjDtLYNtJJjJY48yWT+LqEiDvUVA
PEzJfG6qvQhgYv5TNxCrDuFt5XMOfNBkx1HJXltdKmGrjrnYFlJt+VUErWSHuTArca1csGTOVniX
zky83MZo/UHdNCZUzQ1mTKhIKz1NvqC+xMmV1QSiZU16luyYfPXTNzqRdkk+bN3kC8m5+VuvoqE6
MJygNmh9hCHb2Kv15saNu0CLcegUera3u1klz+t1oneipCBILBfhqGnMC+t+kuMxHUUDC1pO7Cnl
zlBjpR4Q9JnyA/j/v8zP0M9zxF8seOj2rwpU/HYAkfUyDzPVlYihZoAI7BYH/aEUqeQp0mKQpqMG
VsJKkgQdMx8LDLuiZ1bfXHxggHZFlWPM6BHxzkAP+AGiAPS/9++MF6lkGlTShFPreZRegrW/yWw5
PzWTjtIvolLDtL1L49scqi7jyPVpspPkoV3pVYD5l1Pkh7wgGH4DZ0aLQtpjVkWRDda2kyLV9gQf
GR41aFeD/QpdD8uaSfo2RmevH2t7dJuNkXUI4DIde5VQMrE5tHHelv/bA8CVGr4NYy9IPsxyaW+v
Pq6qwQZ7VMuHFlZN+lw3cKRRgxixfK177EYOvTCj4XXFAVeMD+lq2n0SEqXhQ9u50/hBz/sbP8HB
a4OMAZxLMG3GW+Fqot5rfo8Zr4spHBcDaVKz4Q0UhdSGfVBk7ZNX5SU+L/M4/nTZtUxzOyLRzA4V
DGPzjSVvxb8CmXXFnT4TkknhvGDlk0dnd1ApU51tZWU0BarJZbBZiUCE4wKJDtjmg4H1Gl48H86K
l7X8793Y4WZ7LoJRl4wKCDFXxU3XttLSdL0K1wGE62n1Vwyc2Cgav6aa7fq6lufKy1LzzVA+lErB
PJAO+dKogkX5D8IP6uk8JVA9w2mENgocvzD+Pyi/ryterhR2Cm6MHoMoPEevFkWLiFiPoL6ERTUX
xb5L8EXYVj7c268axU2yTYUrux0dceWFAKx9Dmms1+VTFNBnb+reNm5kQbAYlwcPMJS5awJv5mZ1
6AQahwc0D6hMhFqC583M+ZAscMEI/3OvL28xxFV4ZCwkl4r56uQTJgjpgLohLLO+kOe13ypMLvvA
Tx6rkyi1YjwEVUnnyCrMR7Ifl5aqBxFtd1WjKrRGNFLprgg4m/eMHkZSuc1hPsqxQYheexNlc1BU
QXYqC8KVDhpQIEdlxpsUxg3G6kTemzrnT52xgn9UEM7685+fFIf51aLCaBe7IF9nu0IHwBz1/XYl
YZ+SYJRGp6qSnGizYYjytqlyIW7VmBXya5D7Bcz6dZWvwozWgezzeYRiy19YQ7vw1a2yqu7GydTV
5wbzNaQosZnyDrjCBxMpPeAJlMyQzqZ7VXgLGR+jCPSvm9qcKanmC2nd8SSayHyIDft+ZbfIC39g
HShphQsLfBU5YGaJ1oCxhuen9sbq87j/WSdkyj4jfLLUV6wVVX8usJsTe33mRNj0F0xH9xnJ3lRy
QG8RR/HAunQvoIYDsx2eujVrEx8Wzyn5D86R18VytWqeJ/sR762o+d7aia7u9FISBQP6hCS8vbyA
LmJJegxnSjv5V8ZQq3qwXeSzNzUdS/8cta3t/5VBo6RunBn1hStssC6iKS5YXHU5uIsUrFSsK5VS
6t+sx3HTsxSgLyxskMTzK/k1DiBh733EYeqn5lda/ckJ3E7bFSwCNGUEGGsnFEWJtZ3zCCyCl5AZ
ApR0JfYrq2SK8ljsMoln53klEGo9nWNYJgO9HAZlC165TqnXF2AdDq9XDaDOc68ymvAKIIooMFqK
0jbvzdrTun2Qd+wr68Oy8FbgRteXogbMU9YnqTwn385Tb45HZpTKw1/yIjDJXAHQhHSDONUNQgZq
YdTrI58XZbHwQjEMAa3NSmAdBYkRjymzf/9grFv1qgNZYUa4DSiNvL4PEgLE5lRLf1p1hNKsxOwd
moaPmUa0y705xz1Lx7KN5OuyFQgI+HsjY0GpQcLIXbbYlc5SeB53MvMi7nxASo+NREjv2YqIcU6C
B4vcX7rdizjLbZFFnIlNiqp9zc7uhujtMvlVpY5acKMyH/gPsrWal0BN8fL/Jga/brj2FFMrKE7W
pqS+PPxlDsAXrdt5CVne3rb5IP1THBcMDZkfYAzebXGy6MpDV1FdZBuGMsG4SaSWyWTDiAtiqHlR
01AxLhWapieM+Dksq+KrX3XCfNL8ZVkl633UOCL4qrxqeABK1SbPuqtH7pAJdqOfR2Rzzp3fJnZx
Y+eeD6Sqq8nL7kYzYouoErgb1WbKI9fv6RJNe8bJv7HE2W5UY2yx/oribUHwQ3MoamF6IdpuuvEx
7ny8kjWvye/W5b9yUN0AP1lUdWmtxT/MQtnzMy8M9iGcJhOKdUqpYE8yziSfBkCIfOMJBoCnCqcv
ymaNoW31rYqLVoRa1fa5vjHNxVF/Y6UzV0sy36KwY2Bjty+BXgzPmRWnxV1Ca7ZZX8/OqpvqIZPK
+JzpWup9ixJs2J+GAlrjM+MtjzFcbGujCqFcjNpmSuvSumky3s/tZGkzmUCtN/V412AOwvHcpPNR
Me2EiNvhd7gDmFDpaQW2BzT+1U2TZJN6UmjSNnA7iHFGZuPO+2KZ6h6wQLLMw/ouSCrtsMnLjP3B
cjlrFIGkxqa0GtvdsRssm2ww1l/dSy1sa1iWULiXXD2zucWtpKXKu1//HCkj02KSPWZe2wxkBzTV
V706JgI9b70RNf3TtmR8Pz8irUUSBN4wIqBizF+/uY4vjE/BhTW8/nvVBR6nHYz8r6019clNraFp
esor35hpGhcR7Aoplb3N8yjynpp/WSrdeFrFMZYPe+okBNKPbRbhp8+PNPXpKyQT9H5Bp+bolT4x
xgW3j+O7BpYTToQEKG4tI8im3aqbrF2rR8qWK5GHVmKTfLzycpYPOn/GOj2ojiVcEOOsp1E6AJu0
ZneLJJldt8pbwFGkfqJijUz9F7YIPzj9885e7uf6e1QBbIYJmlTz4HfmWLzybJroAEMMy+m4HgLt
vG60eZfNv0am+fVOq+AhYACeauoGyqtSu6zMKeGqzMjNm6ogwHDTX3gVuT5lgDBQ7eE7rGxYXweR
xgyx9BeNkxhwFHrJexPZLDmiPTtdNfTsxkQj8S/OlbnoOuPKdG99o4/6G6eW1vKaXqRavVdxQ0lr
4LuFPXMoApjyzQ78tu4U62TLemxbtOxnoekMc1xSeQE/uPnFjaUze3nxsZWAT3TZ7pFU8k+sL3FX
Ye2CEtnr3ONUz5ybQc7OeO7rBvOmTWDS9jabPG/76IsWGxzRqzLIRGLNh1B6IRtiNawIMkrl+Opx
VSNGc2fndy4kYqvbE07Oki781OVOOPnEnViScHXM+rWxqTfr9uY7Q8Cr3viy49iKll5+vTkDPRZ1
s6dzceh+WIvDlNGtYOJjlBusrXmyfy7BjGtYFvhtYX/SsgRLPNl1t9KRmagbZLQwTab4QBIYsUHY
RVYkeBMaLfs7cwhTPaAaG9UvypCFyzCWCcUV4C3tScaQtdqOky/l7dphxdbo2Mc/X+cldPM/JTEs
QhYRrR6oKgECjn3NgtLbCna0a7XnVeo5dhnlQZOj7gnZ8Wv3LAynfapii5oXYZNi/g5ruw3RwRtH
X4m53a1FQS7VsokiqGx38H+K+OBlwSx2i7w22eOvyW4ABSEZwk7T84n4TbMzjxXtDxwVvbPKkJYv
gv7s6lmIRHZCyVLFun+uUCgEvNEI9MJeGLT8lYsB/EAQm6qagy7LDI6Ocjk78lEQOpdRob+Koo5Y
0piLiwCTmLIPZe2rErMbKudzAe0v2qSGnMd93mcBq2pKIYOh/a38GoddD9qnckFnP6+MuwUclQd7
VWuvZe0E7wYR42UXqbto2VTXsdFYKOqCVa1YGr5m75QRpMMeWfQsCVNzmybEVojjtp9L1ugqmfyH
qOexzYcqrVivzaW+8Kn8IPDZJTUEjSl/ntqMwrZ5kaqP8iCvAqNYDYYDu9Alj9Rw6B2CZVX/i7WO
n1U1N7Xtk7+jeOHKS/MzX+qXFdqLLnXE0BUE9cRk24qtnY2B/VfVlVXxTZXOt9aHOLtZ+UtTxOyK
aJ5Fs5VE062AKR9toWml2H0Sb3pLwlT2IlQxR1vwcoNIHRf391CVrvmQgI4be7/gJN0aQd1upCxS
cyuaiOckPbmcKBe1dWM4+qmZqnq6J2bF+ctw8gAYpo+N5Ay8TEicreFus/vzm7P0iu9eHFJRLd4Y
uO4GzEx/kR3861YVfKgIiwrtzMxfc960qIqJFxvTaYRzOYj71u3AJ6ZaKIhaw4VT9+cLuMKkloe1
vLxwAAKsuKCFXqNkbT3hMCDzmwYocTxNXtC8ydhPKuBAqCoPIs5Blshmt+FbUBljeICQpj+uigS1
rrQLbJt7KcZFsvAw2wN84/66uW1EN1VTm8auM1qw73WLjfPZUHfmBOlq07Uqi4+MDG2Ts90ZPmuB
aeRhjtw4g/axyN4/+MTXmyqRsKA/8A4W3iYiuAWh+Nc9F/jHTnbl5DfkKbE888QEwVl10G5cBtni
5GGk+LLVQC4hxldYV/RBbaifA3HiNPMzvlgb23XK70NTuEb4T9V9KU+yzqBcZIeB9b1duXi6mXEU
2pCd/CWCRo9u1jezIGpkMfiQ/Pg/f8TfVtXCcTLh0mLsB6f2Wj6R6D2Nl+X3N12JM/auMu38KekB
PcNU76CBxhzRxtErlAUTbQmT/eA8uLDs3y1rQHIYAUxZybt0vetbzP6AaGWyR569DavNSyL4gQ70
d1LdLoibFLic7WuVaDmnU8M8UWIz/YA3dZI9+biuwlQyIgpNVWPN9wGycZXyx5oHy4B+4mLM7pKI
e43D4pC12G0b2rm/bJF9xGl+s4Irukus6wue5vEJ4poYdtKdGPkVjk5MSTIAmSWO0eNXMNvFuWCo
Nd5i38oWM5Ggxlmml2K+b3HF0c9TVgFBrc/6z8/XWvQo7+/vIlQx/CUHCX/I65d2nEYfV1iV3FgY
NhEsZmoxiPrFI6XIdWM4tHXuWff1pbRzDHvqoCnYQwItpMrlj+LycsV51tPfOHl0LgjDcB7/eTkv
AysN1qj2soIr8KVycmuKDultqvldG0KS5QjJAH8Ju6os50bSJtnbrphT8YDXjraAocvpM2MD4p47
OXrf/nwLFuzp3R2A2EH8GE+STsXzrisjs0gh7/mtcyPMgvdTL+u83GOlzFCX4K6FLqp6rbCfYiIo
5Adl2TWEyRjZJNZ5cebkv7/B+ApldTO3nobBRmUPv7q0zbsHTgudPdpiYcutzEZeqjTG8nCX5Pwq
EbvPqfORwOD9XQCKJLbFXlSf7GgsqeuT9v8YO6/luJUsa7/KRN9jfriEmZjui/KGLHpJ5A1CNuF9
wj39/6GgmWhREdJEnD4dOpLIYlUic+fea33LjthB26mOD21AJN1jr+H+ZfpriGiVzjLPM4IpP9iE
VWO1b0FD/bAOrLFML6MFXvJ5qM0x/lzVKvO2MZJOFJyLKDysq+KDJmlL7tWsVPzbAzh32f/902Mu
c1Vg0orjssan+OsWnGXc+jXadPulPZA7KU9KVFGWHT1XVNHbT9mNM3I5ttAWuo+tXWjTTg/tSm5c
2f4tN/eaM/HrS5r9s8CcMYKhaXqvU6wrZEZhQxdp7GPOnEWPoRetK+9J63OSl4Jc2yRedT3zgG2H
x1CcZEMCQRCl8VZxzbAOTLA79POFp6XBalHDd9f9S3SV1z0uUntcUlOdryqpUJ0vvtCBbD9K9kUK
KwfNsg/T1SzZQRNnhj9L4pjgqZT9071q1v1BMFKwYZYnt8s3WmqlVoHZPdR81BCLsoE/4w4Vw0RH
Zih/24yt9dRjjGXMZ46tT4hXqAMo9GYlNrOakQFFj418eBHXv7DIhrtGOcm9CJrAuoF7ouLHwow9
ZBMxg811XjZVeTultNBWy0xECwxehACtad4tz2KowaV4GZWcHcoinAJ5rlURBzclBvZg50DNRCrs
h8Hftvrrx/bLxwr8mH9m/yRCNc6NX1daIO2acKda29Py6fLnohwm6wlEPTW5o4+cy9pVY7TsiEtH
wqmsyDcQACOT2sJC5A9NKaSnhwalM+0J9NbpelH4ZTWTnd2QSLvbJN2AXFSLk6R+DhOXi0odIC34
ywwRoMavDz26TQxlcyi3YxLegmLiXcXWtMPYKqXJo+RSn47riiCPzji7g55C8LVnUsajQ6nmcEHx
e57pRYDfxy5vMsHUXP9kjM52s5g+etPis1lGcXWucBVoEpHBj3KqWTIZwpUvCerF8sJ8yHuyLaOq
jqhPrNcEj7/H95urm2SyuuRoWhoNZBT1fAtyqI3gaYi7ur3QqGApFNdKw+/s8i1yaGZusR8lYCiv
ryV0fPRP8LbQj/M/1s8kNEz6jNGoi1FI2ZdGJ02Eh2h+WZHnO91jQkOw3JQV0uKZ7uhFm0n4HHJ9
r1vtw1JMN+7sYmeEN3fZr0+NPoW8GtcVcPjcwLG0H+g+RxIb+Hf0pIoSHtfycpLEGYMXp5Xz6kwy
5seB78zv6GJ7WJ7OUYW8AbQe8GkkNgTOSdqV34NBIOLjA2afIXl0gV13Zz1v8ZduhQOG7sfiY118
625lgsesJ37gXaO3mvFJV56d/0jCWZu3fGRTbc+KBZFlBtq0mqEXotTWP/mxxvvRdVrQP2cAa18W
T/VyiczBLHEHqgy2g2ZE9UfTLxoclza17k23KclU6ZveZnr1pbanmEakjL6XMnfze4NC0d4JXfuE
3Mf3j8tOVdkli0X3Qz4sJmN+exaZmfU761rFLhvY4vMWYcl8tYlsIJxgSAMzJDxl9qwsNUWvYePY
9llLERNO0viGerbL9r7Vd9bByeGdrfAxE4u7slzC4VdW2nlHcC1N9aU1WR6PXND98ZBZIR1liYGX
H22x82R5OGaHKWn17sPiA+l4MMZdXwx5A2Pq6mGJ2XEFOFflRU+yJgRlF+pgg24ru2K8AJstjJ1P
Ztyzpy3mHgsf8giGb4zGYxq0M+Ss73htjvmRTqVzNHIIrM5kmk+pZ1drS0GlHdzSRL9uu7u4CDcp
+g+0P8El6WHM1JlvfZemFq4bjpJtX2qzcKd0cQmAN80TLTxn0Vje0Nef1q0p+WgSG2xeCRKuTUUL
MqdNhnvkxh43U9HII+MzuU39OriIyP0+ISDfEQTWIlIeHpOut78UMcGladV4T5McFAo1fzhVwgnO
oRxgBkceWlg8uozlarkFWzJdqJLDXdW46qFsyDfWIckCRtIKYgC80XJvqTPqzZzCClhRbRn6YdrP
o27T+koHVjUpY+XLNHxr4mw6AR6tNxYdy20+2vWtEU6hwy2qtD+ZXaR/seOhX2e666/1KrZQ3Grh
bdlXWNOq1jqP1mDvY4NHedXpff5BAR4/iqp6RgNcoz6pw3wTlFV8Vuzq50IT1q7jvCJ/0tb3Yx5k
CE0yewtC2twBUpfmChbtW89xuSYlxXsIKi3+RLhLd0SVbMgVvXwF+trrz8pS+qYyuAk3tZYQBev3
wb7RhlNixMM2nNJwS7Jcv6lqfLaz0kE/6DUtqMkfiSOhfDc3GATsr2zCtNxr4CgnzYzVjjKsedBa
Mzz6FmUWGZ/6pujMj1VWyDsvLM2dbyE3Zbu9KbToPptUeeYEI5czHoEbuZE90Taa8p0+ImzZhGRF
QF1rJChwnLQR3q4XHYX8egzdaMddR36ZeiDtWm+kL6oYvutBOgDioUqNvfwzhjZ9JIqYWuKJxHt4
52MgPiZuJw/CCEn29HN2G97nxt6UQzat6qa/n9ASk5aE8hp6kLnxJVlXW+b7016NRetsFRqLejMO
GQayfPLSdY0X+NnITOA/ZjL5u0KWFl7PyeM+FfnrUDA2V20KazBif5saB0WYxbixm8L6AOfDfcO1
p2+EkfkHv9C+15YuT8TGOOvArcbbXKu6lanZ2luR2PELRlrQe13V3jC8ij/GmnJL5k1mfrYDAleY
xHzOWlTc0iq8PSkz7gaakVdBbVLARl12XryjCsi5SeOd1nigb1yvdh8KTNX9JkSt+IjKQK7RbfLO
p6a/Ra5tSAoiP/9uqF5+6yP7IU6M4FsWu8O9KEkKwp82fFKdhMpuOT0xXIboy49KT8yPAVm9W58m
j7NifcXPrtH5N7hXzbPdao8BvthtQGt9UybgyVTo3mku3e+DqeyAeNhI03ETlPE6w+EgdhLs5H7U
nOLoAfa/4Jap9mh+pk9QYgV2H5DHdedOL7hb0rOT+gFPt1MfRnew0Ylq6c2cVIYlp/QPrjMxCo3F
fLEpY+HGEMFTftMlmepHJl151/rMkQyjqk+ZdD7YUWXdW1QkadHnXDvzZou6iHgJSM7r1A3GTWWN
T5BZglfqNmJ5IlKZxsRonoombe4DZj4AJkd5H476vV0l9Vqlqj7Gfdkes6Y1YGrii2o0CUQln/xu
nZpJs++8ItqUY/c0Jmn4YLXOd68bB/ajzj+KQIwHaxz8Q6ASSMqcYi6zq3R4S9x816AWuOmjyF6b
xWB8dipjMlet6rs11tR0jUVGPlsWmk1LFHW0avvM/FCJybhIUr5ecj+uX3xO6sfMkvC4bdS/l7Bz
aNCD5v5apzkZDVFH+4PHALiSm+xLw4c45CBZ9URhrUXUjR+HRPQrlqSTrstReM8mUau7IGAEOrGd
UGXJ+M2X7fRxKpGDzBpschXpWbKi8D19yu2cC5udsRW2obsqJq1gPN/rOy8v+yfleLceZs8j4Pvq
3h+S9g6QCikHE8U/i9u6E/h1iSMIyz1BLCN5dbXb3cSR8D8kEbAopIXmB4guBFHHwvqqaIUfGW0X
31SjvLNb1UW+Jjip3tUugXYlYPkLegt77Wijt6M2adep1lXMUsOOfM4+bdcQ/z9ntZ7dxFU8anOi
lXZD9qm9SjruTkBiSAQNe0zc/gCcCjr8ReEUgZIW+re5DOVHu639HUCW6aNikvuayAlQuh9Oe56G
8S0hkaJDJJq426TSe33Fk4zgLUvdr31qXiAT5K/5qFvHrOyNeuPUhc90XDI2z5Qig88WPhNiGDU7
I86Mz0JK6roAcnjam/D6TanVaN891ejY1FKLcYurzTy1UN0lVtp+qsaqeEhTzEVbPKqR5PqREDY+
SO/JdekDFnOge1DY+4Bq5qOOiV1Iq9umY+aue2/gEm+U/jo3Zoh7zsbOMVk+cDo2BzCcBOFlbXGT
UIuulCVJBTGSbMehk+4KK935pOmu7ZBx/iAm6ujWwIzpEGrB+3TRUCU9G4i/W4DeZnPRgK+zOZMm
xqipckmuy4Z9ptpXwZxxr/DnHJFy+dvcDy14N9D2krB8HdhisMmO0yYSTpusnVY0JyMb3kBoOLfU
FJexZ19AuaDtKsc8lqHR44R1KZ0pP9do15sDeejZZ24ySK/H+BJQnK3xSxVbwInjzm/Q3PVcqDaU
AO7GcmTzWhVBeoHAp6/pLaS3RddoF9ZlTeXTDmrVOjTeBvxrnHEmWa9x0Tc/8BHme88dJ0jQ5H2s
EoGfc7SMr0LG+kcn0z44ZvKmCmUd1AB+bBUhWXpRadzPvswu3IJmzT8nicoP1K7eA3HWzjPC1Qhu
WVLvcmZcK+kO3AjCor+jE0X26eBFX/Frib0fGGoOWkMJFY9euvOMHC1V6+QXZsSQ+mva3xjhOJ9C
dYGqBzMfvvMZE0hzSYUdnj00OI9+Sxyv46rUXCVD7T8hP6rHQ9x10a1uS/uer5XAB2osJtLOqwbW
dp1D4aSYcMRJa/uaEAY9V9NK+APl5WAYx9omjHWMsmAbKzt6NCKnupRIb7Yj2c6R7bJDVzgWW5E5
67Ly9XvTGfWHpnDqlYaQ5K5OjO5khUnFI8I2YmEzf2GzmUjzbtmZO/lqYJ1EjSIifEfFm+ORZNcw
FFyD8EtZ0SPURK6RTRVkO7Pr1FoKZu9cvIDLe6Cad20Z2+mKwUx3jOKS2jP2pifabdlXw6m11zzT
+QHyzD8DpoieLdLdM6xEmGljgxtCjn/uoOD8fiK1Itor7BRvPnrA215U3c0UmdqGDmEOYdMeZ10E
waNgquxhbWe9vvVzjcgS3ZP1HuEN29kcX5mV1H7clF8qM0hvs4FmEB+HNk80MgwcicAeE8SCc7g/
dUxyv2lVwTp1o7tejOXbkAP2hsCQfcqJ3KPYpm5Iqh7AYdRD1bN4VlwPAYePLqf2O/PsjGF5mqaW
E6xNbwV3qQ8AmJuTrln5hird/VLhyGYgHohLF8Yws7Wo+cyMJ33V7NAMeBxqbZWHug+kUI7kTvCC
q8FCw14y8+tgGbuPIzrlC/6tgSmH5h2d3vNuaoWno7BMTNtZPZ1Nr6lJ/0vdlc7A9sxwtAaBaEPy
iw3nPPq5vxmb/KsezL7G3NabnUeS80bIZtz4jF4ZN05e+GJkXnqKdc3YBPUkdt7kdrjNSuxuyFA3
/ZR8qiM3RDPZlGfJJka8Tpm3m9Zs+Qytzn/JzA6XeQR+DqmaaE8GBrctfWEQwNOgl/cAXeLnxHQR
AUJxXdO8Lr1VqkJ7N8RqvMNt093oIRE+sApK9Tol9rQJsCtsfTdOt1lLtYfYqj3ZYVGFj4nKxA6j
QrWRWfNhjHRv70Suuenb8FtZyfYlHbL4Mz4yf9Mg9FpDZTLX+Aijo9tn2pbpgYoI9SxpF7rINWy3
hBU6pc64JeC6P4U2+itCKNL8WSSlT2fsShxE8sjZZ0YO7ZOsY9U++o1rVF9UB7eF9klq+2cm/U6L
tSYBYSc7ReoIvUFevIiSKNjXfuLnlwWGpuMkyu77ZKr0XYmVmaDI0COzAv257LZhgOlw20+x5R8S
2HmINUtyiDatHVnNWnFHSp8XNsLS05v6IdDOEV4oav8kjr0d+Pp5wTfhaOjPSDKKF8NsCENytFrL
X6pBjN1qiOzK2eaD7pUfsn7UbprO5kpd+fg6H2u/oKNS0wwcXmie0A6wIsKk97qa/OME6VzuI6sN
nTutCn3rFCTIyY9uHKffTN6jbU2Gj4EbQkT6eRE1LFgJyUox9ybmm/yyNDzJbHVItCsr6Muz9J3O
EbYAWkzoIIP2VFi5U+z7MJL5UzsgOb7TGsWrWXqs+dJFlYPDBSOMB+1ONW1KtxYfaY49HC8I+zmZ
jtZOGjP5hNO7ffUnrw7IDs3mj/LahEm9piPu1MMyzJuMturTwk8Yru2j6coHHFLvfxskgwgp5LSa
hutNx6lqH5xsZBkofRitE7bRzrlb2Bk+aBLzLq1MYFzrzL1yRtvY0c5OD2v5qZx0t0bNUw7bIYBj
KXY6dMb8ReBdno5YEKx407gRzej6it1rrx/R8qm3aCiDlvDTkJxR0N10mhaYEsJlmnNRrI+fZ/xb
fIllkg/niLoGUNSAv5YEh86hV6RFY1N9z0h1Gkoq6AEdCrWgdrBgMYQzchQnJnowvtoCmSmIBBCf
jFHNLe+FHvHnydFv0z+P4QHXcEZ/ljDwgL5XoBtloSmahsdFIKVLDrFbOUuL9n5X9nLdIDIq1xXS
O++ms+k33HKkN18jt6qmA5K3zEU5IKzyFKBmxvNNyayjGPJpOzIvSWmg39XYjPQDtBMv3JNJh2D3
zz+E/d7NCEmB08MntWPO7bbfjyuGyezhb5rRaZlJl4bAGpVlfah2FQ5x70FEtvlgshzEBbayGrYV
Q/Hhk55xgbvFjOpD2Z7Bcu0GxSTzbLNikLbH0YWvb0pUMT0sX5kF62S3sq8AuSvlo/aSQqT81EAF
2sZb1wO+tA9TZ8zysevEc7Qjk1y2kcBm2QnzdVFxW2ha1S7xDcrFNBe1e7T1zrrVVSqNW9NHW9FA
H7AYOlaRNvT8LBHNPyk1FCvN1dJspYVuwFgYxF/mee84XcyDmVNbMIhoWM45m+8ZbQzWPKPQa07X
a2NTqyKDQcjStV625lhJQ98kLfQwUrvlPMBZtAl6hDjlL+Mx+7fxLhIHcFIM703gj7/NouLSyIu2
hrOo0TWpL3no5vKGrliR7KBr68yWMuF1b8KmH/TQxeEs/SVXL9a+VXmFIHV+wIpV6NSJeNDAsg4P
i7560V2maQlehCSsOBrX5kDNcch1vCNoqZn4OkUhXoOWbV43BbFpDrIaDMCdbbrbKLVRgWQdOdIn
2BxcGQtXcxM2Ec+Pd41djJ8w3ejYFUwAXpu+VvcdoVQwz4Sm5xttAPt5iw4CxZMYCW3eLLvMnx8N
47dHYwZLzINF0Fx8cu+f79JzmslpJ//sVD6deTtKVXZDVk2dHI3BiYg/UP5jYziesTHRAT1XpKW7
a1KO3eKmy+ycJgh+XGf1l5f13qKD4IBRNUhhmBfXFfXrJCoZhVCl5QZnS3Pp/zcMfoo1zgjSb0Zk
WEgI01i1X0z6F/IhZ+RI2kJcWs+WGjjfbekqRotukLjtLZ9MZu8w2SKQ8CrRcq3684v9HdDBS9UN
oGrA63SD5+LXF9tFwxzPnVQ3fTCo+AMtks5Fkd7l6ILAFSbOzYLiWJI5EnItyUmcJcSoOdEEONeU
kKXTj+MAMeBPxerVz7agH4yfEqHZG0rAXTzumWe5NZSXMEkvRM/U9bqj6ggOiiK535CNU03zFTGo
APX4dbuXRFxq66IxTuoqQAorDCtHwasrbxrLKuhWzBsiTsqiG7/3epX0q5mh9j3H36M2k+lNH3ia
6uDG4npcbRCjoA5Eytr2WF4kXQukaMQ5jsnkjPtp8HUaIyAvSAjT7b5fxXk/pDQc3TBhCpw16c7R
YICtLT+HyYroJlp3MQ/hypahpt+addyZhP/pVaNuRE8PYT1FHkMd7CVsnhGdlb8JSH9TKqC/1W12
YqaFto2K9NePsYelwJBtLE4S1sN0Scxhio897x0Y+Mr45ktmRzhl8Q4eWJvzYLCE4fb458VkvRNc
sa+yjNC5oU+Agcie9uuraKKQnDalmedltcSFcuKTNMpS3dleJ52Nq1G+rrFXs3Qkl8biRPpS+jYx
c8PD5WeGt9Zj7uDrxQ9J1kycXpyoEeUD8o76abFtE0TB4+4mOpOhVew3gIJxapVfLIWV9bTgKrKO
w/DWaiJJTBHgxwE2sdA/L76YJXDI6WU+3U3ZgCy0RultPrWpEzjnzNK78S+40uuP/m/jad4aCJFI
WWDOookQ1rtahCoZD2cSuufK0rRsbziDtZ/GxsOUgiHBMg5G1CXGnTkYDM6zPjDcS+OGndzEOJ2N
3WKBootfuhs+/pKgQgvxQUMbANrajav5iDAHi4vymr0ktIEp2vThRpLtee9zbzI2dWrwX/IOpuIm
CwwsCRjZO3kzMpQ86Ybe0n6WWa/xZgpFTsef18bvyEfBXj3zOecFihnu3TBbVRq6dmfs6IsUSXjQ
Ve09Ds5QNmdKanMgr0glxQqRdnY0wmz4rg02ntm6hb2w9qDLEQzCRjXrnMXEsVi2MTNB1StSW6mE
N6NmaYX2l93x9xNG91Bt6qgYZtC1Yb4TFcxeF8hGQXVaJusz9D27aUvSRCBbOYO3K7QqaHc0Mdto
VQwMk1ZYPtpwB5kqb/eFR7dxswx0//J2/mrZm/NF0AawnHTYhLMg6J2wRtYVe2hmqtMyVYex1TgP
vpSc7ssUeOEGLqW2b2RJeaxYmo+EBFmvlJPRXOQwzF3/X+Dgv8nW4JtwrKI34/+Eb7zHWdc+5j5M
Gc5PkuikA4b/aDu1ucOIXCq8sVLkt4h8C3mOIbR5p7Byh/62033lrj3gdjOxN50EuYniuSRQI5cr
v4I+uHPp/2Kpq1pt+pBSxtOHELMfTtdK5l0uHbC3ZES8aoYTy71HNVWcSdzA8EX5VYfWinQS1/pa
pqNVfpeerjEJ5Ar5t4P1dwwJyXh8QkzMkaVQnLxH1jvCHHyaIf1JITa+6X3ISvflVLnEDmj9yITI
7FKP4X445nhqOrR3XIZqiZfHJ1LKfOLTLc3DEmdGwh5hkisSI199ofXdB9vEuPJCH8MedkDs9Dtu
I3lE06+fmgNqksQ4V8irhgcm7kBodXCfzSule61uuGL6zabvc6jTTJeqmT87MpDEc9ZXgbWu6iD1
z4ool08tpBR9y3CeqToGoVgnCTSuuq9Yp53q5Hhal2Ouz0kEwJJVbTrWLG+v48kdOiOZvwRFGSm+
+JjlqyjU8/FbW+qDiRogGDUP50IC2EjWqWYdYQFypyLaDSGNWwnkl4umthks7lSLjaTJAuhRsETj
z17kjlzBrtVAcrW6OKKspq2N/SACeBoV1VoHj5htHPaHcR8SnMTPSRR7zsQzZwkdNFtE+ZxEj0On
43XpiF1iWv6UGsnJG8pR21E/cg2CI9T558h1J8ZXi0FRoxJ394WWBYCZlrshnOeWXmlDH+SDaU29
vMySwmiNcF6L1h4pZiUTbQbSZ+Kkxdy1pru2RfkT2Oxv8KPWWuFA9esao7JvIoGNjwyqaKzJ6NLS
QxfbTX1ofbJ/uPrnrUlKIUY+HmoHQg1JcekuIZ4XWZ3uaxiLr3pq1CD5tJkI/Hogzjpr99HkWJy5
sq1mXXM0PqDIzeMDerUchBgxrbCyYpRNp6RpfWu/GGVNTJWIgui/wlCGtPwy9saUbn56ZYSaCGKr
+4GZV9AAgC7MIU/fokmo6AmPWGat8qwovDuont3fTtXf9M844Akl0mcq2bwfvis4wPul1EQ+FG2Z
49NIi6Z6ENzznzV9DhOE99FHB6Zgqfbaejm8mcDox4HPhIvR1ulHBO9xSczWJoo0Q9F8p4V5O7aS
xQnGtSk3uACT7J5OTHEP/9LrjovevTQpEdZeGYhNEOfOg91rYgfLqcj2Bd/uBR0MOsfaK7gA/Xnj
//3KaIFu8gEbcQ8zAEm94xrUZm8pNwmMU68Rs3Wc2qQs9hUFwBwXXSQfB4/nQax0Gsks3TEjhJhQ
kem2LntFr7KYwIPQzXeojljQ6ibDvamvQitP1K4ZNXlyCbOZtqXwPHCFDEDeFnAYzY7ZUXN1nyFK
wm3fwDkgVEt4eMb2E+v2J3Agv5Ze/ij5FpPeRvadgz7gGVuRVZC7NJYF+T8tzp8traKGCSEitzct
DcfgG8vOncit6dvmrkmyQvtLFWL+euGea37XQogqCFK2oGC9x1/1ZJwbWLMNFJ1zVGJyNa9lep/V
t+i0iLGkeq6iExNkKqyyVspbOUFqeMeyrXvwrldT9GSSbnMhbY7RR24gTSb7GaCUM9U1U9pUSp9H
nY+eiG0NKt7WRD/Nxf3PC+FaMf5bRcm5ijhQN2a+AucLwa6/Ftslu1IGyYIwGwN/32NvoIZf40eS
1jayeOBWjtQzEmkkkUDtSpdabu4XkHJcelb3CH0Z5WBM5SDhMkS1S6yoMfPTRWPgLoMZjiIVkI2F
SR5QDYJUgWT+RoU8PZuglU25wvWDULV2QMbs7JbnZuURIYRIrLfSYLs0VOs81bSjmzQyufzPPVGP
m60yndZ8ktCAxF98H9w5+dH//a1xEFNSGJmC1CGutQTd/mL8mBpXs5laBfuxLYEKmWVqBXujVNrH
xc9eXU1HVW+H9sEso1heFpufPiqqb+f6cKiesRnRVzRE7/OKe+OGSK72FpVBGVWo6yuZre0hJBEs
CsBrojLxpvRnp1FABhMHFQxE6TSmbL50k7KtbSEC72HJIiyuUR1L4RH1xvykXG+Igz2K8REzYzMi
+mW4shWlXrzOBB9s+FfAYKIC+jzLRaHQfMztyzG13M2BwfCBQYrk4AImmQ1fzAYBm72a+7bzGDJK
lL37CRK4KoYXyCa4mrmvFyM2ezXgrFe0Dge+Rtk3iMNAandIByvKZRiJ14dgYRsGHvzOc6YHjXeB
qzWDRq7soqWgIKoCv8UiTGYfoEpb2FkxSgDmOYtHLCxc7jFLhbJYqxeb9UJEWJoKC5Arx0YSEpsr
4e7siQJni10AlBR5M/+ARkd2pmCsmtfAbNkc+5KbxEN8TVxcoJ7M03wEimilsvy8fOepxHSubUJ7
HLjkV9cs2iUWc1muSvP5sdgVGcplzDerZD1qdqRztMvWNPZd63Kd76k8YTyYE14IOEO8NMPqQlgO
STS2u3SYEz79tMoL2s15Hz54tOBdZqB+3/CY4ThNCCuwW47IlNO5fOjMnEZF3iJB2pb96JIfwc1+
XsxmiXhvI2jpoA5DGjqZPzKDcvYlpXnvbkJXKufoLHbWiRHzbSU8Pk49YcjbbAa4N+7HUgQw6Yqw
gD4calpHM6TEaTxLDZVzY2mWw1CWa77XbHEXpWa3cmXGgGrBmyRXTx1ZvnwMHjJaqADXY6G7ug6D
MJnw6WbdnCpLUvJrpFlW+yVE7//JVk2sGHRikYPFMHFCVeaIfyy/ckeW7q9jRLOBeXFw0hLIWeB9
EwL68AYKq8fKcevGYf6a9VuMf1wSiWD0iQzIlCQ2RWsbYm5BL2MTRlxFYY+xhwfGZbL7Koe+POD2
AAW4rBYQYa53UbCAv+r05uq7tkKnvo/NMeieZjpD82pr3tx2za79LpPxZ3ueIBtA/l1U5B3OXe1b
HvcC0WedRB9AjekktJTIF1e+BgLn0AdOLNdB37v60UA6nZ/cjt7lBt5DjTnKIyZjnxPiGK9/7pBU
0rMZWTQp7rQihIZQmtI1nwfgIqypawDskNcJT0NThZzL+nX3cIN6fkCWNUxq8+ys7OeucBiDs25g
FcWR/SEzRLNm8mHcE+FC+9eFqzA+9zlr6UFi5QWuIDxrdCC6yvTFgc8hH4y+7xxUnZjd+y8u84Vx
zSoR9o+FMUQWKNhALx9PBXYTDz4VimEkN7O1b3F4Eg2eCt7XuQF7LfWXN8/G4SvXUSiNgb2hIsm1
sBtCynw8KiwCquwQNucUaoegq6KRpo+gpKrH0gouKGYH96EfyM09h46NQ2MIOC0Z0lp+MbxNwnYL
tWrInqk/Ztc9y60FygZo01nXrzDGcCdyEAFMF4uva93GJci/D0vpnFwDniOlDO+WRNfi64i8pbjV
dZuoSMv10HsExtAdzMKYV2tv1spclTaSK7VGNFGFB4fHQcxIFcsWq9JIGritBpiVCPHtjEXh3iOy
PX07pd+4SY3CfuhUNezZKZxm71Cd52fayFlx8Md2Stk43LAS0CiLkMAixBRw8m2r3ix7TqqaeQsU
FotoITcQwhDotwLmY7llUjYWe8FR8EZk6QgvLFX+9C2C5WvgyCM4eDjQ82n1lccem9JFnLLqUNNJ
R9zRIpbYJx3kjj3aXRzchacX9hpuk19v0JiPFveSGV/BIAoI/Cop86y7san3or1l8yycRxHM5eYV
iWCYcayOpl0BrB2jKk7hMsaguLeONoz6XieRKbShGGhsIoFVW/nHruFsxA5d1K8Z8pdwYwiEZoe4
Z/HsiLvtcOlpwBvXAFQEKz7uyg7MCdSNFZfYGYMTj0heuoprhEe1Mu8GKHk5JlnH12OSf3m2YRRb
kH2Z+YVwivkxmvf44YGsUav4yP1AqP2kAdEno9dVwgSRC6LZfcDIbgf5BQob0eR6Fk7FPaigyn0E
lj5/FsEE0cdPDKrkFcEWchh3SKoZNq2Y2SXeD1fv+yldW21ajU+LWzk0wKauQ1dlVJVgQyfBucRK
sOBcz/f0n57ba5mylBALvWAJvO51WgUIoBBIX4IJQ+CDRA4X77JKJPZjx7Fpwwqr679YUY33RZfH
LoutynBn8B22jncdKaNr3FLr8/zkO6OF9NFK0pMOJOq5waeYvrg2cdg06PtwO/l5FB3I1pbGBdEo
UUxmGUf542IhKhkwmo94yfq7xWDy57r5HS2QGaDlzq1Ibt8zKJZLx6/FIUF1QG80Qt2S2mP4D48W
W2GG+ja5DZ2CcbawBpwoA8YA/ktHdtCLJBzB+OKmXKJ/LFXtn1+T9d4mh0XVdDjKoaT5VCDv77GW
1NnxtaA5LYHgPvc5NojErkjnicNmFnb1ZbChnG/Gk1aO5ORh5i2RkHU4a2FOJ0OKKRMIOMI3G/aC
NWSGdV7A54tHqVCRMVNsuzbaLexyA3UyRWXUVntVqRFAdE13Oc8mo9hNBQCbvUAJl6Kvn12zS4Ez
zqMfSVTm/xDAr2/E//s6/Jf8XtwvNXrzr//m118x2DMcD9t3v/zXc5Hxz3/Pf+d//8yvf+Nft9HX
umiKH+0f/9T+e3H5nH1v3v+hX74y3/3nq9t8bj//8ott3kbt+KC+1+Pj90al7fVV8HPMf/L/+pv/
8f36VZ7H8vs///G1UMRe89VkVOT/+Plbx2///AfW5n9bMfPX//mb8w/wz3/cR+3Xz1Gd/8exST/n
35rf/ur3z037z39ouFX/E6sqym6myRY9Ap7R/vvyW5b+nzyZNsMZWI3O1UHKwdeG/DXT+k/m0P+f
vfPYkRzLtuyvFGrOBLUY9ITCzNxcazEhPFxQa16qr3+LkVmV7hbR7p09a6CBAhKoyAwa5T33nL3X
NpFIrDkBGkOkf/+rq8Sff2b8gRWDXi3/kaoYbJj/cxU+3c2/7+6/SlHA1S/77n/9e913/b0vMxiu
U7PQrQYaYUGBOOTMmQ6V7YAN4MyA7RUgwHXlFqhvCTLfjyQ0dh8u0l+H/3i4g/b9ejzbNDW80wxj
2Sb/TFT9AABoWUoTxYnVMymt8PRI8btqtKdODh9kVJ9kOqObKuwBQYUXRfEgRQ1SXwrSb1QHB+QF
fgaSA8h6jPoVLPq/sL/BH5pUsFV1hgGI5D6V+QVzMhcZbXzcdM8d1s8tiunRrfTY2rWt8Q6l/Rpc
nubrkzDOSqu7FJVTbvlK3VhMv6iLdOVK1UOETXIFYbloVltKGww9Irs+GgDQP6pmvWACI0vz66vK
aPjwNupAEbHNEXBugVj/qbL4cFlro4kLY2rU04LubYyGzBWzq70YpE8nUE9UprQ7Pd/r2VHUb9p+
l3eXSeS2F059lAoXAZAheeZbhRndbcGS1s+dHYBubtdkdo/zbVb3zWl1Sts8TRC2A0rFBYBTA6yW
bwQ4oBpfs1CWXxUO6cLUu65ZbtRXA9SZtDHZO5yNJPGWu/heecI3ORPjg2p5psXjjQ21jzeTTHRn
SoVLYVcqe9PcCevImgI4teEO05NVE9rkO4PvyFul2Ap7q7Ub+kWEPy+Wb63B65vcBALjFhCKHS/B
kXAlLtpoYyJGvKxvrUftEbMIIEDrAoug3DGW2xTdPWo+J/WrEA6aK50MG3P7IwqcyJXAKd1Xl9K9
Y7syziiTnOZNKAVz9zLh7FL9igx0uK8vSesC0x90n82mHz418s5wXKBbM1/+Atysi/dIPU1PrSPD
t66bNd3aDd86C7I3+ye3Oo5+cNeM646zShFAeE3hWjeayw5wq2/jbdq48Wlyv0R+OAPrOIJz5ZyP
d5vw1DkRx8i9yRq/qY7Z0p5MD47i6qdl6fURpEd/NR65tjfv241xFF7l+OKQzsZwVU+7iLzsrXYx
SC76cAdZu5udO4/5VjpZHosfJQmXWwye1HB4ITx1O76naF8u8xOCSk6coziQfQIfIq9+mo/szXQX
ecSneGbAOR5lvFPoYwMs2zGs38Kr39N3eHcs1bObykeI8Yw9ZeGmOh4jl5dvuUhPdQJOT5fHcmt4
yVHT+9hpxEbxstfsqHogWM65sk+WrXM6BCQ3vA1n+ZlzWSSuNHv52fLMa4uFVXNxIVFwJhdKUF6W
SMY9R/iT7jLiTuFRQg6Tvdr486P2j5bI/7P177x+Q8fYvr31p8/1/wOLoEFV9N9wmV/WQK/KQQIl
zx/XvvW/+GvpM80/bMBZCsUnsaB0RmmH/rX02coff07iaO3Qkiah8d//+mvpU4w/yPVzCC5ihLri
gtW/Vz79jxXG5TCuUhhcw+wx/8nSd/DNhKHOl5/F11oVd7TJWGI/smhYoyBixlUB+dvZzhr+wcjv
ZfFNU/hggV2PYlP4kbSDVUNWftaZH77MiT2NKEu7YoNsalPa2ck4gVOMp7N8UK4+XP3fLa5rPf9h
MTcMyCSAVbhCayVt2Af1PjCvpC/aNtvoVRo393M3mOoGrtNI7kEmFc3ZqrUzNoSXkC9S1LDqrxl8
sQZkmL+muzof6eS41sLY6bgupH7YVfSiLQ+GiY6h1yk1LdCHNhQXX//wX+4EVIx1Ng1EGSoFSoTP
d2JhKtDQhE03tXOb5+fQLd0su/n6GAdCQ+6Dyfxbo2JSwOMwBT8YTLENakL6W8lmlpJX1UR4t1D1
DJlLkxEldOmXNKnaUUEY9919+eUZ+Hlox9QtlXKNkevn8zO6rmS26OAFdZ8alxAJV/ZGjyAtD4fA
Nrpxtq1X/sNK68/ztUCTrNRtknLWi/7hwcO5BjzUYZdZBcum9scg9Bmi+vWxsVf98vbrq3vAevjz
6rJ9psXPdgkA28EpEsdGbpelJZsmMF4mP7mCK+Vf5e7oJ0fYUnzW5yB23/EzuNeXXx/7sPj5eabO
OlUwfw4YfsYlfDhTzYlKu4eCgxDBx2fU3Vm7JBj29V1zRL7RJQ3wfRx8d8YHw57/nPF/jqrK61zr
w1H1VBGySNVkM3r0S3xlR/2Iwc4NfesqCpJb/AuN61T+4GIiPw0DyXc0F6kZy163sz3rojwdj9PL
bsdoPvj6ihyIPf76bVTXqD349CBR/vzbrLKaUg3B+aZwo522QRG8sfdUWjs7yM6kB+khOe7P8QXx
P/0iPNc36rF0hN/rpLqpLtq9vpvd776Dv77j0C3WF5z9DJ+nQ52v4jhDN2IKwX8yyNUJ4p72qo+S
rsc2rinfzJtYWQ4+hI6sKaw9CundOhO5z+cPRiCkBZulm6QSRJ1gPKajsT6e0zdX+tezYpZFYx8Y
OWM/lpLPBxo7tSnGseFAkf6CRc/2Bt4RDyr1d2qtX74h1toLg+/Grm/V7xw8bqwyNO5RQARRI4En
N9Hm7UvKGq38bhk5gKzz9KyHIjfZ5h9rMNL6Uz482UsfKxE9NA71rO+no9yXgtSvEby5CBaPCeb0
Oh9Wz6Y8q8+U5+U2DubjdNscS5uvH+PPUoKfv0PnY2kCt2RegCT78++QtHpECpiTqrAp/WJruq2b
+fk338nDR8VE483/dBpQjGPZF34+iGIShz2vr0qZtEGLXseQvnkYD+8cR0AIsUoh2HBStKzP0IfL
GYtYLQmfYOHxKs++yHfVN8i3X05hbRKwdNMtkCEoyQdPe4TqqbFmCVfThFcsNhbH1fux/uZRZ1C7
XvCP9QWEYN5TGWYiBDT27gdngic36XKHzgDe6PwMD46lxudmV/Yz+JemqFt2b+DfCrgaUKddA2Mw
4y1DKiSXbvB4ky9RtvjQJWV5kxnyQpZ5FHeD1zpaNHu1NZrvPXOEcwo25chgtiuTJdcpPzTGgmw4
5ki+SE1wxetErbD9GVTDxpatpXdT3UAJpDdqO0PF1lFr9zTKYiROmujdeB6MG7ONFeGmra3sogIf
9HGzSEgBnV4YU2AKwmJczP1dCIODPMZjersy62ScRotPZFoz3RGdEppekWnOdI0pFg2+Gyux6Blu
xGjH7LyPLQ9GDH5YnPPDZRfTHfIXTNYXeWaKaassunO+iGS8sbOZH1pjiSjceNL5idPQ5s+NiFpY
cvgOSEIMw+7KFJEBjBKzR5BbhW55Qw2ZwDdF3ilbLia7q8TMw3MhCqCJ3L2y9nPs/9icSBkWriHX
wysyKM1yHXm0zsxaDGUAkAR/j1Um5uVAYoDOjHmRiw0xxwOzrWWocD1M9DMdqvf7sNFQUTMO0nAt
V3JDJG2LFWONpyk6/m0E957SGwlvjoXC0h/SMTuplsW4sGsbPyxB2AuuFjwgBI7qqpS7etGU9X7O
a442LhFoaHCrNRba2iwV13TG+qnRZiwoO2W2ZLaJcm7RJYqJR7cWmiuusEQvI+/uyByP1kQPD2Uj
+8AsxbfBe0zvKFt6EkBjqw2T5Ci3BvgY23asm2fGiEWBRKTo+Y5Jztx4s6rVDkFUYD+drrIpVZpV
aSII6oh8xnoVjiMQtCzf7TA9Mkkl4jKF99T6qaMV14zqqsyNNLgeAUwlNvSqLOk5yPCxnxkNkYTF
WKFob6N6ANGt6kJbToZZTxlaCEK8dpY5hcQKj8OUB3HJE+giVKo3hlKpW1R6o+3aGCZ0l8RqUXuA
7CkrJOKf7i2lLO8UvcCTZxfGs1XJVu1XvShoShhEzbsWSQe7UUsUqOnOYuxaohuVIOXffi7IYm49
icL7RSSOxdS6s4Z3nq2lAdQb6orLKGntpWQ9qJ2OKRUgAmxx1lFf6jSgI02TDJoD9N9dweM0+8Sw
KFwvlP7oIauJx9upHQlnsN3Zt41q8Ho1mJpBdtSZXO5UHHC9Nwo8Qa48hzDWYxVJX52HNGgGc5AF
msC6XU61gTy61OCXujJI+WkbSVMbH4EQoq9TUpG+dGmRRIHc5NK1rPUGPJA4kSVfrSxjIl0pXcfR
C7mS4HibHGe1k+Y57sY0q72wmjOVFsKgJAG+SlAGakXsjGRN1q06JsNjbSBGoxEKdg6NOFiDItLy
bSnl4gxnO6Kujkt/YhAQLLwKPfmt0NThyu7LQeE6mrh0EHNOuIz1tD/u0MMy28UA8aZOohm90eqs
M9DtjuxrktNhxZaaaboGbyKhzFfCyIiPmCXbiZfOSfqeUe7Iq3QJJAjPWxv6jQoZyVcGpSC/UBgz
TakJVQCSkhAt0NxWekq/TGB7DItiPwE9vzZKRbpUOwAAPgJXSQ0GiD1vSJF0h0ATHdgLc2ITIH5E
GpA/sOCUQd7jPSYBOel0lym7SjpIA4ND7RL8GNiQS9ymZTfCLNEA3rlxj4bcpVoqDV8QbAziP2Su
Q1O0RQ9qV3URbedIiVS/T1sMTp00/MwMBsMb6DG83SOgpYB+ojqDXasm9Au12Eme2iVxyHfQmUOe
YRwsYKlDCHfjsZkXz8bxhFUd5Awf0wrdgGfjUeWrtAZ2emlUdc+RELoR0KjNtWMxx5W60xtlij38
kfbbSE4vr1ratcJP08ZMwSy1YvAMraGHOCTmcu90NfR7gkiaGMNxXZ/kba0q6CqQFGOSx8XoSoDb
x9NxCBOEMBgH4jMR2cqAuV0Mki9sci7ArThJx6mrOjBYwTxRG0Xy3qRSbAa86aHtip48tCMd1R5m
A7vl0z4uq8F0juxOw0Egd29Ejk/IC6UFhb0xT9pFHqdS7WJ35I2EXJeYbkpd8ypsJP4eNezQerE+
GrZvxhEaZxW+Q0svWmDGyJiKL7zMluD7NMsYz4DB1IyTZQcjfVc41aNppb2GJJH5Ot7qiGByiYEr
mrpctfCpF6iZUDZhYAbknilNFrFKOMNjJADIBzi0ZxYCI+2FT0K2mXkdMJeHqs/48IRjVL2GYolK
lrWiVvbxZNqLpzapbO0YXqipp465fom9SNxAnOkJ56bwf01JWzomnZjGtATFjjYiNDmVlaAYzwcb
xJ5Xo8t8BXq41NuRnUnjpeFM/1hJWgA6UyGSmwYFFU3fVtN039a6MaNDGOnPhVFabzMuTSTreJgo
d0me01xnaCkgrHiat/jU+b9HYVQ/HASqplvLa1nSKTMuSa0fZ75eBF3waBWdogSIQBVlNxEFJ8Wg
hwakr5aywOPtlEzbxE5dPkmVBflITVCYY3Js04deb/nyyiaKQERtbfo0TATeethgqaw4k/ptMOua
izHCYdn1uV5NOAWbRQ8MhLbv5qB2ICJGvVW9znYs4IQy3ui2IP3clyRSnKADqeIuV9d0lcLWFvr4
KX6elIVWCUw5Ha6xn4EqCnUdDJq58J2zqBaf9QTpjIfqLCGvVcqT+TWVkWkyDpBrE0uAnZf1WZtA
ZNyy+lZrXI6aPLdMPxew1q04Em0qDI8Pq3GfZzrZd9DZ4tOmL2bHs1pnuZqtqMw9C/nkK/yV8QWK
h4oAJuvBafSpEV5VxK/zfIejdYNhn1T2SLMZoSqZ0W/0LilVeDHtEC1unNASOwFNI56GhgtyWQrZ
el/YCcZBp5mF6ueQ0MW2GwZFITNo1LotgrsKYeCo6SdO01APqq1s0MKOjWQJZLaTt05v18tWwzDx
QLzdREZN1QFrIyWB7gMUIWQFRPLas6t3oKfIzGBeksEneYnmbqGxLU117huTpr438RzxLELAKdE+
h3Su4dgOJwK2kOPWONj3xpgzQ4kbDdxfzoGPediHxFfMtGndYakdbTNGWe8ERq6l76GN2XQDoykM
qqSv502uUwzJpCRYwazMxZ2p2YJknjklUJjcyrFt3kHkSPMtzT6iS6DeFPK+lFPpZSGzpjLcRYMV
4y+U/eOWxCV94OFLksE8q8hBwB1Sghc4w2UYZpdDL8x+1wF4RJtCpIWGECocH+KEdmXQ2cQWkjjf
llA/Wlvr/TTjtfPSHJGeR3onc6Ysyazk0pZaCsY5xxdLDoVC7FMKyLjwVS2KX6xosN8mcA6TH01k
wW6lpsj0u94CFY4IX5cfdX5pdFSiUZNPtQaKyZ7WZqJ33gwOT0IP1qnc9ixiWnrcOUtdOV7BSn1C
aolBNU7K9eAE1pBIYLVSxcgU1El2aDsBhIn5B7lIjhYsxJo89W2k361S+HqbsbsZXCXJGuk0RXVm
7xwka63HV9sAaFcpqwrJt+xeZSQE8ynZymmu9Pe9McTYgBM9ZIBowQV/yBBvMjrLlzzaonwqovNh
GLQRZ8TCh5ry3ipgzBnmsjGmZBj3poN3GlOCbY57vcM5sLWI7uG7oxPZxgc1dG56WyxAqqJyfkAe
pjpbUpitZT+VkvzizCldK9I6x3FnhoOO/z432gGDeRyPaMOWSGYWY8pKvAHxjxqnA4CqXNLiGKwz
lXABh0EYQBVP7ltdQrY2RLgQylzRr9JCrit36MLCKlyn0Ls3dcUUbNuWEmdfhqgESaZYwF6UgE/1
c1IICqZMWaddmg11yJllzmCChqUFe+d0mDtHYuGzzDiyKQ7NxwQoJjXWiOPXDalD+9NOFnx9e6F1
7bPTjL0aaExNGUCaBMNuYM/p0UWbz9j7WMzFGOSkZjL7IyYhCxAGho2fIiOnkiyylSQnmR2vjtYx
m2RQ33ZczSlDUZfXZei16bzGBdE9SchfCnNSd+CLiqtpInv5dGL9F+cIJSX2MwURMr6pldZ1KbfL
1eAI+2ISnUYKnym3L0YBq3FvDGhzLisyv+9lYLlLIGKnd3ZzV/TKqZArYpFxYy2sdQZE1Ed1nPVo
lw1qheCyEA0gJD1UlKs+S8qnolITZauC9XpXkqVm6ruwMwLhyp3yLe6mvF+11eZmbNtIOR+sNluO
sFuhT+dtJkzRTRwpV3IfdEhDfSg5ecFGYCoG34ZYPBHDkumvmpZJzb6pCUGPSGEb6/EY8hkRuKiK
a2pAeWCBjeYJBK2ptT3aValbO6QVmcGBMtqxcV7lJBgdd2m8TGhHVZymukgSxWYWX63FjRwqxeAm
SyHCvabC9ryrdITTbl6Hww89XN07iWbfhdJMGkXSmMMt0b+NuDbqOiu8fNDitzpkr4w7uuleVMlm
uhyX87LPbfJkt1okluuqHurG09M4eutlfWx9XSpy7bXo4KPcteBdHuYmRr2zLEl96iQL8EKjyuDw
ZS0eJyQ/Yn61535Kjwq5TN5BtDSSV8a1UT2olawJ3yDqpyQoCHKSRBXlHE1IzmoMsHUxsAtJhHlc
QjLkhVZEdquX6Pa8bIQwcQF8PL7NjTyqIO5Y+RpH2KeSW8iDfY/Iurkf6rAfsP4jUXN7Q25CH2Z5
AqXTkFSJbbNOIJs5oFJyTRNyDn7WrCnO+8FkdVUxnyjwCgf2D4gAp5O84OvhxmluaKg7a4dz67LB
oryvlFvEBTFuKP7y60yOWOXjzOj6Ux1Pf3mNYaRMLmSMTeoemm/fnUBAmCLw9kAAopNa0qsfmCYt
+ih9PZhBUbJZAO5Tk1rfqxYYTWws8WXBTqFHUVAxitMJ/jIw88yI7gajlQhEb0a7odkzzCwrVaOr
pxmsWeU4idimvlCZZbwtjQ1+qEVr2J/MilFeiDy2B6+OMpM93GIKCKZibssXEvTMC9NUC2TF/WQ3
lB2q8k7HZW5+Zg+1Wx0BLolNJkYnfxEELQQaCyzRVYJorrXKZ2fNSqzOHoa7YfBjDYrprl/dc25u
Uqm40TwOqW9bIcZ1kz3nxaxW7XJCB1xuDdyWgOIerTiqb+ZYk9LdEElsq2ZeVcOdZ0Pu9oDWiciZ
4RmNbq7OZg/zn0MhByUIw0PuXDe+leJUdtcZ3lOHeRzxhkRFgWZDaHdjnC6PZq6qD+OQNxFw91QB
/knoue1CmZbGXQrLj/g/wq7yixk+BG+A1gl/gFxX0W6IzcXViQNyPC76TGC4ZDKqJyZkwJfH/klD
h9rYL5Wj8f5GTRGdqonQ0ImEpTIHoiHcbEdEjHERttBDwyUOr8wUrOKxHkvZ5Ie0zbfIiEdmECLj
zYNljRiUXUxXblt27XsH/0+/J/A1vkiQ72YuLLFlH+PlwRtgltwgthdslGuutY4avKORN4mlvUF8
h7hIb0qZD5E6Dk+KKPVrapflOizAZbuTMtmdpzodUls7HYfnWq+nH1pWGK0f050c3KFIuiOF8CHS
EBVeokAJq+aWgbH8qIXcu6BTDRriNW5u/mUAhKwq89CbTJG5QCd2m3dgiqDitq5qz8qFZpWN7Utp
w6LYzU19PTaVfdlGcXEOnwyXQ9vL2YMzazLiX2jJjd92cde5MrCoC+ClJCFOmhVdtYD8UKvE0vwK
RqnL3XKMzNNMyNT52LBp5lmlaZ4lcJKN7WAWsbRB3y91uCSXFvio2bYXozGwlE+NnEJ5m6R3DPns
ouxYIxC9IohT9YkXymNwTbJNa9Wme30UtjS2A4MIQ3b2Ma0B6pWInkxXK0QZsYNyxj2vzzJzkxS+
LAiYLeKUzEI/MUTHYA7se10gLptrgjBWoJfbwjVkB9GArt2qFA3UPYCnmFTH45NSaEjO8WZEO32p
YCp2rapfV6FpPYnBtCqSsnVuLmVP825FEh+9tFyAlhXkGxIn3vfRWzro3YvTrlrrAorFOzbLmf60
Mha3PdyvxyaWi3OHmMB6I41Gfz6p5QAnm0zSt7LVpMdBjE3mZ1U65ys9zrisiHu5Neq+ZMuoFJZw
WxWjpUsEt+DzYI6G7ELIiOdjM5yrh55eq+wnSi7vE8JJwVHkIaWaGob2CzYnoKRJkizQOhpkQA4B
iXtyVw3JbSgICrcnChMrqpRQdyyacB7o0dGztZ0ufzI7PVl3rXhpqUxa20FdLjLFy6O2eunmrJw9
Si+FL8UUNjNZrDS5XMs0G4V7OQ+1i+uz/AHu0TkCGoEg2rT5XHtaPuEQW+ayvAS6hk9h6isq5ZY9
doKWaKSEloUmYm9U+K7unWoorlWLzoVITRb8Ro6tG5I3xxshVDJC2yjFKk5pqfhg/9kfan3hSLSQ
8+E1ju3QlxpEWyV3+DlOgMq41HjptVKEapCTjbg3kSFuGq2MhZsMEpTPqML1CO3YHO8tijnMb1Cq
zgvbdh57eg/vdTh2O1WVNBHQU+57T5UtCQXu7ARqvIlMU6x0kHokG7XQb8BN5+d02MKT3phLDBpx
PjypYOjxFbFK7sF0W68GiHYrADOkVcd6WvORWap0uWntHuxZaSunEspumJdSvrxKMfGiLs3Z7iHC
+vRYidGmLSal87OTTSSGqwDBJBfLVXrCRj5nWk1vOXINLR9tL3WW7llhlslLa2nTu0PDgr8NxvEt
NBgNNCvuOkE2tuz80PuBF4/3rq29iU8kduK6q56Au+WLp4wg+1z6EzFCsGa0rjXB9pVVrRanhRQv
QIFziglXHiwzp5S2daSCfdUc5VMH2Tcc2uLVlhvrjgQchynwMBc3CQltt2pPJ8NX9Klg+DdP1kzx
laoDBo81Ar3Ue5lBCBy8s35uYTHoNY5HN85L58mJY3SCkh3SydAWpbnSrLj+EVE/1S6djrVBIaXl
26K1061FXuGDMU4lb6Yev9Gh5BMXMlpjju7o7UkqL+VLwcwOI0FFuiquBEU7StGnNyB5y+QWabaQ
8Vyq1pUOh2HegDTDlKX1Gm9jRAihsjEsacB1Z46W5Zb2qNVB3SCzpRlGjeCJWtdf54hMKiSHTvG6
0OjgXR2tRfVAt0as5nZcpl7bxhqvUph1L2jvJ5XfN1SnIL8U4ktp4BNhmS2RcBdVSapNsyaVbKSM
ixOkulNS4WSs5ZJJCjtcQnW4GBuFqijrFYW3vy0c0tCd4naR6wajIHEOPybR9qWLVjgXDLQsyMBE
QMnns1Yaj7q6FmUsZwKtBah2wx0RUHUqgOcYYU81kRzkER6kE+OIohV9pljfWawgJEEpeEuXYFSr
tPAnPJYAe+kgcM7gUws/5yL2blKKdPbIyVU1VyvCwcRlMnczz0sdJ0GC21Ds+iVUO8/W2Y6c8vWH
Iv71OPhwzIlnz1rD7NG0OGiHtYOxtLDqWE6dmkzyJZ+xYhXqDqTU3T88CG4JxFMEZyno/9kffh7W
SivORkDKgAixwHqGxXqc2Un/Dye2JCcx1EZ7hiKJbBT1YLKd8j1jAJ/lgQor8zQF9HcVFXn1jcr5
lwv2l+n2p/Dc5Jifz8UhhHggvrYIypSIxrFmqojLJPxmvP27o2AzYYSOIm+Fi3w+CpOAgU1eWUA4
ZN5E2YKGwVN7EFvfTOrXv+jj9NnidCDEGex7DGbq1sH9H8DhlCYQhqA2YQqHVWf6RawwqWNp+784
JyhclqYodH3QrH8+pyHP6VRJXLlYNZpbifHkWV5Gyzcn9OuV02Rs0Vw31WHqYx+IRxoburADcz9Y
8H0/oPCwznRL+k5FcSg/sOhCMLhXDbRv/PNn+NIH+UHagS1QFiMNDNCZN/LYDqd0kawjm61BYIM+
/0aM/utZcbxV8EYulgwRYf3zD8ezevprVMhpUGstzZ0Z3S3SPOObj8Fvz8pc3eQG7Cb5kGslGMYj
y9FTTCGyFGSqVO90gw2HLnXaroZA9s0TcSit5MHDhmeSAIQyFafTwb1aY3ENCz+3X6wr0qTrZzJm
RXZ2DKBUUzovY2jUX3+KDp93DunwXNhIUxGQaocipjRR81gwdPWrKkECLxUMH/rO8DW5LL85u18P
xXOIdhQWFE8It+/zPZO6ZTZNfA2+hG3X07GEeACyM1QJ+Xc37vDxQJ6yOltwVxG/odvWgUaVZcck
1lzXfSmMaZrGrW36baOwvf2nVw8nGQphHv/1BfjpAPnwGMISqiIHPooPYE3bGRYFoYLUw23WyPuv
D/Xrs6HpK8wUeRZSIswtn69ejZXRLNEAkUsxa1esyha1t6QWm7KPmksyCZSCee0kf/N8/HolYaww
g1NtxKy4Pg4eyTSH/zLONBdB6NaYOnIF9Ewdb74+ud8dBUgnQZJ4CNGDHdwvYoPM2gLZ7Md2O+wz
i81J2irfOVh+dxRr/Q7yZvE+2weXUOrsiH5lqoOjXmyMkrXYlO3Ybv/xueDC4rEAPovvSjl4zI2x
MUbaxtwoZqgbqUpbvDvT9Pb1UQ4/TcjmUB/yxKG55eU9/KwnPftr0deab7bLxOAsVDaJM5cuAwzD
L+Skufj6eL8+fpQQuBTJsjWokH7KYz886WCkCvYJnBU7f/U8MSxtK4ymuwlLS7pYMmaEsW1T2399
1F8/GVxGhe+FhaiZ63lwxxxA0dGQxxofRAVCE3mubqiDXCuHev7zUP/fX/HvtfD73/sr3Le2EK/P
H+0V63/wH3uF/geCcoS0fAXw8OFm+6+9wtTxUKw2MBZhKEwskv+1V2jqH7xiMtUgcgbC6ddV5S9j
IX/Ep4k6REeKz8uu/jNj4eFjibFCZj5vEk9MNWDwt32qAxpBAFg99UT0KdkRWYnb2hboEyAYIRFR
V7/WlWqZ/pDNZ5GdAV3vt/woF/O4R1+IojiD5qUD9SNkO/OUrgETS05Rxryu73bQTXxbkvY0Q9FV
v+r9k8OuFrTiziagpM7aWyHKDWKDTRSnO6WVvXL0rLTaTPXi90DApJAWedpv4z6+j3RkirAUqMPo
gBcumzW2Zto2nbQTCLtg2tktFmu3yXMS+qvImBIXGsiNJhsPoTNcLTGo6YQ6hCmtaWy1THP7IvMF
f49CZ/PDQ3DxZ8X70UN5+H05vLAHb54tm/T1wq7dgAzbk23ijuaFTvbfQPTQ10c6/CofHmn98w9f
lhqpFuRwbqGjXkjqI7FC3/z9v54K7Rly5hEuYYCFyvf5AI0llR1Jb+3Gjk4Tmfwk8tGyDalNgFdo
edxEKhaJGgtbk53VJO5i1slU5rLpeU//tu2LQKP+amlHMSD0zeGe4Z8vK3cTD05chW4HoyXiv097
0Ln8XX0znzhGRNmGC1C7lGbZJQrTS9lY07ML4GAFHf1DoUcBmAN3kbIdmfIuJC63MvbE03lfXwDl
1yvMBQAexjuCCV5V1wv04QojSbbCehwI71mHKlWynV7SSMa0di+qYZcpCB4KVyeoqYX2VK4qQMIh
Qn7e17/jt/fhw884WOQLnBWApLgPKWhy03HcWUMSSRljGOo3z9ThuoEA+tMZH2ytqlofSBcgrois
Mh9JPd0dkhrAfH19Rj+30B93i38eB+24Y/KxYyvy+coSRUm+acaV7dQbxnFHKejuHA+qVNRbKb5v
nRMTQUqv71tZXC3SWVUNQbfc49LxFp1rXdMGCYMw/BEyDv/6t6377q9+2kHhpndiGmjKtxuMc148
WcT6dNQ8kMuaKIi6hr49ORZDdPX1YX9/k/++IgcfZAeYR1gP3OTGRH5SwRxHW9XVwwY87zfP9e8f
678PdfCJgty8wqY5FGMlt2OuGBVPX5/Md0c4+HLEdDUzhwpxM85PrXXTiW8+Tb+/WCvGnLOgslr/
/MOLaWKNqFOLj6xQzvv5RZCZ0kWG64QvX5/Hb18H7AEO5immKod++MTqHTqqHIdcYBRm21rcycv1
18eAf/K7Jw5bpWUoa3D5IQikMyLobAVPXNFmfOHGDfJBxFH2kbrIMIVkv7RRNiyLK8gTTczjjlnG
sqr8LO0OQSnf0FWBnZwnoyCHkGgVIU236H0612RCgfKFfxW+LqL1YSflxkkx3abZ6jgvN7GSMQ+P
zyEj+4XIgrwmvap+jfpxQ/6AC/PmrLde5OZV0vnvrRqWhrxX4rPBzkG6xa7Rj4DHEUAGkvba6bdK
5S0tUPsOzX/mN8SVoEHyS4u3u+GtkRzAeeUmWsLNWKR8wuujcJq8WLZIg+r9drlrJGUPBgZuJi1L
RE21HCB3RM3yxqRGqX6A3Xs3sDuaxnJth9NVb2179WyEOyPQoafC8ZlZeoPSkgYpX8cDFy6Nj3su
XAdLeqmQEDCZTAQmjEIObPgd5ojuBEP5+NQy3YWDtzUQ11SwAOoC1RNYUnQ0PCIXRZ+d/Q9557Ub
t7Kl4SfiAVMx3HZUK7dkyT6+ISTbmzmHKvLp5yt1D8aSZyyc6wE2oC273SSLFVb4AyXW67z9ORJC
LBf+cWh/5Ms+4mzUjyArscPYmK7ww1i/VN6PePk+ul+7PORwehFpeQ8UZuXN6K6rkMxXtwYQB5LZ
dgjD7azAfPTZzaKCq1EBtkmeZNvu2rwGR7S3SxDWIxqtS3aTzXJnY3OmpwtsyTYtd8rExMxNHng9
m4Azc+SkKGexiWtxPSf2z2BUOzeIHqXCty/FLW0VW/k1CfNNjfg0HWd560zysWlxh/L7vWofowRg
9nxV2v2madPtaEtaNmh9BxA5sEoKvAsMM1ZSHw8pbxujL78GLAuGCocYwCkAX4dXo8w24CwH11in
7U/Fh1KUbUGZbYJXOnNbL5ZbHKUhlLsHP76qWWXCTw5Z9uLA2bBw6WPMK5rIE3AG8xQRFN4aw8oL
P6bKD0jcTuNV2TjYzZSbYQq/lNNdL+SGOCSc+01P2DeMr3aypZWxCu3betxJ89500TwACoI40kNd
Tpj0uhvVlBvDmb7RJeP0c1GnZpWBbKtHpBhi5BKoh0RjyH5s34TJtGkLeyfq4rbz3ZfczL5jO3pH
rn9bL/Khl8E1CIqN6f6gi3XpC0FDNtkP44/RDVdl1T07Bi17/2lqiV2SZh3XrwNC/BgmmVR3XJVd
dH5FIASCoesf7aXaJiYWkehHJfcjkgZ99tOKoMwPnIdAWCmkKH/AbC7euxIdsqnZWx6RdJjeKsNY
WwiFA4ZAmQzQnLEtkgV78fyis4erEgxxYjc3Kq6+N3zbqMuO9V1tG9zBKoOnEMQDTbmecZBb2BS0
gaddaqBFlT0DfjwkbXkxGpiVDWKXN9+Bvt5Ho7NFX2xXy3nTxc16GLKbIHikh7GNTLE2TH8/KZDW
4DZ6o1vpYJLWhBcXx64UB4nBXDo7hzxWWyRekI0w1sKMnh23u/Ayb4MuFJChGWnRbTmnW7dV1+Hs
3xVGRIhmrgSydatmYVqW/QH4L/wBPI9rb93Rf9NPmAcDvGq1n+zvk4y3WfWIWlTOy2nkLdpn92mZ
HpKq/B50xjEdukvVR9f2bAFSl3uFFaNna4khevPfMzvfOLwFwXatW0eTwMozehyaGpWtdG01zQ4l
MFQlix0wuQsnGg8KM1dzmXbuCDYPkQdMereBeU+guXHahVxhWaXgpEHWXMT0qGKJPUeLGhl2iLl/
lXTxV9ibezpV16X9j6nCVW/eJ+F4NU8AgDyAmfG1SOOjb0+3Tvsd0a2HblSHiaIy1BmHZquhpS/s
atchlGdWhwqUeF2AtmK7A+WJ7kv23EUVZnHJVedNd5Zf3ix5fgGcfB2JlJ53cUj7Rwx2Pum5vBXt
34VdJLU+/3lwS9F90fo+vx/piExBDIE2sdMmB5lNFoAdKSD2dR2EK9MudiXMntjONmp2gbfnGyR7
tm5AA2gybxSxUhdM90bynEv/k1v743j+cGcfwm80x6qCgKzbebDanC66M6N5ZWfYBvbPaBDiyFju
hqHY/D0s+CP0+HDVD5G4M2ZDR+my2xlgb0NAtGO2d+3PRHFDHev9MeyW67Ex20h9feTdJ/CCqAlj
2Oj5zYomPFIzRNvjcA9mZVsbPpSVEECgvNMBAO3b7Wy7EHbGq6kNvsW8isLZNnYLCClf++MVGLK1
gOSjc3QwqjSaQSmN7pPbwiBzh1UHHhyXl01r/hSJYNV4B+k9Dw9D+mWwQP6EmP/RDXOs7XThkBJO
gVwD1RXAi0xkLy33WxMBHCU6QemVZjAsPbmbE7FHs/K2c4Z71192gfMrzeP7xOjv9ZrzrOlZxMgV
9flGLPF90Ye4gZc30VTtwlg+J561RaXx2Df2d1nOaz95hD9YAvxWu3JeHoHOb5IJV9I5ep6l960Y
4oeF1MS0u70BH6kgG2v87B/VEjCNAdi5do1lw4bO+yrlIHEyFnTirP8+P95KeH95c28p1m8xMFtg
1M0Q3ZiWt5j97ZLu0TV2uowTLLhzMcbL83g59vWevTcKP4mM/6gf0Y84FaNo87jiY1+xbwMlOper
1/W+T8ddc0huU0gIQ3Wmpv9H9cX/jxJnDvvQ/119XL9UL++Lj/rz5+KjsP/lOQ7VbVS7UfJydN5y
1nZ5s5Y4i7kEzr9gqoM61ZIk/J9HznmuNrrWv+jMYLQlPNrsunr5H6iYvbHf/2eqUumk20injI5Z
4FMGtz+kg/AxTBg0Mn6kTr4s8yt8jCpxN1NfQQh7KgMxUl/xWyVzAwTEaDXVPejHEJmhIoubXu4m
U4ADAo86ZVkPI6DspXtwYyP2zT3utk72QjUBna/9kkqO37twcrvYvnBMDKX7g+xSCI43+AGzla9x
2MTN6AhaMkgfwVu6XEbkmLIBP6xG1GKjbrQ76zaT1IVAmSLhwW/xlChaU+fb6uc+RFYAlYnOKTbo
dYdd9xjM7Ab5mipnWxcb8CKZCdCqCnsXB6vIioLM32YLzjKcX/hrdNEngpJvSva/DTOlYQute9im
wnmDYHwoIWCCiISnG8RfLS+ucPppFiRmzK1pI7QDx4X6RYxJ6IhN1KuBAbJy0ZG1i0oRtzVj+gyL
TtY2IX0aMCRDaUVVuRkHG7w3sgaYac4HZETjsENYGdNUF0PtMUD7NscokcH2yrznDaCK11LrbYoS
7M46jiG+gh+Px5bqSZbIgvuKTUGzE5dTaSchRMLMoVcbtoDLpks8JZu83qKdafo058oYY518tib/
ZwdNq35yGUfuDnqE/kLcqU0urZJ4QnEYFG7BxwUF4MG+YLuP/EfDyf0eTBSuM6Z1tThLNfr7PAL1
j9cqzeQGB7+qyZqfHf2UkchykDU1n8wdI6R12gjOBJ4ikHAmYKOqqBiEfBgifnOzOuNqrUCRM923
jaWdDru2VRjBFcjoGe3aw2+DjyCKm/LYCWK+7etvi/5/qTa/j030BqyRMDQ3XdeCzOJ/eOVdPggP
S+buWeOzYv8A4yVa5KUJatYTmzapvSHZ2vGSzxh3YV3IJEdhX9KKB8snvPyTUEkHJe9moK5hIArl
CNREBHKh74O4FASqHSoVPfUI4jE1VGbGCv1ZnCMMjQwBWp7uJ5mUTXI07KLxpmuFcy04578Py1vJ
5P2NsPt5xDVENozOx8LNEkhao03vP/l1XovydurYayCZIzftuceQFwJFLR6Zj3B+7Rx7E23gPFlM
rXQOXFwaomXUPyY5hzKhNtKIwbrzM8DWxh2yF1Pwij/dGOc3qo7QDA+gpXjHvz/F+yoXL5cQFjwV
yxk4jUOL9/1oYpnH3iSa+UnBtyRa8qbFYRjdEXAoDi1O3zrTZUiRvlb16u+XxlTx46v0ceSjT8rU
Qk4CMMD7i5ed5Y7J4sRPXgmLIvoyTmXut7uh91reYeQU+uJ+Ouk14NZdSZBjGv0UtjfVIvrKuUVm
WcuAYx6rVyoUvgS1O8IRPFbWKjaSjnpPYsG5uKvH0rbF3hsrvZ3IKan5Tq9rZ2DIgGN8duF6Wqbw
38DDM9U8NFWYsYphQ2NQvQoRuHbDncMJwCLrmyzy2h1wfqEXbt8juIA7BYi8bh06zci+M2Pqwx2V
PTWxkK041XtSZCiPl28ivMInuwlTEqye/CDp/HXTjnptO7bGP65hCetvmajT8tXmkKU8l3J7vbEo
9PP5w6CqYv14qtLPnKUh615htcI/c2vLcpMfxMejnK96B+NZMjAACu0rm2jFCKNoqyvNi9mTl28i
jPcAduJFn3AAdgjqguEfrMBv0gM9ARLHY9akOa8E9lk8RccGNzjPeKlPG2Thxy0vD08wkNS0iBBN
xrJjrhjvr/Crhsy6LjK7JsPLIiCG2q7dYDWwwS7TwEdlU+i7DnBG4LnCLJ4MkPqD3tXK032e/Jaq
ptfnaC18Gnpre7Zx49nNhTQJ5iHRFGguVqAQe3PLce60r142kK7uzl8Va11Z706cdlQ1xLV6KBGO
lts2zjFN34u0UIP9ZdQOHO0uBbGUFV+hPgags3NfWll0mSeVnmdywGCXPMQkd0qOENlihvTva+MN
mfduc8FTmLXHEcRRy+L4sDQSZMJ7gBDDcz1ChcHhcIHCVK3Pex4+8Ioh8yZU/amMVpnFj7pqJXd3
/oiTpn2LJCcOQ8YRBIk+rJ3a7niLg/Q7+YiKmwmSF3o+9m04N9h6lTUdndw9buU0ISCROJ1wHzNL
ke+nSGD2TS0e4YQCjX0wVdbHD1Jl2iK59Rd4z2SrdtOSoTmnA9QGzp7fIEoRc4HTLwAI9fyuT7Pd
mmYd92RBpvds4U7agIIa5sQ86GYQDMZ9Y9UFrOJV1U81fdrzaWcpRDzo0MZIBYTr1kDapF0jwVzx
PjgeCatWnY8JMD42Lt00ZPeyZLT963gMuv6HiVsXC9cahM0Z61jLCFbXKIa29y6R446jcIsEO/6E
+1JgyefpdqRejqIxFjv7dBd8vwnSrKWcglIX8CDq/+Cv3m+CTek67Ekif/Q9WDfmDmztTBRoV0xO
e30ODaFgl1m6HhR2FZTL0Me2xJUzO5JdmZ41APX/8HQLQJ5xqNHpe0Nr+c6HYxayG+X+Oe2eBGxe
Hh5RGP2jgNHbhzfQuETzwOaL5wqFCbNX8kdYhH4z75UdyMT4MZuDSUAcWmrEicPGBBTd0yoq4D1t
S4TZMwX0O8pc/8YIYFkdYAsQXH/Sw3mfQZIU2MILTTR58Xqj6vNxFSkh8Zq2W/sRE7cWx0846UsM
dSIntiW21hbqrXOwDYlY0p5MFx21L39fyB+iFe6AdQz4gYlt6sWs//73DLrrLCGXVj7GdZX74qs0
lRLzzgitkimP6V0+zdoreOBdg/7XbxeAlTN/JlP2531oHXhMpjHlQg/t40jkre2WME2ax9PeaIte
b8isfI793RCZitciC8REWBCsesKRISl13Pv34fgQbpAsog8YaAEz7ga3gQ+THRvRoUs8p+eF9KBr
O5jRIXwN9DrGyg7+8Yas7POrzFW+H3+SuvwxAlyYSAcGOFOBUfg4oee6y2ukIB4TI/XI/tgsfI6T
KcL9muzstPk41djN9cFJYEU+YyYhis+kugidPyx4C/E2jVdFbdsmkv04BoiB1n1ehs0jIHvF9uec
FliSVby9i2KAXmTtgxwxAXN7DmLKcq7glAFoyCSOUIh1ONnOyhO9ZZ/sstIx5chLBqEPBLcRb890
+mKHQDIhQy3mqI/XMqGoEqAn0BiD+pIaRj2CpYjKoTa2pp8DBDwEWDDl3hVsKB1oICjita/CCHTg
0GFZYXSbwnbjtHuIw0DP4sbs4AZckiEhx7JqkHrxzB1qkDa3goK2Dn2GsCv5YXhS6pPqtP1nE7Pv
te8WHeT0IWxAiKOoIqTRPrdMfWhYdF4cD0UJTDfDnY3pRP1U4XbBGQO9H4uA8wkIBX4eKC6KNh/4
O+yOS27WrQWp1hXuhaSJOxgURmR9NfBPp98T1YOlbiKc6jiO8D3jGXfCQaJsuu4aiHIpdcMI5uYO
3ZpoClfSzZup3SDkoOjRBMUIhhXVLM9onhiXmpN2SfXL3pFP5tzCQoWSW6hPMYvscI2A+rMMPnR/
NvyUv1vorzF6EokehqaZYPZ05HELnNqbIhALaaAXdAlfJmAP8RH7lKqiSyD45PkfWCxrJkrFmUsy
ScymBzhyZsR79kT/SHVpjDwh1YSeCIUEZD1g8Fxw0OsIsJKEC8SijQr5YZ9mFDQgHWgNyis4T2nX
6ljDEhFb6JaAQJ/VFi0fLofXlt11uyVlrJKdU1aYfUBaKt28mL4pH4vK+GocEaIY1zbGiFG7pfxO
PGIOoQDm00/VIP9pI/8tereGmTFCFb7OwPtkeYSMYlzBqHSPRlyR/3hOmgH68U9LY6Eow/40LLnT
4JESJbgLG9flgn+OhxwXFEtz2qRGFiRYMYUddkl26Dlhf3QLnKn8yy4MddyWVe7ixxclBfi6H2jA
p+wdzwZaKVN7aWQcS9YKJQo0xlad6h1z3EF3iqHt1TF2NLeYZqpwfmTFLJjU4eGL7EKyNwsv1eGr
7bZLCs6ZVBYH3dN6MgEiM55l3JRi2mSTU/OchGkO7URo7DkX8uNOJwrn7Ob8vi0PyqckxH0Lp0Bl
6m85n8oGfljs3Di8GgzJKYT++8b9x+4ZwO9AvJjT1LRx9v6wcbdFa0m3qpOH0/lBxYDQzuGJ1BGy
1sTp5XpSZyI0brXTSe1PrO2/38MfhwduVBwbb+6tvKpA3+NvZ2mbwoCcOmM6mnjcqWNi1piBzBXJ
xLNROeQ6O/ikBcfa3y/79my/xeKUaDwQlJqxA3AyhHjy/rqZV1KvCofuIUmjMIgRnw/TMKPkYTfK
2EpI9kl/Y7VJH5pry8I0lx6k7+ezuArzaFiWpzAxujG+kM3C296WbeEHzc6KJYHrRQ+2lnedLJlF
1MeuhvfB2rCKdnqIZ6FBYeggJZlEDATbSwswo4/V1Nom1bMQMWPrAmeMlZ6TmJ/kIG/6wL8/t00x
1aM+ELC9Or778aCyvFZCLS7Gh7BaPKt7yZTbEeeB9xh5387JZMkK5MiGUKWzhtVntbtY3SZlvQVf
BoXbJI5sntCZqmX2vKiGnIsP1I2SsJjRfWuHnBx41EWH7PTFrpFkWXc5jJZy5TY0OgqsKy83WV9X
uGJ4ZbpNcDqscwzVkO9Dwn/qWwZ7qAx9GlmOkafuL5CFnhJX1gK19EvcNCrp6NRTYpGXqpEzzCvT
yDsEvyzJKRSh7mNbtOcR8sfuOD2qBkhQc0GGH074G3P6Wvaq7cPRApwgOG/GvFqpedZvuRmi5e3Z
h9Qy8WikmlGt/j4HPwayJIAeYRMRjAmP549oPEPAJozmMTw6bjpNzTcyegyTFgjbrDUds7B7Q6YQ
jIayXV1F/vv1Py49KqHoM1DqEjqM/iN8rFv22jkvAyzy/GJ5Fqe1PjuFT+HEhjnLFQng2RP+4+ui
SIPkKLw/V+unvl96opFeKt3FPZouFNtnF14PdVy6/Hp/PNkQa8Ilf/b3637ofBGi6jI33BvPBV1N
me/DXlMkaaU6qAjHSUu/8IxDWzpYcp7CVQSwE7u+rEvf9/GDIBtvxD1gjQo7gg7jtrInxXUzvzvU
iWotWrk9cdA3SgwB0INPgI4fIKTcKyBJitkmuQagtD+4hKEC2JXirXlERhK1qzX8eT0R3M7rg+/E
AAg4bGwklLqnbKLRCIwaVZbsB/nfSKx7TkUAoaKFtE7SociqDcr4Ris3XePrgf772H6oJ3O75EHI
fWhmk3eS9/99G+9RHQhUVYp7Mc+KjYQmvJ5FynVmfmveDo4UCc5sI2xNJN+bWBZxsuQ2gtbJJzfz
x8QGcRsgcBzqWQ004MME02HCUFNrP1bemLKWTAQCWUuO6H2u1eOgpo59JdPl+e+D8Nb0fre5aqQ9
2RCWLSytP9L+MEbxpetcdhq/NYZD1U26/FpVCkN1yJNClw+XGs27QMeeSZ0fzzFXDLWNdzKEPepd
KxnMOrAW6Pxw2+eKXNm0IMAoEyhdCLWnOR7TWytOlmHZ+KqsCRzcWuYi/efvD/Vmb/vuoZB956Dk
3Vo6Xvi4XEN3ThYxZdPxXJENEdfy7karRah3m/oLenWYZqO3jNZ+jshTfIFUW08/3zML3YrDYqfl
aQbEWAgFJ/IW3IDcjnLVA96sfmSsqcqi8ofaVE/qCn1ZhXa+az3UWBGfKiEZjAd/cL3c2bsD2gnD
0+RAfDOANulgwZZCF2lTlE340VHUeftBMtz/O0HFD/k12N4ZqCCkPTGo3WMT7gpIzpVnIptb5Ehx
hnjHT4PxuNRI7g2v59eBIaOuSC3jrF8ccv+1Q/riWjXYJFBHFl3s6VSXpsKG+PDqXEsuVMIRuBlp
EqG+1BgNZ8p14dT6/toQaTu5J88LShSOkZZ1K+MQa1ktiyhYEQ2v/clKk+6T3e+P04Z2rEO3B9g0
HL0/5qYnknhx/Xw4TpWjV+hSU3l9LZIo1M3KJtVj6FsIjBz6NBefbr5/Xl4vCis0hU6VydU/bPpp
mGaU+ZvjuZSJg6HJ+ZKPgcf10Ryg1O1C4uIuijjjpX/y+B+8odhQBbu+5wnd+oIq8zHwSQbUka2l
ne7h1OusKiuI36iRoheFyquQ0aKxlSNd3vGqpeTAC7QXlzmyNdDLJKk452aGLXXdcGRD5g+jxtBl
/OrUEziH83MdMpeiXnSmj+ZHPI0A1MXbVc8zC7FS3ePo4nEoBeZAE0aOaDmD1QGEhz4ymp/kqOwa
KRJaVVJ+Jl7+x3btUQsEnEi/lDY9DL33b0MhZmT3NG/vz1sU6YjLKz83q1GNtNrXfE7Ywzyvcpgt
s5dU6oiL6qcJwHu8EuQQOIjMB1pGPg4e9seOG96ehYjnQn0pqwHtRWRMSq4hc9RINn0YMB//vp9R
qOPh/mdDE9ARLU+zmEw6n8zHj9RpU9ZwpIPJ3qEqvGBAj9xShaVQFIZWS4F8ICZtqWGlqOqsFxmq
KN6ClkjqO/tUofYcgmD7IvU7y3i1RlJASl5xQDp+Lrife0lTTVA6rUof95ZkQ1uG8Vwn+FZ2N13s
y9lE2jBJ3IyNz9QtskoWow+QgTy6uC0ktnE0P4hm0bc517/xjNWFFxctLGZImOSdXWnQNrWcc8Wh
RscOfKqswsUCdk6y3qcEkb1obmqLnna5N0K7t19oXRY11BhROv5zvkSCXdJHN6LPt9GEHqt71dpo
O5l7hM3D6Faa1ObjzVIkTYM4kcjTOtsXc1hFN7iVCtYKYlWGVnuKpiacb+eup92lcaQLk4c6E6rm
qEbRSp0PZl8qU20cGSHXts3rQafhou8DZXydZwoTiNM6HT1fAK5FbXxxJeoBNEQwQZ2LXU5mbWMz
FoiCVSjnYEAXn5LQXODOMfW98RjIgQkEeVLvJRE2p/4PEvkk28dFJFuU9JHScXLYyYNUwWo5tfhS
jxoPFxFIu3BUowZsmptJ9X6L5rwzJ3G1JtZKMudQUhAZuy8xiXHmXJptSDZyREAGyUXqMLWPA5kQ
uJu/jImS5mvYGnZwGJvOQn0wVxFKYesGFT92oHNfcPCJBW7SIBl5IV0ejXN+jdStLsyc6mHnZilM
Dx23GbxSMqKhjagNTpj6cNtDjkSZXE0jO0jPgSPFWK7I+Lvp56lFE2cV0zPxUUcZr7yZemq3kU4N
3LfLAiP7LA4ijn+/xthiNeOX/gcJtgAH9CHUTs0QvSoLgs5UJynSNUUTxnX2xfIj7ECTskqiC4Q0
IGggrFZX4JMbEi878i9kQZN1g5JXml/VyG1am4bCy7WU6J4iJGjFX4piBMsTumUsb2wflgVkG9e7
NBmDkcXMORDjiNMqbK5ykM9Db27Gjr9L9qWdG/VdloMFgo9APQ1ntrhJNzC0ppeoz+ds54hUltvC
troH4ti03rbUoYp1twREDE3t2fLgNaYqdrUThc2mjWLg0+mgfAzzrCFX1lUYIpRr+OzpK1PEzLcR
S+SNDGKBSWASNBsqKXV4GYupDwACVf41UV8VbiX5LD4+7ASPRTVaN2PnTnJNUdj+jsNFelko0Xv0
RP3sFh2ZcdORmD6rUoEFHroXL0naZ4wJ8tsCP1F03hFtRu7ejs2onCgkJrQ8r1sSPTuAoukiuY2/
AVL/5jXFEeNnOMXOns5JuZmjZNk2DZPVF31wwbNaJNVkP6hHL/UXj6x41YfuSAkwXK4Rh0EnMiz8
+cks3AXuousCvrSK/m5KWxDdTtPdxBhG7PJ5EA9DYDj7KDTrbY3eLT0SIaorTrlqD7AexXNkLXVt
wL/RGnYXDa3SL2YjxL9nTB+eon7ojrPRRdcxhc1D0XcDwn9t727qtLaoqEAm8RAQAxK0ZOpgOsN4
VWepApOO9PEiuwznOowJ7Xxq4CL41vwTEGj+2ILXuC9dc7ik/JncSh+lUHS4kB7C0mK5QrgzfKSe
V1xacSTuAxsJr1VGn3iFaXdwhVmQi5zj2D2FFMz3NNSN9SS66EJ0Y8NpUnnl2jJKmIuAntwLF5nG
x2aQ2NNTEKSyPE/GS2yn9XVYN+nas+zh0co9eyObztlLv7ZvIJgbEOin5VfeRfVr7GEPQ23W2NRT
DqAfIvqrRW32AonF/MJJxXy32MZw48U9YH56HgdkeIeVg0PxVdGkAV5FCMjfg4EI1BYERcVVLHyM
SNyumsbFyS8IOlwMizz6J8jVc+jV46vF8bYvZ+SLcyJ1CJiC/TDNzS8uGzDu73lwJ2Lfv3CWtKbw
2fMAcekJHDE8LcUt0YDBzLquXpAOE+nKabP6mqmJfJrmgQLrwniXwhlLBp3xa7id3gvqvsZla3fB
OiKwPwi2kyOSGahfAwJ8dlz81Otlyl6SKk+LtbQrdY8OQLWOmshCmZYi80qiVjysS1lUr1o73FnZ
/MhgKzOCQAtsRNdto/02G/64E0uTHbRCAXtGsuRHmh/DUXLYrBYgGvsRbB7Ka0716Mm0tVdRWVt5
vjbSKRnjHklABeEuxsTe8ofqNqFxs0UyFjBtNPlIRcY5jAHyzmfEzZAPG+uvCZ2CA1i5H1PvPHtF
idbimKudMfr5egntdpcDrDYO1tDm4XXoRuUFD1Y4a+rozS0RRQKhhKAVOklrcyQnRjYgnBc1bK+V
CxrPxuv7BYlNhbeEAOPpNiiVAm9LVk2XutWKuyp+ekslLrLEcBF5ndvvYVkbl3k2TCwuV93EriMv
x7TPGjiqaEaRmrT/lpwdV9YsvCcK4O2xjFoTqYokH3YeGOdn2+rLDiMZo7v0BzxjNiOQr19GUiYQ
L0ZIx2sU/7CrSESf3rQKJVXHwdRg0+QC3kqIOnsSfIP8EKztvoMEXTHCl0CI7I1Zy+GAMUn/UFMe
hleUJeluEqH5EOf0/NH8KiMeqGYvoT37UAyzcbSoLv+qnZntJ0ydaxrVMNoYePNSAuLcBs5YfqEC
K1ZoTwcvEdoiT3lstj3+sG+imIzaoxVmYpcpC7xXGnXFPq6D9Lvrjf2Fb8zJq9s7PUyNwSellVi0
egtYexVVEUuzkOWO1kF7iVR6taFKSt3XzaNNljbpz6BJ2nWhAuQirToE04r0bxEgLVFM/QBvzI6v
ymVqrtp0vuXGf2S9V/7An6Ei9aT/UOcOe3frDNsu0FrvhUBrMHeH8Db1lbudU9GhcyVh+QmZYvgp
DHHtNspb+Y35neKIe6Vy5a995E/3MrRw0zBYu5sUfu23xbUTUEWi7rVTSHgBubf74lFEohSe5+mt
garpmkO4fqg6NV14obEcTHazvZzn6MLl2tnGn1zjAZ3WibZBhfDwTiEjV+3zOEiyXwYhOJS9PvKo
EOM5T6ifL5ZO+tKl1RUQL/eIiZqFQC1dp2CXiCLtME7j8Q7FULAI59SgaScylXPemDq9zsV6WSHT
8TDir6ITTDYUIAsSgJU64iuQ0EpISovW63agr1CEa1XEckmf/YK5jH456FI+Ik5FSYIrnZ76bwXS
hYR/rFZmM5b5vLIGmkPPKkUM5mskwhILhVMbJVxweHAI+4M2O4SVqNwfrE1dCFLGQJMR6wX65Zt5
nKblhgZ+3F10kYE+6pq6woxsqiO96jYrx2EaMcJB/mg7gkBOtkaP8zAq/5XujUTVHPwyaeZGl4Dh
rPLKdnNCPAPkpNy1vttUR1e2EY4DIq6Hhvyzr9MH2oQISq9RUi5s84rKmRLenmJBjAHQSLMaGIUE
mjdvhykyAmoWsAhXY0pfK9lFMuPgWgkvFj11D0VduFBQ3etVFhYVlr0WkQ5iwKD4drj9UMpul6VB
6J0UpBx+AWXIx2E1JGYvfv53F8FugvxGCtHEl7OJPvoq8OsGylLklNisu/niQX+UPjTCTI7Gvm2t
vLo/4/1QLtd1Y7OJq+X5VDsPmwU51jxKGEY/maz+H7qwGowNz0GnC0qUutqRN2lNj/4UGmMqowtq
Z7hGmUsXH4lA7wLHcw/gDHAJI7fwvG2EGU3V3RJLMYUliRY5q1UUuszpjPaCtPESGP0c7ynRNlwz
RQNcHQ08KodD8dbQz2Oy/yO1SKZ4BQmE2Ty3dHyzHfNcz2BK/+XyXLZjwS/ANfWf0QrTcJIzrLSW
tkY7JSa6kDxdwdFxPOURjao0ZFY34NV/l3ratJooCpMFNZ5/ME/1Mj8p9ZwETm4ziqe7QQmLl1ed
arI9KR1ffiqyDZOlv7aLy6gq9OYTKOuQ+JOYjEPhTk5K+cJnaOo92ffc2XfRVHf4ymNv3WVX5MUt
jsSTpITcIMIJuHeCFcrhX25HEG6s0xMaFvFTu6fnnyDfzNgFtY84/AXVHH2rEVUZ3tQcWQZAI5q/
tQ27Dr14QK0lMmEMT90GzLZ9m8h4PMQpTf/nsXd14dxDJFId8xM7ADGzBHhxbJMdDNsgpQf3C2hY
jOuKHwWVwC018bLlGUwgJRDkrockOJCsA6+C3llB7H5e5AJwe2/V3YgLynmsWnQ7lbntkKK06WtQ
BuWNnQCsk20vifvLqPMEDmnlEBOZ26wdZl4M1gZv06fS5p6rqm68tzeCISdMttNrOjdnYlcGtETL
qF6AaU94jPBCIwIW2NlZ7qKNsCpTWgo1FO+SIci8VuOoySx0M8dTiaWyfSmBhxD7RHmHN0RKX49b
cW1RMMZWFcz8a4nwBtklgSlTr52pTrzOpxbUuPiDX69NZm1covbctO4TvRzd+BuospvJOs3IHOCF
CgWlqI0S/UzjPOjHtjJX1+O9dprIUZQbJoiFFhTGFdoetCBfa3xqaPDVYcraKLxSg9F728eCbNVK
GoI9ZMJF1/IRbAlnDoFxVt8ztgXziwk2oGF3DpF62Y0g/yechYL0pdL4BShoXWjlD2ZSjIAZlNOR
PPddm7nPCYz44jr1gI3tOvIx73jaSwZ0nhiz+u2EGeLSSF8MMS08xTSY1MKMyaTMcFp07ZTqMR9b
lH34+wJQC541U6pH1C4Q6Hs+d9XyAYAwUe9b8g7FhilZNaPurYNcQMdqRYXGm4k0U2HnNx2rVnyX
PhX/H3VCKP2KFYpO9DsbuCwuVW9byAkrdKoC9fBkOe1wxELMeT80rj08lHMdlS+NTY15XBXzqJBH
mV2gGun6tB9Rjnnbxd82J8AR+nYKg3InRmWoxa4jv3Ib8sG3wlwTSsrGpyHq8rwp25WIgjliLpA+
qm9+WjG0Vl/HjJR7Qp0tb30+r8R7+HA6sfPQF4xUpVx92tsBkLkUFdnM4Q9lZOrOkKzi/+LsvJbj
RrY1/USIgDe3VcWiE0WZbnZv3SDE7t7w3uPp51vI1DktakKamCsFKVYVCkiz8l+/YVFTa7Te5rcg
Xz+2UbE5/wxe4y7V2YRGvX6MOK/z+loBiORdcFvtLRCqIkmEbHIXPJRL7ze1lEF5yJkTA84NfFpJ
qNL+MigARfpbxvi8bL0sNBgSyR8S6QVPJUYO0L1OdisTCdxLLtFaN5mp7Ux7YHqOYYXzhmTxyC/j
lSIAK/OWKhaO5/GkgM3kL5qulS+vSA5wKWX72ReO66xftb02zX0+29UKl1otxL5pbMyDHXsn/pK8
yEHQR8IouLgo2uRxqfGCXF54PHm2LCyJDrKe/cWft50lZt1qJAznpCCDFJ0z9je5H9yUXrWxnHRr
jsnE/eyXshIADcqNSUqTx7W1GP2wJrH74KJklQ0pMafK92WAq0bat0b5FkuzCjtf2ciWMDuEG8fk
CVJTBr1+2Dhqc1mNsDybEyFcstwQkiPbc1YNwjYJmkAqPKGqrR9hrB8kELo0BkS3HWofxS8BfkyP
Y4/DW3+e+rs4qwc8olPY6GX5APwZdv2tNaCjqT/Ukb8S72SS5Mo/Low4E2JmAJqD9V2VzrT7Z3rD
8KImFwJdhFWdU2Z+fod4SVgOO/pXrhIhucxy1FAyWn2zcRDgl3XZjn8NpdVM9mendys3u3jmvAXL
1bI2DrpXk94ed8apIGC9NnMkDGC489KKBGZ3+MdHVbp+9I8tB0ONY//2N0Y/MQAmF1cFlCOvg+rb
UhLLu9JOkhu4drVUAK2fsV3FBUryDQOOo92pNi9+7zvYdIPgUt3qrsvc7HWQ4ndumk2LCn+mG/DQ
QM3g0vYy5vm4o7kbjneqKrzyLzNhD0ASS4e64z1sW46ml8RJ16C4aMYlvRTRvkVhEBn27/kY7mV0
ndVM1sNYTeg6nUcnfkoyY92xgqdv03RfMOxfupsGmjm5FR1SCr6FrnTwLpTnn1VG4IyvcKmP4XVU
80nSNAztIiIZo7rxcXTmXpkuvlHeKYWxSGG2+vgSbbct4Z8rovyjCidRQ6iw+gYWfS4sOQKZZGdq
pl5maB6ntNtP2Up307u0qo074IDELeyNnKYjrcQhx1Sp6FOGS3qwJLBoWOIA9388Zanb6lQ2qp6t
lHesSo6qtG3J4+M9SFpaeWMv3YgaPhsDjWPMtlWzmrO+TILWRK8GHumaHF0+FkXXDc77hqIP2V2d
G/KeFlswr0uaas+JkcjLCYh+he3IW89mnEDAHDGT4BbV2ED1UKNHqiP7HK42FNHzXuCQAOJc70uF
gOUoo3X3tO5hOIX3GLRnAZkekSSrnjZkNjwJSwlXOooWLqw5ymC1I2KVLZu34YH/eBeCK2TSeEMl
bU88uLwWEvDmFnb/lbwfYSnochcQpucBQtpMp/sG8ToDSY+ZvsUcGJgfNim/HOMeXt5tGMX0GG4z
Fz7WUzo7NeUYVZlMG/IzmAdhacok0/cV7pbMlAhmPReyxqPMXnNhOcH4Zwh8HMRXYlMqwsCOvQ0o
XRhOG2DkchM4WJM3l5yMTRrbeszokwc0wuMAQu7IdK+X/Uz1Mz1FmIOxanJV+pi0wcMYrEtdZj39
D3UiJcBQmFZjno7cM7XJ6zmN0kx9d87E+bXrI1lENyuA2H6a0dXMxbUxM26ZXrANQs+4V3z5DMKr
1iVVJLgzDqYcjGG7DRSJJCT4gzsyU3BwR9wNwUB/HtTWpnp/EnvE9eglO1dr+2SmE7/M5+WoHfK8
4SfVGMzS2G1vp2V3Fuu+ParvMHd3PsRoHTQZj2lmsfLdTB08h/yqbrQachGVIfdI/cqeC6lvAm4B
G4BZyd757WlOtmxuST/IwzddnMqRSB1HqX0wZDV1Jsp7KqmarXoDxZsM/7TtUUjElOmQLNKeEjpb
wPhATiQX6LGunoMzhvLQTW9gl+/DRC49OAoWXXLrjTyCa8BH4f0ve7H+CfhAHpHuBXMglA3aGrw0
hMwZuolHD1lNim5o5ft/43ilo+z9xUr0o83+iKUizTqrl+Wjhw4nFTNYC5+nOf36ksd2BQLo60Z2
YSft0/0ljeFbCcWFJh8l1FECwZ+Uoa72AV8BGmCUh1po32FmXwciGbj35rYWnUinXSFtc7STQWuq
I6lQJ7nf2OzJSUzL42YrEBwl2paWJXfvUZLSHwfegAMyT6s8jE0p2hoQbD5Is8mqMBDqgT707l4p
JzNNlpymVubnBIWZ95TjmlzLUcPoanGOFihqF2FlEGFHjA7MkpOeW5xVqcahqsviPx4VmwJtEicE
wTx7oINBQpSZ3fBsOIwe2JAayZXBsOWQZEwc0RcsQY4RKF1ovXWj+qXKdPv1OA2lKFMowxRFUlHY
OlANBox/QCP2wYmkTSBFnqqiBndhWapUpZ+4ZFqkl1ytFEU+zVir1pQ3sfFgKYGQXQ2cf6YELZUs
3orE5HgHWqbGur53RuqsfLCCW/SMU7XmqljH+Eccc0IpCp1xoxcB6i/lUxwj2Hsl7Y0jf8BCJo9X
wV0mAbD8pPdQTeQ022KuKfCKwdgHAuXSqXgfTKW5Yz9vrpFF1SPHGdx3AxZWVWrTUxgYPJ66c85O
9NMVoqvZ41IXT7ITBgsWXAh97VIaxRqf85z8mBexJeTS42LZyDch5mBfvb84US6Lt9ZcorOR9V0d
BUK1yutbDQ/mgDBAsXjqgT8IySFY49Ren0LgRN89+0oba9nU8t4FzG5lj3PVSXy3zYaxqBcguKpS
lyj8Sx2ADOKViifY85YHRjzhCR3qTaQa7Kwr6G0dx9/v2LKkgR6TzqQ3ZFKwjnKLBqdwg7Kmv1di
KnwDD0yOAxrR1Ed6zmJS6+ufCO4ReEFrRQslxmSackpUw0FDmAhFt75/geeJRQHOX4xkDbm0GKUG
9nW1V/Oa+obcUrpwUpGogazYQEjERm5erdYq8EqqWOpED8YV2W/DrToW9mu4DE8Vy3fzkWN7tT2T
AImI6+RiCNm9wooT8Qr85oBJoXdHxTTXDNcBcR6LQdZxTCGoNB32fn6w2opahWgPp5/h2hvJwLDU
616wNLIfrGElu17nmlL29D623fANjxotYb6y/mk8peFQx+Ob+1mmqj4qke8jZUOjKOZ6sSJ1UpRT
fUxqNdQeVbk1uFvzy7QC72nubbhq/ITixwkHNlL0Ri1V5iFTL+xONFZkj5CYDFGaLJHxRl/tAMmc
A6a/GiJVo7MsXyjxt9XsbyFnhtaGtRsZMRzNrcBhXkJZ4gdfDv/cPiaJDNIDHAcb41E7u2HxrZjE
QppeDuBQwQKa7VgckyjIgf45lHaulBm96UtxLARUmYJVTXvnMi5Gyz9EY5jcz2lYpEhGDkHeyBm8
dOfrensvQ0EXJrMC2HdVSWnGLpXj8Z5mOPECQgDl8+oqkDXVQJMc0BEb89gyzw5dG4CE3Qdlulu8
MaB01GdJh7YwL1P1gXUc8afJquzkJu0sdyw+gy5LYb6WowyB0IT61hCXSWMEMBR5MraHKZhVBx3g
AC3S0vA7/nA8yGYu/D++tzozY2N3IGQF+rbmlMGwYXHvlkAkRHpSBGRvM6nAdJl9Lqo7bgzkQan9
BlzEeD49oXUBM7NwBvByDUCoDUArKKJ1SKabirCWbKDvdJSiGnI2FXjsQ57jEaaq6gvXoKaJAUNd
DgP1nsk5lABswRSWyUlc89ws9bDNL0YKn48TZVhb1vqwW/DyqZn8qpz2J0LmutV7P0ZJNJBxnXt7
3JbpP2tvUkORiFTbOeGSsGv829T2Z2Kkq9hKJrxRyAQOqN37fZrOOXZy3T8II5p5vRio0Yr3HLVJ
kvQxOrSmPwao7W54QcmU5qBB++4EN20MOHS7z0HrXwSNsp6GnKw03J8gRaW3UclJ/MOGO5JzX291
U77UDKP/egZt3ZfSn6L56ufDTl8zrzYfOB7q1EOzdNOfZtv1zfvAIq7tllijnVigyhm2vLkt7NDY
PNxebfcWzC+dPqykBdtXcis287ZtzGV/tPd8lvAvgodjwoSoCxKWX+gmbkS03OhF3nQxlxX+lzOk
y0PvzT5mlRvnO+sdSWT1cmkhd/nXkbbehC3gvjSPIQFNZn91h2gkkmgKUVZlVyLDDOR5WWNMTwa0
TsLOSebYYoYYLcAVk8M6XgoHBZVZOwHdWkPi0Ka9X8glW8grJ/WPFnbvrhhfItXITxlmOD5HTdYH
/2IyDZxLF7qm9y6mwrcptFNyHaMHq8+y0T85s2USITXTs1qey8av+q8NGfH9p2hOyQbBuXlqrpuL
oxsat9K8y/KcvN7Y7+fnFpF+e9+BeLpPUTk0xqPXzFP7V8ii3P7Vmr6Pix2IwLh9qXb4TsUNksfZ
nU8D7pYtyDDJF69+iT2BAYbxR8qTSOJvOHbrJDSJGCLS2vDYuNMRrNHfM0Z14DRfvJ3yChBtWqnD
tepBAYeBlSTGO5gxtv8Bkgx35tS70dY4EIwLyhm4mpwZsq3y3LuE1ku9naoJh7KnRi3LBiQWpmqr
NgpdKKsS3z6WoqzBtOWPEKSdw4EqkZokFiQtN0wQQFtpY/zd44eIRI314+rAVH6iE0gJpd4kV/1L
Vj+pzdW7WNZhRYEohnaE7mUgDVtCZhjzIN4upPZKQa82HAV5qhZp7NgdC924OLDNznBbZeJPDVB2
dg6q3IDpb++793s8dyT5Pa/uXhvhTTFalJtZFsgRabdg+v0zIPNpsJ0+CtH/ObNJcbRaHavbEDZN
89vYhnH9mo2FH/9Nev2C76A5m9XHsRzd5r+qvam+7aZxp0FMGRYj4gScbYRMTXwlEn1oBg3lC7KT
YrtpQBen8IqQL1mdi5MSM+VdCtX3yo6qJOFL2nA4cL3IaoIF8za83dYRamZs2mj5njtrSsrtFieR
ETkDnoJpOWB8YC24Sw5TXTwTxBvvf04UHhgp+RAp5zOhwuAFN85YYFX01S5tHCxvsYTNkmb+FAy8
fdDdSShwNOOPOLH8GWc2/LQhBeKSZQly2DOJKTW5m5XptTdT3/XdCdKUbZw7TpzN+3aNiOjlEJRg
Grl4YXHNKIuu3rik5W00btCTYN8G0RUPDpuEVaMz3w80Ci9IelZaRmX5n2LMvBdyx4u7xg6nv9h8
xvYS7OZ2E0dePF5gHvKhZZCOj4CIc3zt53YhPw0M7o5zXfMpBcV8X+Wz8xDm83wzLRETcQRfdv9u
8UWoLwOS1/6WWLz1r96FUobJm71k52WY2tcuae3+3QYH6EKAQPC598L+cTFz9x1KAjFKX5C9XG2v
6t773pq/bkhin1ndiCrzcjcFlKuc39O2N+6wO/eRWzfbfGeXeONDKHcc8wtiHFa1sm3GPyhDkoeB
h1/2hDxNTnBJ4Hre26Dff4NBrw9OkqSwPvrIxFc6Tbl5RTvYr7QgCu/J5phXn1qyAa1zSkO7O/V9
BkJuYZp/mwRUehjELo1/73k7qZEAyEkOGcweXve6goGU2L5jnlz6d/AoynQ5b3bm4sVodk9DWdEt
rgkfLC45ByT6dl1zH1SED+eWs7zL48T6MzQbIioXK/srS4vpAeaj87ysFqMs8uNr1Nom/KXSfbCX
oQjPI7j9erLNuH+wLLv5D3sbO8O8D8V/DMvFPDlh3nHU+30icvRP/IZ7fC6W/ENtRjhC2mN063nm
enWc1fxC7FL6QmSbf/aiIrsuxh5/SnO4O8Fil3RiJ3s9G7Xfva9dhyUVg9X5AsOu6m6dKsj+XhvD
+jyEQ7re4HfZ/wX3FZcqmI0AgG5qzFieFhjienFL7GTXL5jrb91Gp9oo2vfhuPbDjTnZVXWZo9qB
aGpm823gB8vXPOIsdqmTwTzbbjxDDFndxzz2jCePPf6RjDx4g+nmfbbqrrxOeYwlTbVG915dJXAi
x2WJ7+FuTskN61LzOZxwIG06ePQ3LRXcxyXJlr/tdkxoQM8hHXknb4f+whdxPjuip/5gruhK6ETn
oUkW8Bo/8bHlaUji/YqUo/qrNJzN+y0PZ7xEeMU1lP7AfzP2zK+YgNXxnWnM/vR7tEFm8p7CZQ2C
lNRtc4/830h3Bt0uMCaa/Sy5JTQXQi8SfBqoRnM2ptSeQDGa2CI0fgMKRuo7VuvzXiTFiB7FQm8P
Pae17sHRCut127ADz894RYbeSzLD6CDzyWK2sbbYQMZUdhhzVM+maVcFGz8T0lyrS7EZfiSxtika
yPw5K/YCJhEGsTX14AN0Zfb3st+WS1XHU/CElbNJJ7pBEvVu2RJau/WMe8WtvWX7h2bsl+Bkku/8
Icsjl/Rz3JtSLNnWGkraKTdpsN9tiIiac1vSK7qEDhv8LetuZ94zDErnQz6V3v4rPaolOtv/JeND
/w9Ejxd4rnhWRRhqfK9EWAzO02AByW9k22eOc7ZMvLIcinm8JBBwNmk0f13coCILm9iHDks4lEck
JRcmjgE9OD/2Sb+SyvzgO+gGIYIEUWfi1POjgGzgYLE1TZX+9g36Vj0XerMC1iq5pMINFWikO6j7
ofpSxy+N7SO7EThEFQ3MOiEyKWykShzKgSAnKaO93VlR7E8ddGezAlup5EiiIAZ9FBmOfpBGPDQs
oOqiktFGuEk6gBXBe2S8diyUZhy86yJS1LZzYgQtXXTV7uyCbOK8VcPp4eSpEeBWYct0BuWwp2uX
VVlp/Fx88b30gqeN6ASbXrLW0OdFIELfP+1ptGCG49rzWd2DreoDss6bzGRrQyi+MRQ9Th6czn7+
uW/o6GK65HqQTNGawGaC1/T959rtlkG5b9YPm2FGa/sP/duhK1+wKqoKknr+x07z/+Ksh/vJd0Pa
Y8zYRNyQMsj4QWnyVmbqrrsdNgjcPqQNLcbuVOBDwu6Tem3Lhuyl7rw2d5U92sjhChyqx/skaS2S
0WNvkn/aMm74Q91Pdsx+RVlyOGjNlrPJ3x0/eDHWit6ZrjAukjxl1/e/+Pbk8DtSlAXnwxxEmoPT
6EKrfHSRhqJYoJZcTfsy0RfjLxGq7VxGCIhmfLZYPQXazKdpfmGzy/f1Zs4hxkKiNdzeiU+ZulCD
RgBfLFhteXGcmEH5Pi0R0tv31dJ7vH2776Z8PU6v2KGvqzNEfKay4aqxGerjq9cnUVT+XqsbsVAs
rtsfbBFEIJ1tQt1M5xkftTnbHiq4j/50ZRH13O7RXwcsxD4mmI/wBWqXzph74/dFyj3LhkrwnDSi
QqxPVjdDjbzbTLJ+QC5R0/rVnbcOrZveePQEcU4hic0sM+iWYPD2JbXjbireJd3S8cB2ZLaZeZ8i
ytvjD6XrZ1Z+bWa3jEkYgcwLPp2WCxYdH2PKYP9LXIZyKRnRrbgpFZgWIOrRz4C1e5C3bIkvjz/p
eRyZhY9FSV0sQ9re0BrZHec9Go6Q7O0IuAMLUqewMOy9NTDO5vp2PDNwxbTIAK3ie8FaeOQEgPCV
MdFYOH0PJpYjJKENhfQBQtSAfPPGa5ZvQ8hAt8iDsWsyKo2beOQMiFU9VlV9etM2bsdNdK12YIQO
U+lUxl0R0zusL9pOCOjAMuOHzDSdYL3DVg9/pUsyGcGQPJmzjX/dqY8TuNW3xZbNU/C+Nbt1TX+j
L1/RprP9wuPTW0xTuBttMNGvvsfTi5F5n7WdnEfKkKOteZoxHXfPY9aO1rtBmULiv4eA8Wkd8867
M/JoJVbFdgc/e84hhXKNU+a1vPTn8/nN0oFPm+t4DgB4AI0Suyf5/38bVPjdZnlwje8cC1OHVw1h
jpzBfmWFwdB6u3IELI6sH44ryUnY8nz/WXxPoufWsvlA9Dy8ZCgftmM4UEoQktQnctNXJKPO6NO7
OSt3QMAxaUqEyjB0SyeLoPFzRQYM2kbbbxGgvBjYJYbJn0vMIAUmc3wjQgWunFIKOpL+bYfIoYrP
UKTqobmgbDaIdqbqodK/X9vB5DnOGFHRgsU7Uj5PG7JC96IXvnoxKDjUFnFz3ZWFrMdb8HcpIhds
+i24KlZ3k7oQ0qtTa89Y8yWLUeDeRZ+eExSKgtZBGxbGmwADFTE5MnfGQfxstKNcl9cl7m8nqJsR
syaHsBEHN7imLe34WFqWU5GQoF642aSGIBwYmRsVlfkcbN0FpZjLPxyNxrDiWBws9R+6ZZc47Vy1
pDd41YzszGB+4eyopJ2pjXwFrs9hTaSdINFvidsjeGjcP+9tgXsq3PuixTGxzqMOTB8i12Hk1Axp
1lSPHLzWJj1v/iaiUa0dHfYkNjKCxqtJ0D1W6apJnn0fuSDzoI3mEdMgrRvVLoW5N7h794HWqmd1
dyjBxDXJ7jYB1xE3YzJ/8WacLCABYWLDy7XZYmwfotWuhvlmvdeOUlqmaLcUZvR/4UUELe3EGLdY
Cv3Oz/8zWAKk3NiDB4ZwXxeUSlDGk8PIJmLIbQ5ewQZGeg8/n3Pfi4XxhjAdvKf5HGz0Ast+mwnd
iyK0SMiQSRApUqe0h3+AornqLpf2x9Dcop9//PfqWD7eBrFkuIIiRh6Q9JtpOENjaCo3XEmPOega
mtenRbKKTJKQjs1sQuYmk0oj3P8vpgJHot7/VshcDXwxTHotx3WQ3xOA9f2igAVLIH3tnMfmkmH9
VI4MUo4+GauBaZynanDy5WZum4a5Ei0ifkwzuAs4cylSjh6tWD/FQf4hpXCp/FPK65iuEU1A5p1C
uBClighyohOZfZ2aMKnmT0VRy+apLb8ytnq/uknYIjgk/vyuY3zydvmjW8Ki6ATYqGFT8/Ys4NIs
oLQfk+c6afAyu6HwCWsyMTjIsa8OWE8wL8DUZE+D3uyjklWbRUQUCjk328BeWd3b5MoRL9Oa0zS9
GzmSkhjoezmvZbqsWGk7c1qfVN9ct51Uk3EqIeZ4F/pl8gmKQh242JDiyhlV8jtNzrHiXBoa4Br0
8s6DwSFluwEjlTsVTr28iT+1OBKciiFln4CGSa1fuVUhrSq2KToIteqF55gcYFyHtbHFHIbtJi37
bsmlh24sptCQNIMYDhowZ26yxD+zPNpkJdWYImzvbDhXNE/ITewpFcq5PIx218TZ0BpwMs6mExQD
9NRXTV9ULAdzSXF2+OjAsys+I1SG7adOGWtFC4tWnNhkytAunH6/TlC/Sc6OlEF6MR481m0yhoXy
jsfQPqpjkcZX0dFKhyusep9YjnlhvyNEfK4ATRujCNNlPZk75hXTI4kJwhMa8kjIKEr44ZrtQQss
oYhv2OYd1ieaQtt3NBmLu8EqE7jPmuA8rrZwFhRvJG/cMrqrIygR20Ou6BT6goPOElbV2IdiBj5s
HFh6SKSFtGBLe4hJqqzqsuyl39lssSsBEpNhn5oceGp69swax/DbEIyMEB+7S13aw0vhSmcQ2U3C
dW3q5k01aF3wsciKNZnOkIy2zLjaGegftkpNIKzvEdI+MzBPAO2Sj9m8tEl/b0OqSe9T/NEpIVu6
L3yAZouZhpvzanb8jspzi2hpvc4tc5kze2YmBk1e3f7U9VLozDU96C2Iay7Matgb7Tt9M20DB57+
Jpysdh+vLOkhC3y/G1Js6pfb5jTQqHf4Tzc7I3lJmuc46DEYjBTf1gl86RjqDuy4iqHQeR0hB37a
smqlTaHOyLqfyibJENM/6FYm3gby1Ed3hZ+ndRbaNauwDFQYd5Yd7uMKgdxq0aDAqQ3Nzy3OKQXV
umf3+JLHvi0+io0BfOQ8eolFq5r4rVToBXoymlkdzMGp7RLLaC+aZJ6oBwazQAaZahRGLSZgtJin
EtBrOw1qrE3Qvu+XLR+qEJmNdCw3gKfkqEZ0lVAqKokCx+fSZEG64uqTed15QDUef0bdSyzVQ2fX
NLRuaLUuC/AZwi6Gjrf0bT0iC1zxYCaysJZOOFhDMdJC8Ek8fS2PZWRhWrIesPe3K2rHbA8gYECq
JxYtRNtJ1bLeBmlCnsApM6u0eGhtw+3aS9mYyRy9HznuMiZHACiWoTz0Owh8i3IDMTY4MUxvj7GI
B4OiQagehDnuKFLTszbmmmfz4O5h9kEpoWkubFzS9rVYUPAUq6NOVuptmaRdrYmcRT8JddooCHSA
8MF35CL03dtHY+ArJ21nTvd7O4Qf8IP0EtQuSl6jZAPLUWdWcSuvhPE1WRSYNBVtot6sEkYcLuHx
DNm1MvqMbM+BXL68/Yw0e+cFBXUGzIpimpJgeoCZIkwksYLhumM6h8zIIu6Fz6SdqDR3w6lLS/in
/hp9dTFcKJ5cu4DlfBr9rUvmUz4MiNo/Wms6+3N+1tNsMZZY+LPZ0u/INE9r3mdW+QGUNQXxgNZ1
zOU5hGVcPWVNISPY8QehYWdK+4KJt4n1dm9zSDS/GUAHO05+dkGTJRWqdjtHwvVrcpOd6BpkoClJ
dFKswM6bIA2j4BWiWoHAiKUg4duyhCjgqM/Q3xSPPnU45K84glodfOysFho/6o1I/k+X467ijhm0
c+bq3Mw2IeUvWxCECDIVz1Zfj+Z3KQbUGhtu63zSz2tSoggLuTQncAAHQxbsFPs5CW/IMc0fifbD
GWB80pa1tOI7WSaVj+3cpjJAl5retfOpiZALe7BFsND+JxFu82uciVMZdFB40+vhU0LqlfBloC3L
GjMoWjHL83GTWfrhTYQ53aDlXVXRec3v2pUTNQ7tgQ/WePYGaG3Lra8EOK2SeCSS+/FK4ijtyS3a
m1CEk4eaUX9BTXt1FHeR1pPwNxQ7TS8xikGoOUx6u4wVd9Mj5Zy7r1fsalqE8WUexoho1qQA6ZSS
BwKvKWQWH5vr+sOsFA2zogfQAZYDS6k6bFoPNqkNUnNnUPJL/aKZd1mPlQQ+Tdh9MCU0NtEVrUBI
Xj0LCSbxxoM45kOPZJoj9OBbaYUlDVPhKBRqBdwPo5j+gCs1+Wx3Uekz6oJgwye+m+hlhlfbCIUa
4ilZm67mie8S3QqtBPjw9nJYUFaKFqmlUiUOJGz7gV8Ka1+rvvxDUpCt8RB79wOrprk+2HiN4p6p
v7ceRPpmfGNlQWqXh6N49Zpxob++XoSjgGlI6jOFmJ9fkgXTJsoYC+v0gPQ77Gzv7Rk6L6mUqvir
J29n4yahLq+ax3VsjaB85/WoCmELeF28/IP1DovlpYwheLmcrLrA/+LyS2pZhdZ1c+w4w03R074M
TvXoCY6WUPnzKponAtoRTi9ICeMi5GXxJI/GTkIgqMEJ6Rif9qqHXHOaw2DhQxjVPbCI28T1GD0h
X88FKYMcyjv2Xin/RG6GlS4QuxuvX52ZrtaXBYNrvphmg9Ks4BKxJeNyR2figA0RnkrTPvmk2bW/
oyQSRNDpQ0EEh32VkasAKgqIgR80JJUowLHtW5mUU0bL1ICNFYvk5OfnibenCehL+PtgLsShidPc
cdr4F3CTln2PIqhxCPlkm2mYEMGa01I9mv2uGneDvewNUYj5nDv5oxp3P7+KH86S2DtGuOMRVyz9
jbdmQ4GZGr5rDPZTeAjy9NQpUkYDPOjjXJuvs1QgmhVbKdFPqiqjn1/M9/A7R0nM+ehqQOCySAXB
5Oj7o2QeN2M3ePH8lHqr6A/XmSqLFeZgPWsJEiQXTCxuf/7BPzwLD1qIRUItnRWHrNo3J2p7DMlM
idzpyVMbboALAJ7g2rptcjt8DHUtMGdThFAyUXX7zy/j7fcHWJDVPbC4CRyk39qF08AlOxE/iCfi
MBQ+moqcBLBcyJoc+0V3pM/yP/9kS9Kf/32KB1TAzREsEctVUJK3Z1sUggkm07HxLlUipzKIOfcQ
jNm1ParoQxCo2XarOn9OYSfrsSZ9udCX49+sFp7Or9pdb4eobQXcCw+gIrJoz7yFO3wYU1i3xeY7
fcLW9MzxEL+qIaq0O9/oqEr+5SlZ1y/uk4yE7+9TZGJSaSNjQ87GNX0/RHuf/pHnQkugEerumEUr
BiIEzdn8tCVj504ozcfA/FoWvgDfltPX1tduwoo/OUcdyQwA3kkQId/y5hJq1K+cOd+CU0S6M6EJ
1/Gh1NONeHOFZmxStHe7+26pwnBP/3C8fmyLe2xsXMynWM9Z0AISxqo/be4QmMw65xFFzpisEGXe
rwH2FstNDbgSTN+MvZYSdSGpZdKX/EKthqeEFp2BT8fGeP35XX47HbGRcb3Q9m3sfjz3B3NRVs0Z
F/woePqWNKMmW4u5Dsuw0vSEhwSV5Cdow9Zeedzqn1+E931SkMfHO/gBhgHLEW6uP9ixsrPNgkhv
TznqTLaauRuasH+K5qiMX5J1NTCHGo0NvuDHnfWd51qoxLBMmXUV9EtdYqa9rS1uUf6bUJTiMSm+
poZFRIhz8gdrxiYynKg4s1t3gyfBUSERp7bFshMQMuBZ+l4wr2Uz0sVoV4GuEXZjBuLkrhHfJlln
SJHsxwg4XiPfi0BCe5AheZ1C2xgSDW85LcQfQXYN0eIVbNWYWDUw9Tob1klhiq8IYzokjPYbwOyj
yTU+J2HkZViDOXPQzzfg5M4Q1jBK8xRoeC42FCC35twZbcI3SKepui2UAjAJB6GalXaapuZN4FGa
tRfTc4ZxfOi7FKfdGw71qfny86f3NncVwgxj3wxND1IkotG3e0kQskoj/8ieNNLdqq9PJcP57gGY
EAEb4UpLGdHzVAIAT/mba0ixUzlPCCAENjP3Quzwd1gH/KQ4cPprVzTxmt/NFTOrBX5y6Me/atm+
7bv4tGtpSkvfxcLg9K0ZuEOOGyC22b/jbNN69V9IPFOnviqyuw420hZ8EOzwlICSJZJMtWynMyQs
81ez4806GOBQ6ZMz4ke+FQAAv2k7zagR+oCm3rtgN+BugG3GlZNcjPWQFf9/VQeBCZHec+hbB5If
dvgm/qtgomcCzy73qne6damLuU6VagTbkap86Xx8muxfQL9vl1SWALwkopAOGtD7D6VaMXdCEVna
d1maByw0Fecw/8u3zy8DDKI/BNEgPb7YwlbxV/kdP3y+A4wE5VNAdpd235slvS63dNxCoou1V//C
giDHq+9iRCrLEzlOp7T3P59NP1wAjxnuOXPKovxnef5+1/NBEn0y9oYHHHSP1cM9zlt680sgXcu6
7HGIz249KOTBHz//fPmC/951Qwi/1CXiB8oR84cNoVgXl2ykZHvMWVz238JwwpwuHfyY8z4X3RvD
1bdJr/rFILffVkVUgqyjEQ6kVIaMuTffu/Cc2dmrpn8k6iLtpveB2zbbS1T1+X6v2/Z1YTXOH6PV
S/+cbo2cfHQTNovtXKDQLp84wwwBBr37mewG0J9rb1eyNmteAP0NWeHpTVaMIYRuommbHbYWqIpw
zpvf6aoK9+Lnt/VtZYUtNgPbZTPg5C573fePNYZWt2JSkj+O0YyjzQntQFYExI2HfdHhfFLMHrJB
FUbibSDmrxOpLjMOIjAxJ/8XD9l7+5C51zzmUK6K1tbbo8hSogOA4Jg/KtZzdmgnVWWnEKGff/kf
P46Vi0YOHM/AZHt+82zzDFufaN69h0SYRK/fJO/lTAE7Kt3ELz7wTXoj9xjMCY4PMzn0iAJ/+5HD
EK9i1tI9aM1cflharAkqaHxgFmm7SLDbXD6mG8xbC+GGj8fXe3uCV0xSuIswtH/EuKUAVdPAlU74
8BLTZWVSIuX10MhrDlMjHHGiDIka+eDt01giC+dd6Wl4YpxCVEu8STejVUpwdvmAIazNTdIYGJ9U
kINHrRSLWtHoTbOwwIKskkb6mNJ19cCzFa+8XgQMynEKBqVrYuzjPmaqhkPPhy3VMFeSK1LN6Ope
AiuTsu5btdLP2W5Cde7o9pzJ9YB/lKkezFwbIiLdg1oORyRaiCSsJ6yFD9GHgiapPRCquZ3kKzF/
+GR1H4bcF+gYErCAKtqmBUr9TnGime3qRFHKEfB1wx9wuIa94SbjaemNfvNvh4okjug+73YS0NQ5
3TQXTIPQXy9oi69eQubbB3Wz9GFFL8c5zuGc5DSGonHjBr++/UX3kIG4DleJ4/ivYEJwFoEMD+9p
s/bMLb+NiavZrLMi5+mTYGhHcjODbhZdl26LYT8ioZPZgTf+m9GnS2q3djP3Y4n4eMZOB7DLpaoB
0Wr/S3UZ5ifMZfL1q+Lj0+Mvs/GUcLsJFKkwm82BybJjuNaWqPwMJX6GH9DX15ZpFfkPld0u0SOG
oMP0W05oIdk0QM3eHl1UWRKJdXN9xQB0qGiNkVeXONjguC6YETad1VcoVllwHsHe/e5mNlsBS7Vn
krLrQbxoJJjoI4WdT76Fq61z05QFURwnfgWYNRa56d1qw4MaSCGCgWsR0fHnrgBuHAZG5zkp/KXc
LhqP1Q18lPqCQWpEMp4gQL5iNoGXw4lkjsJ935sYQ2ERsU/F/rtStjkdard/Kvii5Dem+Z56L0rx
T5t1mv4CzLDcF/qj8/RMXmvV2ld81YztJXB3xMnPeGiJCt5D309DrPCWfYA4me/WUF4G1RLUYDFx
d8L0xHxZXCG0m0kAdMlg5azsW5zc2rwB2A9oQe1X3RdmNRS9yF5FCGk+BmExGrQhFNiqtbe9WgV0
ARdtvpv9gQjCyj+qYT35K1O2OCbujFVah+vy/2HuzJbbRrZ0/So76h51MA8neu8LgCApah5s2b5B
yLKNGUjMw9OfDwJrt0W7pa7umxNRUREOSUwikbly5Vr/0NtqU/qILCzLcO1bBxKl772QVLQ7vH5F
9qxX9RSXIhbmih5NVDUxZLeyMFqcNwLlC8rFR8mvowabmaBNWfvQvY2Oal4GXwc4cx30V1aqhQOQ
siNytBgjDtvjk65LzJ5MeCtHAtvK9DzqlK1bPbUdW3pEDrXXfGcNXcc20JHit26c9kUdR36pcx+n
6S/Ce4JmM/T3lZm+FtCp+tFHPNZwV/meI0hWRzWc2IO/aih/HFuyC/i1IBvZQJCHqvZe5Cog71Iz
+pxq7lrvXpsVpj0uqxEFA/i3u6Oe0zzir0Cjmplxws3aUDlygvW16H3UaHOoZRMOF0Bi9fXoPHvk
U9bgnAjwaBtDyVnFkeRIWertlRIZ0aURl+YMtXMNlHER2ATRfCwN1l1aRnIKjNuR8IJ0HUmH6F+t
6iLD+nkvhe9amyb7A6bVvF03QKwBdjweXgq0gmNNbX01f63tl6jXMAsE+SPBdI2U6gvCTbHrBY7E
IbucAkfpwrWT+xe99oWSfSRJhwgtzx/7zlx++3hKHNuuq+TNMTysRcajEMWRRXnkwdYgWliXBYKQ
WRaiThjH80enkhBmB/TGBbjzCqle5IWUVR9i5Vqhv6iTpWO9t1y/ovUe/Jfn0gsn69+LDUx2tBkm
GBiAntGH4Pe19dJ/7NAUFOL5/itd//iC5JWhraJ6Psd3CSRDYCPHY063WnKawZ6X7sixbpKWL1Lm
zaoCNq0cN8ig9AIuNdIM+hZHmna7xhUBOY9Dq1uakZIP+tGQSxre7dL2Ik+nt/NJrDR5iLPTkias
/1JWWNK4jr7mbkBLlovDEZaUkiqxjlIC6nIYdwWLDy+qBVtira4c3Dhz5TKR7Em+qGD20XUR0L++
1LiqRI8hfUaU5SkxSN+zBNrhav2VrVzoY39KAEPjQDyWtFfNiVW0qUgQxcWwW+1Zsdpqu+LQrJGw
f8GAh0JdEDpFqm0lEwxgCRPlhXbe6C/6VboYlgYWNWM9sz0sOIKw2JgUALvG72QZd1i/XSHy67J1
tBdjvGMmcDzucfAlApzFldqBBMS4fC4cL6zgmkQeDHxNmrcZzBMWwkrXPQbkY+J4XOgrsU1JpyW3
OLbq0NFKcEJYb4hHAa0jqMKRcNlDSm8V/jvmuN2aVB3hPqqqLcgTxHMWnjpeQ0vUWWXYjEI1SLQw
lV/iLIySjgUzN2Y03re0IlvEWVezjnqFwwYqtznENxWUD/FrfCFWHmEIR6l4/fiJ5Id8IgJ8S200
X4n8R5jQqqwGNXVhFMocBXyrhnYle2E9j1aio/Qidhet0WlNnuo1PTxKZB2bgOHacl1FQNcm4HF5
rgzmVZnDXBPStcjTrJktCGcTO/c+gucN2hJwCjNJkKdmdJagnsRGjyV7saldV/NRHCNZ91yyQKkX
JbpeA9tZN8CIrDO7Laoyhn0XmPrXfH3Z5YtQVptg04e1XgTc7FYz5aXrq/Vh2PQPQdgXRumtjMzM
thZkEFeApfe8gjukJF5YEsbanaRCk2dgyhByUREU1MmmvWM7dmoM9Ia3cYDvC9TeVYaS/vaSVCcr
fkohveD9Vw1CKOWNPMSaAgBpFXA0V7G4dZKOewyA/lx3G9uO58w8OxYrpHBoU8ULIVhGplsl/Uux
mVMyhe/ZE4xgu8n09GjYrvg2LTMWWBnjoBHiWlOYIRt5/NJ/yUmM0rIWFY5kVs5xko/WQ5zQZaV7
C/IoGq+aFU2COQLqUj6XkLEUGx0efZN8fvt6d1qjcGzVggNC18qwMVg9LdLNhjmWcVhkhzwTwMCP
OsBH8aNp7WQdCS1/a2A4SVzhKc9QMjdoXp2W4rJUayu7nKNDkkWV/XXipmBBJxBYgmKNWEljXvgF
Yh6E+bcHfin7/FSWoTzOhdbW6ZvR9cCr5IQcJUm2VvPp0b4YJmHrZxQlWzM8OJieAuGm291Z9g6+
e60AqZi7qMkKT48nDXtVkzO1Vi/SlxtwK+c2LFm0MbpB3Lz9JU/xqYBSET5TuD4gsSP/6sE7AXyw
LNFruyNubEWmjUf/8jpZyqWyPYpM2sLbE5GVII5oW/b92PZCiF2ZjeDaXBVlDem+LmOpDD3wU2CN
3ZxloOW+vhrHV1GeZbDw4kwqQKkaNerZbkSmqkV+ji46Rft1txgvFfWXx/w/z+P/Db+XR15P86//
4N/PpUBWKIzak3/+a/e9vHrKvzf/sfzVv3/r9d/866HM+e/NX7mMn+uyQf329LdefS6jH7/d5ql9
evUPv1iM7W+77/V09x0eRvvyHXiO5Tf/uz/8x/eXT3mYxPd//vGMF3O7fFoYl8Ufxx+dffvnHyal
yn/Tn5aPP/5smYh//uFD0m1Pf/37U9P+8w/N/JMCDN13SFAUlbEC+eMf6MzzE1X/E+4XnWCsN6k2
00H44x9FWbcRf6T8SWnKMBYYHw1Tx+CPmhKnG/5K+RN6roLeH/VwCrV8sb+e+tXb+8+3+Y+iy2/K
uGibf/7xugMGi4PPMOGjAS8HEUFL+HVlDrxXqdS6iaKkDXR/1PZ5mR1ERb5bCVfPmm0VP/w0Mcdv
8POIS8H+P/fycURHU+jBs6FpHr4eUeSRHdWzhQmMZZ9rcrnLsT94e4gT/7m/xjBhB9uKCYh6qUf+
VMGnt4RuNzUUD8H3s7mjKbQxf8DW2cfu9eh+50ndznyu3YPwnHdK+CdEzpexYWZZvDNCFQ093tzP
Y0+ZIrIaXp0X1M9Rc50FGhbo4lyYyK5hYKHLV7laevn0451nft27YVzktlhlAAwYnOrmyTPHXTdF
KWqHXoEiRhqUcKWUK5p856bmGxrd10Tcqpmxs80vb4+8LJFXLxTrKjANFjxRi9d5Otl4mZThBDrf
K0HWuGNfgym3hJ/1/UOpacMGV4336sm/rFqGxLkVv1w2la3qJ2soRqEFVWeGbMT0tRnH/kCLqAXL
L930svWhprF+1+RJ6r79pL8ZFnV2PHpBCSwdspNh5bHH/jZOIq9EK1lx6Z1+xaao8YMxPRvSYaM5
B32wpOe3R/1lw3Di4VEEYmKp6v/yYkFqSxWg48TLJL3RPJr+2eOU2fm4fXuc13nFsoB0FhCNDxMG
F6/yJBRg5GfWTVUkXtBkblUqCGKhICAX55Co35nI1yXxZSjK0rSXZAsZEWLiyVo1w55TtFK50lst
VgdXo0qwmd8Z5Nd5WwZxZB2sl7yEgdcbUcxZViqStPi8kPy2VuA15Kr+25P22ycxILoCGuFeejpp
+Zgn4Hm1xKvxr99K/Yh/0yyetER+z8zzdyNBFeEkoQUImOrkccLESVT2OMsgkj3ittdCXmfzvfNA
v5s13aAFqJFScAKdhC9cqG0dhaPEC9XowTLq+yoT7wxx4um6vn40Jti7Mq8GftHrNyMNSgemlzfT
NwpgBsRdbijDl/u+Lu9nOd+ExeCgqKt0/UaTHGDozrRIxnbynVr3ClCg1mh99GLKd77Yb6aYTjML
hgSb3FA+2d+5pGhhE+IMNOPNAwTTbSTSrPo9nNGvx9OSP2sk0pT9nKWx/fr5WxQRuKriDa2Nw9fa
scZt2CYPspOh9ZUakq/K5XeHXvpnI4fEHnFXq1216ppDbMjpRYVJxV5PRuOs0hGBsTrtR9tptTtk
GopCcid/e3uJL2/jdXynG61R3GeRL0ikkxVhghvPoKcxK9N9Nn6zgqvMU28n7cPbw7wcjL+Mo4OA
gfS59IBPgoIC8Bo5US31EJs6dKIftgMQlCu7DBLJK+qmr7y6odOGWREVdlcb632Xqh0YkTDcTeDp
TV/OqneC4q8hn5yNjuySjXHvOg35OdIr8tQ1HG6obtv1FN6MCDGk7b4zcC0apH1RKZL39kz8Zhki
YgNikxvXAsM4mQgQo8h2UaXyuLP65WCj/hUXBzCL77ALf7PVOVOIJlwkVfOXiDLGoplluUq9FBXs
0G3zYNhi1Brcvf04p8MsqKYFY7WcnEDZThMi5IZUHFFYP2IKpWsn0oJNN6Cz/fYop6fX6SjLt/gp
5ZvTEq8U/Je8tKygxGgAk7NyNs/VXnsxMOveWRinL+l0vOXnP40XyU4c9j1PZdSXunI+Vx+V9ybu
t0OAPqZrTrZv6qfroJS7unUYwskuzGJ2czvGkCl/55g8QWTCLZUNXQeWqqMOQanMPolGakqzIMGE
FrvGcLhoNMncZfTrP/c4x1zJct08NU0jb5H2RQFqvGlAfbtz2c3NO1/kNM68fA9oj9ay3ejKnzwu
0nCwru0p9cIm2lF8qqESd4Q/2fBbVe79xCnfWTMnffLjo5OIEIwdwB6nZ6ptDJSaof15utWNO13k
wS3S+IULChu7YwyAMK910HZOA30D2WyD5xs6oWl0kypYH8vJ1VxUew3Si2JWD7SCrt5e079ZAICf
bI4Jrmd4hpysMfpz3I1o5nh6MDTPFEFQunYajsIgwMDqfzfWsr9+Ws8QlUrA+kTfqUJdW9a+mZOz
HePynUdaXuLPQf7lJf/0SCdHv2zmQzTMZO5D6NgXICIOaRx4g6lfT058N6kRlOuye7JAQm7efsDf
hCF9EbZSOMy4pZy+a+SwWkPSapa5KXXuWJvpea3a78XUX3cTp5cKkIfL0PKY1sk8cgbLbRijq4ih
wogYV76fuPa5cNE9Q5jbOgk/oF4P37g49FhxZk70TmD65QJK6s6eNmVaG2vZ7PWbDKW8xsWNNvsY
ht/wC7/KtOxehgy1OHBeK3X7IHeghGJsAOvg7O1J/mXFnox9smLbxdYhbXrk/rXnoc9cVYpdrN3e
Wasn9UD27ckwJ5OsiKGsBsoIEIQnH/IfFnTxU0uJxTVVcTDzEJGv6axCtUGzcJzsF0VEpel3bz/s
LwFr+RbwKsDPc/kG3PR6osG0NHLc8Kpp/99UUX9ATMyXlOReywI/KPO/HSAZb4kDNlmYTNXmZHJt
K5hSbURwGLEJl5CxG0f6Qawp09iOoCvefrrfTrK1VJlZzrbKRer14yGKho1wyLvEtR4N7PgQGf0t
wr0HpGZulQRarlkLF03HCwEAzRWTrbpT/V6MPk3Alldt6ZDhKZ4u4k8np1Maw28cWqXy5qjQuwd6
2MSoWWqsa+h6ev2xoNEu7jNdK6vtmPXCuHt7Gk5XNDBMqADMOqNT/j4tNbS4omjlwCwU+bU0nTsN
Utk0Dd4eZFmvP0fFZRBeqWNQt7GWksbrqe51sE1GvFxy4rM8XYxTIJhr6Aol76SWvxsIKQeHNwpw
X3uxK/4pygvEHHN1OUL0sfJDKdglRVpfwbat7uIgeScY/GawhRzA21PoFlDFfP1UySiBls6wutT7
RVhbeJa2bUo6b5r2zvz9EnWZQIgbC1KYKSTsnUwgWmlTSHGMbsQn57oItiY0GrwUog7j8PNsjLe2
cWYq5Tuz+cuRQpHEpg5LYZfaiW6d3IyKZpTmltYSCfRwwQ4M3d6M/mZ1bSnEkJzQ3qPYRan4ZP1j
3IuIDbLYnhizzxhqe6GIbuzWuYPu/qkNpv/JI/00nPr6nQE00uYoTMDUScglzGl1QDHh/u+t9tNH
Opm20dbxilFm1gW6R66JW/pQWD6cIJQopfdqwb9ZhIuGHQVKikCcyieLMK7RZ5QDygxQxwv0oCr5
cUQFxivSrNwEZSK9s+hP1wQrkVs9pXQTds5Spn89gZE2qHU2sZUd9CQRGZUbt9MV/+0Z/P0gizAS
12XVkE8eypBzqxmgVHuWUsYu1rgGerJYFr89ym+mzln4CUs1BM7WaW+g4x0Bx2TqCvsaBZRi+KZH
d3X28e1RTggU1gJ0ZxiY4vQ6HDoRJ8caGux5KpKxQgNaQyAz/djEw1OGnfhgZrT/kxtSxq0mZzAX
uwVnZu/x7ELso/PQkfygFkyz1OiT55TOjTU072wIZKdOK+smRTd8ZsnlqHFzWTr5ggin2FGWR5Jb
m5Xsjc2kYvIA2bT+0c0mMtVKJtnSpjGlNPCdNijvS8pauG+YnbHoAgVimt2sSZAuteHhX9th0EXI
QdtGdhUnSmEdxNRjIuO2kzHfq7M1XqGmJn2aCtk612YIIV+aBgTAxkR8+BprBarssQgWPe4kSRi+
sbt9iirvjW1Nufhe2DG2k3Jfpx8cZQ4VUpJuvhhG585KEttvLMn6AHw4vx2g4tgXsdoM9t7sewzN
aCxa0b4ZmvK2ljGwVhSg74g29uNHeVB77juzPV3rcp6fjRDUAMupwY+YrP0TIhBiUYa2rnA9RPE6
bcUedOEPw2jQjGjS0QEe1CsKMowYDWJsv8h8t7WOavaUhaG5w1HFRNGTYkG1CxYp8Kl2Urhtdr2N
HUU9FLSyUPcx5IjOShP1n2ThqK3bBMUFxp2h7Rq2mOtD38baTdqCgFXb6BylhOCAVyqe1KmOC3xV
m48yEtP13pgU+UIGQHTrjLm2mZL53gS3dIVFKN4nc9Som7S2t02H3yuCW8GZ0jiWh6la5ON1GrV7
qQzK4SvQBoS12q4ctj3M/U2OUdQ1SGH1pkUGC6F7I2dN80qRhJDm7j4MCvWD0Y4YtuA9jxzlaGOZ
e9bbxXyupEJekPE5E5f7LYrpMcpFKH1qjRzdDPl0GHQUCOcCN0lbrnY5jfdPZpk1P2q51XxU4S7B
RaieJeZNhAvkTT6KHP4VNcwxG38ghU/5IEoxdZejQgrcKt8JYzoA1ZTcGVW/byJH4B3V6NBNkznb
SPFg+ggtYMir6qF2VaEpfYPtknzL+2qvxziWlUunmr8a8jy7Mi8tRBcxY571AjxOynVdc4ofWj9O
XJXtm3IpWpdS64VJlLtDqSMdW8n6Y9rMXy0tNj8nmVZcKM0g/KBYvmCcirO+NMVZXFqzAmlBOlOF
+kPgP2d46RBV0MJiH81bt7MQecrSD8kYZq4pyjOobRPtIP0uiL4708IgQ6RL+jQa5TWgjRhJ51Rx
q0l7mLW6xE1vEgdL5L3HL0n73JqQvF9uE4gM2+eCX4XA0KnXMd4HlD7KyQNjUIJ1kJVtovTXJmm0
B4pcAbRMfTIbSDkqf87kB4yD+8Zl24Uo7C819b53K22MvxQNN6PGyDuMuKpntC0Tv4ozcekgkn7g
XpZeo+ukfRvGTp49zYz0Q1B/mTMYFCW60p7TFqHzyRonXCLz66ydP+QGGDl/QAvkA+avcnGr2tFY
+uB3iy1OW90+QnmyYGMW6f0g0Q12ZaVS7zv5h45T90a2O6BlzgYL6s+zqj6FEstsJKOCwtnIG159
+5BSSDxv0I3+0AS4+6FrZPo04NBXQb/eAyuKxKaEqptkqs9IvJrIUjTOWR4SFfxwzFHdVS5rofsh
MJspGrLF1Pm71cfnwH4OCAptAXf4c9uwgVIdHKM55n6fGW3oyurce5pS5jjjlCgHZ2JjQjRGHbfF
/S2pF8fEnDKZzd8P806Por1uN34xO2dRrruwXL4A6t1OSbZpyTCyOd6C8/H6pHtcvPvkJGa4ZJMp
Wfuty8OmpAKCspLpt7pAPrvbi26faAhOGmDYZQQj+mDDSeD2JaYw+16Y2mM1KOOmKJpPxLGNY6LY
dJCn8EAlDXFeef5h2i2QFIHOdGZ9xLiqv0pMwkKIIJdbzekotqj5KV8VcP5kkeq1xLo4IFQ+X8qp
hsxfnJBZkE9QlenDrnlukuoZiOztDOp4bydmmOMElVfXQm8Dv5eQe/LNwr7XQt50Y+jRddLNkP/t
AZR2VwfV3YiGPO9bE5lbTqp8o2Le7GEulH6dZys466fgG8YmiZuHvflRLsJsP2vRpV4EF20kfSwM
/VNS9p6wk8kNbfsG5fnRtxptH05zdWNAZbsDuKq5joPYPRafaK2H1VixnsLOUc6MSqnzQz2N+m3u
0ORQxqBG4tqpdHeyOB9wX3xsi1L1ArtLMj/HHHk8BFRNdg6aifjSTG4wS90PTDw7NHymeIoeiraY
bjQ5HXeoK0oXoZkF5g5ou3XeFmkkbSZ7tr24yfXLTFcPbLnwAlqqtKlrgAINzTSIr+6wiiIqz003
Psr9aIoD3Urd7zC3eXZQ7qhA7cjzbjaMG3RBEUskom6GVFzFWgmXqm/gJo4bihEbO50OXMPcrBZ+
WxQL3FIHxgkGDl3RfQxIvnWdGvCSX3d2Cb9Mlx+TrCj1g5wVtX7XhJr2vVZwwzXF0PlckH25Ni81
Obqk/rprgsafAbXNIX42V3F/FTe0JYRjeuCzyrMs0+vGGyjqqi7qYHf1VHcH5HIGDKO0OGff2Mkn
DEWmDDn6cVJcHYw9GcAIJ2NyxowNzRY1gkqtz2rjLAm1+iPWe8bBgOXkdnKhVp5dFJlzPobG7FWU
P10Ws5x4bSOnbjFRJqbXg8JeNO9xwoNN13clDyiq9gP+Hj0F7ZrRPJQxMXoKrXkfhJ21Ifd5DmWt
eG7KuccLXhGfiFRPNNIELYpWbzYO5oe3IcpdiGwiyZ9JfWIBApNHNEyCSbuStCxH3zNEP4AQkw5I
dEypivSQXQoX6SdoG6NUXo4Ilm9KPLY+SGldLiShZNxnTmehNZUPmCPLMAz3amV1jVeHTniFp4X9
BRbosBsd6CUcKcYYbtQGxyewAIXSbfrYqQwvM8pHXDG8JDE/NYvxi5ah0uSq/XjRqtKZIar70VbK
L7FltGiqz1jGmZJiMXvw4VtMa69yM59uosLK0a9yHoHAVpfCkvZjUQLfHiMj38F3QrUpn8JrBaPc
Bc1cu5ImJa7SB/nsqvDVtzLK+o2R0EqtBiHjre4kl20eA5UNw/DT4mTX+UFsE0Pzai/aIkpc1Zg/
69N0VYyNnezNUNtHtvAkLYwz0EF9edMOdnsRpGPynE9asZELcnDq0eNtoAc72BXnoHCruzIKY3Q4
02aDqWG6z3F2vsA08wx7OE2hjxH685x/rpPubCgyBHer9DYP7IdCFM21E1iPmEyH2L5o2xnzLtoO
I1rPWMq6ko7w0qdwZlbOM6xhdoLzwSOmBVdNqlt7fe6vnTy6xyqh3ORTR37YI/fvCrg7d5pCjuum
7CVQ3JIluU6m3yWVinARIkwHfYJ+aatR8ymbxjvUgW8xL3iUJm0HxrnF8zIj5GStb2gFdy5RhOZT
Cher94Na03I3lZXkRoOeQPxFQE7vb+K2bAI3McAouqld1F+HqKge28Cu7wSJ73XVFNxxmlk8dLM4
nyT4gJtyEHcYkfcbtW13WtpamxK/wR8wNHYdpp+fhLCgT1oxnSBsFj6ihjlSLFKfrC7+nufzeIGj
Wyh8JzaCQ211l3GiDjvsmbUdjsoUYdL4o6aVSPekXb4ZRlg5GFGEbjdk56FRGtch7MSdYaSdq/ek
480UX4XI6Le16juzwsHGvfO+mqNqg5HsmOJqaW2SMn4ya3TRemH9qC2TSmQrwuu8sw9mnPrCNrdU
NzwToIzelRIen+QDWaWVF4OiFfu+XEyOoHvuTcUuOIfteuO8UB4GwsBGEvOyH70yMm+m0XGx6K0u
Ldj1tKNTHC2MMW93TkqBZBCY9HgquJL+HGYL+PaxDnbmaCIKoLQ/xqSkmyRPddXgXY9lPXDWCTdv
LiXPSKEFLrRI1dOraPhSB2RCaBt9NdWxd7sgxAcnau4cp/yCKWMERwyxxouqho5ODJlaNkCUntWd
0l1WGLW6UduO105dhBvbgPi6TfBdds1O7tNNnMohTX6aES5a5L0vFHNb6bSy9Zh4ao11XXnjHBQ/
VC2SzupROCiPY8/OsYn5iZ9oRNXcqal6V3GJRXWO6uTcJr4SN1+Libt6G8SPqROgx4Yr7naKK4J4
GvUClH+n7+Fspxu6pNz1ynT8CH8iRQ9JugrH9EepdvUtHldFttUGJ7uOY47JPWodnFhxN5CHKpDD
QdINVRlu2DjF0zw4TnXg2hyE5/2siuJiLNRpLknstSKHWRY7d8hPgv/ijhmOCJbYfebFQZtjmjl0
9ehpVlVUFpyecWwv07y1aLUHowMzQKR8t0lxUvOupjSsbWnn9grGRrJzxrafonOswer8RlfMIvBw
/2qGPYVUG6Zm0kqbCHKa32WTNj3GNZUaLwSpvukSycExB6cUV7S25aZt4eRuaMpa8KiWONXvZD0a
qp0SKUntap0lniozqEM3QayB9MiQsw9T01uZP4zT9IHmYartKjE530M17RGo0C1xgYZSdIPvT3vv
mGH3uVONoPDDeYrGC4Fp7IHfVKQvQ4iu7A5ZC/tjlM/95E0AgLWvcSycG64dJVFZ4AN/TUJiDR/x
Cij8IIwd1Q1iabI/9kigB9eRQFjaDcVoxRdJ15jhValNMlbNRSgISTiccyS1F9hHKPuxHu4GmOFn
UlEZPEv9vW7TERsZgKOuyLlouQBrau2Qp0XlPJZF33Xn9LrAUmNe6+wwK3Z2MflYux/nuN1QISxc
VRhh6nN4Byar0bnCnHK4BODzNMD2LiQFTUGECRuE/oDdukS29HmAVvUhxrT5QtRTxpVLKQiDHSKx
Rtnq4weopMbQ70TwIDn3cVwfYrPkIp4QVWZPmAHlqGHLwSf66KqMQKrq3/F6uMfXWQsO1HLUC67m
4YHTtN+EeNwN8k6Rb42Ua/EYypAUkJW28n00bwzDw16FC5uEHTFmmDVHMC7IjRrbF8GEczpO0YqP
0AR2rkz0Fcr+51ps+EKezrX6Ube+YKvrzbUSbwNtKq/CuNay27pWzWCPjdjQeTMiJ/jORUZ5Kwoc
C+cbBiw/DaoitkOffEkT0v1wVrhqXc7BY21vJOrk+ngOQj3YRIlBiTepq22U6F8peEje0E96TFG7
uBBNfBFVcnvZcquDmYS017Yxh7ZDZRznO2ls0aKL5V2POvL3hpZk58b43lkeBcz6IeMuYKRsvIlu
d1+fU6DT7jRVqT4irvkBEVvNrC/wRss4LQWfXiO0zn1bavULVWtFhu1egSN2jp6kqlwhHhUWhHPT
kbaLqauyzeQ0uI5Nc3LVuMPgveaa05HsRdJXFTkbsxhboPmzJxNki7lzk0J4U1q4raL4Q1+YRPdM
wCpeHKrJDpkhS8sUlIb1/Mxw5irz49rMJXr2MVzbNMQv0yvM6HaSoTRt8fiK2ku0eg6Rqn5x5ml8
tsIs3ZSqJPCTGzQ7wiyo5XJjFeZTkUoUXYqSokxNs6+4sNO4rbfSmEW+yp7bwCTBqFVGtPYqTKuA
go4WgCaElMjUKwSDrrL0h3Yaz9MO8yZ4u+LzmMpnVh0MpHB6Nw6I1bDir+BUT27VRQ8VCFbhD5b+
vdG1HeXcR9huqrzP8zayKFlF5sYCC3GlFIXmFpzNfso+eSAnDe9aR2yxKtRDP4gQ+lMVSlDzgE0E
ruZNvc2ksLJdrUId+wH2ve5S+qq8WLEDqBIWPkZh+zCahTC/dlgYXCQphGmcmw1P42T21EVrH/JN
Q7zDoQmZWumsw80oTRtlW0b1YSj7q75GEzYonEMnCYFTg+4Xpaxsps5u0o3Rzr0IN51kKCEA0kGj
C5NLRnpBIRiGZ4uRM1XRwrgUVd3Ry+zFkxIMyehNZNoHq8hV6gkpcF6KCaPkLZZd13AViYrQfbiH
WeUP1A+z5Lagun7vBDSdPaWZoU4gIf2IEVJ0MUrQ9q7TQkYB1mnH4AwNsVoN3FrtKmjVQd3Nh95o
5AsN/KbtB0HZFGQLEassC+cNkltjgpdo4yBsPqfFQ5Q6w9kcmdFjGWlJcdFEail5dorunx+aajpc
T0EfJlBQJmvCrTV8IH2aJN+RBowK9HHUf+AAlw9+k3I/7CU12XQUTM8cTD+eAzi0Dw2H/rdMrlNp
l5UBwqZORfVPn5QNUa+9zpKkOCtk0V4lUqtsU77lRVBJ+Go7yN7ug7mnXh6kqPyZbgaO74yeiOJP
yJ0Y9jZpLHzEt5StRW7cidaKgpF0aXY46ZARx7Sr/QzlSufOJem4gnB3aiyiuyt3IRhGBS/OmY8A
DpJKUrebzQCwTCQEJQGjiKMbsif9A+XwG62Zi31Ke+98grF9PeZciZROkzacnkNyCNsse0h61hQV
CaVsvFzubZ2bWZ4YPuL9FOD3YyaLgedPa3WupKdhAPsnyTrMPRexdyNLXfb+tH+7BfGbRscLHtM0
0J0CBXTS6UYkbI6iknZK09YIQnYU1pF7cR6C8e7tgZbmz2mfF6yASdMGvS9aHq+bQ+pYtY7e0/mi
odB6VqIKL1eSxzQyH7muDht63Oit9vrfbVSys+hIQUOhIYVrhXHalIJnEkoZTak+z7OdXIfpVT6V
4h041SkeYhkFfpiyyJ0Y/O9kGsNWaiOMYMAn6KanFVDxUEfY4h6zLXKzP2t7qLRvz+dvXhydbCCp
dEctUIYnzdGozZuqY09zO1TyvSgoqPWTKM4wz1M8DYjROwtl6au9fn9oAoEFtegkAl82Tp5QGbDm
RI6Y99ckOyeccJu1r5LaIVOc9sPUbqeo/tqm2ae/+5g6QGmE4Xh/tMyNk3ZfzA6tUqumcy7yHW93
M7aRZzTmXQDV8H8wlG7Ab6Bl6sA6eL1CR4TSVeSxGYqiTUrNFqgJStaV+c5a+XUngKgAFMpixASL
t/d6nIJitNMIgAhaBRcaUYy2E3R/Zn+oo83UKsv59c5i+QVgjJUM+jsvcB3sZejSvh7THkytlix2
XweLz51GZddGSrokKDSy5A+Nkn5uymYfUnWsZLLJlDu11t4lCZ2Gt2f5l6fXTXAKCxcM7gO6USez
3EtKMyFIjXNKzNNqt+UgexTyXa0micr2xXt8mV/W7TKeQQt3cfEg1J2sW4MqNF7zWIsChb1pz2e3
2gD0e2x3bz/WLwGAYZbW9wJtR8bMOtmOhUl6b3KqexSrCvRBKkxSgulOGNIDBwVuzGq/+d+NqL5+
pXgx2tgaCxStsm91BqEgk6huUiJEKhJr2Xde2ym0DuQg9E7QBBC87KX5frKCQClVbWgDYRFld1DM
ABugfCPIILm8lOFenR2026VtJPR15COv8WaNMSc0y5N//ncIlf8VMfP/Qz7li+juf02ofHhK4pSC
9dMrEubLH620Ssv4E44KLRGiPpwNUBB/0SpN68/luOMVLacd0ZLddaRV6sqfMnd0m9BDFEdqjhd4
pFVC0wTjj9qqaS8gUT7x79AqX1Qf//OkgJy2kEigbQJJ4j4FQej1wtTySJlCXXV2Ra4PoWul2MTo
VZ9dVNiZf22r0uBmE7alnyC87GLRO/0/6s5kyVIkS9NPRAnKpLCFOw82T24bxNzMnRmUWeHp67vZ
JS2Z2dJdUstexCoizOxyQTnnH0O/neXWmeMAIs6zXpux0SzWfb6FoVbH3qwS76IGZtOwVJn+WEYr
f+e/me+Jp1qBwlvzV27ivk/m3Avpiqk2dHriwk9m2n+TpPxv3hQoZv/1GOND4nLEiY+0HyePyST4
rx8ytlpTrjnnqDVLijWyXr1ycWli0jKOxS42VzALDqZl48Ue/Yalis+LV9dbzXb3TdJQTW+raT+O
/jrvfR3ItwBxwDMqkZ6VoZ5tqDM39XeOlSWPFBJbh9myp0e/CCpCOVy3Exu6gFJnV696ehC+9n7H
bBKbvMwUXK6OL4p6OgC8mgsCCBFXvJ49RwNgEGy1Y+7zv3RptWtoDLMQBK/SyoWa0h02oybEBoN5
TssEi0zkiar+o4kr+QuqWw7HIalEt6fyuGvAC8bq0RmaLuwkUn3m1+TKOExlzDB5t+xSS93bufZo
+B5V+x3Mq3rGrWI74GFt+k3pQfBxW6C3slyo6uhFQB/fkCCjSFyHYlgdAxhtlOPKV2Oe+g861S3W
k5KCiMgxcrKbEvqho1XLHF11XlVv2LqR4C5WoNlw52KLLsS/+o2uj7KP8+1EXOshGUW6wTo3RMAw
1NuxOD0sftHsKSHNdhX5In99NRvbekzjOx8Uwg6JcBmppZbW1RqY6qVJsZYIYvVSSlpd5tXsaMkr
igd6ALINMuB61zZ442ge0L8Gl3p1XrpT9aOpgf9YqRNmTRid6zQlE9Ss3b45YyV2QLfJK6iHsaEd
D+5qYZIGHslxIBBMcNsMVPsTeLN7HzvE83DDwEIaicKUkIJLlsbowHCY3cmgV+tOjX2zX8pYExln
DbtMZf3X4AcbNXZ3gdltheOsSDvn5nDr/ziSGd4+DopW41q0elMl8PalSn44iYxTKRs8OatIdmlt
DqBblcNRbxtHCtnEGxtXD4JlD/smoxA5L83qs3AG+djTcvOXGuUMzI0ywGfFlL9GfUYrUZGhGVFi
mS4rHp3xxBa9/JIQs5QC+YkMsyFAfGCzUW9tO652FbDesV+X4+pY34M9xZcuUQ04Vveb0t8lhBDK
I9tWEskl6nNhLA+o3f0/tj8Q7wY4LIJm605617qxsXX7pL1PJiB6ImvhEMf8YfZFsaEn3j23WmxF
4lGZncZENosn1eM2y6r1B0jhSFs7LYlqvORBXzHe17CQrNoFihxBg8o7ABdsrfXNO9na2Gbyh/bl
Vhl3LANbYivqcJnSR11mb82wvHRed6Lz9sVI0uciq56stD3kKAMDu9r4Oc0TI+G6zKG4HnpiyvDl
VQMPU4Fo0E66l7ruvsiifevYckPJw459g8ifRGBjeV2wb0BG/05thy3e+lwIPLx6htfcUxIVR5k7
2A80z/4sMFZYoLS+U4NxKRbvNBmIm3txcOY0XDsmQScPS8c4KVvQeTKRg7Uyvnplj3EPhIpLYMc1
N+GIed5R/mXICEA08u7FWcpLEzihbeptClWYrO7BbMGaMvCsnnJBvKPod+LV/i49Lwds9YYr5RDp
sWzAyWu/fnGK2D112lUHOGrkIqlBeGeVFDstqJAvlnsxNB9Gnvp/jMA2Dl7nngAWX0jFcgi1H5pn
ouC2FrWB76ygOaRYENmWBYWUnibYQid/nxsIJ0+M28bz16jgwCwLM1rVpzsBQC12Qlhz/gfO94mx
SkVDwPE+eHfLXHZbIm2q0K1eMZq9pP5dmqUvuQ1KCY78Exf8fN1SiaCs+DqQ9O2Q6Brl4/wkKzeE
l9tn5hiJ1vEj381O5UQ9amp+ro15r7V5lcgnFn+6zENpXCdvnrZLph75cjcaISAJPNCcmiwzBT8z
rHqTmxLbZtNvQRm3iI1gZmMQbye7tp27dRvByO1DtAQasUq73lmcVHPePFqrP4ZGAy9AzPhGetlH
knkfllJXmu+oE+/s9/yW6xLUj2Na3RedeBRjkKObyU+dN5Qh5bOX3OjTqIohwKAEuANpY0dacp/b
xj0P9bPRqzCT/LSEXMwoC46iKOEia9nCrdJYvVrIvib3fvIxYCMVuZ/J5qFY+Zea67vYd+F2kq/B
prR+0TqCo5L7xczOq98bYRv0e8t0ryRhDtyu3lMCeM/Yf1ejeYD1eIO2vAiUXnnqrLD802PBywJJ
NNIfuWyJ/zbDpLGPczJPIcKQ0FTWBmgzLOMBoZM+DO6rNRh1BJVN2qMme8q9adPyJIgPhNJedOVe
NZWAILJ/eL6gqZPMjlZby3M8jPVN/lRsUw74S+Cl4kJ8dbEvzB7yubFMMs8a+rRW2nCILHWeKNhO
6HB2zJDoIh2uub1sgqpMuNeRL3DwBtzWJm8/yT2aDP4hX82Jrx1yAMGUTS1rjRRDg+f147Id7C81
U1uyOFMMsGZ4URAsMmqzuDhnvnGVqL64X8Aq+yyvd1PRJs9GxtHSI7pevyY5PuHmeBODd7/alf2m
JYErlyX2X31ArMIvdxMkApZ61B5coNLd9sGtt8qihzPXV9++DO2br5AdQA9BSRvZQ2XeHmUrHJvl
zklKBNDi7abLpJgzWqfCp2Av/2VVKeHoUIs7FyoolBoLwlCi+5zt/lN63cOqKYSvF5DzzjslKy+i
VRykGN789sY5J/nX2K0cVpa/G3r1A6rMViaLiTamug07d+K8VM7PVMvXZimdULlq2vSq/A3JjMTM
GDZZlVPcNejjSi4V91HLWJWUz2NiHZXhYX7NHvpCPad5+lr22RkJNyguOoK0ftASfWvdoTDrDyTb
bDS1pElMb3lavywtVKxogoYbJNin5KQXLks2ao5TzoIZNrH7yl/8K0ACOcXN0erMXTEDeqyT+aFT
vSko01uK4W8eI5kj5xZxwD7ogl86z56UAcSrfBpRXXcfJ8OTDYsRgXU6ES6Wz9QvIYCdyQk9Q54S
uZxxo4d9BRYKNFqGdCnEe8rjD9SXelGH8FDh5V/R9CRVtgmayo0gHi89gqWNNKhAVtyooTPTV5W2
2zZvL7k/ouHi4PJauAmPCT9sQUctp/7dmQPfllNn+0QRYGXkrYdxRtvbQT8nXW0RjRorfqG380d1
LgwT5tWz3hJXIuIZCd+bhmmT+bM6kPTBXw1UMUGthtY8HSbTykMza52dUzXMx6t5i+Dykn0j8lft
tniFym43jhAsSI5Eb5Z7pMRVlFuiRyaa2KHZC3JdK6Eiixl7ixz0YxBqn5blySjrRydlEps5SGjS
lp9BV6EUIpnXo5AQCjKAc2Kq2KAbaHc4yrnIMOhFrJAvlRyQ5GlsaasyI7THb2T5PFJZdRWOO2/o
OQ+iIPa49m38R6OKNarlscnmLlSdBBA38l29WFxgzVEIXMSRlC71R9Vn2Wm2mbu5txCeLP1bxcR2
SBL/GKNOjaau25mKYBsKyKNxTf+KgPCOpO7eCmN8UNJ6I3DhgCaXGD7scrdAEfqMUWIV1RkdQBXm
gbyn1DFq0M0eF2NoEciYVNF6JPpX6tMCrUabaAaRicIobEqkszmBxiGtqRg1KA7lTu4e1yF7Iz7y
YHI+EzuEARE6Zqg4a+V7G5stRxupUSg3iltD3aHXxatczSyyld4WFTcqMsc32hEoXCMjzVsPpZze
vWSNqsp9sMbgkLX6dSYDysmNfTO4P4t3JsMt3039gvltXs/rpM+Zbf5pex9ONM1uI9nZiodfds90
E6zVebVRkvXuTSvUTge7d/svNcZbUl2pPm8tLxq7BfEDbOCcr1/8rV/+nHw4vYliOjV5llHn0NEc
h2U9/far8tFe0kvXu3pjcGSSW0yMWqjdZIhEZ3NtpJWdjBXW1U+OgyMumWmGdd4SfawvdW8S39Um
L7W3pGiUMx0W6LFStBHh7FCTkUzIKAOxTWze50U2IoTicE2cTW8/+UmH8sXbCC9D6JiPKZ3oBcfO
TTknk/wFUc0Y5UVOp7T9F7t6KKrpkut061nLi2F6y7aVSG+a7K2zu6eyaBnnOXLHodiMPfG/DsjS
TI3ofsybFH1vYtYb9Kv2gBMvaA5zwHON4GJkT6z8j0BW/VGkY7Ev/WGmNN0KjrU7eY8t0/a207Ir
o7gR+mgucX00U1lRjpkl+6Ff7T9qcK13vyETErEe8rgaiEkS1M4ZskJ70weGbNKM7/OeGFGGF6Rp
oe5NSE967r9hCO0P050IVGa6IChMqTh7YJESRAQhxNwvqOiTqKzJzo6QTdgvHmHZsNIlC2Wghf2n
YMHgzKCvD0F40f2dvfG2RqQziUZuKo6NY7TbWSmhd27bGfe6m8ofsoCb80R62cHAFIYPM5+P87CO
h5Zywzs5ek4d6rroQx3r8gnwxN7FUjMt0lrpfWSWP0Vu4RmUFwr6QrzUhD0Ierlb6GL8cTnrL42Z
125I+UL86lGC+m2RPXryh0J9EG1D12a5IhyBrNUnvB54u1Mpm0gi0DtYxMo+EyDpYykw7APFzemP
hXxmiTIJ8xbaBlU2ByojUbsldDdGbdXovwPa0fsqLq3QkvFJ6wUyN6ir/eK0S8dx13k/pDbrB8aJ
MYhgnp27xMBujE60d08aLpnwXWbiofDsqBXecBjoHnibW0N8NTYXX2fVH1I55fNar8PWot5hCFud
3A22fSzT4s3PTBW2A1y+7ntlRITwWVu7SZsrBeZ637Wjz2LVTPu872+YghEcZtcouWkbz3geEnqC
o7gt5oj2c4latw7c003Pnu5jaSPFCPz0z7xO02fuaRutZzXtuorwb5dMv+s6VsbVjEdehfE8nNJA
NDsaqbMwYLff6ylN8eqwNbN0Lcxr61TKA31rxUMBh3gUjdufgzHRu2VO3SPiUxIWae08zIT9hzw3
zXtLEdWX1w/vvea+b2aKcMd2X3e2u4Twj9lvE8YVuU4fpAVL0oh01THjALUAuZrETZUAJM6Yfztp
k58d4shhl22GRpP2q00OHh7mdh4/eOa4ouoe1WkiSeTa0hi8wfV6z5+tX3Kv9vadGFoaYH1oQM+9
a21WuKY3w7my9N1Qjx6PtTHLA5bY4dx4c7Nbe5wLhmOUG+GI9KOZhN7zhikf2ymJf5Gmbh+9hMGe
f6ynPhbVtR2nGyOdy/Q14Pg4dAs1qxiF2tykEz1dQmfpJSuXdO90geMjtGOnonECoCxFjBqhX0C4
JTPrT5W5+S82B/9nTNSyW+I5vjTKacMWRe87Qa3JSzxDhzWFK+/R5PgI60zMEvaACm8qcDBgUzM4
GUTLXJMUp7iusntTFpza2u13XafzdwebwUNhmdU9IbpJlDm5ee9QW/pY9PQCpHJdPwvBm85LR/cx
Ff6ytwqxnJ0pGO+DZlk/eT84TMZ+7W2Kxhm3c4rgindomV3VRCgJ1qKm/hl7xQjJzHpRAQ2cbqCc
qO5t65VoFSNMrUGdxdItL6bsecuw4PV9FNSJEU2roaKbD2+3ZjFSYbOfziwp2TFAdXvPnqE2Vmms
mwr9e4RYwHpRdVoeUmx/u5Yc5q2ng/wwLngfENmNTTSYQn0Z01JseJVSNgrRuUEa2DMWDHFUTqg+
fGlW74sfr+eKPo6tQN6JSGq4V3P17LWSoqR40sw4DBV0XIiwGyvneZX9FFluChAauC4LcYMMz0nW
4SNdEb8QY5+dyWUdXpU2nRMVPP42n+r0eR39fNtbHgOkL1UoAwx5AJSLeIkNM2hDLG8Vw9riygfD
NNpHQuTLiw29+4H/ahp3dd7I68hziXKDAPWsGkbjrkErn6JrZv8rSRzk6ZYYK7CAJ+eq6Ej6mHVn
DFfkaGCnqFIQzbpF3vYbk2jTF/Jji9csLnuE+gEqwdZdao0m7bYC2je5j6zBrVHIUHG5OCyifud7
LxRP0N8tHYmmyZnOskzd+5LpxKW1t6FAyhZ9f7MKZKHfNe2m6wvmH08v7VbGt0BCq1XfYlXiaKfl
ekM2m3v4GV4Kxi0L2yru6sIdnqpFind/GMYHXM0cUTFL7JUkCXc3evmvrKxotqFMLX4uprXeEy2J
W6My7G8jM71902XLUZBR/htFf/w9YzX6PWam9az8zEDJ6g1mxMGXIoQ2gprhHlhW7doy028yqLJp
EyecyEAd5N9Zs/CvozOyUyLAzPJwQRn16ZdJ89Xnafk7FqCY2zwuu8MUJM0SLtkQs+vNQQbrWgYv
ZUUu86Blnz3Upg5AlCQ6k00nW467aRnZ3MoZV5oTVBxRZtKjJUKwOm7Zge1nn4Ck/Wws7gOdDv4L
5ANDQGuP46UeM2s303vihmhaShRdgr7XbkqCNw+KmTxpW+wIUvW9MBhbzYGh1HRa6dtkqHXSlhT8
sYktbDmTdZ5XvzvosdRRudTz3upt5zMeCuuXY0zjnqtdn5w1d61ITTH2Rk7a6icRY3/UtYjvZ2Kz
36ijme7dXiQizPj5UdVk/rG/mZ5DoZT92rfAxjtMZtmLKoW3n9OsJTxxzb2ozA2sFSiWWoxhRBML
51gTmIRxUP0jtayctjBHZh7W6bLcd6syrlnt6e/ETi3gqrV5zrRq/E1J+fjdqOr5IVkqa0OjCBLU
pCqaSN0K0CMdGDUEv1Ug2jIC42ia5fhqLYNxXDQnUuiDon74+fiTTAt6obHBcBwt+VbNG+9iGETu
59PGn2gWThJ1MBJz3QbNyjohVL9vx0OiHYTU1CUXIO+xeQeDKs+OxgICuJJ1yIyFdSZl0OQbFUgU
uSeayGy1g20J4IcT7CcZFUh0I+yr7erupVetem0SE8QoRYB0WvEiVhERGcZWFIBY/lhJEQ6js97P
VDaDraWTtavnZt131syb3WG+qjuXwZYyss0EJvzKUhefJ7TdZxbMbmfR//Y8B4Y4aTRQAmDDdh9B
zbD8KXuJpgIJY0dR1abEQcU+l9ZLJPqKuwKJ/DZVrXxOmjhh5sdm/qKQLb13jeHtRz7Tmzu79WGY
dVSRX2tvbBDfr3hNDePazK6srm5ayTWa6/yj7GiyxjTUbdIS5il0HNSuDBg+na+cIe62y0ZrbwN0
67dxbL17VgxRXxcLjdsmXpe12K4q1rtq5tS5d7KuufdNNUpKV+pC86A3HZIAN/8GriJx16vT9Jyp
fnizCIx/RMIFJNyr+nvNVf23snrcQM44vs6V4pkgNO3X1I9IrWXRlM996jUHbVfySPs6AKzIC+Na
W0l535fjeBcjwz7i1iCsNMOtRceVfWnHnroac7LCAlnUPSgTd9YQWF+Zn1v1vhwWhjzLIQyvIIvq
FVisL8IhS/ptgi458peGZt0xqHaJMabHjFPpXDDzvHJ//JDQzmAAurSP82B4MoZgeFn7CfBFO4Z6
rDhqyExZbW4FvM/1ox/ANpgAllSWMzBPDe18YP/1D+RBu5/rpdJQJWLZGiNRbFHfjgFVu91cXcoa
sD6W42M3gn4Jdy5fhlQRD18H1gk2EE/l4Nsl5rG6eU2LUe447Lo9Apx2kzkLJhIsgMlvd/atcmtl
vB7ERGkUxROnph26b75Xm5VMDX/kjJORHhfzwQv0ejeY0toJFKAbuXjjtZ5NlidH9ug+zdJlVmtR
dcq5e4jjwnjIzfUlyIKXLkf2VeEG3bqGN+iQP9VN2KtUu0sad30tTeF5LBXzfBPUVh2z9ez4HfYe
3zhinSsOqInjjWh89dTx8ouaTnab0k/qzyrz+08OmfnieAvGvjy2zyl7zSWrnfU1sWwcTtJTn0Xa
WR8u/WiIQuAuyrwRL3Xc/+CUA5xt0hjDUDlcLAfqLDRbu5wivok1GqdqOgsHRyhWJvtrGRM8e74+
WR1/a1k0I36oqW+PANH6AXegM5CKAAKIXD8rSJnr8uoSs2GtdK885Ijb0VZX6lyZUtHZSInwlteY
+qY+cnrlFALsYEXds1oxXVnreRF+szHtBANEbf8UJSGl4VRZKaRIYXdV1OklO9i8i3bemhHOyrDS
vBmdI/54uBkerAaCTsflsmO9na/dupL5tcSUZFV9fdKddS4lVk/Ze+84gOXBsCd7txQifsjmVjH5
ZliQWtvAYYwWprobe1gHdJrItlvvG43/V+Gn6VvQgHvhuoOxMIe9S2A7Fq4Car0ImJV6JJ7F2Neh
nywObmUN5eTxZQN5L+BBK0OXr2xzk7X+WxIAaybFKgmkzDGSkDZkog0p5prqdrEB9jeepr6zz1MB
Hsf6O4dpfNvfR3GvMM6+1zk0imbwCqXPx5ZwpZuirbnUY7eX3ew90/V4VBQFhhDxK5soXpg031iy
ek1oCm7L1T/mzmIeGTJOi60/jWm4/e3lYDwmuY9sVN3NOeaDhLGwMT/xVZ/9FsuIVR61CJ5yXT/m
c3dd87XiUtg4SYP4MRk7+SbstYxSWs+jxDc0RnTvmDN5eqE5a/OdsbNDn+sA9wxPs0dWNH1F5q4z
kBwPM2t92ey9mYm6lF71vQI3n9Z8IWXf8rppDnNGwd+Znn1s8Am+eoOgsX3vuHibGgZftQMLW06a
uK5NNvfqfebo29NypKI18+33APvMLUcgjqDeblCTmp8GHukqKkYX8pNER8DsntqesF/yl37xSR+o
8ji/aG+uATfm6jg0Luyv71efcNvs1CXK6dZ24X5GD+JdO3fE/Zb7oVzUIWBvI0nGtv7mioDK0Gxo
JG+wn+5n2+CU7NPyEV2Gc8dKCthLXGm9Rx203k2chXstqxMvrOk9H5s1RIEdb9ZiAMpnMz9aOo3f
zNYTOw/PDc3jjsPSUJjALqE18ogRgzzvRF/zkqLyTD0mzdTMBzI7kpDIh4KL1MCpzZXY536+bjXB
kji5b7RsJChEAF42h+4VTdNKCcJanBe7Xy5si85WLaCiNasyBrh0Hj/oanJ/qNoBH1vaZPg0F7d5
Ir5aQxWJMaKfcDkDBdfmxsUqdqzWEs04oHd9NQ0q+6LB7S+8qudX7BTdpUd380XS2s1ZwZQRRC6Z
pz+tGvRJ5wipiV/vz3qRdPQES+YeAzjmfW06kx32SDCSaMqUzQhmJtgd0MJU0YSFCDlGVpZjRNAn
4cR0zohnsLfpdaynfGWxrgi77p2gvqDuM5ptMlCLdWoT22gjY3W6agd9T6lYDgf7XPpTfvJX6Vyl
Pxdw/YVxNOiXhVXS4gnKsAVOqNc9M2l8RpFjeKCPSXWKTXpuo8UWw31cuDlb1WJl26Jw/Dc3lfgp
4CIbnpg6bd7K1St2U8NBPLVt/Si0ENRoDXjE0IqJKwOjcwS4NlI8SY3FpWhMBjTSG7pgV5XkL4De
NoiCHLQDZWB1Gw830MlU8qUsfQAql6yeu4699Jy5LS4Ug6gCj+02WwaHF6xp7r24kH+trsgeVro8
oXY7ZVMAxgMYTTZBeL30yrOsBc7IZGjvc8UJCOk20TJSGhvKN24VHyWfDz4R1p+PR5Pu9DgRZGGF
adJSKyzn5aV2x+bVi+PkgMwdmzlNULvVc+M7U8TqEKePKOY/7Tp7d1sPVMLHJRG45vRcibU5mMyu
H87aWA8lOQMbZq/ps08Na0+wmnHBFIpprDAbj0akoHxYhzR7xh+jHid//W1loHYEvy6EZ6yFazrk
GiylHRrkdN+MMXXzJBg1n2oaRR9ap5C3JkGEiYktg+85c8tjvjQTtLcjIBk4w4zWNP4KvsPIdPP0
rWIL3XEc2McE02ZUJBWVMCUhSbCiwrsGfZOiPAimkxorVhfVid/KiOUGIte94D8YTs001XdL1fpH
qMJkl8j6dxoTWRabTRUq9kXQVX4HIT64AkTD5x9tl+MLj4rT+dW2E8HfvljXl5x0xGj0sz+2avuz
Ictyywa+XP0qy3HrJf4LjLn5lPrj+LjA6lyzsgD+jNcBbgNmjByCIni2DYnJfpR58MWCz/rUsv3i
kqi8R23VYE7ritLYsnIWSywoNd7twt+6i+/+4fZH6KEG562nfevAkp8CNRnBjn30EOTZehjdSpCu
33hyNxkrsT1BDblW0iocUsHMEDd0aRz6S5Xe1UTlbADKvUdzunGYLHbrXlaZjLLCzikDomcsiQS+
tyQsRULcLuKUh6r2m4cxT8e7eSmbKyZHe46mAG6frHFxZMeHYZgpVsrKtv9bmVn6jhFlIWujWHOo
jtnwqe6rXleQr3fQOKCztnEuCStlWK+q3SLF7bZlAqwC2SkvmV0O9/lsTDvVFYr4CXf8jsld3nSZ
P4UEWdaXaW3iYxmUMJJWxykbyOFpdNf6zl7ybNMOA0q/qhZTWPS8Pm10fM7GYpCb11Yg+gsebaKb
NtiY7Ce8vsvVQMeOmdVv3wi8aZEk0F42PHjxrMMRkYKplEmULhGDzSjJUCm9KQBSC7hkjCfxuV5B
WcbF1GM42DI7UyVYnr1pWDajneUoGG4rczLwU21Hn3DD1u9giyhjkhwmrqF4KUi7eyFVtmezLV7X
1R7uF3fOI4256pdgy9snzdp+kMLjv3vkfPw4VXebJ7AaIUzTka9dgclUlK+dal5nJLKaPeLmTmpP
ZjVJDEOrwTVunavlDHo3ZmOL4Q1rMJQ8bpASnzmYP59V2BoLCbCReQRXjt9kbmp8iFQ0bpjCjH3f
OP1XXk/WCn8fxD909smDuIl0Q9sbaV6QRf5sTgmUJfrD+QqLMR+CQVQjt3Y3X6wEu3TUcGDcvImZ
/WMiuNsA8VO+XjngLU4iUT6A1SjrxpsbxeKexonhcuhn2JbZVWPoQXO9kJQUKWq7iN7o4t9FpW8H
qpnpnwatzsPI+u5vRGmWGJZV3m7rxQyRP/4ZKmaPdF1eJnNB0SKmE7/HPhfga5i7BgsVide0nz2a
lX2MzBPg07HSp6IfiLuyva2ALr7qGtPApqsa9wc9OTy+yzx3B6aW302IvbaeTwSy3XYEYsoVZoOh
B4bccQi6pVAQtt7wiZThMTH+u8TKfxNM3xSioOym7dFeYFq+Zf2b4WWoCGXgOMoOY0xu02x0dXPM
cosDZoAK2yFI6bYO+oJtw65GGseYYkbvUOGd/9868Zug/l/kuD6GBmHSsWzC6Unz3wTwWYa9pjFn
b++m2r6VvQ7bzMbD8Y/f8j9Saf9fO23+pSrnnhiu56H782e4fqn/D9pvcGj80wX/P+pv7rLkT5d9
/XMBzj/+j/8l1Rb03HAfUJZmBkjnLRPfwH814PAvSDkPaLy+ZfO6twzS/5JqC/s//Fs5RCCCW5Mx
EWz/W6rt/IcluZvIzicpGryd/+t/0ICD5+Rfbg6JI8oCJHFQg7uClDv/Zmv4p1BMWfaWkxMtR0tZ
pjSaKk2qmm01GM3JcFr8OyUTlH16yor0Og5yoBRyKLueTBTtF1GnYI8izWbzIsc66zeKItEZAoTh
LDTcjK7rMBlb0z+pgeETlAo9dUm1mlWQbyD6G5nbVqaR7QpLgsbKxaGAW5l54xG302MNWZIGu26S
xcTe+16/aFx/KTyVNgSLJXUejoZLa8gUIKnevjpuanyuRoYKssW3T4iLKxEP9EGC3zijq8KurGXC
LlspcZMqgDwTMg3nWcAPEtuGjQuODf5pjXKaxREizHnQbRZPI4BIczkPgExpa+/sySN032MebiI6
SrzlQNtvCeldWHfIshuxHciFA3sdgi/oIfejQav1o2IrgGNbXMQ9aUdAR7ggSvE+YnyU1Xsi2oFe
OGfWFThdGVSneSrKiR3AYqoaGfD8owNp3TzboMDDhrb42doWcg36SCrpr1tzYssmd2P035qmt8Wz
26TjenXzbkR7Fvuab8+4aVCzHhto2cZtf09jtlkerXzEdqowdJ4pScGhjCVYf9QJnvddC0uKeHPS
dfzGDj45O+DP/2TvzJrrRLos+ovoYB5euZMkribbkq16IWyrzDwn46/vhfuLLpkSl2g991uFKgyX
hEySc/ZeO8yuGr7oNRR9VaxB8GqqH5QkCwWXom39DCEThDtZHfXnPjPEixwJyTgoaSJOGFLLCj1S
bv9s/KKo9zE8x+ZUs4Xtd7KS8S7NbSoUro2gwUPJRPFAMdvRgCBtWuRV6xEiQXk0O8sl/kmjBqHw
s064wkBW0BJuriDISa9hhwHeHfoo8hRe2NT5ouYXoucnyoQoMsJGQTmeChswVRrb0WeSgXPkISKp
jmmqsFZK7AYl+nSqBiBhmL9Nwf+NcC8M41Ord7HqQtGS2W/RmKEKkFIhcn21b+B4Q4v/RhycBimr
avOfc2cO55zG69fl02B6rFLT4LcpSoTqQSuAtCEemUjFQJj9N0V6/yf26fzewtP1I5KnmEaAnQSN
m7Vku7vNwJzBr2tZsAIGkCJjXvnRPo6r7KtPwxqt5ehoFOSHfPquSwb1U40dpVtV9TC5SVfYgo6W
bziuHbL1pM8YxcWNKmqtgbqjwtQJjEbrAdv1vKzVaFKmb2kS+D+zXtGtE8AENfcMm/Yrzy85EZ/z
QNXJKfedCNGamFl59D4++WOZnBU4sdj560R+RV6jTkfEpQDRmi62v8VGYD6iZ3a+FZZF0b8rFSu6
LlJNFNdA0rL7ClFQwq5I9XXmnRWTWUUk6N9qM8qBiwjTlvmfMNWpubKxdg2t6NncDUP6BAEknFsX
4dQ+xUUavIDS4iY5aRzpVHTkmrZsO3XxvqoD44XPODbBvVL530LCOVmnlKC6dew4e5JVznjwoew+
T2Ovhfddxkc6D6TZJp/qQa99FEVkmCLnmYIrdigVqm3VpDAd1NQSDwZFpnHXstMO9prEHt0tKrOm
+h/p1DkcH+SaS+EXuIXktFq5r5xBz/ZoQsvpGOVB2KJNTeYrdEjF20t6Qf+LbWJ020gqxbEC8AAt
lMku/b1da745Nwa7F4nG5kumV5AP+l4q2b5VatDvxRBpADlbe6R631IicE1qirQjc3iOtqi9cgjm
bZIDGMNNxnIoYXvq2iffGSeFlrGqw4rBDK4cUId2xb5Lwrzel8w8gq9wuPc7X2+1nIY+4nXo5GUZ
3vuhHF4D3Ukmvhms4FOEO18ggZno0eJ8vtUrnReQPaYYUMh8abJbf+LT1RNZGmduNca09nReQ2gQ
JnLnj7afCecAOTX/i60hD0YbzUoDUTkWSgNUiWwzcRHRfuGVx6M9RC8I4lBK1U3OThTKYPQF6xLy
6MnXihs/QwNIE8E2YBTqpY+EuJxQZPHyoGY8Vqphu0LK2FYPwE6rPY3MCH1frGbPURP6+d4ShIC4
9NQBfMqDXD5Tp4dWUbcJD2CHHDdEaJQZL6EI+TbD4R7ta5Pc8kPFlzY6e8vSXwcnQkbC6z5+sQ3f
lPNrvW+Mvn/2zUye2Rxhrbz2Isvv2mmW18z50tdGg0Lu5Edq8iumqnlnDCZCZSmaXtJWJYBNYlGE
rFKYr0rTIk8bUXY+D0XsoK1o6uKXHhjhaUA946UKcgYiR9tbiDV0BlAJaA7f5zEOn4o2bzJ/oSqf
RjEpX+GczS4EvpYct+dff/MrjaoHOV7TpySSpl+JJLobxWIp2NV4PE59Gk+wDjrLudfVLBoxqMhU
grpaxS0gV2FBXT/swOLxXd4f2j5BRDgxaehhtz0lsTzqzC9EBJPSkdS+1SHL1lGr6HFQtnvwQWgV
OyORb8MUQxFY6sRGdA8ok5ZMOtqPgTYpKZYT5FZ3jYDOtJMCux9R5MV55oB+S7pI+544sqAugyBK
ab1eDQj7ANNlEGmlUsslrcFRuuRMt7WLecXMlKIvlCkRxkGS03kGEmvwieRhYeldBzSIgmTSSOXH
eqxsZWfpdZrtZSxl+R4lVIkfiaaal4vQpKk5xcpPyw76/lUZxwCRV+pTfmIVzoiUA8oGTqwnKGr+
l+NEvznUfgToQvudJo8ZmC3F1H2ixNvIp7o6CNm/btoRzK5J2V0/NAQSxwA6urzYpz6Muis/6tEW
uSYrvbLLjJGBcfjc4rbTBPP/anW90Q6gRxz9iuKjbRVu56SdTgB0lSJSOdaG0aGnTFjG+HzC6Xsa
zZhm674j8RHyCngP3T47tPXHX8IZ5OSuYYGoj0LL7Po2SoKivvUJNQdQicVnMg7wz8CEkN+Uy+kx
7GlCejgu8F2QLV0EZ7XT0+BHUeNawfM2yNym2KDWQc+DH6qGrd9fDcjQgFRmQ6Dpr+0g2vQmIAch
eSCxFHpTzY5aOhHwLWTkXyPYcnnk2b1KK6kCQgVnOKWpPoH91SYzUp4beVL51K8sdsM8yMbwRME0
t93cMPqocmO1qqwXp1eUb4MvDeops1v/l9zamnnKITSPrBLokNzMx0pGuZOHmaJY1oqjTWFFXAF+
S8ZrxpyK6yh3UbMz67ii2MLCk3oIF9q/gbX0t/bgW39ZfDBbRxRGSXRU6qahqWt3znjo8wjR9ETE
IJ0RwwyMPR24yGbQuuKuxBihHcZWkUsQYkYQnCUuLKUTrkFhsdltD25dWtUP1oSoPRqglHjUFTLm
qQ72nX0vLHAurmKnGjVY9h8V27Y20HjHq1V7MPlM/VXBm2QT70Q5G/FkqrSD2aoVCnYgW4gnFYvq
ejR2Ij2xSdBrtzIG5pvvGKx6Je/NJ52eI/+p6dWXQmdbfWxxcBi7uu91ABm+MpiH0oriT2U9hr9y
1ZxVO53ZzhJNffRECfPTbdhbiz1GEh3BcY1Cw20q2gk0IjLTvlHCgCGuLeLMJaVEb9iaAd4eodHu
21G3nX0JVQJiWGvroEWeWiC4BdrbFp7ep9iFxpCotd3US3EOtaugwZKQo46yuG2T/LYaaoA+BeVo
1YP5OxOdsNkDSWtBu+5oXfbSXiJDS3EtciuMg15MVDYTDob1BLOUvxN6jR40LsccYXDfjBaOnLAf
kaM7/U/KiHB/piYs/sbjlzpkYedV/KNMSx31ZUVqOpyTJgLuNJkKyMgdFbPOpl0RCLNGk92JFlvY
ZFil0h35/nCMdG/BxDR8Nx8QLB/GURPqLqswRT3Ncj3/mCRaRBm1Hn3j0ah1KoAoWEqGdKfnsdY8
4bmNZ8l7XWYQjP6/hCDGOUBXlbEHrxu+H8IIV24Z5X83b8sIv//Vf8oIKhZtmfRnEnZ0G1ILlIP/
KSMoivlfjupo1ATQFM/80f8tI6jyfzmaCZYAHziqDof/8x/DN0UJ5D+kEOLR1lWFwsT/pYrwpxWa
BDOd36RQ6PqzdtALCSWtkU1zZ5H9yvBTTYG8ZiRF7ialp2ye2kd/kn+8GZr/0ADeZuj+CVr452zz
r3hTqbB7yJ0R+9Bzq4pXeD0vA0ZwXc6/SKbxnSbdRtVM+bNs9s95FhUReYzCgE3QcA4KfaSp6DvK
41BbwR0cIvFo9jL2DD+2vSLXLVDAOeDYCiXwbYv72HbTIpc/DeqEjpyeLLDnyxdP5elNLe+fH7Wo
JYIDHfuoDkdIovV3IlohEbbZhODIqf5nElKBez8U+U+szD9nmM/8ZniLmhBR1s+O7zX/qrL6c00w
HsCq8QVapbXhn187yTzmb07i88LrZZtekSVswtOLPeQaU7YP0lY06doJeOTfnkDP4D3RDezOUuok
r6quDlc1eqWdOdnZo+jwFF2+H78D5/8prv4zXAvGgRVktW1FZX92eIk+6UVRHC3QexD9bHjaRUPP
REdiUtWyclVWo/zdTENesyofVvtIltqz5NCeqYDYqLug6+NPPWI2mfavGtFw8JEizXiom7DqqsfL
P3lRl/7nJy+IBbhUcKOEAscHW8jvjkBTaZSB/AVQZBei96rFnFdlZt9GtbRhAaT0jPKowsN++Qes
jtmiEE0QyUSeRNGd07mbZIcPldb8LOTxijBJ0OAVH8nGQ69/tdXyZFkoNVJ7H8WYLVGX9JSGcFGh
2dEfpyA7SHl8iqyNoVmZ8kvG0NQ2caIrPDVVBttQHNpWbDwnK8/jEpoS1kEtVSlHDspnvHIuri3q
indOvTWjVhYGY7FalV1oVeAOu3M3PsjBUbZv4/J0+X6tjcp8TW8mqyqHPY1/VgS9ftbLW62/vXzc
tTFZrDQ6KqxRMzluaOu72LrP6MJMTbtDTLgx6mu/fLHMKPBrCjWaR115lDk66r3LP31ttBfLi0kG
sWL3oe1VoxQf9Da5bTLjGtnSVnLP2gkWy0rmqB0VHzM6810Lw7/L0RFmJn0iMT5cvoSV16ixWAWw
H6Dmg5LgtbJ8rUsZAPXIeS2kHKVzcE2QwxZ6au02L2a7XBDE0NVkSESBcxJ8BvFVc8BPtFOtl8uX
snKbl6GZ6GIiwq9U2yvbFpttfqqK7MfHDr3YbMiVHoWjIWyPqPX2GCfy31qtbsVOrv3uxZyVUElj
Y+PgkEtYxUK72aejvJGdtfIE6YtZm1ZUlMPSsvCEKudRJJ/4snzwx+rT5YFZO/z89zeLAlh8RZEi
nw/0iGpbNB413XhEfnD82OEXM7fj8101asP0in68ihVk15BIXQXw/eXjrw39YgKrMvZFqQxMr2oB
LyRPddVv/PKVzbC+mLmxXKl9PuWmF+YmEUm1/2zr/UuQBHcAM5HsaLZL2+pjk3gZjCb5o8j70jcg
p8OxBZF6oqPxU1TpJ1iy2b7ppo2rWlkt9MUkbqbOqTQAHF5RYAuWI5J+6IAFPpj3isgMpcTfcfnO
zM/nOxsqbfEx0TRxn7Y9Z4oDLNlWx2l8W5/2hShuqPxv0RNXHoBlRJkS5UmP89vwBIAqV3UGckWQ
B16+hrWDLyY2yYMirCuerqySCLIoaPUBA+03jr42QvPf30y9uk+aCJEIP93+nqff9fY2KF+6cWMx
XTv6YmJTllabKI9YN4rHXNzymjv2FNTaZtiYeisrhzYP2puf7zhar+YjKwchH+EVoJC/EbjN5a/A
3MjZXbuExeTOMynoM1oXXqEiQsWVD1RwpDQtY2U8Vb66cR/W7vJipstOr3X60JOsgm3IVQNMlkX1
/fITtDZIi7dz2lUhPYjK8jrfxp2P11VBq3cayv9A9VY/89ZOsJjQajaFddEElkcU2EgD3N+DZ0DU
12QbkMuV0VkGuIeAuslJk0xPVsGWp7JO2Rqf/eXhWTv44rVsqUqM/c03PQXvmosKCc9cEH9sX6ou
Zi/k+lKhcmh6NUZDLDcv1OhRp9cKrV2p3riClfFfioKACWklNlKGJ9Ke+lZ96YLqu6pgUb88QmvH
n//+ZpaNRdwHrWObXkRUSUBrfXaNttPV5aOvzDB1MYeR0EdoJkzTa+jSRo/o++4zFHeStBXkvPbz
l1NY+FMR8hHqZSL6mWu18y1Lgvoz2bZb2YZrZ1jMXojftq233AA9bIJ9o+X+vugGlQb1sEUeXhul
xSSGFhHHqNZMJvF3o5GONZ67KA52E/i5y/dhbR4sZjHRGDg0zLI8G/QUnrXA1k6OmTTXl4++SJb9
30qBsngXBxo+olY30jOOz2AXGyIjCbBL079gFKFqxpv5FbEDLEPq07MLx5bAoSj4fL+EsSY2fsVC
ovTPr1hMdlQptuLnTXGWekCQadDXPxQhYzTxA+r+bRZrkZumMooDXZfoVoIGJFgk0xoNaoqqn0rA
kl6oW9Fj0pLCkaaTRcZNjLVrikaMM6pu3iCCGLFhSP4+msHgBCdZiK67avOlvbItXCav50431NgY
amjrdTC542QFgsbLhIAWkzMrJHl7aN+jtFRDRDmQVU4bN3Fl66bMT+eblQAZJhgHI0/PndXte7/7
NgAyLjr/Bm3ZLc5b9McxnMBbwc+qsUoPDUKqkFgbrKY4ZR/MqUNxZeBguvyDViaeMv/9ze+hkINq
GDDcOeiQegq9Mq4RiUh32DWqjWmhzMvEO5vI3zXdN+fAg53IiVSmZ8WgAXYH5J2krSRNM7YZNcim
JBjjvc6hZnJPRz5EJJGQlKIchcAQ6rdRVo5nyBni9fI1/764f/8gdWauvr3ozIo7uAX56GG5OvIy
30eHTw+2i4Ln2nc582kr5HqlbK0uhXxji242iTgTPiLnW/qS3EwIQh6sQ/NT+0W3F9GzgmPrx8aF
vf9cq/bi6cI5TeM+4HT2rXUf3AGfq/YdpUy3c3/Gd+NePRIvRMTNIbwaNr5s31/0QIH/OZYx6IiO
0MHRw5Hw2Qi6L/g8vmxczvsPp2rP53zz4CgRiUAq21OvOvDFvMsOzQ7wzg5Ry44k2IO8R7y18ZC+
/3YgXffPU5llhgoUvoUX9/29KK0HPUoS1yS+Uerl8kOTDfXxnydx+HBrQcFweyoZd6f0WEeE1+GZ
3Dj++xcBVfvP44d+UnUCxf4Z3bcKyXDGqRo+ug0fn2pbtFv1/N/7on9PIG0Wyb69MZkopU7DSXGm
lJr8xWKf38hyk94QQaaQMKNO7Z4GTe02ZoL9hvXkSPUjIJNwqM9FN2bPvlENN/k4lr8ItpAzkKoS
dFDdTxTbRZDfkaFkI8oLEGB4MH/7B0Hyp5cS5/stj4UC9w0myy50xPihrxTVXuwOGkyfHSrvwSMp
iUyXvypBVG47XcNC2HjC1h7mxe6g0Vn1sP0NnqivyW1xMyStkvr58lSZ9wD/viFwnv+8IX1uSg2h
8qOHLVC8QB6i+a/ViXYfOI55ZrkDsOorZCZqLUIzJM4/Lp/3/YvSfu9V3szQAf1OzlY8OafOvZIk
57B4gCe5Uddde5wXI9bacoPyIUvORPLJboQ78CqwE32f8570amks7y9fxPtLGOLvPwePPFJngp2V
nLta4LAlPafU2q2y4lqDR168bEQbOsQB5gUomeLKn/VBIUXq6ZeBjqHW7h2bmi+RlNLz5YtZGbRZ
2f52aragKhD6ZsXZFODzkLfq6uccc6q61ZZZO8H89ze33GlLMDskGp/N+CYkiI/MJwILc2br5QtY
eWcSx/DnCfI+GoRAl34uVdx0IBHsYz0T20g3yq+KEsxXDdzgq9YbI+llOD6xTeY3RajWqCW0OZ6m
i+FA1tnGG27tgpdvIT3QW8Jl83MM3zUd+/uykH8mg3FuI2AHly9andeZf09gDAB/XrRdVpURtjUJ
hLthnx6rU7zPj/oBhdG+2BGvsUPhed2dulN9m5+kfbC/fN7feQvvnXexktP982nHsp0X+/FgHH8o
bnuqdsGh2P3duV/P5ztt9/3pMzbxA/YgV3U/v762u8vnXlk7ZjHG2weprgqhOUVcnKs+PjUDVMFy
6B8VtTtePv7atF4sH/5Q+po8DPE5yMvyuxop+VEUrb6xaLy/kVedxaJB2CCSnJ7FKZBvk+CLYVm4
rR6T6Sf7+cu///3nTl2Gg6S1JitByxlaqc+RReF5l/HQQpN9tIl03njy3r8LqrNYLwYH1rtSzYts
R7Z1xP7Q4bPV/tASTrLIn/eYUOQxV9kCn9Up2mcSYNfABV60L6Xrjw3SYrGQiZeXYXDx5hnQRVjR
nsx3TIP3kvPp8gnef4rA4P15BQZd59yO2hzlpPYID+Qa8OnG5Fs79GLO96FDJKhKW6WvTXEmj+yA
Hlja2NCs3dfFxG74lIshTsZnOSz/njrS3ILsGu+M+sHnZjl7ZZ5PhKEADALldoD/FvvKDTqpvy8P
++/63r8XJtVZzF5rtPIgcNiQY6jZJ4f0GB14Pq+bu+4+3U9XP7GaHJVsL76DZN2Jv/NT60LR3PmH
dLcVsrJyf+zFFFca9LzZwOeHjsQokg1gAPXGY/v+NzFRhotp12P9Q1IbGB4CpeQU1bkELGAUgNza
ntfa2GRfJvh3+0AwWzQy7/ajpJEf26nkGZZpiB23TZ43xnoe03+N9ew3+/MZz9qhbaFmDl4r2d0D
+3OYX1Kg+ZCkw+AUO074RO+yGz8Bmo/qYx3owthDakMCX9M33auRlR6D1IYZGMYi0A5ToHXXUkxM
gXCacXJLZUpeHJ39OojjPKoPl3/4uzcInfbidzvq0Gp+N+iekbd3JHp5KjjAy4d+d/pw6MX98R2n
MUylZ27mI19S0W6gNpRvfUCt/PDlsth1dmEQK9V5VOMdTNKs7/hMN376+xsonq35mt7s0KJIiE4D
RO857NJqG7qfCCfYS+l3sjDK66JtfkxN+iVvk/jY+/WhAeDbFuichgnhgeJUGx8l774i+R3z1b/5
HTgUMOu3oeZlZfHTiIQnrGyvit5EEVv9qAxYdJdv1rtvSk60WEiRW9ZKU+OTkWwDtXkegY8Iv0hA
tdxKF4+XT7J2zxYLqmqBqwmFU3m+SrICTP57JU43tphrx14spsEQJ0GqJQruGmAuoT9/74I/+tgP
X6ykqhp1Yg7G8XwbjKrpJVVyunzklRu8XCCRz+oJFGHCFY1JPDZFMDxKaQXNidiqPVrk7q40E3Nj
lVqZkdZiRs5OjB5rje6JOQtcNwnsuAMqePlK5iX9vRVwsU8pOrnpFMjMnhn5btt+siZgUAncCB/O
K9GiQVm6MtC9y2dbu5TFBJVxIoVMeh3EAH2gXrsinhg08Ma0W5kN1mLapThwLEdK54Eq3N4ur0aw
Ay29+rzd0ret3HhrMeFE3knEYMIKA92ym+OXnda+kTCEWriCFZyel8dp7TSLKTcknVWbBCp6g5IA
mOhB3OTXUF+0kZd++f3ySdaGazH3cgu2aS+FhuewuQ6BGGENPRqARstC2rjfirwywc3F86Xq+M0J
xTK8Eq4Vceq5/SiKmDzyaqjAuLa+/5DEFik7eisX3/PSVj4HTmDexnLD/euM2ZuN21CgxvDhHEvO
aaKeRPqAICdYFwo0E60FNQduJb1Sxt65ccKwP9uSGh70LLOukKW059JCPJybanMVJRPBRRB77S+4
S2gZQe5wY9p7Bz8W39iaqLe9aLv9NGIszaPJJOyprg+54zuH3HaI2wmF+YjvCI51WOT3GBCsO4Fl
/dxjHuReAbBwzVpXrmKJYo2c+/qJTS5ukLh3pn07lGQ3lVAmhlIEJ2IZNTKF+p7EegjTviAF3g1B
dN4ljWPvsOQ7wPIjddpBdtDx4CqwHMfMvDWnYXzONeURn8oPHwoyLl/7JA9ps4c52z4kZrMPgxba
YOTvuw44/0j8yd6wKua0Y/vOtUaEzRnmYdzsW38c3AGEzAEJwZzkoc3GrTL+hHh4upGZq3yTw20q
dqFsiR8Y+RSAVrn9JVMdH6RvFyik6KTmgVuqwjrKoAVWoRXvOwGGWneS7IHoenM4SE3RJbP3Fgv/
5Wd4ZUExFwtKUiiikwl5YANnjFdqBwHYIA0CTrMRf+z1t2xcKUo2VrJPwHJECSuBqe4q+eYEWfv9
iyVLauJcj0ssj4PWKbteBA2ob/xXQ4456PIQrawl5mLJ0rrciCBrFl6tJyeYpC1oZem7xL2i9obq
tZe2ZvvaxSxWLRz/VRBFWuvpbTVch9IYPja4A6Em2dPXyxezsmaZizXLoVXeO4VovUqVxr0WkVkE
qbh5mbJ4vIV2kWysje/3nNkGL/YOomubFDCg5gHEKJGoA+kv6jJ8dbIBkidRl5GLxanFVJyn+iOu
NUyvjR5/jRUCDw+XL3Zl7VzqwOMcOnzQmKVHrzneFdVIkE3kbzwWKyO5lILTOndw8CmlN8X1Qyyy
16Zlo6/qWOqGsNs4ycoTsWyyErgYWVqI8W2wXzuVCKHsGdvhxtxfG575gX+zywbbCVN/0kpmfHQD
VfrKpr58eeTXBmfx1iJkyQIon5ZeDr/LhELqmh0uuCqvvHQkM+tjZ5lH7c0FWEC6I4jgpTcgNY8T
CNhNcSwsokwL43j5FCs3wFisL1GvCEUzotIz1faHqeDw92tJvs3pmWyUW96vV8iWsVhfanXoMDdO
qjfIMS6/LhHhc4o3nQ+q0CpBhQXwljXwvkPrk4xTw+3n9MHnwAcXFhZaeWejkD85iTN9NtSRIF6n
Vu6DRiU6tmvtk14qwRfbJ+IBm7gk35CTorjSNObXEEzi2alfgvkmBazfSRYwmI2na2XZNBYLgCUH
ipyZVu+F6msHg7tDNYZv342k781mP3HlOVtKxlXev8Ekxh51tIgPQz4E96Q6xK+yPBi/lNxwNqou
a1NlsTIPg11zW9rGM+LuiVDAxyDf1GDN9/mdL4ilgj9vnU7K5AkK3lDdKRo5zsTxqeEdsF9YinEy
jVc1xtxuH2aR+CpSpf2rZAt9TjUpO8FOVs5l09ZPmtoY1wO4m9uKaX2AW5d6RlYRUqSoU31V2iH5
MrSpvhtTFR7tMlB+Vq0QnpxONdzkHEgGXHjiowdQEQ1N2KsGv+rRTk37FBUDPJwqiW90PSwfbEwY
z3Iq1K8SwvojcC/7anKC8gCXsHuWp6m4Dqiqoukh0s+qQ+zcYwICQVQ9Fe9hohlHgFWjpdFN3MFz
xLJADt8g9XZwhY+oOxgWoR0Qa1ocuMity7ssnbXDSZG18TVZCPlraDv4VQVBqq4Syc/QXbZKAnMJ
6J3b8bs28mZRqUtCZNostG/qEaJxQ6CtuYf9vFewPZSYA5t845laWVqWPXdBBJSvJ6UF03yqb/TI
V/a22aKQttVoQwK5dorFY6uO01yd6dEmIBMqr/PpNpI36vMrM0JfVNCET2Lp5FdEnARxia6oVZ46
olk3tikrN0H/16upH7UysWSvrsC89vKjmqQ3adJ/6kmlEKn9a5THjduwtoQsXlVVVsWhYL1lk5DB
EAqvAQm7qf01DcfT5XfI2hkWr6k6BNA4xJbuSX07k3hJosi6Q9AbBWEU9oeUqDIMsj9fhkqXpZEV
qJ1H3iy43ZckOgRw6j52CYt3lFyUDhbJ0r+Z6i+lDvIGHHEO3tH5dfn4a0/T4kEVZAv0eVg7GCTj
DAHnBGE/LA+XD/57v/fOlF7aKwZtprvU0VylnuLYLWTgFJ0aGNQ2ImuvGnrwMPSgLXO42ec+BKDU
lkUINTPSjEOpRMkxBYpC6sOz4cKnUXVo6eTYuGpSaTs/MZ1dFUrtvhwrxBOGHYXkkwJLN2x/DgGF
56lKVvkYEh8FzwxhEIGznT90d2nYG8eyMCPg5BkMpUAbOzgLbf5Zmdt00VjFYodR2H9yis56gQCh
PKgK6K+kT4drEHTi6xD7AVmdRAWBsEl+1VIHaYQoR3cY2iZiQW6q27I3hmzHyj2x+ZKG6xzOiEGz
u0wOJlSLk4ht6R7wJxz7ywP+W83z3oAv3v0pwRkhfAfphrrAMSsTXB/ZwY/GUxqdZMl4svyv0myK
a7/gUTjwhfCxPcfSdMJe2SKUrvZvern6ZU3VPm7LPSldnwCLe7qVbVzfyoRemk7GBiQI8rLO84fk
UKeQXBQFKseTVeT7yyO4dobF+tfkkxyP4NxudLl1J5sMZfs7wChQ/RvL93ygd+6QNp/4zVtOChQ+
NGtZurF9Eu+ovUlkikUANvDfR8PHVg1tsfCRvSBACXEVlfO5p4Toh+NhcM6C9JnLw7SybCw9KG1o
ZIaDdNoz7WI8TMJ4IEl2S2Xw3hDRClm+g4Bzmym8+tZLGn1ngqLvFMtNSP5EtAzNeMsG9N41zKdZ
3AkEWBhbkF1RdK1fJELzDFls9HPWDr0Yf79Nk1yq8tYbazaOjX+MCTy7PPLzIZbPz/yr51O+eX7G
XEprwwlbGmgTSkc1gM6tKQDpIQz5H9i9zOdYvHQ605QtsqEyT9bn9BfnZOf1A1n1H3h45sMv3jlQ
cMcw0nzhNaN2mhyyms326fLorA38osoSFn7lOFnQeyRAITYUXf5kO1W88cX43uIw//DF6loaFc2/
Juk9gxxbUAWHFgJYlPJSQuH9oQtYLqSNpsuGgc6QLUt+sARV8y7B8vuxgy+2jkQTma0Ukksqxs/o
eADFf6Siwchoi2WTPD1CFcOo9Yho+dvPdXp6mhUOw8YPX3nol4vm2FtEe8m28DSjqG57Pmq++E2C
qZVm1dXlsVk7xfz3N/OqAcnaaa0jCJoOvpL4uO+ZanNip7JxDSuP5nLJdAw/iUfFT71+FOfQF1/s
onu9/NvXDr2Yr3QCel+ywt7rTR1GOSEpW6vN2pHVP0cFmv9AvDBHDjKwisHggpO9/JvXxnsxU+tB
Al3SiM5L6ONEY+HJtfNkIUT42OEXU5WodSvvU5knRpRXhew/pST4hGOyxZFZeUct3XkKTF2zAGHn
+WiwUvNvJNGniaQNEgPclCz2D13FjC9++1CaRU0Kbd63HllodzDowLFqL0kdfOyZXxr1ZDmD4Vvp
nRcrA1RQ9SoRN0SAfvDoi/drGw0JtqeSNaEsun1KZK/bJgpAmXarErzyDKmLOVt0TYO1bQo8JY++
h7Hp5XL8YyyLz5dHf2W5X5r0aoHJFm1+6zV+dC+BcXF7U7rVdPvGisWXy+dYmWDqYuoGiZ+lFh01
L9TOkN9P6mBubBTWntDF1I1apYlUlSMPSvNZxPKxsrtPTTCdfF7mXT5sebXf68Oz9P+Wx75ZOAHr
ln4vKZ3XqdqvcIyuYbkJYpyj+7qxTjNq020cE0ieHSYbG4i1+76Y3IR7N5rjDwJeRZTt4DlhcUd+
7PaET23MvN834J191tK6R0qrmfRT3fD10hePMUDHm0Dwrbh3RO1/0iJS86iwD2CriYAlUoDEFmne
JQGeJtuHr3ZlR8bLnGppGvIhndSArT5oSZO0mzQHTVRXPwJZbsddrE00smyhxIfMCqHa25nxwfV7
iawvnBYQIl+8nqP2X5TMuU/H4NPlJ/f9mwB4/c+1SbWJ/K3svvPIWHnQffu6EtajDzzx8uHnJe7f
409O25+Hn4gWadJJLjxMZM+h5niV798RKNfSdSacS9PjV7UjceHy2d6/GENZnI1MDQfLm0nwmdZB
dSyUp8LXSXgbpsPlE6zM86V9cZKVEWA5J4j0Ryu/yeKXy8dd++GLRdbQhkjKKqPzJvUcxa9tfG7G
18uHXln+li0wxZIJlxB17YGGKcDrNhgCXZLBif3UFSO/hR4sb9zstdGZ//5mDQkQ1xujNXYe1C9S
q+8myfngkRfrq90pRlApHLnM/zLqn9rWq3PtFy9WV7OSQrkvefontTyEQKTB2H/sK2Np0JEcPwG3
G3VeOg0hlM/kuc7LE9ZKsY+qLZ7W2nOzWEJD4qHxXCT+TS2PO3Cl9wSOHtUg3KjtrgzP0p+j5H1W
6lEQsyMltwMoOJaBFvvX5SfzXQAa75ylQSfCx2Z2dct0zVoy/ELCDzJgj7u6TthpwPJ1o8lvJaC6
GOprgPP7Vu0yUm6AvPQiTwhYnfoXUGhQy21CVmyf+ENXkhGOWoYv70FvF/eOnmYbW6G14Vh8HoVR
WenOVHee3BTFc5w48a0Qcf3t8nCsTFR5sQbkYVQnVRSIGycl3C4og+AaiLDYh5Y+py6XzcYatnae
+Vl6M0sVkoiyOuRlAuM9IQMzvQ0j53lMyv/m7Mp6I+WZ7i9CwoBZbll6ozudfZkblEwmGDD7zq//
DrnK47dp9EWRRpq+sLFdLpfLdc5RXWmwhl/2Ms/hj17CkkMNFgBLH5nbxvgHFCI4s/eKtnLvWFoK
wSH0mdQ2pQTTqYt/UfxhAeV7fRWWGhY8gkbk3gqhieab1EcQ4EygXb7e8sJeFVE3w4QvBpU6HIKZ
PsUyRIJiPbyPA/p8vf3LX66Jhe0TCtm/r0u+Jp8JaAj0bO3Oe/nLNbFoGrrkFJrfTe/DBkvcjGKU
T1UgHLn+3Uutz7//sBSEfUNbyHnvd6bpVZD9hnyQi7TS9daXZmX+/UfrJoF+rCTj2xMIwfXSafgV
5hcl1v9T+5xDkX6c+twHf7otSyNYkSFFG99Di8K9/u1LMyPYYpMThMh13ft6rdodOwLuCX6ElZBj
aWKEm3sZytBTbWo4M9LabDzLzcv1r758YwFH739nvFLHstA5bhKl1B3A1eyQCuyd2YMCloEJRV/X
e1n4fLEC2qqQelAh5IWwxnio49pRqvTuetPqPAUXglaRpQCyJBAkB1E3rrxBrNllT2Qbaj4aVLlq
3QV9deh2WQNqasgyAFWVae1W1hQIaIRl7OK5newAXq59kJtOrtRZAcQhqsaXKgiDcDZBLNWsKycd
W0hmmpl5Q+mYJ3aZK9DOjop0E3BmwlOS/gYCH9ZWUcvIM2alOJ5C/T2I1iDElw8CTQT5Q14b0oXQ
YPUpNcD+zdimacxHipcnB8Icv8spaiK+38i1ks9O9ZAHD7PMT9mHKyZwEcqDHSii+qGOJlmT2lmH
vrLZZxLaY+gk/+q3SLH5TfKm5g4g+NHHdatYMjhhvyCTnjc8R2cQV7NT8hBMK09JS8sg7JcYRVeg
aeewNkiQRhD5pqkdSBzc/d2KH5nvchfsWcSom3ksxa2iQtuzDj/rTj4GbXifSErsRLUMQeBkX5cQ
VOfBygZamCoR1VRxqILmEfamNr5p5Z5Ahej6Giw4RBGJkI9q1fYUPqswC8tDxU4Htvx62KfFKivv
wmoY8+8/zouy51WpMTMBb8h06MDm7TflUH9Rk7cnZPSLlSVZmiLh0As6NsmmPsyqLqi76ixIN9f3
1ydpYQQi8wm0NKlqxnUDQaJMtblVP9RF/QipEq8bil9dDDSR7qTiJqqyzQA1VzS+pXXwLindynag
C4ss8pqMNY7VTi87fzCt0UHRsOaNFZccavRAKjNNhzQyi8EtjcpCMKhOubEZoxhiXZC3HbyU9Wwb
13X7pGt1djTiiNgpFLjsnEWyV/VdeAdG9vJJpgp1ww6IA8xKCaWF0XTxWFn48MPhBgKQ1VPI2/qg
omgf5X6VGTOHDST7AiRdeZjKqtuArx7qKx3ess8ZVBGgcjAonoXDA1K8jaukL7IhBekW1FCGm065
DAloUu0LuWUbLVOTO8Ac5a80DJuXPmm6s4I2tlCAK+zWUswd4hYADmKVnlld4vmCTXS1tnDOh1xy
CLNV/jDyAkizWEHlOpSC9WaLWrPmaSjZ6GoabqYgmeJ21Td6Dj7Iul9LxS2YpYhcaaVQVwILV20o
1IAmMCd4F66ATh7ew7b7nVkayn/H1UFAroIkdg75+fgjIuwv4JBrp81CWGMI/h+n86jnxcTBdTy0
TirljxkktFlmPPZtc1JrqIJf379LrkE4D2RmSalRj6hiH0DcgpwQmIN/F/OJCgVNwSQDXFa4gvSl
25A3Ofi4/s0LJ4yIB1WyvAf5jNT4qT6a/7hagxkVesp+N3HjtoDYrFPFo2THps7cVg2VzfVuF1yF
iBXttEjRE44rlVQoUP5IIais2JANWVmJpQBDBA91I0TuIxnPT0HT5aFTtCDmr6Gjcho0K941ASSE
CplEm9Bss5tJDYwzqH+CLVei9G4E785NktPg6fpYL4JLEe1QIfsQ88oyODXw3q62pdelJDmB+6Nw
NKBld2Om6eAdpLEHtSBI1HKVe30kkR2FeKKjkrb6E+Yo4En7ILm//kELTkR8/+dVQybgAhsfWma1
rTXIUui6slOhzu0QVicOdA1furz+vN4dUee7/QWvJWJtUii2EWgdzi9RFfMBgqPHyVRbDuHkcnoF
DVK3L1G+8iIXXfQ0KIb+bnID8COoREnE7YEFcPIphcSNylXDU6Om8KENWEJ3KA3OrZXIriyrxoZD
6OZdYUZ3MkG44kWTRnsbYiRQbiN9vJEUK/1ougbamXBc0TEBhb8dNlN8jptROmolIxtJMoZbuc2N
2zGzjI9hbNptPqQjVO6JZLq0ycc3lN5Wt00RUa8u81nYLIqemNFHn2RI2SmrOtMJ61LeRuMUllC9
BuCfWsX0oBUZ6s7asnjSG7wTh7CKf2auAGXIKpLc45ljcCDXOdjFFI4+4YZ6bqZIBSnrNMtGQggY
yoe6w9qwTN2infmSMwDhkX2OnDYvbspOH56jrCdeDzHWtw7K8R7X8maTN7rktk2nb7uUla5RkuZ1
iigF6SAkvWgpU2fsjPwQQ+HawS2wgchYa0HpeMT5qXbTqWeG9M8IqLJluh64Ug7uhV6G+E7aY+7T
rKQ7xkzZSeXU2EpNKH3INWWORWnoKrEG8ZAxZMqz2YJDsk/j4skoqGKPVGZOqKPwB4av7EJQdzhN
QlunG2L2BJU97umgF4PwVaChNohkt4mqdk4MCoitmqu5W/Vy4FUFtBtrrrbMhhAQmG3GbvIz1fqq
iq7fBuD3cnW9qI5ZbvVbozO0O5Sm8NcpbMNPniqQIIx7OcasJms0DwvHgFgg3KuqWpWFhTQdk6Oj
Qkv1RAPl7/XNtOA4xdosAlSGUrW4+llKfsatFnSRWbRRoaay4jqXOhDCaEPu67JLB6AhszPnZyg2
meNKgLgQSGhzlz+CFxkqonkzZo0PfTKXWgbq3HMIdWRur75fn52lqZ9//9FDOeoa1WV4tmlsURkE
qsY9dhRd8ZtLUyOkLrsItlUg+vJbKruQMLJDgDPJQFfSjJc+3iSKePkaxwRi1sjj+qXR5g+xBIam
VoaS+f9/aubWhUMoGaHerrTG4EuQYhgASSkg/nW96UvzMjctmMxgmiU48/TBH7W7Io+BUj00wUrm
/pLNzG0LNlMnFATqCsCr5nRKk89EvdGqt2KtoOxSaDi3LtjL1Ms5hGm45TP6ibp7BM8xpO4ARYK4
6cSer0/PUieC2YRd0zHLGgd/6riXKnhqNnEgpJsRSnID+3e9k6V5Uv5r+dA9JVBWA0+iAY02y/qb
tM1R0f5GhrwyiqUOhCi6q2U6xhPsh4CIaJho6pRFfaySApAj83eqIRAI/+8oxr6sNWjADAgU/mYd
lJ7Z4E5Nsrk+Rwt2KgbRuEHqmtLQwedd50gcuCKQe7KV3Xsx5IQtiZF0x7oMR5E2+No2+LI6uz/l
p9rtPOurfoTI1kO+khf/roAQo6m5I3EntzEzC8yTzxAA2b03HY2N7mRu5g422Rqn4EwP6ae5KTfZ
Nl3pdME3ifF0qYxqiZgKg+Md30BJN3HkjD5dX5fFqRM2OWfQhpVCjKis7GmjuvFG38t7iLgcoVvr
c8dcWaOlUQjbPWUBVQNgAvyIKEDnv1r12h35YrnKvCjCJu/GXDUHCI37taXOGPzCuiUZiAq5Ggf7
qQVxiwPF4mTDoAF64qXOXUhikj1ho/xQyLTdmlVjHZOujHaWVWovVlL0+xTo8WMed4kDueraIYBE
3xTQGHfBZg1eoCIyVhML3zVbl6xKcCDQoQOyb8LcUDvbm3fDa3CX3ugHcws1VQci51D9OBs3nT05
spu8QXNY30iH+hFClCunyDco5dIXCB5mkpkCrhh8QWI3LjanI9mvfJ/auX1+9O73kf3BN9l5sLfH
t/fRJQ6MQ7bfb2d625nrLwbhXrSRXNNboyJe8heCN9LTtjf7qh5Qhr1hnWJb3RNR+pXhLtAXKiJG
O03AHFXrGK60q73BlWy6g+qaLTn/GtuA52g8E+SBID2w5w0grxQ3LM2yiN6Ws3aUJA17rXemTeuB
JvtI502Hv9EbHRCG4C/eQ4nUtmzDrj3qouQHi1DbxOagfc6dYtcc2r/Wn/hG/xtYNh1tVKl7a0WF
F4sLsJXE6zLTwmpQcnxhBSsgx9DPNqDMcCoPqt9edAy3haeDWLFBn6G7CtxeWGw6n3s/QkfU2ZZG
NLRYDuysPCxc0OjqZMXDLTie74zpj8a7VjPHYN5crbaBUBjvPq57zgVWYQC2/vvVcdAq0pSg4e5v
+GxgxWZDUt32JtoF2z+lHdmhh0yn07rDl3qYV+rQH2O7OK3xzXyXwl7YtSKI26yMLAnAIQW/MbjB
VvGSHQPtdOg1u+AYHA2ndCvPOskbEIx6sSe5gWd66r7ZIBX3srZTLz78zTYjeK/eKDMDxzus+g56
wtviHBy64+QSeBEO68F1yaP3yl7ZF7vMfi+czGGH5pSfi0N9VnaZQ2/X6uaWTgIR1VyWuL7WEibE
KN0BDiy8N3CkzQShza7YgV/I+iP9CfBye0McMKq4SMU/lru17tV5xJfWQ3BaVZfh9pDNFuFqzmtr
93bkBo65ZZ/xbbijnT3eqD5OwKdgY57rY/eubYA73EDuCauDlwYPdebu2rpcTH1hXUSY+hBPHC9j
c6wS2dK5eSwye3rRb42nEAHSsT5DSPaD3F7fDEthhHjxxpOiFdRQtPGns/GQ3Uof6QkMo964oQfl
iFVeqWBZCsDEOzhO8J7rZDa2A4hwbsubfptvjXtM6IOxnUAUTx3ZhtDDlu7XkLQLDkTESlkxhLL7
CqvaA8yeA2JJQr4SFC04PvFWPk5lzhIZs1a0QHjVW3NkDvip1465peYFDyUbVSbr8yFabbIcKtSO
ckf35S68SXeqXz6VrvKX0412rjeW13wkJ80GJtTOTuyfupI7Vxa2hAin0jNcIuv5yOs2o5Pti725
DXftlrvJAQyZ28Sp3d4dYPzt3oSTKrb9StS8aP6CW5InC+WJ4Fz0S25Lr8UtWACelP14TvbGIXnj
h+ihW4snFq1fCJ9AkRHQKlcHX99Gu+5RPsUPOmJo89Xc5eestNn2+jZbMkXBwZgKWFHVAGMK6ejG
seqq9VppyDcz0gXnJaKv+jGWRpOhbXYcNvqWviY7dRcezGO0R/38vt1TJzmvlaYuWKYIZq2rNiOQ
6Rt8Kzgb5psk74Py5focLQ5EuKMNJlTo2TAhdLxL78HjG3zxN+1JeSuBpbaRb2ehHfWoObel/Rqt
79JwhAAGZNAmeDHQZVlNzhj5gZW6NF1J3S0sughohZxa30sachiSzlFFtp1WBaGXWhb8Qw0upDhk
MztZrXkS+0ibYYUM+tIzB86e79eIH0FXOfR9ODN1+10HwDsq30b2V46fiuGvlmHuq7VNfukJbe5H
2OQjmKoKpshzRK0dFI+DhTx2pfvCr7z8mO7jXbSJT8a+RNwTeNfta2nShL0+DQGGVsKj1dNjkj1B
h2blMFjI8nxznv+YM8ImYO1DrAaSO3Ygd06o9U4TqO4w5isnwndN/4VNLkK3ZD2UGn12IJU7vUbv
4Y1yiHbZhvjSjeGhmmUf3rL76iY7BCt3nqUDW4RxQfSsN40KOz34U0W2BQKuR/qS3uVPwVvYurg+
euVm1LeBrxzDv+1O3V9fpaXoXMR3GRpkOfQQI03s1KbBedg0bu9Ve9WdA+TEgTKhy26Kr2Sf7ot3
65DdK9BnmSOHNWe94BS+v+zHeqaTmWV6jvVEEehrZW56Rk+1slae9I2dvLSUc7c/mldZOBlJgQGW
XulRW8aVvd72pxrXxcr988gQevMN/ci3ycl0M7/GrR3XdLv6x73Yzzz861m3/LTGgrA0WsGXmF03
VRNpkSxWUI2qUNQWmZnsFJ2xkkFc2HffMf+P8U59rEKDET62MiK7G44s+bdiKnOe6NJMCk6E51TP
jBgmCvloDzy5LngvN6C62MTnYQcqSVyhyGGEdWSncZee9V0Fl3K976VZE5xJXTcQGOuxiAMgXHXx
HuFtrrRWZmypcSFaSJpp1KsengrZVy+chdinnUSpd/3TlwIsESUW9aChzCd8u3qmr9Wj9iyf+EPl
B5vmOfo0nkdmk5UocsHLiwilUJssliToybAiVx4SUDAVdhG8mP2dGn0ZkHCbyFol1Teg/YI1iGgl
I1WCXpFhDa+K84fYsfv455TYuOCfPqLD5iO3N5F9z1xkirg9ONZWR7JXtr8YEmKx/eU/33Hn+foM
L1i8yGHZ9UNSdC0ONy6rX1QvPVUnK00vZcBEgFMkUQ4BO7Sde/mXyp0htyOUgj4VD8a99Se7qffl
JoZkFb0bDqDGcnQ//l0M+21OP/bxKJssK0ssJi3A91u1Nqpg3OsTtnTYfMfnP9oOglinZILLDZ5G
R/baE7i+zsE+OEoW8pSdJ23lo+JmuBxyCIjcX+91YZuJ6lJZYkyAQCI+6+WTpj2m7H20Vl7gvpfj
kjEK/qGAtJzER0xWt5HO3RFo8bv0yTwOh/IW63OIzoZbrvS1ZG2CtwBypjSohrkDvb6Tm6PdGCvJ
gTnwvjAIERCVWr0MpjQMYoqfcpRcEAYioJ561JycQVuJOC/T/0Bebw5Ff6w9j4uuKg30MpzV83go
9pYN7Sjk3+Rz5QV/r6/1gicS5YqUtJY0a8BayyQ4ds2NUiL1JluA4LJjrkHjbaS7NEpXJm5hSURw
E8qEeh0UqfNWeSzU91JdaXdpFLMl/5iqtJPHEfx8GAWonuh4E4+TN/bUTedS+9rRO2ibKStmtbgu
8+B+dKb2eL0E8RQCA67YUbav8hIsfFDd1JDhjpAVJSiZ1J4Mph/L8rZN6Eqsu7AtRYmiXiax3nF4
uDa4DfSbOH8OzRX+e33BoIWAITMlAmUarEvVTk9FwN3eMA5jn97VEl9ZoqWlFzb+qI68GPLG2Ftx
N7mNktX3lKhrhrV0Rxax0ajvCdIJFZN7FJI1oZ1qLdt2tFU3Rk70vQSJ1I3BM74dcl7cjhKwGqgD
APYK/Na7wfhXKgFgyFleFqgk6gbTAwopWbnuXvYWRMRWV0FrgbNXM/Y5CNrj8s2aOtea7iyrsNUo
XAleLhsHERHWehJkYZda5r7qevXMJkU/q7GO8oA4X/PdS10IaQjdMpOmaYm1h1xq9d7HUbdFMV14
VlVZWzlKl7qY7fPH1iL6VOfFwM09R0bUDqbwlMvVZzj1K9nW7wKV//XcRJTmCEzUGnSo3dirStj6
ChRRbD41sTvp+WiTPjI/IxKNG1MbzK3VxsGjkjf9jnemulPDvIxA8FqMyCjGYAlVIJXs1VpQnydQ
yjlg9GD4L0k2MsQZN+EIznyw79XPqSLnjwQs7Q/gg2A4uWO+i6bJulOUZHJrDYWaXA+rPeoaAQqu
q2lj1FbjRMDXeZBZlB4V4OePkJxCLcnQQrYLjHnRsO9UK5rsaSrxwiSHh3oo5MOsr7xPo0R+IVU+
fOpKkn8YSaroTiszMA8pUJndl1pe7zWZqM9D26iP6dhXXgqiomLT6DKe5sJYMRzeI4NSZT2kzsoq
2hsKqsHx5tTLG9RWl1C2ixMFEYfZdG6dtuRUZ0CSl0NjFGDGT/GEF4atnbHScvPBIopDIDR8HI28
uQPhc3Oe0h657UFeQ80uGI4IL+IWjzPKKnMfyvqeVxBt64ZTqZLN9VNyYQuLECM+6WFZJqa1twZ1
Mm3Urk+nLoF+Cl7bEw+M/pbm5qBe3F/v7rKvBDb/v9ugGKM6TZqy8TMKAoM87QDRGbSVBMbCVImF
K2nPwUJDldKn0qOU3pDxkesrnm6haVFwJoWMgt7WQbCvJdRC8kk7NgyshEMdvl6fmKUO5gvvD/9Q
y2MRDXjk3Q8SuEJ4Hg92yZXQqcrsN2hLkxBLOAqNJjSiiYfSXk1jB1zSdh8dY/IrFny0LpyCqoW6
hEjNzX0bt48wG+JIgb6zVOPPWJiSS/X88fpMLZiQCL/MTKrhtmVZez3jtwXqDTgfVk7yhRge6pz/
XYVOoplGuGaBArNO96REHS1vGtbYfd7gOAh0aZsYhmuqtW1laWBXGc93SMSHKuTGEZbbZNbOsMe6
iYD2hTe4PuTLQQwR8ZpZrqhdDSYqDJlsR77VdPCtmRTKmyunx8KcipCqGoohrcUNa580xW0uSw7J
x5Wgcqlp4eDrDIVGNRnMfUD1YjuEhQIVIq6vtL40M/N2+rFtFKOncmhw7EvU/zgx63Xo0qAoR67P
YYnX4+vzvzSG+fcfvUBBKQu6yDL2Sa3fh+a4A5p77UFqaQTCvmnyELUmUh7sce6YJ10m5jM1y+6m
UgoZYkHy2s1uwcGYgudFSXGECgjT2Bf6tKmg6qIM7W5ofhVmExGB2dSq1KVGKoFVqQUlbaqXj50O
wRVFbeK3TpbWMhILoxCLf+UAVOWBhtkiI3nJqPkYJdHBiLqv6wu9sBhi9a8aTGlkAri4lwcUhAzH
CUhoszwkw8oxstT+/PsPQ6oSLY5ROBvsLQ34vp5ycIGEwalMqpspLVY6WZojYU8YWsDyMWLBPh/1
fc5JZmtmltpV2Xq/myVhO4COZUoUClefJA9x2DkZOdSgz5roihteiElEJF0h9ySxKtTPVtpoOiYw
jDs1q0FFMrADNA16MNetMTYuLYhwJvIuMKK+Brl3QZ+HqLB7ilePMoWW0EquY2kxhO2dT5PGlRkd
TwLTyzNE5UrDzsnQvVxfi4U6GiLW00a6BVGbMiPAdcbSrlO0/JnnVrprOtPage84eYByA9/opjR+
jVpanoHzM+3amEAqTfqG3Qaw+DuLFXrt5EFmHtU+a72s62oIYbH+NtetsXVCaw4Y5LDn1qaLSbtv
QBq9pstswvovXF3ESl2JxODqN4vRT4KYOm1au0GW7Sq16GySlnfq2L/2YbFyEbssPEOIWKMrS1bG
A60mfgdlqmPYBdkj7n9J77Za0bhQF0iYM7bQoXeDGIRnKo97sA6qRuv0vbrmx75t+dKYhU3acEhd
mlo2gYm0hzhUremA8JoBbtSuFkQILUZTTT6snCPc7Es5/0P7sduxaqjtuizUrVKFuKRwJATknGj2
NGTVY2ZMna2rUuIkTWve9IMevYNmk//hpOHntCya926CbkIfsuAcAOb5MBia7Om0UCunrEmu4Bam
ItgB+ten45DdopimuIUotVXZcTVl2ywBbAqIi/G5M5vpVrbqxNVpXnuyDJZD1zJbqPONUnsX9xXE
O4tC2YZyqL2MKNi1DTkbdm1V0y1Sc+UO/BY1dnKvuHJDUzcr1eZpTFPwMtB4HI9Wn9QHBfrpm16S
UZAWZskWkVHpKNqYARgAUSBcXRpvVHWol9apnCRADFCmOD3Y7nI3zWvkL42kqw9Tl0FlBKqBOThj
FErsDIoqK1nGhdBAF3xhm0R1F3Wg0tCHaXRLC6BrvYc4xPXdveA9xHLpEG/mQZR3lV+l4V+JDYdY
tyDFAjNYiWwW/J8u+D+rUyD0gau3X5K3Cp6VpKc8eA+zNczLgisX5aTUQaunQtdLP+O4BKA4a6Pj
Ju3IkXGIDfUNytCP12dqaR2E8KaeQq3W5MzcWwmeFJj8BzTTKy52YQz/U4FM1YZl4KrxsxBZDXBk
uFA62Edadx4bXGJbK978agxizXGUg91LmtPi4aA8xWr+NMMQrze9YEhisfDQZz1q45DZhVtBTohw
ss/kQrNB0r326LtgSiJcdgBXMOVWS3xO0zul6iU7auXnrizuJMN8vz6Mi6ssG2KtitKahZwmUEpN
66ORUZtBJuZ6yxfPILQsbAQICEqMoA7gwMG85Yx6r+65Qn3CrB2kkEIkpthTNg3313u7OFfoTYgK
KhOqhqTS4f07N6/6OzArHNMh9oe0vrvew0WjRQ/CfhgLMETK0jD5LaGeBQChajROlkwO42yb45p0
vZuFBRGLVCinLRtBswPRRO4ZqHQbwt9kimRDLEZJBsKKlKjEz8fBMZomstPRevvdV8+T9iMMJ70K
nQurLX0TZ1MaGS9Zk31eb/riRsNnzyv+o2ledyPYKDXi00SD/pBiKYesDCggutVKdLzUw/z7jx6U
gkG2SjKwB2IW+1NjJSc2lKonDR1duVUvrer8+48uqCmpdR70Gciu47eGgWuoYO71+VlqWshzIa81
6P1oSIcCyqOs/MoC9ktTFHZwrMQWNDwhIympEJqifp2nK75hacaF3drQdqimOrEOWlq0SKirFcqU
1Cz5DIuUrUz5Uh/CfpWj1qDAS6G4qS1tKifQW/2jqc3KrC/4G7H+I45ZWkFyJTiYmg+hG1ufXnPl
mQC+eX1VF75erPqo9VCldJKtgzKeZvA9Sb7yJluZ/gWTEas86hK8OE2lTH7MunLTBERymVXoK3WJ
S58uLO7EmpR0GXQHWYLnDz2q70wrvUGguRLCzanD/wn0ZYMIC8uQJqyQ4gkODc53GyS4Pg8Ulw89
6ojkzy4tKlvrywPT1hQCvuflQo/iGz7RcbTkpgqm69d2cqo364WigDa19aM6oqy2uJEfhz8PxZ0Z
2tPD9fW/XMInG+KLPsDw0zSqYeUPOSVuEBam5hS9mX0o/RT8ozmFbInO2tc4llIUbFUNfRiTJNkU
Y9B7XcHL0C7rUVYcKSrLr3LIxnNj8Ogfz1XdbglBnUPSV/02KSnDY0+VVC8qOJGUDTdntaUwBQLN
nkYefUK5Jv2lyo749Mrz2TIgKIIyzww41bHEdHJoIVu5Sm8SaQpXts/l7amL76jRYDZNUFcQaW96
UOR9SJUfTpYLOo3ry3N5B+E587/+HJTduE2FaB/CxDYUBN02W0PjX94+ukjKCep5HZQwMgFREOs2
eMbXvToOyq2lDd3m+tdfDmXAcP3fr9c5R8WO1mp+W+rRlrSBpwwgzqpZeypJtO2r6DfvR7IuPqFC
VV7qJmaCBlSq+bNkmorTgVaM2zL4yVeSc5eXwhCrUkhfyYPSVYnfNdGh67UjydSX6/O01LQwT+C7
45UWd6XfRPyIIOQxz8jn9aYvG6ghz6v/IyDIGW+0LFOIb8hflvURJn8j4OfV5JfNzyP60Tw4IhlR
2kDzjZCflbK/HTLpE3VaGRjqo9ffDUEIPAKzR92/jHiygKcwSWpn2gR8wZ0pZb/axYYsBCD1VFMI
QQ+anw0aaGQnp+v/mGEKH7cWiFx+n4KbFQ4r1oQdNH2gFEikVtuTqow2zKzCPxUe5D5pGbJzoWna
cQS7mTMklelxucRLoqxpEQTMUx1mEaLkN+iZtpH7YfjN8xE2jrB+ellpWTqBUEYiR7UZbMVY84xL
7kVYtQJP/xQfC65V3Z9pikopsdVfPavhs4UFG2O5UiMNeUduvrd6mDkFsCGYHPMVarprPNFLIxCW
jFBUcE0qnEoV8c5rO2Q/EtJBwp4NK4fvPMv/e97r4oMoBF5o0YI80MfbNLE1JtsZ9Mid69tm4fPF
F9GK5yiKiCTpkIUj6j9BEcpsvdTj+4S1o7HSycIIxPdN0zIrmeta7Ed15NJ6vO2a9v769y9EQ7r4
tBnxrNORRItxl8mnHbSyU+Bci1S2EbOQrcR70KhrJr2bDB2vu6UpTX/kUp1ATajntZPxLATTQJi/
x1Vh3YGLNb7XNPzWWLryK8+kizS1WlAxqZmv6r0F6zbTRvNI2eP1owzKndYGaxjD75DzgqGIpJY9
LQH16eZr3RBOrqqAC8oo6sM4BijMll5rJt0GiE8NisSw2a6lAC8n3GVd5LvsUEUlW3pvHlijQ+QR
uJIa7N0h1WMHmebQnTiIseSqjR1wELFd3NYmWL/alQP3cvyti/UzkYqNH0/WOEt+vXRW8RlpumE3
XLqZIKhrFby2paG60XRpLae6tGUEtwKctwI6Wtk8RFBypYOOooDXKljjKl9cRcGhYAUxj4wauMuF
DmfUCaXaq2TFVoJnUFN7dT4+DDGkbdZUAS4f/rr4cozcCGSqKDrUlNIj0lsOnoc4OLbJyumx0L74
dkzaBCzUcj/5cnEzcQBPW1xMGN5EkvHuuhNYWBHx1ZgQjncUNc58qzglI3dJ925p6orzWvp8IZmU
xSQxmJVCGhPvONZUoswSTx/aRz6N9vXPXwiAReKoGDqumRknAAY1UCCuzooW7dXkASq4bp/8corm
qfsRgo2hFmuswzYxsrMOtopA+zRX6yeWBiDEB2YFpb3IMEaf9aFjGRD+Hm5acONAtd5J2uffzZL6
3xHUTK3lIjSJr0nqLq045DIqULymJrNxVeMQgylXXMrSigsbnDILAsG9lCED9wLaXDuymAu5dLtW
1kQalgxW2ONIq2aJZtDSz0n/pZXG4Exxv+upOrrXJ2upAyErgbe/EGQQow7N7GxwWDfkOzhpdqtC
AGqlC9TzXw5MxHo8aNTqtRwz45COTD+oXRC7SgkxnjYYGxCH/R9nV7YcKa5Ev4gIsUjAK9SOd7vt
tl8U7p5pQOwIxPL199TcF4/GFBH15IhyhISWTKVSJ89pzBbkNYxXkTf59n5ABc2OV3EpNi4gvydj
dvwAKml0682xCG2iykNduPMNCHjiChzzNLlrXFJHduLWN2bVgyqBTu0JxW14D3VHflOk8JCt7J0f
Ay/6e+r51Z6ounvpe5c/TZasN1kjvSc7rlEoBnDupsmsOiilY21QbztvWiP9BQEXAEGZF9+nXdNA
ntYctqIb0nurA8wrGCsy3Y+lh/KiURTQBW/TXTqq6XVy5bBx/FYcc5XOB+YN46miRnZi3EVdu61+
00rwHSrw0hPin/huyqCO3ud+/AuP4cIP0ib2/qQ8m/ZMdNW+mUlzU/E5h5Z03+xL0xAh6PvlneSV
s02nod+Nym7Cofbnt8yfq52wjXbLmjy59boclJqdBdJ1ED2SO5NVBhIutQcyWctqD/nQlm898/8w
IDLDWhgMr6ypH81mN+yVZ9ogvmy9SGW+DD2SeL/YwKpdSarizbXm+K2z42STeHEX+hO5T+BtgQYv
7e0M/tRjL8XfjRebB6hZFwfamFXkqPhVytj6kccDijupWWwmvLKEdup+qoIkL8XM3FvPyfObxpXl
U+r2NGBD7+18S6CcbJ7/vsoMdN6NqStdyXEvOtlS7iszj4Neto/9mK0k/xY8hQ7OUC6ZwXwNr+rY
CQ+qFNjArBMfY2tNm7QFce1Vw9ABFKpDTkcp0UZGYzwmGX+IVfuagxn2uubPo/tyNjAztgvidBN0
FASQIw+ljAM1kZXT7XwIfBOV6qy3ft+LdgD85NQK96Eysxc4il+XP3yp6fPvXz9ceUlaUZeemsIO
qHFnkSsb1s4aWkNrVBh+HSUjfWXpdNebzsq714Jn1l/k06Kv1DQNE25zZtA1e8nMDeMrV42lxrVz
xUhyB+UaaopsVYYeBKYaww5qSOxenu+l5rVTpZszs5+ruYpm6I5ukoR6IYgcUe7gCmNlLy5Y1H8e
4ydqGGVdspPiAMnkLHlzjG5jJmO1YQCVXB7Hwr7RH+IbxtORMruM8vrdqn703VUZOqa/wteNlzZF
AQeo7ETeo0QaciHWXCQru3IhzNKJfURqjwZ1sLoDNEBlPoZm95Snz1XLAttayZEu9KHzf8WsSlDr
QOtoZBZYQB0vF5uSym7XnaNS15umO5PU7TWCGB5hOiOYAaiW60zUOZUWlrxlOzNug2Ze01ZfGo3m
IMy2tnibGg6upml7ynva7BoThygup3VoZ7m/tYQUz5d31YJ16BRgpCROnnT2FI0+EJ9gFyOP4Lte
Mb3va/cwU9a/fV2a1H3HZ7Q+57lzagZ3PBrcck8KLywhVH74bpxkGVlG+sMScb+fzgLMqhrtI5Ab
1fbyEBcu21TzLx0VXVfkCSrLJRfP47lylFcD31XUh4o3c4/t6PegYVbiUNW1uRKPL5mr5nYIMQZl
j/0U9czD+Xov0zVk4rctm6a+27sK0qgIJaFt5HnuXwL4zac8b9bK55ZaP2+UL8dTXRgMfJ7dGBWU
/LRBXm9CIefyQny71/Dh2sauUPZoo2bXjCaIqdoqfYjd6YGpNVnJpea186/wgfYuJ2hu1tIMs+z8
Uh3g9nD527918fh2bSd3iEGztmztiJd3Qr7XyDgS97dIf1/XvLZHAVOfZTlDPsZ1OiOYpvYcS49I
aoLmHgrAn5d7WVpbbU+Cx3gALT/QUAMH437u7VJnrdRvYX70oNVmGSruZmxKbjfWpvOUtW18G6Is
fuYdcqetd5eH8K1zNE39OGlt5OqG2QcCp0r2cQZNhsGpIUYgURk3ZzWKXZq18qqlIZ0/4YsltJaZ
mdDBAXbMLuy/s2RA8WKN8kS/z8neUUJuLg9pYVV0friq9B03Tjs8AjndLeP1Yfas18tNL5iEzg9X
2Ugdty4sTth9dcjMmR5r1BPc+nzww8tdLM2SbtRtxmNznrCnPLIzHEggxOP4W0rxgjezqxBdWHXN
tEeZYG8VPol4O5E7mhPnEDfeNbJQqEH7h271y0L7YMdWvSj7qEaQdZJOJrepHa9xoi4tr2Z0A2Tt
PGfo+8in/qlx6E2frLGgLRiDTrlW5Y2Apgxw0aMFYLzbHuISDzm9tRscsMKaKw/1Cyusc62JDnXO
qs3byDPF3yQ30qNRjY8j923o3lfXCFJiEWzN2oBZ5iXoSLGP8H5oxqwMlDmPG4oM4MpO9WC3/7nT
oYfz+L4sM/RHUInLkYuTdRr02UPDoY5oH0UNYqPaDaFuek3uGB1pRyhSQelc5jaJ7O4nwmlULt/N
9J3G/sptbGkgmsklwMeidoYSMBNYSOYLo4FCCERnYu8GGRFw/PpqCL35Ov7w/yvDfJk30RlVzga/
Rd5P3DgmC9wyfrzsPBb8kw5w7WdnmBrA96NuBIFpf+eMCVBI79c1rp2ptBwkcAxwfvFwYzjpxidF
4LrNym5a+nTNrEukzuy0pGY0u/Ohq5D5tuwEWkvXkS+BD+LfuxXX7QKOAugGp7NCa2qeuyzZ96j/
vzw5C15JR7JWiS0mUvVd1PHmvafWk6pAPXi57QW3pFOnxWV3hiMCEF17KS7y76gqObjJcymn0Giu
wviYQCH+e36Yw5ICkgNdNBnuS5kxMzBr8dxho65cXpZmSLNi6kjSIxM7RWlf3Nt+sa9rel0cZmkG
XAhvyosz9El1xevIxY2V5NdcOzAt2klJxIQEK8VxnAsjICiZZ223vbysC+fAPxStX/xArRJeu3Lq
ojStBhOF2rimOXM+HBqQjWw9J/NXDpwF0/qHc+pLR55rSV9ge0LXrCzDPkFGW5gMOSFF1vJ7S11o
1svoPHqz4k2UgTg9NVH1GEq32lyeqO+vvSZgLv/em6iqA8DFRvlb0aJKzSg3nswHPC73b3y0D5Nw
/thGDfy42prd/MuFW6Vd/HRl5+dT48vsSUN4UnoGTp+6T8KSg6ckaDiBc3JBzR6IySEbaELkW5/g
lRDqYb6/GVFuhWeOUj34lMvXy1+yYED/gB++fAgfYz8VE6oMedUFpe3coO5+JeGz1LRm/MqGnqOH
AD0amK3ABFSTBxSoraWTllrXLL8qKxR29XUXOe5Pql6t6e/LE7Kw6XTmstqZUM1eo12GtyHPJIdR
1BG+e3u5+YWwQCcvizOHST4h7JvYTwuZ8AblbWUsdsRqNqYPZTi5v9zR0ji0u3At2FAXzUiiyfIe
+sJ2AoRfIrDHak1LZsHV/IPa+LJ1zMzy88QuoKZaMy80WlLv2rgXG5oPoJ6XbXydp9Fx0J6pkpgN
YP4Qnv0x4qWU2MUrSgsuz9PCKHTMM6hLcbj2OGMld0jIKTeeK8ho3dduKva+GV+jcY/QWcc5Vyyn
0B2BodlibgmC8t7YzBBzOtE5IyuR2sKZrkNECSNggpyxd3MTwm9efur6H7ZE2Wbzu/KvvIjpfGXu
3MkzhU+HSHOaAkGyd7/z19JmSyM47+Yve8rPCidve2lDHzn7JLU4AXt3tLJxF8fQsgWTxuVFXzAO
cnYqX7pReFxzEu5bEUh+/7C5aiFIMd0a5ZStxCULZOGmTkxW5HQcZ6jmRUo0/d8AfrUbv8yyLedQ
wWwaWx6LxnE3fmzwFw4CSNRN5+QT1FvuK46GIvJ9395dHuyCp9TRpSxzqtSBz0EVYvujAyUI3rjX
KFWWJlIL3/2kZZwqZUfAENMgpe37XIF6m7XV4bqP12IAQOkgmRoP+PgZTx7JrN4m0v253Pb3m43o
4HmauXlhk5pGvfVe12xbx3Rjk2NB51NevF7u4/sJIjqAnipGyqJQVmRAV9z1QgtP/b29Mjnf+y6i
Q+gJXsQnk3bYxsy7d4vsKS79T8A8X2YmVuZo6fvPXX+xFCi7ewRKrXZUcdCkOFaR3oN3vQ14Mswr
XmtpFOeuv3SRMLwKFRAWROp/CloUzk+1Crt6DNM1BvGlQWjm7vlO0jvcdCKnbsyNZdXWbZ/zeEuN
dLzqkCK+FtIn8URlDHaAqIk5jDwO3MENWXdl69ph7tsensvSooiSmgDakwsUkAio+77QimVXvZiZ
ROdhShsUPyc+6rys8m6UL6R7Z/7HZSv43gURHWg8tyNoiqF8C4RoVoaT6RknCyIqK6mWBTvWkcYp
TY3GgTJ4BEd+k8bq74rI104kP2tJ/6rMeXt5EAv7VMca4wkOhTY2LoQDKw8OYs8Az36gTejtMG6c
NQ29pV7Og/xiDV5muKnlt1MUV+I5HsXTNKk7W3aPUy5WdtNSF+ffv3SBQFxRyVCcNHVPBDFoPd4T
9pqqvy/P09JyaPbsOeA7E1UDFXOnareTWzQ8IOcH684u3g2Wmm+QaRY/Lnd2bvS/+UKiQ6CB70EN
kQ2jkAw0I1Nd1Ac58pemyOXKg9jC3tVhwDGxMwjsIP2VD1DhHV3QUXUrG/d81fzu4zWzLgcq2jhD
DbQJMs7AOMsl88a6LcvyBlnuD4ppDHzwIAGyBkGFyxO2tDraiV3OHeFMgT4EQ0lQscjGPcRjzOTY
e273UXJRGBtzzso/l7v7/r5DdAgwBZjA6pxpBi2wSj+pVfu7WBRkZ0LumYcMyTMAFClH5D1KtnYz
WdgUOi4YnGeG6cUQc0+cLYcmdF4cab9moEuNn0f6xXqMGXqZhs1x7YGgMnitxyEwkuSl7qaVzPRS
B5oHMKTnp36r+KlX8nYk5Ffj5bveMNYEiBc2tA4KxtNKDCJ8FFLLgTxWMZgiRGz2+8vrvfTx59+/
zI6L112INA7+yTQ+x+5ubgHXW3FbS01rpzhUcNIW2tMGiqnvBvASsCkNKrYShCw1rp3f4Js566RM
/DT5D9VUh4l8km22kmtdmnHNzntQQCCHlBoQAK+fiwLlC2BOWiuBsRbkl1Ap/O85x1W/5Hg0geBD
DHUyaIar6g9LC/8pYzHJwrn1RB64ougOwIfakDIXb7YS82+JUB1IH5uC+RSQU96z7tgiwDiB8p9u
RTpVn9IvLDzXzsKKXMucUdbStd6GS2PgYZGjUm1mtQ9O/KSXd4Vssg0et6zP8/ES8k4MUd5wGU5Z
3987xsyRKSiZHxb96H/0ZQ1iYd+BgvRoGAYQJR4vVTCmPbBfYLz92fgjbYPS7cYXKV2wqWaykGEq
O1T6jH5i/M2MjMpNA+rF+5YbwBFUFpXp1mdO92KZDBw+ysvobyEEJ/CgCXudhTuHgwRumY7EhVDz
1Lw5sdF/DIK5IlBZyTZ2qgLIPCVHQIntIBHcOqGmCEoqjIDHqZP9C0BKf3Inrm6TBH7LM5NkeszT
rOQb4sf1rwSsXUEuSBN0ReGgq8wbDtAu7R5ZGrc7i9flE5/GGf/ufkk2SvAgDWCB7P3ulJEEfkUo
8uB5sEvkEehvCG7TfQmvcJcyRndWahrbGNxsm4Rm1rED91RY22MdKjY2oTtZ7m6WtnMPXL76Qww8
SNzmLTxrqYCSDooSQKWCkzpwVNl/GL5VvrWGDWCy6eAFo7fHsHIYOARIUmzGIbVDjzfprTVZCTi+
xmFjgGhk2GY8AWbLq3vlHKDNUxehgerpdiMsmX2QbFJPFQAw74OTknHrSOrmO9My/CLsS57f4C46
H2dFWLOZzIq9Nak/y8BlljjMKrHB/Avj8LzUBkU9zSgA+LHpbUanGn6WA1Q9NzF1qy1wKioPc2mb
eyY9+zZlwntqx9Q1wUWF2pwe74aHVvlFGxSK5cBzM+AuwUZs1AGheTUfbTXkztY1aRI1kEXduUKE
4JdyDoB0yWCGG8A1gagfuTHbw8ZNrHKX04o/+v00Hv0eBCaI9FugQFjebkGFW+54Vqkz65ZXkbCt
O7AmZDn7g1y/8e6D/fe1EhkMJykru9tKu62PNnfsfZVS9qCqSjSo4SqrWzE3prtNWjH/9CTExN25
HV7xputkG7NNnTYc2rbstpXtzNtuMOgOd44BECBqHEtJ8leejd4PT/kopzSVA94DVgdeU02PcWXI
Q1szgQxAr6LedcttUZP0tajwPOmBxO0n76Vx6MvS2HqieEHywjxOtS9lAPJU9dHEIz6H+OVmqh0S
YLXJicyFeEg9c873pu9StuIzFxyyDoBmZ0wiXEET+UArYC2yjef6JIznfHvVSaVDn1FNV6cs7boo
dt332FNnSOJEA6dZe+X5h8Pim/BO54uznBg02pChP833pA2Sh+F1+rSaoLlNf4yPxof10/s5vHSP
3S2/c54uD2ohtNch0UnDKidJPZQUNXMR4ImBA5+UzYYIWuY1IJ+e14o0FtZHz2dmTSonGtt9VKUm
dEldoHoKK/+rNNYS8QuBqk74zO0pA/mABb4XHzIVrAOHINvEyVPdg06wnneXJ2xhGHqlSU6yGtQJ
QxcVKI3bqZLLFzGqEUq8xhrR27ddEKarWXbjma1PtlXEWhvK1NlvVPgdSMyvxE7r0CQAhpjDi6qJ
eOzelFLuykKAv64kKyH8t9ELvv88ri8hXcYqblMjxo3Ucx4S6rwhdrkm1EXTWkhXmS3UzqlXRK3Z
Bq4NiJgFfmL2cHltlz5ci+mUclTlFBaqtI3pCNLtve/G17wa4MO1iK6ghQPQVjpHcf+jY38ACwy8
6p31a5WgS5+uh3QmuGua3nFPCd5ZbysG3syyH9dEy741LXy9llSdfDozFLAUkVULRA+FHfXUvxtE
dSsTAnL7mlzjxAnTsU9d53EgPrG+ZlqHY2kGCpDMHlHF5QX+1tuhee0qNvoWaLRBoh/VJNkYMjny
3gQdZY0M61XirehCu4w1ji9Z1o8qoikZjpPbI9abe8Qdvtt8Xh7Ft1dkdHEe3Rf7QuhuUkqTKVKs
2ZVpLTaiZJ8IvhBtz/kTbui7HozClztb2Fg67KmIM+SjM7OMjKwMeH8ka7DVpbXQTHmqODj8HLOO
zML6DWXOOOjM+aztYd1k0GFYyV4sfb5m0pKXYzko3zmRIX9pvelHU04r3uJ7YWesg2bTc1/RiRcF
2BB8034uKsc/sMJPEE76BuqLkQMCwWnc9CO0c5I+Df2BdU9tXcf7uJnIfnBwMwPFKTHSfe8P6i8J
JjrQ/vh5mgcDBC9ChIjprqfMvLEqmZ4M0xgeUdVovprKQNGd3/p/Eh6jlMy1UijEFQ0yPzNNqzvS
IX4gko6/Ujweo2o0bV8ub4eFs0mnE8xoilg1z1BmNtcnKy7Hjdfy56byflzXvuZp/M5SYyvSKpJW
HcqBfkKtYJ/V8ppwh0Ab4N+mk3S4l9QteC8dnh+TOj7EdbVLiNzVc7piMAvWqWOwvDi2up6PdQQ2
4+TgzPazbdn7hKN61+i8Z8uH/Cio2Ff294IV6aishEAXB0wlVZQ1eYhsZpDkfzfstepXNvnCeuuA
rIGDAjfleDGyTbDuNp6dv8V2Tk+qodbKhC0cLpYWLuS+FYPdbsSZUkMml4CbQb2V44+EqVCuPegs
TZPmbPBWOqdxCuzOyLw7MKyCy7imh7ltbmLwP6ycLv8gvf4Tv2N3ac4mzqYMoKmiBQVtOO5SyKg6
oQzzDTECI3SCFkxSG+NWbcmOB6fneMPvije2Xet+wdXpSC4nmYB1yEsrGlVTvFZDYu/6JjabK3ea
FmG4PhDPZ+xclFV/1RS8Cfb9CJErZ40WYOnzNcs3TeQUOwucRknjhb7n3rjTmnTDQtM6cmsYU0sg
K25Bn619Ru74kRXu/rK/WthYOh2haFIzn3M0bbH+WJiAYlFUiwcFrwhS88MaLnXBRnTUVd1M1Ky9
EaWaMXi4vS4b39PCid9GQVhYW2kWQzEtW2PiWRrU+fcvAUZm8b7NCjzSsxn3guZeNh+2p4I6W0nM
LrWvWbwTixL5CFD4JcZunnFeZj8B4g6tbsVp/ePOvzHE/2CyrNYskeFzIhI6ofc63IKWsPjRBQ/z
qYXKb3uw3sFv4TyTXbGB3vd7/1a9Fb/I0ygCd+MeEa2tuIQF96mjtzxVZXMcJ3gibf099LDmjS/L
Z06bdnt5/y1tbT0GkT2AIxOzwartz3cyrgXK5s1pZaGWWtdsPp8cv+r7GPNo2kfV5J+V2z1e9+Ga
uXtc1iZYrp2oHWqBhJQqn8FIgGrSy80vTLyO0sIW9kzPoXZUjMbeI0jW0DFtoMi4Rua5MDV6OgOx
g20MLlaWgYe4bcebjPsrPmXp289O4Iv5FdRoPDX3gJmY1b4rb2ePh6h0XdmSSx+uGTfKAI3B5zYA
Gnn/Vwulr9Hgu+sm/TygLx/e2AOlyqpoNPVukMu3Anqh8SSvXNLzgL60noKtanQKaUUsrW875m57
0rtbsOLPK/O+NDPa8c3aJEmt1LWj0U6OTVMjYCv8tWlf8OBEM1QhTYsSYrrReOauzscEtW78zsqK
JIBQURu6o3vN+zMgfJrR4mnCGyAuSCPauEWYdoPcxLmzEqwt7U3NbP0R5RcgrVBRZr3QqQlUgyLp
6br7OfCN/15i1JJasUMc1Gyp4bdH5p8scX4K7t9xM7+OO5HqAKvYd1vfrAZYlw01EoB2k+0gM2TK
2cxCyOY028vG8P09gOoeSHCzgtcEDCCxmt8uWAtP8zSVYCNz2hLyBAX5QTomVYA3Sv7X5S6/P1cd
V3McMYiimZkJ79Q6altCZ2vj0UlsmA/BROFcB1UkVEeR5W1BeAIUVmS0I4IeJ892MgZXjWwSdzc6
hoMHlKZWp2ms6x3Nm2Hn2kIejNrtDzXJrHcvxT338pC/t1n6H8bWMZuL0vPtSJaTj4dHszffATyD
GPzl9r/f71Qnaq3apOTN+ZhyQWFp25+OoMduXitY+N4pUJ3Ncs7dqfVdoaBRmO396TVh8Rbh7054
f1zx+/IIvt8UVAeaKW6UzJHnEKRxA1oDjVIcUAQbAPCwMkdLa6C5tly5IB/yE8hQl7EfxoKD3Lou
VxKn/8Rs/43lqI4yG5PGneIOPgG4mi7suZs8JV3ZPrRKGXdnpTEZFMAW3sw+KY+pXbY7kB9AQFMZ
9ctgDXYbdHHGwzifm/fLM7o0Xs0HuhmqouFAnChW+a0ajCdvnq9rWkemTQ5FXj5rLbyDu/Ft2agE
Cb4kvepkoDogzeCiFtLGZSVP1HTo8Yq463lFVyK6BVP5D/2lk7tOX2MzD93nbNyDyBqP8z8vT/lS
21rQYqUTd3KaKvBJtrtySgKT+9syfrvc+oKJ6LSReVkiL5TDRNquCRJyI4Zij00UGPlVdbCE6qiz
0WVdMeJBFgVc3nGA4m8wCufdrMy1POfCaaODzoqkEjTpfISjUPQLSCHfDSffgMEcRynEjzI7gSS5
WCtKWVoOzeJxn7askqM34VMo6cZ02yZuEvhGvPLOs7QiWgzjgjZMuDXmaxgykLQN1dayaxmY+fjo
j9katG1pGJoh8ywXENsEkNg5B3uV8B6dUoG6/ipgFqE6rKy2lBwgVwigMtTM07wLGPB5ybSGv13w
QzrX5NiMRjwUXRmVsnxDCd9L2dlr70nfV7vh27VYohtQlENrOLmRqu3UQNrPFfyVJUYC7SsHdC4g
n8vAOFp5zecwiTuSjh+54NcF+/Q/mLMccThY9GCSSKr8JCrJTgbIc7dm6axxXS7sMfe8K77cJ6hr
N6BjxW1l9Nmzm5+PRFkfUiDwQzzPvV52LUtrdP79Sydln1eVPeNs9Ib00OYdHs7Sh8tNL32/dl0x
Uzcu5haV0GXsBOVwN3pQu7L/cJSJX+5gwae4mpWX7kRFOcQ0mq3uuZxF2Nhsr1A3W2XQEXLAy1pf
VbKF3abZO5lLa+JgZ40yE+4LyXg8z+FVcWdn9XVnn44OGHsQsftCsYghBi/cH3ay0vDCMuiAAIhq
lgNQRwRUWLkbtH5ZvsTgMw1nrxU7LyvWmMIWnJWObzHdzvbzBgPIUaZrZ7cx/sz2SpS1sNQ6tmWS
lNhePjDQqSF4Uzfcz4NpBrCNN4FZPZOm2FzeUwucwlTHuCRC5jyN8ZTcj8Ldc2l7ENrMqpdhIORg
g2Q42ZKCF4Bmu7QP00bm+cbLmmQtjb3wAY7uWRhz0syjLV7KFUh4QjJBowp8iQGo80FGaRtgnbkq
LgaJ6r9tX+LRPBWsGVCHCJ7xeHrIaveqxBwAff9umkk8jVEfWoCttD7HMf9sqzUeiqX9rHmswoHa
JjGxFSoi9lN7R+Int3lyxFXMKYTqQoOGykfFB7TvAmpalDWIAVeC5yUL0fxVb9keSbPciswSwuYg
68h30IixwqqDEMzl7btkJ5qfQla5H+OJo1reKze2/cCt6oWYD62090YL8N6VkQnTIhOzqcxSuR6N
wEgR5mYclOovd4i3l0fxz1vkN3cqndpwbOoR4S5OpXpjP1snFhYn+cP95Uf1UW7pwxQ6W4Dgn9NH
7508+7fmqb8Rh/wx/yg/mLVdI1hcOBt17sOijPsibUHwR0n5UrjdbT9ZV5keGMM1+7BL7rZgKo+I
JR/tpn/1GnPlVPznafW7yTsbzpcjvS96UnbNmXEGEihA67p1yJO4e1aZmEJgZ0YauqKZwrIa5vvS
hYiMkIP9M7FYez8xBOMgCo030E1wTuBgQRoz9YoPY0Zi08/ydAwyh3fBxDr7M+nUsJMtIfdFAcZb
1TX53mhiN6RD7G3MNO+vugA5rmbzZunXFjmzYkzFXwbrd7Ofb6Txa2zWZM2/dyqOrrOct6ZXKcjU
Q7TpthP+tqXjMYeAl/Hz8o7+vn2gX/69JtBhbZRCqWw0txvLCHAVBZ3iezKqlUVf2qraBNUd6tHY
gGdwM3HuzRLkkKp4vvzpS03b2qcDFaKQEMOz7Wy727KZvL01l2twxaWJ0Xxil/TDkJSsjbqMvLbc
PSRTgsIqMT7WBf24PIJv7wqu7+vSq9wrIDRGCUR022FnoDSklN6B8vKoCgcEBeVLM/Qb365Ce24O
SApulJUeL/d9NmjdGM9da46yMlzSW23bnUbjMbWGuzopbpszIspmd3M3bK7qRfeXqon7XuLB8pQa
fb0RhexDoLtPDS8/soyJbd+PV/Z0Pni+OBdaW4kiqMo4VUX7ART9iy2gotnFI6D4cvrjqDHZXR7T
d6clZk53kW7tzs0oUbzRiswPk4yYobInN1BqDdix1MN5T34Zi0matCA9Zg0n8XAPjeThIWbQuEKh
VbnyHPGd8ZwHodn9ZI0dMD1+c0JW/xctjJ3b44J6eYK+M51z2+c+v3w+2DINJQx8/pS1e994sWay
NZo/ghTXrYDOetgNjQ1N6rw7DTPKboKcxtkWbFw0mKp2TfFlwT50LLFJDNd1rLg4FUOe/UxrboY1
uPCOoOIAzBX3+8Dtc7XiyhYWXAcWq9qcSjWT/ATU2bBJmwy0FZ3Djk1WrFVGLXWhLXiWqLieIYNx
9M0bFA1tXevAlbxyQbQVr3LpEzzZN5AfqYs9RE/to+3IPABrTLmSJP0ugMSm0jkPB18AZ5+72akx
BVQ7RuBzPkXmuU+qtMFlX5h5E47SRZnwbEIF6PJOXrASHcPZDhaP/YbnJ9Sq3E618Ryjl+ua1qbM
T1nVCdUWJwrZ7fue0D89YFArp/rSd2tHY2nMCbc9oU6mkKD2lvyjVukav8qCZejoTalcoJgECssR
POSfeTylPGgGJ7sFK3Nzo2aUNYUG6DVWMppLG1c7iJ2cZdyFfz22w/Arn7wXxqaPGiyPl9dhqXnt
YjIo1IAb81CcRlooIKbH8kjc1gwSH0Hp5S4WVkMHgRtUuv3gVRRy3ma3jTkb9khvrtEIL3hbHfk9
Vk2f9LYA+Kb0oIV171djUGQe9GOfLn/+UgfayZqjYm9sC7s+OYk/fPQyBW62n/1xB+xhAqFP7qX7
yz0tTJQOAZ+c3lS2MmFumdntpfT9m6JP8811rZ/H9+VYGiD5Z+EtpDqB9qbf2hwkZ9xqq5Vs1oJ/
0vG9zVw6Xt/j8bY7a9SWxHD2gqdg7/eKMyEN4BBIy/7u7PL1utFo8VtbQH/Fcq3mNM/lU5VmL7JY
47xeMHAd62tOBXiWiduc2NQkIeNINRSK3jpdgXq11AkL0a6wAy1sLR3yW4xOjBK+uj1lRvUqVLn3
U2c7ZcahUvLt8jwt2LeO88U1tgMaSLUnMRnPfJI/PHf6kBMI565rX9tVKqlTQvtzDgMhQZuizE+A
4LydD5ebXzAJHeNrTHgjbn18/mQPd1Vdgd7NK9aEvpem/9zpF4sQoJcXrt+20D3mdgBaGwM4AHYD
iZp7w/FW1nhpBNpZ1Be8/x9nV9Zkp6qFf5FVIor4qnvePc/JC5WkE2ecBfn199t5yvG2bVW/nOra
OaUIrMUCviHrXYyxTnx91VuJ2hdd+cVSeY7dle1YdcZ1L+bMoEvHKvlVaeJHU/HFummuvsiUyAms
1tuTaskYtW3+K/BL8KK7tf5ZmqCzQIa4Oe4KMoEJql4b9tpPt4VYKfI/5EWiaJrjd3MLR+uWV40n
hotNd0MyzTYNBhtZ27b0N5+y9jtUsYeXWit/K/iQnTPjTgdfEb0jWUy3TQyXhb53ElCDIaDlFvbP
geHcN1YFvft8in8IVEAr5zpnAL6YpEsrcSzzgnJovfTdfRtkng+1F+CCaZ0lh1yUHY6ax8ADJNXI
bUty3EgYGFXlPHjNYJr4YonC3n7epIVkPgcnC2lkTHAqcsoqccZhzlWTcPjetA8A+EZ9491bxl5z
hVjItnOEcsbHOq+o75wU21hOsIP9eOjU9tau31jwFezWZSLMs5Sb4FbFncQR4/ze9dkUGmNupJDv
gbc2jgsT+a8h7j/ZRBOYa5l64kew0KBVsO8cK0qUXFm9l54+y1VD5tp23YB4nU6+2sEqsLp1TJ18
F6byv/iKWaZqBlwHE82so4e53TXMRITF+8bu1jR0F/Lt32Ogf3qIAtgWG98Rx5ZUzcbqy2slkXh1
URxUAKvjzyfvQsKdq0UGPZc6qaU4iuDVH/447UqFszQCs0RlwUURupCZdezJlWZVpMbHBDXU543+
OxM/OI+ao/6Y9Cx7Gow42qJtzpai9KpOfBLCeTVGuklIAzfUon6HVxfb8lgHEYE7Pdy0GrNXBloA
buzysBJghk1JHGwnoCC/tkWYI5ZTYWWUEHx41UERAJZdnbnzZLmSaxa6dS4l2XOSgtiNp3fVTQ5F
P5kdHfvXSq9edjEf9erlpf/MuKZLqXCGAU0fIYfXpWaMfFqHGRJ92dW7RLEu7Dj2thrqBxAft7e+
yVeuRhcS21z60bVGICA7Io5OPdyKOAm1N4R5Wu6m7NTVaxc+S2+ZBW1X53bqNk1yKlsK3JEd3DkJ
lDliz701YoTuyWSvnNYuDdRsI5ph5cpkUMUnlDPpQYA1uPOn+ndGnXplKixE7hyAzODG1U5cJyc3
eK0V7JD9YqWMXGr7LHZbEgeGFFwcaeX8YH1b7GJU2ExAbuLzmfbxC/j/AZCLgcMGwRZHpdwpSq3U
u61JOzwIUSRf6h0YTv93Lvs47DdBhQxRt4eBxJEt1662P+53PsflDpC81QG0po5FjvP2NtDppi7V
sNLu4MMYhM7Xf9stKGnVoNDuyZ5ECK2SN5t6PwaV/DSVcxdPnIST5YVBw/efj8XHywyfQ2/14MpK
WBY/+pnujiMhbywrHrugHeDZW6+cCiwN+KUv/8ksRnq9F/tUHJMCHpryIXf7qFJfQdD4AWDI/316
lqaeJ2tXHPs2u0lo+ysv+ls+dk+DXUUkpS8F+9rpDJ87zDMrq3Gkiw9xKLvWnoCT31esIi5fMTtb
mgBjoLXTYU2rinspk6c8XtNUWZqys4AGMbkrq7RJTzRBfQ7VyshA1mhlMV6YsXMwrQUWdpVAAOfk
5EH5iEPjzItwYAnmSAXV7nOAPRygklq1b9r4wbEL5PS1GozPkbap0tqx2ik5ORC78lh646rzNLlP
X4qMOdK2KCe/sXp8WG/6KMt3nl1EPisjydck3xbCYu7fnopunDA26cnN+zws9aGZoMcIA9mv5dk5
4jarmzKI7RTO86l3zHFpC1n5e6jYrdwKLqSOOdwWGdap2ktU174T1mDkt/Z3Xtxb/RcHYBbXEDQi
2GoirvMciM42sUWYIZ0XvH5KE05WMu5CcPDZSt1WozspinxOlHWwM2831O7L12bQLKTj1G+CuIP1
MambjekPvGtvsDEM28refe0Ns8hmQcebtEWZkZd/vPzWIt6dJW4Gj9x9/vyPCyZIOf03tdKKwJaK
oCzzCgnAT/wbFmKI5mY4ENm8Vj1dg5J8vInmc5RtUZHRo7lAYh1guoz6EmI2AW03U4HIVg8y+4oI
JdLsHHEbTy6ZfM350dW3omgj2fXQiFnbtC1E9Bz2BhuhgIFegNWUjC+ZDxaxysmT162N98JknYPd
lF81gZhacZQ5PfDc2UA67PHzoV5q+uWV/6zRzeiNBFQqcSSZG440B2xvAi15baO59PhZMCcFyNoO
LNWOMP/84Q04GoEYLHQOS2S+zz9gIR3NgbSDoYxZNhZQLMltWoVx8KL7Ajqm/soLljp/Fs44RXCd
wMWOnNfNU9njkHL0V5LQUttncZyTMsGyiIoYvtwbmj0FuRtpWIrS4uHzzlno/jl+1oV/KFj0RYwS
IBl3LZLS0VWtv62VJVa2DQvfMIfOjiTXwDggF3H+SGDZZjFI8D1S8cUqZo6ezUlq0tz1wexw+qvA
1pEt1MppxUKam8NltV9XbJJIc6xk7puXWFDHnJI/dTzQ0K5I91g2MlnppoVZNAeVZllO1DiNuENU
ldqWVplvXe15K3N0aRBmUawzKPO7/VCcpB3LIqQdRH3ti+NmravsuoAlxEqXLb1oFs8pCyC1BWg6
vO6vSX/P07tO/IDt6efT9a/35f+fRfC5a7bJWs483sant7fbo7W9vU4f3L27P6sQCqfhFNkREKfh
WUTvXliFwKJF3R7XTxHdoIAKgTnedBty8k7mpTr6++ZqqkL4zEeP1mYIh/B9pZVIjf/fSDrXT/cb
qFDDIrI/y1zdcre6gmnaSvd+PEvovKrWvgy0Da7RuQnYIe28HevJyh350qMvS/A/iT6p0iywbBi3
MOdJVA958Ovz3vg4xdB5vexCIkmlDYxnVDbF4USDkMbkjiUr9xOX5n3Q2fNi2fGqCgdBTXWClGLy
0JeWj1rfHzfK5PBvEJRFNsQ6T4yaauVM6kMArw81/8uX/ttTDMMbtzI+d0WHy+uynsxTUY58Z3Dw
sjFuVQ7hKElzJp1LcQUikhssQB6Qf106bBO3SM9+Itw9bVwqI9Mp9c0iaexgeTXuweGTSSOvilP4
wvOawTtgUvaxaFGzh6zLumuPBgNW+MqKCuqPz1bg2tUD08kabWZpxJz/fl+QBa70PMxZP+74fdM6
ZMsTYe1AratWJtuHaj3owzk0yh5AtKzA5TxXEImuI+8CnGDCelVVlVdHFnt1ELlJYZ2VBdljyAxD
8bRo1al3IHccJcTuY/w7KTfMSoIX0pRuyIN6eIvRQVM0+l3zE75QsYlyJy/uqp5Y3+gUj/0WJA51
w1MYqn4+vT9OeNgk/7ez8t5nMBpwgqNtDDxsWZU+wcwxyMLGBklbl+qLhQydswwzOyZeN5LgWHEp
3iGkXKEYG3lthcHQZFkYS2iVff5RS7lgVtKM1lhBA5NnpyDp4zrEyoStrl/zb58/fmmCzcqafsza
ZCy7+GR37k+fQ1Diws0vspSvLHcL7Z/vT2KfNFLyFPW2IDetcG69vn76vO0L4z3fkQg1Ej1CfR9n
YlYEJst5yMxNBgBTqCT58fk7lpp/qUf+STA2hLBp4Fg+mt8/tg3fgFKxMrJLzb/8/s+jAWNldcYT
XLDF5mSnj06TbWkTRBOQj583/uODH/p/e5F8EKVfKv/oeMF1N8Y7L6OnrL5LWRE2NZCJ0nmvUrb9
/G1L33Ppwn++p0LktdKy/WPu6QeH1K+TK/eFS9OwCNbovUvvmNU0ruU1rsV995g1whwYaW+aqQeE
xadmk3TdysgsBMV8nzI2NsDUDY54R5Y/8p5deUQ/oNxZmbdLj5+FNGnRbgEM0ZGzNHjD3Vv30BQC
qg2Q/lbvnw/G0jtmca0ZtQbAA/gxJlKd2mDKhrDrBit0Mgdp6ksvmW9ZANiHaENX8CNprFsCi6nE
qo5po1Zib+Eb5tuV2E6INoCyHEvt3Xep/SwaFIpy3H6t9bPQztu+1V4X0GPM7VCX4zYV+JNvvvb0
WXSPbOx61XN6bPnexh49huodG/VK2z/eDtH5FqVp9UhqpKZjZu2Eulief2N82OvUihy++/wLFmKN
zeIZMNPOahFZR1GI91paZah8QkLmF1nkyXGlhLs87YOicU6D4zyWEMJ36dHr1DOBz0FocfXw+Rcs
9ZLz34zUwVItSD2HHkkVbMau/u72pohkBmYXg7JqnTaPX3vRLKIhe88TCsmkY9s69Zsppv4o6mrY
FEEb/6oM0I8lvKdW7q+XvmoW2tbUqxQWlfzYWybS2YG5wVXeHkpjdil9/vyD/qILPhiWOdMjS2ES
YnuEHR3t506YacV+mYqBkdW3cbxlORWRXSuya83Qb+hA9COAREAipb7lrhH7F9avv1vPf1aUuHM0
UC59cq7r4ZCpYDeVbKNIcraZ2WdlgNXlLGi9MhOX3jbbdYHfL2TgTcnZMexoWxzuHQLS9tUVwvba
Ft2uU9gA8O7p8y5eeN2c9efwDpYHnYbumMf4wVIuchssQY6xG/QhRXRDJvUikFF4Djv2aT2sVMkf
En9R788JL00PD93GsugRMgVW6JGpVeekc8ZiQwYZ3wZl54V+LngW1raYNpCW8V6cVKwBJBbwYdSb
ZcaU8i7zeO7CH0GbJycBjOYshom6OEp2ch8uNbk6xNNAAb6F2buABUMOrpTdECckWVZsU3caQDpl
09vUyWAlo3of56E5gwa6wqyD+6d3pMF0L3Rloj6DKrmV6bvPx3sh0c1pNGqkkseZ5R4Vl20Z9tbg
7hyoxK2p2f+FMH4UsrPaSHpQh4Fdjn/kfzEt6bZO1EMNjIvGlRXF1q3kHDix6oLX3CiRhCibt1RC
puY5g+KsbT95MFdxvdsMFyAlLQ/cFiudu7CUeLNE3Nga9ikxQP85CHetlUYNO8hiupX89WudO0vA
U9LKcVKej61f/FxhLwuu8Mq4/dWo/KhfZ/mWDbadOm3MjyCqSNSarp9GloYEuFJw1IFvTHmajBtA
R11729IHyrK2Sm+fKqB7pWn7jcsZff/8Oz/qSHgoz9fkFoiYpjOCnxQfTxbPnpJMf58yccqSyv1C
VXd5x2we9TWhCaEOP6XZMaveZPHbWDL6vP0fRdnl2bOJYE8xh083DCXH0Rwdlmw1E7uWrzGpl7pn
Ng10g0Ngn40TAGfxz9qGLVzd2xQG4dkbeC7Hz7/hwwlx+YjZhKDUpL3n1/B1IHBtRq7Y+VX7TKrq
lQ7ynBf6lmXqidKpDS3bUyGgAncZ3DLCNF7z4f2oBkAT5stzkOiuoa1bnOETnu4TK0etUfjytvdq
a5MEPtmTnhcrE+KjzHV52WxhHPy0mVoJ37PM4uM1hNVNdPm4lXVw6emXT/xnkS9ZIuWAZA+Vz29j
9yib358P09JzZ8vMYOLS6vpCnMC8c24aZsdbHaRq9/nTFybyfLkYA5E11tQOZx70nQkFuJwhtlfi
2rjl9Pj5O5a+4PL7Pz1jsZIK7sb6LKe2OvZjPe4tw9r3rz19FuaWaKsGu/TpzAavvwu6cTiOOu6/
+PRZoPcWNB4d6YiTO45lmJbjTd2rNaLDUufPwpwXsNYC7CuHqC1PNkYKdgRzVG0MZB5XiuylV8xi
vEiVUJlVi5OTJADL+BueTpt4TYRnIXznha3nNkzaA8vBdXdwCC/hHlYmiR+aWv6MDSzD6KrV8cKH
zMm1Kscx/5RorBB8bwKGjGS2ZTCu5MKlp8+CV+N4pyBlkZ9xwhupaV8DtSn9+vD5FF1I53MerZ3z
yWYkG846+w78b+jkP3EuEw1f4YMisc0NekwNkPvYBuqc6rzZQFSzeBaWj0u5rzV/Fr906n13qmCN
mDUyynqozzW3jsaeYi3Ilnp/FsKNk0IIoB4ESM3ZNwcHSn7rP7lJ/Pvz9l/aOS98Lt0zi+EafRN3
ViBOtFXx1dDYsLptgpXd1lLbZzFcw3Hbgeqye5aNffKZ9SMt3JMsu69gDS6NnwWwYhYkxzVML9ML
bP6MxfKIsrAe4/3nnbMQwnOeJkvgfpbHSXCqi6IKlc5uCHHDoMe1Z5NucSP09Pl7FgZhbtUzSA1b
Yx/qUGYCsg0qlc693TvpSoQtjMKcotlYEoLjUg1QoM83xThusvo3K98+b/pC+M79eWA7mjs4H3TP
FkBIdv+ugwpGam85oysBdilAPpigcz53H3sMF6XIbeAop5Di64IHydIxAodcWPB1jPs7eGt2qMBL
s7bNWhqPy+//LMpj5bt13sBktvGmfeDWd3Yt7j/vr6VHz8J54E4lE9bh0S7IKrj0gW3OQFYKlqWH
z4K5SvKsrwWqeivn19NQvznDmvLb0qNnoQzCsnQNzFfOgD45V9jeBVEbV2ust6UpOgvkooYi2hgr
forhTWl7cLiXSajGNYTnQhzP2bHwaGxyaGfwk1NXv2r2W5fXKYG1KMEtaOF3K9li4SPmzFiLweky
H/CWpiVYhrNHWau9adhKMl2ItDkrNnMGW9vBJRCsRydON8PFIbbW0bgGv1l6weX3f2Z9XHq4RLc9
cUrbn5Y98F3tWudMWTcdjh23n0//pT66/P7vO5q4AwEJA22P5VYZ+9DZoE2U0deePotb2JFqt40t
PN0DFqXd8iYIWbvy8IUImBvelKSDV+iI4MIpbxNORfdzpP3vzxv+0TkhFrI5JVYINytg3cVP8EGF
CGHAIt4MOLwesuNIxbb2xZWgsgyhmLSCCFgaiFk8Q9tA2D6XkDyNhw0HECrsPLphXK5QiP9yIT/I
284spH1V5yaDNds5qyyzbw3H7iZNm2eZGbKBVXAeWYHsdj0OXHH1ZopnbHfLsAmScl84JNi0nmIk
dKeOHDJaqO1QwDgAhxZirXhYGM850dbh8IIgvgMVYVm9+2Db5qHICH//fEQX+ndORy2aDjDaqgpO
ieIR0d/T8c0yK2vu0rMvae6fIEq1oAHI/vo8WTgu1TL4ySC2WKEPv9b2WSIoRgoOxEWs0md52E8v
ef2U9yvzbiEVzxmn46jLvJpQbzpmCIXX7/Rwhp5A2E31tllzR10a2svv/3SQVyiVpbFAURsMz7lt
n+0qX0GELbV/tn5Dlr0tY+0GJ6uzXsdg+uM4pW+HU0uGKzKIfJsnq9KFCwl5zj2FgTSpC1VDez1L
7pxeHtqYnS2/vM38Na23pVfM0gBBHtBxZmNlHIQB2TARuMgvvZDEI0Dm3ubzCbU0HrNcAHNrL1Et
PoQwd1focg9X1pVVceHRcw5qS4yfUBwRQCGkZqFuTbqVpPv5ebsXAm3O8ww48btgxGrVjPEGBwQn
v2QP2qzp2Cx0/pxEb9FYtIRN5iym4s5KrEi02B41sDRce8PCbLUvH/ZPIFS2Q1tJJ3KG4Ms5EwPd
ZMrdmLa4HP7LeqNH111ZHgn/CwH+IOXP2aPSgDxQm9qcZdI6W1wneU8Uh9lHJZp671RF+wf4lPYN
8ZM8D1PH9yVNoXXLWQ1rT1iav0p4fW4L2L/LkNut9V3LPN0HWicPTZfRlxHuzWdHqv4AifzkrmM8
vgLzC/p0bcHPLZXxdeNCgovCvW1jV/CIyktvusMFY7rH8io3tj0SSP4CHb2r+qnc8oKQ3w0IU1vH
meA5D4zcJgas7dsAq2jA2qwUW9ZyyJ8cNlZ9OGJ7dp4yJuCvRIc7YSXpL2mnfr/D/+5uIGcBwFyb
uDu/dNI/CnLxL7iIozsp0/Y1wIHMHS5c9alrevCAaGLuLeKrIOptbY4QNbJSqGXG9tEuhLrNM1Od
m7wT74HVxbsANONN3SfJG1yqu58tpACvUsbHNKpzBVZUQbsRxlKkOOuC0Y1dA2kCGL6+L0ZLvBoI
bPy0sNeHN32fPvjwowahOE4gHEs9mPI06YCKJg2mCdeBOY08zRR8gbv6ptZJucX21DEhIngaTvhw
IyLPELvaZPAjAr5SqbAX0jrX3mQ/lh6ArSHjwrvyu56cRh/qyrnv8afBrTK6BcY7huZ42rS7NOX+
DhFWyJ2d1f49cP0T3cKKuJcb1+n4DRGdwyPY1eehl5vxmdmVeVSssTZ+LwimQ9zsWrccdlnTyV1d
mQyiX9V4rLw0PoG/NW6VI+XWLat+M+m+3fDE6U/52I8HpzbNyZZVe3T44GxL3Xv3gjf9GzZoQ49e
KJ3D5INiZspOHVCPsLCvaCdDTNjgXtudfrigLDFvHOsVbixiLzV3dtx3JCyCpbufdOJFFlCqYToZ
/e7xpL0q66Z+gQBmcW23ZbPBMtLc6t6f3kQ1ymhscXtAFB13CQ1+sJFJCpMBzOmqkXw7cq+K6r4p
f/s4t7xruPY2WG6Gqxav27ka14GN6C46vQLbgsodb7nfDzsnr3AR143VI2HQSvfjZoIXHE73r+Ou
4q+xJtXOa/P0DtZh7W2VOGTDO1z7y1yDvD9ZRVSCJLntKelf3HGqdlKoZittXmzjIUWn28O49XG9
u4N7poIfStNdG5uSK9YRtRvcgGPoJrZzE1ZsqS3bKKs9cdPg/ilMXOgjtjRxDkGZA7fRdhxiprW8
SlPpIhi78sprXX5vlEivSS101LmJ/2ZPREU2sex75UCnqShtJw7rkdF7XRfOgVU+OdgaMzMno7kp
RxxI6JiBucuMvw8KV+wt7vTblrr9C6HTt5qnAKZAW37fTZ190P3kQmrF6GuL2x6w+4TLHczWi4Mv
tPvG+8FsK7vNSFhZrQzjXrs3NQroKJuaNAZ33WMbO8//4F6sPBddG7w7QcbCOI6LyA28ONiVIG+9
FEn/IgxPQ98FZM/r84M3VbYMR0t5L1ms4neTx1WUykJPp4Kx7jQMHow1LVJFVpubR+4PkHkJAiV2
qqTFneNm9UM+5NC0dcadnfjVQ1MNJWiTPn1VObPTqBhBpKiTotqCkUhvfK8YnwsKAYGYtPE3ir9O
qDh8ZLts9MNJclzIG2KFRRPQTVxV3xTkho6dnQHOb1vlU1yNFby8iuRbPo0jjXCzkPwItANUdZeN
+U3suHQvp7gswrotqseJZMUx4IpA+g8Oxa7CMexWMU/sC+0puEpO3Q86XNhCaW9VN2yAhQCCLPjt
tYkVwlWWbAcp8b22YmFXlhp6FrkXad9iu3SQ5ADMDN1QBilkTlscgWclwA9pn9k7bbzM3XnCj/dp
WdRt2PW530aFn6SRC8egfSFYdit8+JnqrkVHEkG2Ts3qXSkIOU2xTqNe0QbTN0huY3DLHo2x6kc1
lNMzFKyB/4K31RXnWuMqWPrY9/fT3uMa4oOBJeB8Rbv01WRwEGcycPcGCkih6rrx3E+VfDZjzUPe
ovWFIE7EkHSgdx94zzSmzUM5Vf02bez+ZywtHC2ovIgPRZvc97IOdq1TDfu2trCSJsYGF96oHoiP
Aff+POvemKLJHal7dw/9H7XpfHeMcsvKo9geymtc1vY7lbTJ1VSO43tTV/KGI/Hv0ooX3wsTd2cf
Oi5ZhLsXem25xDqOGa0OmBaYIdwrj2XsFDtVxcm2bODP6YE4H5oCebvBMPVQby75jkCs/LmCe3Qa
1jX37oec8SnKgtp673CucQ02XX7rqYbsWeeam1SV8UvhOPwttYvsVAd1fp0wxfYcWLuN0qI5DQQP
UKYpkb/b4Q6qjN0pIakKwgpr75MP+adwYMK9L9uugZqsUzxOEHLJongc7G4bNIl4lVyTU4Uz6o12
83xPyzJ7hS1AgcTsgd4yse6uGHwGK2tKI+ENI4ThTL3vmrR+ls0w7AJe5y/ulP3qJIw0NqPvT1du
hbHyIdD8hGICIS9Imh4hBKaO7kRwfd+QDgq0JB4kDAeQWs0DxU7rG8ATrN0WRcqixKkfjF/fFGkQ
SoT4WCAt5lAA0ZMr+NETCSW3Xgmrrq0zthrW2LF8CXy7PTmlhdBqZXmgvmja0Af/bohKnbL4unPy
pI0Gi47jrkN6PNjwXXSioMXqawaID4RQxS0f7ZKQTa5hjDBmBXmscgd2G5pia1DiPII2Eqwe6RXW
1poEuzcVsbdIW/YGlmjqj827egtTYN3cTiMEp6RiJmRS4JLaC9p3brwLRrKEnyvhRFchIwl1sbJl
gb1pUf+8gehdP5PAK4OwyZ1yNwzjEI2YLWWomSMy6Me48TcmsADQmvxpCts8TqMMAGMQAx/CNrep
EylgRCLuQ2w9bLKK7yAypaOBe+qautawRyqk15je43GsYIJQpMatw2oM+iEitRV/86wgP0vHtbel
3agxYkiloYdCzdqUjCIlTr5/THx/2LuxMbcjaKvPrj/ZZxxVU7ghDyqqEQrvMDTPw2lqxg2kbkCl
HceObPOO5XujU7uJgOAxyaZOsQ0IRzcoHbjjWfrOi9Nxp5uiBd0FdBWAx+U2ZybfTXlanYaS5Q9w
WYnzW8aT6pwCp/DkjoMOwkS31g21YmhJ5k2GdE97y3kuq9L/M1he9sMOBiy/vnG7U2pQL2cl7rSh
W1wcxt53UFxyead9VeyF5wxP7cja+zLDAlLonG6cxjU+nO4YzHeLAMpUYd/Y5knJUncb+NsWBTBs
48hOJQxgtw3i7blrymwTt5njbKWYylvObEE3kpXOrV+6DKmIFYpuhSmtV0caARJwWtE/EKgwZ6rb
5gaoDtylpcxslV8MbShJVgJUVHBYDstG/HGbqYvqVnjfB4DowkJrtZWQY3/suaNv8l5AAS0Gasfa
wHNbvHe2b3mHHI/KUF6qQN0DAdPLiHdFv7NYc8jqxoX9ix/j4NBNuz0XMcSKmGTwtNe5vTMpVLpC
7Tj6roO4IpTrsJtlvDUb1Q3iDIuKyUSZMqSJJC1RzGidykeIQqfboTHNrYGQ1xD2JnEkSEyuvoef
kdkxEB4BAwxMdintLfzZAsoFiXx4TeZ2viUd0F1Z1aLGbxsclBRKO1HZNDm0rMe8jPJmQIZLdS9Z
5DIwyQphjzJsFVpcoU47SheqSrimiY+x34hzmg7Y5Iy9ODaUWGMYFJa91cQpj53O9LbxpLym2Jid
0L0k0n1AdqNX1oDAkOym1ZXYDx1rwg480BjFi91ctYTkEcRYykMStPTaQ0X6XTHoNx75ZLUQR0ur
+wYiHtsuHthV5mG9AOZhuvOTrr+TtB1Y2NYD/BnsDPw9ezBAs3XZdIBUBrNxly3wH5Y0z7apaeQT
K95CYr18toqeXbu0hrRpU1XNPgtyb0fTQWFtRwkSSiA1otbxsr2QiX1yi7HYK5j3PdixVX03KLIP
lYmrM1DcRRmiAis2AEsWHvhfeVNt8sokkVfb6lsM2slbUzf5BryoCsQfFyrzoULg7ipK7HMQF/6v
XEmY82VF3kVJ4bEItV1yxdM23lrloC7wJEgcR6np8UPexc9At5ZXxirj35XQNuylRLMvTElgnFw4
m9wf3I1nMEg4+kzudNabbKvq2NuljlUfKWhPe7cj3lUwlQA7p4Wzm/ohxsazIKfY9po0cuhYPSdd
3vzU8MP8VvLU+4H26yyCcoPzogUcSSxiWVvs1cvXNo/tMXRwYLBroE67cWwZHNzc699YTdwj/InM
U2vrTWDMpMKhhUKnj20d0eLYJf/j7EqW2+a55ROxCiDBAVsOkizJ8pg4zoaV4TMHcCZAAHz628oq
v65tVWWbStEUSQDn9OmhhZuphzopndu66oAikYUnrpMPaRnUdjOW3pqjJqbnm+rXPkWLt8S65EO7
q3ASgCEI3RuZRg7NoqOjTREV/XEK9ZxJm4c6meBGj/GrU1evyPGNxHZcenQxIEij64I7QQlr4ayq
PD8mQQ1HSc6XhIcVQeGq2q9NNY8/ohYVaeZa4Yd31dC205NbgZX0WmKSVWY1muYqIe24fgVVwD20
fe3uwpWPMZ+wz3dTgZjzgkFsOD0FfZRnRrl+NrB2qNKed/Qmd6l04wYPAcFaox5+YlrQxW6n5Dc/
rFmqhWI3qMRmWMrqbnyulxqmBL5jR9BwMXP5so7UL9NC+R7wkJ5DM6u9oEZBtwa7eYGjLnayMNpI
nv9yV9Hdo1aZ4gKp8W56DkYLE6jKDUuLfKfQH3T3XejqIVlZFHbJAI9nnfG+KnmaDwLERqBa/+V6
0Buteo7C1rawca3XJpbgnMeRJxGQksOytOcQ2nmwWv4JzcSyre0kkgUP8dGFRdfz2AR5Cs9zD5tQ
AI5pB/gnVm1P5niETdXNImV3sufIgEl0YgOilvNNtYvZc9Roe9h+FcdQh4ge7AicOLSO6lS1strp
yGm34eiL236hAFsApa+Im2FQHnvQfVm+7ldU2zEwIAwKi349NeiNUk+jAIybgtAdc2yLrxF9ESR7
qmtvW94GWVA009Zx4INTyqDa5EFlbo2yeocPOEwgbekzjsDQ26EBQzoPQ9ghsmmJ4YemX8eG1qjl
rNi4LR3ucx1KvN+1bjPs2U99gVbJ5UI/hcIO6FkU2zHQnZNcyGjTtX10N/HcvVFuDkouXVkOdwFp
sgFBMPsIS1iiWpb8h/WxTKHaUtFxcHK+6yalkIgNEtQol+oZRtfrD5SPzbfaWRbkCeEIT9UKr9zY
Xxpzoo3TrajAAWNUKgjuWqHqo6Pm6dhjcIgTGvjRZkVj+gDbRPUf1w6N4jAk4a+q0w5EtOisU6fn
RMJB2MeuPKJFmkN4vGAjfuVlc5tTULX9rjap07TAucbRTWCG12Y5aRA7HoDJgNkOEmThM+6lS8EX
yNGiADijV30ZkQ+DeV+t0aiYvvhGorZ6wGoqYqFpdQwFK9J+hSXv3FqVuee2LAa/rDExiAt5imbT
3c/Uw1IcFPxiEk+4xStqKJKBNhfuZ2sQjVAjdGVyOpj4dNNwCiKmH0IELW9H33UPU1gOR+GJ9icv
0DkpS6It9QIG1Utt8i2gxPDGmM6NPdLoV2o9uw2DXIsY+1Z9Unwlh5rS+TEoZ/9LKQRNm6L1ykQJ
wvYoBMnN4Cy4/3AZt0sLpHVybHAEtI7Yocb6SYQOCAc+UbCiC7WJ67oMk67AdA8nxQBH/MEJfnNT
4+TMO/hyYEOe3GciRxrtdJtHu3YwUTYhXoZnuRxWE4OyXAMDCUUfnbs6uSTokHlWKmOOWK5yi6Az
e8uRLBZbX69v88TK7VqW9BQVDG8sdN3lOKmVPXYqmg5DCYUELpSjJs0dbQ4NeqQumUc0g0D+2H+0
A+sWYNqwYHjj+XeOi6Glo+cQcbt+CFIAvI+L716zVE9ISJA+YsCGxU19WkxBMgRavYVRUz8DFwtv
TTEznUZu1d1B1ms2VbPWd91a0hSvyb9fqBviwBTDW6G4eIzGUqZSobvBfJQNWbREUyZYM2YEuZmJ
JZwcYesX7QwMTjZ907qboerRClEzAAuFVdtLPlfTDlVOf59jI80iEEZ2ah6K303Nwn0Pce9pzY3Z
5oE33njd2D27aoxQT2Dm8s0tgZm26NuRoN15OxkgKAMO/eSoImJ2DKQOCwN6TJsjHMdvDgxK/Lix
UzCkoHC797mJ2h1RFSo226GDjwkrHdxC645xUTt0X06gEs8ebbYMD/XWBJyruOzKuon7ISpOk8PL
NA+reYOK0H0duyFf0gLSNvRwI3gGoPc/rl7b1ID3PIxzHXzxW4/UVb4NpkX8ilBD7aOmDVlMisge
hxWgWDLrINhoH7zZ2rTrj95MgoLGFkzbZfHdr7k2Q7YqV+l0UHOUBFj1j4uRaA91R36QrrTp+XYS
Z8VWk4+MxBx5qTtEfovbHNrB1KE1hwGo80bItGwWBJh8GaTfbBzeD9/A53dfp9Ef7rzB2O+wxAcy
G/E5m+HR/aVHkZF1bSFSUvYpDrGzPITrXWS1szXMD9hu0b37NRgDaBoQsDXYh0IQ4LHStMhPDQxA
eWhJ2ZfwXJsVToGwDji6Zz0sllPtcLWRsAGHYyxaO2tg6Rmj116fVSl5LByf/CTLym9cuDA+dGqa
joAuuvOsPNqgFeM7laM+GyoA6gLn2BY2BOfIzrbdl+jydAL+Ddv6Zdtvl5X+XMM8fOydJsLph18j
CqB1Bv7vv/2lL48SeBriIOn8TCbI+1TRBjj2cnXqTTelMwaBMYdzFXDcIdUB2qC1i5akDAC5UgjF
XzGyrW8dD9u1ZwqTeKMND26vaTZKUf3oGgpsATON20G02OcFKFV4g1VvY4uRypwAL+6yJa9QqPDG
e8TGkG9W3+lRu3rdbWRzH1Uv6sAn1ylAUkPhtO1Ft940mvgJWjF0HqaeUWIDB/ds7m4rJf2nAgSA
FFUHjlVlqwyWBqaAJCbkCQYg48lXZfsdidYwti59LGDetInLVhREhRaZZyqauMMZvh/NC6fhOcCQ
CFzZti+mL+c72w70ma7+yzI5eZZDsfaC0Ko3Qxwb1+PS+mkVwYE2EMxPMYR/82ynf8PPAICc0T6Q
Zq4yoUVpMxZi54kBuMO/bmUESC9MUDdRw6Nva9+uz4Mt2yKplS/QyHk1j+uAm6z0gipmiodZW2K7
DEPA0AwxaDeLcMyxAOXxkRUWy19K8SiWcty4OYluFKqUDMdYd0tklN9V09S/5kav20J43RYxbmPC
zgEKyzmvZlyGNW5RlXTxiuJ9E9Iw2JQW0B8KTnEyKAN5GiAbNcnz0MnY5PHNIFw3WXrDd3AJJykq
0SgLAwUiRsuiNp6s982HZ1/WrD00hWxts2DN1cOkp+6w1L0AyOIUu2GU/ARWxJwpDyW2kF2folxV
21yOOMCXIpRxnkfrV9SE/imAnc6bMoIDbQ1MrFffytgpeAfFEdLhCl//LAv0b3EvG/8LLckTM1Ez
Z1Mn1Bt3PJW4xI6bKqTDSbpA7OugHl6YLUPIbpTNfEQypAiCPH9e6E5MNSBUDokZCfLidEwdnFGs
q6rvTYD/h3hrthElgShdT1LdcJv3Wy/H8MkBnvRaVYzsCgf+S5hKo1EqpqE8IlkCqxA4aFxGUKuE
kXzFHgSgIIeqtG0H+dwI7m8WgBW7ggX+AxQ6Hn5IiLmLcGAXiqhjIKRbgynAedseDDJcauL+AiGP
fnPmnN7l6KS2vePCH1ktSORcMaipIL09uLDTizE9QuYE0qVTYzHprEv9rQmGNUWlg6suvdh0jiD7
WejhxnXDMGmBbW/rmeuUL5VMjNO3ad5GaldSfPWmA0QQW9Thj5EziC1RJVzRYXWUGr52+16glfRr
zW9ytqKSlrV47oPmJ0YwXabbpsq4ZPABQduZOLoiW7MueK1wlppihsrqhC+UpjUKkRvbDAJKn8Du
c1WafY0ZXWol+tM2rxW+YrbcT0W3bFFfRCHWNhvTscgbBF0HuY31MJW7fKrkHv5/4HTedWCXh3Ex
RvLnDOg/GTttaaz8LtzTyJu3plgqH2PL2b8Hkbgqk2rufXA09fx7ANB/53v1BJNrAKxFXEWue2fs
goVJymHYMEG7H5RZdoiEpHdIo6r2cxhEQaKVwKSqqmUIy5zIQbYt5jpRCxB4bOBkRBfMzgYFNLMs
ujbxW9p6MbwQwkwMPv0W8QXq7HZlMp5wGG06vbpp2GgAhiV2RGT1DcHG6Yb5hzs6zQZU+jqtDLSY
A8rDFz2vPohOI69/VF7XL5lDhtbLDHrsXxC09GvWlGQ58NqtYKsTBN8HKbp9EXbml8SIa44DOJHc
hhNcfniJohJIJb11557he4ZdDhr92wrxybccYU+3EEjDICXC4MxPO+yRU8ow8D6UVVRsO0mbNvOK
bt5584xqBzOq+mZyRJ1VsyhvEGa3fp9Lq0zSdNOY6Z7qH0sT6hdTBuakx4JtnCZwt5hMBTGjQ307
Nst0aj0Nd/nKZU+0YQ5JOwWf3rBFE4HlLrdjN/NjU7f2waySZ35h7Zb2JXI6y7EFYDmXYrPOEv05
didAtANcLlXTnoDglVnYWIZ+lnhFUiq5/FBOCL206woCYMxgXcBbJ//O5sHLasQpbUOvrjZ1EMmH
liLruwdekoTKwj8rJN0DQURVovLR3RSE86ewKMxzWHX+ltCovh1+RdRRz+DgmyCGmHaCSmHwhv6k
ZqNUXOPzS5gG1BprYJHffJvj01GhOIauCHG7Nt9Q6tqjqAW6N6Im/0SCZfiJsbdr0GK4wSsKHYlI
kqj2llS6oSyTuhCAOiDSb46AxP36SGTZg2+0KgyQmV4eynEEZhD4XpDB5FBAOZsvahdIr8kiT2m7
i5gpvuWjDxOBwRfRZtGtczQu1k1MO9p9L7mr3rqGVCuoZH7+gt5HpGAF0Rs/HEtIeqY2s6AFoB9a
mcXQmUmTDLCBxWRelZnP0BChDIWPI8fdw9O9GmPf1utthFDg31XpOEkvFidbYBJTJh2pzZ2w7vpI
iSm/R1G3btdoNW7MtGng94YRJnaJSp1GCPAO1itfo7UTW8P95j+lZrEHxKS+uMrz4aHrALaRPQKu
pa+/DVWH78P285vGuvsyYMbvIQpAyB0vUSFILcI7rivvtmUTqC9ynt+IIQJit2bYOBXuD1QU5KkA
pz+r3zQy6uIZjn3Qera2oehS2/U0NSUavgqnYKoq8HW2jeOVM7TUIYqynBCSwVtJOZjDt8MzVyin
YxW6GJNUfOz8zC+J3JQzBih8DWUm0fXtlYUALBa1w3+HZdA+NRJSD5hXyfFx7btlRgtuB+REMYWs
l7K0O0lJlPSItb1vBZJCkhYQwK8QieJ0L60i4NGNc2bRQWDQ60CSHMsJId0AsEJ4tIDi2KZD3WLg
BYYOT4BkFQ8rQ+dbIRLxKDGKeBVR5D+HI2tuUTTJxya0DUxxRZvKDmOKaF5hxyMndysj9NMa7+e+
62ib4Vxvksj3iofR5vo+1Po2GPr/SkQ0nEYfllKTWDAJR/r8dkKnEhPL2sz0+Epj5NqI1Pcq+qYx
5L8Z83K6W3Ewpr6Q7RZwcL8pCs0PtlrRZMOULnMMgT+X58/AdYL+Dautvqct15sx9/W9q9fqBpBO
eO9i+JFMqi7TceyBHbiTBEauTJ5hYmR3toJSQaMp/QoFb3Pnk4iduIe4BIx54GSHF5R5Co9tXFad
ThY0iNnr5uM0u+zB8wr2ht663w3tJGewUjQsqVQObMpzc/dBU7fenGfQC3gdAhpYFz0IJqIhcNsc
AxpqqiYjDr7NWgKB6gMx3NIecDjSwWifQheY7/BN14c+mIrNCJU99mRkPsPOVE0o6bsQXksZXPrn
E1APyKOtHyv0xfsQAz3Ml3DqLiMwc1Z65oTxh4p1IetXgupVJ4vftD870b3ZJh+2oiqDrK/xBX3O
nPuI2nZBkxShGJswailCdkGdaTvib0AyONaOidA65v9GVCUXegfW5l5bgrlxCAAbthAwoUcAaN+I
589/xUf8vwt25DRT9Jt8tIcKpg1l7LRRDwaVG72Vwl7zJPiIwHjBjbQr2F/94i6HRaAbesCO+/m9
v69gxnF15pr/xf1DSyFoZJD5N9YS+QcCbWhdJucBadUg17Ua96ZGgpS7bD2QxWgZ3Ezg1DnDFe7k
u78Lf/6s5/nrz8NxecXm5oMA3X6ZwqcBZO7Pf9i7LwUXvmA/twWSxwX0OQfWYGIyxsr5HYDn//nF
3/1ucfHzv/9118DIhMRGCkGxhWKNTonjC6zbJ/0v0YgR/sAFI3NwcDDooioOixVoKXfVMgC+vGbE
9tHtn1/GX7evkLBEJIbHhxWTPla4eYqudAPvERUT0l0Lfvnor1wsbsvpOpCiLA7gOqLWORFv2OUw
FKn89cr28dHHc7GwCz4xhZeqD8IdkoL97oop/fwFf3TliyUN3BX2GYvke1K3294TGTHTld3oXaUa
Xu3FSu5dxAguhX/uhsYT2If/zQXz48m0aIXdCZ5v0fLirMW1dfDBW7j0JqXDjDleDtvTgL76xb1L
o2SuH/vJuULo/eBJXdr6S3QlMA+e2AETDnlbjD0/0DGq/m17uLQpVZPuQQQcoaZZ6r1Q0V0DQOuf
XvGlRakBFa3CNIvv/TU6e9VnThf+S7Qclu+lF6lFi4vocvDl+wgkE+rp3YxpT0ZEe//5zX+wu136
WzaISmIaM/GD6oaTV6FRgDD0v4qw18+v/67SCD/gYu1OvPNNPpsWnHNbwiGm9+4Kci4pgoh627AZ
1IPCHOGhX4fodu11J/9tZ700+A8KOi9rAFFJZBWUoq5z0ig8EqHPfTCb6JWX/67z0fkNXSzwuUAl
xjj00iC4bkuQUdxmvAOhDjWl+Wna4UCZ/5T3ajfStbqyqfxxo/x/zHf80YulX3i0cx0P5vw8NN7J
oby5s+D1rSmgf8AyUTFkCKZvN42jfFjy8Cr13bDcINUtj7XLnGR2DNvVk9Gg0eT1ZhkqdQcyo7/F
pJvBtQ4eUkleAkGKHYRBvQG8r2O/bqZ6V8rZwOaH2fXWlUP94jW93A0cronVGplbuhpxP8Ngb8sk
nY9zJM0Tsi7QVUyyYQBOOpXJCh9xhtttnyulEN8HuBTOUGboUBj0GEwfSVjbBzY1PPG5KTa5CYIt
z6MQqalodTmoi1X1NffGL6BfO9tWUO9XC3Rth3lnsx2mSd0oFp6ZxpF7oBBpHJY8WNPR0zaxonZP
lqsmq53Z27YFvHXEymrQg1aM17njY6qqpbm1OfjW5XyuIpsmuK8Dtmz60UerZCIZonezot8KE9ab
0LfeEYRTcu3Q+GBRXnogLsDqXIxioj2I+Wd4kMIYKJBXXCg+2GcvHRBbbwFFAALjfYgiHXrOorwm
Y/5grf/RafxVDfjWd9a6ZtGeDtP9kM8q9XPneV2KOSGoZEfZZ5LVNxRk7s83l49+ykX15Iu6IrOH
0gw57HYDM151gOLDvVIUfPAWLl1mo9KrMRJy+N7DgDqKyizwH7ELX9mfPrj3S6PZhRRLNOoV+xPA
5hvegro1LizYff5kPrr3i6J1UraJJh9nUrSo2GLU2wMW58AZ/+3yFw/ecYYhhEP+egDv935dDejM
RMbWDR7+7frnn/XXl7TQwsPQH7eP0Puky/O06U9V/S8BQtiyw/Mr+evqZAYuXyusgByDcLqbqxDD
KXvl0VDvfLS9szmHF0deLlZSN26f71eEUSLqwlN3sP7fcMzzD2HXLsk6sQCcH8dLJWe/qnZof+oW
/99RDZp2bb0vbCq91JRnbA9xZk0Gvl+x6aqiAVdhqL40CmNb4jTTEUM0sD67wgYP3AOpdgyq8A7T
wHnLSkm3OZVD6pHS3sD4FPTEeqrAQsMZ+EyKPNqgEYN1GpE/4LRdKdCXFn3fsKjZRL1qXnlQ6T2w
YSTLVD17Mhz7W48crg0GW+jnQbO/C7FRFcksTXNg8GMGeY6EOGJVFwtvKeOciXWrHKkO+UrBuncK
m8maOvtgATEBsCkHHGzYD0B4yw+/bbp955r+LahkDyKEDL6VFQ2+zI7Ud4bI9RS0xXoeAPgCeHmz
brhLmy90GuRJI60Z0vpWQSREzYtqQu/bwml/cqzCeAJ82fqI0CV/r6qZAY6p6I+8a+bXiLG1S/OJ
0IStbreFBZf/GGLkuQeNeHp014XdtmsANr6NXGendF/tgnkxX8fAiY6E+xSTMgFaqUvBbcECqwDh
MbDEB7/ORG0byFssiHwDMXEFftYz5G3BQaqRgr6OYWBsHOPHZeVCehEYQCwKeauQCjhPXk2Hw+xW
7Lvjy/EnLXOzgWXTcqxyAX4z5NRHVs8gCUH2dAPJCmA+CgrTVNIvSKP0wVqIWHlsQoXNt+zH2IMl
+7MzBHUim9kjV7/29z/2S9NYqK3aic4Uxa9v/AMcFuUXMNTK5xUOVuCmTR3bEYyx76oVrTPrRplC
dgQoDhKTW5EzkwG//ZcQzvO6dv93XecLMqQl0Xw/O8fFqhPhzhEJQ+nne9IH/U94Uegti0U1yQnf
B+oHJAmJLcABDk6tvrpznO/zvY3joqprAvDVAfREyAgx+wB9Rdy2GGRN3htkSku8umaOQUlDPsws
n4jLXwyvZVKF14xb/oii//8NgNHwvw9wDS0GmN1sDgWCXPd9Z6bTuC72Z+QWU4Kq5DcRE0vdAo2y
x4Iiy7sZXLBghYDLFcoeC5WDDlmPOCqLgV05yt4/KJl/cRa0XTB6qxcZaEp15rnrvp2n7PNX+v4p
yS7tM3OU6KAComDx15egWPZaftMd+wfD7wg+UBfHgArAfjbuUB9shxEqUNqNBMkkD1xv8/ndv/9B
Mv/icx8Kb2bgYNkDWD+pMf8F65zq8NeoyyuL+6PHc/HFg6uiehRB3sFxg3s7NYgOccBCdMSVx/8+
gMH8i+99bnw9oZK3hxJmxw+96xUQCDCw1SlkSNngNZhNYDQDFyeNzO/PH9q7CmXCLl3SbIGJMDrD
6kAKMH74KtKpVdt5lt/CvsgB8A+//u0PnX/0X0VGw3q0XQjtODj81kCYBMVS7OSAD1dIO/Pyyqb0
wSO8zNnQSOqireT1oWgws48xKsxfZhDEMVZuZnoEqUMfc+J5r5jMsX8qziBw/t9fVoSE1FOe20Pr
1ftGGMyXngpzzcL4g4/u0j8NrGBvEXxeDwEYJaB+3Xg56OHUu+IT8tHlL2o/p8YEfZmjcN8VTSoG
0JBlSq8Fnn6wVbGLJb+Ihi/IYgrhja8eIGk9BWN18/nn9K55NraTS+M0KKqhvwB3EU/d3BWiPIEy
CsDG2VLrZ5HkT7KfgASMqLpGh20nJa88sQ+2GXaxC6DqnNw5FOuh1z2wBgjTb1YVgmtaeS50l7au
rixNet643jl+Lu3VMBNcaW0t+sel9bb56sw30+J0iI9tv+ZCtKc5Rya0ttbdgbLdxb0XOScJXh6a
em2v9TYfPelLFzY3kj2E2pE9GGKP/Qgnhm7A+so3oiX5N9iCMbQkMIGTqwCr263zG+mbOfn8PX+w
oC+t2ayYIFVesKkPELjW5qtHOKRxer/MP1V9J6trPoIfrINLkzZIUuSiumZFxrfuQAyWazKZnEKa
3/7bNnHp1AY+68LWGU4ZzHxfyO8OwEnoXEvk/ej2z//+1+6qJvC15nKIoK7/EgZQf1A/bvNrUdgf
rGPvYpMgtBZzU6hov+T23pP8xu/UP77fiy0C9kNAh1WoDyt87BAZJUsLOHqgCRe2+xlNOfnuds6y
D9x1vFZYfnDmeef19tfDYi1HWEQBJ6nVq+OZfK/tVz6/OdOvsPrv86/2o9dxsUeEi9uBOgSWmQJd
6tQ5UJA5wMAZ2rArxc5Hr+SiVoh8qEkCqIEOZPK+ohCHiGT5/vnN/3HUemffubRrI9h23HbEl0rg
WZFC3GhA+BqnxGXLfyIERcupZpJEhqCRJEGzVWaiDxEa870PvsMttIMvBjTEmxmkl1eFUXtsZw0h
KVlVBuHd8jLpimeY85GdhoVPzGHofS285oMnf2kC51J0teuCT7X11yfYFh5YzUHJK67F/Xx0/Qsg
yQtheDjoZT1MqrBwo5gzQjiiwiDr+fzp/2ku3nv6F+XEPKgQrpetRVTY4HxvZfnbsnp5BMkxhD3X
qN56a9ttIKJbl0U2Ne1YH000LhCeEP7aIVwU7OSQwNuwEfc5dH/fob8Fe9fLl1sd5NOPHqoM2ABY
SPPpUibT5HmQSjW/wLWss7XpmkQKBZmMtfSrqxqRhNLaN4W6YytAtXuAG8CQTeDo3AQLprMjZJXJ
wOW061zbHQgNfhYjKCZ+l/e7nNfAY8ABlAfwAMsJRgS4tOt6YIzzqL8PWL8vIQX1dU/u2wkmMNZr
6h/9MlgBSieysnzY5ySDq7i5cqx+9AbP//7X6ueNq/soGPuDJq+GgB7Uz+lo3j5/ex8syz/5b39d
fBF2zFunnw7egJAy/FpQ2+DY8k8+3jCLvdgtNe8qDp/GYK/xMgOEunHH+cc7v9gUw0iAHVQW7sGB
DcsmX6FsC6bqWu7HuwF4KNf+BCr89WCCfCWUAPU+QJqQAiWJy5GmcngSmsATIYqhSrrRbN1ziu1C
NMuuVo+ztVkNRVU/LVtrIdKEuqT0x8xydiocsRUrcDAcdCMGMP413sZHb/BiY638AZCU1eHe6fw+
tsEK8WXzbyXApeXdCC8OA0KYPehujiWFuZv64o/m2s7xfrl4aXknYWJYD3C43qNUqm4VKzpohFyx
z6d2uWba98Hi+eM2+NdrLEGdhqHAFO6F2On1AWrX1vv5+dL54FSmF/texZVf1+dLj7NKcg3xRw3v
hRlWGt87fs2J9KP7v1j8Gjbsi2tIsKd1dwpl83Va6FY34fbz3/DBx0PP//7X4wndEC4arEMr2AMQ
GyZoTFf58m/Xvlj7C6DDHnWePVCYRZXkx9BcYSp99OAvVn7DCGzQBqsOPSNpU7U7hAzFhD+SucaI
sLgyZvvoyV+WRJjbKw0jgsOZ6R3Rl6V+Q/Dy54+G/qEtvHNo/plG//Xgselan0bTcnAdyD4HEkw7
qCs1BPSQLDmpX4NyAtR7NUtCFXVTr2rkrllge8TZWh686gY+1u52LIb+ZpLQi3HI5INEeWc4CWRe
EuvcKYAiQDcEEbg3SBMHMMaC11PHKigJNa+3GvK315xM33QJXh80HjYrSD9tCPyCUh45eoPjM7oL
gpECWcFAAsjO1AzfuJ+3ScjcZk6hqXXNsVtq2A+AmDZkcAzxnwQkD6kLhXEMemlznP26OjRVWO88
8PKzcWT6TRRh/WMp4d4Z+lOdQQ9Q49wWLiayk3mCat+HZ0eeI1N7hHHUg6UFOAdh34J1rPyiPSyO
CG56UvpbuOIVTxpeTDe1pjm8j5YQFh6lSXPRdjeNgmHJUPkwMEFQaqIWqXa0houyVwnoAUFhRHA9
m9VWtopte8iNOnjvg9eLdsTlEuYg+Qy5VQvZs/ahD+s9pz8Unjs/Qy0JJSe4WBiy5HWwc3wbvjgg
tmW5lhbWSq7NeAeNYNgF8gkuzu2GFWGUjd4C2Rso+zXcm8zA7mtJA7i/1P4tW6oQ+dii3Ylo8b7k
7gpRdmhnUE4d2pifTWtWOMavsIwhbX1bQueYTXpu72hXdxvZQayu/GHetUvO4gG7E3wyZ7fD9GYy
8DYbwONmketlxajqEwRm4hauZ/1/cEzDWKSfVgFDMSSaj1kYBv2uMSHfu7AXuB+jEf5VDZ+BYrNy
LjIaWq/IWgu+PQKB5sRBO/8y6snBfTKi4m6GRvvWcTlY5k3f1iWkJRBflwui6TrrlBtwm/+0AOBV
K8hGPWj0tnQYl4wG/vDUdK7/yx8syZo813DxDqL+LK7g1ZephDonHnXkPQx8Rj8KhAEStWZd9dPK
7QyVgYXCAUZfCl9pOoRPDsNZ63GH/VpGNT42klYb0vTD1zqvnjHCsFt3tJ1/E5QLhC5RiYn6uspk
Ltp5J3r9srrBGsAKbobI2yG6hXYRpLlknHLPPxYEDjxCebpK2f9xdh5LsuJoFH4iIkBCArZAmsos
b67pjeJanHASRvD0c7JX1UyRRNQseiKqO8hMIfvrnPMVSf+pYGLk1C/WFhc1NKDWoHbKqdVH9ewf
JCVv7AKOuT4Drcxuy6BHpCbhRhJ5e2eCzOne4GiQKLUTBMLy6x9w+aYfTHDLbEf4YEjvZhY7NdDV
ILptUCdkkyEsw/PgyBSp2Kirraxg9mKVKc3E22Qec+QY9slPWNmAJGxTj2zsUdYev1hrMhg5YAtx
EK3oFgSsmLy6QWQ3iT/XSIs1xmL+NEFzzk7I8UBER5RgC0ScezPYG19/7TUvNofpREGKLph7QgQE
QaGvDe7yrWP3x8+mS70wLsflSPwCoblQij9OEMH+MZaw4yFI2cYef6WYtgxrJYkxeZND/qMnxEzl
xv8G9zXmNCc9Fo71AAH3QXL9uW2FvSj4BzncRp0LNXzGvsEiEClc1LkZ9nQt7BqV3lj61zrUZVPz
buGH9ZOl89Siblchl6K+JAB3tel+XO9QHzcYXYqokWiK4hNcyGfC5vHcOym8pykEcxV06TsXgyNs
5m4KvaBUG/nMH49zulRXU6/2PFZyVFPb/rZyYGMMHP1r9PWNlp+BCPs2XYqsYYnqhIWQh3OKdOMv
jIzTi25qC36jnO1omlobW74VLSDy8v77crDOolQNEvyZeT6so7Bx7pTn0UhlDsLVcjlmb0HuBeda
wIUExUeyG5Qan6+/u497Bg0uf3/XMyoHQXWjDyEiQWZQM14MoQHum64//GNpFw0W0yRJpFsqI7Ge
C78OhZq7eLTVbzsQ0eDjI7HbzEdyB/f/n+sfuDY7LCbOOoUSwlDINykA4keHj0crwH4U+N52YyR9
3POCJfau9Btf+Q22KKN5c5D4VoOLGTTPffepySdYIu84z9NC9BX0Agi9QAmgpzuJnDS46HISwjoj
f1qKqpuZ+MO88ZY+brRgScKTOVTOufKBtfDvXXLndjqCHn9jLVhrr8ViU0/auJbB/ObY6quvmpsk
Bda0zd9Kd9wYQGvff7HcMLDv/FFCE1eIIRpd95yz5osu009qgpeEu4mUjGD35Z0CjbouUnf59JWl
mXqFR36yow6JwZ9rrCXeDg7pJoAvC1klKLnXOO6UngqZW8Xe+Hp9gHx8ig3YYiHIrbQxrMQAMS5q
BuUYlvaAbLlvjbZC/MuNHrX2KZfO8G5SYQxpfGXlIK/dqX9CGXang7LdB/b4rS96uHtpv7/+c1Ze
/VLlAfFQ009pQs8+jlShskokw7Vl5Fv2xtK29gGL6dGdCgg6LVxjosj6WiB1sIXlkG2s/StjY6n1
cKeRe42N103hUJEDCUf/R8JuB2trO7z27RfTYe8EncmlhtUuYTd2grSDqQEmMhNfrzf/2g9YDO7Z
SgvQV9D8c5m5UdAO7R0i9JFcVdf6UNr6M9BWSLSWkg8ggGGjxpR38uk3BKxFugYdVmcHav25/kNW
Gmqp7xhbPaY6y+fzmEL5irTEX0HCvuX5VullpaGW6DuBI+CQJCQ44R9hDY6fNfwtVbqr540f8O+t
0/+ffIKlpAOWXDbbxZSfORTlz6hLt48w9yBwIiX0iMJVc+IjkphmCLDg2WyzAo40lu0yXFjEyLW0
Dsry2UG1kh1Sr+C3UuBWwXJ0FvnUQRr3AH1iOOcJjMdV4hxRJIA4pQXHYFaWjjO3NfeTmfpj2SfB
V6xQBKFnOv2c/iJYXq5P+aQhH51BB0iLGaJK9b3IqNoh+nt3vQOsvKDlBXpDEfamLlvYPpVfxWAe
JLbIc5cg47Jyt8rCK9Pi8vbcspKimNMKIpXgPicjUj6nsLDvnf5hyj5XW0Wl479Tb5n7Adc9J+em
QKp0pxB5ahLy5XorfQh2xkBcYs5gZIBLgoEXQ6FTOyqqi7hwe+ztdMemYzkVw7OYMvUmkV+FrGbo
SWfdNo+w0DR/prZJ9nD8ISUQZ3QEKzuoRYaj03iIrkoRGeD0yXFMHK/Zty4IWGnnIRH3+hdfG9+L
VnGTooPXeQR/gwZ/a29IYxwhQPxlG/WAtedf/v5uwaO6ToJ5EJBAurQ9lKhT7WyEHR0ptcTGmrr2
EYuVCIkds2EOg7rAt/Zpdwl1z5JvIJz18fU2WumdSxlSMWVjUXF8AJKO++OEi8n7RLlvg8z7sE0w
OVQI6f3csrqUJaFyK4dkxsI0znep+xP7dmQ8bYlU1n7IYlXCcRRxV6LLz41CLBqZ0jCgSDYLzlL8
kyZbg/nS7h9NuItd54CW8geNxRuv3I+EX5y7nG1ZtVZe9lJKIuwx9wckH58HuK6cASg4BKjI1+sv
+uPjevCvA+FdZ50ZoMyIUcrPnd+5/9i1HP6p/NF6o4Ni7R7poLJCinHV/rLpBNH49Q9dmWCXRKVy
VJgEXGyim7GN5EyTGNPIAfan+6zInq9/xsorWd4rzYxgwrahDFXEc2CpHGokXmyB1VZeyb8G9net
hmlJaUE4O4ElQaLUb3ZICMh2uYOi9/Wvv/YJ5L+TiMN7hzaq4acuGOJ+am54McUIxdlQ5K09fjEs
GO6VrUq71TnpKLAJSP2eqx3rP/f0pVpINt1ECI7GME7OSM39LR3kOKiXT7UMXXz1gmIfO3Tws1LP
nBLhfZNFf2OnW3LYlb5JF0PZprUpPcm8E/Fe+uor6I67AZlNJcoV17//SsdcSoVgmyyLanCmMx17
XMIgL5oO8AFcf/jKe11qeUY/SD0GMNEp5Ug/Yv6X0bMzDGC5YWhbaZ0l0XFoxAy5C1rHygdUUp68
XiCb76+sN0bt2vMvf383sHiOlCZACOYz0lUFUsypfJn5Q2VVG42/shyQS7u9e36meVlZcMudvGpA
Xqjxbi3tQ9Bjy3vkfr2IstwoSq69iMvbf/dBakrh37JqiKry0o5Y4R2oM1agEG2pPNe6Ef3vByAP
pc0pwlrPfZmEZfEID8cn+9Bi6iEEHl1NccxNCCORDuabxsEMAdzvJ9tmMYIRS5rluDFBzgYmitfS
OGnUNHw6Gtk1+8+Ng8UoZjkCE/Lp0vxM34Od86PJ5Q9ksG88fqUbLVUp1ZjOCkXf6dx1fnCcR1rH
vSVJmKbanKC8QnodUz+v/5SVIbHUqICpUVJQauZzUD04iQ3d2a2PmCclt0paK111KVABtUgD9HWZ
8dw6LNM66nwfuJutvdHa4xdDWqRVy3MH0kjSeZGGj7RjUELOW+Wltccv3rTohsETeoBtF7U5JPqy
CicMyOtSD8lG19/AylBb3gFlbR8ks+tUZ4BacVO/z2G6+9yTFxc+E1jjM8Qd0IYPrQj9joJaY23N
1Wtf+9J5301BEgZJD/mg1Rm5iIgnfLP6X9e/9cqecXk1XGRMgsOQYW9id5f48HsDThzQCAOCsqaY
ipJEuMM/Xv+wlfe7vCYG3yjJmkK25yQzDopJUEEAs2XFtnY3Km8r4t1geVHsoM7jsBoyoRExwXte
emmYZVqEFTyVLyro2BGhh/m5SnDjn5iUnuqRq33fAEOb8ASyXFEN+9G3OSBGSePfcBSEY8kI3LIi
TRuknqfVN8wMBCwo5J5iZ5TEepDB6/UWWnvPixHQC8DGqTu0F2wtWAgNTXe4auk2TssfP91f3rEi
HTFDv2TtGTbwyG/af3LL/Xb9i3/8av3lVeEY+ENq55SdAPTbuwRMwnn87SKX/nOPX/R/iHEbBLLj
apvWQ4cJDVog4PziWW8twSsz8/Lin0k1QZsIl0cKfTYyZLFND0EQQMJuutH4H7dQsEwL66CB6QCm
gQHQpr+sBtoiTZgVK1wT76430sqFY2AvFmMw3lp4xF0sZah7RnmVI/8e9zR7SAolUtQDBEJao9wF
Y5mdEmdyELAMquj1D/+4AVGM+u8MJTqrGlrTT2eYeKVAtLf7VddNNInvn3v+pVnfzYDwwSDfqOna
82BQ6HSQWxwz1VSICWn9vdcU+899zGXovPsYbreDSjsITQrE/noyFEUS28VtVjcbC9DH3QD++P9+
QDcPGbiEHc6yQoequseOO8+2lv+1Ab7Y7rHA6rQsIKLIUEyf4ELKhd4YgR8vFH6w6Fv+yAzYYkWN
90s4IjLhge8d3uShZfH5CIcDcrwDYZ6Hrpg3LLNrv2YxGbaQf2S+CoJT7nji0eYi3TnFGGz8oMvU
8f91Hn8ZYEV70VtE5+IUGOjyCY0Fe0FiE7JFwTqbtxzxK79hGWMlkI9qzxSSmbkF7QsyREQdabJx
Nl97+GJWpArEG2C/XMwkT64V/Jkt//f1YbDWOIvRHDgIxJDgt51LRi34FvkR51o7QvQUQpSFfir5
58xVSPb873gIsjLDej03qJ0Pdzntb0bL3xjLa81z+fu7sSztkbpB3tTQtyIuVisiwMYo4usttDKO
l0lWfdsCeVhBbg5GHYekJ2DTHa8rPYWlJf9e/4xLa3/URRfDWQc4WiHQQ5wcHKto0caAjISAIoTJ
VsTk2icsRjUvqqruGss5pxy+mZxGXUZOPgSiXr5x5PlYKuIvs6lSFFtmZgwSx9UALaR2S0xKox1V
E8IKmHRAU7J/gS7wU3Sfs4n4y6Qea+o4QMuiPFuzSIPIZEojRHEszadeve0tumztD0NS2Yk69fVF
/YLdpYcwPED8tlLEPn4r9jKRZpKdVh1z29NYzTs3+OKoOqLJwxx8ud6vPu679jKSJp3r3lCgz05D
dlvaOCjmvyAO39jnfDzq7GXsRmk8p4XUXZ0A5qnuOwsMthzV+Y22/3gZspexG4jwmgs5jsPJgHWV
kG+ZY0WJ74Sdt3fFHke7jYPE2q9YrD2Bj7Dn0pTDqQY9IkLYlz7n2JPvr7+AlacvE71SDtdZnwcA
iZaDfgBvwz0hH3xrs7zSfZaRXvYAKB0xwFH7NvzglgIBoW3BcZ5bxA74WzbSlU60jPeCO2lI5Tw1
pzyhx5rNMgJkRELSb35db6SPZw6bX37eu+mbey7nFKe4U00QYDdlLWIMKurJXaVp9hNeHx75bfNT
jYiyo006bJlkVrrYMsOGVhy5y2UC9XYNimIu+19B1wBxNtfwWXEUpxGljenM8j93LLOX0rNR+A74
cKCyY0cvwqT2u10zknqjQrfW1xYbThchSVIOU34aaAneYtrWN02T+sfrL2nt6YslahiQqqORzX2q
vSzZtUgceGCBW24owFZONDZfrE+u3w1eMuTeDVXmN8hlJvQr9gjS3bODkChws9ob0Y13AOX8xll2
S87+8e7H5ovBj4qAtALQM0+CnSWANlwjhZc+kNkcQRAMr7fcyvj5P/UZTzuQ11iOACGaPpgc6SCg
FwE8nfp6K8Jn7TMuXfzdEEqa1hltbjQIC29G7BG5FwZt+ckfsNh9wqQKNA+1mrMhyXxoCKIzksyt
7hQvyMZHrPSuZQJRUdX9wDQIEYh+vdMJvwk8unG4IP9WPf5/d2UvNWZUuSUsKmVwqiB+sKBiLekD
FTArhUMp+0cEwKioyWcewbJRHxIXsTMoB3QK8RJJF7tcpmOoAHg+lFlHvvt2S/u7aW5QOOhtpdoj
sXn5PGI7a0cTycvfCI+sVcgBC72nBEoc0IsBeBelUmcH4p7L5UsHtLzvZ2fNQGabW6SJT8JOIiOA
g+DgShmYEYj7oEs+7as514+26PPzUNrZnWStd6JO0UB/QQ+yVeypLEQWlT0xgCqwYD+NFOtxRp3X
TuHq357hKRUuQ7a/O47pa55m7p02ykWuBgFBwCn5ywgMaeQE1Y8gS8RPpsG91LbThja17cPMLec3
eKHWVzM09AdHxtk+swp33FvMSneAS/jPDlGsvq9YYUAtaEx/AbI597ZV1/sKnmYn6joLe/MiyyeC
HBxf3rLE9vwoqVkPCJ8Y+VuWWA5izSzQFecgIXctloQYM7OGtwvKw7DgsqBn3OE2l5oG3dWqru9Z
mitgrAP3xJD/+SAmMtwJcMl2YoJxaGwmdjcYP3gCD4HfAEpenrsCDCvRJ+y1RWrdDgEjxRlhdPQw
IdXtH4THlSVusBA81BSo++WslTeZrPVe5KL6VQ6jvesDcAo8RBPcOFDjHQYEBBy8maRHCr3eT9+1
gFpLWbKTDpJHd8BpIxp4gNKYIszgKxNd/Q2nKqigbDXA7W2Q+3/WHVBRwFLDRUZwA4j/VDiot2eP
Pof8C5heoMFzfoHEsKbiGYgIE7CNdYXOB7/h3pXaOiDuZ4RTDraZmgtxIHrGnhLAxhunA2S+aMfp
VsFXf254kt6DZp0fkWkCkLnbuLFdU5g4cdAZv/jAkIJlRMxTomZ/PwoOm6Qh1NurjLVwNMFlFSP9
NT0XpVtENXDkYZZU8Alwm+8GnBz3KA8mkcdaIJPUAJAdmNgEbI9exHBpeZHVF86D1SbJrrYUgDF2
ar5rYJUAIUnVrQGE69RQ4dzkWT2qSDkwr6cz5QNAx16353wwe4YK9ncNNlHctFSfG+0pBO/WwZ+g
KJp71IzGFCVb5C1hlR01+IkGkLfINEDchRWYYrDCz4lsQmZcuScAzMPxyOevMwVFWiAa7GVAqPY9
OAVAcfGpPBc43oynAJoaC4tE2e2qLLVvdE1K8Hqg625gMDmQJq1f+CTBJAKJIMKmstiP1pC/ICNQ
IseWA42ZJs8JBiH8sr4HZljhgATNLNBzkr+ccw8H78HyYuDcpliCGwF6mfAQ2T8DH2PaPiy7vIqN
cqDNK0fwofnkJzcO7f0/GXUT+9w0hvvgG/n0kNqI5gyCKYnBu/Fd8GaII8DlNjbMVKz95UDmFfvA
gQAcklW7rAAGBbqqfn8ZWiDbqgAqdeRiuQ2YbPXPKYcs1wwmA8/ZVTB88hZ1uTr9I4Cj+J7bwfya
znl9LN1m/GO4tu+4L8nPEqGb8FvWFZh+SDlN+3J+kNANRRNtG2QJOcFdlqf5IQl8vZ/F3OJEmoJO
Czy96e6g5XTCkWlyFMxH2HEhhbd32saWITXAeACE1rQ/CVCI/MbC/wEqGxhczif5AOZANpLiroO5
D0ixeYRqDVizzj1TD5dDG7uilXV3GV009JNTW17fnvnYjaFd+SYGcBYknVKmh09tH5bKSaU8N0+7
uj0XdbKHSuPceNMZAV+fO6EsdZMeTbxggFQU4ZSCQhrKDu4A58/1775yQFnqJRktGCZx0Zx9+zVD
vwLhL+5MBpRZ9bmNw1ItSRF3pjyZtGcPsO0uCO4C5m8U3Vbe7TIlMAlKBJ7lkzgxDQ4MHBAdtJ4c
r2HT1LXSPEv5OCr2ojNVJVAyMQe3FT8HmHwjsOp+Cam2kofWtlbkv1tD4A3AohK9PoPU/Oi7APxM
ZqOFVrbPbLlpR3qsVbtle1ZDNN0pED/yGFtnb9hd7z5rX32xPe/K3LLmBmwP05S/CPnrFvzl+pNX
3u1SLu4OdmXrwW3PFcvCus+j1IZJ3do66K282KVaPLFL4mNlQa+U9KnQ85Fl5V7o6Qdtko1t7Urb
LOXiKgVJeXRFe7a6byx79aqf11tm7bmXn/TuJFFPQamRINuem3Z+MoH54nTJ8/VHr7XK5WW8e/Qw
oo7qIFXjrGDvJv6tTMubQN4347TRX9be6uU3vfuAri4QnwXC/Rnb5Nx/Lb2DYY/Xv/tasywO16pv
UgYKfXsOyN+qfSFbPuS1NlmMzhprlE6sXJ1H7wUFgT0yyOK6EwcGefDnvvlikGKBt6xidNpzj0N7
iJx/EvZ5sdEL+b/l3Q8OV0uhq+rbMenB4brpxGDtYRhMvhhZ+0d42/P96CTFTjfEgFaW1k40szx9
ymtggyHwLMCoQt49SFpBZc5+K7pHC16XPbKSnIeBJ953xM7KHxRQhbsCTq3XuUlLkBFRWG4Gk96V
KPXeZ6avd7D8zweq1XwaiKJ3mafnJKTQh5FwrqoGKQL94PyZags5E7n1t8zG6WcDI2DcFeDZx7bx
xxq+RtcFB4/7gOPyHqHWOZxIl32W33s478rqZs6q8aZrKZFRMzvmPk1J7kcmUA1eG7dFhIjGeVfN
njoEhqZ7f3ZBMSZdC3E9Uvfw7Aq6XJcOiDuAMjcGi8HsEhg5tLQtANFxwuy5hfTIfPZ+zlSa20kY
YAY4MtydYR7a0EkMdLcgLCNkmo/FHS495u/Kw8kO9/0ND5uhLI/pgBSyA6426T8IDEcaM+r+Zi+z
FkeQIMvtUDRSI8YhEffplAWHfHLy5xkRzrHjd4UVBl6e3mmM1QuWrgTyEXfm/yCxFaivTnrHPAXN
MWEtWMN+Ovxi4BbvASh1UDcz8nXCjjN25iQAyHmiJxyr6S+HWvk5CEYkU4CVHLcq4XAv55W7l2kr
cY7tRgSEO96MbHBLJJH0milKp/pPhjPwjwnZaSdIYtznktvNkaWBG9kWyb7nHLISoizvC/zqI0iv
OutiiV8UszLDvtobIMDFX8MKkZyg0vbsUHiJ98JA5cBGJ2uOfmXgnB8dywd8tXXTHz1Czi7rr/+t
JTr1w7ThSF60hmq4d0VeHQBnxV2uGpF4jvj2e5HV4giEmnfTTMhEjo1gKIxKoegZXzMHLwxEWnsH
UG9ZR03tjdXOSwrEUyi/qM5YONWJM2aejEn63ewU877IVQvEBOlUF9aBq78Tx0U8bdGp4KuHITWE
BIP3S2Aq/uAFCsutw+Q/+WwHfzukifyaULF8QBkwL0PikeaNt5V5dUobdDZ4dme5Z9TniKUHnXtK
etWE0ILqe1RH9Klnlx4wswrZDjR47GtuI8QcPJABXvq9LDxnxxQwwqGn6ARi/GjtdTU1R3sQbVy5
uTzR0oXksObGwvmVFiflQ9riOirbV0pBT4lTGnhggqE20aqj53Xd7XChFHPHtDhVMXNgYs53ZdAi
aUPxyyEDWSvV1OFAjliU24ogdIV69nhQRsmjags3npgCRRvwxW+g8YJokdSVEw9TjTxUW5vhKUeS
DaKy5+7pcqx4xEw148bfmeK2y0FTRjAKMhjbALh0X3YV4ghE/sy9kQ3IS+PTwXcyu47SxG+RCEPG
vRGzvqscLW9wIvRfU5z993Cxm9+JiykHJ5k+1CO38FzTga2sm+Yt9T32j6wGNx7qfLgrbe7tiFdC
DWh1CdQbphV45aWh7VPpT0gLLiiwqIhbRtKc5XAk3/UwSeGma4LdyPVDgMbLE7B3cwR1gfXU9r4E
089S/gF0+/kHsUd5BHqT7AWV7jdVjuVPUIjzncSEdygCe34pUiG+2LOX3wwOouqqNGANig2uvM3A
mn0iQIjeZwA2P6Z1NsSFHfCjGQpzEjZeb5vz5KG00+EImQvS7MlkHW1I1kDSTvhP3zJdOA9z90MW
6RyKjNpJOLctjxIBdp5XN/lu0nb9hhs7cA57qvKoqv3kVGK23jcute8KUqGX2yNOr641lbvGVGKf
5zR9Kycxw3/EDLw/hspwstsRW8N/aYVITOtRsW2R7IM0rSY5IhJeRYhIfvWdHiZvAMUxoduI83G1
uKk9N3j0a/ASQhjtFAsrX7Z7hVwNYHty86hg/QlxuJ7uA8mLuzywTRm7xnP3o0sVKi08hXfKxmsZ
E/fWBuj9VQhbvvYSWjoHBLSYByR7c+1OHhhPACqBcv/O6ezkqRyzbF9WKtAHTeryq6XBCYsYBh+S
2FzUJVypDgJ3mL8AHe1Rt3M1OOuKHCH5AS29xhAgZVVEshT8WGmI1uzMGg54u22YWRmE6Q7Qe3LA
XlZmUpCQ+mCF9xpo19ArW4hcx7JHpXP0vuQD5pMsv5TzKxf5lLnrtLfwQQ1fx4Yb7KAEUodqqBkm
w5OohoH2a+Pa487pwR/wE4sfRq6Tb6WYilvH69NDJ+rhuclKGiegVx1Hw7vYRjR/CIo3Ukoqok9I
rJJnyyWQYnjEn3bcLdy9KIM5Ki7RTpeKqrMHj7eLhmyUpzE1NAJlXhzGgMDwUGNusYL5p6N58g+c
WmZXE4vt8C8FMMxQkED8pNCvlB8zrwd3HHupBwRMoVarbUv9TmU1HrtEsS9Yf8hZVA1F9viAWWSP
G45XxzLtLhF2Q+LK5KAkeUUqH4tuNPsaDvtbVNlh5RYDkSjWtd0PjA/3m/ZRn51HR8UIDm2e21GT
G5GVwFTYBCpER01xIOj0jOuTI+g+8oDd0oCe07q3GLvuI/KJ+K8Odb64xoFz5xV1c0TBcXgIJG2P
uRA0qmjaHMykffBQybRXJbPu08YikSg66x4bU+eIcKgZ6HKjH1q/EY9ZnlsvIPm2b10GWEZvugqu
lOYxlRKVVPBtYiwN2cF2K31Z1vvbHCjdvUGXPLoa+WjUEUPsCCzrys30rQxa/zuiplQW89SUt9Kp
grtu4D0OTnm/N5PV/Ua8NjB0Cc8eC4ewhxks4T1B7fxLW9flD/B2nRC8qGI3IapsX6YFfeI2c568
vEA+5kjyPxMSmIFEl/650/yZFW2+axI3O9S+qm+TiTgv1Gms34LW8mUwJXDJIHCYvcJMcx9ktffQ
SQc5Iq7T/wDrlvz1ep+c8IPNzlaiuUlz4T6jWBAcgnma3lwNzyw3xP09sGr6Ds25s/M7Jfa4iqqQ
FdOQO1Dv+K9KdMUdG6r5LUExNsHFWjW85APy6Zuh6v5imUcAJrTG8kee6eZpyDisS3i75JkXNlSp
YwlQXKiLBKXDAJQsG2zVRtKdC7D8GCaDqFA4qhtArDyiUfdy3Oo+xVn9vlNFcF+VVn87FS7Zwbpp
vbUG+TUjBC9tOEPyilLgyMu4pF5/QtpTj5xamXoQHnF/jHswRt5gwazR1+vmpmhLHaeaDY+4tEjD
CjzI/JBZNoqeknxxbABqKoOUW5/W/gGI5TKatHSeqsHIOySR0YOWFCtXXtNbOC5AV6/85D4jE25I
oGM4eJ3PHgsiirfESBdyPa6GXeKObBcoa4ixONMfg0s9rCAekvEMCsVHZergcexsGhfEclGuN/W0
Q/sFv0Waey+oW5vLdUy3Y5w4t3kPK3+IfA14fIfA/uZnHRxKEuF3QUDIja+5czPILiV4eUjUJFWS
PBSZXapQKt/gbkU4cZOZKrYc5j6zERkHO4Jy+kPWe/w+ULZ9QdWPu6zT/a4WbvJQpyy7t7iV7ee8
935bGa1DlLKB5cbk4D7YyopdBKyFEFfmjx42nPcDjuV/tD3JACpiEMTBxO5u2IRaMSAf8DGKRpm7
BFu9Jwk8Xly1VvGkrYC4cYpdFeb4DhzgYTpQj/IDEZV/oO7UPqFc4b6SHMxFWbB5l7tNf5gULpVM
WxK49ZmFbbuTNn/6xriPGUDuUdv3/HlC/h9g1wnNWOzWQb4hAV05Zy/9hwRoEpYIAp67LCM9fcPd
YIjOdP28uvbwxYmYjo6tU6A+z1wgEKI+Ver3kG9cM6+ctpc2NI0C8GQZPLtDP8TUH1Ev9JO477a4
jStlgqURra6JjSyooD2DiXby0/TBM1vu3pVHLy1orWpsVygLdeDgHss+TiAbtbC1By/ujudZu4Gx
ID7jtnXqZ/bWlNnP6+9ypUC4dJ5lbYurBWQHngrLPSEr+2sh5C3uCmQYTPS1FfnGT1jpM2RRtPIR
HA3vVqrOKNLEUBJElN8D5X39R6x0mqX9DPXZAGdDBAZl2GmOBCon63td+9FsJ7vrn7D29S9v5l3d
aqoHpOykl3CJCudHCi9AV6iH0R623GEriAV7GajcWwDOqwH3FJ0Iyx0OUEWUxuUb/+5FiLTEdnXa
KgjhK39QDiKL0StsDTSlrtqz1IBBN2GBAxKzMB3Jz3k97WXCcmZJUCO9RJ19hmla9Uj3JqFD5rDY
kpOu9dpl2Vn7Y+W3qJgJD3HuNU1OVaaOeW33sT16JvQyFHM+9eaXnrSyLKjXjNA95OAzT8ODBFC9
KDcC7le61dKEVvadnU82yvOteKlc3BIzjbjGz+nb7aUDzda+NTkWv5TQu9jKvnIX4TTWFlNyZVJa
piTXqcotCZTOSfv9zsImXUOjf73N//39H/TRpcu8sgX26Kg33uRKo4SCYvccp6YYxjB1BvaPryT/
MgcCGapSqvJ+7qoMJ0Y53SBBnmc74UIdIQnR2NOO1m9T4hI/hX4N4T9QW6R63AqMWJl4loZ14uS2
KWRPQRxBxEgRZZgcJugrOPnc7eW/s8W7eaclpMFFv++cBNKebpMCUK/GArajzSyz0dhrv2FRfS4T
4pZFX7PTXNtRPd5UyEDXHsURZGMvsvYBi8EqbEZAM6UEFPUk9IvfMnhMpjaU1kYbrXTEpY9Q5p6P
IGHjnpSHUkZO5TFry43lcWWALqMjvQzOuBmY4lOePuu6j8bgYdLVxtSy9sUvs9u7lztoTT1r5DMm
r+EJBuonF5Wu6yNo7dGXd/Hu0WUJunjSo5KWjP5XWMtBgyrjzz360lTvHk176o2m6cgJ52aEQgPC
kSnnx/VnrzX35ee8e7Zukffh2QRnwn4MkfyBkGP0ms9Fv9lLY9lAuwSnfHQUVPABhIwblCqy4aUS
Wy907esvllZk4WbaINT7hFJBWHL0cee75htts7LmLR1lIIJCUSN694RtPWjLLgKj5nJ4RXziqWbV
X1VsInzWOs9iwCaoTkyu7wCBIH5A4xGJcmvz/dFU4AX433/f7+xlqBci0PwEdW23/x9nV9Ycqeu1
P5FVooJ6q72lzTYzSWYyN9asLiiuqPjp38e5yo9/29bbt0kVtMA5wOFZ8GRUnnxcj57IgFtomcVl
vpHULs3E0tH/nJgV9w2VkrMFtlEILtYQ2iT95hr+4f+/UpcOtNjNRirK2mqsM95Lw8l7YfPjVG3t
f2vDpEWvTGpX1qy1zl0dtmyxrf+WNyxoKnZDSl5+vRbDYCe6Hkp2ClBh4e/gB7oXMT3gbPva4g3k
xjnQgrkSZYk6FYI58cqw92fIfP3253gjw10Kh+UT7P8uJdRy57yBdvbZFG+qQUHrJPIDhWU5XpA2
PmBtGrRw7gtjgga6b53LwcYbabKr2vTQyl+4oN74Edre66Bc0Xg+eD5xj/NT8uLnyVNa/IXpV9i4
mzada8GgxXNnCzm0oOze1QbH2dgZ7LPvZ805td3mlYvS+pSWkGAOlAvbNGCBxr2Rp3hvEwLVHNTh
AQ3jHErQc26O9yDAkLuKQ03RADo6bJenrADB4AD6NhQzsGFug7Jk3+xAdklCWcv6voAUQhHIse7u
oTlSPeYD4aFXUfoZZWy2d8dBhYXVp2844EjUM8EwHoOGp/2dM3G+gxtxTwMyWvIMjOyAEarEWbqp
J094fkQ9VpbOiVZp/8ZgM79xTVpZXzonkaQexONJbuEhhwM4yQ9S9CAjjt8qgBLbod2od6zMjU5K
JDb0oeArVEdte2pQnc3BbACMdGMFX8rkCJJ/JhUf9lPU+qwBktR1RGv8aFscportrifAtaa1HGXP
0+ShhA16fALvdRrMWzIIayOi5aY+y3jMQCmIUv4dyhA7By+lvfP1+q9ea1zLSU05pomEbnEUO5D8
yLJ97b4wuqWhuda6lpOGefbxpl7M536IjMnfGfIthXzj9Z/+7/KjX4qWydTSEeQZVZZ5s3eX2RzW
WDnIywcGt4h96UKEkvK+jvzSR+GYezjZhF7cNvsSho2hBRPVR+n3/qFOFZiL1Ni0CEOyvfSTtPzV
2MDcN/lonudk/l7wHJyQxjwaeCPeWMBrI6qlLgsIb7tykIJhdLvvsi9g/uzq7s/1EV1Zwjo5kVAz
TqrluFa64tTY9g/a1X9va1o7f0DHo3WtrLPOEGwN4/SZyK0RWfvR2sHDS0TvGANGJDYnFUBnERYh
k7+xH63seK4W1HLwOjjRLMcmt3oD2P8VRsbH3IMoVQ5S+fWhWZlSnbIpW5MJB3Cgs7ScoMsfwIII
Jr5FhVtJ2zpfMy4Y0LiwDzqr5mcxO/va+hW3i3sW2xvZxuSujZIW5jmQ4akHJNHZc7+03nfe+VBo
bUOaybvrQ7T2EVqkx3a5MGIsKB80vPlBQVM7ZcI04x1stVBrybkkeOtxp5/Xu1ubES2K+7nuvL7P
zTOswyOTU5jnTCfG36+3vrZgtRAmBhD7XlngUuQMgaDfibPR8MrP1pmbDsDk0InqyFlN1D3gxSWi
3fSctsaWQNFaB3oQG7CpyMrKPGfecJozuZgueU8ZIYfrI7MyzTptk+YznLWrGXJ7Q/Uw4DQVNMT+
UnW4zNn5T5dZtx1ldPam6Bn30xQx0UOHYp/WxYObu8dZtXaQ+saZQQjl+getDdjy9w/HDSXzQXBq
zGdYUcBEyKTxwTd8d0+L0jne1oW2gad5ZfE57pOoKsaz4TpfiyH+nrFbmIDYY5kW2qU/kpKmyQj3
2vqMwtsOzLNXAJE3cp+9RPCFDVP3AcArcmXmTYzk54A4k3TGcMiAV9znfQ+GxwhwYBXMxZT/cLuJ
RLgV168Ep2PIuLTJEfy7rAxQMZK7GvpWdZgOFeoMANefpkr4PnSCIQEXwgqUPBhlooC/NFK8VpRG
/8Rtx/wqPCt9m2c6/0kyWR1sOYyfwBy2zpQAp5Rb9QCbeguAu3lQ4+/rE7ayyHUEfTsWwJXGdnP2
WgWvxbJ/4Ln3TP3+kI/DX9dON/pZgvLCyFItZ/aW7aYAmTTnqTLe4xLQnqG9S6fiuSz9kNXTt9Fx
N2ZxJaPpoHqAIQG8qeMWJDdrB0JUEpBiS2R8rW09W45Tg6RA27M/SzhPeibcGeFLf30uVuJTx9Sr
0imhxgCxAdD79nbcfZ+K8WBm0Kf7/7fvQX9ES5gpSOgW8Jsi4kCFiebsymSfus/XG780MkvjywL7
kFwMMmRJx4o2Gix+n1s5PK3Ir9ua1o89PtRzIEgP9wkblrDumxI3Eb4BI/zvb86gwVvmsGEEq5QF
3vTYJK/Xf/GlI8gyGMsgfRiMaRxMDu1FdrYG9la2SRFQCZqYADDPHNst2dO1IdeyISgRblaB4xYZ
cRGyDIStcYGHXP+Etca1gMWLtnCNHi/CHWz+gtQgf2Uu9tfbXuqJejJYhkc70VTA0BbSgN4pRLjC
mdNHhxtHMP7uhbQfIcG1k1Z3qBN2w6a0dKcF7VBzJzcaoF7q+sGDVXti/+VAul7/lktBi8b1Y44f
A5loEiiJwcsOjyZu6ALjYow3qiLpChVGTdvRrLwyojaGRAAWAzLSsPHbV5apfsJxQEpXkIigZwIE
YwmcC/lLO/BVthboWvta4OamKazSbCtYhzxWbhNM4IF6n015W8rR5SeUckAzgIViBIJDFpjK/U3B
/ro+rWs/XYvgklJ7Np0cikh5jVcrCkQTMGV54IHYcMhgDHG9G7Is+Quh8D8nmiybcmHi/RpP/lBs
K7Hng3aZJUcn88Rx7AU0+n01RkZlWSB2EP5ESZmjjmeY+e76b1iJdP3QI2VV2T1C8twb5ed8QUdW
/cttTWuBXqSgk3AGHXpiTgKAmzE0gC/fWL2XjhRL5Glh7chh8rMRsBKVJcAng0ntzM/Z9M7UF5pB
aRV+HRs9rcS4LkBRZP3UU8+BepjTTqiVg5tsNiAjw8z8tmdeT/c9KmZgEk1lOWefQnTYLIMJiDvW
vdji8/WpWPsGbX8G9CbtRIUtCSxiXJS+zkCiknErC67MhS4/wYQ5k8bpoYKWW9UhUaQ7pHipPhWF
00BLEea0O4CQs7sC9+Lft33Q8qEf9thRpmYhenxQ7exHUDzmBcY+jRtBsfZBS7B8aJ22PFZTjMc7
oxAPynQiDl6WmjgwyTDNNQBjlZ0kG52tzY22kWdNYhSxCWF9p5h8hH/ymLvZPcmTWwqBCBX99A2l
S1n4Lr4mjosjTmn3ZtdCIuDGDKKfuKd+JFNtLY6UFZxjfe8AqPnptlnWghzP7yMZPcChGkj2O64K
pfri01vewDAu+onbA4Ibh/gZUTcXewtmCbkYdjPfUMZa2UN0Eqvbz31dFhAdbMpjYX2W/h88kXT5
1o9fa16LaOXFjUt9/Hgrv8NT3icGuQi1eDOXLzeNvaNt3xPpW+YArxW1pjwyxt4UaslBZXYbdbQl
li7sfY4WwVWqoJRYmQSbG4QHRtepAy/dOmOuxJSjBTDYBnGszNqN3LR4Kmc7DuBdHJYLP/z66Fws
+C+LR4taZXhd5xepiNgE/RsX3lKPeC6a4RqMTaJzbD/ocFyMoM41QSzDSl7LtPWeikJO965blk+s
7/J9S2DksLFNrSwIHeCqcIuZABh3okpVNICn5q+pNp/zwX00Oapj1z97rZMlYX5IjG1Z4OGRdDRq
SniTJ0+T+pyVHvTZv11vf23erP+2n7AU0tfYACPTWErzv0fe7Vw49F1vfeXXO9qBxF3Kj7jQONDV
ZkEJPR0PAApAvgPDohsDtLaqtYzloTLMksR3op7OYUZ2Y721Taz8eF3Igs4s5W2DH8/YrnTeGw5F
t5/V1ov9WuvaxEKzdig5ZGwiwX467WtlgdrVfOZ0A9OwMiy6kgWMyb2kiWMWQQoLr8XlUAdAQW3s
Emu/ffn7h0VJBZ7QUmsZmbEMZHxvQPFaej8aOmykqpVVqbt+IZjBQbFzHANYGXLHDkn1mJRbS2bJ
2BcSoU4Bx1BD/bhRVkQqsI+c+ifkzsA69kHzMRnU8WPZb2xJy2Re6knLWSbYLkYLvl7kg+gD9QyQ
vF8oeGEDdHic7Ednbr2DrQ2YFsZNmzXmiIQUUVDZmxGaRrCj2jlyLvfXI3ltPWmR7PEin5oUX2KK
FCZvX9JsIwGtTYYWv7UqkhTFfRYNsJ6/86sG9CBVqv1cNEDdQ70RpEzKN75iZT50fD/vYlTLaQUs
Nh6nDzHjUAISwL+qGg+ThZtbWTAkHj+lc+o/Xx+4y9/netrAAYc8ElWUJOqKE5HiKJzkVLc/y1J+
4fVGPF6eHFeXsk3onJG+BgC87TMTJJ34oZ3F1ivoytLSuQrSkszEfdKNaqMPuoqdYsi1O3TrrLyi
pOjpdAWP2y0f8XYRuQiMvqiC1jzWQC2NCYQ7LSNInCc/b0Hg3kKDrp0krGUYP6Sv3GZO7MDsL7Iy
MOHcn9n8s4YX6tQ8mPmb3f0yvWeRfTWbpwnnr45+7nHZvb4Y/sHBLyQEnddQiAmUMwFPl9rqw7Qt
3xghAQeBBU7LyQkvnQEz+rupTY8A2PyZvHncpQN7MdPkLiP0INt2Txr3NqFETyc/OL00wBtrSBRn
MJVWjvjEs+rOBSbp+udeXpeeTn0YzAlyF1zQKCVmFPf2CUjn19ua1tJG6Zs9TWMXL7R1G+ZTHrj1
FvlkZXfTOQ4jNMnSpuxJVMDSJPey0Gjv6cAD6PtunFn+qT1dWAY606EH5bimSHVR7tjTQ9p2/Agx
aqhh9jHEAUDqD1XdGqcW7wdV0LSkOhmwUX2CkpxzIiObdkkLzSuwLNs0LHLwdAHm9QARVuNff4Yn
4Oz6Gfw5UvOL8Ij5NuOh6ScjBlQVxqpPvrWNP0fWlKXvNuyXPmVgnE9B31jjPeTb2AEoaeMxIa4B
AYU4e6hLlr/EOYPE9yQ8KP7dNIO6P59fZnMFm9U+MvwGUmxZ5CfOn+tNr9CHPJ0x0TsuygWyrKOi
aobfsXCMQwLxi9Nkut0vMPvp46QKKkKVVekz9PamIUC9KX4GuH08jp0EXe36L1lJnjrphAxOlwM9
gtXfVYAD2fyt7NkXj9hbBeu1DrSjWGFKzxGtRyPQT8KknkIh5rA3Pl//+Zc3L/ys/2bKnnY+gLcK
MqfCsB86XjsQ44Hk0nM10OG1cNoC79oSkqC3dWf9tzujVEVOAG+M4qKXB9RH7zoBscKJTc8AXz46
Y7NxOl55EflXHv6wA8CX2h996PxEXNrQ2UugCvRIC27tWlF3ULTvKACbDkj9bjVAUcSkQ7q1BVzO
Lq4uzx+3OatmGpuRAy+jsK2tk1XBPY+o6tfUbeEo1zrRBrLIq8YYeUsiHn+VQLnmxScHb+md9ev6
RK2tOi37ztyF+gaETSLs22+ZYSnsX/5s1pAko+5toaMTWSDMIYou53WkUvWWJVBWn4c0D+00IRs9
rGxPOp0FeD274ZNjRYZNHwta/4bn45ZW9+UZ8Mwloj6ssJj6jcmzcoyarvpVQncyqODHCFEK69to
1p+uT8PaB2jBz9MWb21uOkDkK3nKVHWYQSW93vRKhOiOWETOxhjbsKuCm9RBZuDfM/c+VVMoM1RR
xizEy3lgs63hWllQujvWXA1xldo55HJFdW8L9dwL52cSF1snnbXp0BIZUD6m6JPajuJE+cCUmKCn
TWXl771lny3m1ul31wfu8hXD1WGUohAphJNnFokS5uSDFT/0kK/1/WGf0QSKV1P6nY31z+udXf4s
V39qdT0ns8wW7msuu7O7F0j57k34PxfTbYKYrv7cOk5dDWA6bvo1INNWVx7F8OoPd6XbbNz0L3+B
p5tPlYwVHS2hPDjPj6J6cFT1OZXsRGJ7Yz7WYkS/f0GDC/KrAFCz+Ctzn6txqx58eaI9U8uByqwg
MeZUVqSq8VAo4ydEDaAgNHr3PQQx7bn+zgy+Mc+XPwJQrP9mEzxXOR2TqRPJbH5w4O4SkKnbuDz+
s23938MoxCz+2zh0VCCRDo3tKJmt5ktjTd6zbXPvOe+96RUmlHTny7n9m9Q13WXMF0G/KPv2vDAy
PJ4wSIaYhkN2bu8m+xEu24fKLuuDxS0fPoYlan6uFCdjtMFHrR3vk0VHdYZk1bib+sY7QtoXwlxJ
Jx/KyoUk2cC2NNovH15cnUwggPQ3eUHHyMtQDkb48eYZvr7y3WNifJzqGK9LvSiP10PxcgZzdXIB
MZy2JBCkjmo/ORVjv7OAnsG17bbWtUyvSsix2BkUgIyx/EQb+Ggl/gMv2/fbml8+6sNuVfPGKxjp
8eyDgl5dl7tk+Fb2WwaUa0OzrOoPrcP3sxzhYaiipOl4ADm7J3tyfsGtqdzYrC4lERcUPy0UDTfm
LhsN+5w1P5nkgXBdyJkUu8TaAlJf+gT0oNeC52HACyV2CTjtzqCIOXULf7TMPIjC3aqVX1quSxda
GA6dOZiAb9pn0fMocx89dmcBsg07j6CNN2J9rY/l7x9mIk4Y1o9J7TN0sysQeDgfd64o+GfFoPhX
DaAtDYOxhbRdGzRt0fZzW9HeI1XU1tVZSrn3B/ZgjFuJa2XW9SJxYUH+h5tQofBaqwnjwk/uZzju
7DFX6qiqqtiI7LV+tOXLGfBwcDC3zrJB0RD2bC/KM5671MjuTaAGrkfg2sxoBxRWogQK0Xf7PCZU
BbiE3ME25LfZu0c5Nl/dvD1c72dtTqz/rgBWSDXIGZy3pJZ/LNMKS57/GIfux23Na7utMmoHVDTc
d2uInXupQmX1ISO/rzd+aRdcIkQLc5E2HHyJSUTmNJx5lZ6MJN5db3plWPS3vGb0eUVNDL+Z9u9G
YqrQ5fN73I1bj0lrHWjRDRPSJu54Z0b2gApP/bnv+iB3N+psa41rYc18u2I5taeIJI8WZFYhj3co
NouWK0tTLwDDlyLN1VxVEeRs5QnVAPMzVCire8I7Z2dnfnHwqszZAkKuRJteDs6BM+GTRb3z7I+/
O8u6t3KeARFmv7vxXG/c/NY60ULatmTWNe7UovApDrUy/SBlRQR3i18UZeHrS2plteqlXpBImr4b
AJeDaMIj4cOLyMiGjvnafGtBXHgdpRXkAs9ZygLoswa8NIOZfrn+wy9W5BFnetkWwnW4LZHBjAy4
8zTM4mfHkcfEM39D1jZsC3J2Z7mPffVTFVv4gbUZ0WLbz3iewDpgjnL6c7SsHVRIgzYvThZ93fiq
JZPqx1x8lV7WtfDGVzgKadyYoWDvG0NygotM8wLBefkIUlf7RcwGOUN61j42PjNfJjFboLFb5ptp
iOJZTuYWEHoJ+ks/RUsG0CttuxnFh6hPp5DCnSJjYzC2YwBx4gcS/5H+RlpbGVW9/OgWWW6JaiRn
e5gFOMRsz+z+NVbj19itt7xd1zpZ/v7hUAG8Mk0nB8yjXmaK4jLA/Kd8bOkRrI1y1+NBo9n4nJV1
r5eMIb5seRlAFhGJrRFUgGGn7OTdov0Np+xliWhpoevczmpMQs7gpUDvE0/nv4WAlGgi2vLX9WW4
khX+p6IKNx0lpbDPbdX8buGoVJv+5+tNL5fBS6tKywpGC1Z6Wpewb66nInDG5fnMDPEC8+T28SdS
efBlGf7YA3++3t/KvqAXUVlpq6qL1bw4U7sMCsByCj3vqbNraGN/va0PLS1QURjgwHP/PLpqF0sK
D6kssNjfbPQD6GYerveysq70UuPo0soUcH4/5858ZySiCHC6+wr9aS+83sG/F7ULc6OXGid4m0/l
SGGoNU0m2aU1Kmh5Z4nXNE5nmFELwwl6W8p6J1CTxOVapE8yJfbzBNNEHrhVCx1S2tBzBd24yI8F
/eIzRltw8Ln47rqSPyV+XOQhU5D6FXj+iWAUDiLE9d+/smp1rZjREkZJh96E4XH+UKT9zubtRkyv
Na2tWtC3CGXmAG6wYvIp4yQ/dGmebQC+11rXzqNe3pMRhnmwgoMM+10v3fERSgbxRgSsZD69yOuU
dd125tRHFSRmPVWOkIpKHpKUvNgw/dlYO2ufoKXXePDLsetB0geJo39UqcMAVM63doi1pb/8/UPy
5moinTdBYVJa/l3ixS94cDkns3y9vnD+7TSXFv7yVR/ab2EfaFhQHQeWuzJPTVGmuwy6JAci3L+k
TbKDwWty4K2EC1he2HepqJ2TM8UGLAma39zJ4l3i8xzCOEP7ifq1/VJBjXgjY17eh6n+FmPyioOO
107nqh4AHEwyaOE3L+XkfAJvZZdD3H4nRpw+r4/F2lBrucxfjJc6V1VR1dn3fc5+j2V9qtx64xJw
eTFSvUbYqGwAfcUyz7gU3yeQgfHfAM+C2d/Wc8nl30/1OiFJqgZSwbN99iBt8gNq6uLcQSPzbI/L
Q/n1MVr7CO0mAwv6ApSMsYtK457l1SeT3ENR5QgBoI1ourxpUV+LpqTLiswqGFjGSp0k+4JCXpiZ
Hp6Vyp07DMfbPkOLKtnNgoMvbZ0zsLhw3SNnfBWkmIvh7LZqY29cmw8ttGgGyswYw0Nz7obnzu6O
pi8OouSH699wOe9QXVLI8uSIwqlU52GgOIbzqKva/fWm1yZBy/nCm9PUJx2cG2C/3HH6i3Xwq4bs
8p9SsSKUjvd6vaOVfZf6Wv5XEEMuwZSsIut7/206sPNhupNHAF5wfPzJXpwv7Cl5Nu/jyDp9KR7S
1y0h2bW50WK9m6UxKIF+jfKl8ZuQe/Cu2zJPXZkZXYwns9yJu1Uno0Tm73yk78TY0mxba1q7mUjf
TURio8TSQkpjZtlnj92oQkb1CjmgRWZOUoAJulyW+5SQv8VcQz/dlRvLaiV5eFps562ZerlRjmcK
nspjHtvzZ5NztRNqtr8miqmNHLLWzzLpH/a0YVBuZWRtA/NXHvkFlL5hNg2t8INIjY3iwcr68bTY
Nku7tEyVYx7aLnTK8q2165c8h0bI9cBY2ZepLp/jTz6svqTAqcIZvsVODvWAvxQOSFk8PzYwpDcs
2MkyeR5hrBMy0Dcnj4auMQS9WYNzCYPZjIfQtLot2egoyQQI9AnmXXWU8PHcMvsYz9PGqlgbSi0U
SdH1duXjhAOLpidBy2czMfZWZt9U8aT6e2/iJHibk7OMRC/y0CX2qyrnCtT+raWwkix1GjkXPtwn
4hLRrgAAu0dR9eTbMSyMUviNJLvr62FlkHQ6OeBksLitAJhSQv4GQTJq7PlJ9cUW9XUlr+hSOgPM
aInlGDiH583BLtqA5jcBSF2f6rTyClXzuZlbGQFa8wt5MSp94zWx7TbsJd83vfpkJ/1LK8ihKjdd
ytYGTAtQyMkPTl2CN+HN1R5SrveqK0/M2TrMrY2X/d8Uk+cJvGJxoYtqGFz2vitDw5e3iDgvA6Zt
v8Nk2/Ooehmp/KsAdIe5v6xhI5AvFyGozjVPOIcdAcPGx+sRL3CqqLOf2OrNkPkz+dU5ffpkjmx8
tZsBimCpNW30exHyt3yUFuYDgYBMOrd11PAOBgpPWf8IUwlUj6FHYZKD7cyPWV2cKxQN+uqJxLfV
8qiOkFAG6eHRUsPXcOryII2DugnnYtjDMCSoZzi7jhvFqZU8oFPTM0DJinQWVdRNrvmawAV8N1DD
/iXKDmrFeWKERDRb0iwry1unqs8x6mC2dOtoHiNHZCFL+sDr5o3JWmud/Xd1NxaqamppvZ++5k4V
Jqi2+ZtH/KWV/71yUp2nLvF+DS8NbG3YnukPAxK6i50l+wuHo3xnzWW6MSFrX6GlgAI26tZUIu+M
lg/FUAHRiQziPvHGfW4lBehU9Wyo4YXSZCKaje7O7KcDt62N94O1prUEYCeQUa0Ku4x8lJkGUb0P
bnYDshJhyLQDN8/IxNICeVECGnIYZ29nWizAVYXcJzPcvwbXOE6zT/fQS7mF/LL0qYU+jfE4P0Ik
ICKFYcM+Xv7tshwKm4O9BSVZWVI6Iz0uVS8soF6iqgc+oqkOhfvQT945ZvbGgWxlMemEdDtPgQhQ
ZAQx4HPjJ0Hsnxjd0nFaqXPQJaV8OLDSGYoW3O7KyBDfpw6ip1SGjmOEefvqWvToWRsRsbKudFq6
LKCY1xY++qEkVG1x5zF7o5D37yX2QlTTZeA+fAO8bCazh39f5Duy30li5qGf2jZ8GgnY4RW0woI4
76YHt3HtEwSV4sNUJM5X2Gv10OwbWQDvc1iGdUkZCFJaf4s87iDCChb7mDnqS5wl9rtvEfuTEkV/
D1svCb25UuyhpAQ3iIzDuwFeaodxmPLFf694RRG2e75++lqbHy2TdBV1cxSjZBTzQgE0lB4a2oWx
M767HShdnMCxfrpFVRzRoktQDbOdlZOaoQ0CilAbQ2m6P5V5tbv+KSu7lE599xrk8zJOZWQusolt
BFJBAEOVXVI81JW1cQFbW2daklGwB5GGQCd9996nhzrbgvms/Xotk7h9K3OojEmYFIe2+Yf6ElCM
IrBQp9vaWVd+u86BB1MV6sZjNka5Dy+QxjPf+m7e3zT4OgM+m0tST0ThJCxheTlOeR4QGEjB4nEe
AjjzPXCRvVzv6tI5zzOprkGgCoUlCjRJRDzKYG7vw/4tyef97MAdK6udY1rLdo8SmL/r2+nteqeX
xm7pVJuexsZj9OhB2hAk3+9dmfwmmbO73vSl/Ium9WlBs1XpzKYVWbL6aULq8JNfV+Uzk6o6Xu9h
5cfrk+PGOPAUcIiNUh8OarAKeFL2vDEbl9bt8uuXv39IjoLMpDWVR6IRLG7m5DvQuBNoXwEHPLL2
Cf/ZyFRrw6Sd3BLSQMMLnUUTIbDWYz4PClaOIUm6emMm1sZJS/TwBG08ApwaCN3Zq6viQxtPNw7T
0uWHYfJV1seUzBOOtL/nqYHZz7tnVKHsHhJabeSmtRHSbm51L8B486Gy4NrwmWGk7sKhK5s7eMhu
vcZdOo0ss60d31wDG5Zfo4vUYO7JqwdkbzsuqhOphDr7VVfchtykOn+/M5vKNLzSicopdt9GKNgd
Y/iRngdBk6/Xw+Ii2mT5Gi2oqVXWfaEqEmWjmdzBT7wPS3hHfOVwHgYQo/ZDc2qtO946yd0EF9sQ
5+Hy/XrnKyOpwzpBCcskq0GGyw3/L6cDSukwqStI+jmryMY5fiU2dVwnHqwtZbUwePZdyo5tFat9
1/bpbhgVsIqQSPhKPCP9c/2DLl6DMZo67z8xfTzTwP8r6r2RfqGsr88zURAlJ1l3xhVZvZKWvSu/
Bd9uUCY01KQL8BCMot1PRVqB43f9h6yEwT/m44dQ8woOl/jZayIKM0XTN3Y0FWE+bgTZ2phqOYL3
fdk2ZABF0/5rGDIc4Bq++JZL9sOO8/31T1jZ4nSZgCLvoeNhx0DVifzZb7hxB4B8aOHATC1nX7YF
RMOG96mMxcbdaW3MtNSRs041oKKRyENW2ufCiwN4VZdQwZfyxi601AFzZQ+OI8MMWYhTLj4NoDwm
X64P19qcaIeyWUjqznBujwYJEwMO7+m221l99aNjYg9piC3ZzrWY1fIFoZPnFDIzIeF2zuBspbrp
aCqxa9W36x+yMg06FpSZlsLaTUygs4wvZgzfOaN47wq2sXb/QX30mwxC9B8P40NoJByS5dAfwJP7
AJtLQOlA3y1dFrZ9rILShMG8mZQcQFHLvseTMd4NC0bzRwogcheAtVgdmzx1blsQuiLCqEZnThmB
4zM822Eh3extiAoHU1Xftufq6FGprJIZzORRXgyhNeEa5XSHzmJvshSPo9F1Gwln5dig40Z7WxSJ
oDESziAiCFsWuz6fbvPwQ3j/9+AwDrLyKIT8QYNKwk4YgVN3J4npqqxbKr7LqtCC3+eJ75LKnKET
wSGmgv0h3zqSrESmTvNvUHh3vYyb0QgMPs3h9ju8YtfdT50HO+2NZb0WNVr4O43BRGUDDdaqJhzt
Q5zD2ntrla5ta5YW9BlAUZ3TgB9L5qQ9S6/y0zBtWiMJ2ZD5kSFVdvDt3oWsPS2OYnZAWvLAcBh7
1wjhEXrjNUEHkdqyockgUjOq6jffLsKWHA12C8ACS0BXBTAdGM3kcFiLOm4FOXx6ifNC+42a38oi
0KGgMOabk94T+OUjn/e0ZlU4SShJFYK2ocRz4Dll0xba/XKOdvQXhlENFV5HUhVBq7cIxi6zA7FA
fHoY/bIcyq3XM/XlmHf0xwYf5igNDNMZsOKDGcANLA2k72yc21YWtO7o2OZ50cPYClslPMAH971n
FO8KN56sdSgrzCgbx/FwuMiltQep7iildVdOWyzUf88eFzYZHcraJ7xWtGdjlLrU+DO2EprFTouz
aJjYOIE2zqi+06mui0M3k+wABwfPgR98kkadDc2OwJYt8wLap/Qwklie657le7gXZHboxnheccpZ
wVXaEDL0xtrZGdMgkxDCrd1Dg1vuroct0Z3lMnlSGWeH0nXIfdpI9UNac/wNxIr5iytqI/B8kEWG
AqecxBj9U5p7XkA8a9r1bocyKHEq9VWIwoFVZ+Oc5sbww7msmyzkmStfhtlv9myU1s9KePmXDizV
Mzw968+yhzJcM83pnW1LmDkNNvTPk4K6exijew+Dm887i/nGCSoXYKyzsvABAnPdUJrZCF3hQh7G
iebdnsL3/SgyQxy7KkVCaWGTfa75ZP+YuXSTHezpuTzm0KvasCe4HDpUBwh7k0jqSvVzNEvUh7hr
sjDj9qI+kufh0HSfbgkd+i/RfjiEtIq0hNZ0ijqWpWEzgKpTlMP3642vfYO2F5SpbKq8R+N8QFou
v6v0t5v0J5+a++sdXA58+u8u+eHX44IGhQMAgyM5Wa9eMtXPdepOG4G/0riO1U1tvGqOc0qjng/Q
12ysOoRV2JYX+VrrS37+8NPzinTcQfHh/zg7syU5cW4LPxERQggEt0CONVfZVeW6ITwKkACJQQKe
/qzsK/95nM4IX3W3uzvJFBq29l77Wzdh0cMnipD3cp6v5N//Cxb+sOrJ6YX89uERCYRWA5QpRcWR
mqn6aX30/WZ99WHFXaahXr2sNU38pAIebiIyzHsS1+2+Z8laATTDw9TYEeEf6OZ3A52DtHN9+zB6
UEJbX8V7G3b0LrYoamqe0LxKQjakFYhGV8b+wil1jh1YUPOIYGc7wY5ZmNR20Zvwx1u4qtmUc30c
wAq7MoUubO/nxAEeIr0IG1YkqhP84DoZ72USLxlyZvnf5+ilB5wFdOWUOM/My3KjhF1z6Qcu6/si
+lL7I472f3kGOy96x56mAlf84rhOBrHOqyLJLjHLP90N2Hlpu9OwNJuxex57HKyVX+4NQYdl9I/j
c3YV9ZJwcJ4DvMLTn1gw5P38VU3xlYG5sAOd24OKjnZdb11xLMHZmkORivDeIj1NvWuxx6XXexaR
JsB4BWuMVt2J2bQax9wVz440+396sediXg5lp4LrSHxkOBnD/tZT98R9/7fPPlWhftskOhf4TRcj
Cwr3wK0KgyWPWDdmlPErX/7Pg8/O3UClHwWtJwL/hrgg5as8ClVksGbbh273bz/hbJ8TTV8Ma7Vg
/3cfvn732BGr4MrU+fOLZeduoP5YgUdI8O0V7/Zadi7latyAqXjtpnppeE4nw2/jPy6mXGLlA3jH
42lXjYB3427cbnuhC8ggeHUl4r/0Q842ILfMNSIeB+Oc9gsn30O4gAHT/vcX8Od9GpZz//sbYA83
IZuJKKWpyg8ojG46Rg/GIIeIxEzZXaNOXvoJZ4FEhCuxqfS63vgUHdEm8cXbxKN21zTteE09cJr2
///MZMnZQgbwuov0gIsRzpb9DCEfklgUBo7OB6V22MfG+/Cm+co7uZDtZufa3QEm6VUUA9VIPJ9/
LDiGEyD/prrc+MlgHkpYEmS+LcdMuHDDVCI34TRfO10vzLxzCRElqCJLhNhHwkjxHMViPRpeoBlh
MGQf1+5aN/WfYxx2LmawimtDFmQZPaSBUxP43+TCr8Q4F6bEuZYBEzqqIPRdb1jn7+B0D25hKU/x
zjVp7IVBOseGwFekEYGHm1m33snxh2cHEPnuZXGt4enS558FgEHnigJoW//GWPsRwePqHtRyoPbg
IPq90sm1E/DCOJ2LoaF5M66akQ9TvZIb1S7D0WoT3jAPZkF/3wQuPeL0579tZN1gJrcA/XLTdT+q
Os4NhXMNXET//umXxulsm2yrsRWkaxB9mOpYWP7WOQFT5qDaQI3zb/g8dt4BhLtb27I+5seeF6nz
H6bBwkXyWnh2YR2ci6xXmH1FuH8nx7q3W5+VT8nSfvv76Py5OAH/8f8de/SvsxIdhfGxK5nJ/L6k
+66BoEPw5Em4gX+osmwO8C7RWzQ5X6M1XXrjZ3ul5wFS37kxOSpX39PavEMu/kCGa1DPC6/8XEs9
iUG0ONXXmynKY1U+eY3+4uoazJj876N24fufa6nbflBtF/n0Bhn1BfwhkexoP8Kscly9K4+48BvO
lZMtJHuJEiZGF649RF73azJxtvBkR1p37fS98DPOLQwp8ci8Mg52eBP6u6aAvLYCPCQXjbi2ti/9
jNOjf1vbCZ/hb03L4tihHbVYmhRWaWmJzOG4XDMxuRBDRGcLvDN6gYxriWEazzbeSnIS3Rbri4Iv
hJo+/dMLPxdRLmrQ1UTxjGQdN7C8OrRCPbYuvnKcX/oJZ2FQLGTRdbFZbkgNKgZRkDyiU7d6Hhrw
5RK2mr3XcPn2999yIVD5f9JKEtvetC45lrp+pnGQVVEAoaBe3yM7JVk9hb/GbrySH7r0y85W+jrX
8HtPPPQaV21xw2MDR/bJWzaknAFjFpZ6n5X0/X+7LLNzgWUz1kqGHTzDmjZogPEHeMHSzywInv8+
dn+Mu4A4Ox88HXsBOqmL6qhLdJNXyLCj2XMWHAagKIx7Ff6O1k1UwVS2GH5EIUdgwdc6uhK1/Gk5
nR5/Npwgp4TagzfiESdwgpQ409Ay+OkUqn8ov+AB5wMYu8G4KYnEMZq7neuHOtcV/8wWe63y8acJ
cXrA2a0xcZKFjnr1EaXdcGvmcHoFsrg6AI2qh7Regu5mZgpWWX9/YadN4DwqPz3u9DV+238K51VF
bKw4IrH8EFJUq2PxDzmm00ef3tHvHx35Nqzh+ANrpso9iGZKi4KT7Um1swkAdDoZ0W7//iv+tFGf
HnW2i0KBGsDmxquOY4kk4vCFqvCwFteOgT9WxU4ff7aDTqDY0nLFpF7jeDOu6+ex9eKj4tGdJvUv
grpFVWPrlqX7GOqhRw0GG0ZT9O9//3X/1Vb/9JLObphFWYKj3s8JmrthwqpfAmRXejYBVv3DA6tH
+m3Kuq8xGII4YaujJe1O4Vq1tv49aSAOCILHKbS4Wy+36ADbBry7q3t9X67Niw92ZrK+84peERBf
mlBnW7WSXotOU79Ce3T/q6wSdP2ab38fhwuL+1wL6Zes1rGvEKXG/tGvktuGDDk4z29GR5u/P+LS
6jvbP+Ku5sY3eNPcU1spX3U8HUy4J8Uj4f+45M4lkIOnOitGVh39Ff2wzh0qfa3h94+aB8zUc/Gj
tpBW+sCdHIueZuAv5tBb7lxDc+1/KQL50YyfKOwF2lln4wJTbzbdROpfkMunh5/tJQtRcTwutTzK
Eidy364QPKM1HpaXc3cEAcpceUkXpti5gZNZCtjm0UEcu8k9dskEyl47X9kPL+wkwVm8n3jlyPok
kEAvlQNoVWhmrfFAACfGf+sBjM/xaoAz9mUb1uo4NFSnXTB/E7b/HsTD7u9z2Kf/xdl/2DDOLai4
33dyCIEQaBe/3JJpWB7GWOg9Og6HNTVoDFYpCWXzXceD6ffY9+1hKlbySpPewgXYCwxPRzR0vobc
a/coMnufA0DwX9To8XSmMX0IPb9Cg2pdvIp2VRiqoA5vB0HloW+jAjhjUr6GoUIhZOq7+BZNF+jZ
6n0n30D9X4MMHtF81yN7qW44afWGJXDyy0JJeQa2nQb8sa2SDlZJYOsoCZZLKyPoLdELpJ5azYet
6WkAAnuIqkpYKJiYAzRVEFTaE0ROW4iMqy4tVLmYVC2h2No2GPdt5JEDSDdqj8OR5QIOO6lDhyG2
U/iSZ92wqCPAGOELnTUqkd4ybNuliI+LC9j3OaIw52gm740uRPa7EV4g38eFefvFcfM9QV08B7x1
yMA8GzYCMgOYKoa471JWx21qQ+nlSD4VaIqLuMtM2/EergJV+aN1FH4EUTj3VdpUhL0AK27QBzbD
jk+Mfb4ItIclDHTogYZFBmqYRlMwi6cfjlX+10lMY5OFqDp/8pTR6L1afrq1T/COKWw1Jjc4SCG1
ZqmGe9aWn9DSUimRAm6xfBt6GK9W2kVFTjUZvxezsG9JPS8fcV36L23jy2cWdu228AV/n900KjhX
1TLvljXeaafm71G10C71YfmOQtbizENizCIzoYjbEDnOObTyEvL4ySUPqzRJplDpzchEuzlbZ+Ld
j3BVDjKLSQM7YRXxXHWC/KqEij7DILbL+2BRB3+Z3Vfl6/g2UXR59fFJG39J7E+vKpNNF0U2Z1AS
5kCF0s9B0XOaBaGLQShN3OsIDtUN3gt7Rjt2otMC9qMsHXqYWaGhsOXQwtbB0e+lOGDsw53f0uTZ
DHP0a0aR2KVMlSeBYNR+X+cAVMqEeN9At04evWRs8FONJz4Yo81uKNg0pLHX+DAcaQaQTSZXfQVo
ElVIoWP2TflkdCDiwi59QZFcpo2qE56TAqYPmYjrINxVIfjingyWKe1pZQ8ubOPnsXAh/ucwzmBZ
glIO9zQyp30BvlgjmN4xtoAW3vApLbk0qSDgemTAgvZ1alSBDy14sUGxuLqVDe1fmiTmt0Kq/rGO
kmjAooukv0lw41UwuPCGt0aO06+wR6EeRpe6zvnSxLfIaoUb6hulUnhjrtuyZssRtm8QOIEcD6mj
/6UeWlQybWMBs2jdu6BigCaNTY+1S8xW1rp5HBhOJdLikJh9I1JwKoqtScL5KHUQ3VGbBEdumJ+F
Noi2Mywm7jXp5oMGuTPVp+azgxqtv/Gp0t86RFypop19trxFitVrmtSXtb3DN42/IGjrttXChvtS
AKa8tnGXsanMk9HmMSzJk4l1R78b0XDPpmTcSV3JHQMhCq4xw4zW2cC65E73qsjxlcM3S/wXc+I9
qaKWW5UEydbrYaU0BWt9l8hStNnggum+HzUQ4bWbNrYjcKCHtLrY+3Xv0NhfWddu2ho908RU0SGW
ku4nXXa/SNOwt0HodR93oQLkyM50A7DceAIR8T4tax1+hvkeGqBnoPRTXhXTjkqzHqZlam5pYukJ
81xvEK+aPFS8POAy5PIoHNnbrBzyVw4eElVZgILFE0gz4P0Tb83otceYu+k2YAv5tIS1B2Ifib4o
7VoDPFvUpth65S6uoZ9hEDHyrQZiM41IXKVOe2jV6/W8DSaPvq6e5o82KdlX1vOm3vpLJJHYSOzw
Za796KkN/frRM0O7m2NbvI26XN4Kb+FZ7+oxLaIB22dA1O3qEndjmZJ7OIGL7SiI3hT+wB8178ot
I0v1HmHd39mx4PkQcX27wr8WFTBwy9qI0YeSw/kZkTMA0QYtvGMTkdveePyearugDTaR/tNIYBI1
8jG+jys+p9Wy9gevRVvH6vj7aGz0FeruwaW2jyFK8nUwvjRWODiXsbnPI+u1UY6fxnI5uO5QW7Y8
rR1neJvBtO05mzZjW1S5F4f2VVjWPBvRVE/eMCe7NQkIy7Tvk3QeJd6HbVoKk/CqeNbgTX9vgH63
qWHVsFd8Md9aU3p31vXiQBtcmaPAOSj0adsDqs94hNYpIm4qxrt73nXhB6N1eONj+L41QlZHzzrM
pGD2sFGF/iGew2ZDBGm2cLZPMP9P9jcj0AGZhGQ+wxTqtgiCix/zanu2R3Q1PQ1FnNwWiLS/oujb
7GHvSHGJHyr/J+375pNVobiPGEorEPUGH+hHn948iCE/DUUXQgI5LRHLfEDINiHMn0U6dgF55RU3
aYRscWa8NXlTaDBd84qUYJZXhteQIQTJTisp74qwhNAZzN4DpC4U8H0vPMB9t4RE3Iwfs/LYFpvk
vKEUMUIoVJnVMN/MjOlBeiPI1uHsNt8mnJH5MC6wN0Y4N6c9tEa7mUo0VhUw8zIMQAmv9s2POFm9
7TgH1W4dE1j2cKwna7ryC/dJmQ+T5J/L1tWgqBc6XxdS3S/I5ORexwia/d2biObp2xgYklmu7A/f
rmbclkMoH4ugIe+uN8Mdm7AP+cSuXqoCgBuyVla1yAp0snx0tA32c0kb6JE6f72dFyHSJWnarOm9
7nZcafIAiTnBQuhNly6mpXDTS3zcPJGKS5tpJU8sjqoMWZ5xI0tZ/wqiKbwBUMre97wy9wDpB9k6
+n6ResSU7iC1DGWezHG83DfVsO6asGJfvTnqH+MwkFtSsXCDHC4/iIWpTwz6zL1kxdLuOWvnJyRy
gi0tB7NBnCUROiHRU4ma5sSfPbTHCZbU6YDIC/ahAceohUG/HkmRTLuuKuqnKlolyS3YZF3mDE/u
DMRfLy5CX1sQ+DLj/ejtcVXBLUyuTZMPDMKqTEBot+Zj6PS7ZbIFoHXgHTYAa5KHdqTYBMPeTFmo
wUFKZVeRj6lJps+FP/uZTfruAWk21uV6CD1Qo6pS6g2IZM2uHgfYuExNTXCPp+vUbCcuo0MYN95e
szLzpirDoUrz1YePofPImHXamR3BD1KZhd68zWGr0oGEBFTnN6+fzUe3VuxJax7LdAF6PE7hWNQ9
VjEKOZZE4ZMwUfJ1Non6ORdlm5c4AMsMrcrrdkX48z4NySJSPVb6LeGEYc+F78yUThIIm3RkU/jQ
xhTY2BDCuve2dvHLRAg7xn4YPIthoEEuooFurLBljtUWPSh0ht/1i3BtvtSDfcCJ5SOMcpzcM2h9
x40ztcVw9MkWTRn2MQZF6CebCDxtpa/9n+Nko3sw4rowU0hZ3gY0Yqf3EsgaUkUnXkHqgcPc6utj
sI7yLSHwlIVEp85lGUN32MjyGBuNRu8E2qNTkIxywcn8YD8wNzcpL7BR5J3w/QcvQMECVC8U7Tov
FsmGebjSUoZiddaWYLHhMAm8XdfXZOvc2IypRN1hU/Ux+zximph2OkILAC7e6CXv8YjpgRNZsu1U
N9OHMtGcwT8w2MHsq81mavrvohSk3YyxLPNJF2tW2HGFf92g0QI9uQ7nv/aST4mVfEmZdO2XyvMi
+Bsult71MlR3Y7jUnxXwC5sSosDnVQTqKFEWmfK1tlGmpsCHKq0u55/Q0tf3gY27je7nfRCWOzQT
O7QhrOoBpxRwYx78u7IlieSmHiGF7MDCeFJ0muG+jA6HdFq8eYP68nSklg83ycLHzQRt/Y6viD8q
kxDI94YiZ/OC3jI7LY8qluSxYsweVOJE3k/oj2gbuPie9tC7aQFMefZ0lc9A9d12MPBC+5Ivmht/
lHhdLQ+i3YIISmK5TfyGMNtBvwnN58rm6VcFLMTN0sDwgQu9fO8RUh855sMemjm6rVTSogFKu72f
AAU9wiJ0y4caLQuev+T1ukZfK0H404B7XpMS6dlbADd11gVi2szziAXpDZ2hEK+G45TVC0HLbSDR
pzGLrnvk6Ir+2XcW14tWigWtmdZsVRSAW99Xi8jRzTx8Y07odOVgg+ZMBW2eCDF8bmsApjwdE5MJ
2WORMrHOrwyQoa1squR7O8WnGyPT8rkOSXsfov3a3Farjfc0WfXTDHHPvh/HcWdWhuBIxXNjdoUj
CvIcr0Koju6ijTbDumfEiiUnsxghEqxw9/QDnBYyHncx9BevwuuBDFhk+ROcwSWLJiLvWr9CHD8V
IF9t5pAsPzstGLymWkD73BL5CKJnBBeZkX1zWywiFulaNc0tfqQfZ2B3YGkC8Mex9MfxpofTexq3
ZX8Ysfwzn5Fhb2sVZnQaXZ06VS/HBbvhIQjjdkzRKijuq4L2eYNX36WRrQ2iodrIvE6U+URqUuUh
wIjPkvv8K19km4EqT9IKX/g5Civ6o0/C5XlUROy7KShvbF/y7Qwjw/ukH06nrzduFZqmp3ygFZIi
Gn/8unYEITJX06O3Cu/LEDDxQ3R+/Yl7ni2gU2SAwCSdg7vXsiIowOYcBPnAq87kVdBEOoNy2Ps2
wrkH4e7SFrDV5C3ZdENSYcImYGVkXtB0K8Ts8/ohIZ+nqa11tfGjEMCDOrC45YwEhH0UyaMxtSYa
tz7V0wF5TZLqykdgknTRZvaL5mBx46pAOhALTUmPkGx1JEJ3RCPuDBhg34I54NjAXdPeNEsApVOF
q7yASCxHWty/CbDUtyUflvehY2zXOu7mFF40/GaElXsOwwUVIMkRNIDc1cPwoBc3POJfy8cAfi56
o9Zalqlkkf5arQHLIhVhqfSsOYZUik00Drj/h7OyN2oBkhGk5W5T0in8jkRBABDzEKhtHfR93kOP
ddvQsdgUq+J5MSNPUzRJhLzDHNktQhWgHB0oUz999IBkytJ2G8xL+9jyiW5X18j3xgHU5GIEbyQS
6jVqcfnX0yS+dYscN6NF/4h1cKfRuGzOKQtZlQ+x772vrgyzAvmhvBBop58qpkxqCHM/GfX0FgIY
G6Ze0r25ZSVHi/7cGSjvWtyYyTYb1i8QoDd8eYODOccFDr3zX+quH9+LQs48xQ0nvNPR2OYkIC1O
dGRuEhxfRwLt5a3nVITsEiuypkWOfEqS7lvbeK5DiqaZ15TTsX6NgnHZUNf0KSujMYOefs5xr+5y
SD4QVIrBoagaCW/arZAT3cOFFLu6QOA1u7XFKHbw5/B592KWWX6ZfHh2pHadBHZvlGX7k85Lw7Dy
puWSZjWd6y/wg523czf0b2yNYewyo3aLO75+jPAxH55w/tsa8mg/JpLewhYHOR90r8Gj3XNgxg0i
rmAGQiBaXQmvH0+JjhsPZGPMJCYRqHCrq2xWfbhbhqV8CSFzfWExIblw/XpozdLsBW6BOzM2TYaV
IvNgptVD4XSRORvND+jCxomjHdn2iVH36NuJV/gIJt3erfXwESxOPZyCvNyPiqBLVzRs/xhCHd8N
w0rScGG4NkKLA/rHrPNyRKDlB6bCrU5RDByOfn+o+51XdyRfJWaIRlPElgfIpaWtIR34cl35wksc
MVqj9BPhF8LDmrfA3tR+vnhwy4NTYxHerElhtzYqok2ME2jbu8lHmIzGrLHX7i5QNCw3MMEmn4sx
QsQ1ix49CLVOdnbyg81SzNHBW/FW+DR5zwTxTpcPbizvMTU6cEt0076glxEwgMSF3jOd3fCQyAT2
FjWdPk+V9HZSju1tT5ppq2mld43BfSslCQuBSJ0ESTtZzh8twuAs6m1bo5qEUHi1hbhfcM6/+4Nv
f3RznLy0c6PzBq82m/upPZQRVn5aFwW+sYQNZpOXOEsBxfLYePKZ7e+xgtcbnphh60eVuYOOKzgw
Kdy2tWGxH2rnHU53w3s0SiNFZE8EQll3iLimwVsHyNWXLqNRtO6YLsWGDIN3cv1JHseghwFQWBkH
+rzPvrMocj1mWpR8clUdbSABQZw3jO1jCAzvnSJeAsBwz8WWDqOHtDQiJiy9HiTnolM5OrV6+BHU
+mBVUDzBCrYCwwFjsw1iWCWVMW3JfvFWRnPXYMebbNjeRbXlG21dudNdrVHzCO2SS3KKGGKtP4JE
BRvGkmFKO9RPb6PC+ofFKLOpEbu915Gn74zzcRsoguK5V0P1yXfTdKc5JXu72hLDG64r7l4DUsUF
qKk7MDjiQxQKfUjgaLFFg1GYNtgEb4dkhNfWLPtvSF2PWTzAsUvPpDsu8xStsMFrO+RM2pnpVOFO
r3eL9vvPQa8NyHO0PsIS1poM+ZXuC/Z589Cslh3IYKcbVEtBVq0UuydmbR6QMCreJBn1XRQzAY9a
GGr6uqjzBBBWHH1j+FjGuFhJ4MvfIlfiYt76NazECFt3MQu8X3ThZAMjJ/xzw638iUOtgrCdKIX6
79BnzWrmpzFU4yt14Zgyh+m+KNfdLVKIXYU03dbgP84LDVTPwpC2DkP0hRRJ/zXBZeCl4gPPsU/x
NKmLahvHwruLwR64DdBYlBsmqjevjPQnZHXYre5ZmGFZNSxXc1fPW5DEy5xL2QZ5iD39jtUJUoUR
WckO+QcVb8js0e+Qk03YJRPNHkILrf8jhBlA9xGIGp5NHBSfCiPsw2zm/lNhGyUOKlhMtA3QMPNe
jzi2swB+a7htusJ8n+Q4PFZB2JMMtF+spxnp809EOPppQp6apElf1EeKq623jXUZvCZJZWECiyRG
sVrciDTgW3MgXyJSNANgNsjMsdWLkKyt/GHnzbTYaIIwJ29Y72CNQU2J5rCZZCWaA11K/GnIZgMd
VgyToJdZqVmnjZHt13oWIONgaQVPMXzU96Pgxb3rvflYYDP8OZed/AiVnhEmt8NneGkMfIMNefpS
oVy6T2phIbKN1mvFqwsFUnZWCh81he1T2EKesOiXxucU5Rb5BfUYkgIpjog99K9Uvf+kvDtVE8+K
3hNghuPcet6hKZPhDkSFEuH5rB4Tr5qeaeHUU+fJ9tBEi7yNwibZ/7169h+K80+1s7MC9mLDHqUz
0RxrsBzyaZVBBpu+OV/1HOVSTGrbz53im2K2PdgvtKu2/RJ6cAqkFG7iZtpC4a92IDnrA3KNZZ0u
4IjsBK6Gn6bWN/eL3w5fughyuLnqvR0d5C9A4SmCszK47aKY35h2PIxmHYoMRw5yC61UAWhlNXJz
QBGrH4qPSEbIqphTU1crJgVcjzeFKJGHl4FBghKBn3+H/BVaQCvcriukOCrvlycb8Usi5nkU9RBv
PVPAaY3XwiFhY82KgwcpJOtIuYkaVJS6ARc7BCnxra0Cdqcm+pN2gX0OrYuxzlTxZDWM5vqedq8Q
j9JNUhbRO6395nPXzag2MVxuPLjS7WD+q9+s0us98aH4pYPndicgfAzJbysyhtbGbG6REGXSfsH9
rwCwiYZpvNDiim7n0rw9q+tOpQix65Qo77HOO9jYBx+/w1k5E2I3NGmBoQ/C9ooc5T9rjj/NoTMZ
weINhY8jUB2DYKAsw+1h+NHPA8vGopRopDQ/3Ihcb7rSkN0UiUEwYpGEeZk46V/+Po8vKbHOmSv1
KgvslVQdJ4lXzaI1hZPmoZP9HqUuXOo4Oqsnt1G13AVD9OnvT71Qmj+HsAyxakQRzvUR2uv+jawo
1cguYFfG9YIA5By64kIfFRFGyqNKTH2z2jHcxiRxD2jYQlAP9u01yeR/zcd/eIHnbIo1YqLQSAId
xxbnEIyrT4KGJKZRDiqGfe4k5o+H0yADKJTkLpzDO1mG3/EqezhECT/ed44Ub7A2mB7L0jLkovi/
jvFpdH7TVZUDuoGh2+qOdCjekYFu3tAC4P7xBZ4pqQBGCZewinBPWUuBepGJngltpiuSsEvT4/Tn
v311yBu7OBg7cYSLekppnBkhrizwS68sODsvep+jxdmO3TH2xug9nm38TLAIvgWTdcBqe9FrEMwG
gWzl793U1SmHDyRKyQuyBTVdEAyr8bGjXrWL5jo+cK/UVyDjF/ae4OxEmRBL0pJP3VGjEJCVffVW
jXWShrJ4CWdGMmFtfUX7cWGAz5knI5AzAo2nGOCkSCuDEP5frMhxHJ8DTKxFc2jvkMUcYgkYjN+6
r2vst59W1V7rCLn05c8mdowS2BLBmPaAE+gRTj1HIdcrAuJLH302rWmtkgj8q+44jyFElOggfPv7
hnfh3Z4TS2DCiKKvAiJnWK37TqOSoT1Lsad69ZGGLmE1dJTQo3z5+9MuqJP+60f+bf2AycMLWkH5
tOLS4dl7hr+syZWO+Esyx3N+yYgjHDFzr4+u9cB5mhJ642Rp4+3SkmiH2ksVHJDqE0tGEdHXe4QX
xQ1giA09BKgMTWkd1P/i+ozpdo7RQB2gGVoI/I8Emf2MI0E9zui7baadhQd3F5db0Jmv9Zheeoln
wQGPAAEOo7o9CmL2k+c/F7EGf0GtP8IYyljUx69sUhcOsHO8yrBo6jelFselWI6kEzsC25LG/0bL
K/P8wgPOuSmebt2k+kIcm6aGEKId5+JNw2l6V63At/hAqrjNP03Fc4jK2pXcoOwvjrR9FP0ttUOm
Gn5lnP40z2MSnNuJ0NElxEFucHSU5ehJgo5NbIqivjLT/zRKp48/C894b5bEaaAoZjK8j1605VV7
Ow3iJYivAcD+dHvBI877D2ET+n+cnUmPpDq7hH8REthM3kKOZNY8dm9Qj4zGNrP59TeyV3X4ikS3
NkfqOhIkxjb264gnRAK1NRB+7Yg+S4u9ItnRlRxYI7vaWIZXQzwz4jz4K7T5yx1nwvG0lmVOBxpH
iUdurHzEcVi6RVbHFz7dl8tfxs6HqScxiixzaxs2MRwvNZPxDZuFL8xql0vP5n27qKe+6SwW+f6b
rrEN8futXEsVXuhK/uXvH3431GUKpgPTj3hW7nBU8o2qZOcjAGlFMPqp5Pby62drGp80lgM3rh9h
u0UgLvLyu0Yqe2PHVr/tULm8i3GKsrVj0UGHISEIa7ixd5F8eAAibtpM7mhu/v9j8vJTZksgAdOr
h4oKXDgq3VSVhOIs1bcV5/qLN5itZHgDFTRkMF7UK52jpK/j0Hb4c2PKlV62NGxmM/EAaSLwfBns
dja4/h0EI2E7kFsh4h2czw9aeBwhfvqpqtjv62326T7p0mizyaAjjrJgcr+8PyveIVVhKwXdpcr9
hZTCJpho/trFiJ7LsudRoHp1/bY2ut98g4G7zi14MbjaGbdSN4IkwoDOeBiPfVaXK5PzZx+0y9Xn
cwEoQH7CcYzbxqjoGekrFFHvVm7uoX6AZGvUa3kjCzPpvyLKh9HVUEvQsi8xzTnx39iMvzPN74Ba
OsEHtAYKWHqY2fRQtIPni4rJE3ULEaKL61/Et3ho2Nr6DiZKf1MgcOTt+nux/kGtPnszswkjV6Zn
cRzjnVIo9X96Q1JnB4nymxMOSZF2xxzSvxCIcmlEQ2/bL9TlzZshIUgCICc7O5nFHyFsBRM6aYfy
yWa8oWjyPjvgaHH4yXI/f8MZhy9RmQHd1e+b6myl3IaowVJk0+K496HyWRMaJSE39sXPFHQ4PRu2
Xu8VJcLkX7Pyl0PEuTEnGFELa3pH8Rfv1fHq776C/ocivPWXNYFGF8TAQNWosuT1ayIKdshNx9ni
rKc/d6ppBL5GZvMr0zh77lEjCWsXGR6eMlMIZCFRcSnKRKZOrDdiN9CNMNh2XZKll3WhtR+NcRhx
+KqMNwek7R3pQAfzvLE9pobzGHNnCLkhygOK1NVwdFKjsgKT9y0ELeXvKp9ALEsM4yaDQiJEojwP
Kxz+birWdtt8HL81Q0wh7xjcjdFDXJDjvHgXd718nrjL+63uJX1Ek05/kiq3v9HUqx8GfQAaHwe2
UKNBgEylZ/+uRf4ndQmOMyZU9TeO5DhsmVzHwuwID2GOQz/ntUKA9M6ppjqydTXsIHtDnJ8JaOyL
CSCWDAg38Nb9mCZQODcwlsVFD1i83Y5hOTgdNCylY28RE5LeQdIL4XlhNt65ln2Pwk6bBF56MQjV
OCrxgNltsp30h4rg+ZMRvp3JrXdZ4ccH5Evz6JLSebCH2Mwx+cTgH7Kcv9gT996crlfIdnRjMIRI
4h/hDLQPVPvOAMso7PSwu6ERDNozALOmRv9KxrKKpM/SfelAvYYTWshrUq1ZHJIhGQGkig2kIXeO
AWlCgeNTYZkc0uJUmoFhaHFTe0UOD5GfbBE4U4ZmU/ablinnp2Z2vh196HkCCB39Y46K6aHAurwM
xZBN9z7jel8L0tzagyPuBMnJI7YHBiQSOIPappA82RBVJ2m/4aVoLehdkrINc2qSp+sjeWmGvfz9
w9TEOJXa5qw5eZqetHp0iPOFRfZldp19ZhUEOwjWq9sTI8abKfkf4ttHP50OnFsrC+B/y+jPZqHZ
lzYGok4L1JFPSY5GUyBb/6xEb2M/T9KIdF11X+ap2Ay11cahB8IM2+HMdvhJHCTX4tyfQbZNDUX+
pnaSPAN7ksugQxKugDweZ8eBzwXAT19r6dlHe2K1JkPlNyeX9DoUhehDVngrF798sj5riNnnOfUH
hlGD9EUUwgkOfePTkPG7dOqeSwcy2rgfwh5Uo+tPsvA5m5OYqkF38DFPiHoEygg63cBXhyy9bZM1
ROjCanROBkHenEAPR+aFb/YHFSc4h6ybbZ6g7v61J5gt02E0yVyN2vJJ154fgVsuFeRvufsCnIv4
i8m52F+/0dKTzL7Ko+ElhpehRjYSCE0g4v0Re/mtYGtsk6VXMfsMCwsn54yr9tSzZjdOJVLyftdJ
gzlj5QEW5oe5Lb4lLlSUvYDUjRROEE/tO3S9KxvMpcaZzRBePXmIzbDVKdXtkx3HEUvs0Oz7h+tt
v9Q2s8mh1owZ2mRW1BS6Cwt8lEJHV1hqyJsex0lf7EqzYZ35DS9NMSBHd3KPnkkekiy5533zpyB6
ZSZdegezwQ21hqYIcwMTyBvqs/aT7G4aE7Uymhc2E3Ov9pi6PFWoOcPieKkaBb333rFya3d2ICoo
mcp0l5hfbK25b7uYDARIA/d1Kidwea07z4mQGBBW5UoR+VMTML46c6c2n6BrHWHQOtn7eJ8dxicR
tXfDjXWA7jz0wj6cQrLTZ3dXHupI3ZkHsE4P7nbNGbvwquZubjoh7Dye0KV7JwtwlmizL0Es6dy7
3WOJ0uK4HKSmrHuGSzzbWGP8qICEdD229hVZ+vWXv39YDABQ2lWNKqGE9Qeo2OMHZa+BkhY+UPOc
n7HLoNzxbRZxaoYxhN8djmVTuAta+9sILFNR1ysDcmFWcWbD3uygcJR+7wPDy6KO+tB6Vc1zPCU/
vjStzP3VajBkMfjQCok0lNoNUvtONzKoe76yqll6gNlwRzSWNLnngBsukpDFcQMgqnoRXvwF7zmG
yNxZbSirGFJOIXaS3Q0yj7cUi/DrbXP5fn6yDJkbq+2ctwnNhgqBLK9EnWXmnmJThWx6npw14y65
zKyf3WT28dbQV+JkurjknclnnLnH6DypcwPjb/zHQobcM8CW5YMVxyzUHYi8XW6Y2yavvK3O3eJO
2XkNoZtSZ1EBVYMzeF8HNK2S/dRBWhQMRoEyulG9gdHhrPTJT4+60eb/E0BBIDyNE8CFy8qq4NjL
eiw/K+QRIWd6yADao/AyOg5eRm36+slOaZGFssvIGDQyrVd61sLrmXMoL0U+t6omOAj5G1dnDgUk
snjkFI1GunKLhY+uOeu8tuFmnW4defLUe4u9mZk1255GEGPurnexhdExt7UbkJIIpCoDbWCjTIBc
XuNyKml+seg994TrnGaxMrGgElNydHv3L9A2G9YkL8RQKxPI0hPMZtkit10T6urppOIBWZayPFYT
3fKk5pvrTbQw1841QahJZNocoWCfGvJkKATUgZj7jrfvbHojedTltEnhelkZ80t3m823vlPaVqxc
LxK586NJhmhCYK83SMgdKUfNJv4rLXPl5S98oOYJQDHLsTUXTXsqy+rV9dsbNfa/rzfa0luZddzC
ggs8znIkJ9cQIKqx+k3g9JMjqAbXb7Aw+OZKE9O3UejyahIV8Zvi94i5OMIxBBdWsYOCfOUmCw00
V5bA9163mV0gdzbLbq2JRDpXKw209Ptn0+7Fkqwo0BmIigPYx7AZO+BsLn5DIVrsxhGhwF1rpr+u
N9bSJE8vr+nDUqT1nDh1uoZEY88fWm4O55QUEH7ZcFvBpAjsF/VJfqipMUVQLfW7TNV/7MFWW982
jU2H5BoGo0beHWRlEvgnO5CciranhxwZQDcOinTfWUPqG2JhE3v9Ry/MffOInh7YlSSpMO5ULzct
Ilg73w5F8krGx+s3WOijc/GGgWR31CxdLD1G0OcTAqF3+xO29LUo+YWhPJdgOGNcGp5qzCjDscym
dGChHWF+3+aWhJc1jSGsi/0i5ANk6F97otnuyWqrFNnSAyzJrnODhNl9a8TPfrK2z/8XMPDJWmFO
Eal8s26hDbaiivePraieSTtuJ8AaYPkb3Kh1Ud3zcyc/KjgVDgmR5ZtwoQzEtbvAoEO9Rb5KttI/
Fl7fXC5lFK1w7C6xIpQtf5Myu+ugWw+BtltpzIUROpe1NNCQGahjeZHkOqzqZ1cZAWV92JXnGIv5
L72xucJF5DmHUjs1T14KT9Zw30sdkHr/tYtfRtaHUV8kSCLSEIZFll+TLXhhMbAHBOV+Bk7E9Vss
DNL/SeYp65EioNfFGoiFdvm7J8epKja1XBmjCzPwXOpCgWLp+7SZIt5afdQCbhGUbctWGmjpFdP/
NpDftnA9TsyNqI/zZcYACyMBzkkCH661If/iOyb/vUsJWIRFC4NGcW4Yr75Tw+8JjcSxSx16uP4a
lsbCbOAnxEFKReKM0KGdfZ5CPLyvydoh/6cqNyy35wqSmAxl1SlLn9Ipy7IQmvPqMTcAVi1chJbv
mspXPwUE9LA+2qUNMInfuyQQdVxk+O8gXkXhkT9xA2vaZKb1X68qsJaVpa1X6hQL56lkjlSXbteV
Jsx6EQ7a4XP10wCW5y7Ad3RXmxOgM8jh4qocN3DlnnvPOX6l2Qm7zPwfBtiQN55d5wBpcviJEIYt
WYQOhbiTfCxWOs/io1367od79HGRqqJrbajrSP80OvV4YwvP37vakZDoJ2NYuF2MINbaU5DDowRv
UvfH9edbGH1zZQ/OrpCSjOzUKKm8PCAKF5+6dmX1udBn52KeKiurYlCXUMu+eqRNXWF3U91Qz3q9
/uMXpqa5mmucss6A0Do/VfKuysleW0mokFvrx8n2a3e43PnDq6lqu/G9zEXaYlm8T54fh5lguxEm
gkDHU73STv9+8Cdf3Xmc0NR2cSwJsaK8raO+NDYVWEFYmuI08gDWwl3cHUn3nbpmCDfiViOjty2+
azd9ywc4Gel3bPJWNidLr+zSTz48cA4zJIEUY4ygRS6+QT9At30f12Hh2+mXcinoP8XLh1tMxIR0
AACCiMkSQDyBaoTYMX/lARYm/H8qxA9XVzzXpKU2RR5QGxjun7igQebfNa4L3cda0PRSK80m4xIr
e1kOrDyBLjNWYVvgMAEBHJXaDEKt8SE/vwmZS6OIHmvDHm0kWBkXiJgfi20vZbyJzZp/reORuUbK
cSGQ4pWrThUpmzToU65/ity1X0Qi7IduHDHjG0BaTaFFLfYbtA2wQ8qphzc1bwXKkP6U4GTAiHFu
A9dz54Jje9lNmDAEF8pTK7/zMtw+Gx+zveboCDhFHD1GY6UfILwDVqsPcg/Zjvrn9YH+eWNT81Ls
/9BtiJmAStTbQxRP8AADGNDs/cmwtkoUzkq/X9gszIOJ4C0mLp2SAW2t/1oCWJQhVWNkYonCA9E7
cPmREm5Lo5n09mtPNfuytAmcvJKI5mTHnrHt0+lbZtUDtnXVymhbeDHzxCJV6MJPXTyFC6L5/eRw
7072mbfJU3oR28Fze/1BFj5T82ChOEOqFmiscKel3gFW2K3JzC++ltmMV5Vll1qjzE44ivKdJ0Mq
UPvwtYKXxb9P2n7lVSw9wWwh2lvUU+A/Zyegsk+NdJ6hy1lZGi5derb6nNx8yDKHjOAJtmcoAKM0
Eytrk8/Pugi7vPcPw6JtS6xMfI9GjTMS8Eoy2W8N8EYQPgVKEpMN3RotaOlwR1Z/rd4QKwN+6b6X
YfrhvkBjWAiJlCRKEHk8tJUMKiK3DHw85JwNJ2Nsv5k5g2gGC5aVF/T5h4OwWT/IVYZ3rhvz5FQI
fBLDAGUP9DZBTgbcFMEuu/pCwftKfyZs1hvomEK7i5aN2jK9GxK+rRK2tlJeepBZd+jGClRBggfJ
SgiEtmW37V6SbbqxN7wPkt+Aq8lbcT/eltvkbrq//jyfzwNkrqyexphPQA3WJ1PTY6Y96wbw7xHO
vUFuEgI74vXbfN7TwR36b7eAwd1uahQ0T1inmEeYVKsX8AzXzHwLDzEXV4OUDqQKooOiMkfOl0Yp
DJ7BYy9zvestvVZxvHTh//2WwdLw32dQozGVHSSvJ8vbi+ROpffKeP5S88xFyRTqqQah3Tj3ZsVb
SbMnN13LRVj61bPR4SVDCb2XZ0XaTTIEdrODTdoSu65y5cx+odfORcY9l3HraGQFGQ6INPpHn8nA
j79DLBfQ1YjWhf4zT/QoTC+ODQvZ0MlUPIAoCXEsFtBfa/zZmpAOk9flI04pSK2Dmv8xx68uBGe9
viAjKJM9Io7ajI9nSDFEiL26d2QJsVa+rwvz7Vw3nFsta1oBaF/dlnQj+46kAQpLQBBWqtw2kOtV
ocp/JHW+mxQt36432cI7n+uJuyqp08IsragnLihBunjOmUmCVorboufPoqLO1yb3uaA4dVmX9xbS
YGv/BfBVAFI3Cv3MUT+y5mshCMSbfSsnx4+zyYPiu8y7HqyPi6AhQam/tpM1K5vzb2H1yezhXcbn
hw8jbMaFB8wiqolGUuwY2LhRawn1x2MOYGkT5OS3ACci046jTlzs3cwsDo2lK0CVERCMUAQO1ENA
cZyLb0OjIihfxxA0NxvX8uqtGBP9zSxJGWSgD2/KDhjIkCpkZIBS68RHHPW5UYY3FQpmtpt+iukf
m5vsiEA0B8UhK/NvqQPDrAVA0cZsQdkgrUvOWYpMaV3CXwU+OKAZfPTeWJP7z5alkdDkDpnzhO1C
vhsZky782krfGANPzsRrKaBSbgVCfS7iPZRnSZS0qfiJqhPy70pMQo1d8BDwN1AzMr/cEWzMQZSG
P3yE6G7vFobaJj4uHpBUewfAMb0XUGoTlM878wHUkuGmRZJkVFuF3pSs5GF/8ZGaLauDUrXxAdDB
6uAXFngKqW+A2eBMf7E2cfcO1BJBzRLgFI3Wee4Lrk+G6Zp7LCR6RFGQfgOCkRkM3MOD20N1NuBS
3Y4kGZ865OwFNWA9j8SAGBNQlMkDmdIhu1GZ/AjMPdY7GVTVwgUIRVh2gWwSIGYKB8SUsVT1G4Bg
dJ+PQ/5Su/BO1ArbQruAzBkAxgzcZ3hif7aOO2xQlZdPykGElE5FdxKtc2qcHtA+gOaOI3KZtqKf
wF5rzXojFSxRZUbqW5Z71gPyQb2fNGlRem/B7ha9GI5uxYHoMJPu5OV6vGGjley09CZcCtwGz7d/
1WbT4jQElF1AVwMERUIGDJ9fCKr0FNgsvTe4QY4jVNo7j/HfSVs7R9RMzSfLbp6LsmhB5cjJLwgS
wN1hQvXfCFDi4QC2UhlgW8lVUCQODQFg4n+BkZFhpUd9LFTdbHxZZhsILr37HLrmJ976I7C5nG19
OU7fwIkVL0qJ5jYZ3AQAAv0XsKAawuoxvwNdJEYDjOlN4zUvrpIZ7MqkxwsR/DSOAtEGlqt2UGTJ
gI7i1XPq9JYptLBVSH6MccUj0CVAT5bc4aHsm2IjfXd8i/NhiDTNzD120RQgbXgdTeFmO1czJxAS
8PTSFfVekon+JFzzc53B/222mv8yQNA6Mj32WCKm9Z5itb/NLDOG+QuCVYXx44YCcQ3n2gFl0KcU
D8lVHKJHyw1TKOGC2f8PbZPu8s7r7kGohVDdTtgGpOdhZ9k8PTgpINEVphTQKqFc9CcSjgww/2IY
qw2tXUCqY9Q/311wUh5KBYpLh2zpjSy6ZOOMLigqo2V2W+WwAcTKFgHlJTYEYGGB49cYRhbWowkn
QQLY40MNdP19UecgYvlCRmPd6j2njY0T2PxPTCvAJZ083iQUx/sxdbODazHiB6B1xPiuelIcHTX1
t6yqcg6ql8XeuZk5QUo81KUtHsPXIHrmH0ZZVN8tuC4yhLEX8n6cOKB8TUcQYVHB3nAH+o1/W9os
+e5axuvIee1h7qix10gxhWxB2WI7rnRznhSUfpWNmxhcqxvUYDoAOHFk5FYoQVTIvwDym4jpfkrR
C9PSnTamSvwTwNTdlrG03jDpTAFtK+/WAqbsdkQJZ1dgt3STAr92ai1PvaJX568xNekL+s7wiILv
gPnUaBoH7Cdds8AsJyfQE9P7oibGI44e5TuU0SYMHWkf8riTZzKW1NjEA8qUsqWDhwAxjXh46VMP
BWvpYiIFpetgDQZD4bzD2OQkJc91mQFXngKAaZTT+L0ZarJB8Fm9NTIWIwCwyFi6zcBFxFAADjZs
eUYOpWTgN6flELZtPRwYpfRuqlW7ARaK32ZQaRzAPJkQBsRQdvOJzQ+jhkTSpLl5N1Qlvecp8D/1
NHU7jGB0U4GxIL0KcZrm0O6HC94QPOwGabs98n2P1EzlC+hzzYaaxXRTyqzdWFlu7XJW+bfEHNjj
yJE2k05gpbAOOzfYDaw7+KihI65J8qsBHm8nOpXeJphxQmlPdJO7jggL2L+ChJlxNFBzyoPMjPUu
u4iPCsawBsLyqwTpEdmF9wwqkceqqMsns4XqSVR5tQXWuLiByZk/V8UYB3xK5HORF24RDOg9RyVM
pNMMxNxJCugtKIGbzDanI9W2+R21cPcQg8IN/KZkt5D3VgGCYroAeYL6xk8B5w3cbEASzGSbe1RV
1EOFM/NoLCfx5oCBsi1p4e2hEvX3vfZH/POSL2Fp+yh01jwLWuDTJUX82IPP9zOFrHAP0ZT3QNta
78tR5RgnJgtN0wFf2lDuETwskNg60Zw7lDlPNibvb9Qyhueylb/HkliAegE70vSDKsMR5fGbrhnH
W5sZzY/eloAa1gkiebqk3yFBS597PRUpmnikOsBiGx/zAhERmMDRi7YFR9xC0PW22tiWa7zjnDF/
Qvp4+kMj9nAzYVq4I0mbf2sbgBJjklYhMSeCljSbF2DlYFIwXGjDPUviwxLn9bklA/3RTROojFpb
OLAUqXEs9WUx1nZ199SaDtSz3Mk3FBX3/QgUdCATMt3GUsg/ZpcD6Ov4HvxTF6Ls2COpwUyz96TJ
s3Pq5N0j5u3pjKmXggwyOY+81NVZYYo7lIbB/lIN7cRGqJZEXo9FV5X79sZqEPKRVyY8c32Rv/eV
4ezMSpRHwa3+0CEE/WRZMt2MdLItHGJR0KqRNhXlKbzqQewPCbj7dcIxnQv/6OgScGUQ9H9lpLuw
YfPqHr5je6Xis7DR82bVg8Zubd2wBid/GSwhQ07FhiijCylgOiv1qoV99j+L3Ic1bI20a9epPRZh
HEYwuXZhjO9SLcTWNxwjvL63+LzaSubZ2o4PMrjqIc0wuxr8xpacJTfOSd7tHJ4eAbFzUJigK3u/
hSeaGzxQO/cxiWKHJlp6boGP8pICweqFOsYGXxE0L+xd5x6PpBbMyzppRq2hJUyAcFzJNX/s0rUv
G7QPbwSpnJWX6dyMlFBvyJHHFCL9NXfv0sVn+yJfgPTidwrBdy4A1Brw2QjGQ76//p4Xru5d/v7h
p9sWL23gvbuTXRvfC01+9cRfKUksDYVZkc4doPuVpQs/BOCWAZinRymLWxMAyi/9dHe2lzOgavTc
AfECyiFtqMdxQKTG8O36xRd+/NyHonotipJj+YelcLWzc6s6aKIRNVF7/YqremH7Pk9n5DXsq6jW
YIgZSGhxOgiCBxtZ59M34VePk5z+XH+UpdE1m5I8bhFdAUIdYTMVqnoME6Qu9x3ypgAI/dot5sUb
aXq2W/YWkNIqHK1fDR+jmm0lfB3Xb7DQTecJgm5i4kc3FGx6iSVS052bwvtaN537UfjQZ5Pgyjol
5ZuBr1FTPzTT2gHPwjue+09UFtcgsSRITnEQ7xNP+EzlRl0A0VjskUkHJmGLis31Nlq61+XvH4ay
5iVgVy2KUMkQVyfl+PsOfGm3Bie8s00Ko6G/Juxe+DrMbSfMbFCtYRoyt9FmG5dnoM0TF/juFqv8
AbAj4HgHqDSRLLi5/nALnXjuR8HqqbKZ6+T41OPI2x1pH0yjetMQmgECXKzU4RfqePNIwSI2Mxi/
kziaksdOwAncmBs+vfOEB+BIbOvum9WvlAyX3tZsdgR7b1BIzYFyVv6l42vb3iP9Y8C7yoz36022
MIU5s3GP+K3aGxqDnyZTHStb/UQW1kZ07tfyncncmKK9OMlN7VjR5IAXbSry1g3ttLL+WGqeWdHW
qYTKGEGhDqRNGhBP7D0Kl7+VbVt7fDHYWhzmQiPNzSmVgah77AasSHXTH3DGnrJ2PMhCrD3HwsQ1
d6iQEfhQd4A0xa2pOHLUbG/bHoWI6694YVTMs/3qorLg8cSR5SXpCxDzjZW/0yHbCmMt+HSpfS53
/jCpyIoZDqvAUdHM3zPu/45zngbu5K6sl5fa53LfD9dnVOWO48POiG0nyA1qn3byeL1xFrrQHIra
WAWxusnC+iABa0EhuOwvUPebKcW5zsoqYWEenDsfsJlCGYFMoJSUwCNkzGrvwbgtTlWv75CzsKM0
mbZGnHhfmwXt2ZBuRiB0O2xUo8oBw3n42zlqY2Y/WpQxrrfZ0uuefcilWxmDLXCwqpFF2KNEIeUf
R/y4fvGl3job05QYNlASxMeeQh2Qc/iCcksZGr26Q0XF3l6/yUKHmtseitoGxKG3rehCOTDG6aUE
H2TlC7vQOnO3A6pQrd84iR9JZSIQwnwcDAQpeitKioX+OudoMsdv4CO8uCFzG1l8NYLfSetjr2oe
RW0j2yGHW+x6Iy28if+xh+U2sv+aeDoxdWDIRLP5z6zsA5T/VjrqUktd/v5hWCcFmG0ZnG8nhYML
5n0n423uiZVXvPTrL6/+w8Wrws5QmoKCBRaBV1HBLGyhGM2hgg5YKtdm7qVHmH2gkb8EPHQy6lMu
oYkkJHsQ2iEoIY4rj7HUU2eDmcPN0nAmrWiIBeCKzW8j91dEDEstNBvGKM11Fdx8mJcc+wwozrvO
kB6BlDwcq/293oWWeutsMIsMobZiJPXJrqawcXGyKaXzxAvvqUkAVRmrfE0tuNBOcxsD6sy5xTze
njotcXJQO++EVCt7yAXlNiaf//alOiclWEkCF0dmIrI0kDVmCrvd6pQdPNEf68HcQ2T5mk76O7Gq
Oy+l3wZW3LeT/eBm1UObW0/MMp+uN6q78OLmbgezNgGcwblVVPQ+fOJefEneyIe94xrDrV+p5E6X
MtnHtpAnw0ZCakkoOZoJ7X54ScseaT/CFzVR/mSD+hJURtm8wKSEU/qu6vBv0EuebAVlS9tp6KLN
Qd7ZpCdnasnf1DYHCNYF6QLmMH4HXJV7HirwZwAURM0sqcqHCXGfyFqSeMv1RPYl8uJ3aMEhMLou
vomxmzmhDmLdlMj4PObY5YDRI62dNXU0C00G0qtBceAz+S2PUPYrv5WAlG8qMlmHdLTyLSZupKrk
+BrI0vJPucFjWEahIpti/A+oaP2QNZgZJyaT22Jk6Vs8WN4BoRdiNyQIvKlsTMv50Pa3HfPcldls
qQde3taHCUfKkUkKji1QKvyOUnm07XhlkbIwy8ztIUnJwKR2IWdh4NHb59x7sMeVzcw/98Enh91z
a8igkM1R2o46dZG9l2c4fFUTOGfvwMNkWx3IXXGM7+wsqG+xVbvhd93K7LP0TLOZk2GnBqUDqU7S
RzDslg8cLP6utuwtKfxhzXe/9FJm02fKL7HayGQ7mZP+aQv9XiJrZOX7uLCu++cS/PDCcTDlssLx
SFRPRnNGnCqyNQZbb1vBhi2K18gjaDx/k5S6fb4+8pfabDadUmTFsdSHtMYai+n7oOpU4MxuagHy
79c2hAtT9tysoE3lVr5PCRQWxHsBima6KzKPRxZJ0jAWtbsHrL58/NIDzc0LqRdTYD7M6TTSP4Xs
wtRBGdn/GhKIzK0Lde17DSitNHIx1wHU19j7MvMv+br6fYBbbGXgL0zH/74aH/oBmGU4W7zY+dyB
HtmlSuqYIriExMrLMc31llroyHP3Ara5diWqFgXedozaLLtnvF9ZUi79/sstP/x+T+RdnCGc5dRk
1VNi6AOzhsiZ5HOa+nzl5y/03LkfwZnczMNwl6cWceC6QYh4PKQ/SUxfrzfP0vXJf58htcs6R+Q0
i6pOILo+GzXy0/wKoXHdsDJTLr2B2XIJtBvkngD+GOWJU4BkOfxStr9S5V36+bOB3SPfGenQjEQu
g+4XmLXyRSgcHQ/g/q/8/IVbzMX3KkFqOLiBONoYRRr1naIo8Ra7uNVrJsaFmWOuvR9iwygYN82I
0eRbfMmpgzn3d5VCeCumt2y0v7b9NC/3/9BfGwyzpqJ1c1LMvq/H2kYIq4wgRlpTgC2AMchccW8W
hSBeot3ILSAxGiFvAhbGNRDpybYVTC41mFZ13EfTUN4Qc01/v+RRmwvwJ7fIHK0KEuGl3Ck6WC/j
mBkRZAb8JQFVKGgNk/3xinF4a3BiokwrX2nShb5tzqYAnBNaWUGogpCk26TetxEhntcH5tKVZ595
AuFEbODs+dShzBFkWf6MBOOVay98gM3ZoDdB4Cd+1taneqqRs5tvh+Lkyi5qzHJr6icqXq4/w1LH
no98pzCQvZxBKN/wDAKf/jnl2RQkXv1X5vyOw7lz/UYLM/GcUzKJeBobNwOSFckqwKF0ZRtIlsNv
t7Zm+XwWsOYOT9tHuJTuLFA4CmgSIVksjx1ClDYIhG++dFRizd2cuDCsVFPsIigib28tbiEPbdT2
ppLZr+vNtPQQswkgTXQGKUgHERPilTLkFuPcJ7SQo/y1y1/ezof5haaYtiRT8iRzxNIVeSTBCwWV
8fC1y1+e6sPlPaCx+Fg6LvD43RZMYwRWJfqV5iJb+f2fDwtrbrJQ/TDZQwZLFUJDH2RcHS3PGEMw
S7dlijgNiKzOIzFX3vbnXdaamyzKpvCr/+PsSnrjxrntLxKgkZS2kmpS2eUhieNkI6QTt0hR80jx
179TWbn5WSU8oxcNGAFVHO4leXkGWknc6ObeBXc3Zbhtwo8IqqwAhDr722P2cRYBFu2/Y6YMzy5L
n9RX0P23qUnvRJBtsKvWFpMW3I0B0p+PsvuZwN0jql1YHF19kpnwtgqCaz9e29zLDIX2ZoZAxmKM
J8+ZD3AY2hiXlR+vsylSxdreXZC34XsVBkbsgVDjqj+3B/3jtGfpJIrJBGfUbMz2DOO9Ma6K9BUC
UM+OgBlkPQG7Lvxy4367MkI6C9OEdxzHRg7KQFGeXLg9Cjp8ud2JtRHSghlwYSBWBa7OUOaNgOAd
OMTRzMPtxtdGSAvluq8zQG5x5Z/hXG5lP/3r04T/xYeqJryrN47nax+5Dtr7fEFBWp4Hz0l85j7C
jOsy95CSHikBWhsbXVYAanq7OyuxrNNDOtBPLFW0aZLTaTdD0ioqPd+MVEPy0M3lRjVt7StaLI+q
NTtLIeDc5YiaXTh7cNqD3E2Z57vP9UMLaRe3yMqzRycxvIleMgPux17vpweW5/0hWFj+uUz+P/Lz
ARxUoUMRJEPg//RKyOFBEptyayO1rkSFzheBn1jXNHi8OTNoPzUNXI+8jevGWsvXnePdkqo6h5Jm
MLozjI1h7O5OFsyls26j9RV9G0snghhT300wv4X6aNM8Nh7le9cv/IhNpTwVbQkONLbw9lE4QDuA
xZzC+TMLIN8P/7FwqPocZjT9csibrRr6yorTSSMALwXwfoCkfikWPNJ3I3xLZ78cEouPzrm08y01
rbUPafkAzmI22GxAPACKgmfWxZt+19Qadri8M9idutVG3lnZ4XU8llWXqvRgX3ZGkSkurSHMQZC3
RxFS4xxUxaXGHeV2KK2tFOe/K8VVOEJOOV7Yx/mnIezjXGyBddbGSksDwVCA7tai5QWexTNALgGI
n1P6hfMtTNxK6tchkDgCFahWsxarXORd2JkZHJ0DyzlCukJupICVmdDfdv2qyiZ3yspz4/3pqwLu
sMByA0o6OOlemHed78W3J+JvpeR/67SW/qrr5tBkcaBieK5SxQ9GxotDNsvlDXScXcYb5zxBhCus
SNM8OY7LHlNYsRxK25fHFEKER6HsceOnrK0J7TyjRovPrEi7c0PzM6A1Z3x+I3OvDKeO8bRsNRuj
vB45TO81k/aP0aQylHX7ineq2BnLIiwX83MnPx3sidcHkvtYI4lwl2Q2qjoyhvQ+M5qn21O21pnr
hv4uy0rWOykoDFYy4NEh7PO2iWgz/O49NhyKyX+swDLgX29/ayWa/j4VvfuWC9cKoMULO+nhVOSW
O57+oTksRjuycalYCSYdR8nhg21C8c5MGgDbg6l7YdN8turR+2T718X2rgM+ytjUH+sloXV16Cpw
zaYXY04/OdVaGrOk13ezSCEx09gnw7rSxaYazg9ZMe1vT8BKUBAtnfEszfOOdyohvrq4uThWMDy5
3fTa3GrHmXawxtETvpWUwjuLWUBBpDk17DV1NkZn7QNaQDN/QJnRG/qzdLtjnQoS2ll3ymb2Yyyh
J3S7FyvHWB1ByQI7w1s29PlTChyg9d0yptA2QDhg/yh/y6RtZRZ0JKUngKMsWqzSPDdfFnv8gqv7
xqkmwEL8IP/qGt7UGUqGO7QJafDmO6+NZ9fEuyv2lAuiIGKNde4GMOdMVWy9XX1o6ueblg6gTCH3
F5hOZifG0p4WAd0UDmuDsY2J+4UDFFMLEy+99t5sJ9QQeKyyP7fnam0YtXPMXEKf1SwcDONgP6oB
Sh2pE99u+q/f4UfjeP3mu0BPIWXT+KDGQi6l4Qffnoak7guZ74ZWlncFHJDLUJUBPC/Aeym6qHDy
7osl1XKyJGDVIVV1gIuJa1l7x3NVFi1+jSfuVra/53Ya4OftM7BkczjSP0JBaIB2spiy/NDADjqq
hmL51PulpWuH8wGWtiCbmYlVVyCKDTxcijEci3wLObmScXVkZmUCUidnbB9mXcnzoOCTBMJFfccM
g228CawEvqdlFlheGmVPMc8MY+N3F/sKzHafVL4RM38fDT+abC2zTBLZRM5UJnMNUSWj4c6e5/7w
iOo9P3aVVcdmlY4voPVAGE2JJo9AlOr2HlhIR5l7QTzSpXy24Igdm+aAl3+nULgwBjPuRHl1JM2m
ZfnKUOgQTzvwmnYS8CqZeHDBknqG+M05W4JE2Vt6KytRpaM8TSAbSkJyQGGz/lh5lEUV0u7GJrHW
uHbY8A3U4HzZuEkLC0HUtC6GwzfOuGtNX4fsXcQGgaxK2H6rc8lk+9OeSHOhtCVbyJ21kdeSTc7x
qiEWWZ4LQKpFUR8cyzpDFO2ogmnjJLay9+ggT1vmpW/Z/QxJivuS7h27PFQDnL6C0GXzxv62Eq66
CnSvLCXwxDmcZeZ2MLx0+0eIsNm7cvK2HNvWJkKLpt5tW/hSsOFs2+l4BH3CDqe+DTaKcCsd0DGR
DjPhX2+Q6RwMhxpKY86Y7Rzwxm7n/bXWr4fkd4tIsoIpx/bEefKXDATzJe1jPgr7wqFKslFZWplm
HRvZCcctQIQfcC6lYg8PrOXFA2ZphCN9AF4FSO8sbOk4NRt9Wvmeji+om6yoTQHMWT3A0ojaP+s8
aCOhgp+p1T+SbPp9e+z+CgN/kEZ1hIEabIctxLCTavafwZZqwzxvishz0jkkXipjwDSz2MnbS4bK
V0iodxDWcsAG1YbF6MW2Ic3DwpnaYwftIxia7xswSsYO9naNO4HZbFfjvuiEcQzwPAzpmWyMgWKA
2ddoo6rstTLqRe58N0C03XnjpuXRygjqEFOP1r4xL3mauF4eAThpxeAj3JsLfcMbjx2Vlf/t9hCu
naV06e4axZfAUf107qSSwLDCotKo1Quv2+dsJPaOuOpHMwdPZelAD8u+T3HkCOGU9+v299eW/zWk
3y1/EPuLijAf2i9NHg8QuCjcfjfLrYfDlczgOP9tvrIr2dncGc5pVjw7vPvJh02JxLW2tZuNRwLX
sS1knc53D87S3MNZfuuMs5L7He0AMpPOpEZVQDoft76q/zIGePBcQGImQ3x74FeO7brWdm/LwPQW
pOUenPmdytVLaToPHWv2DOo+PMjOWV0+lka1UbRd6ZGOQ/VY63PowQ/nBSf6eLIU/erjPQv2tcYP
C5Idu9vdWllPOiJ1glKvsgyjP49FPNt5lEM32q63LOxWplwHmNbdZPCRZNCM9185WN5q6+V2rWHt
KNHaMwSoKccO1jo/Gra8tE1zuD0iK6lEx0g2S5VCcb+7bl/5HoaBl7EJHiw22yGkc/I4HeeN49Da
DF/79i6UIZLI6WI3WFHddYOsYpL94d6zaotPfkALZqM3/GZs2Hi2F4WyEa5A6WMGqfGx+3J7qP5i
Oz/YT3S3eFsUmXSuzrjGcdovUXowdywqdw50CuL5Xp0hMB3dzXfNZbgUx+rJ/i4esn0R3f76CszF
0nGTU8aG2gmuX4dIURFC2UfMO0Pu6j3xQ68J6Z/bH1qLEe24ZCw+8XyC77jBpR0xTcDuxLebXlnH
OkhyyChRbm9cD3tFXLvGLh/EJ5vWDkqGR512yvGrlWG+pPkU1rTbyE1rDzM6iBDyVWNpkyI9LRbc
R+cc5PawgE97HQYALZ9L8Ibuay7JCWorXQQOqtrbSAavczql0w54hek7N0f1DTAVe6O7K2H796e+
i6a5aizfyJopqSexhIMdxHCXvbSOeOlrvMDnpZduJIi1y6iOQRTtmAKg1qWn3O2BFYLax7MjGxsS
eB5EPVK4sD5lTuu+Vl7xL0o9+16RaFzUo4P7w9FKIVaKAZi+T9KuvkK/2wyRCEwWAX2ehimx0m+3
19bKjmVq4W+1fIJ6Dx8Sf1DzZahy9tjNzI1gIMzuSjplJ8cVPSzxWpk/pq67haZamQkdTTWP0KDp
F3NMhtKHzFPt74J2gRBJgacEBxZ1/vi5B21dPRqjqShN8aEC6nBCQffavVBuh6SFE/AW+XilN3+h
fe/W1VIw6kD3p0tmWgPAUMPSeYHrmiurnXQ8Ew5vbKMQtPYlLc20aVAyJes+mSzX3HG//MHK/nkI
hucOSPaYK2/YyJxrtTMdw2lNAavh5ZCd09SDXWum2p7tZi9f/q1bG5ymheTdH+WC77xzskY8lqNr
/Vokow9goLTYrcjMwMs08wkwkRlqNCBLLw9NVk4nNeVTFqoMLum+37q/R0LVbx9GbFWcC+yo4Iw4
G6TmleSpG341jUlGt7G6xOeivvTF4u273NjSAF7bXnQQ3Qg3apjJ0TYZlpxD6cdXI0ggAzAThp9C
tKt3HeMxFxO0shoV0H3vDByOR23V/Xs7gFcOCDoOtje8agH3fUxUkZpf6pI7saCdcfFBEzqWIzQV
bn9nZX/TcbA8byw24Tqb2J5hfCVT00a4mbkh3uaMjVy0NlXaec1hGRkhqd0lwD+yX14p4ErBAQS6
3YG11q8dexejEvbrWAqg9EJ1i+wHuwouTta6G2lmbRquX33XetktRSDStIUkSsMOLaoPX6B3Ba0O
W4qwdOT04zO9MHVIZdkBy4cjW5s4mdGBvgR5tj6zHz/XuHYaoB4ge8U0ZGcf7uNlKmJqvN1u2fpb
/frfU6AZXBPauwHKGmbPuYe2zz+N8NULvbAM/9DYj+bIC+/v45883Lfh/ev5HN/v8d/D6bQ/7e/j
+P7+68Mz6EHh6Tn8fTi8HZ7fTm9T+Dbs7h4Pp1N4OH09hae3Oz+Mdoci3F2SZLfbfTse8b8fyZfo
mBwuSYR24vh8jPBvdlESHc/38X7/Gj9d/1kUxa9xfIxfjyzcYlCsJAYz0BYzhb6uI2fkHTz8Dj+5
F7hPaTMD2eaDdjYuFXmweOPvDFpAvC4v26gznfbr7dH+eKmbgbbUnSVLGW9NCqogPZCsj8TCN5bI
yqnO1PGey6w81ueEnpYsgBynEQ6FcTSnfwQBy0K1R9d4nvn02OKaiI/blH8zPbKzyJbD07UPH60j
7cDiVMqd5gWmGuZiuidpLNZrYxlQVWSp+P254dNqECbuW3BVp/Rk9vDCsV88sZVE/6JBPvr1WgnC
MHnW2p3bJTBAbCDjJn6KANVKSLk6C5wic8t6G6XLsqPhijoWU2N+Hd2l+FqnnPwrKZ0OtKphn8lz
oAzxcJrmEQQMrVh6asch4oLT4nycpes8NXUu7lrT6H51k4Knz6Jqxa8qY8wOXQpfhMgdbXQxyHk4
B/18UPAEi2oKWcOC9xD9YHLmD2QA+9RTkBpSEwMvAQsqPdSlEbwFtUqjIndnbPGVJVxorg3QWIXd
vYC+JF7c/KAKDgu8VxeYwI1pFSnbJXCCmuEzGlF3xoM+sJI7QKvxL3Jijw922uPZZnHUjpQZueC1
c/qK5zUnhqNfihtV2UVO7RWv3TRXD6QnU+RKn+36XvVzOBlm9q1Mc1QonMGJpYTDRt4P3R0x6BZk
cSWudGgX7JoKq7fMDqqueIwLA7Nwd3DOEv7GHrvSvi6GzrlkNmvyq05cxx/TPBMRr9qt97GPtyhT
h+8SSKexGRMIVPCz9J+VUpFvJG6+ZZ23UvU0dQivB8us3J8a7ySD9jLOxoFmxamvA2AgAvhLVZFR
d3FZO49ZB5VdW4CbVaYbZYyVodNBvRmAEJB7QpENlZkw7R767OV2Mvj4wG3qfiqLac1uaTddIhqj
P+ROsBxhp9I+UDrYl6k1i2RIvWB3+2NrU6Ql7tLB0yhMWMqkgW/Ieanz4V7MbnB2TRh8hO3UfQ6t
BpPw/+7GrHMcr2cTvLQb863Gg/VgeSIEs2FjJa90RL/7UwmFzRzFXDD7yK4uHScmBdw4O3ohQ7vl
g7vyEf+6Ft4dKSAfSiUuDvTUAFE6/aN6Gvbjpf7n9lys8LJMHaAsuZjqgbQi8YLRdMMUsJ75aLWs
dEOVYweKumGAoKkkzmCFEFj3nDDnGYw27WF0DxUXm3CltTWobUjZME9O1ZMiySe/3oP1zv+R4+RY
kUNkt8vUBEEla5gPtzu+ssP62h7lKb8ZAoo8YVZ+QobmzmTOk0G9jQvZir6BqQOZp0WYqmoGelWX
XrAh2M0MXAWT3XecmeSdl3H75BB7eLZK2cHWT0JNMyvd5QT96kGAWpLOcVlJI3Zrw3mRLqhFWVVm
Gz9vZVH9Dw76utOyym2SIG3pUaWplTA2qfsG0qV2qPog3YArrEyqLpWfySIrHOIViYTQbA0wKi6R
hhQQCidUxBbDMbGZIQV9e1JX8qOOkpbmVHq8IF1SLQIgTavuDyOt6Ub2/WjJ0MDXnwwXU6EPs1vg
sJuxsOzzb6mcfy9F8fb///XX9rV0xRercKEQXyCd2Af4aj0SN90oU340MNemtSRi+VlhjExmSSl9
cY8zjDoEabcl/bM2MNpptfPhF+B6dZaYLNu76itOM/srR+1zw6LlhW6gYsrnCuLB4qcJJebU7D/Z
spYDXAOy+ESi5U7AeIDDV2GzkPBRgF0HXKtgNTnJqj5os4TiATagQwRX+D1dmsdqSzJvZdD1wlU2
1VzlsswSH4Iinv1tGlVoCLExNB/FLX6/XnAB8b9vsnHKIXmKMlXUzqaYw8zL7buZD+J5WBSGy2fm
tFHxW1mgeuGlSsGLstKJJQuV073KJgBthbW1h66N1XWW3u2hTd/UZMj9DNInFh5DCH+En3QZ0TrY
SA1rP18LXVtUfsFbhydVxu/ctjqgfLGBJF2bCS10pcWBMhhanswAvXiVu0d5AYQ0L+6ptbPHjTy9
1gEthCnFHRbFXA7hDWV/aZfCG0KXK3MDCLMSDnoh3OfEKDxbceAArH+Jsg5FKrqQwyQUi6r7DJjn
umi1eFailzajC4fdM2Szu+8+/fd2Cvro/eDasBbNmZXXJdSveVLOYLwJ84ffwxM0r89eV8C1Qr2V
OJ9x8XT7ax/PONWrX51FzRba9EjWufMCGYMebhwZMIrzfeej+q0CtaVc+vG0oGf/jQvDAedwmjBg
VH5nvUio89WeU6hOb931rg3plQAa4L//fiAz7Wl0cptDPnb8Q5vxDoi60Js8L3RYZYeFHI5GQLee
QT8Oc6pXo3KaCysnsL+o8vHeG6oZJB5yP7dA7d+embUPaGHOLNRSrdlkODbt+bIAz/O8TFtPEWuN
a4E+quBqYtwZJ1n9WLoR9OjHgG8NzcfxTXVOsTOIRtgjfrng5mUU46kY+42i8Noca/tzs8DSZJ5b
42TlAAU4gcMSV8Bu3aVAhCxs8O4pq/kTtB+26N5ry1aL88oTZKp9bpzAbeFxO0B/06eAuNi5lHHX
w1j3c9OthT045MtA8iBDpYItoSVtfqkkUfu6FNXGJ1bmRS9XAIEGfTASMLidzDBzKIYswrvxp7Iu
1UsVkysENWjNUf5ovy5FNcVZ7x+Hq6rS4FQb2WqtB1qIgy1NhzxfGHQfq7CfvMjbhASsrCy9KqGq
IJXMJTyBuWWsKqTfco5gRbP3m+Ve+OY32PF84uaANKVb0HVBkLqpgw3cYV4kxuoPYcvG5rE2QNe/
vzt85N1s1eno8oQJ47ELmpjg8ef2Al0JBP3yDqD5OMFvlyfQATwR9iYrss/8JSTLljDMyl6kO8+N
DqzLGxunD8eBY4p4sCwb1Nwv3P4H2gHx7V6sDZAWzjDlLavGxNi3HhSzm1/5pxeQFsC+THuepykS
kk3uik5VoT3KH2ZPf7k+f1TEOAuvfL7di5X0/T9Xah948UAgw7rpblEeXpYeYLK8sTz/wog+2Ej1
e3Ttu/mklHSSuVjMIjJT1w9rz+zPFbOMP3lNRjjhcHmXLhCnGMzSQ1Xcma9Y0+Vn7zczaOeWOBc+
HNLm3jcvQ6mseOTWd1TXxz2roVgkur7e22ZrXODHKna3R2Vlheo3cg6fZc+jJD1hls2zVE31FBCW
vc0jVMuLdnI2Ut3HJzSqF62XADj60S1wlbOKH7z0i2iynSdz6R5NO/8lSvVYo3B7TbCfqKAgYeiG
dnOBE219tZbzCOonFOv2Z25ceME2gmJtOWlZw+WC+aZH0xN18p9l4fzpW3mep/7L7XlZa1477xf9
tCzAuaQwY5RHwsc5UqxKqF+93G5/JXXrdixitjixAH040bw6eAtsxZg5/EMtN+F1Az+oZjqodGus
VhKIzkoumzqDGuVsnLhh4nEzML7At2ur/LA2UloOcQVU7QZrSU/KfpEyCwsLNWpzI2ms/HKdnBvk
SgQtUKcnVXUmqoDDlD84i8X3t2dh5bfrdNzOtgrITimW2CR2Srm3GivKCdm4M67ENtF2/sHNerw6
Yedv2tMExHtf1hDSxyUVYXj7939YnUaU6Rxca3Q7klnoQCHyeu/K1n7OctZe2gUlFUdkUDgtAdct
TMoBJ2v4F2jCLHh3a7YcctZG8Pr3d5s3UU0WLH1tnPrKhnjcFUoIBF1Q0NhqreV4u5trH9FivS5c
s59sSJsGHuZHFLuyyKOqXzZGcW2RabFOR1EMbW2npwZ+haSAkKJtfPLOTf+HpDvZcFkbDeAflxOc
KeC3tKWVvfaztWOBGpymsa5bx0DgUJQGKQpONdmyZP7LKPlgR/0fZxOD4jrXCCdp3bF/TCvhHKu+
M/fd5BgP8ELKL7V0jWiAKVYc+Kjztoy84ZHEYzGyjR9JG8IBZlnbJ5/m9Czg21dgZTCyscGsLAqd
2mb41Vwqu0pPVfbsFV9t687aCty1prXALdxJla7ZpCcb7mZ5RAywtjKvAHM4pzz4dXtRr0yfe80a
7yKnDeaqpBmKwrM7A28dKPbbV8z6drv1ldzjXrv2rvWhh/VpBVXp01LCrbI1yoemmIC3Sce3AI5z
tz+y0gWdXw1yGCsyGyuQ2PxOZPOu4c1GTK5Mgc6qHhp3aJHbUjBwL5XX7Mx2wVLbYoatjI5OrPaN
xkjpjN1XSj+ihYpdGUDOWe3K8eX20Kz9fm12B9PE4ae//v663qc1z2M8gX81RJdtlFpWDhC670xu
okAELSieFLQRfWwSK38y/C6HzKbRvmbLCBwHbHbGF8WdrXeMlWHTOY2D78NMhbgGZKaNc9Pxp2ru
DtCb/cc2rbdPjZsubmLntk1MQI1PZWvAH8P8Y9jm0zJAQud2+ytLVpc08Zsyk5TRJjH6zo+byjqZ
rNqStFw5ZOt8zGAsx5pVXpWUKQXlEwWln6Qcg10Pr8OY2y4gLS3sK4rKhC4Hy6ut5by2Fq6dfRfs
JU9lIVzcoMvxbir3xAYYSqD+/Rs66lFfbG04a2ta2yfrFoURmaFITds5VMyJvRYy6tZWCe5DUBkO
Mzr7XELvvhmlc72jdDCNkePJh/5BjUsJLWL4kWXxYkNfN4XBz7PTZRZObd4YB1YXxO4s2ru6JP6D
P+AsfXutrCx3naouBNBDI0QOEjJO/cF1Av/b4KqchpW34HVEChj/3P7SShXB087QDG5xY2mitEnh
UivEGwdHmzgcleC73G/j2x9ZmT6dbg5oguGLscYxp87jzq9CPPGHdfV6u/W1wNK60MIDzR5YWiYO
0Bj3Q8q8uPP6Yn+79ZXI0onCvAasiBt2lbisqeqQCqt+NgjoNY4yrqr93e9ZVW1sp3bz3e6XbONZ
eGVedF+VoQPkIy96klAXSoGwHB4OYMp0z/CdJgfSzCgsAeX2ueWmU4mtCc5kLbFIgjNT0kKNQIxt
aLbijpGNc/TKHOnU17xJDbjb5su5M1R1P858Dvmg2MZD3Eq46GgiSHDagsJI/izKg0mXw5y+ga4W
eemW2PPaz7/+/V2ag2yHqAm8h89l1+zHlO7nlHy5vb7WmtZSW4/ae1cVUAbrZ/MJVPfHHESljS1n
bVzs//5sFK+l7wYWfvb8jSPnm/QwjyhjbymnrMS1Tmi14Ggs64JWZwnWB4CRKTWiyfjzuYHRwtp3
BGxWO4MmHXeeYFn7QPxxI6ZXxlynrWKAZ2GXtp1Io8zDoA1aqAzRjWD6EHmNzURnqzaNCCCtAf66
LMb5XhS8iTJm/8wanJeAOvT7MzC4493IDBEWsE4+QLFzS6dlZcZ1LquoFxPWw5DLlguRoecEP4Kc
7YiSe98ctiR31z5y/fu7aACENx3GARZrjlf+Awfl7z0cigOoKTnD8P1Tk6/zW4lld1xdTSKhMzGG
mSUOXj5/LuJ0D5BAdPM0k6Y9I712B6nYHPsF/YzN03X2tXgm/iA9vA6bySjoxWQ+UMZGYk504+Kz
EnI6mRVE1s4rg4Gfy8yNwJwDwlnc5fn0uTyts1VnD8Y/ZmHJJKiNH3WLfa1h/96e0pWN9K8ly7tV
IzwCJyTmzXg7ZySiJPtXgeEVFkv77GeeBJsHUrvlbMQGMzae8FZOpzpxNa2U9JG1YSFhkYiAOzj0
j9lJjTRS6uAXW/T0v/a0HxQsdGOP5er1uoBNiGsD7cgureEdPqWBiJpUzQ+oqoNnUuNRvZ+cAXJy
QYurC+4vmWzKo7Kkf1fMo/yqimoM6eSU54koion1i+OUVvJXo0wFnLdhnfpxItAjNqXYWfDQSwIu
eBk6ZZe9ZNRjETDq5lFezRSx6uBC6hJjNzgWieEITk9uxYYjT7l3aChMI73qNyyd5N4r/OzRGQrz
tzUVz+BZNkZkuSrYO8bcvI5s5EcA2ZvIbIOlDlVneEtsdTnIflbVH4nrOvt6LtSh8U3oMo7WcufA
JzvOGruP89Lo9g0rx6dMDuqxGjuXgDVkGTtnmId7w2yc+xRPJrvba+zj6CA68cRmnd9Qyuek7d+6
4pWaD6AXbOT1tba1M0Cajn5G3Lk6w5sEYK6ecxz4oOAFH+ep5RsrdiVI/kdkpaRsaX3Enzk6e5Aq
eJgG8rstTS+sePqr8KClUaplRya15f+wks117CRH5ceBr9t4ro10Cmd75pFvQeG5LioPmvlbrk5/
33s+CpLruL6Lf/jPF4HNB3YuQcg8t5YbeGD5KvuOzFm299RM4nyA48A4ur4AdVVkO7jB2fvFsado
8Bv5DTRXgg0Byt9toObHeTLIdwsg3DqaW5/9dFJ/fFS9NB3Al1L7F07k/MsCLK0ZZ57RxAsXDm4d
/hA3jFlxV1TVY1UP1k7U8PzDJQuvULwdsu8tg9tFMDj9vof9QQh9ZXIySWDFQrU1btOjseeicV8E
IeLP5NTVzicz0ooLrIMRgw5XXoph8B9ZpfrYSfN5V1j5fJzqVu1z4TZxAfFEkNCtYF+qwo4Lakz3
+cRclNGLdl9J+aMHJiRyCzu4p9SXiT/67ABvH/cE4fAqLlHAgxJuLR9GaF6GFLSKaClUDmM0Z/oC
VSMOZb65iDGxv+csrfdjwD8HtCE6XKWuCyWIX8kEapJxnt0F/RgF+daD88eLkejS90PVycDy8/Zs
01JcWub4MFYQe2k1/Oyzatq4MHx8AMTUaWvREbJo3Kw+W8HvgO1x0/3UiZvoDJqizic7L+H8I0fo
ctSIJ+mHjoT26fw5MBLRcSl9m/pDM8NKzGQyLPohYV0ZzvOWhMzHaQ7Pfv8dmsLH+gX9DBko8F4D
vjxNnvN9yrot5bCPZ5jqugQtIEkCLonsTKouBkkDtmESmwrUnGdrd3sXWEui2rXHr0cnKzI6nhsc
7Tgkl+4Dx/3XFf5Lu1T3ddfZYW6xNrYKbm988uMFRXUCfn+1S0rtgp9tr78oXzwtRR3f7s1a09o9
SEqRVpkY5jMhM1wIn0acJj7Vso5TXrxUoG5V8vMczE9EBngJJvPnENxUhykzI7dk00OFzlvOOB6A
arUlm7yyQnVA8mAyGwqKNjuDBvUkOD96XXZn9PXT7VFZa/66cN/tU6bpCta2WKAgtv+cnSIeW8hc
09r9ZP1cNz4aDGbDUziYzpBrgTtlCSc1fwwXI7jjYBNKDr8MOQRb87DWneuyet+dZbD7Pof+g+01
31WWYZu3jy2zP3dh0PU7bMPszWzq2NmYrXFfjh1AVE3bf+4dWwcnGxaexbPSw1yUP1xuRM4CMrsK
YiZePjfZ+kbQAFDWwd/oXHe/LebuDPPek/NGUnA+FGHBZVBHJzNRDx48S9LEdI0SJwCwd47CG+Eu
KRnpLtJ32n8LiICbp1mh3htCUN9LUtl2HeQCTePJmRf56tVmSU9D5jZfoIjOX5fRn3/OtWuefcjK
f6vcnLzmbVbG1QCSbASxqQqQSIDyDsTp7LtMDfKxAg7pUbZBkzDTIS8NNsB9Lxyc+4GV3veomUbT
1JN/Mqv3f/hZ18MclQdFhIsCfZamCf2qckzh8wdRQx66ZV1fJBvy2Lby/Mi7so4Dxoy969nizC2e
/wCmHKzrjHW7/2Puy5bcxrVsf6Wj3lkNECAJ3Og6D6QoKaWcB6ddL4z0RIITOIDj198lV3WfTDol
dfmpI06cKDvTHMANYGPvNbgMTuB+OrX9JYjF+TbSOkKhLpq2A8VmiSNfnVym4yDvIRgGVoP0qs3U
DnYoW259z3qIwPgDZDS+pJNd3yQit2K/AZN/M3pOu5ncorxoZtKG+VB7n8dZRjd5JZx15XRC+Qmc
MPY9pGuhTDHAAUIPoB97qoBCCtQliztPWPU6yqL4CW7lBXgUwLzfzJFioUtq53shNfoMQ8nvxlHi
9d0ykb6HI+vKbTKzBmdR76ZeQz4SOjZfAPVqH2jfRUB3wSnjTz7ZLKzbwZ0u846K8pJEdXMrKnXt
8KhB5wASZmJ09aWdc9dHvaBBi5unq8LUbO25VnGFvytX8NblgQsTqFAYagVpHOdBXdsmEGj4XAIp
Bub2XHll4HqNF4xNO4dZR9sPzCXOk0k7Zzs3ybQqexibqKaDSiKLiEIlEL6EALkOQeNQfMkkFj6A
lu7FZDEH7htAmyewAIQMczpf6rqKHvkwRduqquedwGTcNu04gQ3nqg2o0Gwl0gos276inxuWNc/x
hCBqpCUf5nqSa4hVjzc6YfZn4FDEFzmr4YOnER4WLGq/WF5MgglVxCnAQUAE1WxPXyEuEURWawJp
O+Uc1orLyx6OxM5oLuxkhqzmIB+KqfSHWfzpVbEKIH1chk0GqEbjOnsnr+/tmJfrSjMdtm7VQ04a
3tusU23oFSl9MTi+hUmR90+DV4urnsQYVNiMb8dOeLu0hvtuXfRe6KkayAxHD9vE6xq4w3RFC8RD
n23ybM6v4LDA1hFYAOs4iqvHVOKZVZ6WQG6xlgSNBYTAhB7TtbLAYpI1z25KWuGY7FbshgmITeFw
PPiFK61+DUovWfHC8r52qMhDGL6FAGaRQD+85tOws6tp/hD3+EwE0JRbB1YfW9qraJ+imRxYPPKu
Z3iU3PMZDLuWabJt3CxCfVMBJ62GVq4iKruto2S3nma4tpYNRrAiVb6aqz5fuV7bIgyIu86qArgn
6QKOEFQt4O5C6CacCygv7gAe5GxTsdheyczOYDiDf5q0EB+yBIJaZWUUgICar4li9sYbDXTjgHyF
ISnrX5SX6mxVsjn/s43TYu9mpb6H+Wa7qYlOnt1JVp8xrXUgm7gOJG+h8jLFXo1CAjjQ7hpKynA1
muAKHRCL65u8zhWYXHSMYl8PqHanFcYmaDtF5sClpVcERZ2Vdz1wb3noOhl81KTt0hXwVuOH3OmL
qx7K447fMDLdi7Z1N2laWg/QC7CBh7MJcQDNorCkcRzefsqTJvrTGvNxF1XQJAoyVs83Q5MI8KLo
JG8xNeDvw6GKiJWG5+kF+oli68wdeh5jNTUQNofrCw7ZIFtcDwPWJ9DFZm+be4Xqbioyd34ZtRkN
W6tUL8kBd17PgiHXn62egjzTV3oFc9GixLGI2lXQ1d50N5U9AHbl6OUHMwFVfv+V/dFdEl5Yh95u
W+sRck/sJooV8pRSfRrdvDqTg77f53KXPJdCVJFqZV7v5665lA2kQmT3pxUVDxSZF+btOdbc+1m0
u6S7QOakaw1HYWXs1R033jrOmnNtlvfLjO6S3ILaA6lTgTJj6iqxrlN22VtQ7mhcN0H5pr2wZueG
R8Mv4VPcJXWAGtRq9AjDvjp7AIA6tK2b3DnX6Hr/dAYJ5LfZItDG7KCTp/cEmmjfBdK7neF2Det0
Ax5mZ52TcH0/K3WX/IE47SBsUOQ4gMfAbEJFrMv+7Ir+8ZeidkkZcAUt4jieS7gdOWE9tMOaNo3n
zzb0wE7f4QhiwF1y/43X95XJ4Pqkxj7aJXZToMCcVB8GORNfYf25HNpyPxnUZCC5clnmLN5Wc2/C
IhvimwyKKNdlp86dEY99tkXTAZ8JdIN4KPZJbd3UHnY7OsNYSpgny7FuT7+y/QPg83MFz10yDqym
rSFJQOFAig3wYeoG72owddQEZkCxbi76oUfXGAW1JO+aKQAITH6qx8h+YJknHZ84ffdiXO2WfuZO
5XVT4gwXi7a45wlOXSuaTeylkEIUmPgonPtN1XAYWE2eDkSVzgDKtzB0jGwcWBkXT7k7dVHAZelc
xIS3zxXMAc0KOPqKA2lcVJE/DoYgmXBkG6Im00HyiUXlbWfR8c6hUgUJeKGWb+c0XqXtOH6ED6Yg
odUU4hnaSVNY9W4UEjZaPkUn8gXCXeJPOgP6urHqvPkgmNBTQD0zPVTaMasJWn8oK0JIuuxTb9tW
il/1fV7uszKubroc0AprLGonsO0uHVdpZyDcgfZT7ZeNLfHomhwMabvGek7IbKV+VVpm0zo6DxSP
ocej3TzJIHRTRnfEciIMuWueaDHRR6sWg0/sCkcIkd4ar+Jbm3QyyLWwvzLo5cTrulTD2gPL9mHk
BDp4KWm2UMJG5qTm3QANh6siF4lP0drboUAqL6AMiVoGeG++wEHMJ6bq16oWI2rfs2ev5i4tbhtI
Wa+0ADIlspS1KWBl4IvMsa6M09Srhgz6U9bPyXqeVHMzsSJZdx4t11lrvWR1oteJyyLHT3p4VsFn
uIbqj2e3gQRiECqdMk59kMDZrTVjLneKVR8z2ggAcKnybimcAUExa0Zx0zU2zEiqxIqvp2SwvUDT
CgOHJA4OMqa+tpHVA4k4lpdtUpfQOeJYoIO+1XkCXRg4D89WYV84UYz1LZukF3/VqnV2rQ2EOVhN
NarhqdfxoJZl9HEaUsuHnxoPuOB1YIH0Aa8HSXFKkTG5JiOXuP8wbaEwbh7tVg7bLLG90IYQ566R
mu7teeJrU2TtPlE6fyAQMlxDLU9dIKp4YEndbhNW50ES8fTGG8Y4cMceQl7l1PkQ6aogUV55V5zb
9qbSlgkmZfGb0RVRuZ7w23tjx3Ngw0X0aqgY8phy5Ft3IE3Qyyz9CDw4DZA8VaEZy8SH8D27K/F9
QaC1b+oBYeqbqQVDMyeVC7s81V4mY5SFjdvwL0XV86uCdASqH6ilZW3jfmKOk26nRqcHyQo6+aIZ
zbXdJta1nKCUtPaiQn1OE4APMuSeHyxv+M71kG0qOFoHbtN7gc0Hui6jsbpSphs/TELmN5riCBLE
w6wfLDhToOEF+0HoOKJsv3Ui0YPQAXCeXzEtnLAVotpqQc06n5hZkanGSpzn0VOXRj1Ec3J7QPPN
olhIJK2+Ugn1z6CSPNtCErJmqw4ntUddarRZUijf1D6XqX5E5jk38CfvwVgYqOkvczJPH2NJ8GfJ
OQ2okOraKhz8OYeeFgxV7RRpYh8NE0StWlliaYxztC/g60U/n16Gjyz1S0aFcDKIYaZocVmHx0TH
hkWwBB/gj6PPJBjH7rAoOKoZ8RjBsGhXz8bBIbMmgV30u16OTyIez/URjiRkS5UXdHGatqmR+OXF
cO+YGTYG5v70EP3o5L+3US3eIMl76ZgO5X33rrlU29Z3g3XrX0AX+xO4TfWK3c07b2dtyvAh2W0P
uqzP4xnc1pHXWnLNyhpwHt275d41cE0HD5Kfy2CPpExLntmUNi34Imi8TIY8JCa66xN2lRfu99OD
diSJXdLBMK/tQ1Gm2sPEfON2eRBRep9WJmxy5hfN8EmSc9qEx8boEHivSpLYgiRSWIwRqPTtamrm
eGXlXKxPv8iRE8WS/jVFNvFkRCrw7/IdpWxFJLsz9rSZ9ee6ONfzPzZch3d79Q45xOkoTM8GQPP4
RcWL0ked7bmxYWWfDvcZK2/jvD3niXbs0y/SuwyHPWztc7IX2DQ/wdTXfo4bna/qFlvr6VE79j6L
nkk5uIkE0r3cY+26F5JcGUs+l7bZFE0Ghmn94MbntOsPn/md2blkVkH1q6hUnE87iRPY5CFBq+Jw
7L6o5pwY27E7HF7y1cehrTMTPkTjDkjr3RgX22TMt62V3tO8XJ0eryNRtmRYUZJL1g9Ouq8yaIPa
+coedgk62jOrIKf54fRNfugLvTdUhxd89SIpLSxWF4rsm4/sY309P2a7IUW/2u8+ji/tzU5+QoJM
/jx9t/fbZu7S9LCRkINo4Nqwb+eDqqJsdGn5cMsV6ymLyx3N4jocUiBF/TztLejXW6o5A3s4siK4
i9lUpamNvbb2kEGUO+WyrZOlX06/1ZG58wOz82oIacxgRysHd6eSj0wepukz8q8zx8BjF1/MGhSk
2VB3s7uzy+lRTeW3qaOZH9e/Jg7luov2RNP3UWP3mbdruWc2VDB3O9RMn+mCH4vhxTY5MNi5Wgmw
ZJnnVhswOLLbxLFQlNJzte9Auf9WKO9coedIdC0ZOyUSow4dQXfnFhEc1b9MusUxaYLbRhIw1fqj
VQc9POVOf/UjAbUk8cTumAg9oHGkAKX3UalOPtlQ6ns5ffUj68uSxKNlYdIk5eMu4V8nOkNZ2xwq
j77U51jlx55/MfEzJQZZlSNOPSL7XnD2wsdz9mDHPsQhll9NCGhSoVZJarRP6zTgs71HPfyukzOa
N9kjEC0rr4/8QZyTTjs2VoupbTxR4+RFxl0HxJKXQ7Ub7RIJJwwQkdenP8exwVpsj8MEXW0k79PO
JS4yfKVWaDadc4c50sNzl9yQSRSsc2I4h/ecd2E0T07Q9k27qpORX8Pcrl0BQKzXFbXdDxCiJdlK
4JTCfKe1kusSEqTbouydHOenuHk2Y8QvokiX+zZt04+dM5RfrVz8GsfI5YvynWsNgngtzfezJAqA
ozG0cmnODPOR5WJJGySocya9bZX7AzE9RicDOrx+kyTBqOmFrs4RLo5kIkv+YJ9EUQpJ+Q4GfHTt
OuUGpdVg7OJrkaQ7TvoPxIEx6C9FzpJW5pSZIajqpPvW+Viz/QSCx+kLH9kYlmSyqofC7OQdirR9
elHq+mm05bYXydfTlz8S8Usu2UyoO6ajQq9YcUDgxKNN2u+nL30Evu4uqWTC8VpRTK7Y2Ye+VQw8
aAChiDwsLdVuUdtRW5A5On8sUN/k5RSFVTY629M3P7ZYLPY7wgrRNyMuXEDKyS8T+GQA/32b0on4
RTqfSXSORNiS89RQ3TfKKaq9Ru2hHDXkifoLqIiFOfCxpSh2ajyDXzgWBoc1+NVai85GRNWMg+jc
O3Csu6/5vM6Th9ODdeziiyxXdGwuWCowH7OsC6Iaymog5d9P8zla3Ps34MusLJ1zDn3Hut8nYoP1
BBwJlMuyx9NP/34I82VeJjt08jPH9HvVpj4rr7PizIXfjyG+pL3DTKYqklrnh/Mf9uXGxPFt20Tk
u55pcgc9zHzza2+wCFYFb0peGRgiVuQ20/GqSFjwa1deJGZosbWj6Y3ZC7ItmfEBUD2zLr2/hvNl
FgZZ74kPEhZ0cfbAK3JhVQ9xD9hDBrdZtE9PP/6RuFkmXw6ABs4YwVvToKtt/fC/bPyenlNBf3/6
8qVRtHFmT2sC+7+kk75tX9H00UpBhig6JJOpr9NzYM5jg3V4v1ezd6CMA0/fmn1noO0XXdQxX8FI
JZgBg0/57enBOvY2h/nx6iamiu0IfbZ2T0RML4pqUtuhj+WaWL3e1Tkzz+iKi6BIZBL+2h0X6VLa
95CzL2BLNzTpZUPFY8fUZeyAsJvFKP66FPKG7rnO1JFpvsyeNJ96WSmsIVZdAVzu+hk/U2k79nUW
0w/YkYlFFqafU5LuitCuCSKje8i5oiPVJyRbIw+zfmnLgBno268EVxjVd15t9lC9iIMZMv9+E/Vq
JzxUXmnpAlHgmPQjHctzwXdkGVtyZjMPTls8pRCygDvXtZ1PxW1ctfO6L2Pbr+HA9mvRsNzurbqp
PWtM+r0rVrXfDeEMrkmobrL6zA2ORABfDB1MFoaqh2HBHrHtd7T2afr1dCAfiYAlNRceJsB09Ygt
MRQXaexcKFVvlV0DKl/RelVH3ZkbHSb8z2UYviTjxlyklh2V8NaD065jbgF/WdnO5vRbHGkl8yX7
tiEFPqd2uj3QQyPwLnTcMmjnXGYQJb5IZ6v0HYPPnYkCJrajdG/rDJ0zi6HoVLd0CHWPPq/H9Dkt
gSPSPnxJ1vUceCVwABf2kWgmP4vUpqvHMI/x/SDe9Kmy6kerKNYUjRfUDCWmNWzNTg/GsZE+/P2r
1dC27YkrhkkN666AsFuwPkR5cfraRwKRHf7+1bVZkowQBkOkt/qzUC9M/VKSx9liPQU8cEg5i7o9
g5+fq58geRTQITozIsee2n771IBmQiWVAczeN2lIrHHboPd6ekDeVcL3YGy7WEJtt5pa2xPdftYg
4KHwD+4/BHX3rIafLtr11XpWVRtKbU8vJrM4NgeQn0JADdKLiadDYKtC+kRWXZiZwt4oWAN8Pv1s
R5a/JQGUwrasBIQQBqcFdAk8snXyLKD5lhP6a+GwpIG2wHXNzWhhUue7Zli52ZkPdkQQkC8ZoNxM
VKYGF+6CNqwusvt43z/SVbnK18m6993VsNYXctc+8kuxbzZlcK7E9q5jHr7nkhxa2E0eAaiKzOiS
3YiNuQAMdj1c5YkP/burat+ui4v4drhM92Vo76FsGspHfaaES3+wp99ZJZfc0Uy4c570Sb6PEygc
BmOErnntdE+jl8awiqDINBIwh27tsY5aeLnLcgQ1ximvpr6ln6zYckTg9tDNFn3JL0siFbAYSCTh
3KOKg5uOy7Pr3rILKC1WhfJduPT4Q80FDKyiUvq9N6ugJWmFs+nM7sa86Fc5T+aVRboIgNYeTesI
gEhGObRXame8iQu7/6DRjfouaRRfVfAG+SgPHC8HWh5rd1DNyuPS8x0Z99eWjvN1Cuil3wvqPRIT
9wE8N5RfHA6suUELaHTGfF0QMoZqHvQWro/jk+6hpJgC1xsqAJy+OJ0tYn+CE9FVOlXu2muy6arS
hR0K3sRfGgAP4MUwQCwGOiTwfcrqqryu0Bt9wFnPIn7mMOslshrv0q6BBoydAtokRtit781d8tWT
RPoAD1hPTMdwAnSBzLAGJw66KvrsFB59Zokd+3WUzLeQshCglQJoMzOv9kfap5A4yacBqFtaAPdl
+tWsK3Np8RloAerm1kaQvr2fyI9TPzc3hTsMz7Ezl8lmSnr2EUke3G+IjZi2smLf1AnKiRoV0rGf
yuembKK11spcC567ew/g2QBrsrzIx5gBnFACvtJC0y+css5D01GpKbABi4z8yWXdairtwvWrJsav
Ga/uQxjHskthMfpQVbC/9MFVljvW1s/xgOUD61I8FXsH0Dxomw9A555emY4tyIt8JiENp5Dxkbsx
fRrzJkyT+EymdGTzW8oSQO8TJF6rljto26U+R4FcZx5sZX5NhIMvhQlaQ9RYAsewn9RQonXsfMxM
q86gBo6otvGl9ECaxe1kGxwrYKDKVyCTxi+zMlEY1bCwiQpoHMYR9I4mOiQrTUpvjTM5XD1zqALq
glu34B03q7TERkTasdgbx9g36N2dU/I7tqEc/v7V7l93fa1bmfZ7MFwj5KLppkyFgDu9qVdJlJ75
hEeCY0ly5xbqwXMDP2Mh4bSrrqPi6XTUHYmNJZXdiUcNR00NTbwUkwAczM+tQsir1juzHR5LQ5ck
dg1z72hoG7YDoi7fC6bnrYvzzGq2BFDiJfjBNE3AOi1RIwPoSwyoNwHDeWPybtwwYLs2VvyLaeCS
Bg1gTx7RSWNvni9U+SGvlB+7Z86NRwJhyXcukAROoPyk+7G6YbLaSzFeDDndgN99Jgh+nArf2QmX
djGJ5Y1KH6JgwPx6BBhIXVZRQS+qqLK2ArKisR8Zj3+Rpp2fsHsUODjSdJ07OfFhKODh/5r2TqMI
tMIaqVbF5IAqrLN6m1NK4ek6qC3oKP1GObUGDL0GEiiJNc4lYt5O7dytPY/bdzWZBh+pe7e2vIqs
ur6Jn6VjTbu6mepNBmTilYB243Vuo+OqKjsJPJGWYcUSK6wcqBvpWch9Snux8pqEAkZHaSj7KAce
Df/VW6m9RQGsuUsACwvBvOaBBFLrTBXpSGFk6dPSCGSUVoc0ql9lZQjAuXeFUzeYBGcPOkcm65L/
aMAz1rGFMpuiLUxz3V3VemdC4MeseScElvTHOumAOZSIMvRve+MPHXXKCwXrmQcB+6zGh4kLmClx
zOnHgsmdaerGn416Lrp0y0CH+axIRpElWe28U45o1nRS3ianFQPqzJwDYR3q0D8/JVvyoIfZHnrD
R7NnzVStqrwtQjUWaQg8Jd9mAJo/Ey0lNJWSJ9vk7ZkT77G17PA9Xi3FqSbEQDdIYluOXkatHnlP
nibpnDk6HPmsS4Zx3gC/bkaU7VQMftdzlD6eXoKPXXdxEsszOHIkaYZmUVuui3gKnTg9s3keW5MW
BzE4JNgwG8OC4brEr0DJIrUOYVy9cetzgKUjg75kzSZF65rOGsy+nK57gNI4TCrLjqx/aWzIYneV
GslWVh5KpcCopmxr6q+nL3xkZJZk2SlKCs8jmKPAJe9Y5XwxXRfCqXuFleaXYBCcHL73q3Ds6sSg
vYidACgEWV5ZVRaQ4sZqxqApzjVmj73GokYQqQyqqzlTezO7D+6kvlV8vMii7pqlv5jdLbmyYBm5
ydCydI/7TGGWzyzkqnfOLGjHXmARoSPg8tpqynqnJI/DojU0gPQuf9LCcz7MHq3PzIRjYbrIrlOr
HeUEmtyeF3Mo4m1u69A+J7r9/kuwJZvJHXjZx5DS29OoZD4Tw6N0p+dMyZU9YrE9HbHvvwGkGd+G
Ux8VWNxcRKzdrE0pfLeKg0jenb74+2sQW9KYgLSHRwglZm88E/m8aqSPHZhtT1/92KMfxu3VTLBr
yABXojF76c6rFjp68LLq+JkE89jgH276+uIWzKUKgRJ6Na29eQ0r0SEBLWN9+tGPDcxiEmOdiGMc
v/FpXUijuENQn4MSHRuUxdSNkS+axEYhvk2fSfItgoewOSe39X4Fmy3lTqautcd5zLDud6RDrkdV
2CUV/PRQBV1Jo9U2Hvpp9WOI/vPL+P/ib/r2r329/dd/4c9fNAiFKk7M4o//etQF/vdfh3/zP7/z
9l/8a/NNX78U39rlL735N7ju3/ddvZiXN38ISxz2prvuWzPdf2u73Py4Pp7w8Jv/2x/+x7cfV3mc
qm9//PZFd6U5XC1Wuvzt7x9dfP3jt8M0+M/Xl//7Z4fn/+O3TfdSLH/720tr/vgN7vC/S7jAOtAa
AhmaH6Cow7f//olLBSfCJoweqo+lbkyCf8J+dx3U6KXgHBBJ53DMbXX3949sB8agEmwwzgXYob/9
9zO9+Sj//kj/AW3VW61K0/7x2w+IyL9zMjiZQT0G/huHh6MUTNNl3BFYF9pDXNwMTmUe0d3stlHD
0s+0bxrhx6wvn5XrJXJLPJJDP2CoQ09DwzaUKdjx/mCmBs2QKzUlgAHVJovvCymte3Bc1U1aSPt5
Gi31SJ02+jPWAwt1NSD1qLNrqsnUr8e4DJwp40+xNXZ7Y/XWvQW440qN0fhEI5POcEaF9lzSePWX
iEBgMOvNnRqzDAa0DQdr2ua9ToIBfq47wJfHdq0NqPsKhlSXjguB8L/W238U1lcKFbJWfzfLoH0T
5zfVt/LBNN++mauXavmb/wfD+4C0Oh7eQaIOWLy/JsphNhx+/a/4hg7t79yG07ZAxCKG/4ptixL5
O+eHCIYEAHPooYP+d3hb1PsdP2Eetm3mujZ+9X/i23Lc3/HLEj8kDtg3Hjgb/yDA366nLqHQ7KYE
ax4szyT+Y5FRMC9HQZOO876dINk1+0PEp+5Puyw0fYIu0Fkb5bfnSJfYhFOA8SV8IBwbvp+HM9Cr
/QfMNAqti1zsMvj3VnrjAS9QAj/v2vCdtNE8ZgXcBLbSe6D6kAFCLWB0gqjNYa40+4zvMvQ6uqr7
azV+sxi/mee47b+nOeBVEAhlUBbHMFCM91IxqoqjeSwk0L0anvRhOtYCOAPLu30VEn+vLq/vshjs
H3dxKSA80gNK+Cf/RYjO22Mua4gIz173aZyUAVN1ML7J6nOwDATPmxeybcqIh7URnSPH9X7yl0Fj
CAphTrFFc7Jdz2RwISbdwXjdhohyATPLM6fIH3271yN4uOFhFF0Q8RlUqZYf1kpru7Ft3LDoksPa
44a8bNxAO5m3YoOYVj0UqDeA7MowMbW3d5ym2qJzKkA2j2swwc3wUlWkqQJDKZBUVSlWuVIj8FRq
RPtgjFJIPhfCbyG9eeVFMcQ6CqW3cVOJTTWC1KvaHvKKkhZ7K0XjHLgbtmJdXa/TIXOu3QxW2ZNX
5CCUFs769Jd9m/C43MZH5R52IuIQW9Blt0mbwiug9B6vWZWQtczzHCX2of+nd8FOhFHGNskI497S
v3OyHBbBNrteQ5jBxpoe9evG6pozd1lGqY11AO9io4vICfTvFqnz3FiZ7UwFyJFGNh8qUVq7vHaG
h8716D9KcTFs2FSFDelLjl1eCm9xzrCzCFKLWcTXKLeVqwx3fpoKg6PlzLv701/onbeiWGyRNkjH
QaQu3koXk9CKEb6eaQw6eoPiKUfHZJ3YyTkB75+CQTJ8JQcLOz4XdZZTIbXLGXoKibuGYY8TQmV9
WJncOkd6f5utuuhwS+hhYA84hALEVw4/f72SQlmjNQNURLyI2t/LCi5AQZNz9T2PJNawufWqB9n2
Mj+zVC5WcBBaCW4tgEDlkmAOHQb61X2JDZ0Fw/toA3K/5r7b583H3MmGbF0SpZ6N4zWfFHY9EFRo
i1786c+4XNfQTsWmaEuCzRRLznJdKwo7AUmuzbfAeNfAAMWaOtux1d4QoIlH7u1exudkGJYjzbFV
OZh42Iux7f7UoBcwoC9MabkbNC/UFgtu/LFyhyJoG4/tZzHrEKmyOTM1frqpgzlhUxeCuB6S2OUp
OdX16IFoWG1xjoUTfGR6L1mTvp8FxHoaF61cEKU/xbUu4zMt82X4ctxZukC4IDEXeOvDJ3j1gZ0i
AqLVERqI+Sn2E+Loq1on6h/Z9mC1PNwFin8utl286fL9KABuE6a+3tamLfa0OOg6wVQZpPTROvNC
y6mPEUScergfIYBhL6vAndDRmNlm3A4EBHXtMFD4WKGCshvyM+iTn8fOwxLjQPLZcVxXLKf+jEq5
Thx32hLg366dKG82pJLjmbLMe3eR2NZxMgIIDpnE2y9kgRkYe0U7baE6YK0NOuRbqz6H+XjnJg7x
HEIlA4UBl3x7E0ihDRHAwcPWqK7HFqqhUNQ71Hw9PaF/jnPcQyAAsGRiF12W/7UYx5rTfNhC78q+
aUeRhlZf9uuaqPS+msA6QGY6fTl900My8jpZQUQ4HkEGhmUTajdLN0Tq5DBvn/S4dUse37mZsUIK
uSw/LQog1uSQrUxlAAZII/fCMHWO0/1OQHqUIC3DCn7Y/RYzLGNY2BK7H7ato6wQtmwWiOoJgbhQ
7fZPp1/1nc8IeU/cBC/KCOb0289YT6SAsS0dtmh4wIBrgvwvrAegCPWPCm2H+ex5DOglAvdth+Bu
b+8TVSh6pkxOW1RNyheMqAeeQon26EbjZvri9FstUHG4HWJSShfatIdDC0Lo7e1a1RnlsdzaQnCF
iXWSu7W4JVasP5SxZV1DqqJoP+GALR4RxeK+bDQTYZ2QAepUXS7TM6vZArx1eB7HxgaBN5e2QOq0
rBOMbgooFiHbGOPQQ0Jw7OXG8kovX9tzwiF8YSanDZWNzHSF0CB0nSVuXwU8tauDJgPUudB6BAjU
L6w5hY4XwEsfaKwmIHVKlq7+8fjhZGAjO4GIv8AZcpGuw6MF6jFsnrapR72vZWQBeKzKuQggRBNf
DXacrmUh2iuKcsMleiLJnVZDdW24N4anH+WnBeDHGQX5jHTxIclyyfRMVzm8qKftxOrIt0vIUdCh
VxtWFM3HqOfqssQwnImf924qoLGIXBrHX7oERLd1U3kDlNS30ulwwMBBooQ4ouq2Eq8Zas8eocvB
Y+efThK86+vbLqJk7qACaZfWtG3t1HxoAYoZweVoNSzloeL+z2Sd/opJgKCYi3wNEblkAAC5NDa9
60zbslc9jEY9yGHFbQ2lj8Qm5ybAT2va4dWQXbseQbKCJOjthIR8eTJ70CLczto0fj1DfWhjGxbd
MrAoeZCScpujoFVVXvZM4qG64aMbxiXLApaAp5dDEewK6oxWHlh5bM4Jo/6UNuLpkGxQPCHWJlQf
3j6dpTwrH0hKtv+fszNrktPYuvYf+ogAkvEWaqBaUmuwZEm+IWzLZh6T+dd/DzoXr4omimjHuTsd
1q5MMnfuYe21ZgM2DZTT5s95HykMRnQdhJRqfpRu7B0wQijVdAh0sLtu1y9BVGiniaOO6ACYuZX7
WVG67xohqy+10UTnvhXGtRqRV379VXIdCJ0IcyC32j7Zai4GxYz1JWigIrGYgDfaszlAHFbQzfkQ
D938bwoNo/36U02tgboJX58Cz1ZlG9FREqEuUYOEcVnDz2JXMsUVDs4Pi2/79dVrJAMmB6CKoqsQ
vNxvrAIDaJ7Z9hzEmapwiLo898zE6p/HWJZnfkfvhXV/RH374hW1TCbUBXk+vkLTt7AqC375XLTW
EqhGDXlJqxlN46tjah+hzvYNQcWmUu92QI/eL4/hTiFQ/liCIqUXQRKUBfn0Ss6Pn56BErlDOXvN
obRtx0NtQqhwukoLugWelJMZjqV64pU97LT+bPPfRVpsHPkLB8NYQ7xtfZGZDFcJM0ULdNHb/Vlo
pSpPcM26xHVhUignuxiTLxUU585pBHpRAS3UZYRYd2vHUJoB4/bUGrrbIHESsz04uXu7TW5AoUwQ
c/Fy3+82mqllnRS1FqS5U7tgWjJTXmCQW45KAjvekczx/wxtnlvyyzycBYZMxskjD60yUKT11OSf
tLah7Pr4jqw/e7PpVKPoXcCxp/G2b+5I03Q91E4lzgeKbmSPhPLVggjzBrta8Rv8bfb7pNXbk1vA
LnBgel3I1jSrUQFcu4L7uYnL5nDM5tzGF8yFW342naWDerVxp088C3B3552rvo2UcH4Srln785CD
sXy8+J1vapgUXeBpWIP77TyKrVd941pSDawizWGqU6E/f0p6WR8hFXYM2ToRKAUlskq83/3hKdF6
yBhdtgM1Mo1TntcT3dquCB4vZ+flIlehCoeDpVq/bUBJ0Y+dO4V2EJqK1XpuMU7uaRiT4m8cUZz5
cgmNb49N7hxWEMpUw3nMDcvZwkj0rIprlF3toFJG+9RGtjyLGV2drpPhQSar/eQz2RwYnkhXX90r
QcoWERMqqVmoC/iLQu2yHzqKR1+ziUf50mld81FRI8N61tRWlFeHDlx6TXq3bT1QUYBQIuGqFz3r
LACt5IzmGebP7PcU5Ht1knjS6pak+gyTWg7ZAkBl0f1eAvvq/SSBv/AUQfOc+2q5hL9VyFh+1ZSk
QCxqks03sWStCNxMm0BX22PtO5JCyWmgNGJd4wgI4UXJUyH8WVeM8U2cNZ3jL0ZrjL47zHbqm06h
/Wjbofs375SmehvrJmR3+ahnvzdKzMg+7BW2fU6gJ/pk9oNhe6lUVEgspLSHc6V3xt8D0I7ZT9Sw
K7wGxHB7GaGn/wapoj35JtIs7SkzB8W5QLDojr4ypFPrF5kI39PIGKpPqXDM8GSLwV08hSqOeRFp
A+uuQVoE0Vzj6HAXlsb0h9bFSvc+Tfr2HWQ6IvOsGN5sqEJsfrGtKX9KAPurknAyzqfWNeffu6Hu
P9ddCYufkIv2WSSp8s8MXu1vCDlSdI9yZflouXmt+xmIYuEtoe7OpzAj1yHOnkzxMdesNjoNsx5+
bBNVmeFyi6xPYY3Op6eVUfh3XHaT7YEuJ+tQw8EOWNPwpep7M3xv9RFe1LRSWB7zqi2ee6icpV9Q
5gEvJEalPY9mWfwxqjxJVyGd/Ms0mloGDHrsf0BfMEdBz78Bj70mYw2NQtX8m8nPkfUA9S/fxEWn
lr69TIzgRFVGOd8yeh0doJ4fdJFF5DQX0qU0/4jES9V7RdloOrXQCR0WJxdqeEPTbkYxR1dHnVGA
IZN+VMD3n7V1pV7hIahCeOoKKU5RM6oZ0PxM/F2Zkel6maaNtg8POaIEKBXnf05FP/1NKLXcZjtz
Uq9El63yTL1pxaV1pvCvyFGrvwzRFdqlavtc9e1QVcpzNTvKN5i9LXmCbbn9WPOc8pr2Kj+Dcxad
UaMbVc9UxCg5IRPtoTGfCuMc8Vj8+/+GbBonmTbwACly/adnC6BLNCf10Wj7jo8jY4ChkF6ASR1B
v/ek5CmOlneaQe+o6/4o4Dn6INxQGeD0KOrSayu7PVJa3XkieRrEmh4RTZpbmqVUwDKqhNIIjFG0
iEepecNw3zTF39poGhG7M9syaBUREU4OXXiYf6/v4MbtuUzFU1K2XYtq1GbJZtXWs6ZFBuSfMC5d
5Lzosxc3RfahRRTlzTKW9aeoifp/QQiOhWctifaxGvJXTgT/jARdc42jHVrQDgnL/dYXQgnLUa31
oLNM67mlEHgq8jw+PX5RdrIhGkl0xlju2uzZdJmnue9EJQo90CUD1Uwzzjmvv6P2xYJGUlbmfi9y
+6/YnoEVPDa9d7Ysir70tymU6ttaqQHRDeGCrQdznjYF+l3mfJVCXT6ZtWNfJ2l9f2zv5VLBsNCP
Ibp2KQhtW1phHSIRF4/Q/QNByyBVVdTEb0bNUt4m0HjjiuFFmy7xokAP+lrT1LiBGABJoRIF9uX+
W6qEuAksP3CdI6C9+IOmzYWHdlaon4rKLvtzT0d+9OBfdo8yzw1PyXqOqMERpZh0tUnNtle4m2PL
gLGyuFmJFUfBYDlxA/k8pCueiAizzx0UAprXQl8igtnpxfgGKTr41A21LI+G/l4GMARMOgEw9VU6
stvCR6YkDXIXSXZrYGt0PFe27ptZauYTjCPOn483/eX5whafm+oCZ+yF5lAdmQ2MpXl2Kx3Rn2OR
ZGf6w/272BjRW3CQAnls7+X5steu4lpppHr9ov02FlZThLTHgiSzEn8d5grGcOzPdWczAJLO2jWB
tv4gpt7ZUJtAEAwTa2Spm/sr1AnYBDqmAW9V/kzoIj34SZdz1KvqwfpeRtU2hWQSCPonlGq2xJFt
FFt2Z0o3qMxavyhGnz116XzU4975avzTDDKDHXMd4F33V0ULF9KEugdooqYKj2ao/CbjcTgnozpy
N7X4oC+0GUP9eT8A7HAF2SjBE7cu+5d6UDotAmiw5VAf1mGSFrGD06OSIZo3E2RyH6sG8sfb2GWy
8EctDMNrGmvxezm29geIhSvhOSNDKV4atspnFNBldNKkKPJ3KbPApheKZOmvsja7j6naDeGzXc7G
9y6c3S9LRPB3eXwI986DS5fLobBImrm9YL0pM3cJMyfQ61X/Oq4MxigcEucPzSK6I7TzjjVwfMTX
rk3bWWxHu5NZJ3Q3uzCYVBDCwEPCJj6DZrJtFCnMKTt4rHbN2es5Rx3Hce1NkVaRTI0tSobIStM7
ECmXZaGcKU63n428qJSDq7Vz3h1CEPqd1JXon2wORjNrqCvHWhh0hSR8jwbre28V7YfHH2zXCqd9
BR5xqbblfpfBoTDPEY6pkEgj2MtE2n9RJxz6gaGXcZXNsdBU1Vn7rZSd7895ZhtDYxl1GCxoFi0n
0hGd6NqRfiv7AnGP0BrPtTPFb5N5YXr48Sr3vhzffe2occkof9wbz/mTMkg9DFSlSz5TYej0b1kq
yi+60hr159cbAwEB0gkYBEi9zYeLpBON7jQogdJ2ijc0qQvrTdOotwGU/sF923FXjkmzhkqAwcnc
uqtlWsrM0GYliHK3OOVDB7t2pI8XcLp/MbUyHPjgnTeG1rUBLFBbS61bH2wy6YEOnaYEBuiY97ra
tCdrsfK3MstLr6wH5dZqhXVwcl5WjkCq0aUnjgBloW1Z8zqInCaCBAWfUjB/A+dPHPpZA43subeg
jjzBM2K5HgOS45/wgDhXXcrZeHUF3cZNEQ86ts5w3najs3KyCtPqlYACaaEFcRUCGhsicxwvIh9m
9bS4USR9J5zb3x4fp70bSirA2061Rze2NTuuYjz0slCCvFks1FkXhancUT9Y354VYmG6lGAQsbVe
31+eIanUi9k6FV82m2PbG2n8rQNIrrQPDO2dWMAjtEBWpMeLuq81QOtuosaEoA5Vq9RFudhNhh9G
RG23jYqj8cS9mw+GBEAEAE7e102A0rlJmtfCccGsSONkCKa2J7uzvBmepddfjrVrT4QNZI2LvzHl
mLTU9T4Pgz7rgI71Ttp/VOPCaE5Z0UMOUxo1y0sb1329E1ix6A74NTq2yBrcf7tlnQ3umAUN+rDr
Atq2ubdoi/Ulh+nLp6hbnh+fyJ09XSv2hgPQkKdja8/MKd47/JlxV3Py9BB5sjl2BEVOeTSls3Ms
3Z+eBjgb/9uSWgIeKKEOaNygTs2ESdgyfuqtIb0+XtBekkKkTta94nPAAm5edksZRuSUOzeQcNIt
XtHpovB7PTaW8xyqrXKJlSJpblNTGlARRnKoznEpkoZi3TQfEdbtbS/5PxVWQJZckc1VjIBGID2n
ExFm+fTGkWl3jhot+seNzCN67B20BOEMxVyuCMK9L+J3RTA3lrapGzhofT+hV2BfpllPY2+A2AXW
DNg98ojRBlsOg1eDmPnaiiW62ikqc4+/wU58QGDFJ9bAYdnmdu47p4JVtNMaiCCuTGPUqepr1bfD
U0TB1Ie6Jj8nrUWgy8vanB7b3ttx+jykF+vF5W27v0CoSku7L7BNcwnStdGagINBsgRq2FKmaXh9
NOKunfe1AQyyaUskkYik7kthErYqbn2LrUk4J/JoJLPrGW2yx2vbED78TDDoQxBKWqCpeEY3xykd
DWmkjhEGMh0LRsCpuTRPWdSHX40MvSCPbnSmn9uqpcgc56kTnhPhwD1ozVb/jXmzqvOaPrci5kmS
FOm+SCuKq9r19tNMr4cJ9nBswgMPs/NIrFkEERS30SFqvP8gY7i4ozNwLBcbfLo2IfFDvCi8ELCM
J3NIVB5v0p49W7UJs4GbqJSj7u2ViEBN6hKHgZu27T+1K5LvapZV34Ho5UgzpoN5ROr08riDMQMO
7jBYgBvdUijYXC0zZuAuoGZLuYlhj+RzaIaNehJO19UnMuu6PAMBMn5bpHT1gwW/9KugTf4HsOQx
xsT9gmOAun0XOXbQRJFzRfu9vPVMmh9YeXmvsAJ8m1YyeTs1tnsrMgePmlUSK1mcX7RlME5FC7Qa
hOJ04MJ3F7T2xomUoIbakqHGc9XHwIrR6QvBsbjA+YNaH/qDJ353Qba6jutQw1O3umggU9VFzpaN
0CQ679LVGr8dVHGzFRSyHx/JXVNEZMScGqMDW255XURmMtUj3Q0eIGReVPSu3HjyYbc84s7eN4Xj
pVtJHr2N/cqCmJcCsB0s8QRdcTiCmx7l1cnqI1G8l/eM2aQVLk3gR91oiyBOTKCGizXZQLqq7oZE
h3NRUVzzJ7fUGeARRwWCHXuMFBmge8F0UgFd85lfotoQQdMSXBG3rLLUp0oNM6/JF5jthRx8zRpf
70ecFQaybqPuMDe0eUjKrIx5PTsnoNOnfujpcn8klWrk27AYzL/VsEr1g+Ro59tp7Chd0vUb4VPu
VxiNXZv1Su0EsdKjIFqNFSpqwj7NNYwRrz6Ra4meRIzoD0juBqpgd1XXKaAlA0ipnKfY7OSJrtd0
KhnbPjC1c5spGzKRsQYDJH7r33/5bpnbCKvj7QnQ33bQ1JTZaWqV8eA2752OX62se/uLFaGlgHln
ifqn44DAdPWZNuc8fJ6dpAumwrLOjzdw1x6tbAv3wbTXNpgdCWRmGth8q2opPaOs3I+zNc0e5EHl
BUVSOJwfG9w7HEx6URfgaWOmbrNAxYFzLVIqJ0AzIDrbElFZCygejb3paPjjZZJOx4x7RnXA4uHe
gjV7M5XEBSV72aq639U0xjKDE5kVS+Yvo1CD2qHh3lDuOplpq/94vFJtPef3bTPsM55k2SRz6wjK
/bfsqiWLhcXejnZq1EGiRdk/MPn0xgmxBjv3C92S1Ye5ydoRKQ3dRrl2EvK3wtLlU03HgAb7GKfF
6fHP2nnlmaMks1hjL6Lj9UT8csIQ7037dhI2pSBzrlEhq7R3aRvaf/Z9IxmCp1WEUrEY+n+1xqTr
/dj6uubtnlAxwS9Q9aLlsfF+Bfhoq3GJoqxWkacppy3AEKZye2xl75ARp604uDXK3NYp48g2pkRZ
OGRZMz+3fZme0wHQljPVfz+2tJOmrfPeaKquA0Y8I5t4ohOGuVBzcVbum+H9WNIi9TXoUC1/KnPr
u4Fwb+UlbjTeII+0vrga+lUAzo+6SDv7yrTqio4DKEfVdPMz4GMWTKXMblC6cfbcZ/XgwZ/3anw+
Cp4rYJ7wj08Hwuf+7LTQKepjq7kBtGwJHHsULEY/nhGVP/AS6zHYHBOdhgqeljYD7//Gr8dFtEJJ
ItpFsVqFp1wiaoROZpv9jkSflSBplDfvhNYhnfH4e+74QxrM9FnIhEDeOhvDcwvYoIRoKLCgVnjb
sdtPkx1H74yo7fxydqyDGHH3/KC5zAyjYFfR577fUrvSiRGhVQxyQwzfV5HFd5aMHZoklPNjFKnO
ZkKMymCqe5VZWlyQFTw6PHuLpnhKeUS3CYO2j8BkdMsiUR4I+tbMvk8prHdXC7lzmEJKYYgz/8dy
RB69c0UJwSnXMjqOL9h+YXL/URQuD53T2b3fLnHiicqtL2k7V+fH33TH44EcBWbH6y0oEK135xeP
p6rjVJoziYUFUyRqmQTG3/sll7cJGAf6oUukfQBy4theBV53Ch5b31vor9bXv/9iXZhzX/ZmzAsL
jONLDhkOdBLVgoRpYUZH1N97boCMEWwKaFxq8JsLqtN8NIBPO4Gij9VzYmTjW8D6+kFdZG9J5FCU
9tY5Etze/ZLUzFCtup9xr7PZng2RRP40W8Y5Xrk8H+/e3oJoppEB49w0CkP3puCoWxY1J+oK+7SB
/ghqO6cUR5ore1ZW5gI0g+nk/g/398s36rp0VI0ys4I4L+LrkhXVaUma+uAc7szdrNM2a7kexDud
6c1dp6Y81YtVWEHV5DVTdxrEqEJxPS54xDOYWX4dzvG11qfkJOtQ9RRAum/By9FHNHrlpCqj5tl2
0z4XaVR54ZKaB192z++iRm4S5FLhoCJ+v93hYPFpY6ZU3VTvfbUqck87ndUShtWJ03bwcXed36/m
NneDiVGU6qLICmoUZv8MO0P8YIgvZYJvstEQ7UFiXglcl2824rbmm9GhH3KC1jKtDzoAeyeaHJ1z
tvZtSQPv110Z+mzV1mAFyph239xYS3wga6hum+WRhsLeWSPwcugcEZ9Q4Lk3xZePrRKlHwY8FRiK
pbqcohiY5+N7s+fS4YHRKaKCxqWKeG8FBPWYOPi0II5n+xZLRz8JwGKUOaryQ2MM8cEG7hwcQTOI
Ygffg6h7c3CYfKu72g0twvqlfxMOECe0S6E889JO/mSaJagxeeTYd74asG32EqzC2kHdpLZ65oaR
o2BUdHnoZWWtn8ZRMQO9N5MDprddU0AwKP7RRbG34o252i/pkCLRHVkJSJZE159t2DaJ2Jv04MHY
+XRMOvyfqc1ZjONlgGMj5oAktQu7OrxOQ11F19iRmc/QYHd6fFR2l7bSutBkY+poW/qtJzvvgRgD
aq7TwkPsRr4fG2X8UlnhgaW9lXFKCOzIiyxji2OkAC0bQF3RbaySwQsT+Ida6XRvlhGF7hQIzEFw
tZMACh4PQDNkX1zszSUYGNkQQDyim2htO7914VB+SRGurvysEuMfjjW5+Xkd+I48Ou/6mw7tooNM
ZOe2r2UllxYxcCRA4/f3sIsnlffXiW59LbWzWZP88QY1B7d9PRKbcJk4jGYJZWLCV7GpTZt6nuRN
IyIimq5+C63H8M5yFvud3VrW2wiNE/fEDqF9bXdu9Onx8dmzDUcFmQ/BAEOKm03uwZ6L2nRp90MR
EMOLo9iXsI/jD3mydE+uCuDHyaR6tufikC13Z9lAB9eRYTglqIDeb25oV2EOs6kSqIU6ntx+0a9h
YU6nrJrGg+/4M7XZbjFP1To0BnqQ2OreVkfVokAOPr7FduU2xDsA6un+FI7xtpcj2HGtqaiCTjU5
M+w1Mg6fzHygxTooRV2d9LA3ru1koea1klAsXuOkdn8dFcfJTqYDRbm/aCsE3R6N5mhGYu8eUEOl
3cyMC0H35hPZXDq1KJfkVvZx5l4bQBio1rd13v1hhUL/wxmE9n1SUDD3kthw3mYaGdABd/Kel8F1
El5B4vRyVkwgKtgaSR/fHG1Kzq7ThufZjv6WM2z7jw/kRstg7S7RWjdXyiKas5R91jv5SzSXOUtC
jGDyqeBnK340ESR5byC8Y9rOyESieInQIxdRbOQErr1qL8qt6kcT8DTt8vQW6SJPvzaGEafe3Ip2
fBOWQ/8cj4nV+Z0YatOfl9Segeda/fykp3bdfkoIxqx/FC4ZPGpFPfE56zk6msXfeWXBKFA901nh
6lLuVwaTbKQacwKMBwENy4uTiOGvpFdaWPELEjxvsNxuPCfN2B9Ju+z4boJwskSStXUsePMq6ePq
AQapBAju2f27YoAK2WuHinIGOqbmJ2nEffP6RxevZtDWINVYE7j75U5xotdumikBqO8vedOVX9S8
+FJ0znBwOPf2FTQGUBOuCe3IjZfObbNXNL0KgzxvJ3RMlIKskAHVp2a0B4TIADKUYDSq4qjcsHMr
DCwCSuRzmowe3q9wVuGo7fKRDjOMkc4pq5VS9Wi8pMKzp/b1/ex1wJfobM25ISRcv/GvF0MZYlyB
E4LH0JV1HynvaWMNl4Qkrpje9vznVYB0UdXemmUclN8f38wdP4T/tGBSAalBa3tzhqhFVtrcpvEt
LQZ7+MF4Shc/VRw4VCP0kTkSUO5pyTRJBivXyoZde5or66OmwUYb+38OglSSHgVxqQGI6X4fqhKq
kEWxlaBtLCV659YiUi9MBMSQhszCuFV2VTNs2CsSRoTYUgv51S2iFJkBPcrtSzMUbXq1mY18MidF
6d+MijI/Tz0NnYN0bO94OGv8YFsru8mWbBuEXjNnNTgrZZLRm9zpU8/Je2bE7Kj4D3fNYQST0RbK
B1D53e+JWYy16rYRZPPJ2Juw1mXRHwq6b4YfZi3USY9Pwp43WYv/dBxAyzJse2+tyELotDLwiHFp
kXTBSW96hhMv4haJOvozgdNpvjw2uROJraUKQjC8GL5ks0DiJ+gM4BK5GbNWXGRtV5dltPTz663w
0oKRMfCHTCXeL8zSFKmOwkpumh3Wt6Sxaj/OwZM9trKDkXEAg0NDsWKaIDHYOKwRxa8Mb53caj2V
4U0w9DZRLQDb4TXz7Ebv+lStW18PYU/xe+i1qkthGlK/GG2T/6E3qXE0xrtzVFeqMtoS1E6BEGwW
3jQ6OqyWk9wK20yfVOLRD1m31Fc7KbXvj1e/9yUJ+5hQXhtynNn7PV6KtE3ahcXrEPheJwAJENzL
I46YnTeBU0IdhJB2JUfYLChXm0ylcJfcuh6ss2Kzcd7Y0s2vambUakPv3kVaXF//w9rYSAqWGlOm
P3tKv7jofBlE2aC6wtq0qPDc2VDSU9U4+cEe7lxAWC1X4ifc8No7vd/DqFnqycigKjHmlrzE1Q2/
KZr6uWzVMCi7Lg4er2vXHiRzwCCAqgKiubcH30FUU1KMbwWih5cFqGpgLDXcsHM8f1Wn9Ih6eeep
AYDsqFxDonYiwXt74ejIyory9IarafVLHGWi9JJ0STs/sXVRe0VWhtPVDZ2kfqa5MHyB1iV9PRSa
UeuVoZNaGnBoZxOvAdmzgec3Eb9C1mgFp6Y3pkl5hUVpCtSmPHovdnYZezieFb5DQLM5s2lnKwZh
THSzjaXtz4MMBRoRrtPHF0Lhyf6zVBhSOSL327n6dJD1lTXWZJjHWW/SL2fWFmOU07eIbjNKzP7S
5fVlxtdeGJc9Gk3ZN0U9mKBQp/q3iSAI7NMxbjIWWNIYXdqpet+oNTIp0IrdHp/YXVPgNDBGLRSA
wf2qlinV8konrx1GpmuXVOZvwiZynpSiHw8GbvZMkRqBCVlH2F+4moxZG0AagxuMDbpbETNoAf23
/Ilo94hebq/kSjP8Z9Ue3Iu+rcEoBt19epTuCpTVn5O2MYi9qvE86FHlF00cn8dCwv4cJsmpaWPV
b6BUOz3e2vUrbXJpUjSq4PSb1lhj3Y9fDoyUDjqyaru2Eevh36qahifYHoxTCJWmD4/5+Mkxi3/C
tBm+Pja883IQ4WOQKTia8lu4yBKbFSSt9C+zIewCSC6sD/Y0HvFn7O8x3ct1eNRxmBa+X9/sxFUl
iWECKDoaVNmkYoQnCHS5hnoh2u+gOtKvxSQ0+LMiYEc3ZYkz62pkBg2wxyve3WrKzeqaYOhE3fc/
xe6VnOASGGk71Xp0dTs7jj1nRv8zqFKzreAQdqx/YjuPfitRopoPApU9h7Qi3ZHqA1UKBei9+VzL
ZUzzGxBz22bvEjta/rXcaIFPaI69eg7rb69eLkkczMhwJxE2bytC8WhHwBZpF40trQvX+tfWkvdx
a71rIutrq4k/qxLEx2Ob69fcnOY1o+LuChonuKb7NcoRqHubTQBDI1F9l2Ex+6oDIV802VQ6l/qH
mlnG6z0GyBLi55XeFLTm5rNaoog7yguMELjpd4o1nS9hbYKOZmkP7urOQ0p9jVBzDYFAdG1WZ7Wm
BSuyQW84MYbEVzqdMoq00nrymoZJbQ/hCnM4VbHW/BW1iwx9t2iV1yPK4H8jTwDotV6qzXKrNleG
pOEUazVijp6dqdaztM2QcRcEGKuDQ7vjjvFNK0stNpni2zwyQ6IM0VQMYYDOfHlteuW7qNPxMmvZ
kSDgkaXNG2PKaRkMg/R/THpEoc0q+r0149RPxNAcbOHOTbSJu8DEaKRAL3xSAaOEnoY9kyDImZE2
xOpbQoT44qCZ5juTNK6Pb8Xu0oDE4P+Yr2OQ7/5W1EJQtMmbMBBqBpUblMZqf9ZlV/wjtEU/Ajnu
3UEKKVwFegtci004m5Rqo8rOwuNapkTrcUqK9NnlIchO+jzX1BFSXYs9KCuSo67u3kIBzAPeIEqm
kLNxca6YrDGG6yRYnHQ4rxz2z2VVqL6ojCM97D1TIOc0KrngpCjk3u+pMiUWbwvTPIiQLZeeViXC
bpEaaD3q0q//fBTW6a0R+VCXWn/KL090Fw9qPdF9DrJqzD8UqhZx92bbH5aaF+2xrZ03agWcQ/9E
C5YcfbOsyMiUZSxMMqs4DNWb3oRlf1lIzv9R8yj8t4FEWZ4iNIq+EiDkR4i0vU1dx8uge7BWdNPG
uksXiilo1w7sYkaasLCmS+1IGOhBQX99vNBdU+Sta/wBX9qW3tSumjgxaVkGFTwHlzYVy6kZkuxJ
lfp/QBkjOEKUuBpaSzr330/oM5hPBVPSdZa3tSWgdwGm5cdNOnlD1h6dl51ngrYo+DfKi8whb+E8
UCeYIYA7UMaJbkrQS+bypQGH11Jsr6LvVqlLtAL1Iv2X4kH15Ib9/OPx5q4P0eYZxs3AJMhwMlu8
jdfnqGsXUQF90WvT9lvZ5acBwvbzYys7n5CSC502Fsl7ZGwcjXDg8NNjAMf95NgXpIRjcPD6dE3b
zDq4FjseG44TEhDCNhoZ2zFolKyXtF8/IVUGxR/HtL4pIoUMqTSX26CX1uufPexR/aY4zNTVVogU
ZZ4oNEdG6MxRtT9WSBM8dTVIlEF1/3n9JhKbQXhFtAQQYvOcdwOcF5BuRrfYNLLqYvdlFPlaFjny
oidpeQSKWm/w9mSs0bhOf3JNTzdZ+NzQ/cXXKUEPUuJCJht9NudJeimktqcUYZ4T0Ljx4OvtHRRy
DZD+BKPc981Baay2kVCf0LsYRnnj44XP8ChZ7xnGPNLn210fyTCNmZXMV988tdKejBkZVoaRFyD9
pyyVUPI6ZptYXtr1i/q+kdCGndIYFE3w+Ev+BAds93YlOsDFgGdiFvjezxRJa4sO9t+g5YGdf+vd
svqDfoZde0abudOJgj8KKb0eIhC7JEr6NuqoakP0klnfKq00B99cANb7oWPH4wkOK2uVkQcCwXiE
YqQfk8hySz+ZTDvxlLhvvzR5mTn+KDsVMigU5gu/ROfyTzqu6e/EAKVyYRRHe0IfBQ3zET6EN22E
lt5/+Lr417UwQLTBEb5fNrPCBTB5SmV1PEZfwEqWPhUX5/dC0eXBtdzrVhBCkcKBXaSj6W4CDM3M
Gt0EPH6rFviYr2C74XmaHLf6IeNOf5NN9G4u/dKE4gSmfUZ8hokxZMLLuHx2RDvUH5u+t9/2lqiN
s2WmyXOEsFX8++OTsHPeQR+sxS7G4YmCNgdhwq0osK4qkJQUX7JMuNcaCW4vV6cjqbkdR09cCY6O
jqNGXrIJz7sh1V0m3rnOWZdDSF7A81bVydG2r59wc7KZYP5pgZDrRYm9qmvDbVGZDtrEmN42lYBX
wFzJj12NQ5eWhvFXzTDzebKyb+MQJ/DLaAd+cucF4CeswxL0BgElb798T+WpdBV8COPUgWJk+ehV
Sb2cgXVoFy0ro4M+6O5HXDv0NqO+awPj/ljLxcrGXELdkAFG9spwyH3DVZJrr4TO6fF52f2KhLH4
ZOi8AK3cm2qWSaRmL5TARE0lgIdpDka3NQ9gaXs7uA4r4p1W2aoXtJf0jIcVuoFcc1R+SoppfJbm
lPypG2H2uTCK6Uitc29ZnP8V7wPfJkXK+2UlZYPmxxgqgYyM2ZctuGm9A+L5ePN2PD6MMYSsMMxQ
rd6Cxid3LBBpSai4ZlMczEz/+eglpWcCLsh43am/CkHf4PVG13bpSizMq7aFVTQ0LAojGukQxhFs
2KoSPglNogoPoSTM9mXzSe+b7vLY6E5cuY6LEG0BiwIIsDkmrWwSa5rggIjipP5dgyfzHHUN4LFF
JKdJaYs3E4PEfjzxgKMz/h+Q8TDv0bJgEIGp2O3Agwqdz0qaxQ2kZfOu7OrypLn1P6FD+WodhjzY
4penB0+/0jyttXu+8Ob0pFqn1bouwyBebP2zLeZ4HUOcD275i3yLQgD8V1iAJo8u4forfsntZr3p
mm4c4I+vpfOxHdr6PUhbeerz3n5uCmEzHFUDFgN88erwGdNU5ihBEDQABNgsENWpMIXrvw+mIe5V
b7Hi5g8ZLsvs2aUZHk0U7yx0TbT0n+eVBHNjLU07S43ScsBaCa9oBoS5OEfY/5rClvTNUZveuERS
2KM3x6Z79HLvmKcwSExEH4pa3baO1C+xGEa6vwFRkvArxMMHDzFf6ZVZMryVJcivOs/tJ70vDhLN
PcvQ01Jgh4AHjqPVLf7yhV1UZAbYuEaca9jCW1Dnb9TSaCCwK8rxqi2R86Ztm/4EqDW8Pb6wP0/P
3bsJGQ0qOVScCYxICTc3FvokdBBccwzSxR6esrYzstNcQuunD/FynTSpvK3TXnx3536g4ZDIS6qK
0GssuTBLD/8KxGDx331YHlGSvCzLr79s5WHn0BOympuQPJodY2EUFvWWYcCFNH2l5FCE/n/Ozms3
bqtt20dEgL3skpwZUZIty7bcdojYjtnXYm9H/13U++OHhxpooGQjCGIka7jqU+6Sr8nD6MyNHWo1
kxmsoi4Wv9HqUvdLfRK4VlpWnl/BW7y4wjfNHno9/A0SHjSn8yWSBoTVNNfHm2FS7C+uQC1I1Ktz
Ahu+fm691HgazHJ6en1xXjyHAMe4qOi7uJQ0KB2fD9ooVAdBSQ83Uz6g3KvEXh4t6pJ/nk2Bn2eL
xqu48lS9uNIYEi4VWRd/kQdt8/DXVsTNjilP6vHGE3UPqD5bDioVz8PrH3Z5FICvmygTXmO7K61z
ei2TbsdJ90rvp+ER+vb6mlx5jF7CLvgY+kaUoHn+6KfsPqZuMniN8KZvzMlxT4MukzYUsa19KA2H
f3TyqVf9qRPW+zWT8gPugtINidgMWI5lb07h27+ayhXA101dAFje+dw2ZumKNivGm3ZyrVM3zhL/
Fu9aOfzS3HqbmiKQw+393+3UbqlxMkQf+EbUUglqkdvB4rbOlXj7xdakdEO9HRfIzekF8tL5t0gH
bjWe4OtGGi903xA9jLC+VGXq257UFTKe+c0lo21MGmPOxntDImmXxfW1TMcO5OaNQiD6YTD77n1V
x9OVvXnxy9j/1Dk23s9eYAAnP8saM3MlhEFFVZq44OVD1nykD6mftCz1rlGsX9z+NHbRJgLoxF1H
kWr37CUzctAIOCw3a2nmBw8c6r0j2vzTbKS1P2uJc9I12dwkfZa8tS21jbxlSzx4TOs+YbEzOgw0
6NUbRWnqo1kZ2aO5UKC2PaV/M+pgG4vXFVAxcTYXzPmGIbN1nb5W1htwmeahjb3lvm/t9NPUmtU1
FtrLp4PBNjQxNwt9zBc7Zabt5PQ2ZiVTqTRfjUlP74hH3exYTe3o+aOJQJLfd1b/a0o88707evND
ns9ed+XVeHEWqc09o6f5IZv43O6eU5QcHLM5GjdCKdLQTOnPm0N3jafxIg3cRoFJ/MwDQ+1mdy62
ahL4ILS0MUBtAn0pp2Ay5vpTNpjiSrjw8nDQyIC6QwMVmBWkl/NV5GU0ZtiQBg3ioTgta+ce+qrK
QnNJvVujt7w3H8ZNJmKrEaOxvKkQnI/Ho4Au9ZCaN7pd9pYvZY7uY1In2SEvcXb1gXypV3LQS7MJ
E4vQgZBeo1F8PqQcJO4gFerZAK7SEFTJGJQaLSmpGOqVB2H79WexFxnhVlMFFEdaDZv4fKjJ8USx
qlCHanNwPjSoNkdDbKqPpSdF5Utn0d7BGOsihCen7xM8kWsCoRd/gLdh73mIWdLdt1oIMWZ1Ck1q
0rP2H1SNneYWliLAWqOuJOqaaGpbp7Kt8HWiIhsJ4Eq/Xn8Unyk1LyaBjQM4EAFR6Brnk5BW7iCt
wfNuxkHlbbSmbMN+9YSrPzGKmLyvRHaUM8phKNt/E6W37tfZzN5rdWzUX1YT4fmDOdbO9H5Cm38+
Tn2zlF+UaXTaqOgXR8O8QCbVu0pLq0+ypsLg5227vrfHblCCZWqL9X6sNfXTDLi7PSg4Yw6ndYmX
315eo7CcxZ1uHPVpacIBMQARTAtPXSRLrF43+LFGOYvQMb1dpthvCWe+ac60zI8Kmly53/Rpo/pp
V41aKLKu/KStHebCHTKeY6h3nvzTmUOJxkXdEW7lldBxN7Gz/h9FNnqMP8ZAE99tuvSjXbjL7Nd2
wZlOPCvL7rZyyC+jjBXNV4ecSAY18GY6aFVtEQPXrvk+95a8+Io5iqFeOZcXDgnJggqS4fmV3LcE
Yn3qyjoT6P3EmuIPnoPZXBFrB9fN3yzLxCEhAQDPQAOYcHh3hy5LyqwksHARKUxPEIjscCV5vPJB
Fy42fGO5RIHEYRW3R+jCOLOqkaIej3DjsCEsmPu1NYRgvesTzgW4KL6+73dPA22zTZVw60Ej70rB
a/fqO5xzQf+mjCgYuPdWjGBtb6bXkqgLoyB3wemmOrj1pHaHq2wHbBO7sgTCX4j3eN214Srda5yy
XXK0fYuOSdfGloaUC630/Ag7ZlMUNaXsyNTE4JdDoR0g7P90Rm2lsbAgdeEn3HVXZnB3eT2PShGL
FjCNKWKK3cYY+l6D9dOW0WRl4jPOH93tGGMUifJoLj1fFs3GWhwy0KMofBgfCpdu1X/5DSjKbicB
2ss+XVIMc5lNcy4j9Fvdj1Rx5gf8dBy/SeI8sLO1facoXuPbS159K822fnp9E12aeISQgRUx+Wgc
7R6QuuTCGWUrIy43dPWWyfgeO3bj9/XYB7qii3cY7PB2vXlUPMI3kRw6qkBUdsu9Tu3ceUsjoxX+
yWPSq/qpsefuS6fO7ru8Lv7NaJh/e33MCxsZwiLvg4OqACWSXfioSVH2azuKyJON8dBIpfFTRS1v
Xh/lwpaiZkkFUd9c0CGcnG9khGGA+DSKiOgouz/cJs+Lw9RMRX0jAKIlONwnQuIbk+S2X0gPNYW6
i9vs8fVfsbtct40N5ocODEn/1rTeze/Uu96AjayMRBx332Jz/LWIxfKVbNA/vz7SpVllOD4WXz/6
1rsjlGr1ii9aJaMmjnus5RPriG9CcXp9lIvfQ4+fpwIA9Qu8bNplaWu2q4i6nIyKtmLrSyN2CMCV
awHNLpd6nrqNvstxBEZu7HHynWXJXGB1EjnOrH+ZjBKW1qBwdt+hwml1UabL0Y6SPM3RR8SQ6Fo/
YS8i9b8fgD8YPUZkfSjqne8gwOtxZyWqiKw+6xu/UzFnusMyovpQTiTrxxpI633XoDMftvHqjnc6
3EflgHXjXBynWZvToGrrq5jvCxcFTXMICjw1iKfvec3IZYCGzPo6WodCCbthXCJc6YbDJM0qRFmY
eHrujSuR9IXdtUGXoZDh2gZ1aHc7TblMcHEaZTQlqnE04kH63jy9kcmyzTj9bJ5R2q3bjbSbcQPJ
cPpVsYhSrTT9IqvrU23oiHEpynh4fSNf+iD6Cvamb7Ixr3bXw1ylybBqC0ONs/jV6FMPAxd9kiu1
lYvDgLRgxlBmYCOd76Fh7oqGqEdGRdO1j8lUOBGGl0r45o+hKLYlcxvx6QUtx8PIKlG6tUWS2DY+
K5acbjVv0K98y74Gty0PCQaQVHIqFWTMLs6hqj5hQV+1UaKY6pOntPFD3arOSWm1LqgLkxIVFmEB
5vP9EZ8mL9CLuflsKVVxJRe/cAuhsAE2jFQLCMAeTJ7NQ6v3adJGdP/Fe7xrxVeKEA3aacl45cK7
sICIUW1NNzrz4JuN8wXM62ydtdxuooGOyWEUqAiwiG9s8PE4wFMhaaO2yRzre14VnMdYIY0tItUR
aDaWPNV8zeSNnZ/xiqmbaUb3IdHj6Y1Gos8j8xQTvNJmAy6626CloEqXN7B1qIYlH40eniNsteEK
m3LP4X8eZlNF2ijMdKH2lcy4Fp3upF0eiXoxZu4qlVBmMZOK9tMM3u+gVvES1a1cHT91c++XQSQW
+2Av1PwuTrOtc9EXha+2uO/5s21037UFIsMR+6T0c9fWhUCgo8iuIcxfLD8LA60Hk8MtYqEveL78
sdf2wtWKPOpsZ/AFJDFfLM21W+LlydqGAV+ChgtQE4pd58NUZZIR4cZZlIwNt8NSAfj2rbby6vdj
UU3xk572q3o7TXpnHEd1zAAOV5ZQDhSi18L10Q/I9ej1S+XFIeM3EQVv4SiVE/7x/DeZwyhSDFWK
CFWE+S63RRbNssSGr6y8K6/LxaFICM1naX6Q/OdDKR4tyMpbi8hAhPpm7VLdn2Xh3GRr+fT2j3p+
0Sl0b1oFu/VMKlnnY9LnHLTK9nuj7aMyng0oz6VyeH2ovZfP855HsAK0HbVgsN+7ozWiU5rgG1RE
hHz6b2nShYHhY3hPCsSXBY/TsvrRMPE/8lwt8lsbEpzra3glfYcL1JZB0w6mQa+sUIZ3Vj1ajz11
M+XglJkjg1l3xU81jk3NH7vZ+CJdTCd9vawoMkyJsVz7mktLtHWOkbGgwoWH9/kS6Q3gYxp4eeRM
+BKBu6QgorZNMFK2v5KTXDpzBF0bHQvoFajt86Hw1UsFWM88MjO8/tZhye6BAF3rKF0aBcYsDso0
JAEf7/YcdZjeKx0nj+zcc0HoIQMis8UOX98El0bZCoIgEYmWYZmdf0uHJhNKJEMWWdVihcAPjKNr
um/0Rdh2GvVbWFXUVy5EZxkQ+1RiXBeh3Z58mF20eHEnqa5c4he+hVHowyG2CbJ5X91bFHsSxpAw
irq0B1gaxRF1aONKlHFhoxHbbkJFz/nofpRW8eSSU4SIYOMuzsHZfO/9eHZd4aN85+bH1xdo20x/
lSyfp45QeusGY3aCwMz5AhVVivBav+YR7eblZhhdqrVaCZHIww/166ylSAGrufGPWubXEpztf70f
mguPTArtd6hg20z81Z8tafsZSNgXUaqO1cmYO66gjXf+sddy8Skt8ky/bczujZXq7YsJeQlmqDdv
2JrdvW7HViFE6xXRKCq5HAn23BZcYjm4ke0VRYJVWNM+doCphsOyrIZxXKh5XUOtX1hm4LJkV6wy
ncB9docM8YTmpIUR4GQZCyBU0Vh+hqAvqFJqyG9/YCCtAlukfMsrs++O4WXfOaklRCRxptN9DQve
j43bJL9nY7GvhVQX1vVssO0c/bWuhRk3ltXGJK5DUd0pbp6EqGOrfpc/Kbn6TcaWvLKJt7tqt5NI
+LfQkRgO04Ldkg5ZPzVebRaRhU7r6BdlPn3uBBqfWN1mqrtpjFTzu9cPzsv0mH1EBL6JsoHFRd/o
/DNlh4jeiLV0VLnN+oi6coIqzrzcoL2EW60tpuOIWWo457aGm50cgzxp2gNAwfZnt4hrkP0X5Z7t
19B3oWoJOg8RiPNf06WOvRUJ80h6rRG2RtIoMJ802lszrrfvtHSevgjggH8QAHZ+N6r1+/XpuLTo
vFjE8GhroHOxy43Yvdnc6S6BhZUz4eo43M6eW98PSZqHMXnTccAwe3n7U0nFcstNyFEA/OyeSktV
C2Ersogwf14fewnYqVEV9+fr33Zpe6EaR64FeI2S8O6iavUV6+ieQGZNXeUo8MM9AnRuPrX0tj8W
+EGHr4936W6gALBJ1HJekV85X0u7J8rtPIW5NCj7jussD1YyYExhV9ckuS8OBXB/M8pk6+2NItTZ
npHLr4rIbnXLt5r5Z21qa7DgoXLlXds24P6M8mZy323dY1gs5x+Vd5milMDho3TIxb3qKNNtTInr
5vWpu/CcGc/YeBBoXPEvdH7UthuciXwF9+51fBBxl8z+7GVrc8jQ4m7xXU0MPfTiuXFuRSrTP6+P
/5wQ7T7TJNzd3DI3Wfs9ZH41O8fpVkL5Qrjoz41qukQSV1knLM20f+Q4KAum14NX3xla5pRfRSMx
dnUpc09+pizIT/u958inJctRHMVdvO2C1cpNcRC429lHr/a0axY8F9aGH71pMG7Lg2zh+doAaBVG
2nKMuo4Epyiz6o46x5VTdGkQlp6KJsaKBNC7DeAKzVGAhSSRiy/qKU6Lwe8zI7lSGrlwVrf+0MZO
JphhR59/igOSDd/4MYkUKZuwzxDm6+dkeecq63eDJv/hynpvJbn9etMs0TfmEthrdVeyo+CZgQ5C
Z0ONWyfyMJC5EbNhPow2UhGWN69/EHxSbT/D++x9aSC5FaKXaD++/jMuHGOqoZAIUfog29rfGFIX
pptYOUSNxVwOk4uJyCaaFsZ9t1y5nC5NMJpQwDuRUqEwvXv2SmzDJqp9KB/OmnIa7D7+1HSj+OEM
SMFlhaJfE2S/PCA8fq5euvt7nEbMbJlVgtfgpA1OmEjjfaKZZF9mN96uq1Jf+b5L25Q8D0L9RhIj
0D/fQGtVqMOowg6IVbULM8NKwhqDiiv31KVRAGaBhuTJpgq7i1hgByEb6iLx0RllH5hKUZ0ciTzL
69viwqO8aTT9/1F25xqXuHI1Z9TGDMWsgzqZ9J/W2Gh3XdWi/7x0BPxNdy2sv/hp1PEoqrFaZDLn
E2jb65yO24lIyrb1C47oiSbTNZO6Cxc98R6nDh0mQoC9jFeZpXOJhHoSxY6BPH6hKQeopdkRlIF+
W9ltekrcUg2TcsmuYNgv7cfnxAEYFMH73u9vUHsdmgVnbZiXDJ5FUpxwnNd8r+Bzp7Gyrjycz9SX
3RVDvwkFrWfMAJCz8wmtYxw6JjmmUV818tGw19T0AXGkVgh6SHzSpniU79xYtUGJ8HNvpmEdabGZ
03JrL6tuHY2hcPNQIBJr/ZPnlVGBrsrTJbT7ajR8dSmSOOhzMZvBMOsawGTNSJOD7WVGQWfJNSjC
wp1TfFHlmhJIvhjN3E1451iqlTx6Tq60t03sGr3fzmVuhFXutMVTMnnSObbaLLMrZ/TCvn7WFKVm
vDm97qFUHrhWUlYHSSdzUR7NTnOPBUXS45JgQYVCRAn0ZrlGvLs4KE168mTuIq7P82XoaY+WueWm
0aTp8aGY1jEY2tSKENxwwlFa/Y1HFdN//QRfuNiJpik5UYQFfreXuHU6u4kVpYNFxPv5vi7snlDe
Gb4oo2cc/8NQtLbQeCQMIIQ//z50OOzR3d5nkWXucbDj0q+UKnnvNuPv/zASRf4N2LvBbncbOhde
ZVU1qk2u1TRDoGWlWftZI6vvFfZ510CwF24KWC3EBDDS6THspQuSunEaWSKfm2kNW7NIexyHUuWh
mpuRYTXpBmj+cBPHQ/sfogP6heSGGzjupfTFMidp3RdpGnX9MNybrlIcHdyxcSl3E/tTNyEBdrCq
da0CM+7MH/iXN/fNWlXXerkX7qwtKCJLAnFskiOery0sAjFZMyrNXTHA4Myd35Whd6jUFBa5ou38
h11L25/iOQ8A2lK7BS7lZOqx3Dyft/pfKOchg5XWpz970LnX1PIuvDe8AGAMnsNubV8wm+WK94Os
lZusmqYAXlh7uxSqGr19z9L/e7YuAtu8zzSXqrEHq4RkOtdZN4YWsKqbpYBU5I9Esd9fH+zSVQNJ
AowxBG72zvbnf1VQ0km1pdThu40tPGM/kSI5tbKfgy7Wlkgjww6TASbPlWW7NCwQY9o9MLotCJLn
w9amMwMMgs1NYmM0tzRqnagah/QfR2oNGgp141mBVVaOeuWJu7SEdFso3qAHSNq7+96mVnjqyyGJ
8iznKFSmB1jdvjbKpc/DO4hoiBoFYL/dBRfDcSErITVohTKAnLCxrD210LiO7mj0dz39CqyCjdQ6
vb6aF+5w1DjBwQBbQKplv5reRBksFSob1Mq12zSV2aEwJsePSR6urODe52Mrbm6sL3p1lPuoK24z
/dfOQUdrXbx8zKIxxRn8pFdx34SVKOM1GCa9Vb7Ek9XYR6PSq+xG2JbSBLHogLLoawyWRc1V95Pq
AvQ8Ilsob4qhGp/KqsvtY27FlnollLo0M3//2u3P//q1rbLkZd9VQFBBVAC8HlHmmnrdB3nzRjvq
/00MvCNY4pt+zb4CWnY5G5BuNpWidfyszqsMpKDJbChd8yCH2gy7vh+urPx2z+0iNyqEoJGfU8MX
Qn5od7eNbAkZHOHlj/2kLb6taGkwYN8auHaphJRmzO8sjxqOg1ddyQov3PqcZq7frSpq8BvOp3eU
qd1PeZJGti4MESZtSXfZtfpKPyUzwv3+ojrDtfzwwnO7CaCR1GzxJJCv80Er1JZATqK27il6dqcN
sjtiC1/4q1JqbCKKwRoWYWD70jdSQJ6XmOoCQ3JPg7TfBWhzUueFDmgyUurYfpCOWtMaTLVAz1vn
ysJemlkOl03itkF29leJs9iA66qta5LHW5LTGNqpsgv9ZNfUOBO1Wa+clEuzSnWVNGBDR5B4n89q
PlS5AaQvj9JkTL5OXVGDRGryQ2tpi3ObdYMnfa5M70ior1RXBn/+nP0+xslQ+3+CpvsbzBq0mP53
w8wOaT5Ap1SwcS8Fxa1bo0Mt/JDkcqQzOiZpaPR9Lw/0MFXdbw1XPChpNz0lrQKOtUj0TjxAxGwt
slEtvnUoiBSPcZz1j01diq9N262qX9duvR5b15Liyom48NBQ5aI2xz7ZxDW3df3rwpnbtDHRdkyj
ps7nB0wItcQfsKg5vn7jXxoGETdqaryinIZtNf8aBvpNgZJbmUZiVJZ7dwB7L0wnvTLKhduT1AdC
IFsQhY49pdLurHWwJ7uKassc19BIag/ZXqUGOmZSQP7x+jdd2IGgIHg6YVlxfe4La01W6u3sNaAB
R68wfMHzY4dGNeTasU/S6RbazKz4+ajkJ6nj7Xl4ffjnBvtuD24wHT53E2144Z484nmDXDxdpdjo
3OQYdzVO5Iyjf8oqcxoCO61F4nNKek6hNnlmmEAsjXDtHWFM6Fa+HpnFrAyXfBl+G+h5rYE56215
40iH/36uFAwUBs+Nu5Nck/lxgo8zPZhqmkyfettOisAUSPIHQxMnyi0CpQ3v5TiUd2YyiEds1tbm
7QuMYcVWlEW8GI7S7tAj/FENzmBU0ajlZUtfMK5u4mQuWzDSnXk1dtjCu/0MbwoAJCobnn8vwbGW
oh/xHmOGs1FzA3gYpRYMldpWvrDwvae6pxb08lbsiX07cTI1AHvaub4yttpA88BA525aq/qNhvTb
xU7Qxp0OThEq6L4kJ1StWucRTL7IXdZcrYejMi+db5XlG7UDn4faJEiQEYcCAEjm/OT2pkxTnBjK
COFJ7QhNp/8VV7EIBn0Vf17f0ReOL50K+GCglYm195XjZGu91+icRGov3eNSGHbYU0wO7EJ8fn2k
S0eXV9EAMki1zdvn21NcDMXaVWVESexHWWXuwUPNz1epTD+a3jQG6LEW4aTV+ffXB75wD25ac4yI
aBnMgt1sxj3w4cpiNqXs64OxLM67BYDX25vbBFgEHEBmgOe4uyiy7MxSdG3H9sBB6mYtlPqQzlgQ
KYN2TeX6QgrBUIRTlB03fc7dicx6Na40NeeD3CS9TatJBK1NOpgNi8abp6RBWavy6fVZvLBRPGIp
Olp8IjCqXVoW9/RtrBF6Tba0HUitLr7LNTykpJNdQbjsyabb9me90J3f4hraGrsF6zPdazVNA3yy
prkameuKS+U4uOo3r8hrCftrXuqgMWbYIGsu5/n9CCbW/pQkrh5fSQov5TKb1AytHN430oRtMf56
RfulrdREqhB+VDP7FSvUF7G6TfPPml2W4NEdu/oMe5riWJMPeftRWWqIOS0Bt+0Plpk96D0Ww6cR
otQdYDRMNuspSUy/jMfqjUJo/5s4B3QwCGHajvuoN3PMccgL2n64IsSnSp9tX6rFeiMtYw3KivQi
zubxCuf5wrkm3N1UacldSCx3Aa9by0mNnbGIBqc0vqObaX5ekmUNUdnoT3FptXcVvTjeN9WKXt+S
l0ZG0YJMatuUzv6pSLVmEfhMFpHuLKn0F7mokYZVgBeWCGs3Ifd5WZJRDSjqjak7tFf2xqUjsVX9
KYpvxJ19j4EdWY4c0TKqEkdxfExe9W9ZYjb6cYxb5Zph7IVrbKMGkT2SxnOT2ecbkby+SmXN+wMs
0Qm7oUMJEVm58PU5vfRNVLMBQm0MN27q81ESYhTKhQOjlJrzCPDE8FN1EYeEZ/Hw+lDbD9699KhF
I8JBnRfo3x6Vh1NY0Si9DcnNiotTV1VOFhhz6nydiyk16NkM4un1EV9+3EYep58G+IhK3d4HDGYw
dHUvryIB3FkEc6rQSYDjSaOiJa68MtqFq4NSrw6kgRQNCuRehUaYlCCVmKvDHV1EmgeZb9K8Ykof
EhDU88msOrcJejiE9aMnpzTx49gD2r60lrKcbN7hxc+cYY0PU+3J/GA35iQOjdD72K8sozHfvCDU
JDYRWDq4NJL3J1nvUNAQ6GxGFsisQ+bN1q1V1Bi1unrx0Hv9emW8C8sBb4Brnp4qTNB9gRasX02l
R+ZR3OZGQNTRBrmLMr8wRufm9ZW/gIjgfiJt3TCgRPAv9nXf4LKk9WXEBCxdqBBc6wG9JXGqW5Bq
gTeoVeHHZdfI0+q0GaF80vagNmRZoMgomrqAe1yl9l2KhlDhVw2t7lBPpikJqffbUzjmE2/wlZ+9
VQPPz8hWI0TVGWVLnvo9kGNG0XJqa57CSs3BRE4xtyEEUH21gza2zH/JTj04SJXHpVM4Zv6pKopq
ubdFucnckgNfKwG8PLRooHCAwOlQ3cPq9Px+YAoHLKn4QZMm689apti+MXneYYSQ/VQP89fXJ+DC
cAAKoNRsURVt6l3LIFPUaSrHrIRPN06nFN3n90O+gq/ybCpH5ppfy/BevimcVvIPWpT0I1BXPP++
3OyFoRQWUKSszz5OKRBxrVjiEKadd8hr3HBXu8meUI3Or4Q9L+93cNZc64itbbf7/raAnCGhkRVj
VBdqc1jdrgxaoTtX3kxS5O1B3u2prV1NKscVCNx/N6d2lcXqWJRe1CWtkR5tmDXJe7E41sHTFiX1
qwmb5WDCLuW71k+yO6TW3Dkhmhjj4leuMv7GP4PkC2aY/a2freShjktwJVbTYfvXatXY3NOF6rtg
EvMiwRW0aQK2SE8A3CwxYmNN0s/jh24SJZCUFXvwYC7iEh9UDmGLcLjj/dOqpfLNbKzqQ1X0dkLB
UI+/uUmSrr5dEkGFQDGVPyvKYkso1lG+16qk/2dZ5rK699Z5/mVp45jDVLFGERgFlI2AT0lLH405
VPIAsXVfWm9WU3+mAGsdm95Kl2D1nKX4gFJY+VkVVfHNyXX5TZvXvD2letl9SV0q6ActW9fVL9tp
6it/iIviX0RRUhkNVKEU3/XKdPJrC3fJT1MsenwYoE0W5mmabNo1njIs9T9JZlCNXJbG+qio0v2Z
TV5jHTIUgqaTjmtWgU5G0bf3hUJP9r6CwpWEgzWXxd1QKYt6B5DdMH6OpYebI4yfaf01qnWBvlRT
6kDotVXEQeYtJTUHW6HR13KJfChF3HyqLCVORsg7s6f+XufGE3ilN5PxLjckZVzsOmdV50p2FEGK
j+UuYN3fupsOdgAgTMyEtob1mx6GsO9I1pdTsaxNFwygQZ2bmdrWeFO6Y/k7jfXhG51pIpQKpMfT
oKIJcUPZIB19kKeTCPN+0WcfTUEHzxd4ADV2XenUBECnkj+uqA0zgHKYr/4gqvKHXJIJ3neVTLRH
Gtf9iKKwVgJNq9KvaG/XDbS3tvzeo1ZaBrrbEX4vBvkFuDvAhAc8HKrGB2SgrX61lrz7ZSu8wrcg
0/+OEwTHAk0DcgNFIFmSEOycV4YESvMXHMm197SQ++9gG3pxSOuuaA9jmUwtUYM7Dr6NbHsZuB7K
vkFrrd0fmjBWOIKneVw6T2R+tvT2vSIGF/ifQ7OzklqhBTRqiiCPa3sIRi/NHpWuReTXQsh48FEA
GO6K3C0lhney/ZI0RXmXWzxXiqjqn4thV95JLxatDjv4ZGXgoTn8mPXSzn1F6OMcsP2LHEdPKtR+
u1rOv9poxN9WLMNuZT5n8wGmD0ZFQi2NMuzVNTbu06bRIbwUtXmbUhmXvlpP3d2QoX3lF04SP2qr
mn3zBrJAdD6y5JMs4vyzajXrj1TJuzWwslRbglyPk1+Y2KQYjepjmQUF1MvEV/BEWsK4cIR7U2v9
/MXQG+ODVwNH8zOZFF/mYrWevMQcpmBtFvv9UIF2DdPMnX5JU1l0fxglldLWdWUKOWswUAXo6hzl
bAcX9TCV4zL4nlxHhX8/cFsT8ccI9sv8AfBbovFlmdPk4dBJqwmNpcuWX1AJOcqdl1lpKFfXLG+U
vjHvK5pzD2ucemEFeR2pGvxRFx/8o7kG6O+OMpTUUiq/Qq0uqMpu+qgYdosr2uCaD+pc5N/RpY/z
0CtF2eDn2MeKP2KT+s1pnOIPKs/EeslGq8OKJnF6dqHAlXzB9Dqwlmz4miZllwTNnFSrj40EB2Rs
5x4daEs0PwsLvyI/5jKrwq6hVHjsU9v+Yqv59Kez3fKLIYZiPvT22FuB19npBwsFs+QExh5y0iKa
IQnTsrW2UhrxeUig72kEN0nc+VOi6CezK6rkaEjaVf6YdO27udDVgpuump5iXafmJUzJtEknN35l
apakh6Vtlu5YFItLRYc+z3djFXkaulTI8JGEKP/UKWk8BFVmW1+p5bX9IVeSVvpwRdc/iujlxiqc
3dVfNWX5in+xaAMvUaqb1iR/Dqam0NChQIm0CG32jOdrSi0+QDnMv4HkAIk3dv04+56n9j+SJG7w
oBFS/cemEvu1BNSBukGnFz9Ka7GbQ4JwnO17U4/uopMxVpBn2QZVhwFn+Xmc1X+mDPhW2Fp2Xh3G
cXacoHHV8kGHIvGowReZg35O0z6w89T4giQfpUc1G9z6Ke5VuwcXOIp/1g3JwnHUlPawJgJ3Nd3B
8s3Uql4NEbXu2wDV7/lLDXOoC3llFQvTHIGjbEF4jlQKsjqav7Y6wpUwjlC1tcW6OgdXmRzAPo4C
ZALALLKhplkD8FVjKz51st4ImI6ZMSn6TG8hsIpCVwJ0D7XqkE+K/oVKgGx8AGTAJAcpjd9d5Xnv
YETB/nQWeDd+U8lBYPJXLo/GPNb3VpF2jm8mLcAynsjiYdHb5cmUxfoky4a9muDN8ceNCeYOciWK
5u4o9Ns5L1A5LdvEbY7mjEK379VDv4D2Qo7TV/LKLO+NZjSjLKHBn0iuBQzi0rQIlnxsnjrTSItj
PsIVGGkoyFu0ldaGRpPZRTN+4v/ghIbU+1jzfxhQHs+45gc1OYjWmf7U42ogF62ZaBKIquMaVDvp
vYP4ESfhMizOSdNF1wRGbNkiQHOz/9cS1Cv8tVbT9JgvvVNxyhLvD12HFrdjbhPFXyWvZYCj9Zri
N5nhiUi3u/ozZPa4ElukkhK0LE2iRlAMfaAlbVL62iS8hzRJ0VNRF+v/ODqz5TiVLYh+ERFQzK9A
d2uWrMGW9UL4WBZjQUEBVfD1d+m+nsFutWAPmbkzbb73ZARlgT+171u/1v9GJcxWlLFMdsBsJ/pR
+e7I+x86wQC31YcMGLiKooSisXYTv+csWAf9eCRi1fkOV/dM+MS6nzW1/3qNbJkWVpZMyIpOJIAI
9zVB193g7sn5IF03isr5lwhGcXCcUnWv834QBT+M6PIy8n+SR8XJ/1bEtuSZHMVi9VXHBd0/f3CG
p84ZfJmF2EebvEoS1eWmTTdb7N131YKx2H/Yamyiq1a0zT0+ZFgpaZLWwnwI5+2pI7phv+wjl/9n
qoT7lBDgbBkKvP00rlKlD7jrtT+wWmrr0xxMsSyGcEdTtzvfwgz6zU5FPqpendwGW8lMVS5th+Cr
OsYrp3ebO8epwAmXeexVbjgAoT9uVvGKUu3/DcfSPh16x/7MC2rCM7HJOsTVsQz2M/XW6qKjIUx5
Xxb7Okb7eFvv/vLqupI2iMF+a7Jh0lOZjYIKmxPkIE0mA5fm73QdDipJjMIhmk30u09a3jD3mP2b
spXJwk8A4JmVM0U593qjhixw6m3MKjFG9yx0jc1iDGRVEbT+6p6ObhQCmGKiLs6+DcMCSTTSpR77
C8ErkiaPCI+IxIjLuuwyx+zlwONXO3caXwiZKTTR/MtmSx/HHgSPPhNLJytNasxlW2AnYep6Bq+W
jIB/SoRrg1sAQyxSVklWY68Fz0q5r90nQaC2xA629l6kVNWbE67pe4wbB8Kgnpq+tjZ0L6auy/k8
H4vEtQhp1gwwrZwxn7WNHB74wYE5iYbxfUvdTeU9nMAVAZz1cNXbxn+V89r77B9e42dqFogn03X2
hrM7OQE60xA1SIH9/0KvMEP5GCRHbLM6gJNm1w0xd2TD6udM7aI25xqGZsFkzpm+p93YXTPcX7v/
VjEc89UQ1M6zlC7+RRqJ/pv3LUXJwxl3vKyNULVm6DDE1UDkPVwdHqMkOFmzvqSNmty8I4H7Q7te
dVfHvHZEyfv9dIWFvdfmnHnQSRyWnY7xUAYPc1AObdYltXdjdsczF4nITmd9YtZXHFRCPrUb9uQl
7ZH70am2vTFRabp8iLHnzJdJ2V8TEr0lqz0dGRJRfWvzep23JcNMrFTkE5uuPnkrg3ieDmw2BY+q
N+QwSPPfugs2jIzSJm4zuozj3nsOkpNbloO4z0QrGHb9TcjnqWlGneEKJP7iAhAygqQDZtHxpOTJ
tAMPWUBCisncdJieKrSTY4YbQvmfv3rLz0PJ2RaW4WPge/reBGa81OZi27tvz5bEdnNWQlCi85mm
5kW3R/qIrIH+f0T7bM76SGSQtVNa/V0mv/wDxenJPEwmd8ujMlD8tRjnPozQR59zEDJh1270LHGD
nLPBmbuHSrmKtPohtH9wuMMLPfWsSPJgVNoUe7oO/3EbPv/6Nh9zzoZ55N05vPWLHfkb9bEguRRp
uS9Zx/TyR/YbP57Q+9bmPfLkh5IzdnMWTt/8ZUWzX73qaw323/OIBlLNHdvENpmsrQOKcGlDPrAx
Hr4pPTuG1OJ3WfrLPdqJMMi7QfV/CQGa/wZVStfoA7zfsqnWR1MsrRO8Byu7WY5k3ryz0FLIKFiI
RBPK811XyaDJd6/Z6oIxT31/PxIOfDn6/SO00aQycnPYLUNx+B/c2zH5OM222KILU+jbPd3G96Zs
zGe4SkQjrWR1ypDBOI9M7CHr6zr15WWbpGeydV0sv+Y+nJoTsdQa4SrazoWuaPffssGfLlvi2XVy
Gnx7U5J9QrWZu/0/x1TN7Sisbn8MHqKj0ZHRz5rj9e6szJ5yEjKq1L/FgLxRRaJldUlKRIYFc6dC
KuPtm7rIDeeFzM67XzFnl+OAwEWsbM4yELzW0va5W0bfQLGsaOMEscz/yAdJuszsR8MOWC1Tf/pu
2h+HE9glixAhdQU1unywk998RdEStEWonf55E24zFN8P9e1IcsrM2B+5U851h7jz0ZGDtukFnZ5h
enxJ9ggqQRtj3RzxiUP7c7r1sysPtJCpcxDlzZJrr4Y2nbyM0Wp+q5I9sXncYi6ROfPs/OlpGv+V
Nho/Or860sz06UrtD8eQjThi6vIC6yWUP+Wkedsr/Wvv47DJZsfO8Zm+v7+07tj8QZAz/cCaSX7M
0eHFF7t505LDrrEo6WhXdAw5rGNeHzKm/EvEv5lkw2E57urgz7rOy4Pf8PdmDWkXn1Z1smfrPkyJ
t0Hr02ro1WHuTtY89fy7575xUucSSW//XUqZPpfb0qZF6SDx4k2YZjpzAHCfIcpi4qqRMFxvbXnU
udOvPsKz5AhFYczQvHXMvpdUJumHOaKAOp4ObUi9wyYe7U2Z/sMIaOoyhsF5PqVzGfRnvBqSNveT
moK6l0b+Ymr07gyO4WsWqNBjAYs9rc+jOyV/bNnuH4ERy03ofdvXkYC5f1KueVaSJeQvTOU6UCXR
JlaZBwTwuexh8rjGx3TkftQ2/zEfpUG2J85ww73KEoNSrAgNwAOm8rpWBziSntzDXNrUtED1bkv3
iI45TllofXlp2czt1YzppcOhfuh4p1r3+h6FzL7nzZI0I41pAoIieZTfPp78c59pMfS0M383ya2j
jPu21vP6yOUsw9ARyPqOoZl1ba8J9EARoTeZ7ZsAsGsOx2cuRFPYZ7XC//4kQ1H9cEnKuBqEGJ/N
obVDfAORKlnpJXYsTFnHKsM0ywyYViRJk9f1ztuxcs4CXLaJ/ZQEdf/fsXnph+ssc0t+WurBvU5H
umZbsgvSXROw8Xxdlf/qu9v40S6pJcFxTozJaquVe83euBomVjM3OSllrpfXoMtVFiZWvVSBYt+I
tql+cJ2UbZmJrnbOHEvCcnCbGT63deQNRS+I+OGxmjD3DLwI/5k2tuNn1G+LzqotPuj1aaJ/dq0t
n431SwKfIC7+aX6ahy4VHDbGXp/8sM1i+Yyy/b7QFvFHifhLZl3LUpbpEmQ7C+a0+rPg9FjlcpwU
Haaqk+mklOP/E75J6gLj7JG2smz+kYXK51R1TEX6UPqSnjoB0Oizt6ukv1mOaXt0+lbWKA+X9ElF
80qBdtwDYCOe/aVwQFuH0xGODg8DOZ9e5spD3IzrGAV84DJ6x1qHIxuoRvnDCbz6nkAMeN1ktuOv
eF91kLtRY19NKyq+r2qPbpx5dOIbThMTD0JprSwOxlUc3ZCFbb8Utm3ELqDU+1LBDixTBS4GzjJM
KZzz0q+fw5Z0rG+l1PdMZvt6kd9HjlnagPHkdlD2cWaM/RjSaMU2CN79LSWnrWYh1+2IVeSafKgh
7V83sg1oFRbfWxSXCbtYd4zbUwqTVbNpj8I7BfKQEYdtsfsCEejM1wM2blOWliJ66MPSv4l5cUWW
bNX6YatQ/scEJ758uUMI1MSxkgqnfDx6VBlD0izL4c2XcmjcW45Z1YyEuxxtkZhK/Wn8dU+gztJK
YyyRRvq0HNX8cwNrEwzvVadOzAJAi9Btjc5qWU9fvUueFtRPKf9uc0X57MFsk8Iko8Obd1j5pDuv
/kKYw44tpnV7PTxtH/egNr95PvxnzpCD/8ipFV1mNTpUXDPL6UPiYXFfVWMlLke3VX92JsYkn9sd
TCiNWcayoxPjr8psw++j89z3bfDUy4x107sj9RxdDErFRzwM4j9NU5XqpPTetcUEAjcUhwOviATN
FSRjavHvQG/+W+NP9N4PVtocFyMWVyZV8Sl3cP4Cd6uIZ27lJVkTv8O7zvW61ygocbDrRImWJKD/
u1mK73aa7bJP5zx0rbWXdAZhYWwZl58Q1uJHG6fjyxrW4603NXF3tUjXrYsOv5IgNzQTmy2175JC
IrxDZ7sJqtfSmfYqs7Fof5m0diib1rj+aRzn8N/gxDtwKrzP+9GsmHHWfaMCoO3OVSeIH3OjImNj
BA7x8tOrRD1R1Co/vgz4gycZzyXian467Bf21b2jEFHemnIsYVyVt30hWqSquHuNoTEM0+ic+b6+
ST4e89ddxZZ9YWHLufaVNSHiAvjDTKWdTTJGj+1j4khhyMjuScDiWmbZrIcVGLJJNQHBIgsVJpNI
vRsok5UHy69E/08DMIBney6yz1n7wzlARujlwbL6rM/13AInIGCrssnpWYkPhdNLFg4KT2QOL/iu
+rLvn9ZuIvm3NjIa6bljmuZVO803RmA5x0dst7aQ5EDf95NMo5x4IvdnaefoS0NfvAzVxoyxdDyf
K/6GMzhhOAaUJ+2khd8jfxWLwTvXNnHztq3+5r8RpBI8TyjI1HBOFGT3L7hq/W+dhEON18lKwuVF
0+vCCw746r4TsKm5P8n5zmvQblxxg7XJ076N5cdK7bhmMrTy3Ko47PM+WsbPoCnb4zSWfTJj7RoB
PRNsl7I6j9v6NmlTg7JSs+vLFi/rfbosHKUTpr191ZP53thYEH+Ee6ee9saLB9wXZt8w/Lfy3ihP
PHWbdZvTxCVYkyWj3r9aGfm3Yx3vryHk6i/JUxpigjyZp93685+xnaKfAwQ7CFoTsW4Ofru+9Qi7
x7uY3JqZjag3rJWTYHjepNcCCW1byC5BIW2mBwW6OntX/Zj4WwcIE+6hD7Tv7uNCoDy6dRkBFsy6
OsEKDDFTTrszubtIkLtTPXslO5fnNzeKtD/+8UBEWOYk1nOLmfr61jqd/5SAnDJuoLr5Z1whfq2d
dt5nPouXDW5a7vBC2uM0lG39M158Tm8FKzJM92jamwVMSxW1Vt84IFXmAc/ZfuQETZjp1JZ8HFgN
G91whDEEZ7f2U++z9ziizIJ2XpdzEpUbk0zKQIlLGBs9xQH12RKvWRk15UNoA9fm2y7Tl8FMdroS
uPjul01iAPsNLrjqShiWuFMopN1OvT9UvwYHTSzwxQyk0x+mjnIXR9i2qPf6WG7dqGrLk/WPOC2G
IUqWrNGYlBfjt5E/Y8kyPHMbsrfZjAchou/Y8EV06WxeACJGnbdp7yaftduHsIJJPbs3evWOMIvp
nnWulc94tiRl3/EyMaZfIIaOK6FXFocpUpMsJimnHfyUI5GT7w0uC2CDjgNoaUfYcca/3HpPnGFs
KDbpcb/EXiYJPjrhtwxZBb50T8SI2J9bvC4pSYXxwh15BJWVkT1jjkd+fZPIlwjGrVi2RN3StOX7
Nhv/Km376W9HB6uvNt0N3Tkxu2zP0TSlj3LTsit4WYAQWhF/X0i1UZeeRo+z1KxZQwbEBoBdnb/b
o3ddmWaM71sWhb9lH2AMMG3+73Gp97Foe28YMotjzZinPVcxmAAe3lc4BEw2GXDYEl28WInlaQ+b
9XgH9LD6/gACj04BY0yNfsJU/zhhrPaLB3UnbyUhP6wEax3LnyNHUeLsTbgYFICCwXTtV0Fbnbd4
rseHYFelzSpzxMO1AU6f2UQDApd5LxiCQaOb/Ub6gfbeKVtsNKni3qHJGjOvUdY39OAH6/ZN+OSk
mLH4mZPudjlxpdq/MlWV0bUAxq8eo2ljseuScBeFdMfjc2yAAv+s31eil4UHbeGVdyHu6sb1Tj4l
rz01FWLdfFtInqbqDtI7I/5Y2U15fqBSPYOxXIOr8MJ/OZbBDQ5Z0XKLPlmMbyRlJPZv2zur5g2m
+GQd6yPfl260feiDZKW0jW47Y+Pb+/59bG3U3LDtyi53aYxMYsbUSN1LOn70d4xClV6A8mWV94mG
H6nDKt1OcBPpz3pPHWR/0yH++nug7XNfRno9jabrUljVYdH3Jtg4p67TYHIvfS2Ed4/Hq+NdnLaB
1HNmSu+ZOjd9Wd+ZXfJ9SwwrFrjQc3945lNVLThIV+7WMLyk3tfGH77dAcFN3dkHxFze8D4b+qwj
C8De1WG7+bniDILhFlciP+eHnrZ3LIvWOw+HivmTRpKYHKZp8J6cckr8vE5U6jwFDGzq7K/Huj2k
pUmgJHnfzQ9vXGdzDzYdB+8eTiTxSVsdwKyMuzA37Z6Y5Z5n3ltytkqFV+jCC1AEYxKLbNt06P71
4LXnImmA4q990/fqGhgXTwe09TSNJUyEpk7RHK7mcFF1EUaN0RexIhvKSKzZxWsPHKQz2RkXMMcF
Os+nfbTD/RBran/P3qoLMw/o0C3+OTLrMYXuM4QR7q3rbS0gU+PPey5UkC6sQpi03qQAbZ+H2uGU
OU7Uy4lFtfTP1VTiRsgJgdnuhnTiuYHSPmyxMOqMLy2+AILe1GDNY1e7OsVImkHHx1zLNj2hAYhs
Xo7L9iG6YwtyjmuCI+MBW6Krqo/b5ay7I2JrSMkZP4lhG5Z8DoimLTQZfPupxHFEFPUSTPuvLpHC
hZwM1ug11MqLb1K4VJZCvBVz3xn44CTNLW/zZEuRKyISxnzzfD6AJkT5KJp+24i2XfZlsTffFt97
YY+gaU/c6wh+rOjgUqd2ZjM+pGYIn/nDaYgjP9xPvRjtFceyppiKwON/sjlpwu1FtV/NvOw/owbr
8Ixoi8S9c2vrmrNKDZNEaJgvYegcxro6qqS6aauFPtjVzhEVKD4O2G50zWrPgU0n/4aUnuAlYJ1F
ZdcumOxlgJPdwJpQrsdP5KWTzNAOJSV0wmDE45iuZXl2kbyqN4gHzS9ma2V1C3AB66+bZQFThs+K
Tr2tPd7hXmuo66r3tp/A7nV1PmyJcSh2adFUqITj5Js6TBb7MKyxcx8ip0iugQ8ilTnKbbzbEKzj
jW5UbsUCrkB9B0N6EXwLIHFBFxABFA9QdG63JmteCT2ZmyWuIpm1DWvjjTpCDImJ3/OegWDZJcSe
csCiI4ezS34H7UcdeONRjOZoylxGhyLKfBqDpmgHhDq/lZSMuD48VJvFPuT21Tw22n1MO84yz3KT
iXvvkthFqd7ABiAvIUQYb5D+++EJw9QWz0xorv6U2IFDtXXWXAvVbQ+a6yHndR78Enn5j/DbAOVX
t9R1Deu7QcueVFuy4AaoqcMXFTXuVqwb7saf7VImE6wABbNnEAeoAYV1ecJxFyunSzCDTT4cwmub
wkHZ6p+W0KTL1VAFej2nyJXrl3W2M3MDkqzhbB1cu1W/7eOVMXp5lcgXb+e5TeZCNMsBfYigo/Br
LxzuYr8d1TXtTJZXkW3AQppFwwjOjb+Rm+I38h1gq4zyZkrKOkvKcP2SxxI1WA70a3CtqhlHqI1T
j0+lPP1oYLne8YSx/wdIXBD/Zdn9M5iwI66rRnjDC1/bAqWlg3gqhGqdMgsPZl+LAzPsFjIC/zwM
WK294p2BDD0mZu9fu2p73AxUP3NyTJMg96DW4YWv4GcM75l4Rmgxjm4uO3Duf2Nv+vaCGUgn8xnC
Oi7EEEfbeQrg47lUs846jVlMGDMB2667beq+crZhwysZLOYOUWuznaN2nD54RpnlsEGxXHfgKEqe
i1cRda7FIWBAtmP+xcIgt8c5TOs7TpTn6lLP++afR3BggICtg5rV6eENKGkGvyyU6Loom3H0R8AT
zeB+enKDOAs5cZOZdXxz30DLp5fGUD9yT8MK5qG0Yr8S08zCtjq6Wc9DN6nLgp6qyv2eK4M7AS8m
i3Ll/PgqwZcLge0+dHvBHfWq8lHs3lEsVTiuOTQCTZlO3vhQ18F35E0YV/eWuCjM6AeTAN6lXf2w
INVELFSvIT9Y4x2nqPEW/7Knw/y7HebqYeMEGrlLw+f2sGCW54NV6WddT9HDzuce8rQkyAfYshl/
GduLP3grdM9B2KuPqvQk4ortCI6nb3FNcu/5G7gq8iSNWxC4tsrBn8YjMxjXfvidiLvz3BMG1Lto
Ci+HdYZ/XsO7fO5tuQxnUvTC8ML7tyQnUcdbf8YDAgHUMu67uggn6uwlQi2gc91UcXjmxkeXr9vK
IlzMQfBd/IfF/cUf5s13C8Oo94cE1TS8jKPjiWKszVGfVRLp9Ly3ZJg8r+XWvAVtwNvajHP5uyOV
CXTCBv4HVA4arXbuzMuyAwaebGXCj7niKCSbWN7ggRlIeMupRT81eFqdl/U8feEH5cqigfd5AO3r
kMxES/yEy8CMcCEJt/YMc253kIG6dDPXHxu0ROPqDpgjVhGot3SHt3q06Vu7R+oLIXDQ3we72yBI
lhwwiG3sZR6PNfhZ6BJ+xg0en+xlCaexvkKWRVKf3UClX9f4m5Bgil5/RGba//PQ2UjMNRP20YQc
ok/It7a5I+KP5l5GkQ5u/X3R+t2ghYzPZSd0cJlrSsrNPoxTc+kGSdTupP0NPYwwkkPWkqWlBS6y
12sTLy9YAfNsOk6kPiTnaf8Z1NQ/nBTn6HyocKoBESYb+aq1mA4UUWyUefOrYUM75a/NflXvZDpd
nG2yz5s1sD0A+TjLLLDvaSGSHV6ocnpu4pO62fZCKVZXhBpm11eIlFZT8L+6T3jWg4SNnCRiaMou
W59RSst/45ZYiKc9hmiekDpMt4cQy5hHBLc9y3U5Pstys9M1oj6+CAYHlWnSQeQ56fah1RnQ2C5/
wmKjjtBJN/MSJyNcdcZ5x4gTsxK6Pq1Aq+19N7bNz9p0fVdMI0YspyGekvG97/36nSODAd3aHKUt
+kC5evleeiW1HAuL5cr1lsBg3iTd/5bSoM9Bax8eKKfM9p9enAN7hqlZF0wpWqIn4jAkQSsx5PEU
sejCRzeuZ/PZE6kaZKsPC5cbV3OS3A9OPeYT6EtzroNvCXeK7QvGgL5SP43AZPs8m5mgWupS5586
v9/RFB1u2uc68ni09SQX0nnLSC13/eCtEQJOgUxgsGPl8bQLQlrd1IluvKEa7T3163vsxO0Tj4w4
RPVRcacOQlq5JbIiWJTheiANbSq2IakARxcx18XkiUjiW6S/I2hVAsS3j+mEEhg4CD0hbtZhtiru
v+DmIXALu9UQPaglXWQMFGDCKSt7iOJY+3i+aqDH/xy6AQCLQX83JrOqY4Jo6ul125p0u7a19f5F
uo7K0wyC/aM9NDIhemB9DZsaR98Eo1xPyNcjjkFsHRQwguHrhCAmOnGMUP7D4RB1Def33tMRCdle
1qaM4uuaXE5UvL72BR1ATey04eGiAmIjr88Vg2ByCfmdfrnxxPFW1S5xc+mRGvd/9Iz/fsYsAavM
1cUgrgD2qxuu6J31OhBh2n0rWQ6VR9KyoQtAxOl5jMDDMzEkwHS6TTx7S3VsTR6mKjkl34de2QIn
4F2F2NHKC6tOzZle1dX9DdrjziKrDDVH7DFY2ZmneejuPSSikvcMnOLEcX95M8z7fF8vUcm0GK3u
C/TX9szxRvoxo6GYv4m8enRBmN06yOxh3K9mTp0uW6Am6wIqx/PPXWqhJ8DRezRdFih7nZr5OTaB
awoicSy3mOugkmxB+maQHmsjTuDmHbSd1wgU4KDszW1HMAhv3+wtFVQ8yNR7PPijc9f4am2KdILI
zQO3w/ZP1MI5fqC6ADtbpjKNCtO74X2Piqt+3kc+cUsStNRrjq6kue8X6w2P/mFmaDq91+nFd5rm
O5pAe88uB5S4fjmNsD+mdKxMFrlq+WfHpTW3FhR3fGTW2L/9D5KSQXdwR/cCecq0EUTLJJ7AlkaQ
ABQJZKoJO92N2nRB5peY4L4eILjMSV0FulsyKDi/vGlytrudOLoBtVfqhA8AWP12xuo/DN6csT/8
AmGWBfyNGj/53jsMJxjIjupCM7E2WWfaxeFrUulTy8oFAA216V4hSU5/++i32/OyBjw3adpbxIi+
v/9dt3Sn03UT5HGFFoaHqlyqL4fjlO258h3YtqTspP8U1MmODhS4xzwd/rp9IIntZkSpaO+yaTsi
eQkW5EykxKeOLvxj1zofbbw9HWsrNibUcvy9MOdUnJGMzm/CbZkC+1Dg5ZD6cjOvBF6ky98IWBcx
eGAW7lvGQ9mXA7cu92kB8kH0INYgmK4as9GGKjRtP0S8BwFIRpj+Grze/TOlc/zTR2u/fm9u029Z
9W36IsoW+TdHLW16Z1xV9U/28L8xp6RJpouofG69QXXQvikBXfvjaMCG7uZ5mtI7T8UwBMGydS8h
96HRg7Osor0w4JTiJDqoEGKI0s0BqXLKmV01qhp714YgSiezRtvflIa65bpWiiqsR3cgvHRieS89
T4Pe45732KIqlFnUqBUBxcBu+7QDAY0FtmBDmTFPyOUcqKPfMoStM86e5M2Bvttv5wMWqo3ZRB1k
9c5LgvhuCY5yyeN5HwGzRrH6ecX3juHVOpmRGSJKVM692vw9oXLRWYyEK2qgeVSQNyWvYJrvDShk
3k0yGZlS1DTkmDvzCZNUufPXYVtf1N8K53U/ccUUitwD2P7ddKY3GRe0vjitcR0H9xrfpqoINJbU
93hgIIJWqVD6tQdlPc47ySffT2MKrMZtRdvnR6SH/hwgNtkRU7K2tLh+oGryAQOo+1H47imgopxB
1pOXztFqvjVb17x6s5I633S7O8Vq0dnCqfqojgMQ6MeDeAznTCKh9E+Dqip1Y7yprW+DRG3Mo/6G
ypKvhilzaMz+MGBxgDHY1I/2om07tmyTetBM1ul+w0VH279zqhxfYUW4Pk9k+7YA8kr9MWHcf8Em
Jq9k3gBqr6JEQH+I454rxO6x52T5yQwj2ZQWrgGN5rqL555xF9Yawvo52GhCsJLYJTEBmXnJy14g
YHZXvZ3NoP30DqDRi4s1qfUHb8NkC8lSD7ntGbIiRmbN3zLZNs4d9hlB216FyVdlU1Gd2kZ3Nkfa
ptVVWk/+l3QQqJ6iHlkEGyKBerjwTq2KYJQ7+9+KiP+X1fSIb1Y60ufgmDr30dup8zlEhJiv/WYt
j0sXVP5vdE6cMYhdJq8eab3zo0JmtwBCxZ4BOUnK8XFNdoq0TjYc7zabhH/qpmvjC+AFfNdY6ebG
j/eUswSsvPsrmvqCeDSu3FMcxrM8oUpF/qb72bs91AHH0OJdWt9InDF/jIser8phRJIkppIfam9M
uZzK0Q1uklhSZf151L836Qj3HNct9Z2FnCLLh2QH6po+mv54NJQ3W0d6zmusdPyTG9Z+ciUbxvgT
90yBQmsyhPhIldUYc7mi0Ia1kZF/bZ+sv/bdmdYbJ3YNUaXVFjwrL1R7kJVyFZ9VHMOPBYMAzDeY
j/3eDgGON+EI7ZwPyheeuISdcVWLxdj5WEOWLDBYW8uz51iv4RTBrE+14wyfuHSw7u6uO3+MTd+O
ZyRX6I7bbQOiH8kJD5nFB/cX6Wi6fuWexryxjXAgZ5M9LfaD7on6wXe5kpnpxjtj+X+kGRrLYeJK
OSPaGZmV6yfImCV75EOLdvING0pos2Cqp7/cEnRLlnQYOMf+SP5zUq5gNfromluQDZ4iDDWtzhPS
0j6IvG5/7k3SxJmG+KizeUeukTWyObbsf6SdyZKbyraG3+WODxGQCSRMJSEJVV8utxPCVbbp+56n
vx+eXJesqAqfuwd74r2dAjJXruZvzCyKwVOtQ8BrB0ufyTOCFoyF6gwQ3wODyHo7Sk3QIGln9MI6
hDCezCUPmT+Ad3hRPWxlXw3jkvmpvtjNXgkA39tAn2R9kCRrwTqfd+PtwEDCq7WIHAx1/vIl5jhG
p66AfkaTUIhsp42SMNtrpUk3igdKrvOc0QSI/BqMCMhAgPCF6IfFy1pHa73KDadbtJZG+3nhTaKN
Qt6oX1XKzGE7Jb0Y9lHs9tKzRzmnx0xNZs37sogU2ZJ1MHeGaIp3lDBo828m0km2g85Mg2Z7VX5D
rQvyFp9CxjtmnCtwqNLdZ70CQbUBAZ7Ft4veZrWn2Q4YLfIS0+TlmgURuqiHoN83kF7ao6PRPGck
u4B+bTqDPdeCYW138D1LF+TMDFQ3riRNLjdEv8ZDLVwAUYm625RK7Uaprg13KupCdW3L2XiWE9Ko
TEiH0TzQN5rmQxu7Y/U9bVUrtvEA1v20or6qnQGEsjrQwXOGna2FsLVIMBzn2BpjktwstVG+UAjP
j0S1ND7AiIlvtNbuq8M4hbF1BdjbfULQKn5RYweyv2VAPd6QpsYRZTtq4JtcDVzN4KKK2JsigKNb
6AIQihjAhnSPSorBPepqeOLVseRqBkpnLYcxGTrzHmqUEe8D0SXX6LsundeS6qa3LRXGvuglGl2u
VjdES/wNf2ENZCYnoIPDF9cM4lsxMNrbtbnVv4Dwdb9FClTCtdYn43DKJxDO37O8y1uwA05tQ9x0
wSUrAQVkR0k4uFxR2aR8jLaKn4Q94+NkoBbMsK4IzC3X/JJuuPt6xEcpllpUfI3CPGhjb2o7eAbF
I83o+FepDdpLBQSv2FC/gN1qoj7/ruUFuSGyAfVyZN5jx54VZSmJUzJFHoap67jKkTHgIvLY64aO
QbGrdSC2G8eUqemlhtIsOvCLei6miMGbMcDyIW+p02U3FTBEvUzFYAEHxNrk0dZAfxySfhFfVQ8a
amcAqs4Ouq2CZxt75cemD3rYzMzS7mB8AJPqJyAtq4ANOJwuL+bOt+hj71N7nmrQCuyfHDJb0XyO
kkETRyCI6BQ20hqnQ007syYQ5M53SMDyAWiEeCaeD/aKg0rDPf3DOvpgRHpfgcvndu4eonQsmcaA
EA28JJ/mkYvHitOjIUJBhm3PlJUU90W502h1fynryOwPcqbIYh4VlvlNJPCRgJcXlP29HllVuxvq
ebhOh7QAKwqwkaJJMsW7gTRR6kBa44XBfS4rjBnNLu6no2bQsd7QNDWOospsHYzWBDMHwkWb7NDw
Ka6spKjNOzw0omZva2ubpR3c+J4fVHwDI8z72SzMuMjUZiOiT4CBcvVBBhMDDHSOOyC66OLDaBnL
uT0lqnRzDxk19S2FKweOHv1j50Bc04ejFgE+BdjgtkRE+t9PgMtnMmerFuFN2PRFdzu6y9LTo1Ds
QvimIYVQg/H2oe2hxx/yJgjUIz+qoCUL7SbYjoEuPwYlQ9ltZcQUuiqK3AAgXUEAdiPgfrPewxsf
GP1fB0Kz1L6AsHCVpmz6B6VjnHSkQgdcT3UFAM6uDS34kqVTT6OzKMdfFiCCxafgaqaDxohWnoC6
k2LaRSr3wNQzNlISpzd9aYwgS8G3P5nrgdguBbHogbTTfQGumML5VWFfb6FjCWrVrgyjJ7uOwu9g
hNS8r1D9tKgh8PqDbWUqsa/z3wUnenqSc0cb/UWMVTNuwMImN8NC2/KEc0Q+bKc8bX9NIqJxnSra
ksT0Fc+g1QVfOyZlX/a61VfLqeQoh7ggxPF9HOYJ7ArFUf7EjVyA42eqH95EIJ2dE6DwWO76FCop
QEdGsLtg7uqrPJNJsKVD53yuUctJD/D+yGH6HGUaXzVGGp0MEZfjlqZ9BrmGcREamyH9vk0YMLPe
NpnZVp/HMuWUCZEgfYkWKV4KVqF3nUcb28nuANniEWBPM8ySWVThHS58JTftkE0efX0z8PJkpHdd
adL5WIRgk3hS7NJvOGTAI9Yy7oMemkZ/zBaHbCVQDiHCtiAZ2RB1nV1rtFz3rqxK+7qfFJQBRQOA
sGuM6mZM7eVL3Fhg3Vq67e42lwETNDfVqWZEMsz3OevwVmAZxBzgihqEDnMRb3VG/5YncfIYvVzC
6fMKw9R0Esu+JO40oKSQVRBmegBKkzp7ETu5eZg0Bp/IaBXNQXdioLF1O8v4aNpBbO6HOJIr9stK
7rpuDErwaald3S15ExcPnN/S9gNDGycfEgTt4Mzs7yIFC3ZbVtEA2JOXSBaO4pTQK6O/Qchnck5u
1RS3IZb0ge/OKIUAXUkXqod4dkCuBMmvBZZq4zOqpHCiGeXG+n2uWU61QQotNdltyZLt8i6yyl3D
SPS5zRnDe6rVymZbK7pHpFVL+NCC6Z++153EPSMmS0u9AGCHfagGBljHamgU2SIilr8klyP8DIXx
0063RVIcht4cxvvOKFMbYl42f1IjTggsYecOZAPZXDnlFOoHvQOzuumXkLkDmg0E9iKEa0gHqubm
yVNgLJsptQ1+aJAw0KAtlwE11jX7hxupsGFIOEXx1mnm2vBydK/9ySV8bkFKIoZqkSE33F9T035s
h3CxN2OLW1RJomRCrwr7+WObBs5DyOzGIF0Ajr/TzQ6rbgNQEVjlMoKyXCD3DCMjs9pxYwWq/s6M
gxG8W7iS6tWMgAnycmK6FeSC6REguJF6QqqFJo3dmzGDLQjBHpI3odobDc19fwYGQ7uqADpK2pXq
LW1AoHG7Wo2xtk3SlrstQB/S9KcFMPjRmnLnBzMFiFRaABHAk1M9SW8p8/kjp5gJIUTKeeMYc2kc
ZIFiLWIIg/lUgx0sr0t3nLtTWFvDJw746vg39KGXu2X5Q3Zy/gXUNob9VWszeC6HhJnWtoAoDVl0
zzWbx57ulh3Tawhx7kGb2qXZTmEQLF6D4/JDyXa/L8E3/WIg7u7A7608ItrNzZdlHpaEH2eT/46U
GNBChrC+Y/pUkxJO4FV8svXRIRdvGmdTBgtRT7rIM2yhzRSlh/WIBXZlLXJ2U4R2/IZEdv48uFb3
QdZG+3XK1XzMkBaKT3WbiSulO+ZKQB0hzmS4sYDBVfgm0M0Kkusa/NoXETVOQTpZGhUQagI3W17V
k4f0VEAvE88WdXRGzUl3s4yg9bij6RwiB+DCoQKkhxyDVjugC5ywuMd+rf6KKG70GM+p9tXoCwY3
ueI2uUbCKpMeLcrB2gJad65VMkECwcHHBMSkYxIoUwXYIQ/EeFznmszsAMyPG/TN5U1rTtWzjjf0
6PWTiYgAYgjwvZVThvZhwhLAZZ4CXOixm22Xoo67Z0OB5H5qwdHFcF6C3t65cEOfLJDIyYH+wfRE
Xlh/ts0UGy1plNH3jqg3eVmuq+daA621ASAcTgek6/XvbAn0RSlNdGohNU53iEOYq8jdYplYEzRp
6rVu37b3Rd01AKLlYrzYNRfmBhI+SN5Sob69CxdVfYjxsZFeXfXhfYzs0w8uc2XvtD6DE09hik4C
tK3suWASNwEfrxW1zDKaIORkysiqGUqgQIucAaFX8E3BtTqpdVSCgmwbgZmnbSRQamZQi7bEVhgR
YwpzCl30JWIkiDrAW/0hDcsh4Jof7S8odI5wU2Ru3YUqpP4xEld+GQIlmOiXanpI4izMrmxAKL9s
NcRfWq3iLOecrd/N0aXfIVKXqy1yRtEnVZbJcKzjBa6FCpV71Fwpxlu4XfiWDe7Ug4UUsZxPjg1i
lORxoA9SpniibtJusr/O48Tkf+rdLjikPVWLAeEu3lf4z+ikRu3aMIbMaB4WbZmv+7obe19An3N3
dkqhCltwdNUVU9A25xDW/AqtL2lBw7FMUmac6EHsLKNLqtsiDJCnYPfqH1OiRXEAboV3lCbTuX1M
7T65T9t5eTFgKviTASOSqVs/QyUcyjrEDH62FohFDq1qN7BdsTUrsgC/sGtTB1aiIQ1nxlEaHix0
FZizW2YZ7iaT/PJALz4yvk3tND6V5qC1ewiJ9s3ShXlzsJFz+Br3VBY0Vqv8ETBmMW5GixfHNnAL
eozE/wyyh708lllvzRuaBzPI20ZzyEoMG2RKr830mKjw5/AY0p30hD7FbN84N0wSl6H+0QmHIqED
LdBtutGeTKqdJXjI+1xqewn4/0VnzGb75ijkz36prJx2iq3fB0uaA5cvnf7LakndgvVqKlIFs3Ct
0wJIEqd0FD/uCvSmTEj6IVtrFTS5q13g996M5eqyhzNeAHiFFLOxsCz7PsKDp3PuWO13184jze/p
sX2ooRkkG5jN8W0HGDjZGbIy7w364Wy4WTIQEHMZBzfQCGPommnj3rVGlk0H6JVYG4t1LAM+pv6g
GR3dKb0QbuRZXVZzkrSm6+/cMZxCbx4zXMpapOLLI5GK5MvNDWyS2ZkZxiSTk2ZsLYUkSFyADIlC
RmQEpc6Rh0qYFnzI3w2ifCV40trgxtrO0LSvrHIa2Hw54CRyqIhxDFIsPQg/g8HVc9pE7l3CTYfI
C3fKNxuWVnOKoyAUnjYp2g/0I0bpKaRC4h0MWvUogsUAuS6rKMfeolH3XVQT8NuefE/La0iuKNtU
hHKUDV1GA24Wyt2SBhVNNlGpvc5wCuhSEUlr2zOAoQmp6+Uj+Ro53VjqBoy1loh1WCw532UG4XQz
zMzSRiuJ12y6oem8DHZCY6yMo208AefdDAFWLVey0rN2ZZWQVT5T3iiFsIcl7njPXCuWpeNAxqx4
fjDR1foclHWLhkIkgdMvMcFkP+lu15x0ipnHcFTQS02rigEAwYsaNmUCqvyG3gN9sLBszU+Bkwb3
XbgENzrjmuDKLO1FbZHO0EbPdUcj3yyzYc9XVWgifzZ1ev4LY8Xqqxb1wacZDOjir+pav5iAxBik
FaAdNk63DMiI1xGtMSNw8+u2WVll0hyiZ2SJInXANggfyHnOZpsKF3UDX1NVfRdEtUEb3qYG86yG
eR+fISqgI1l2II9KAwsPrR4e2c5p6maNcrbYdBCMTmaRg13Fvc3CSylmaAEMJgl25qIcgGmgljER
SbO+eIS/0N/PST88yLxsCduA01uQ9dH0uTHXegUuyHBCVwFkmJPmarwi5gX6B7YkpAh7lsUAHA1p
Ti8MHPQaVAM2bUOhusr16914FTgTOEhLsxC5ZIyXb20nNPRwk2Ja9bNmjL7i0WANb2jfD197wwHN
Td3SPEZdBfweZZurEiCU5QUzwzg0mEK4ZYEM4x9h3RvTDvg3Mi6r/oXYLEA8gr1FH6aD/C/dz1Yg
ok8IvJcf0inm9MRm0R1nu9R1BjKReQXZJhSbhJ2DYQD5T+JZqUQhYo5191C6ibxmPtsVGJ3T8L4r
+gzwDS1r66lznaHdVL1sOA3gfALaCyE3qEk62d4uQVy7mxDhKWvbGsXKyA7JczwtNJIvdpvUy75m
5NLf81Onx4bLCjl/elN0UW1Ldt4CdQCsJHeZzeuymHXm5tJ+Qr6JOVCWOdVL6w6q2Rih7XB1ZD0s
DEAbYETMptO6TbhaKmwTGeTxodGninlB32D9QXdItrdiceMnmv62dctuzJD6FHYfeEZtcccxBmCI
HvYgp2lcWnXo6emIugv/61B7KBijQZCopeFPXRocW94t/CnaSTRfkWlQya4Zxi7Zt5ZyIwquaLgV
YtBXQQAnulkWqTkfwsCcn/L1RNKuSKh6q9K1n/SGZiYQqSq9Chsnk6jluO2XgfHndMjhy9/mXBA4
NhWY74YMoEquin781mnJ+BP1A/Pa1HITmSLlBM42NAFEn2Cl6YgwV+XkozRknZoGS8cNJJWw2y5k
WuxX6n7rm0FT9LMB+pI0CowRTU0gk+qDLTJZeUMz2KjWcEFvWwhDPqISQ33gz6J0044Tg4JM2JW+
k7CEQKKY/fwtUyPd7WWI3HAnqIjzbzRmHQ+67trikSAPjpR7mjyCGexPgxzoK2lObXGCleV+Z44m
Mgj1RrReEgg8w33IRvmEqpr+YWpF9qKxT762+VTeRGY4rxSQgDBqBXPxAuleX9nGBu0zF1W6n1Gu
4ZfFJMaeNjOX2JXLTp+vMjPP7rU0Sa3tAuY32VgK0MEXVC5CmGtYs8I0Q2GZ3v1C5chlw9h5103V
+DglydI9lgzu4EC5Tfcpp0cJ+tMyrS9gLUbnAFxM1qB+CsIlQqXK2tQ1hehx1Eut/caIXC+2Yozr
6po+R3kqybeWQwP2RXiRHmrQE4BsIbiTT9HDqt79zQgDstFiAUACHrsD7LboSd0hjYNfxKZmwlTS
YJZVclgWd4YdVmQk05Wtu+y5qDBJmwmA0352gfZseyOau3u3MNNbiDFNcj1WmeWlSs8BWaWhLEAC
J2boWXSVK1LKYZ2I1oEyH1A0g4ZuGbFT+IBlbLkFhxV8R00rTO6r3mqSPQYaovAa4Y7gLh1R3+Jp
W9cbI9b51ZBmhDgJB2g3CGwnO2RGnkUnGqYleRz2RoDgi3bWv3ROpf2gOi94u2OpHmY7N0FXzklj
b1CA7OMPdbi0exlOc+9lYqIDsIihBeMqg3IPii65N1AtQvapLKvlNq5ria0ttBnc+wDYhvntf4AA
2loXd6NvO0N0QmKzUjeDiAN3s6h5Mnb/EYFsTHCvub8EA/ZaRl5UBfI5ZpF5I2K+0x6EuV7yVy3A
E8qkmo9VMxfKy3qurbnnw0GCSMd3FDoviIHatkINFildYZjyTF+aMejMsKfqfW1Y9K1hlRKECBBd
Qd35jm6vcUFVE8EPHeeFVewUot7/vNJ0TibEiGHn9H6P5MEuQMDIi23h3M4IvWzpGKlvWrBQX7gk
g0y3gTyXZOeQ+hL5jmr4JdFHJTE0YDSkMGk4U5fW2NK0z/Teb9XS7XsELk9RGw+Ht1U017/lXPER
MXkeFv8VtOvPBMO1kLbuTFni90HzgQ8YfpYRtaMuHc2nn0BRVWeQq99e9PJbNtfrS9pozJtnz1ZA
ZxwDmpD+OAzGPYAG58B/rW1NlbHHAg0VIpA2Xt7ay64a4Rx3anG31Vi+Z/p7aWupP37Iqvn5h4Q3
ykmNamxe8pDnKOkBuHIcI76C+jm84/t68XMCqMMGG5FUaLSvV1L2ZGfKbHrfZoZ8kGy9W7tanMe3
3+zFz0lzmUeS+Kmps6Miu9AGKTX1fgX12MfzIfQc5jif0bsqTkkDjpFsbPhvduofi57JfA/AY3qj
ldTOGNvSIjOtYzk2lvf2o134VOiXO6v0tK4MXZ6t4pLl0ng0e1+hbegxu+9u+3QMEGKDwvf2Uhe+
FTrzeEzYAJdcYZ7pafcIJ4EMSXofxz0BF5YB5x7EJAP0f11H6FJ3bMSHDcNU58cgKgjnwFnYfUkr
b8tFgAddpvCdPfG3UC6rwFCQ+DvhHybPdHkRXgQAbrHzAqQT905Zi4+BO2nTaYkT4dMXDMQ71vN/
K+XiYqWj27x+KeAfZysKLEoU2kKtT4rQf4osygwtyVJvKuyw3zSrRH9qlyi5BUK8I2L7W635dUBj
biIdXijEU50d8/qcIQMkIXnFi98Nmm34aVBAkWHU4FIFV4Uo/UGBQPSbnnzsyJTArilTDOvU99AQ
9qnu1hRXAfxg5vRosFiZmvMtrIfAOhZQYwES5Gh6Mnl13PCUK4tJfNUi7ZZBr889TKQ6VETRLwEz
iLftk2oWWb0TPv/enihVc7xNsDNo+cv1z/8IWoablXEcixlMa2o/IfoElmGJ9Ie3N+ff521dBVsM
VLFRmT6/CZtUS01mHDOjKyQDIm3sttoQCX+slvadS+jiA7m0Kl1ztVE+d0jUoZ0uTqhYagiYcpt0
alcQ4Tun+tIDubpludymYCvl+aWjNW7TuObsr9in7dxayBgsFHVwFP7dqBBhPd3g4ob+idHkWayi
u5nkvVlPPj0LjZZezvy0HAHMUfZf1bWe7GxZVu/cMBdOnWMYNLkMnJlt59wbA2h1ARHSmfyQqqzc
ZPmIwFQ/rppIKCCK6Bqd1uj76PagfkWmzdE70ezC+3UMxEDwQBIO+rdn27IKqjhRXTP7iRZnp8ge
M081/ehJJGz+/VM6aMMTYUxdmOLcMCa0E4TgU/ZmYk5fAO72ELiY/RIC83dW+vtC5Uv+30rnKuNd
rSEH0+ez35GEPoLfsm8Lt5yhwojBr1EsYUbr2Pt/PnoOB1vg3rz6R5ybbwNXE9KOMwZuwq5Raci1
XQRqZo+TzH/zfJxwogmwE4Nc7HUsgV1Hre7AFWnBjTxLkBcveUWdFMVJ99B1jvF5Zuj7/O/P51AG
gspzDaF+uyP8EcDQkaZEHavJH00EvkezhmwUDz/7aXTfuYkufD6sRxzagwQx/jnLuurZLIvBsEc/
aYfuHkVQuZ/7pfzIqLe+doIQIGOsv7z9dBfXNIULuUxHMP63UdgfTxfPtBWNdVw6ABDOmQK32VWG
ZvwunhBBgu+vI+Uzgys3j28v/PdFL421WsDHAgwPKdLrbwkerkjROKq59KwIajTD98wcsh9l3pc/
JYIj4TuH4++4zYKS/N2Bhopi0llEbTh4YwSTFF16raVmRBcuT+P2nW94cRXcdYTO5EP95fljtAVK
jVNX+3k5ASdxAfA/uIkt3nmYv8MXD0N27pB6CxtDytdvz6B1ag5B1/jNiDYZaJ52Odj0E8ddhBLx
r7c/1YXFVgcjkmZCJU5/Z3k6065Z1XHU+YjnaFcdpoX7aAry21mv3vNM+vtakPbqKWrbIImwlz3T
9HdHy2KqELS+TQ9tRhZEn9ByR2gQ7PTAIHI4FUhz3mM6lFHlGlzzbz/qhc+HmBG+Q0gnklX/rgX/
OA4oOS5BSjvVt4Kov9a7HugLlKNPb69y6YVyvgnW3IFQbtaz8ccqTryUmEOVvR/lItoHS/4dYm7u
KRPM8dsrXThlnGsCCsvplumcJbdMF8bImFTj28miH/rJCRP614g6M38e+gPSqd2/21VTD3LL6bZu
8B3P3YSqElMEieSArzfadE94Rh3IXtwrAe92//bTGet2eJ0/S7r3inXYLpy5s4gJqy8CE4O4kQnP
Mz+tfnMN03NIOhu4FeaptZryJ/zX8TumAsIjBupPArnud2LZhe/JhtEt4pgkxT03ZQHZPIlarBgG
ML1PaNAysnTiVjvOOSD7t5/5whd1uaUlybTOk5vy9d5RKs/sPo57PwbpdaWNlfUxqPscRl9L3wQ5
Ryxedv+6pAmMnH1k8m+Xc/F6SVA7RZHFSetjFYFCg2V7zGHbnY58+bYYIaS/vdzfZ5DlbLJ45JEB
LRlnt/wy0piMOqfxIyPqfYQsYHTyrO+s8vc3YxWF+yWMFIxgz1fJwBWbwRg0fty5yy2yOc4hC13A
1atky9sPdL4UX4ouMhsVyJNNc3B94D+Ou1abKPD3GsN0xFVPbSlbUKuq3IdW/K9WXr+XIluRDv0U
/n0Wqhm+gChrMt3HEaQ4krB8gT44rtys8J33d/6Vzlc624fGLN007UqMJqJq3I99YO9MDVmOt1/d
eoD/PODrKtw5EG5pcPzd3BiS2TCA9Bm+QSaCcqplf6L1qnzydeWhm5B4qDu6N3iftN6EVuF7h+38
PmJ96nKkwHR+gXDts/cJrEnGrYokRtdhOO+nqonFg9VjcnWFMDACMcg29VdCV/qPAnUDuHHIgABI
bdMnJO70J9fkvto2eVIDjUQev4i2QIIVpCK0tiDqt53R7JKgcz6BXmSeaUSi+LVQL38YKmq+fYB8
onaFFGTwYmf0xzeaFYUf6T6W+bUD4tbZJL0SBs4Y6D5tnSGwX7I+teQBP5n0RVkM8eFgatZPlFzl
S4Ow2x26m85zB3cLR5to1d5IB1EhjFer9hC5Va+e6F8ihpICTRge2ylLiqsUev/DUlhjug+GavmB
wl6De2oJAXw3j2w1aBq1eBqZuLK3UTsut0SMwthPY4pSCJaSo9yEzJ9fsjSIBq+ckw40Cq63Nyme
DvoWRipoA81KpwHCZ+c+p5BhHsBPNNE/Jmi/vyilH1vKtl0ytNeHMcUvG28p1DwFmJpToTn9MV75
I2/v2/Mova5iUL4TXhxO4bkFGTprthlzWfhFaiEtkEMwjvVlxOIndrcWTj3/aLq0rgfNhIgmMGpz
f3sl/RFi+kUjuQ003WfOqw9bcP/Jl6ZRSAW+/VwXQhkm6mvxxUIMqc9O/QCYa9YKW0BL6oH0B8jd
IX/V0ZeHPIUuxTvLXQgyNMiEsfrVrsXXWeS0yhpaAJQSuiAW7LI6Sa5xxlPvtOF+z2TOogyBGcl6
DirehOfWwKKzE3ojgCwJA637KS6LiH6VWbZPdaUB8XMw3ItpkYXRvjDbGWOSWggyqAUBU+DJg9hq
uKBE+87pVbwPXb05Eq6MdtuQ4wa0SSNObs9NiaoA49mHsik6bYf2kX2/AMWiE5dp0tzbYxq7X9HM
nttvUSUG4PUQRQQzTjxoTlOAGg66TgsxBAMlHWoAgN75nZTq0gd2OBVsXt1Vjr7++R8baQoFEkEI
yvqR7iT+ApF0k2hZSZuGQ/72XrpwRuiCW9LGz87UaUG9XipJECBB6n/x9SkaPivMhXx4huOuN/vq
5zQP/2i5zRGRtJbJSgXAPmmepRVOM/bForMczolIQC1h/gu7T+djiInIFl1icYcmC/bfOVYybz+o
sZ6Ks/1FdkjWRuOcW+Q8GuRZmLR1DZqOVn1oXVWFGX8B3uI+Dppjre63DnKDUR/eMYevn0a0+k/Q
NuynOijF57Eb8ruBDrD39q+68KUZTtBuoO9HZXfee84nwwjj1Fyo6lrriElge0KvpfwIQDJ55wVc
XoqQSxrEMTu/RV1zQX5Cs/nSnY6cZ9mAwLLi4qbUAA39F08lyJCFpUhZnbNNlQ+iTnAN1HEXraGj
oV/e7TItih6REuju315LXnwumsDUxNQ7iMW83sF2yDPpsNT9UptEBUE8Nr83LmYMfqdqpzlgGqqc
PYY5aeyNTRpBUa5BsoOTmqwvI9zn4g4AeSpQeI5hJgSlOTq7CuMkbObgCKf7FuqmfizrIfmYo1O0
ql0Eq183MLIWaLxARRxQ7fIxQQ0QkMFs2QDBgJ+Y37oQTuUWkkH3snTLAvXbYca/Aw5fP81jolBK
deoJmG2PKtUVAhgSE4+3X8+F8y0NvjfZKA1srtrXb6eeKbGT1ll80DBL+im0lP5xAjpz02eoXL0I
MWvvpWsXzpmhTJ0+q0SY/byTHWl5HBppsfjGWCm0JRBDBfOJR1EfMnXIwves1M+bZ2tI+T0XJoBZ
dE7Pvn87aJWq02720ygUu0nA9h0qwIOAkXJw0uGL7kr7H2vN32uaNEl4s+iDn/fN3AgUcx5a3E+F
Kh+BQsFjBgB/KMcs/n8udXb7diVojRC1Gn9ho8VegW3GQ56ChNtomS7md7bLhVSfylnSDGTq59DU
er1dIOL3hVPzMmdUdk+gc+a9WTC8ihfVb5lb5J9WEskxXKrqE2dGfHh7t146y0JRcEKwJCye5wAr
IrUa6Tn5FuS72wmRzENHtn9Y2xnvJGsXigopIEMZdFrQytDPbqIOGd1EmwuWAhy7rXMF9s6dkaed
CvdoTkb/Y4haEC2NXRbvZL/vLX3WMEnaBpGFwp3QyBDMBcOyPsIONmApp+jpjWSouMqFmwIM/Dsr
/y6ozy9Byc3LsbMJe+5Z/7W2qgHgSTr77tA0JSlPFwzAeed42CF1nTjbuA/Mejfm4CSRugY9t0EY
zjE2OvSXaOsUZog4O6oAHSoMpvXJQosbX/DegqEJR8T4iPShG970I/pW3r/vDcZE3JKCMMb04fXW
zKM8MGaU/Pw6c7L96Gpqh3hGRpqtO++cgktB01p7SCS8CBudN0D1AZlyc1wWf2jqeR+WUXvE8qnc
6eG8XCOQMx/efrRLIWydfGNMy4K0Cc8ejQZTGCJg7A9u4Iq92cv+BkxXEN4PshSOnwerroqRtt3j
2wtf2IkmA0CTHq/9+xS8XrjCiiMaOm30AW22zxx39R0WXPqDeTkc9kiisgfc0UAgvI0Guk1vr76G
rrPNaNJ5RWiB7Wji3vx6dYQY5RCgqu+HOWYUCCnz9BtIstF/cQnSiWHsbVqu5EI+i6FNSO9/anjM
2VQBN7QBZr3jBOwtbZo+DLr7zmu98D1XESf6R+6a6hpnD+YisQv7L598E7GNCIEP3dBgI+TYvSJ2
m+KTEC3LddLOyfe33+iF+IkwHYJhJtNA4ChnQW0Zk9bWLQaqAp12/DXseHY9PI/k4A3CEu+Mby8c
E9NEW5mciwjKdfH6+5loIM01bDa/7pYeaakOZVUz1sS0U92CXIyNAvw7QeDShrV0GEmCEpNO6NmS
ThmFnYzqBRgYOqU3XbpytO0otcGZ5t9RHr1RhZLTtnC64J0L49LTAhPBTMQxbUXG/vppp6RobSQM
Jspg4uIWrfeMplAajd+gHyTZvu37uN6//T0vXMcmriRSNxRzci7F12sic1foLYWrTwZaH4l2mZd3
IDEbx0x8bIDNo43X2K5oEm3ZVEPdvPOFL+0n27WBB5A80vE9e2bObk7abvDMXfHg4P/k41LxvGCd
804E/A01OI8F1AqUoERdJhdnITAtasg0dT3TVISkDKERA85HaCZasUOYidEXol0OXTw8eopvdVsX
R4B4zic9LyRIU9iszxy62j7FYJM6H/ZCUL3ToPjd1D//iVw/tDoZ0YKjWQvMP6pyTRh4MaK+6Rvc
PdkhGPK+ugL0Hp56nJagjQ9jI2E5GcmVwtIU1a2wWL7SSS/xeZ1S2EXQF4qDrmIoF0o1xo9WB1eP
RrWQ2MUsQnVblN204oBuEiwfKkJM04J8hnGTuG6inm2tRS4YcW1dXFHOZfPRaWvsq3F7T0eUYnOF
/nLVzdUujtMKK4OOqH09zHPyPNFmfDDjMPwlKjvvdsG4GsYObHWgseBb4Q8MQ3OSIf6wu1yz5wKv
oVGcpN7mxde3d/WFuA+0n1aSKdbRs3t2iEF0dcrNp8U3I5jPou/QwG/h8L+9irX+NWffC2VC4JPU
+0oBLX/9vYggSVBmNMcZCqTNoRtg7yBi0v8vZ+e1GzfShukrIsAcTpvsVlOyki1Ltk8IhzFZzDld
/T707gJuimjC/xwZ8MDVVazwhTdgg0spVZ6QGTXVhxnvvE9OHCEIWuj29AbJHScTYAgB3EvbDsxj
OM+2DeO5xIMKVbgBYsjQNtGhnKtRHCZnqBUPlHNZH5sBiUO3wRnMvLGTYlzUAmaYb6EWKL8zB3Ul
CEvhZGGxWFqflBK3sMMMRv8h6BTjd2IpUnQyRii1vkbd9qUIcWM79Lg0sLmb7pMzAKw6OVSsoLe0
hoRzfT0hstpbWJPAZjETHyENqLYGHTffRJp0+F1EEDd8GlI4TqFsZOReDZEqcBV0rkfMWzLIxW5Y
Raaxc10qG8u/3JLWknkuzchVlJsiu4w+SWhQ2uiE+pOXpBz+61DWekPSIGqeZL3Rtfsqi5zxDK8G
jeVuRII3p2AbuVQ4p98WZIzM29kV7zcFmEZ2Be16B5Ta6hDbCsKxaaXovlbALjmEhvKZ8ov+hF/n
uJPMbDwYDLVAm8iEaRKutrns1PlQlAZ+tBJtNsQT2wrxqtjClzts4Wt/pKUX7VRDNiIP6lsU1jm3
xHRr5GY4C1Vgl6GhwpKZ5pk3yRGnQcW36Ys52CVMJIFzHy9mOP66vrCbIy9vI7VisFzrKnHUTPT0
Z0XzMw0ZBQ2i0E1t4qCBcUH2BmNiOGVy+Xx9zI1owFZA3BM9QtXiQF+ecJtSV9/mkQ6QxALyjcqY
2riDnQ1PdeUQuFc9pcRwTu5QIQj3OAYbt5htAJAFV8xbAGLicnBSJGQvsCsFCI7gPRRDtOuwJdh7
dd7vV1aTQgP9N5oLa2jQILAeQrnW9JPOGLB2tXCpj5R457BuvPOA8KjWUW4GCL6uocWt4QQ6UbI/
4h7hOQjp4VTYSketoGF//Zstx351Ky9MCcACdGV4SJdl/esVtdCCQiK5Mcm7i8k5oULg9CcJVTrx
2NS6Ix2USVhnxURHD168hUgX4nxxsBdvLFtj/TMcNitL60BKXvdqIOBA4cdn3a97C5kJMzM+6HYr
jkIy5rM1WbwOetZ+0bte8yLJjr1Z67Wdb7txQSxQM06pRQ2eJ+VyKUzIR8jKxZZvwDd8S2OjxalA
CU6FPRhvU4ONw86T+OdArGbNfuU2MsBqaJTDL0e0m9QsYfmZSyKUv8i5AU9uzuFqO0bp0UjGfHPC
4yoZRuSWQzHgsDpbOzfw5qzJ+f5cwzJp7+VvSCZ5GqNUtlDndfRTAj3fxfIKsTrwRF6hWfFezWPj
oIIiAmhAIVTX7HU2jwJGasZBZ/mQHWMbpSAnOVYIq3mtjT+RVeqLd70tPoJ4ovtpy43rWHSGJiOu
Dz3NAY9usn0jEKN6vX4U/jyB68+xIM6JrwhRiCkvlwIh8AJUl236Ax4wkovGh/HAZjF0V69U54Vn
M/5NaRnPcYX7rDws8SNmofWQm/C+6cQdBjO0yhNkAKm4wUVpUPAvD+Pk1NsdlF80PmvbCx0++tOQ
tWrncbgU6ylHlUt6nOaZXj116kWVBeAZtFcgEoNrzabtI6ePX04ZJ9pPOtCd+vP61DdeC64bLjau
bbSX1lQlA+G2TMjC9OVECY9ECN9sp1XfxkH/3iM/ftsMrbZzx21tg7+HXOXGSoGLxyBLBve1rX9k
kbEw7fpwZ7dpW9ub/Jt8iYoKQL1VgIHVBiQHm7CnrLNOOpSW1NWnIh9L7JxwND+02FDBTUyJ8h7z
JmrgZ5aIrN2rcZdrHxK57b8iVT2dcekK+q8ilXT8a9QcEbIJtSiEkkCnIjCLTkHo1sOQfAzMATe2
RO1Nl7dyUQyR0vGVRqeEg2sYNgbuokZjeUFFOOxpuJZDsMaRBLerOlYCD1MlI/hoByMwzEJbCssh
zKPQawakbQ6Naeh7qJWN14Zuo0o7QgPSy/e/3PaO6JTFI8r0Z5pfx9gMMVOMVawAnUzeuWw2IgSG
oqTGbYfvibV8rb9em8RIIDJS5/b7UES/EliUBxtHzWMW1tM91Nrx3KF8cksQa+zctVvbDbgyB4cQ
wQEguho5qyonnmbTb2YkJnND7V19FHvt262lhANBi1gG5gBA9HIUpF6nRDB7f5hHrFVDJeMKjbU3
RLE/Xz+xWyM5Kokv5TPabOvOAF47OEppGYEIBNlDkoji+1KtvRctoK3rQ21dDtzX1OSB71IQWF2L
Uo6OaVmyP7LR0m5DQ6pezCxTPwgqTB/UEQMHy6x3QsnN6VGwA18HFe7dIxHGo5bEgoW0tLCzjhK0
qIy2Xl8eUXSKv16f4PZgOuhBavBgp5a//2tX6rVTZZh9Gb7IteUwFosjghKfEZXTdw7A+6EU0Fv0
Uwi1aHz/ydL+Gmoi3se0nYvWUdP5jnwRafzAmD+Vc7RXNX+/4xkKWAqHegkyzNVeRGEm4QpTDd9A
zgP9BaKJDGnV0/W1e8cEBbNBo3xp2pJW0fdd3R6ilWU8OxLNhx8mgu/lUoU8yFXEZYX1uaLf96U2
AANJYqxSI9NJUemnyIwcP8KlKH7YpVPvPOQb1SsgxDL0MYWpL938yw86YtiQtGCL/LqIn80ymZGh
iRHMw6R6rO/tyWqPSoRqEZf6fzRYHC/SoxhFLE2j6SQlnhq348vOOi0XzGVwAdJexwVviXCJ9VbR
5ZwV6J2mherr6dQlSNlgPf1B5GjEAFRzwjeeed05j7nQ5UODIn/sZo48S7dQxdr0NmNd45MuMuxP
d37Y+xcSFi/sQsWWSQRgq1wuFsZ9QJ+nAjW1qCh6RPOCMj6m01A595Mjd99nyUmmQ98kduGiNiq3
LjZgGKkddCzqXtWsHeWzhBSZ5pF1pyUqJW37HXjB9FgKpf91/ddubGqyLqJUQP4wE+3VbjPwjcVt
t9boZmfypwQz3NGdNHRGd1Zl+Rqrr6VSrCJ3JzUiqV2FDX0HL9COZM2Xh9z5mvYhpiHgih81ogik
lzBIytAeH9DHGpsUTS4e81zZ6dy/v3exYFveyuUxISxdzVVCigAVq4oDzB8+8ettBIwzFQkcrAxC
1JYn55yC1N0JmbaWeNkNGtkYTef1bShKRMaadqZQNPcq7s5ZfAtXTN05oxsXIREHOSeBNvmPsToO
QYqwBLwl3ac/gicNtUDnZ+eU4bMOaD/eu6Q2lpJ0HS4PfB44WWu+ktyIuA5g9fjagPuHx0E3809D
UtbdnZ1LIxSmMXIyNx3L7qVH2LhBRk5GKB4sg2i/RnBKB6+VkKg701tBP1CGv1ndVfFgacdJGhAt
U9CX3WtMb3wJfjXBBNErtTF1lZoRJ/Zjjsi8X5SZ4U/cc89zG4c7TYXNUehqgGSnOgbd8fL8V4Od
x2hRaz6hU3gbkP8f2IvVw/WDu/UFOE9UmSFBAPxefe98bq1AG6qB64/U5jlH82hE7UQ1Ew+Ojo6y
bMPtcZ/TB98ZeeN+o6lqUVTgGeTGWOb/15Obz+ZoW0U1+pFkVTc2boYIcObxB1XKQ38qMLe8PtM/
8dDq7ljyDZBd0LiA6q8WtNFwchej1vt9gv3PfaZWYBTxuqAbBoysfmJ98HzDfbdddJlDWuYI6RnH
0GiicnFdgOI2lBFWPCLLYsULESoNH0ekAD4PYqZz2elpem+lVY4RSBKVyksU8q4fRojw2JAnPBTf
NYyIkq8l9ZvvUhspxTnhomtODWIh1mlIE/SXM0LI8GNq95l5iIp9jvPGByeTJCSwKaZgd7F8lr+W
3YrAo+lV2/pxrE2fAglVfAGGugIn06qnkYcIryGlGj5eX/2trw3AmAYdHVcyu9WlGeUVuog6VBAF
LuJTGmInYGAQ6sIct5/BGLQ7D8X7jEYhr6RWQFeQlv06OIZE3xElwskQY2Q8D7nS/EQPL3IRH0HP
t27nnyZfehFLznf22ca5XWjyAKrh1MFDW0WtRqk2ZYDxjd/piPlToWhvjNAYb66v55+rcbWbKXbC
cFmuB1VeX53VbMdDVZpQPUWH8k9rBHJzNmNF9c2ScgcbtkhmGjG2JHkpal7zndGwJz51+PImh77T
gvbXmCpmcerw5K2fArVWgREV0vBZxaFd3/m9G9vO4L6khojWDFDH1arg14Oddx3TIoVzQsPfLJ+m
NMXNom+1pDuIOkj9YmxTx7u+Tlvj2tC2KX/Do6TYcLndy1hDfwnXDF8qrPKcdq141usCm+w+UR55
3ht0jmvxen3Qjc1OOwcTEW4b4BjGKnTr+xFzgoWGq9lzifCojDWa3dvHsSteA6zZ/OvDbew4blE6
d8QF4OrXHZQ6T2S9x93Vb5oOBR2rd/A10ct0Dx+ylVOAh6Kvy53Nf+vHYjYq+rr4vPoGGPTZG0JN
fLcqqEEIM+hGexqjWvcVZLF72vyJ+CRLka7e9HplfEBsS5++X5/3xre1yCewO+EBUTDGvfy2Y5BL
yDTLjU9WWI23tt5UVCdVepidWtwlqPWpRyWNin+vJizXGBB/KK30ubXV+z8niSxoM0DM7dHXDwJ8
RtMkbM49ccHx+hQ34t2FymoB2iXaJHW6nOLkTEBrRdn4xRwprhGayqGqZceVY8Fya2VwowRyexKc
pVOE+eTL9eE3okHgQAQ6NCfpAWirjTxC5kG1FOLZiBO6ZzoAvQ86cVntNX1Ryzv7eKPuDiIWzPmC
F12iwtULHc8wGIRatj6qOnPgqVaHjliOv8hTEXC+3dLKAnGqLN6ooyZSnTJhrIRvcoR89877sXGE
iX7BWMKTJAJbK9VkVQs6vm2gSQ4FAMA26s6kh93BwZTKw3ki3ym7bq30HzApNGyakmvGd4SLYak5
ceujf472ASJvmHON+RR+xd6mUR+vf9eN15GeLp1dOs6gHtaQJJAZJYqkdQsxs2vdTlLwujCUwu9i
RTpZI8LbI+WY5wpRtZ37+P3IlKpgg4K0puiLRtXlhjbjyVH5q8lHE73UPy2CHs5vDNO66Abde3AO
UVZDMjF6NL9dHexOsfMD3l8ayw8AdU2+L5N3rKpmVRhh0mdJkx+Edia/wHRQq/uQSvUNhfb4AYRI
8zhBDP5yfcXf7yfqSjzTNFeo1DnrkyQauiZzos3IaHMfyRZ6sTKugIcBHZzTNPAkXx/v/X6iZ7iA
BsH7L3WE1cWRJlZULcsANajJjwJR+qNRy/+1fTe410faWNC/R1r3jUZVzQVGJLLf4kt/bEenw02r
x9egSLGIj3ByMsapurk+6Psnj+ktVwXXPnfTujHSxhOSAhHTUwPQToPQ7Nt+TOqdC2ljFFZu6Zrb
VNLAZ1xu1qro5wlOOp41VR6fF6WQu1nOu50duXHtLQI9fAzeMYOrfvWt2tyKQbAYDGPOIyqbtXjq
pjr5imcOvqya2ioaHbaU5kfS8L6rdVXcNG037Mx2ozxHEkhIqS1xy3tYpJ2UhohTYUMgFWEFKCey
T3qm6t8xozc/4XSufSsNI72vS62+FyK0T02omsPBqo3oW9jnY3DEutC2DqiiKztv/cb5IUelRwEv
mbLmuk8gmUK1x06CTRsElVsaankaHWe8y+V6upP73NjZ1RufHk0Mrn+FgIpscfVNzLTMzELDrgiL
ycVwVUnupkwNd2795V+5DOL/NAq4D5Gc4pVZztZfyVgHw6B1AjaYlGrgTaD8ByN2H4P2kGM8/VpX
UX6nA0b/gCpk+Am54ODn9XO0cXgdsHqAitFxMSlqXP6ANsRarC355DFhxXNt4RJ7aHUtPQfRgt3K
hem8TEXQvV4fduN2YlheeExuVRROVhEU9aBYbWuGxeui9Rp8jnDLBVk0YuZzvj7U1sYhCEd/gOgf
TZDlp/y1xDIUK3nsVJaYpOMQYBrMUycpB6SwnQcFpPrOad6c2h/qHBUGApnV+2KHZUUVULd8q5+w
JAnN6tbu9eJj4SB+e31qW3uUk0BrEJ4a9JrV1KBbq4lKkunDNgDklg7Kg9EP08fro7zfIksAqtFr
ppAFlnh1CQaTqVa9Mtq+0UjyXRyHEo6IkcUqtuWZUkvhDiq79vqg71cR/iOF+QWZSMqxhoabs52J
pCdTUnF5QTAO5XkicQPYZq/srOL2UOAsFgaD/q4ggslAFchDbfvFhHs2WnXaIdKN6SaLg+h0fVZ/
BOQuz/syLfJQrlherzVQGR5nY9VVZ/sIprX3IIUt+tW4dz43qsRvc4NmkggM5FatDkVbIFaQyUmu
+UkuaQPEFzlUcFo15+8gWeHBA5IMtUNTxEpxgPXUZui5zzkK1sTm6dFO4vq2bOm0u/h4ifuKOhSe
P0lXfzV7LiPsDiK76z1Q5JV8BCvs/LSVFtEH3Nq0ByfDceYAtFwqXDjH2EJqc47uGbrFzs4l9H4f
cxcwCr0DUPlAqy6PKN5MIsI41varCGRuBb7xvtTTaifmfX8RMApBL6kFmH/gIpejWDgFTV3PwUwz
o5eP4NXC9KDB9ENDKrYRmZkWKcPrH3xrbzkotSiUVpdi8eqeq80I1xMtdnx1xDMEt8O4UVwL53fX
EEa1UzB+/5gs7M6li0lDi+rD6i6XwDhXUJQMv53b4htCHmF0HjDYBrc0gIjzxlGz8YcecR2d0GQK
PKUvlWxni298SyBTyBIhHrLUdVffMp0tqQRHoxMNKvNRxEoGSB1x+evrSmeJr7U6SaRmSJYuFwTj
rVY2z6ahpRm0ANPifHjVevwkvs1dlY7fLbS2sztZj9ThBuq/hZC/qPHyCfCUwZIpRb/8qDeqU/nU
LxL6a/AF4kNpTu3sSTzyyU1RZLNx0JS2rA4p9ruLOHVZxnexk9IODs2k7NC2hPzqAXbuKr9hu/ZP
FBxmFa8tu/9V6gHKM5GoWnxeomCWsNpSlPzQLua0J4wr8uQmxCe6h8Y8ad2TFFmUo6CNReML+F/p
sylitObDNOzCO6O3sWt2giH8jd96Ynl6iQWEV3UCVItuRs1hHlDyduc4F/GNLJvlA0AxkR6X9tiM
IqEwH3WQAREyfm3+s6BadNKNQHm2ofM91fzgO3VwlMgLo1DmiayHuvHmmaYEfjdxXH1AJMhAdANP
pVelVezEjXD3HZlSqz4MrTLHX5qZ83tAFaRFZSSYLIc8OavLb3bc2fWPNi0CANp96kR3Bkrc08Ms
S/FrO01R4FVVMxQnLAScm17Ntfano/XiE0L8WXJjmrivnG0scYsnuSB/+Znj11UzX6kMMTw3G3zO
2ln9hFcWCrzN0MXpsaRZVDzFFdoArjwatviuNvR3bxu7BtIusTCaq2S1ikq4kffOmWsuED6kEgyi
ZuzsUGYqW8ydklqZbvuKjqcL1aqVHtO2NwdoyjkmbTaeesFXs4zN27ZVcchFGARpE41+9RfJqJv+
kJpKMr6kc6k6ng2/VnsMRKyXRyiNWeJamKLYr0NodcOHueoG89XE46b4HiYJsYlq1e1Zq1W2H4Ys
1njQY1T3P0htgLEO55erewYOpd/Vs9Djc5gVNYXVBnr3AacNSfGAbZriYKCK0pwQIAdtn9o1+idy
bGjlW98Ia3gjCmrUQ4o6xPew0qLmrhA53nphEyEQOpIMy+epkrrRxeiEAZ1WKx4p8ZKz0p615BOW
bzIC6WbXP48Z/C2PD5HXXguWQGDoYCp6fGzrAOeduJ3TW7nIstmdidy/YVod4FKBNTVEqLSdnrGm
xbXaBuP6w8ELReOP5nhfZMkEnwUNic5NAEr9CILarPCNz+LyLred8ZfTWCI7Umnls9OsGrW7MrIM
ybdaKJCHNBaROM0mxY5jiu+ayWtmYHQNJUBN3aa3W8XVsAX9URsA3o6o3oAeC3Cek92M6DfzQrWW
hZePksjOStYpGbD0ADssUTrxazEW3Z2JUzKuX3aQPssGXNmjHUN4ugUP3U+3paOI5mTNVuCTECfD
IxGBuMfLTy5u0sFsazebcg4W7wFQmjGasvCDrLSDdk5TefiUIir6E0GpFv/kFEF/dzbMLvKGoV/M
KUspRkXdrLuEoAHR/Rv8vOb7qbarO1aNRQevhYxPhfxOdphsOVeOc+xgnw7G0+xeR7mtrV+aLHfm
0W46LHRJ0oOa4qJKIWQy8sWOmqQFojj1g1952ZvKz1GV+9dRtPmTkqrKZwPib3gjolT4w9hkijcV
2AXfVV1V1zf8E5rf25RgD0VtADpBDXOvirXxuoJrWSJgMC4866sXfcAj1amFY/j54k7dJqnAAEMA
/ZyrVN1Td1pez9WDQ90G5JNFRdAGinoZPsTY1LShDI5d4pZzO2ecvvTzEr/ZYPSedPLkCtaVJX8Q
WrurFLHxqoIUMpeOHdV3REUvB9fkPtQSE0ByZamNF05m4raTsReebo1COYX3W0W4Hrz35ShZnwW0
TWPbt7smPeJlrZ1pb+0BW7a+GuI1ZEYEKxThVhFC4ciBGY5k8gKqsju2VoLpQI7PUjUNO+n15oSW
JjOJM3Naw/7EaOUFgE3bN9MmOiZ63HuU7MedRvbmhP4aZVUqIP6IK11PWDZVzCAmyuwUjkH/EmMw
5F+Pe5YvsN6EZA4k6jT9Za7Qyy80JZGizUZo+5NUJ/d9GlXc4ErT/3Aqeo2wLvdqU1sDLp0lioiL
OtSanRTMLaZkCGfAQcOKxkjn4SQPOEhCvxqPNaZKT9cnuPXFlgCdziZbi0LP5QQzuR57fRgsP2EZ
H2Z8tl0wP/bOvthIaVHyQQYRkqKzdI4uR3FSbbFlQZqNuMn5WmD17WDkqbjdDA7PFr1yxkuq/x+S
ASqy1EqR+0DEWV6NahOYpDUwcj8dMfwQpQTMYQpxkHMi+3h9GTc+2yIWDRB1mR06zpcT5AYDHpXL
DlihoXAOg5QkvyVNGh+g7cl+2dnGDiZqo4ZJefSPcODCUKe6fzniGFYsopYFPjErwgaYuf4Cn6a9
8ao6LyOwMy9PWl5pHWYmpnjVl3iq4vJ0fdp/hC9W58MCxKktTAFTQ8Xo8lfEyJiGs1NJxPSN8TMy
7JwHT0LWpVcwjDwkA/20g2U38n+yZCVPMWROfJCcSTzK+FV+V5XZmF+yKImDgwmeKCJjM+bxoRBZ
kWEnNsWNC99ELC7pfYuZRygJ5dS2ihVg8RPLWM50ocNbjj/5fOwhY31o4Aahk9OlSPg2ZoqlVGRO
Nn7ckxiSD5xgpC16ZOmMcxmGyguIN2c4K1KMLkQa9trHZmiCN8Q1xMe2zlPVSwSuDEeyhai9meBx
Pc+IyODJMywm0i3llPmQTpWOc2mymNT2Qh8/mQl0YDcpdXnEebtTHjEpMHG4MrL0Y59HmelhvJm/
9DxfmATaJdFeG0iYHBkC6Jdbj1kN9qhqrcbLeqfM3BbnMvPQhgoGZQZpz8dOVnrE+8oIN6uoGyvS
lWLMn40iwuQH+X78p+08HdWnPEYnBFinhudmnNjTbW621e/MaFXc5gFhlpMTxsch7LJvCN8lzmEk
YmtcGU7oD7hy2kudiewHLZTga1eH9U87Fep0G3fx/BmwPD5qNlOtEQ7o7A9QweAnxZaUnnCYgh0S
LHRlzBcXzm8Kx0X/nEmWGe3c0Rtp+AINpOtP4k9Lb5WGwxIvULMrwtvCLK3Cy6x4uJvjaUQ6BEGF
14iegoN9WpRErqPmIRqCSl6KncLDRrSCTMYia7t0yOGqXR4E3UBcNhodCW+lWfgjgISnAiNFtxdT
fRYRdDEi/oaHF8vB62dw4+ph5AWyjZ8aAPHVa2hFGVxzVCP9VpHn6eDIUjaBPZWm3/kcEExEZlTs
1I82GheMRn2FdwqoEC3Ny9nKraBMIOuSb8w6xQ3axIfONMqbRMF/VU6a+3mSsdJTwlenITuyWuTq
lD6W3KAOnkE8fQuM+N8R5ZR7qFsgU07qh3br5W+aOrvRlK6TYNCKt64RiP1KRiofdT0XO4/mRgAC
vgVqFIUQ1nzdO66wSgbfrBKAVHX3TH1DerD6ufQFTrE7D8vG+4xkhmlQdSGAQ+vgclbJSKsK+znb
b8kNzwkeoQ9TjNXW9T20NQpEzqUCTHOAJ+xyFK7ZMKauAL1qQlRBsvr+PlVhol0fZWOn2jwRwIKo
njug8S9HMTG+yovBsrFjUqQvZabJ97QlMPVc/L4ibyzsot8ZcutLcTbAv9HCWmTzL4e0o0GphMWQ
Q6PMXtJno6d3w09NHpKdW2h7JBoQizT48qUuR5IgOuVpLlNA15vUTdBUuCF5FW4Lk+x8fR03vxYs
pf8/1Gqn66aUmmbE17Lw0F5MMrFiLYN/7/iSk3CICeWhCwEWvpxQl1d2gg2gw1OO331DxfVXI1nx
j3+eC+BQLEz+3GDge1ajFJadSnXk+GHTZ0cNja2TUhT58fooGx+H0AwcN7rqUN/XYXwrz0GWNbXl
I2HbvSRDTHVS1ZrxQBmvCneegq3BwKqQNYK2oMWxmpIa9OCpW9ITAEaBB3sWPGDTj+hQ4Xh+fV7L
P7UKv2Bg4yZAlAukd42tCM2cJ0edKLFTupVcDDsp0AWJHaMOio5BfszJbTAawJrzQaGN8Xx9+I0D
TXYMcF2l80XCtzpdkYZqUTbTqcKeOjtIk4TH5xCVOqy2cnpBRiHc2fkbeQR7kSYtvFmi7HXFfU4p
w8eUhP0IFol86Ayz1o/h2OaPUgoUDGS4/ND0dfA/pNBUAnRq/cTLJDCrYHtGYEd0S5YEynC+XSZt
nxbLp0cKzrq6c2dtHG9SJTgdYGWAW6y5gQ1XRzBbhQU4KDSPteZkD3ampjujvN+liAWygks1ny+3
PhK91mGV2DSB71BsPVNXbQ5dExWPo7Xr5rERLpB8Keg/sXboMa1PBIGbQo0sCvy8omfmkUtMkbd0
4AQBkWZ/JiqrBxcbWHPwmjZrRrfI8DQHUqnnmNwOaVeJQ1UihOlJURW9ycaMh+r1vfx+ay2/kRcd
dDg9yTUPw8oKKTErIfnZME7gaGKL0LoqQU65sdy0uqtOYS3I7GpN7NxO708xQ+vI6toweajori6M
0S5w0ZCVwBddZ2QuVthTj2oOWLSDFDbFXT/I2luhamngkTnvPv5bM1/wMMurTBVq3UFS0ZGb+phM
MoKIgoCL3XuibXSvj3XJmyURvujluEfp2MhfCVkXIhgiFcx5vd51XVWAEorAlzWc0nu9zeQDxF7z
ZupwMe2UVj4aSqy4amkPTzgTYxypD+XH6x996xCAZMWMk+ON7ODqXPNV+qZxasmPxkFzJ2dEwjxt
86OaW8bOeXt/qpcQnUof0AFwGGs8jZU0ZlgMhURnEgMKPSY9sdRM+x+2Ei8B+5jOK+dIvXxO8dfs
yjy3l1WNp5OspBg0tnl8HBPEazqMUbw0GTRPWKi7Xl/KrV1EjYVKGSpki7Ph5chRB6AhmPXAR+PU
JN0yHbdDqekmTMcZRwOJKxqC0d5bu7WqMFXZtRTM2MOrtCtGqSbD99bBKEjYyrGIkDU/53LVNTsv
z4ZMs47yJ6EQOGSgBOv9ioOcrhhG6/gz6h1LMp8l6je0rsLqo9HPZnbKsy5/s9pW+zzXmG67HNRC
HGeUvqPjLLLQ7yEvPWtFk+9hNzYkjfhtGmhlalBAitYwXiOx51SuS0BFqZFkp35Ikk+yGav2wey0
6lWro2I4YRmQf5MlJ9QPaLLnz5qw1NobOiue3UoqlWRnw79PyynRoktHPcwgKV9XMptkURioLcuP
hfxx6rIPBSCeG+E0xu0UKukxj8pfna3OXphW6Zd/3ozkgUCQFpgV7JvVtjBzNUITlnpjqJj3XZ54
SVS7NGDSh7SIaPf1zrSzPzZuElQMdIMHG/AaNf3L7V90SF2ESeVQazRGj5YWyoaGE/6Ip0HfyTQ2
9jxDLUB4Lk/Ag6vwvysnCC8Ib/jCytCikerOg/PS7ny+zQkhFfH/Hoa1SlkiNGJj6nI+7cmQTq+V
YEyvFpg1DxoJzvXvtTUY3EmSdlotJiJsl6uHpI2qByMJdWhSLqDnnnvITBgHUw32ktCthwdIMPCj
5a0la1ntDT0Uwm4kDnKVyV2G/Bq/6hCMmDIccK8aC1c2hRKwR+zwUzt15n/YbIdvk9PFn69P+n30
zI1hUyhYkhJQAqsiClmKTZjHD5FtafZsJNmOs9ZWXmH1qQt/Z09DeWvfoOQKPGY5GeBNLxcZKp6q
TEv63TXGcL/ABRF2F3tIka1ZmTaAH8DeAMvV1UGYeomeApmRH06OKW6NUCk+ZULj5pdLK+iOtIf+
HXoNzQmoHPh63laUWy4nNuAX2aghj4A1aP+pclN/KLM5uKdQm+6x3LY2Ki5HZMYUZIjRV6/cJGWd
M7Bb/bGUh2OvIsNeU7J25QhdsevbY2MowF6godEPW3h8q+0hz4CztMnU/MgC1H2cB7ooVFQN6XcZ
NUl2vD7aBtWIPsmSJFPSg+i9jk96ge2gRAfHT3jkdTfIwvQrLqmpgQhJXBfPWj3MaJmHNVIQvTPI
vZckah27ZQOl70jlJjN3LoWN/Wov/MVFFG/BSa/uOYxvqiQL4V+nulS/zXL4Nhq59PH6vDcGoY7C
u0ksygO6Fs+Uo0BTcJg2faVUQ4RqCuFLE8ps10d5fygWGDVMTDA8FPLWBOYmqJROT8jTO7sonyWz
cyY8wIR5UKo5/i6mUN9ZuyVluCwMMCAav/QsaRhr61OYoOZnNQoSXpCZgufW1DM4D3HzBh6D2mzU
f0HeMXed2Gh2On2bM0VfZqkjLn3gJUz8C/3bKEGrxXIPGhd8ww0Az5KOlGa6KqRD2pnaHqP9/ff7
U/kn6iHUWCR1LsebEscEqVkBoQ/68aYYA+Vc94P1z687deXFMEKVmRU75XKUTkVAUAN84NchnYNJ
1sIPeT3/cNS++Pf1Yy6LXgebHkLW8mH/Wj/d6vpEHUBPoz2tPqidAyKkbRBRrSXlNMuADa/vzPdh
+1L3ReiNOgNN57UhX231cWTGGpWNRTw4NkV9HKHbu70UjLewkh0EQtr4f1hOFGvJsjEwpt68eokA
2Drq3JQ0ZmvH9ESB9wJN1fK4eFF8vj6/jf2xeMLy+Th7MClXQ4GN7EBEjMF5NEX03DdD7dulMuxZ
Oi0bYHXeGIa3FaoVwId1djBprVmayKmeC1uXSldSlMJDBRJ4gKwmez2BzcHIJoG7A0qg/Ha5R9D7
1bkZs+A8yWZ603Ql1T6zCs6RUu2xMv4ApC8mpmGiCIBaoctL/WbNQFXwTrMzs45upckGKxyhTmAd
5S5Bw6ae9PbnlJXD6BXoiZsHuU6xB+iMNv+ez06cH0PLyPESGcfqLTeK7L8hJ4k7dXM3FdQ30uJH
RBBErQUcbeDqRmelLpZRcBNGzZasRy3km6mHMMT69pDOsW4dFlOY1C3yAhHRTEUGyZu7JAw8oDzT
m1YF1X/DlMQo0oGDxRgiAxDCxT4h37qw+lwNHzb+cs4HSqMdbSm3HILq0ZBm6mvZHKLw3sxa9sb/
gDfaXOf97zkO6zP4cEPxotxRMH0fuhSsmzwnH8fZBgH4jxt2WXD4vhwLIMUkc5cft6LQioGUEmI7
3VhuK2bn3FfRHlDn3RYC+M0JpA6xiBDTPrwcBcZTY9TpKPmolEofefVoVJNTvCZ0Ynaeoncn8M9Q
FsMsIp48gZdD2RFUeMMYAAnWjThqfa3ezXk2nv512ZgQ2RdAHYhdxGaXo8xp15loHND9G1LnBjlB
6ZgD3d2Zy7vbEsmK/xs7LyIAyBddjlLOTh33thH4dBvVY2C1KYhXaVFIzCmzx7Yae9XozK/X57bx
sdgJMPkps3ODrTnJ9OQac8bz+BajcJQwG9m6CYi/D1HU72ZH795vZkh5g+4FLQxir9U6FsqkVpFM
HztQpyhiiHoI3LYKzeex5JY4irRLh//D2XntSK20a/iKLDmHU7vDdM8whIG1gBMLWPzOOZavfj/F
yaY9VltwhkCi2hW/8AaQ3cvEUYnt/opdXfQh1dP5g17O6stsGX2MG9qsDH5V6al75OCW34EktHsN
qs1p4ZBgbCe5RmtuB7amfaQ4hnKZbGV4r4Bp+ByraF63c9Ic76/Ar5z69hokV4M8haYv7T2UJm4X
XosyJW9sD2CpqyQgNOJo8niYDRIM0YIVfsjG2V38LkyQPxT4CikPEYiO/kHXevdbkXhG/N4oI2VE
w3y0PuPtAmI0RuvHeMjKrBU+XcneOU4qN+jjiHRJFlix1cbvtXDOLFQzCjtFolHvrTNxVVdyWaUT
jifR4r54pujSI4bZnXG0nKFpTrGBshhldhUIjqovIDH0KGvHH/cnZeNg45JI7RY7Vhge6ztEsVLN
ihoRYlxmxlyzjbgaYQOK/v4wW8ssOaGI+zHUK121sdMnqxzK8NKYSvljsIz4Ta3ls+nbyWj/MWSM
7e/AROFipCkJgny1ziMSB+qUh5c8HTOw1ovuW3pePAHEG3f21OtChBzLIPmXnUnbWddxvHkek44E
5OKihOpPNrT3Isvdo1CX8alDAf+slLh6LS7wv8nOPaD0w164KcOf9b6mBMEXU4ZH3kteB7+Fm2Vb
4D+ezdSSyN8SvxaZ9ZAUvAb4djYBzgbjUbdzLRgn23rqxl1Hm609RFLJxUaB0GV9b8eftAWf7aHz
LlYZxtcptpcAVvoeR2br2qZrR9VBgtTQ3L8dJYMTELd66F0ICPJPc4Mfem7F+RfJvX1QlOlbOznd
zlOxtW0hPcFlpQxKxXgdeFZevODbHV6saTHOdWuo5xnwGySxujz/+QlBHITp0y25k1aXU2eOiLPJ
TRu6bfZUEkA8ls3gnNp63MsrN9aL7QqVH/sPQvd1OC1kkQ4hiOiKRHH3T2NEEutejDvKa6+yVym5
Rl4Cvoh6BGnQ7XrZVRSL2USEyxjd7H+RPk7nMXcwVjKczoCKoRWG4xtWGZ+LrA5P92dz6xNBIxBZ
S7kG7rbbwZ1Mcd2e3tu1xj7qDN3ImFAOgBx5uD/O1vknvENKlOoD8JS1tYiNiVHU9XxlVXbdeNQa
p6uDKOmMPGicCc6KV2iJddZgjfVBJxorhwtYFh/MrC2LnUt249nnxZfBDYBzCWC7/WivX7KSNkZ0
XaAFHyEvPizFePSSfn7ALWTPM3xjfblbJRlZ0uYIDW9HE4ZITD2Okmts1M0xzx3vVA/CxkPGTj8Z
jd5cdLdoP/ew6HaOysZNQKEH7q5sldD9Xo08Z5WHmmGbXHMbIOqsjda5z/PsI1R74zFf2v/BUwp3
ij+bY7rsJ4TQwD+vRTgbr9SGKYfnRHmZnlGxaL3mF7o3WX5XRLV9ngT+i8GcNq2xs5fl56yudzwI
kbPnAaXNv469l05JEPst4mvqDHl/zscsAhjaRab1ocq69o1m2tN3Rc+st4SSg/6EoCU9oZ19LoPi
9Y+Q7EgONeqo9JhvVxvfdFmPL5Kr2XSD8k9uGfB8c2CLqDhX7eT5AzKSS6Bgefsd8xfr09DXiGuy
fzqEABpnfIHMUxo+NjLV5f5v+1XsX/829gF9ImoDYNPk2v32/i1GUjNvhLue287imiChofmVXTm9
D4SybB/BAcJ8w0HJ0t5bdWUqgZFxHv3Okm1cnQyx8DM9LZRApNn8EkaLCe4YtNTsz4PaXwetM4fD
hBhV5euYnhQnbyBPDtKozNsgmoX7JokHsmlh1+oC2S1LfmS9ObARF/t7MSzGB6sSE/DJHlqUr3Zx
kh4zfXbtQzQoVnfocjepjtrQ2PphGjncJwDb8z9VaxQmz7aIHqrKmnq/SDT1a1Mn4c+iDu1nzRZ4
uOBNZn/Et8f4TqMEvfe+9GrvMSyhUPn1VHfhSWTL+KVd4kLxsyYBn5dHSjodiwElyycnqiPhVxOg
iIOHa8KnOe6V7LSg+3cRWa7+54alM/mK2fbfi2YURVBRRoiAa8NN9NmvifYmNZv5H63FVuDk0sO1
DlMqjGRnD26dA0J3fF/kBsQA8HaZzQEYCXWK6KpjV3SQLdhjWovwOc9pGoeFjSunUpaHZJ7bQ0b7
/M8jZRp2RCCyBMw9sLpdQzFWU+sV0bU028Z3FWE9hQT6H+9v5o2IA4ljQD30knii17GUcElNoUox
SkQKDBIMniqjnKZm2btGt4f6Bf9lSLr9t/NJ8bJzQi/juch079gPs/neSLXpAK9wL/XaHgpjYD6L
GGfdcamjgfgqjaJrWkw9/lGqeSjKZfGHcdjrWG+9yKgz8f5RycORbw1Qbac8Lit8By95mdmPcIHL
oxIa1kdDKbvnOamQb1JLUn7kG0/9rCElYIT5P/dX8XUznyYEmxReGHV7OpSr67LBvyuJNUKsQRPO
F1qwSeTXTVu/7dQ8hV2KR2dxnjOT7LzPeD7eCG2qlkMVGdOXytQUz9dtLOZ3TtDWI4YeDNUHqQLM
JK1WPCsWh1s6unKLjt/jepzhXuSR+skJ++4RvUPMIvRpsnfikl+6QqsLmliQoiqVD9pga2U/LB5H
dDKU5Eo3qClQ9fP67xVEim/VLNQvpT40H0bh5OUHPR0r2KSNOqg+fL0UznPeKnhm9L3zYbbc9NOC
xmnuF86ifMOKbyyDchm0j0btgVlPyqYZfdWYFDOAWawNB9cGFXVIlLo9jZWpI5Dgdb3fcCki9zCk
zguq7DTHjAbcOaDHFo/SeIm7r/RVyvyxwGPwP0iN41eQe059xHftF7diaYYAVnYMz0Lk6Qc4Oc1/
SppUU1BBXIHRAQfVgi0dp8Yxg0sH/UWI6lvnapXmJ55o8OhKjeKdBwi4+ty5VvU4hV5nvETLnB0L
s1u6x6ab0x8NnbufSRRP/93fnhvH8WY9VgEU970rMoPdOVnZN31MnKNonSYozWx5+OORZLBE78rG
qoBG1u2OGwTJ3NQn6VWYQAGtEaOkchqdQ5nM1rv7Q8n7d7XJ6FjLWrrsWwF2vh2q7BqEcZU+uY6V
Vz32C+oqdtXuCaFtTB0lV1rHJIXAD9atHQdcsC2MOb1Sqx/+NcMseS495PVK3DJ2Qs5fannrL+LJ
YfrIMKQuzu0XicKGfuXk+RUOax0egVcoCPu5VdT5zuQO87GxKO8BEHNG/RzOMBqvBUwf6DxjHP2b
N2k6+wKl2B+Q+HXLH82krI8gXzAH073B8vOu4jQYI3ma35lKdNaUGce+1mstlwzeUt/WnejGR9Cd
3fLYxW3Y+wRVrh4kKHf/5xYCTRTFSwBFDa3u15WXPDcpInD2Ek6fw0id/pdEKp6oUQP5wY9RSf4B
0jn/UmL/Ex3tblDjZ8sS3dc+s8wPPYLAzw4JG8nhotoiwFSg+Xh/k7zukEuyB8VscNaAWEl+b+cU
GgYCtlaUXifFa76p2Dp+RW5z+WxVzvJuqPvp7dTWxTetGZP6IVHjCZueyRjq4wQH7+v9H7NxHRPL
4FwmUW/0rWXM/VvcGlsA2ccmAV9hWu2z2y9w7THcIPaznaNVpfpnz8rtnWOytYHh1sibWEVKcM2n
nDCE7Mtkia+iL/QrPDlUKaOwvi7aYhz+4vtkw5VOIIHnOi5He2JYIj7wmiYJFUUpzf0SaaXDH/Mk
/AK8A1ShSc3R2Hlwtq4CcjUgjAi+w/xdJQS9Omq97jCxJUZqPxVtekM7xtmJB1+DCdlK0k2U7gs1
FL7wdvkErtq9Q4H9qhvCeHEjR+pjmTny1H1ooutRR/k7Bbruj6YM50s31jlaIh3OssepmJqg79VU
OzXL2PzFCksgMMEPu5ytfvu7Ih2GTDvEpKq6lj1PijOdp9D1nrIl2+uYbkw0oCeuQo4NMOD19V5h
W+Xm6K1dZ90rvjmtbpyqdFB2qOIb5wTxYzqlFHMlGnB1ZkGMN97imdG10bmvZmM5YCQeCDUVQZiR
ow04Xe1s3Y1T4kmkKIK1VDYI427ncJrZOeBECcOtPD+YdqSebW3KfBtlrT9/IpH+oDOLKwIWfGs9
MgL7GOPxIblOtlO/X5JUEUGem1p/WhbkvIL7Z1JuytWbAiZBqvBSsaIIuPqwrMd7QytSjkZTVu8b
MpiXznHFI1ad6jUmi3207M5VgiystT2I/NakUi6XQgnAxSlT3U5qpFaidxo7vtZp4x09l1WbUo/i
mHD/ZmMyBKw7zicP4GrLiAwE2SjPZoXI7Vtbdb+pIEp2YB5bu18WOMFJw5rmUr79HixfJmPhrb1q
XVo+zoiVxsfYMFv1fH/Ntva/VD6jnkmF+FXlu9OxgkyjiVNWGpOPxutyVTC9rOEvq3XgZf2YBOhD
NH9xBkhdyBckO9zSVp9nl/i1YaXGPaKY4bu2norA1fBtwT51zwpa25pKghz4TLSxOXCrpxA6kNFF
dp1fobvO4UkfuiZ9m9OhE0dn7iPzYFBKplxsm91PT0f4iQZh3H7qQH79UKNoeCnzHvmgorRQ/5m8
2tnLYV7/QPQWpSK6SvubStdq72pJYnaiEPm1JhjyqyHUjtj11junc2sU0kV2rAFEnZv1dke53kCO
4EREfFOZHFJkwY6iyerj/f30+hzKYANnQJaVQsraiqUeYko8fYO60GLnJ3Z3fm5brb5kLdSd+0Nt
fRDCGzBDJEWEIsPtBzWtm+rdNKVXCv/Woc67+thWxZ5I3esDAguP18cFJC6z7VWroRD9UER9ml7V
HvkyX++bpQ8Kw87fDH1kkEvXs9YeRyBEe9CajWoDGD2Z60OeA4KxLs62Xdujo1OmV82trPyQZLH5
I23tUPMFXKTMVz2BDila+t/HLqdYKl2AfuhRg6fy/ZneWlTJIHckgpb25+rGgycArNTQk2td9uk5
x8H7qFd1FlRO5u3ce1vTLYnjEvXMpK8rLHUo4kkx5uQ6o3TlA9y1v9POAO7sjO0LlCAtcOfujyHJ
YAMoX3IbURSTMLDbnTQOvWY0VC+v+qJrD52Ab6RWnuaD3FUOVTXv3X6vH0rJASC6AcXHFb9e2CaN
M6ULx+Sq1mkZBmMooo8U9/PHTkzFk92rzcXU20E9kLjtNei21pLJZVvxyTIAuf3WFkiY0CfGLvPc
g7k2oh4WTibSZLmys222DqhLHsDZYXdAXrsdKlMagvCCtQxRcjvOblk/VF7R79w4cvPdRh089yCt
AXhICNFaFzgXxpLki51ddYXycV4U55CGhq82KNXYu9JC5sZHSUEmSbdnRJhUtx9lUxhCuSwproAw
DRpUotPdYNSHdj7U+M8A8tEW05v8OCcIBwjnZY/o/+GBGtnj8p/Drv9eokE3Ep4MEOgX0mIzmPA1
/dEUvWb6ShNFOEJjkhE9eVUSQzSAk/OThHd+ayHSZwfw3cy3phcnHxrNRmG00b228N2qMObD0ms5
Too95+aIIJ4BfyeOdHEGzFCKgHlCud8KRzdHQ6QzWzRStKIP3FaKmeZdYSZBVavmP4tRIVgyehbw
hrQSVLTMvHVxgLL46/t3yy/pgPX6sY+pfNP+UhEYuJ3QCDc8xYIec430QTehIms21NnSeZeUk5mf
5PDzwYo6OObuSD3Mb5tMeRoLAGNtkuRBqQxN9WAZReEGTuU1j6kaFTtiOvrGqaE2L4NoSVPlHbj9
kXPEFIOu4FmLEOw5LyCbADkZSYLrUI/Q5ZOWG5F6bIZ6eBuFs9kH7J6xOiZDnX/UxJL/zNqk1x9t
NakuwL97KdbYmpjHJqlztBPhpQcViD3E1lytq0tOBVG5ehA9xsB1pd1R6C7ZfCxCu8uuSpqOe3CE
rX1NPEsmTb4JMHsVHtjULRIxsAxa6eUfzcL0fAN1xB3J1603jco1wELYy/Ra1iUCYccYsKB8eGm7
WffNWC0ORZ4kFzC46rPXpRVtvr58Uyj9cOjJXwLHGfacvH/VotdbzsbEW/ImyOHXwrNopBtFNgn3
gnSNYR69aIzrQ5N2TftsJ5U3+AqF2uwx87wpPRc9rx9SnkqWPHTp3Fp+33uTdwaPFYqTYUyIbRYO
AjsZ0t2Wb1Hvdp/oRYjhp6qx6IFe2NSSCzpyn9TB6vKHzl1itDGjFhrPrIxq9aEe3LE+VX02fS9y
B+1TBB616o3rLt4bexG2eWhju32XWkr62a0Vi1smNzMEkPK545f3hRCB0jlT6iuoFnxBlthyHpbY
LKYP8JnpQwpUH8vrKMAHTV0y4BDKPpsPuSe0t6qxYIrleDyAOw/AxtVMRxu4uqQvyxr97anBmkY1
q7RAbLcjpA5swL6HSYP6qGRdcyDsUt7vXCbyslitLCPCToG1Lt3yVrs4rCQat1Xg/6N64Kc20Iwp
K6pDUg90hIYqD9yiA6/YcQOqdPwe0eVqz0Yn9J04ZuOJBzRF7Q3QEgiudXCKgmSR0j7gh8AcO0xN
tjwr+twfeVGs535QZ9Q6C+dkWXuFv42bioHJ5KDR07NeK6k5FEU9o5Z7W/XKU9ilakBGbJ6kYOF5
Z7Y3x/LknQ2rlI7CKi5sLeEAfB7Di86ob5DRwSEkdQFY+52x0Ee1i2x5nyYjUqJOo9INhOY1JB+H
SVm+IqMdR9zo4SQ+GSFEJp+Xxxbw90WyR93fuNu4vKEeE22RYdmr21vMWHxMUkPEVdr8mCXFcjXm
qbjcn46N0FUCYuk2UbaD5Lx6yBzDKgpBFAQyNkfLdtZF9T/oJ61szQ/edR4yx/VTK0724qxfIc5q
1xP8GGip0XElQF+dM0pykwZLX7nUCyce3CVNVitFcA1h2MJ8WlAFfZ/rdJnqSlMf5zDSWx8gpRVA
nDKfqZMgvqqMylvPmJXT4g7qSyS66QHwifLZMLv5HOfKnhzOL6Tk+kfTxZQdd7JF2re3l0Oa4xDu
4fV3ca10/NBXhVkdbeTWM7pbnkV3wZ0cEw5BXyMyb43i+2wl80/uz/4Dett0WctMaFjCxkbvHW0t
tBqCAOT3D6FTj/8KsHB09ZxUOfXC0S9c33H04NYiGh7uL/vGJYfQHi8agS7P57ryNHiL03kxKGNu
l/ySLkV8nmqz+JnOc/YxKRTtw/3xNg4dpQhSI5lg08tfzVucNdBIesaDMZX/yCGVNEE1Du27iMx7
j2ywOZhU76OHgPTDerAe0wn8umzlIuYhPVClQJM60dMHVPms0/3v2jikjCNryxTXkBtZJSYVUoCV
UvNdtGjnQFv04VAJa69vsLlawPbYIjY381pR1bVUYCtxSeyYA+qomyU/mlQRzhGAk0Nc6XtItq0J
pLsmq6H0piH/3O5yBfZJixhyeJkLezhYIFiOyqiTDXSVvhNJbw6FJgxPCMmlvib5m2HozHkkPy0R
/ZNVDP1H4B3dRbfHbGfPbw6FIAYVHkmJXGMutH6iMTJkXDignH5aTvcNqFGWgJfL8r/5qt+GWt2q
SGtr8RylHC9EYE50hPoghDf8KQqTP/adIJ/zkBTmlYDUTgP2dq0c2p6TrtrhJUWAPPYHYbSB3iTz
A+Ij484MbjwWFJVglVKvlu0UOcO/9eeUttdT0BrepciG6NiZS/ocF2N6cKzlazPEP81Om3ae641F
uxly9VpP5WJls7V4F81OYISVtj6/VGiujkSo3V5zXp7W1e0OwRPkNqquyKut22SNRvSv4lNzqV27
fFbQ437Mms58LLQUqBkUGQhXykdnLMS/M0JDO9HX1qcCccLJRqYaiH/czi5/ufTdELp4TKrZ1Y4H
6nTVop8iHN539ufGhSI9bKFGe2DhXimHCfwrta4n4qxGpT8sSHUeJqMPA3hrSUAut2cxszUeqDss
yJFKem1CDDE4HMYScYdsGNNT0k/Lf1NnfTERvb8m9ujtJGwbMwmCEX1B1BeAxK6DmkRLSiVvJZwj
jvMnXgn8cNEbPyM3uucLtDkUwl2/HlLS7PVJrxI4izVRIrfw9GSUlnimLGC/G1xjT7tiA0MF6Zll
Qw9AnvX1Z1l2jtmDHfLYEE+dkEmHmpNk2XmmTX9WNEeQpyyQaiGnPbdG3f9TTFkZ6FqtPEYRNZj7
T9/Wl9O7grhF2Eidd/XlRiMKpaL1cFlQwj0KyG8P8N2VY0Rdcgf4sXHvSPkZEK28f+RmqztubAm4
nRFeHxYQ4qnuquhBSxT11C5Rfmw7692sVOnX+5+38bIzpkeDgzyB4Hj1BqpdkaP+LpRL2pXR0RNl
9p4SWbtTo9mcxN9GWU1irRaVPbrIe452mpCd65TOUk/qgiUj+KD7n7RVx6BRQ63YBYL0GusxhPli
9rheXDRgQ9/QI0mPjbN4BxPLUxH0Xp0fHS1Z3mpNZjpBshgAtZrwj8ntQHjke09ZXsIR1m42RktG
nxqEZ7VQ82tvO/nVi7w9yfHNmZXHH7gFmijrkqeipk6UFnV0xRYMU9e8wQ7Civtnzyv+oqfDdHII
aLcYFKn124t7Aq+XNg0QVXeOATjqXvmQj8XL/cXbPAPEYpx7KdW3psOgP+C1bigt3PEP9IUj2qNl
Z3irpKgij3nSBUMWf7s/5tYc0kjSgRZDNaYPefthYFW02UEv+WqKqDtMo1759cJsZiFc4b8YiiaG
ztVGar6GkVXcnDk6aSRW0O8CIbIiyDu1uIRoxZ3uD7VR5UAfkGoh+iOU4NegT7K7tlIbEk+0YfPz
MCBl7kxDdpqQljgUw5R+IZu0PvXR/Bflyl9II6mC6Eg69O18TjOVF7TDucDj2jtXiG0dnGQQO+iQ
rZuLBr6s80tQ67pnmkWxNlkupxxYLwograJeMl3fw01s7Q0u41/hEiWKtTa8ri/xDLkUrvWoiuvi
tvkPr9SNo+3M2l9sfYIHsNL0AqmSraZNE2pLXz9XLlFVuAeJUPETWx3OdV+OpyzDH6+oqnSHrbV1
3mh2AcOWUQTvwO1aSaHfuFVB8ijhNKLcqGGfgxPDMbOU97YrgNVDI/qLQ4DwgUzIubVABq/GpAQT
61gRXx0tMl+yqk0CJM7bH8JZvvzxGaAEBnQIEWFyvHURrEgXre5SEERKicYQJAizfTSSSHuGI+dh
TWNFxYvdm/Vyhl857aQRGxsUkrmUjpGJn7uu/Dhp30y4R0VXawYk6mutChgO8Vp1Zzo3x6GqRTNa
oonWEpBmFdpx01kwzNusBidiTc5pwof6+5/PJYkyXF7qGoAHVjWAuECKYTFHCoW51VzpkSIHJYrE
p00ZXtHz7wMvgmeX5PVe8rz1gXwdh5z0j3RltUf1WhF2F07hpR2K8QM0nAZaRLv3vP26llZpkWTN
cwjgpQP0XQ3jDBpdPg8RRKW1lshHhq6hOO+YsXVMhygJJfhW/8DZpX/XLtpcH9pOjO25yBdL1q5n
PDDoB/XegdkDlq5rpZac7JDrGQJPoe81VzcwrYSlUvzS1aFWuOs6doiTiiMaqf0ZSwXYou2G7qAp
MZtAqcVCQXMqa+dYpF4R+nA+JnTsw3iiYbIYgxMYbWnUOyHs1lKBB+TOxzeazFn++2+pc+XOkZVW
UO0LUxXPneLNQO3nvZh8K0XggGqkCDRLyCNXV2XVR1He5bZ3QQukDprFKoNZb+urW87VIbIhUBi5
ogMQLKJn+sGz78XDeFF7r8GiKd0T+9pcCAIwMIrIzwJ5WV1okzUoI1eNe8kVBEwORQxeANa3lTSH
0haO/YDy0IB8o9rgq6eToxxrtFnak0Ff3/UzxZ7Sy/3DuvFsyeuO+YERA8BqtQ5cvUUrrCy8ZCLJ
Ty0t4ycjnbUTbYD+L5ZceoEyiOT4rwv4xVKFSIolnE5HjY9W36RHZW726D1yRdeH0yFgkggpRKvX
xc5ZlKHRNXiV2Bk9/bipo4dR1TKwLm14qJf0x5/PHyV7SSeSAcw63/XIo6u8kl5k9mwGaosYRF2O
uM+MWf7nLzBmqqTvrBWOu2vYLqWJBkmqSEG6LAnPndGlim/abf00dotlEInGmuFnVrwnTLLx8nOJ
w2vlwkJvc20bUKG92uNhTZbE3XtuB6W9uo6IHsPUxQkFxYPr3Bl7d9Yvctl6HWVUKPWjVESsVyc3
rqG1a9CHr5Q1UuPUVXQYgiRGoJGmQkk6Bg11uA64GBp+asTtj6F1cVp1GmAbo5GGhCdqhrQxFA9H
PPSA9jN/gG9cBU3biuHoxvn0XiyeAi6hzebJ15JhTgF4DGWN+0oSYrlYgK899cgefcYgN4uCdrTb
L2oPseNd540jZpzguB7SunWdYOQii4L7m0s+JOs5kGEJVQVCZKS0bi9Jhxs6aeqaurMSV8jYz072
1IjaOzVOSvlZo6d97tvc/DZbdXK+P/bWBU3Flj4/8nxcEKuxcwu+dqk1KIfrenIcGqM/F0m4B6Pe
Oq1Ua2l2/nqX1pWMqqDTrk682EqT5g+W2qrgGfG5C2sLy5vKyHZqilspP7HB/w+4uu/aOs6HGNO8
S+dUuJwmXREY1RK9jWagcPzJ802Bq1IOZs/XQ/S9nIR2yf2p3fxoGYDxHtFVX9N2MFNERQXaF1eU
g986IelZOr8G6mh2byKvKnfu+NcHGNwsYxFGE0UDsrrdRlUKJMRLiVcg9S1BhXPjm6VYpsBD3yig
R2g8q0s1frj/ka8flttBV08dpDXgXHTGL3GtTQGHGVonzJ1gHPLsdH8oGVDeHhOG8uQzxtuCb8Cq
aGS7IS2TjjWNlTZ6P4deEuAi25+yFvEwP7e76n0WUfnzlA69Nnva03jZ+lTJJuX9RKf3lb44swvG
ox+ArS+t9RLPS/nkDk29XPoxy9SdV3RzMMhrqOo5yGasNYosfYJyhSjGta69+uosVvWgOOH8jgqB
vrNvtobS5UNKd4hCzhr6N5uRMNM2B8Zpe/WhT11Mp6BoHbvM/GNpYPJyBsFH3nVpUa5Va9W2rNWo
h3iK07LyKDQl/68zxv7gCGP+eH+3vD59cJll7E5xgUr/2igRC1xF0PMA9UfKrHQ8F5YxRacsnLKD
p7vL8f5wGzEf48ljTmKH3IkrZ/m3SLftUpFEEyK56Nq6H8e2DP15CcHdKoV2HIdBQPe3jRM2EOKA
8Vn2VGNrFsyZZuzUQV6/Jmi+glAHREFF6RXlwc6neMRwFCTn1KfvvMryAsMmpTZSxQnMWVh+0uBq
2pSj9X5nDuQNsz6hvw8tb6jf5gCFo9waB5Fdm0VVO0A8Xd1bR9XKsjeLizafX2O5O/qgDODnFlpr
XAfSrvo65KF66niZe2avMfa0xTZeg1/OVpwl9HDRMV09cjOCbt1IWeGKsy9WemVnn3tlSU7pOJOl
Fnn9aIxdeujH0WXR2vicVpO688hvnTLCOr6N8jry+fJ2+21uOlPDI4M9cs16ywnCslW/aMPQBzZu
dzvrsLX1kW/j9SMd1NmUt0ONatSQXsKvyerlX5QKSjVwEX45KF3tvJQUQHbuqs35JYBhJHSmIcCs
mgZGbI4NkWN8DdMhP+mxRuKbiMLwBy20D5URmker7dPHStfit1ZD0RYvota/v/u2vppIRqIsCGCJ
KW+/Gol6t+yiKUHoNHW/qm1vvx1FVp4Q5ekeTSK4PXmxzQEpzmFWAF6Ieb4d0NHSNMw97k3NZWtZ
hZp/EAre6c6kxEB4XHsnVNt632nq8QLKTPqVMlQVD5lRu1C2igEhCGeaMKQr6eL75ZAKctsxPLSp
aew88JtfySmUIFDq/OsqSBwR+qcj8j6tN85f5jru/VKJ0+fJCmnUonB0ur+MW6+8R4bKzQV0G8TR
7azqTVuofenGVxhiuDFOKN1oxfhF2KF18UI8yMFZZwHWz61f5uK/+4Nv7WR5bqjvgg9SrbWHiDVW
UqgV+8GQHhVuk5GGuKWmwbI+K729nAr8s656qzunCE/qN/QOjA/luMTOzpssj+jqJpWme1JjE313
EIK3s2A31hzn8xBdc2oefo5+wQvG9upOmLw5CjIcQHt5lFEbuR3FZYbd3KVZJJLG+A8a6aemnM1/
78/pLyrh+lsAqCH6rcmC5NrGxKDw0QxlQkKbUCXz7TZdvteTl33VPEmlTJakfzOodU1xjWLBVXVj
5zNnOM+w25zpBkJAaU1K3z0LosTh0vrCY1v6GD8SaC72jCdmBpm7PwzlKF1HK2zg9553ue1efQRI
Lp1yJ+HBGlSeyx5/Umh8hG02XqBM8fKUznHnnqu+SOdT2y5TeMhtvf/cDXXjHBR1TB+1MKu/Rf0Q
PtlV7hYHooJqzzBk44CiYU2S8atY8CqmmiC456WlgDFTouk0N71xisUU/qfnlfp+Lpc91fytTYOY
Giw4HlJAwautyaZxlBGZ56sOZ/lq6aFZ+gMUy3f3t82G6gGIQ94UqRZCJLPOihHWUWIKYtG1yNPc
9WFwxN/i0DY/dYveZL5ShEgZwrOKvumDo81vFGEUD4gDtWOwNBSHng1RZc5RL2QOBCFw/hI7NjgB
Qy/d6NCAYcTM1srdFg2fUXxGYsn53o5pr561mRvgYLtpg+vpUhQvlRtiOOv3o3D7hwllBe9YDRWO
cxZURddfVBigp2k2rfZB9K5YfGFW1SOQPy/yp1HLXsKw6ZWrlkIJ7btC/6LG6VBTph2i9qyDoPjq
8N9l/+tjuMzgcdvIOXY1wdMRmkUTvezM7MZWlhaAJs0liYBdv1v6klWL6OFzqsK4qo1nP09dVz7c
H2XjtaKlyPaQ9xj8Kbltf4t3Ri+pIIvTSKrTSn1s66l5tMuku+ZLVjzDkvnkVaH2+f6YGzEWFEMQ
EzDDeJfXL3I/1p2O9RcIyBTn3bkwi0tDe/iAkNceh3nr1KHqjggVxDApZnP7eaAi07xZgBKJpvpR
e+74Ro0z8YLvh/c2jLxy2AkfN8ZD0OxXigHqjQbu7XgidCOgJgXogdAQuq8ZosZQrHQnKletB+kB
WpCafro/n1uDAr+k9Q7dmAtGzvdva4ifc96IAcx4nyjacZn07068dL4tasQa6+XP4YO2FAWSctkI
RVprHYzGSTp4LfQvhraaiMQjeZtTN7TMoEqMdOdK37jHTNkDZO2QoiKOu/24yDTqSG0kKqRqUBNQ
8egDUmjsPLHyMK3eDQjbhgRJQEKjjXg7imFC461t+sWtSpPlNHfoCfzj1Gb26I2qGaOXaPePwmuX
6li3VWQf7q/gxomAjwrBQHp5oc2/euFxl7U6lFaUSzOZzUF3uvQ8eNHkT0tU/PlQqGyZ0vqTHjwS
c7dfmncijdENA9XSjNXJIcV9k2fET8FUimTnCtM3Fg80GJgwqv9gw9bC6pAybUVfjPzqIMdcHsdQ
gyBpL6o1+pY1trafkGr+aAcn+ZoUxVAgLzLOGW233PyZZWnzhru3Xg7/x9l57chttGH6iggwh1OS
HYYTNJJHwT4hLPl3Med89ftQi8WqOUQTsg8swAJcXcUKX3iD1sC1O1WpivTzJKLVBzJuShfSNWVk
CN4gFRw43irvfdd+VwZV/kezhZlCtEvGP2zcto6sp/cmRn8aAwcCfC7PNcX+5cjpU08ZYZLSoIqd
BiX8ufJDbEYOLue9UZCYZT/SNKNesf79r6PwPBmTIFE39CW7VqO9eI42L/79zbc3CthcqhFEsbzj
69n4ZRSMwURsa0MWABXsnmJoXF5bdtPvn2Ngq/9/lM1N3NcMM6ptFsQGMAltMqOzatbywSg7B4lr
AvQYkSwKAD+FC36ZC0B+yJcwUoIqlyVv1Cgq0aUrzzro1d++MsBB0EGj54xKNrWk22Wj4zy17ZKk
gRKKuPFIOZpTaOb2p0Exc+Fro2Gd0QW+alYaHWTy72fJsMiprqoAOrzZzb5wCBlNedLTYCn0Arun
WHY1fZiDSOrngwzn/cW4DoWUKY4FK2hnM1SEAFxBap4FWgQn7hK1SdufG2uyhZcV8Ml/qNYAxVbP
tTDophkK5/3NuTs+4gqUCKnXIbNwu8pxk440rVnlrjKKR30ZxUvYdrJrt0Z0zaMpeclrRz7DSGsP
Rt5dZFRlaLGtR3Ab2Haq1UEvXUdeZGXxKrwQvsMAMIRrq9XRvn1/BkmjeYHIp4lWeCtvp1mMVda3
yPwHMdm2CwsyekJAo7/cX8z3wR7cAorzUKLB4r+DnCRaMdINLqDcImtXoKA3GbkPLb8t3SGsuVzr
qAufTaozR52lnborQ687FgHgn0LAtxNsZFH0rZbmQQlr+nNYNtNzliWmfMqRmPoRdcbwsWsLy0d5
v39MNXz9vLTIysw1bbzG/sOnXdMVnGfttX6xufEEkOsEGnhGAbR6q6PceoiMSPXRgY3efn/FqTsR
VGCUAU9us32BIatdb0Z5AHQ9Q3jNkT/OkJ5dJ6vatwYLi7MFVvKgNb1THlkb+zRBVhI4we/mdWqH
mgJvLvKgGMrqPJsCyQXFmF5HG0eV3lL/meveuaRNhzBihmM1hZGjjvHehoY4R5GP4srqeHz7vWNp
DKHGW2nQUEW/9LWteQnA39P95d2d6apAg/sn2Se4idthJN0WihwaaTA5TfYR29XBcWV1chI3U6pI
OU/zOD+BO4lOthnnpVtU5vh5weHwCL38PgbnaaMGxIoju0y+fftDQnXs9B6qToDhSrq4lWaN36sU
2qhbo4F7KpT06DDvrTA1TXS88KtGbmvz/lCpVmqjTbLALqXlRR9rM8DVuDkoUu8e3F+H2eylpsc/
qCf8CHQt0z4k5PgBWoPa3xP6no9OMzb/2Dzrj2MLKMFLx9Cs3T6Nh9Rr1AFi9/3vvTtn2OUUOYld
323sicqqyOuQz906RhFASQvRH41F7/j3B9r9nDRniSEAO74DdUbyyPXp8OyFulqfDe0f3Yi/4wym
eoWDYvz9wXauZWgn9hpLrojzLbWm7+RJWKmWBOmoqslbKg2QDqsOUv9TalrhBduE8kGW++l6f9yd
ScIMREpkvSxQSlr//pdgqdNnnf62gTB72wOeHhZyBi9MKJnFato+qkU/HFSL9s4rDzljEU3Qgdve
TOTpQxU3lKnNYqQw7471qNZPttRJ7SnH0PDTIquDdhbVItCnz4VsBS3SR905H0Wnv92f/088w23W
B0+W6A0hntVgctuqbmu9A3fXJkE9FNbHqdSTH5KjwbwDRDRcSVNi45JFUvxMfa6qr05nxSdS4t43
pzZ+a5eI3hT6JAfR3d5noS8I5Z7LGyrCegh++Szolqgp6xIHNkjvZ4jHpV+pzQAIsBRPkdUfiiKt
R/jdMsAQAIsAxR8802ZA7nBaPujX2FqP6VcUVv4Qz/pTQx/90lhm7ddRirDJrLaeifeth7vvYyoJ
5U8i0d9n8QGzpPsHjWD9LFtUP9r5va5TlgrKKB0MP+t1KT8brTN/qRs79odebx+cShH9wdWyE2iC
50I6CLkO5IOczXUqRqwh0pxunBBh7utLkfmNfVbyk4HnzdPQOa9aYh05sq8ru115qkWALvGHpXyz
ScZBQFW2NTi0AOUQzZKqs16cpTzit+1EskTv5N9UiNhP23pb5Ki5Q26HsKchrWAM0ZwXZQ79OceF
9/6R2hsKWCuld0g6oGQ2kVUBUAdlVvS1nGWE01V3zTIgOeWA38oHDDHvj7Z3UpjRalsC+J487Hbj
1hIU6jaSkiCXJ5znYqEi05nYV2eJvy/gxfz/MNzPfhNGZHgXbLdIspR63KhJoLZ5/UD73vaLUYMN
3GbpKQmN9iBc31tMPhy6qLT0cEzYnMsCmZRelRhvGNsoiMZwOXVIyfglSN6DQGp3qJW8RuSycmk2
GzFTplmKUVcPpJw4qloK9ZROrfK1w13qYBXf73maErw3FLy432Cy3n60thWOk1RTGiBmT0hMsnxS
Oyie97/VzkvDMDr2pOB71zqXdjsMjAiTja8yTIMWA6656YUMTD9VjrARX9DsV0Td6ouFgqcrKZPu
m3rTHDzsa5B7e7zX3wADmsDfWQsSt79hSjr8KGaCYMPo2TDc4tdpkOanhO/tjZUzGS73eeliYIZB
w5xYB6fx/Z22jk9zFpYUgPPt+ZA7YaKwZxMuoRaTuKbZPKZ225wEfUuvB9HkDtUyf+ysND44mbsf
GSQuZT8NuZZtfaxT2h519pzVz6PutKC2fmkLXfvtXbuW9VfiLtuWCHjd1b+8lOBki7hOUW+aIikE
SqfI3tgoli/aRvoPS7ny2ujzEnYCLb4diomi8t9VDBV25XW0rO7cGVPlWvLiQAib5DPo0PFsdC3O
b/e38vuzySxh8FEABFL3bhcJbRgKSTMID4VZzyC/kvDTgshZ60tNA+r4/mh7X46KBz3DVcwBB5vb
iU6iyixcppMgxGRKczEzsd9qu2uPBBD39iZgVsQ9/i/nczNObNG4X+IyoSDQNwOaZFX62R7UZUD0
w54eadeS9vPzMuFmuhYepDV7a8qLS3GVNs17yrdhxWFeFmkSNLKaB3k6TX5nG9m1W7SjBf3p+7y9
BQjkgCooKz5jW5O09CGrOidPgmVZ6vSTmncTXjaaWISvrJKEX/kOUn81w0EZArgnGM+MyajOvgby
ToOPgpKZG9t6FYGZxAFgJpJXT5PR2u01W5b2WzepFb4jfTUgtDiHJoHzPMVXWR600F1mPdIO7rUd
Ige2zCT1CBNT3GAJbzcJtm5K3Q5DEkQAsj7UoqrPeJOMnlTI0bmS8shDpKfxYpQenm1jRDYKJs3/
7C4C3qegPf/7W5ZuP+rZ0Bgow6m3vybp4l4YBqqlgBa7l2kZJM/Kc+vgstk7GOslCrB1DTe2JTo0
b6Ois0E+5Gk9PBhWI12RIrOPCgl7OxO2lIl6n0PAtkWULoM9lIqJFHLVKKYfybHptR38TycT1gG9
+334RLUfYhhSYuA+4Gfcrhs35QjNBaHiaKm6ZzTYFWzfKW1ObER/0ez5v7zJNLP5h2eZpdxEGX06
ofKHwh/dZU3+jlDSPJw6qxj0x0yxClxEKZrXboYvVOY6RVoiWNgX9gc57WBF3d8ze8tMr21VCiUK
eQ/m72Ih2TOK4RGUI9/WmzCIEsc6J9jcHUx7dyjoTvT3GBGJvNtl1gGiQDgDI1xCBB98JZNb5XlE
T8zDaIVW8f2J7X1UcOyU3EDB8HBsDkOEjYlsocwUiG6lV4GPehQJcAUnDvUfIDqPsMK7gRZTo3a9
JhlI7N9OT63Q7KY0h0tNOKqZi1tJ9qh1ul5d0fFcUm8sKSggICXe5iJK6lMVNuKaTpV2VLPZWWfQ
aAb72KFfYG7v2da0zVFDDIwyyjJ5ubLg/gIKIbkOxVj//vtBpX6tpVPrQzpqs5PVrOdT4xsTgJVW
r6aTNCfHgqKXKlBa7n/QnXuHnjBJAKQMA1ThZigxNnoEVZHtUy7yJc/b6hzK4RG5ZQf+BZ0IhRCb
Y7mKOW0+ozZPUJdhYwQmuqC6i5XY9AMPKOUvsFH2i6YUJT4QY6gWj305VMglarU6/W0unJoTcuDV
57IxzfTzWCVjChEpVweERtWxuiagHwc3IdFtXOwy0hX9Y1snfa6wV72/VHs7AH2atSa6UjS2SsdY
lnPdoeMcSKaGmW9tKy4izuk1NTPj4FDvHDME6Vgponu29/ar5EOsDeoYZ0GJnPWzIvWd7VEMrf6M
e2k6a3o4KwcHe3dyZNY0LCh/kk7cnrOoWxD8yAl2VUOen/tWty+1JDpoFr1zEL3vxGarTj5WNsSc
YC82D0M1l8sAPZA+kS3iV6lwkoelSc3ysmapz1DvqMotSX2uYGoe4YP3tjt9TYRrgSRRTN+MjS4V
OI+csWOkQE74bNmnzoi7gxnuLeZqK8NjzkUJ9OJ2MUttUMJu7bc5dV6bLhgoA/VhKfnXXPTkcn9X
7m0VkhPQK3DHTKKl27EUpGVRVe8y3NTM5BSrUfU4SeJTpQ6lX1j2eCAvtDecTr5LF2LlFmyVWEf0
i6oRLF5QgJ3zW96ZL6KvVBwBh/SSa8ZRi2tvKcmzib5QdaCIvSn50OjhHUI8MBCR9WkJ2/6B//LZ
UcsjVcC9nbEWe1YSO7oRWxgsORmKLAC6AjkcwkelGupTIvKjhvPudMgUaapQkOOw3X4tMNp9r9vU
lLpZWB520UgmVY7uLjgqfr6/MdZNtkkM1l4RWAUeC2C7mys3HUqAVFWWBnbTLWeJW5EeWWR/KKQl
v7Rtmz5kdSgfNAd3V9Hh7aL0zy25PdsFYL+6FinXSE2IbAhyDrmp/rk/s709CCyaJ5KWwapEebuI
E4SvRoV4G2hiAKZTNS4q0vNZzEPtS0pxsI4Ho22bgHpdtABb0Fkeyth4qrL876RO09eOg+dVqF+e
7k9ub4dQT6GNvUoVkQPdTs5RZ8gZhUiDeYCs0ANJ8KQIDqsoO8W/P9TuzDAsAWCk4gG1vfPxzV3Q
R2Yz6pLknGNNza5qKzovTmL51ETTcL4/3t7mgJlP/RAkKMXwzXfT1MWxCpsqB/6x2RmdpioIV5Hm
+6PsLSDlaN4pBJBWT+DbBaz0tsydvkRFzh6ckwGX9zRTFryKXm3+w7eiq0G9kX8r7zIOm/psNppc
hiJR43MZxpHmS9MyndCSHvKDwfa+FrI9bAugkXB0Nxd9KRarEVqeBVIkDzSgo9GLLTSi5YXWnVW2
RwiVvfuDCg0QBizJCEPWdf6l/AUqBfpKwSM2O3nxucm71kWVNz7HVSt/ljHsPKmxdIRw3RmUMHFF
09JwXztnt4OyD/MmXYvSFFfaoMxQZXazzuy82eyEZ0o5TnB90367v2V2R6UPtepLUQPbkh8lS8WG
xFqSoC2wI4zJnC8Z/ZgznjPWIxIgBe5LpfL7+xTwD2wIKjf8s30KqsFZhippGHRu05e+WKJPiRKn
fq5O+gGYbOdIkO/zEpAm8vb87ML/8ilVK9KdIcTnbrIixT6HZlZ/ECmH6KE0SWkOUoqdjcp9gmgW
1DOYEls2+YShSaZFIXl4mll/1VEdXoa+bi9GPEqtS791PHh09j4fmTapGYKHaIFuHlUWcSmGARtG
uHWSF8fYqag64sFapA7nAiS9p8v4CN7fM2vgsXleiUepoKyGfXScN4Oqtd0PJrbqQV0o1aulTC+k
r+Y5tvDOtKI6vsyimC4TNlBv9wfe+5jrHbqq8xFkbvs2StH0KcAUiovIgyUeFhT08/MRKtRgmuF/
+JYow2JyDBmLqGhdhV92DjCBMDIpEwW9JfL+PPdC/1RpVUQNrISW9RqBbLYPnqWdZ4LGNOBHBOF/
6rncjoktLG49tg2lbu1rmE6RPdviEIC3NwrcklUREEQ0nYTbURKzhlrVUfeuc6Py03ktN1ZDcXBp
7wBcoLFRAkJGC+ssZrQZRmRjhah1GgxaWzpuh3LId6eupNeGU5h4KdIXhdviv4bEQx/rvhC6EflL
DOZEtrTuoLCw/3NQ1cZLgdCCqtztz+HiLXMAjkQXGqgPMZS5V2B4/qQshfm1UsrqW4H2OZYoUn7N
6HH5fVp3z2JCdfL+Lt4r8sLQII2m4EklaRueRs6UcXAVsuksNRrc0/P82oWD6S1jqZUsVOYEIp2X
z0MziutcGvMHdKDl56iZYxvzm+73CbNrRcsiKKfhS2S5iU6w8DWXoqTO26TRjwz1GvK2pHVRblUv
YyLVB/fHz5LH9gJZez2UkrgnAYHefoqWd74UGRtQxgNhOi3CouFjLmaen5a6xJ5iiLNoDCYtLRWo
jqP5KTG6CNawQS3fm6xK+aooAt142x7/lccow6ChVYfOw7C9fU6rUGRQQ5FDdhus8azLsEziY6xM
nY7bfFc9hmW6yG7ZJSKBPdKW3/SmVOYLkRuS0PTXur8pStfRmZJ68wWfxVh3C3onkT9nTmxfC8Oc
Yz9XRPna5DncvDlCbvcrRThCSejny2npel1cp7oUyldV7eY3TBTboybo3jFmLwNqJdyj87v5aig+
gesxTKJzJVk+GVadfoiAWBxcgzt3LjoiWK1SyqX/sRXVQgzFnMWsoXJpxuOp1ewfcxt1Z7KO6uCp
3nlWqI6tIngWDnjvACoiLQcLKQu4p3mGUI0elcn0kNtt9iIjdlG5bZQXgHVq/EhmJYm1gxB9b/i1
PQcYG3FIIs3bTSkWu2ozCj+BRP2azjU4oaRuy7OCHcgVpTzz0uARcVIjsLP3L4S9JUZVY70JOH34
Nd2O3AuhzHOW0y6Q0/mUWJLtR1aYXsqmKw8u5XVPbE4eaG/KBjAK0Qrb5o9I62Ry3I4iSJe2C2S5
a66tnede3orpDRpNwUbX54sV4ejo0h3+fbImpQyKu1wzFLMIOm+nisXHiFm5DON2SE8Qg5bz0i3Q
m7o29vmyBwu7Ex3RHUTYZ00mSfM2o+HxXqKK2YQPReKgjyUZw5ON24nXyM3spzScT9Eoi7f7X3Nn
H63aZ0hHUpNC7GDzNSm0pJiKJ9ALERV5WeKlvYC2K86ZVCX/Syq6MThGRVx6ijj4uDvTpTZA0Y0i
DknLVkcyCpW6KUY6XGoVlUGjoHWnTlH/kdIHShuDaNBWTY8A9js7iiD+5yLT73lH2KkzLHl6BzZl
3ovq5CyZ7KeIbn+tVS07x0tWXSZRDF5rgfgaprL/8/5q75wd4lALPUmoUKvux+2GKq0hSaGR4hpr
pTIhaIEr2CJWk+3x6H7auW8Bdco0Q7mcSNI2Q1X5NNvOnK5NtqEULm6xg19mxXRQZtwfhroKO5an
cSvWkbSLTfQBaNAYlyJ381nkfxdReeSWsf7azU3AbDjSNJyhkG0hNGKVveFVwicxcoznyq6dS9xq
qtuajuGX43LUrd+d1s/vBDSB6un6IX8Jp7URCyqnIJwuOqkKErvL/piy4ajbsj8KUyKhpWa6Fdqq
hdzLKZYLQdsaOBSIWTZgY9Cg+f1Xkf6EvUpfrMqY29lYCVx4AEBRoI16J9xBKcm8SquF9TxKwOHv
b/K9WQFGX0MmUHIgGm/XLioVNclroGpZkUtuU4HTjppD4cK9i2uVQQOXTYfA2uLHzK6HuA/wJ9CF
Jr1wpiw/QSzuabHT1m2tyfK5VgpPUabfF+2md01pAdgYHmccsNv5LZIDqywFrakstDDnUs68ZJH6
j/ALv91fyb3rwiDr4XSt9Y6tfDFbQZuI2eIAk93hz9IoamYWt28T4OmDj7Z3wLgtOFu8tOzG9aP+
suETZ9DsuMM2GEdU+hGNE3RqlnlmsXzpou7r/XntDkZJBatOUm0e9tvB4OvbkpbqUTD2ont2jDhy
8162zxUO0KeJtXi4P97OjlwjFgqnFPPxwFlfhV8mFy+6mo1aieJNnsxnkI/zwwLt1L8/ys7XYvEg
YXBNwSbaGo/EXTZOszJFQa8iTz+1OOyYdAWf+nY8Ak/ubH6EiU2q6pwwWPvq7YRMGT8iTFWiQM8z
Rw8SOc0S31z65lrakmO4JcXOS8Mm/eLUi3lw5e/Nk73IqaNrAZ17kykXWqlEFt5FwTRmTeqHY678
ESZjUvlypM7n+4u6lwiTNcBhottJP39b2JAyERZmbRZBxvc9KbMW+qk8ZW5iddJ5sNTwGivO26p8
7EpG4Xg1BVff7tODo7izZfmqpF9rrYMttNmyaNfXYZMMeZCppXgoENbxJiDiZyN3SKCG5ChQ2fnC
4CURFIXxvhaRN1tWlUtJrwkQglGb5Ma37Dj6Jk+S2vqWEs6EL7H5oU2j2J9ViFz313znuKyYvzXB
JjJER/V2d9X2yGMe6nnQ5iD++MCh8UpQ2B1JMu1EgNDhLESvQDbzAG7nmC+dIcHnDLJxEMgdD5Bo
AcefihbMX42wudc2bX79D5MjHCKb5yElNLqdnEgq5NUapQj0UG4fc73JH5oxqQ+yw72prfqHXNtw
33ihbkcB/qlXqTQXAT0i40c7LOo1VKz0T6daayaDQBnK78f0CCq+9+WQMCa2BFnF8JujCe8aiGEY
FdTH0/6UNlaMhqc6HgDGdi4AEJsE7WtRleLmZglDSuDwkbIykLWqlF2APNqfTdKWA96Xghrn/Q+2
cxIQ8eHkUaUmotDWpf7l8q47IrRBCovADgdV+NagRXiByubwrXWUqPAtDWyjh6lrr4CPnKfSuNz/
ATvTdYg90fEAS6WRh97+ALUFOo2QJ/0cgf6pLOz5bGmZfiWRkw+G2rvt2DEI9gCaBuazxZPooZKy
Q23GWib4J0uvp7ILKq35u42cBGe+2qiW68AVhdZGknYrt0K1EwrZnVBcCeJ3eLD8OxcfOCqD5wyp
NvDVm4tPAjFvUrrJiOHqyjfQJH3Cc7HHZm31KoeUfXD57LCxsA2CH7zSHah8vrvwjUzAPwb50Tth
99ImpvFKzF/bZ+xbZ2KESJ0Wl1qoY59bpKPNQMvM5g+zqtGwHztLTR5mp9Yfgbyjivn7OwEENjBs
KHr8udkJuVpYhVk6WWCWdnGKJgmRVgWpk6ydpANdyL1Nh6oKrkVr4xyO3O2mk1Q7m4gzUDDQ4n+N
UHee7KYfzhoFwc+/PykKzT9RNtzE2ztjgqATxqqRBRQCSn+W45isCp26XJ2tgzxkDyQI/gUeBL5s
K59+kxok0mDMUVznQZeFyV9j0SwfuzFbQndMnfRBGR39YjZ1brp6kiPUY5fGaewoqR7s6feLS9oA
/x3NBp443vXbxU2UQnKSUsuDWlNG3SvirE99UG4rnG1WmyO10b3hFE7zzzRvVfm8Ha5M+8GWI5Df
1npdlumcfZlN8++liLTfftzQbePaJw5djR63id7AbyhCROwDFRMuLslweajL7IjUvS7PbTLOKFh8
rb0SgG9bviTAy1Eb7JjeBDK+n9kn8rVEguEv9CN04cmR2Z8GGa36g6/2/iaigU8biJ4SiBUgW7fL
mPJWJ3WC6X0sm/XLYhXJh7Et2xdz1mtxGbRYUc/3j8b755QRUTlaa5308bemGVbZkJgZOuWaWBg+
NYHclypLObj095YTAhSEy7U0Tk35dl5ayWXX0rAP2joT16YsldOc9/ZLjD3bmdJo98eqCvr7R5HG
PRvlZ8LHkm6OYhSToCgLWWycFKqbhhy9xemxkkaJ4I8Ggdx/R/qlD0rfZGe0DIVbwe0uDj7pT4mF
7VYinEYZQSeOoC98O/cV8AoOlW+apHHWeCm07qc6H/PZXbS6pUGbCpyWhIXozznh9LzhRZaL740o
IyDjavt1MPGFl7sub/zOrAftYlutWLPybjHdJSp1xUX0TaMlMlFjO9udY5xw3qjai4SK4alqbT27
igiJnbMyLeA1HCUuLRSsqkR3BQKx0sHX3ttTXOwkTz/bV1sGUWXrI9uA7hUl7/wSRk74SJx2VPFZ
Q+ftuq5gbN5rVpC86XZdAbXMCq4ZSVBJ0txf5lh3rhKxw5tQE9M5q90gy1Dzo+wTaOO491SMu15/
//AgiU1lWdUggW7L2cgcii5XI4gS4SAeNE1S/BGZ4YN3cu9SWDkE0FlXZtu2OdezyH2HI1Gg2mLx
5nzqX9NGRUleiO9JBsLn/qT2rnLqI2u57qdk73qWfwlGC6RtSInhSsgK97nUaBo2RJH90JmKeXA2
9q4F0IDrueBtfkdnATqtceIscOxRVvm9Y4CnR8V1OcWWGa361J24LsXcf7k/w51+LxNkf0JtIQCj
wHU7xX6WqlEuqS0Io55CzwZd5E1TKD8JUL7/Gnnb0LnUZ+Vi0PV1XNJiPTzVy2J/wK5Mog9TCPvH
/d+0d2bWhGatnJNwbJsUOYqRdjMPUdCOsfY9FXbxqg+RdbDgO98WAgxpKLhSFIK3j6dkS9BSmjgK
bKMLA2tEm8ZRh/nZbOQjs4GdCaHktWIiEahagSm3a4xgNQGeBHJiKp03pc/M5wxR94McdG8+oEnJ
A2Fi0whQbwcRWqZ2aafFAVyizicEpAGgLvWjMYzywUO5cwoVFA9smjmEqiQLt0OpUVrN9Qp10UdZ
QY9+GT+MnRo9W8ui/l3IAP/vb4j98ciu1y9FfX6d+i/HcLAKVVosHmYpQ0Yxjs1vBTyC60Cp8gPq
v/bBY7n3uRAto5hNTgeNdvO5pMoZ0MeI0K9r5J5GuTKdRLJ0B6PsfS/Y5GtxaTX42KI8a7EobQnr
MpjmDDHa3qz8UlIVDyZYdZDBv8+pYSswF4qi/El17Xb9ShQbcTChGR81xvwjRY3S63nrrlOf9V4l
2cmThdfUKz3BI5+unUlC+mbXI9q86jtsbhdjthcI0GiWYfs3aO4EYAB9PqdKX3RROEfnbGef0OWj
yLMWDokvNte12Wgzwswri0Ce4zMmEGXn9TrwjSJtpcZtCl09UO3Y2SoqRVlSNvp7qz3z7cqmmrYU
U1zlwRJJpWcOhXZZHWtO9/f/3ipyf8BZW9cQ5sLtKKZkQEJc4jxoWp2CtogIilGt8ADoHwli7A0F
cI5QEd0uGombJUQQq3fwKc0DBLqWvwd5FqFH/838FkPK++f+tHaePNUAoWsgZrcW5zYx6UBgpicG
fqulOmbPyjTOjRfmrfpHHKpx4U6qUqKoWmaX/zIscT6MIdCX28SiX7nJ1QyAtrGnond7LpbKHaLM
IMXXJcNrUJoOZrSAjjwG99aWS2WVilqd+bb0kxnyxvCTPTROvenHmCq+FRrGqfkkq5/uz3FvKMiH
axl9pR9uC5JSaqhTmls8Bl1hoOuCPL1rVXp2ykcN5NH9wfauF0qsPGxw/law5+32HDsEb3MTNw95
NMyvbTYpKnZQrfVgZo3xkCyVdlUgDT0nRaIfsYD3Joo5+qqTQaGBet3t2DqQ2VnvyCgMG7ZLWevL
Sa7j+hzHtjg465sgG72WFaaLNvPPJw8Xg81Qc5XXi5PawXL+8MHxLi+Ne0RmPBhi20ut6QgPYYbY
Vu7+FXlvnfuiuoep4Hrb/5IsbOexDa9m8//Noz19/Pb89pr4r4v3p+weVXKPJrO5tZx50CtAayiH
ud/+ehPuU+gehDzb+um7qWwetnjCExQ8nR1Y7gfhfvr69PLHx6NpbKtY7wbZ3PG13mSzMTOPR8dV
/LfIZyK5f/RZ9t6uXzbytsGd9WMmqkkBgmDnyblI7PY8Ep38u2gxflh1FP5+3546+8pNA/SERu+2
0qtJbV3FBQ4ZvTL+G+tD+JS18VH6y//tdret1vCrTA+lDpB6hAKbywExm5ieFfixsIoM/S2H2bCU
LvIIEjTvXpXP2RK3lhuGatp5CCIZPfZUjhKIOswS19CKIvcspZfmi1nbZuXNwpA/tkOrfbXaXFgu
hK2kwesinwxf1rPWfJ2XtPk3hfeW4PDZOG8iNYri6phIhlw0uwbZ1EZF2boSYvFBpihS5zt5Gspe
VEzjv6Zc2LgDlbb8TTELR/UF6NuPwzCGn9LBXNrTSF248k11UkrXScTwJE1O251rJ9G+2YU0Db6e
9qL2ikxbcj9jezl+a9RD7+LwLEl49y7Ly6RqlflQjT0UilGCyeE5sKZ/GC2p+6cQkiYvUmimykWt
mlahTLnQIxhQOvTmuEwzrwsla3JnowPfsYCExbVzzov2BR4bNth1Zmf4UjXl9D1H5xKNdcqIYJ0K
MX2ZxJR+5g20lg+tY9HkdKGQZMY/aJxOyIy0SvRnm9Tx+JBXunPJB6hIDxKGV+JEvqQknpbKdnYK
5Sw1T3IudBxOdKFqvJqxJnmllsQvC+CTzMfyrP0fb9NkPqrZFKsnIUmN9JSOSTF8TmbSSH+x9bx4
Xcq6/aNKavMZVUeRu4s5Ts0r11RUuVljLt9sI3V+jOYyn50JhKbbx1BGrpJiNtalkOscYc1xGF76
tFDT57Edh9GFzgz+ncx9pHCUG6nwl3wYWgQqRn25yhg3ClfIxFQnjCOszFfmXm+8ajSx3awoeLbX
VB6U3BVZVet+0znxYzGPbe9CMXa+UWweba+bCuNz7Rht4a5pmf2sSuMYGJUyZihaU2D0ZMKY6TpE
5Vy7hWLneoz1TpsrbkfZvIY/Vo2dn4G4qx+UNDJrryIUqV17EN0/tY66pBtmEtKKgwZ8wWvrOZcf
gf4bX3opjED6GknhZX2BlqeZAnhwZ5wjxetAuo7BrG3W0pdialTTE7D1A6lqlz+0BNuF1wLn6sUl
J0gGNiUX9cMU183nYW6NztWrTvta1eqinNH3Nct/8UtVc0/F6OXoztt5vAmGUIcFjggicFscm5Kp
XbKxRk+7dsqPUzTND4oajuStzZE/3f5QK9KfVg5J6+Yxgo5eCEeGABmOfeHnhVhcaonGWZXCI4+v
nZwACVZs4Wh4IB60pcbG0VK2vV3Q3a7H+p/V6uyH0tO0ux907U0ILa0VWYiQHGnxbTQiYgTkEgGN
dNIG9lWzTInj2XZi/L3K6i6/H+Jpq+z/qiaH58d2NL2rtNkpyCBTlAmenFgbLwM0guliahNRe+3E
04M+FMqplJXpv2wT0nFqaiR3qK1uXvmiBmoIQiUJjBbfzbzTG9lVGfehkLru91WCnZ+eJqsXGf2x
rc9BYcZyFy2UUlUFjYNU5QzZ3XRp8W85WNOd9GetO601N9rdNJtvv2CVTiK1GthtRp9rrzAbwjen
duwfObW/P+pW+aeZqvlgzHe7ZmW1aXSbWU2LcvEmXG5Te7RqaFkYnc2x166UgiqWktMsGd/v789N
9LduFBJx+m46Vp+0xjdFlDJT5W6e7DyIRDZw701O/lFonQl+00m6b9VQOZc+bUsennn6kmXDrPn3
f8G7yINfAK7FprW+MuO3exa/1lnHrJZfEDaFV6gaF3W7jJqfVc7fg7C0k21PmReGxRHx7V0sx8gk
ehSjqQoAYtjOXYmjUdR9ThYZTidJK/JTVlXDxUit5UmNjfmoQPazWPRLTP9ztU3VBrdAYokH5uaI
qKZklqgegwRJsmT01/L749w47fdFL+z/mZHO2yzndko6QYP1u1TZ5J0hwobh46xXGha9Eh/n0g81
5AY5LGRgCCO1ovtf5P9wdh7LcRvtGr4iVCGHLQYzwxmKonLgpkuyJeSccfXnaS3+owFRRNEuLVx2
2T2NTl94w8buQyyGjwINWErwyO/2Vx0P5eta1BHfpcB6+0oQp12URNUOcJ6yndTgT7nz2RcBK0K/
l0bsM3gehkwz4G+HPre+iMHXR4QK8B0frTAwja7hgRS1W/qELpK1Wxd1dh3npHnS06R8r+I09km3
YnMOlhle7N3QI9buF7HVRneGVzuf87a1RzxJqvQJDEr2PdMFiLh5Yn7HQS+15TjWxvJPMSkot1aD
ADKjx4OW4e/YNPoX7pa+84FTT8P7JqIkfHRaSMv0cNFv8Il/bKq3YD+/12FoTT55gRMfsMFNPJ9b
Yej8sMSI6C39/fRjg/iX8LXZHb++vFzPHjK2MbIjsCFkKZ7+7+1yCVWpcd/FvKECWngwCUXuXAQ+
d47p5iiSPi0zBbTiV1eS6iRYtKlZflWzTuc9iZWHJq/3JErXqeKfE0LjD+kfyrrWsxp8jIa1nYFU
vi6OiM9ZJsYjgY8aTHHSs/6aOESZbj5GcRdjhWgtT1HjGI8Isu0JQz279vmqIIrh/IIoBkkvv8df
h8AehdTJBPMTp+Z8xCeLR1VpQT6oxhSkrsKe5BHaOQ5bdyE1YPg7/IGfunpryln1FgkxotQWFr9C
Kx8uiRK6jk+i6ZyEWZpPEBCTB4Eo/B5hfevUS0MrAI6gW2ga3E6YrVVxyKriavfzeN+o2QCKUeDf
N3jDThNycyjoAqScjEbH+3aoRKnI+yQgDklyl0q6EsLeQYxiShf39PLh2FhG7jEVdUaebygtq2Uk
nQiNGR2o69x65Xk20+papY591OhmH6o6Ku9VRxQ7g27MD6yfzr6hYQc+Tb+dX2PUNiH6kl8RXO+e
DGxTz3HTQwyN9cXZw2v+AfatrlDUZHhVZKsVzP3qGaM+SyoxsGka8ke/GSztYjdN7nMloIgdzypO
RUVybNLe/T3SlQ2qGCRnaqvtXQJt8qwUi3Wh2NpJ6dHFF7W6p5K1EWS41PqpixPM0PperfeAIpU2
TTwoseUAlIv6Fod4PZ+Te4z3yk/4UrXfFlDppylFeww1l2y+e3kbbDz1VALxVuVMwfNZh4u1C5iq
Iee+Lnpq36u99Q6DFGRWxxz2GA47O/Hb1nCSEEM0Q5GeuOZ2A1R2XSyAGvJr5WrKZ7dsEbawcmRk
qyE7Ls7cTTsDrqtf8t4E9QJoXxrBSMHA2xHboSq8LO9AQgu7egtKLTzmXRWh6mWlyXfMscZTVneV
czAKb/4kumS4wG4tXx85cHEgpUd+D2hmTQLWJyVrchMIV2638X0O3xUR5qH2OyWPd96jzU8s+Y5U
s0nh1tSIPFOX2k3H/Ori/nV0wtg7o8eT3XlV6Nx3S+N8f3kHbZ1pWkhAYnCd4TOvrkc9mqpxtHsI
12HUPjGStcC1TszP1jBA3315sK3JyVoEkDwpNLnertIRPcRNjeBryetzqqXLWav1+lwCwDr0zhT9
h8lJ8AvIToluXDPgMq1IHbHg1FFxUs6LKD4M3jQdY9M2v7w8s63P+PdIq88IZkkLF8Kha0c/PwB0
mFIAowCHyfFe5XRzKKTKcGOXZ2OtwKJD34o8jdR7bqvSL6OxfMjaDluzKY4+/4dZmQhWUhalYbSO
mGcajzhGg71L1KK7xg6HPSjddKI2rBPSvzzYRiT2R/yX5hRpKdvx9qin1MxUykXJtY/C/jC6xnwf
Ve6yE4psfT2Q5Hw8CITS6vJ2lLG1Y7MD+Izo+GJ8TpYoPU6dtZyqpd3Ldp+Di7m8eLfINkjmuaJX
MxI9gp9FBJbb9Do9PCa6sCeqo4l5GhL0CgCguTmEfgUauV8WXtOfyzJH/zhNcYXFgyvPfcAH/YXg
6dVVIvnTZOggb3FyNnlS/woDh8wj7a/pVbdhhiJX5NRXMFx72M2NuI9NCoeSBJxaxlq1Cgd7O5lq
rPiQD0DnWG0j33Tn9mINdnSMXGrIcT20Z6y49q7RrWWWpBLwqbDzubRv55fbGfg6HlwE6ZIYhpI6
30GjSg/ZlJan1+9b5LlBn8Ev4ZFafcrWnjBgk6tM6A87fe7QkR2cPVjv5ktIPi/JJLDU1bVGNjiG
aGodXOZi4fXHpE0Wqrlq9HE2luREZk67Am2w7mikCwWVsW9x/HbKHTbW1oLSrCHYIYdhVVfPcTOE
SSF0ugEFYPz70a7pZtiO8i6Py5+jmNQfHlKATwO9h52XY+tyQMpQBh0S37e2C9GFayuGV2XXSR3s
B6cb46+SZb7z+G5NT75LPDfUqJ55O+AsohdplYMYt5v+Ux2Kx4U+AvKarYq2iLacQWxNvjel9fnl
PbS1XSVC3MBYSXbFVt+1M7Fxcjskw6zcUh9ybc4rX3hOZ/og4PSfLw8mN+Q6sIbj9cfYm1RwbaNu
N627qDmD8WMgaxvxWJ3JagQxchOZ50LA9dhZvs0hEWHCH4x6BebQt8cxqrIQnVeuG5pK5odaU/5N
p8z7jQtcRPrbD81Os3xru2B3/b/xVll9Ewl98CTIosu0IfMLvZt/eov+H4oHAKkRMoCnweZcMyNp
KsCXjQzwRWWpPCg1BHhStdcHMdCAeH3Bu0lmzGouqpM2HGciNHypnwwrxUja7e0DcNry9W8j/nSU
Kdj5UgVVv10lVZiNkXSIhvZ9Xn7pSpcaUVHC8Mxm+z+8wwhPgG7DkdllKLmCfz9AIDaMPqPs5aJ0
8bFyUusxSioRONPg3L2837euTsbCZVBWPCTG/nYsHCNUmr+ohQ6RPgx3iIBRhpuVxA7sOLO1QLHt
WPOtord1P2q6pvBj7MSyIMcrcA8xslUJQuJDVmhlVZjq1u2Pwc6lUOwWwT6rNXtITbPe/87TqvzZ
qHX1Zko0cdKytkYaAvu+I2jE4aIbRa/5I83unftu49rxSGCBIVGVl4H57W+Z26ZyFY34WLej8Gvf
zNrBGsvmmmXhfHx5EfaGWu3iErPtYfGA4kX46B7Kvq8D9NDyt4qR7yWNG7URCCkOwiak2UC7Vsvd
GlhStzIWj1INVJwD8WWKkvjiTV16roFE3s3RHjrn+YUDNg5ugWw40CVaBwGTHtddUjRU+yeB+Z8I
rU+kjOqe2LRckNurm2FADZNCcWZ4DG8XLDVpQc0RgD9b6ZJ/u6TuxcHpVOvsion6MhKrF8uioRG7
eF+++g5nbIS5ZP2cMGRdcjKi0LEWjxLmMLjzMQ5j46EdlSIQSmG/idt2TxXj+ZshMYc03aDC4Eq2
5k3paV0avLlUV6JK89tKEw/6GKVvdWOwQedhvvTyDt1aQlCAdAi4ZVFoXu3Qwp68rq0hXbdicD72
ipa+7VSt3hnl+TkAiY0goew4ywR/dcfGJiUEG4WP60jG8Q9C0OKU9tH0YKjpjv7h5kiUtSENkeyQ
f9zuFVNEUT7rBetldeq7UJ9T6IzzfErraA9ns/XpkGf631CrSQEbgSlvgBAtceK6tNOkvYmnag8Y
vbUhoGLJ5qG0EFxDlpOemJeYH/3sueoOxag4iY9ZSXgf2317bvlv3r+8I55fJJR7bOC1iK0TfK4R
k3ZraGKEfXtttHry7cgBYoMgx53o0ibynU6iHarW27u/NtppjCu1Z+BH0i1dW3BPZG49eUp+HZO5
AxfiEDn5HV702mGYouJTVacat6cKCsUQ/TWdeuUNnAiMyPAf/QpR3/6Bam/a0PbMkxy9LjHs7K3n
vA3Y3ZDISOqIIGX4c7u5XD218I00ac6AA/mAPll6GptBfEKobniDTflyB7wL4/SsKP06d1UfEXDj
EA6t+5CVTrRzqP5oaqzvRX4HiufUQZ8XJi0VJFTcDQgYoAxR+L2dC8QDU8O8jvnoNn4fWUUc4K2Z
zydlLKsycCdEZf1YMzL3AKTJzH1XNLZ7QBwAs/MRYzLxOC5a1BxK3Z5m38kXcFdx5FLUn7pGV3em
IG+X9Qy45oAi4zktFdtvP2hUu1EZe3Z+9agSHE3qRqcevaqD07vNgy7QiqJX82OI0KCBKbinjrxx
tCzqALSDJPIaUPTt6Ng+e3MS6dDeh0Z5HNWhO2lWZp2bcqb15rp7AqJ/KGGr6Vok5tTNaSTQU1jt
H86VUoQhNkgFBomXnJrgUYTmG2RnjxMFkjNA1+Ue5n996udlvC9aV8P3aoDEe1BrPXnXV2rzMRLu
Hi3i2TJQZAYVTitbssieMbzKws7+2BldcDP+Vjdm/g5hBVu2Xq27pmryR2NpgISpSybBWdbllRcO
1QNqX+AGQE5LKsHtMlTlYGNDM9kXT4FyWAIie6R/NDzwGadTrmN2SwF1j3P/J7m8WQuqzNRIYLZI
QX0AGrejTq63uImaeBfPRNbyDbc8XMh2TM303rQm7wuS5u7VWLI+9u3Grd8NfHzbz/M+iYIUMcdH
9pWq3Alvpnu4iDT8WLCb36o22ruL2S73POX6Xhz9bMfyo9GT/0MeA8O41i6gWD1NWam4l6GOviY4
Bp5NJ0xPLZfVoWvNeid83RiO8icgb9IImvpruXdcHlsRAcq/oAY6fRBO2x7oEuNBP4fKT7duPr12
I8DFo2otFesolq97364TqoOJ3/ClNAqDplYq+jfGoH9TMmG+y1FGvQMW2r22CIHcBRArGW4BaUds
e7UP8qoepP3IBWDXfHHN2j2YM6qL44jo48vzkxt5teVIgLhyEM6EoL8WlBz6cgpFO7HlbPQNAxdN
0fDOBK/y78vjPF82k4gciDFPuNQbXMVAg8Vpol7lXOoxc4MEEMHF6YFSiSWOT11Vazvb5Pn1IfUa
pOIAVQFgVat7tNNHt8711r1Yfdi899Kyu6sBVdyFVlVetckbfMUpy7fuhJ7+bOR7JfRnAQtOZOQe
XAf0O0h1ZUj4V1Jdm5mnLp3mXHJDFY8IeWTfaV32jGoV1hOCj7zSnlOHwctf+VmkKYelno5uCmVB
ivi3w/ZNhzMBdJ5L5CjLGacyQNRATE7kEsnOxtlYUMQAKBmokqwNpuB2qDAP0Zo1BoVjr34Gra1f
xlh1TgRRRTBUU/bl5ZltDEfJgDMv1YhBUq0+KBq1eUnfjCNhN2Puwy1sv49uGr+dyhyzh3F+NXaL
ZTMp8oBSAqtE3Hk7v7mFrUlJwLu4Y+F+VOpK9ROUfr+BQafDozW/X57fxoZB9AO1cFJlMAvrZ7jH
aJqkVfMuQqZXI9Tmt3Paa4+G4tR+42n9ZVGN/vTyoM+SWDlHrjc2itQDWCeSMJ6AqCyNd+ly0wvP
IS56le/lEvqxgDRKLyUKJ09WVmg/yrzp9qynn989DC9LMKiZkUrb8t//dUjQqO1H2+Yqb5j0aXaN
9E4wyZ1a2tYoUhJTwotB/ZirneMmhtGLzvUudVObX2u0Va9lHO4VIDdOnuwrcYOCk6KTsx6lMc2Q
KjxCerPXHmuvAt8oDNUnOd97cDcmdDOUPCp/fbY8bKfQU6BFO3FB1V9p9WNfpXuR/OYoJnufvIvV
WZcgw5Jtb4YoDTvdUgdaP+sXo3dF8PIO3BxFck/gKSPetC5HT1HljYqGMCuiystFm1KA8+Gy51i5
tThAeFUwtjJCWfegtFDT8rpBRtRIii9LJ7Jz3mjxoXbscSd54Inh698+qETuOrcGcgG0hZ+rm9Wj
PsV4YLej6zw6ZR1+GwzFftQWNUr83kjRroqL2Jz8scyR7wMbomdfisFCwUAMvX0t5ygCQ22O8R2S
Mbh6mFQnHyMlS36negghhCMNtFqSFtOH2EaXLoiSXv1HLSO79+Ft6B+czgHQWlDfiwB2DeZD5ObZ
7OcmdVQ/JaTFlVvBQ8YB4RwfvC4e9FOmdbX+iYs3p8OCytNwROPeIdDMcjUJyhoHygNOvrRJZ6e0
39lLWqj+XClOdlRGk5fN6zX3X9NN1QoqQ8h7kzaT+c6de0Ta23DxFj8a62V+S5Br3VttgxbpMLnq
j3Lykt9RZDjv4ZOHgowPGyTfxl3nF4yr4kOWIWZ4Lrj9H1HEEmUw2g4YTLVXUuMw4Cz0NVGK8qkd
+tw7jJaVu0E2VGL0l9mJPqUuNJugg+l5NIQ79nein+wHuxiL4b29uMbHyvImMvNWGN+SDlYGdWdD
gneiVDmOvTGFvo3Mp3JKtbh+k09jGx/GVEmfYvTQ4rsCVbnJd1qt8U64nUfFwfWUGiApDrcWjJgJ
Nbtet+pHDPS0OhBTp1cgKPPavCxtmP+7RG3ytcSBoMbiM4L0osRLX/tW27m2b6fRoAQwGJ3+kJT8
5buKVT1iZK2kQS2gpwc2sZvKStkKdYmOV/jt3ACGCkZnNu6d3JmaBwUcVPu+DQ31V1EumnFIa6SS
/aGul/qdLtL0nNglNi4h4C/FB/TS/FOx2MNhXFKRHOq2gEViulP5fnGm0fGtxKubO0XX69+oP2TR
pWFI1kOHXuNbsZt47+yk0tXHYbAp1pCdtG+4cJGtABJXgWF1MucHLjxRCm1qyJMPAh5zuaMPsnkK
KVUCyIPu/szjxI5rTYVuFl/nLhzvNaMVR8sump0scete4a3GsUXHhIOr//YmnrnwJ+xwENPpxziA
77PQ9O2ToBHjnjfT1lAeoowYiEJ9QDLndig8IJFpjTOE3xcF2ynSD9AScXomFWp3VAI2hgIQRNEe
7TdZtV/1IlS9LUcrqZWLSDrjkNRNfqpqO3xjdIO3B6HZCOtgIsjyGmRoGNGrKLKzbMz3wDbjJWL2
R3tW06NVWtkPJQ+zN6Nmjs1O2LqxMXjPgP6iLU/lfh0NZBCt9XIoxGVx2inIcfYIao7ZXlVucxjg
5qDzpITvumTeARrOcNcl6CCcCrK69w5YIjcHF3kR3x518x9raNI7e86NILfD8n6o558Y6GRBuNjF
3Vjp/aFryuHu5ed2I8rkTaIfS5pAQXUd1EplOSNCefzS2hUuBaEXAVivVTSV3PLJnG3rTFC2B8vY
2E8kCDTx/8jN01i/3bqCC2nJwBdfeiqpgYi1+jQsIZ3uXnF2jv3z7cROkq1FOkB8+TWRbF7cpsQu
Rr9oYZj1fhROIv7SqBDPxyJq4x/lKPY0NZ7PjtYjPENq4WhCo1F2O7uwgGs6tYN2iafRDRpERo9C
B8adFPUQvLx6zzcVkRhEEmIyiWNaz064ID5NTEEupCzW9yEU3Rfi5b1Rnn1DJoKxBAAaPNMkyON2
Qjbqs30h9WOQfQfGG6rJcHQtsvS4Lkzf437fOZLPviCpB81gOoUyYwX/eDvgqEb423bw5MIENman
qMY9om/LIYSvs5MLbMxN1o1o37NDWK7V1eYMQoEvgb1OHtb5XZ0W6bHJuu5cl2p1gMO6W9GT99dN
NCjnJmurUKwl9Ui/nRuFeMvu4jG9ml2czUGNyJISpLgOvM+VZGl+6XpV/3KVqf80zwl8aKuYnLve
kY6Qr9w7/BBMXZk0GRcmmqtVFWaUD5GJbaGSuS02Npp434q+//BfRpHVAG51kiD5/f9KTTyjWRQ7
dQl+e70KFBQ939p5Mvz78ihbGwYsG3Uxviq4vtWzO/S11VcF4iemVWIuXc//Zs5cBEVs7Jk9Yon2
bAHl1pRoGblJoVnezqhCbX52a7qEiTm49RFLe/ukq6GwD12EyIw/T5XzOy06jQgx6xLXV83ccU9G
KarkgBGQ81mnQRsGVJBjEUwjLl0+WcNEnFY6pZ8aelsHUe+k0iq71B9j5EAmjN9L0gTUy830pLSj
9c5rcEQ/py0KF4EDAfiN5c2hfvbo93gXNcSE6I1BgGAecmANBGPepP9rd43VnrCmGb85pTbNdxUq
Xs5RUEr+XuBQFsOCz9rl1BlZdlq0caC325SWc5EaBNVJ85LZDeyB5sG90reEuaEzNmZgmVnsHVRl
7BHVaTtVHKNyAm+ukV485VDQS+xn8jrx6aoZVhC7Sqf7jek1H9sW+jxhqguuA/1RRzuUoqc6hWOF
gfaeM9DLU6auFL7i2bPum1mYat+nvLRLmBRtxmWEZ8lPK25icSCCTP8JaXaapyL2vG9Q2SBCeWGR
3beaJ5pzQ5RcHjLTbqNTjzbIzzTXRHaC3t590NKqT3CRicvJL2CQZn5p9MabcVnG5d6ovCh88FLF
HQ4CsMY3a4xtEqHIQRk/99LlPlLnMQtcxKe6w6A2huKbvSj/7TDLxnO0RMU00GKRKrD+jeqN62Xp
cEAOazb9ZAqNX0uW509p1xn3uBaV41HPwqn1HScJ67skbdU7fIHVzu+9HDDMWCj/6jbqrK7WWE/z
6Cl36aBnP/umrb81Rdt5EGg+oPRV9iI27zJheB/7perj4zhpMyK1xB7w4DmGhR8tyfCLRa8fEqNf
tHdqttj20dWHPnuPRR8+ywNU5SaodWX+NMQTlLU8G4azksyxcTRF3qEhU8XeI7JsSo2awRg7h85e
umPu6kl0KXpDlAewddVTlkGx9824sbpT6y1qeufYwvxVTpVXB5SFFBC1UWumQdYvEEKn1BKnWg2r
4qCDwYuDou1DtoCqTM3sj9rUfhCIQgzBYpRG/UYNyTz9rmgtJxhVYaQ+nqhIGEyL0t3ZQ7Z4d3S7
0Jad8Kh+rJXI5DTY44elFN5DW5rqxzmiF39XhV0W+/lgZ5/p6mYzq2mGzbHuXDc8t47RPsGNgh1Y
wT0efoT6MmpB7tUaqWs6W/U5imGX5HHbpP7S1WV0iDS3GgO3GvK7KdaqJiDk0T90WmQtbz1lar83
pe39dLBKUe6nZVC7+ygKyU+VMC7vx8iO3GPYJSO4p8nINB9GTffYpEYG8RhRAuU8KyjgwdcV3mec
IafxI7KXfEo9YYdzPgmpHksC9u6jNpHLvl/0og0PfYac/5VV0eFlLN1XgbKgdTaLpfpUlU297IQp
z69nrn9J0aBRDzRmHfuaybi0yPSlKDTD7hoKMmZIBoqP9fVe91LevrfPK0NR60ZKFHsIqti3t3NH
511FBRYgQolCW9hDyvCgAmFjpLtfy9K2P/NODJcqDmFFKUq4l2ZuTdWSFhPU1AmH1t0hBD88o7Vs
nvcw0a7VYptn6hDKucQ8b+cBfxa6o6lEo5Y/8FgRils9RKhbzCToTBVTy+nk5lr21i4QURtHOl9+
JCh+lO2y14l6jpxnWMrSRGVQwJjp6kUfBscqy0rgMts59XTOi9j2fKNWveroVKIQvkF12Hnf4H32
y+0qLQ06jxoXroUCcmyWuhDLu8h2/FBTrD1G4dbyo5KJdJdE0LMFVsuPSDgqy6hlY5BsHeG/0vUc
a/ts8MadOwqyn5G6XQ7pGJ21aM+lRf7P13uPQh/daQnEctZ+v44xYr9XgcCuFav8jIWz4oeJ0vki
N9LUxyxD3cnLt3YAU6XpAvFJ6hPfzhYLQVUoHeDJybLElyEKlQMGGcJPuzF/6KtkkXFEtVPQ3Nrh
fw26liOCNek4ahJn1wWF4rOFLPD9WEuKX70riPwsvZFbjQ4htEZakeZauBJEXd27UK6uw6QTYFCd
eFRF2rwWOP9nFCQdKGwA5F07bBpRD4FNMCGqlvoHLC7zUztYxQF1E1Pzyym3z0k0flO01ju+HLZu
zQ92gpRBRBacasft+lURsTFOgekVw/L0bYKq/ZMTW/9pFFo6LAva48/MdvMhVYRDEH4dqNZDsGp6
wmQve20hga/4xx+AYiP1qLWdhpsDYIGKDkSvjg+TmDI8AXrzmMUNaj5Lax+H8tVEWzkkly1fEMYM
XLLbz+eUIIpAHcLHy8fx1MVYtVVtEwWAaZqLszhxMJjJvLP9t9aMGhjfkmsGhNWqPlVU5R9PFNQD
plZ86fXUfE/xd0+vcuuQATCgE8Z7BUln3RzXjHhpEMG+ZlOdH4BQaQdEe+oPvVkO55c3oXwR17cW
2T3vpQp+gvFuvyKVAwCtuHhcSR2Q4xj7CsO9JoXfgCyT8DtMFUFCl9kpNeLw28tjb11gWNoih8G+
pGK6WsEyptfX9gCucXB1Dm3VOTThzemYOR2J/xSnyoFgX316edSNjwvT4c8dLXV4VPmr/spJ8zxC
oWvknlaq2H2TKegt1I6SPKHDv9f13xqKrBSqLNVTKO6rcCRS3I78nY+7LGZ6GGaMXjQjL4IeR7Sd
SsbGxmRHSqKTDD0Is25nZbiiNacMjzW90B5jaon3DVJNO2XMzfkQ3aA2bxuycHA7CHaf7CFLZ5DU
/Y1BR/SJLKw9Q90sXn+fUIwFMwjoDtTdGvlUKVYcZrqSXj3RNw8RDrkH6gikn6n4lep4nzmKKy6v
3xjgegAT4fOuorR1OzuR4naUQkO7ik5PHuYps96LfBknv0unMd4pcm2sF9eXrDzTIqbjLT/1X7sQ
tQPDC0fEw3U7VQ+jEcUnQ2v2aH4bC6bTkiRS4yKBObLa67OdLiWd2uRaZspT2hZ5MCm5fkHWe9yp
9GyEXjqNTtm5xUkewNrtfMAKlvRX5vDaVnb/K6RwsvB4NhrIAR14sC+7UOEnjzSgDdCBW6aAjNDe
Y2ttfVUq+YBCpPEvzJLbX6ENRg1DuwixsrdnFPqi8GQq5R6FcWMUzLgkdonNTmd3tXbdUk6UTOm9
JAgh3HvjFFkHJ6ncvVhrcxzoYLLMJLtKq28K6GPqbLT0IGXHGlbGWfiYwVfdedLktl69AGAqKWrR
cyGYXDMXNDe19TFXlIve58WBNrCHO722UFWo9bduleiHCJeAdyHgtJ3Qa2N38raQGoKthIy6Dr10
K1KHGLHuaxwKpPEsRRzRTXODPlyinVh541NKQAHXFkuG3Mmq7hoaw6iTKOFWjD7Cu2Z0tB8W2OSd
UTYeNBBQwBYQ00Yl+Y/NxV+HeonruFd6EV5LFzPUo1aH+i8rtT1EhaascU+UvKvpUoYUzV9/MwPy
l+g2itnczKvrPyuGpnR14CbdSD3Fi9ImiOelCqZCiV5/TcLDtC3YElzRKAHdnrFRa+MMqBzGAFWM
YS+l6QIYZBifMOfS/8O0WCysD6QxHCTb27HSIcW0Qzgh6olhjz1QFtl3M1RXmtZxMe5xIbf2I7UD
4FaIhshL83a0sbG8Ronb+JrWJNIOMlDBWAsrcGNlr/G2tR8pVAAKwZdPWn3dDuXqWudm+kJTpRDh
AwWo+awY4++XH7Tn9DqpvUxBHH6dXKj1ASu9xhptUnREU6PqmBhp8x5hqvxQNKNxnJKuDsgNsNBN
FPso4tFCCXR+NdaG3yD1F5Dc4p0z1sX5KHb6RBUU50c1ry+ZUWtnY8QdoA7beWe3bH1UEgJ5mxEx
cFXcflSoAZ6aFIi3plnU3blTMp+n1I13GKybXxV9PolyRC2MzXk7DOkIHWlYC1e10vQgKnXnVC75
4jsw2g+92mfBiG7ZoUTrxm/mPn9fC/PVZCX5VQ3KdFJg3sSU4PY3xPM8ZKFaxdB2sayJ6aSB6SxH
H1xNtvNVt04F0SuNRhwkAH6tXqEIA/Kqb5vwCjYW/7l+dpAam5qnud1tNW4OJfN9QLqyTbaaVe0Y
kWlBZb/Cn0+OOuJrgTHFUK1jYw8Z+5ztiT4Hj46086N6YqwD5gL5B8PLtPyKV94SFOkU+VOuFofa
KMbAKSaDwqml+g5tibci7iGA0iM92wsqLC+fUrldVu8vXU6Aj1ymXHNr2W3XCkOlMxDSiQw38lsx
l1e9SZQzj7D7MbfCOXh5vI2PzHiUAsC9kfet61Sq0iehrjJeXy059oGu3r0xqMy9Ay8mdvaOXLD1
3Ogw0vuTyHVarLfbdDCrEdKEJF8CakgCi1AwQArBK1BISHP+gZkmZ+R2nY8vz3EjpgHzDO8Imw4S
6XXpSLVKo0LKFl5x1SXHSEQiSAw1ezQG9AIKLWlpbPTqY5Hl4+tjGtn45xLAWJ7G6uoNmfJcgR9h
ocPQjVNghVEUYPuZHad81/p66yKiBgFUXypZAitZfd3WnpETyyIMOMvIrH0ntqdjpWvTKSlsG/kA
Q4ekY5fOVVcAfQXlVPf2fe0Z/deXv/bGvUtxHyNsUkNZ6F8d2zJdjLmyKdRFue49oE1hPnRVEh//
wyjSx0oHrMN9JPf1X8EVFrGDM9HauXZTZQeetmSBo8KyfXmUjdNBEPz/o6wu9yLMap4rEAE6FZ5P
mtqPJz2cpejLrnztxsGnCiHnI5mTPCi3E9KNeWhUKppXM82LIzJZDlWeSBwkN9+PGXkn5dw4FDfj
rZYJZG1UtbJenI5j/gPubvhZhzZ0rghELmZSxInfaVZBu8/ui88vf9at6xbmLoQPCt9Ar9eCRWWd
tHOrIDAFADSM6AWH2SXpUvcr7QT8JsceaSu/BScVqLMI+SVeZryxwnJ5gBiT72FatlaZ9hDeKZSf
wBqv9lJiLuQKmD9eeZ+xh3Bojj0goNpUvmmM/aeX5761zsCdyBTp1mDwt3pA6T1Nhkd3Gh2f6qmg
jHaKEsSsYT/GQaZNr4ZXoduAYgl3LsVeJre6gUixawCqMzLTsVddI9NsD4ljKkEU2tYOvGprRwFC
hJut0ffmXK92cFSLMTLwazYamuQgRkX0flRKhNSjHtTC6IRAWJrYFlMAPCvd2VMb35WYkkIN9UsY
S2sUN23lebKQFryq8WKDtqh/qTOyN5Ze9e8TJ8l2js/GnkEyljCWp+zPHXQ7WW003DkDgXwdmqF7
h0qT+bsOx/p7NSj9Hipxcyz6SFyoiG4huHE7lmstadTbiOp0jjW9KYRtXYBmWZfeQlT75d25NZTp
sFUg0VBPX9f0CiG7jBoXXtQN0dtFGZeTHebDp0Sp9fPLQ228EwSi7BUOHHW9tbxNWoy2WgqUJrLJ
St5NYIPv6Nv/h3UidnQkzgo5pmeEQE1QV65dVWKO6uj73Hb1oQN38TD0rbEzoee+lSCOECxDXAJA
I2dtdbQV5OQSgfTCdXQXRwG/XDnNsRy5Sk4TSIn4YDR50h/gnAGXwTbY/ikKE7HfpDHUp27B+pv8
oZwBuVpa+qnNJ/6TqBtt/HiUoUXTNwv5+86aLWidI8Gqk+ducjR4+r1AddrEOXiRp8QBBlds+LDM
jV84po/JSbVEi/xn5wLAeHkVNzaMxK6Ruf4BQa3nDCinByEPoQFJ1foIs2s+eohPPkbt+O7lkTau
F4A+FNqkIgtl7dVNpripaBsk5BFk0VE5Jo0+u5OdnjFuKLEEzfOD0YeTr7Y4D7488sbVQseRw6eR
N2s8WLfnr3e6RuR6iZHdkOTHhO/h12k6npMu7Py8UPf0aTdOBqUbzoTJiwSEbV2eisSMTxjA8d42
w2NZiuUb4Hrv48uz2lo5gKlc1fgicW+uZoULZ7QAQ4uvYoGnlwz6+EEZ0bZDhHcvAN8aimyGHAMy
GQCFVayhUMwjr1HJ+hu7DOo4bE5wRTI/hcW/s1Zbu0SG+DpFX477OhXG13ScVV1g2WImyni2OwMc
VN+3X2tT7Y5pPcM3yackfw/ntAr/w2Gg3kYQToVbaiPebpR61JwlTFwGjwB5oV45fc/F9LYXTv3h
9YsHVJvGhAR9IFx+O9L/cXYeu3EjWxh+IgLMYUt2lBzleL0h5PGYORdTPf39qJWbIprwrAYYA6qu
YoUT/kABHyixZSEyoEQpioWRGSA/agazVu1F2lu7n5f1ZTQKDGthZjG+tN3nBEWguQhsiLPPeZir
geVF8xunodRxf2ovz9kqTVzcB4HGQ65eAM23c8PDzganhy6QM8bWd2Mu9W8NCMiPKgjFb1ZdxJ+n
vMG2J3HaeECaPdR/V8BlP2EiWKqB2jvKHBD04I/qDE15nTyaHr7b4dQ4Yj4rTn3qDM+D1bk1aJRm
gvM0WU1xaPXKejRlaf61VgHPAuW2BVtLiQZLzdv5wFUfTHR/0oeydwfa7Urxq9br5GflpO0QmNJ0
qdS0+nSQhABfjNHt5M7LtHWh4F9KNx5RwKWFdvsLOsudnLZxoPlLq/pm2HSQqyyadpqOy19Zfzfw
C0u//8VuZDVPyEJiwMhrccCdS0BnSXeekuKL503NBeBnG3heol/ub5atmwXOOERECPFUvlaXmHQ0
swtNunSDo/yEeqS9rbM0vui56HeKF1vHgMsL+YWlMf5qDSWaKPSPCVcUqSo/XMXUno0uzyKk12T1
ZuzKPTm0rZuMTjjfi80DVWk1tdjDKMW2FoP4uK3fcyTmwEtwoaoV1/TVehRfjU6Zj3nO3r2/qK8/
5CIzsWQolN64zJZF/yO37gwoPlXFdS28MT9i+D0CgHWno4utbzD1OKk2hRX/9e5hUGRyKS2Srnhr
vTV6Z7iMDTzvXmM3iKhlZpDLSMf+KLfeW2oXHTw1wo7i/lQ3EGwMi6ACSrOMTTx/O1d3tow2GTFy
Mas6+w7KJ7f8MZESPiImA0fIyTCf0zZDhkB4ysilY3lfw66r3jVYPel+RxCrB92Qx3v37mvtHsIq
7FBpxkF9ojq5OrVRg04eaSEZjZU6X8HXlZFvIaoeHixtKP9VqlydsILI0s+SGOjZAeCOMyZd/yQQ
ekGkR4evyHeeuNdXCT8KbgRkFhJLXtnb9dKqqVLynnhaLXpxMQZEcu0WZuL9z/L6sFHVQL0UpYJF
sHFNCnLKFMBVRcTlhYX1YBmy/l72RfRhzAw68L3pFXuGPq9PGyMC+2Iw0jroOrfz6rUicXuFSzqL
E+WxyCn2emo+Hckp1XOhGvOpjyrz0UT+ZydieX2FLSMvFDe2IAd9dW1CIIAD2dOVB6sJuHsAI9U2
PGSKhibT/WXdmqROxQ2eELVI1GRuJ9kYXVrAqSTki+LiGgPnT4Iy9BTz4OZKiVPcHLpfm7CrH1OJ
iuvO1tn6qNQg+Kbsm8X76nb0KI3s1KyxEmyMuQvmPMk+OpET+7Ia07OpZ/H5/mxfVDxuHyQo90hd
EEs4SOaszebBos5JUy0O4YORvk10MVZQgutSAJtvUYSHLlG0fFxw8oGs3BojObqLz07mde5R0Vo9
f6YzN3/Pp9h7dONG1N+k4cKljcdkfDcYUrjfhmRUxLEeKaJd7CwJv0cOELsAwT+4e+R7lnJp7WwK
z9hfJ9lS0Ne8Q2zikXeaGq8zjsUAwwmJ17DsfEoXveFLMTRvR3tIBX5doY08mK6Fj0U2gCCvXGl/
o4XsRr4aN+XCgqjMt2Hdx2oAK2qokRQQ1VPuJKhmjpNiVEevaork2Epg776Tt9TQIp5I3C7MfFhw
sAaCZAPVMYXZJxVcCnBz2J71szEF1mwPPy04V/phtCaHtmQ75Jz4xJ2doOwkbsa6JVrIgp1Co0Ti
Pw/Yfhoy26+lNeiHvAtt96T3Saz5ea0W08MA3L5+UNJi6k89QvnNhZDO+FKUtdq/LUDx14dmGtQP
Km35xO9De4gPUoya8XR/d2wdu8XjhGYPCcmr9m6P5gOPGD3yOY2MA2UerAuJFM/NKMTOe7o5FC8F
DE0QFehG3W58QWuiSeycHrkni9OgcE2jwxI+dpX6+f6kto4YJeTFNpDONf2j25EsSO2ySAaakUhM
GH7f2ukT+Yh9FpMrflqNuodpW/7g+ohhSrC4di9Vj3UeIhw5jFXTwKQunNLylTBqsH1UOFM7V9fW
zIgLoIniAc1RXs1MtXubtgLm7lJN22Ckh3rotUb4yKYOxPnztHNZbX0zUJDLIlL+x3fodiWn0ETH
28Vhx1BlfcZqqTlU2dA99TQkj/c/2uZQdEpI55ASo3tzO1TEizOoZZw+2Go/PEYozj9otdEd59k2
D/9hqKUOhqIL67jGZZUzQPc8nVjFsjSPSpeZfhPF7TE24XL+/VALSZyMcYkT1q0vYduTEdcoLc/F
hF6fMk7pBXmxMCQVQzv//mAbD9vC6V06CgRMtKVvlzAxNdCI6mI8aLhZYEjP7X1IJb2vCBD+kI2M
QCAz/Y6Ufw/RsPzp1QkAsErHC4rHImO7elPrvEIbVCVwKCYz+UlbpTlmpta4fmtNWLxT7Q/pX9ig
j2H2efaXSOm93VBx4xiC2F32K8eePvZq/o7aci/zvjwAvHYo4ZSN8k7xRrRl67jJ3yDS4hZPESvY
Ij4P4jGYKTnyeKBm8V4XVva+MdxIP3air34Uioh3OgMbOxzgIfE1ZUIAbOtradIKfbCTim3nouOC
+xmGP3GbHW0R7jFZN1pLCDsQ49DwXQrm6iqQ85oRBKRDlBHrqe6L2ZsuTS9dP61j55BZTXaxnao+
mZGMjpmUKWXaPuSH4bB4f09ufRMi90U6ibYEB/t2T2qDpSaFS/6W5nl/cUIr+egVZni6P8pG25cn
zPaWItDiwbRe25bGXQeCH+8PVwynXkE/0/Wge2HJYT12g1tejXEYfGqn7SkT8qtJUXon0Nr6vMRZ
i+gwSBjCy9uZonVXVQ6iEA/TPEWHxVfNb6xMBpi97xWHNp4BcG1sopdLDFbP7VBTjeuZXrOoWd2A
TAS4EMx88Xcp0cYvO3KGz/eXd2s89u1LUkCkYK1Od6FVUihNQuVESaIYMQYHVm9IIvprKNXuqRjc
emfbbH5Qcn5r8YWkrLFG1BVdEiYF+PoHM2yMwVerzrWgMertLyLF+j3UifRLlfTWxWmV6YuUkXHN
Z2dPaXRZyNW1xr0NbAJ/Tt7btYDbpNvMVdZ8U6tTIE3G+fBIv6v/YPdJfyY7b79Sgpj2HqiNYalJ
Gxbh+oIeXvefIiEo11FevWrlhF1hJd0Y40cUT08ttZIygKKMsFBXuwg73v/SGyOD/6EOTqpA3Xgd
pNVO1NmDyLyraQnnpNdlefVGZzorJtzLFAEgrGfKv5bR4tkAGLIIqQD4wUDxdjsbyLY4ccmgCQ4P
J8Ar+dEeKHrcn9rG+URXesFiIELzGqIGS8qlc4jicwri9KA0aXRoTePUwY3d2bwbdx43kYM3LnY6
Jr3Y2/lEUsYgDCs8y0FI+JPR6h9ElOo7o2zMB3gyVzv7kyKBvRzaP+pTCL2GTqiK6CEkVTtVMMC/
jJlj+bEj93T+Np4TYJlkB3T1KDDCQbgdi3g6BxwGHtoucWUtvVDOgWnZ+jeb/1v4dGWV96nmNeSA
tQw/FWaKsKkbO+GbqCfL3IlzNi4Hfg5xBohyvAloEd3+HLcZ4qHnyn+A9R7i8VQlQduCIvCpWIVI
R3TaqYvrOdATfT4UyaT7emja//7tfuJHcDFQcyUcBxtx+yPmprJqnHmVa6/W8hDxe5Btcu2gQV5r
Z+tuThixZdqLmB+Rya92VF0VZjxElnLNwHhyFURNavhJZWDWmgNkuEDU1sW5ilUl9Z1wsOITILn2
oWldJCbuT3tzLwDx5GLimUUxbhVaMJyXCcuKaGN1MTDnqrY/pUivvSuievgnVYzkQgPIfJrzdr72
FVLURzw7TcMvZYxi1v1f8zruBKj4x49ZhRe1pvICSigWeqmWTzHPCWxfbXbeNGk9BvmsuQgmwa/1
3OhDjUrXzhnc/DCkz8AlF0lDLs3bTdB0tdEPiNE9pKSAB+p4GVrvIIl/YqxQdMTctfduHqrwhLze
ojmneA+shVIe7y/D6xsHY0fwoZTlSZ6AN9/+jNRkM0Z2Hz1kliMuhWXPSiDzpOt3xnkdCDAOmKUF
yUeDw13upD/unEo4XqyMGuwLc4LK66QgFa2qP0nLjn0kypSP9+e1/L3b95fxgC1Q46WrAbj+drwY
4rw0vYk7rqiVQzfV07mVQ+/PmeHt8BS2hqIrS2fvBVu/fupLd4hKd+ROSS0l8SNaa4fIlWjmlcgd
7Fxgm2OxjnwwsIqIot1Oy0mtsijLLHoQadz5Vg6ny+rUCZiXtdf02hyKdj3FvwU1sA4lyoycdIpt
JGhzNf6IPIf5pbDH4R3Wbd73+x9raxNaixwqMyINW6thdqGC+bydRg+NOYxHsw6Vk5Plxen+KC8F
0vWeQNsDKBM0IxcgxO3iGUVkVeE4h1cv6afk5CS0tN/O8Yy/gbC0/lvSZrkWFI6kBzzUjXhOYLqk
Z6SgyiyIK6+yAh6IOQFO56Wfi3nq0lM02LSTGjGrv6aWB9Svw6nqkFtpkwxPFpGb55YnXR4GOVM0
7GI7+p2YKdg43iIcYmIjmdKganNnOIhOgeEuHSuJA+xC3N8lCkf6gat0+oBj2BT6VKDy6X0TVmxn
FYlKEYyeXuqBlraOc4lctTGDIY7tMkjRIjvBcC0apPl6uz0MYpq8IzWFbMAvAVjPW1WX7pdUy6bi
De66Au1oRCqPs5niftjhX3XJnbIAquHUcXqRmW38sHME+/2w7KPwmE1DIc9OPirdURMVIpq1Wufu
G2Ls+RJFyGf6i5rGO0OpQAnPo9J/bd28CK+x0ba/VLXw4qOi1tlbvRENujVjgRQJZHjRHwWoapR0
wIkjzouWVOV39K8+0cGB7RlHid76nY4Dm1+W2owcT9dSl0sUs3qm/p6kOw/FxjlAnYiHGtwMovHW
Ujv54+YKE5qyOooi19Qc80f2FSa7eQT6QlLojXfO9+tCDJEz+Bxkg3H1oxG8GqxtKyMqW7p4dpQc
qelPPhLe8lBI0BeozBzKIkcL0Yn3Bn4dvgNiYRNRBAH/x39vB+71qjdax40fTDXLvqbYI3wbtTFF
Gl13xXUqMt5iUUf2znw3XmGSBi40QHEL/2+1uK4Rh32TmVSR46p7Dw7cuyAE/340sUVIPfMf+ovK
uZ0GauBV3+xc3BvNSwgCTPsFYECEv9xLf3xaD687sxB98gCdsvRQLBrqM55J1L16AWeva82hekDd
Uu986L/FDyA//Yfe8MjiUFDNMIxvjXMS9+Pl/k21seUA4LDhKMK86DXc/i6niAqZtCoApgoDSZ5O
Ere0nw4Tjamd3b313SlVeUuuimzCOgxJELTSZdrG8P4TGwqm7IPcK/5Vjajy097zjjRv9/rjW9Oj
d7p00BBTRwzzdnpxOhf56ELsQ9ZEP3GBaNcQmac3qaLtaXBvDQVyF4XqJS0mSbwdKhMgwQiw2NYa
LU+LtsthaLUBp+pyPt//aMsJWb0usD45uxBBSIDXqUU4ei4QEZNHLJ1Dw69yL3oz9tUg6H+n4pxA
pVJ3Ts/GkEtoQ167KAmyjW9nF+GkgpmbG+EAVsdHZP+tz7R+opMXIzOVWZOyc2A2NgvnlHQOLgii
e8ay2n+clyo1RkoHqFYnns4T3U+fyjavfgCRtgPJNelb4zz/h5tp4bosCcwCS14X6HKQ2Y49eWSQ
SdMH7aDb75W5HINx6vIAKWQRTHX918aKiwgkBuB80MWbay2HIeOxrboGmtZcjyFiidQ48R1z43BP
ZGfrEy5OFCYKjZSv1z1WLeoqG40v5WrgFe3TMIkDI63cw6LMda6SXDne36UboRZE04VOs4DZAW7c
fsIwC4vUEZNybbO2/uG4ZR+4mbW3UTaOHWE+Rf0Ff0Gau9qYSjLI1Mlc5Zp3pX4e574MKlm6QVe1
1t8fu2Uy4LLYlOBeVg9XCr7XpldKMh17iR/HlnaejVIcrDjXj4C2/toejp3x53irBZyn2etzj6mZ
elS9HRV4JoXhfU/Txj3i8/n38p3Qg4lVeRxZRlSibr+XMOJudsLJu86mHH1kYKoHdFfNoB8UsQMQ
3vpowDdguC5YCqqnt0PNNYwKrTW9azdny9JV9cWsJ2bVw76+vwtf6EWry5JiEKEGdWiKteu0s2vt
OsqcGBO1Ui8vNsLfPf38dLxOpZNWAa5+xvsxa73siINz+qs1+3b0x8WE2YcziRCkacyuvIjSQFs7
J3m2P6mJJ8Vnp5tMcTSxdlEDnc5ScygqqVofMDXTz26ZWd9SU1RjYIGReYzz0v7kVNL6hrYksbtt
y9x4JxrFCU8889WvOjcKZAoHV7wNyYWiny6B5+xDwcB9K5mAdwWTrsWoRgInV/1RCV3Pr03Q6j7K
+8L9idK7UI+wPqMfCf4hs59bo2pe3bZUxyBM1OF7pqdjf4aVan2lKscjRYaCcL0RIxVjKlqU+YPT
zbT9Zyf9XYyhTlPq/sfYiDlpvXGfL/krEcQqCpK2ndpJjSJ1rGf2Yz5m4WHW0D1HlNwm+SBpVgBp
/JtDid05uxs7jr4L7AI67QQDa3ucTiOAUnHJxaLCqk4joMFDHnfUe2Zrero/ya16CyR7qNMMt9Ca
jdvdLWpF2GVlKFcFc73LTG4LU0zJZuJrdqCSz4rP4zUGbWyb783SeEb5rPnrogT+KvQXsS4ABEkd
7PY3FFgH9lYJMLAQtRfYgGmDsHXkZ0Nkcuepfn3PA+BeQgPuREBZa35fUZilE9m0wkcEMS5Et8ol
z5r+9/1V3RoFMBtPCcUjkobVPW9J4DN1SfiOC6L2pppH84ouqL6Hu3oJxG+vC7qAoMsW6YIFU7ls
pD8Cj5IOC/AjAo8IvuvzQK2s8CvqSdk5NPrx2UbhuA4UIA6R77VD9wkcBT07YCPi2SZ/FW9EhCbA
ZHaDCeyGtP4wSU//WQOjwY/XhaDgo24lp1McqYIajlI1md8MRvcZK73km9sWY+wbNAgvsz6l+SGN
Qm3JsavpB6CoxiAfbeGk1PRUvYNhS+S/O0VDbaooJuT6tMiqLRgrqvEsqLlT6Msrq/UHbovf01jF
ri+QgLcpPc9pE+jD5IbUHavkUxNLb7cG/jrkWCRl9GV32GB+1271YmqQ9QM4BgTR7T9qNP2es2GS
doA8cj4EoMY73OcctDEpDYgvGCfI85zAuk2kZj/DjU3+ScfW+6m0tnxMpFpiqKPaX+7vrNfOeQAk
F3l3VKUWCK26aoqCoMx1txzjB9TMu4eKwteMK0Vc/B4UN7qQoyGXrUN5fDOX0UARoZCfC5mNxzpV
nIM1OOppcHr7/RDb8nr/p72+teg5IcwG7WpptRmrXxb3MpnwvUFV3+2GM5aK7cUKse8pbS0//P1Q
kMohkyFYswS6t/veVVyaeTmaLkLp1YOa99hJlE14zI1sT0JpY1Zc/d4ixEbMCyX4diiFXlPWxQiR
FG4yBPoky6MOevrjZFR72KDXSf9CMUS4n0BD4/Jfnebeyy0j9Mj/ZJn+0HojPkvFEoFbGO1Bdzv1
gwcp4YBDvOonpdhj7C9rtrpLUPgknXjxRULg9HaiGhgGt8+pDLdGph6K1hMHKLpNEHkezrvQM4AU
NntaNltThk/DHQm9kwt5tbrR6BSZguLyw6Sm7rGlAXMVdqcrgdmP4VMZhjOAl7AIz3FdUVho+lbR
d575l9dlPXHKSnQxSfWhLa1yYbRlxtkL9RAhYZFxHXl5caUPFHq/Z6wntH88Kk29P9D5uAruj+SC
CxKvoqSBrRzb0tSBD6fuV12W1m9zrMbiAKBdRzpZLczj/X2/cUVZyMZQd16EcZyXx/yP+76IjUZo
aUpgoADbOFiKFz9NEXWkoJqrFjuduXS+3h9y6wstke9SiSIcWh81rzFBpjlteC0wrmmC2gUjh9Rw
QtxZozxv+yJJdAfWjpzaS21HsfpFSzrT3flKGy8qB57YmJ4MzNh1OlMmKtlY1jJzw5sDZJbyD2Yp
6r8mY+DeYNF7pNyHFNC6AhPlBJnInYdXI8OJ89AqtX3uimH2jiB/vE8ubfUv95d343oB3kKhAkIS
ck7rnmenheC/uyi8Qib70BBVH4VBwWDKs2KneOa9jmcpLS2tenSwAJatUdpW1gDhnwUZ2lRonyht
JxacbZwdgqSepp98fYkWO+gmAFx1WczXLNWSnyPFm/KglHX7jOy50fgw37x/Qxu5Rt9UbO2tlaEU
j8HJNPqd1qRaIDV1Qve4UNTu1A5KaT3Mek3ZzOkoof+rdWrlBHo0TrxbYR15l9qa2iesbPAX1ecp
rM8i0+svVtJRVQU7Exe4wZC6HoehGWj+h734Sb8FbSF9UszPgwaEBuE3r/yg0Cq9ehS0yFiEYnpP
CzDjEUMxTTuYg2lXb7m+J/GRYi8IZ7dPC3kItRzg9WA28qNJzK0EbullUGKLUmkvSVYiDe6WjRYf
FL01MVbD6fAcI849PRVVqCE3X81IRLSuN1mBatSOCJJeV3vsqev+faOKtqB86tA9jXP1Sw+r41OP
DlLrK7EyvE3ypo58WXAlB3ICPlkVnvvJMMioAE0PzjsDdNlXV+sqF8gKGo+HpHIa8xRTgwJsLtMJ
TRkpp8Yv2oFuF4aTUQtJY1IGX0YYJPlNGcbuwY1tRF9kEeb9AT+dtD9ASVBzNEqkZ0FTq3IYIHqk
IEST1eX/oCtgk4Sidrpzl2wkG4sGDabRDhUWuECrrL1Lc0sIPbKvzSwmSlWklE8p4QLI2zFKFL+w
NJZlEH2WI1RYNzXS9W7hHmeVEvtOp/n1ewfBy6JdBPttqWWt3ruhFZZLJ9K6qpS2j0LRk+85Jh0n
tRhQN56s6YT8/F7gskG+WaxI6baRVVq8NavIJRakVpbV2tcZ3S40jszGRKXKrGaLDilKHb5ttNG/
kZuX0xF20Zx9GtG9+m2ZQ/lNj9s5f3RT1Pp3PszrW+j2V63Wgp/JllFwYtayIjqUGBceK7vRj5O6
6723seywJwiyNQPiLhj52zDDsQuO+6ibV43HKwDwrz70VhUX+FxK7yQ5vm+FgUjY316zZLZLaLWU
3WDbrZYd2p5I+mIwrgOX+Tm01eaA+AG0jXFPbnZjKZd6Ac3Hl3BibamZCBvXmhRnnh7I+qERVvok
1Fh9bHor/n5/Uq+igUUc78XDcIG1uWuOGS3GpB70yLvWuvIkWdYHbew+e12CFKA0or2namu4pdIG
iZYZvqIbaKVZ2driE02WZx9lLMxAYqMYeGloBGYh94w6X60k0wMnD/WTUBgo2+qbYQkRW6EqweyF
TvElHESIBbiCGWpdSmVPoOJVmLMMRiYNugycLyXT221p9oCBckKCq5UlSXgpgTdZQV7qxbHR7a4P
5NxMkT9gwxBxd8f5+66X5Y7m29YCLzRaIAxEIOTzt79B6nRJMEB1ri7d9LfRbDr5eeg0vSHjyMvH
mov98/0d9LrTx7ShANJTRQEaevvyk/4IKE3elAK8kXeNM9fuLo3W5fJg0NrDpSwKG+1g9GnbBL3X
l8aB9pRnB7M7iBaFyyz6UifxCNqi7rIOzn0u9ipwr4I+fh3QXyAkqHvxZVY7QHElb6GCU2wDmvGz
jr/Bv85g/LV87TIKcR8FVxCgiNrcroGnw19DYxtD2LKZftQFfu9OOIM4iJAy+nJ/wbdmRNiOQA+P
31Icuh2rMjzaJnh4XpFBmY5Ey/1jUif64f4oWyeH88lltyDWSZBvRyHULAoyJzZzOmZBhtfJmWpv
7YceFd77Q22dGyC1VJgB7C34tduh7LHDjREnxGunlWrkO9ZgfK8JIj72fRF+y8FIxNjZRC1xdDiB
J7Rp4sw7ucHWueENX+h/UPuhtN7+Bg3DIkyQZvc6g1Zc/EKpbcEK64aUsnKpqFfcSvfmvczrJml0
0HdFDA1WCOoTtI5ux5zxnyBP0O0ryY57KMuiuRhIVV/vr+5LwrEeZgmZ2BLUgl/BRM1Wc5VUXazz
aJPVKXi4du7OQOHTTwUiA+KYQhFwD1rXdAJrIBsBTjyV8vaD6bgAemRiVU2A+rli/WgxvvnQh4ig
+1RHoyhQNSnmdx56OfG70Imr76KyhPIoexSzgtlzol+DaRYE/EopT4jlel2gWtg/maGCiVKPjRlm
Rp1m5Nd6rMKvgg7FL7fPsk/YZBvuAcmf2b3oJj4wwdg2ww/VmUG8YP3iYrSYJhUy273z130hHE6X
jii1BB0opbU6zP3kQWQuS++aFxrq8loeHwZc4B/qtNm7rpdttfo2S/wCxppLm3O2CprKfI5bW8Gr
eyb8DwCoeH5nxulBUwAAWXpBFofK2PH+jnhd/2OCwFUd+q8QFqx1vZ6yclZbiBteUfBRTrTISjIU
WnOfKtDGDwkBZRSU9BnfTkNjvZddVrxVqLG8F3aWXu3Bm6UveAd+eEjqxpf7P27jUFj8JC5rHi+L
q/T2UPBqWTKtqRXoil39EyqW/DhHU3O6P8rmuqMcAmBWp0W2lrJMjc4RSeN6V6VCUi5FP6iCnh6b
7RsHZkN/TZWu+qdJM1TB/8PAnHiMUNC65aq5nV5YeSFKPUN4HTzhHeTkhcFsp+VxTCv1QUw5oBC9
jL7dH/Sl6rfeZviHU/gA27bg029HrYU3u2GZh1dzIbH6wgJfdYhFiq9N6agd7OqsFv+mcoxZ7Mz5
X2PF5iPIilFD7Fca00XQUPwRhibPc2km0YcJgnC9szQbz4BF/YyoF9Ia9dLVWcBVeM7wofGIeq3+
ym9OAiXNi0ve9jVCXFr+pvWK/tj1o36qc0vf6epsDU8Sx5tHoZZ3aBW9zZqd5lqTEJq6bvuVxNN4
bxmVyrZwEDnUuvLQaHnnk2+PweSoe2jyjfeW3AJizYIXgoK+Hr7NcL4eiFTLpG1+THrqAFlIZ4oB
oxGNh/sbYuOQUS0Cpk9VetGyWS21E02T0kZE/TrYWvq1wvptT2r/v/ujbLypBPPAn8nSAA+sW3Jl
rOWqolTuNcqkfUGKS/sSz0Kc1NBU1EA0f81q40CjiQ0Da4lDub1vd3lmiLYe29i7jlkZnjvkv9Oj
U/Rtcb4/r41PBXwFKXgQZAvZYbV6uCI6eAU2LnaD7XxCSz38qGNwfGxU4Cz3h9q6qm/GWp1cqSMC
EqbERuBN1cKfvSJ66vMe7CIN1+h9SYn/B+YdSvXJC+fhZ6ebKOVSphbPep6YWJd5JlV3p0zqh9Sp
k2HnzL6uxrDmS56xRNiAKNauLGgQO21Vq+51MsP+PMbgsBLIyL5TefWl4DQHED8Mn6sD5Y94ombW
l3m2s503P4jDD6C5AsJ5jXHmXZaZUnfE+Kj3vzVtBVJaW4UP6OrueflsDUVhFxgnkklw2Zd//yPZ
KXvZzlbBHqtMEf3uxNAfMTIXXx27+nz/02+cUYii6IsshHlkhJZ//2MkzaKwl4Dlu3ZWZx6LMKqe
ZBc7OyrAG2eUA8rnQ/eT1HSds0qX3p/VEvciUCW/qrwJlxG7jw8JSx0FmdfbP+9Pa+OaJc7hkl8U
TRdw6O20RFoIJ1JL91p1wKb9xTPwR0drev4ea4Xn+Gblxc+yzfunKYeNHAzIq+7t2q3fAHwKUjue
XVwWq9+AqjJOpOXoXNEEHX8YtZlPvjsYZeqHhP+xD5+vlLQp2vYRtIJ8mF0st3ZO9nJJrJ5kXjn4
E3xf6hJrH4RZhrS0etW6ejF12Kh3DV+zxuyYajHsqDoXH+deKoHVhdXOQ/eaK0SbjAYhZUvSHUKC
1Z3iYP3mjFFjX12nduTRnDrz1OB/6fr6oBvDG5Qva6rLgH7O42iV32LhhJ9Tz5Hv5i4L9w7vstjr
hQDWSepMaoLU3+o2DUmv4jwPratetB12gHwaf4SCcbAT2ztpdVsf3aKVz/e34cbpgtS44L5Q2OAp
XG0BUkHg+k1hX4ve/tFIAntYEfFOMWbjsgCsygNhc4IX8ajbvU5KmatFx9REgplZoU4Nmt5zP//E
xNhujvdntDkYHTY0kMDhEODfDham0eJVPlOLTovqWqLf8rCYfx68bjQv94faWjxuwJcuPdim9QZq
1cIOc3uyrlRwgDYUtTjNqpXtnJDNfQqQefEMJDJ61Wya1MIYwzm1rtKcmuzoqmVBpFrk6RNVpVQE
jdTSN31SpVlAryB+h0Ay4i7lNOJ2W6oFMs33p721wgTQ3F6URGCGrc6N51Rdl88ZO1Wv4seBolLl
jzAAs4M6uGZ/uD/a1iIv5CAYhg6x05obQXnSnKTb2VeF3D4QNLUWj9d8JxHanBOVX7IgkFMQ9W93
jYk/0FBWjEL7FtqgYY1BZjbzCehK/1+WDxFmINUgtKCr3Q6FtGFt1SVDwUzI/Bw3oquXTt4hjFpt
Z6ittUNhAd7TAt8214TpOGkVWeu2fVUdpXgYGA/M5bRnbLoR/Cyae0B+iXs4cWt9DY8yiQslnCOX
FN4vgU1yGIRSiNGX9oz+sQZo9RfRkY3QUSFzjJirMjsY5khB6/5mef2M80uWqwx0PPzXtRN9F9FH
dxPNujogkN4OWYba0ijsaMAA2Cne6LPQ93KIrSG5sE3UdUCcUF+9/Zw22NkkIji86nDmLjCoFu0b
yF+nCCvKh8no9yq5r7cqpB0oAHzUpTSzJs1RNx8Kw02cK1SG4ZAWbYR2cGQdyxZs4/3l3ByKFQM3
ie0fT+Tt3IxJNcBqWvY1x/gSFreKdygSpqemS9WdFuLrWIRZoQNGHE2xFT+G26GIveh4Y+x5NerW
OarhNJxmMTxryWQes9ShHBq7IfpZDeYJc7oL/9vawws5EDO0xZuXw3I7vpoaSgwOyblOeAqBjIja
T3hdaY/qEOIB2GjjWRpt1fsZnkmJb5Tx+A6Bnvrzf1hwAiHwEguEfv0rBkh7qWVGzlXttOKkQ/MI
QCHnF00HOHB/qI2UCsrDYklDmXfZUKtrHEk314F9bl+BfyOoigqY/k+exjPpiqt8zoFSnBWr8D61
7WRfp6nEyryHMPpG5ur42LpGc+6TIX1y+mz6ff+n0StitW+DoQWuu6gUoL4AlGm18QpFV+WA7wxK
D7HyXKMzEaKnmaCuaMvWyCHU92oWiHIYhgBLVlX6Wdd1b5rQUKmLlyi9HecIEDbKslhrXXuw1896
h8CKnxJnpr4ZqUNzaNWxnw/hYFRoRDeq9zwbrYStvxCWD7mTRdgBmbr4ZkaDMn0by0bPgtosre+D
mpk8EEqS4ZknaxuZsBA5SkBKMsW/rgBeJVtRNz78yzA5gNlIlGOmeyJ84K+E8rE2uS38JIy09hDX
9HczJJdG931IxW9+6hrHTY7KUNTueWry+ENbq7P5o9WMyUBhXEewThOpFi1O9Rb8wFhgv3nIaw+1
AxUUa3iuhIKhEjze9sHzumpRM1tkzN+lhdZPFwpJOnSvpJz+z9l5NdeNpGn6r3TUPXrgEmZjui+A
Y3joKUdJNwjKwSQ8MuF+/T7Q9O6IRwxxeqoiKopBgwMgMz/3GlLdrjK82DRVondu7qBpEhSmYR0J
5bPcjUYqvEMezla9a8qx1tD2vK656GY/U4fUtov2dvQsaF1AW7rivY/qgBEFSPjkV6DYu81j2m2h
oGKyhma6AxbovZvb5t06A7iIC085Om51scJ/cdD0i7yBLhv7bjHv5yoYyxum6OLtKkIQ+1kIhnmP
bTLGsVaYNpilocCXRky8hHvRjs36NM+r9SGB5+nu+6pt02vD8oc6osaQ+NVVTQXLLq/y/sgcpbvX
odusEfy0KoxKvPu2H0QQY28jTwxIlYQji5bEWANqsLQ19mrscxX7EIjzaNSiGOK6DYcHwwkq7LFL
g/zPUB3PIJbN4ryrW6/UaVSF3qSwpNRld1sledf/KNa+fvTM3APhItwluMqtIL1GzQUvkaJopUa+
wk4QSJBtjlS7ESAEYpbNcF1N9iAuFsOjOAO4X30I67LzwPTYgn1Ah+RxnLR32bb4Lx+HxSqA2lfp
cqlK0TdRm4tkPGJhaeFX7wXlR52DDEaWYnSzCBtN560WbfhJJ1nxdg47+yqlGDRinYmqvG4DppRR
39RGeAFfQt+U7gJedJKrX1ygWzgk8SBJ1g6qLOwpqpgBNzvMSXQbsVVN2LedHdzKDIYrs+AaZvnQ
pXWLdW1e3QYI7T8E4ej0kejdxNy5aZVN7J61dfeAbU0qwzQFsQRXxVpjG2yUQEmjGd9os3bltVmi
bgbieUke3apaK0QRg/wjJCS/jL1SrO9CEpQf49qZ6x6z+fmdXOdWHw0oCAopPGf7mwX2tQfZj96b
dFUbiMf0FdLPtahv27HsGkpQ4Xwrx241bpYp1G+nGpmdaAT2bu7LIO8kyK7F949JoPMyGiokQw8N
nYbvRum1C6Cn2Z2i0amcCo1HsbxBBqGr44zT3o6wD9bVKWzr/pgPVRjGChU4OCpLmJpwwmB3X805
gwK42GbOK9MKnM8aaqeJMsPBJVq2SRiZhtfJQzuUDoRyHLl4tYY4OFOmyTOtZL7S9qiLmBRwrgA2
t7QV/EZN78a8Dyg2Q3t4V/SNb+9o7XhebIkmP1EDlDpakfP+mA6pax9Fl867pBhbKOlAOLNYpYN5
kr0zj/uq7w0dy4Uu+2m2U8QhrTEp7hEk9z5Xts761wqwnxnIb4GCsdHG8KVnfB4o3CIgRkJTOCUy
DcenJqSL8TCJ0jJix3D87uCuHnqXPhKX9jVEVAW5ZzGWJdr0OK3DnOneb6NadChF5RLMtffACVYP
7bWQrpD3NIWGfN9V/Plo7OeGje/L7geo/KD5vtSeSg+dBeniWpl1YV93Icifd4ITLo20mKfgkkWa
AnBdzGb9lJXhUMfe4KIyaohwwTENOkHxxLSym3ajs2jnaPhOZV2owFJOHLaJ58a4Q+jkh4+TYjVG
9ox0ZwzcKS1uhnHq0bZGUWXejTiOULe4jX4qvayQBzV5oI6zChnTODVEtsR1oCu1g+TG4HpAl325
ywp7ZLprhAPrtS+6S73kU8KBWAdzhAkMcqcoBNr3Qd4wZu+HDgE2KRerim0nH2hSwOgJAKrO45de
NKMX53ams53ZaX6zz5Ps3rebTl/KvLOSCzAQpr3HqBSq0ZCG0/BBaqeyvZ3PBNV/WqfeSg+1O/jJ
vnXgIu3nIF8wFoL2sZaPAAoDLN2K3KqvpkIszaEv6R19mZpqNmMYWd4Y17PtNvu81mgmNkhG9w9m
2RolItXr8rnvRO3uICeWbxUeJsYXjJ2b27SRjrlDCKYW02lYB6tVkfZS070pl06bcec68/VG5wX/
Nyrxxde2SO4tb0iHA3qo3aPwulHu0KUH7mypDBAvYiC2GSEeilw8GlXmeMR8DGzHEg7pe4Xaqohq
e56vqw6BgaPXsn7eIBpRPTEI97vInSaZReiIWR+XxDaGOwjGsxX1Vq2ca9AAzq0YvXVCQdEtvmnh
pe2HLC3L5cg8crpWAXI89yvZVbbPU2EXUTHKZWDU5c2XWJ2NyWFam/EDumF2SGJiTG+sRIgr05TG
h3DhX9Tul4VqLferWC9Z8qmhASgis0/kuJvUsqLiE1o102ad+9kaQ1VsniqAPmnsuq1z39MIH688
dN/Qv124x8iptLPErdNhr5iRib73p1o9qSHQ9i6sCubbJhBTfSWTvnKOZFWOvshHXX/3Lb+ddrWq
5Zcq1LKLZCh6J2rpWR5W5eVPORDIz5VvGSLyzBJZydSYwvf5kOHH5TG11FE66vnBaA26BkTWfIgI
XZBgdefl1sGFixAeUMXFncygub+bkwQkTjb6Ft3AvKpPqmAadyGdqk34kG5+U/RL8k1NgdXtLKud
3+t08bIdvfjg3kNTtR53Xj87/sNsJZUbO3mixQHoFRS73m1JmaxWW+ajMyA2eypLL22uelh8iRH3
nvKXnYPUB8DwTAAOrtsNQt+7PsF+GrIwQcZpEvQItOMYb3y3rfwrMir1vlKgQZ6CRZZFtAyE7xur
Lyzvw1ws8oK2BhSwvMkGSEddOU/qapapk9z5dp73N4Vo/SZGkDi8Eh5J5T41wuWmDc35y1iszHFQ
iClGaEid+9BmUpn3qx/iHDX2CIlxlJbuV4sRuYzRWAjnSycY3PEIXGW4nmkZe1Fp1sByG7J80l0Y
M+o+B4Z6UsnY4Xq7QmyMEscaAUv3Rf044ccLSc/V60QEY750r4lmt0aTgCMbk1aOe83UIWXRVYtA
EjVv3rRNbUGhWnhinVi7t0Mnm+mDlemk3KecL3cEy8KHommYn7026O4co1Bu5AyDaaFH0iiUGBhd
LBG+CKsfBUr59z46oS4cVdfX11aLMtQDrHP1ce0N9oeTBv1N77G2DxkBAX5DL4PY9OCWxvhIdEvs
OXgo7mrBRnrExFAuh9QBgX3VrFaOjVg6581jZgzKOrqoqrzNNFSDA+82CG8pCxcde5k33rVJk84x
MPZpumkXH/T0YFe+2jl5v0rkjVDFjcp8GarI7cysJJSTnBxKaXvpoa1pvBDjLF3uHRsrFUpXqzmI
CqPKOE9HAMujtMVX7c7Kimptl1iH0O+LGPaweBfMHyN/KZs3M7DIL5ah8+++3zv3ZYU6OhT8uviW
D/30zZS+V+zaMR18qI0QtXZUVO5b5qoFzAZrNSF2sv4eichDtQt1s3wKrS55O3rzcNXM9fKD5GYG
W1Qu+v1Ih5Zzop6VinC47R4ney3LS6M01v4ABqV+7ztD+6lNrPwt48AMvzRZtnvUoC38lPIx+Cwk
wz5czOtc7mpE5354AVPky8TMxuZk6brJdtOYmXdNYMjuhDlAfrvqYPJi/IPTJFJj6GUxLZfsPZYN
rU/7ilUdF6ZftScFY6HYgY7ylmvVeOIxAy+a4C2kfTPC/mH+MQVMzZFdxOIwIPe86TFdd0loBer0
pSfSa7esWxnBxMxw+FhUT+k5cJ4J6a+MCynieGUg2h+qeahBwaiUEsmoi/zr2iaru6f9hBWdq9zh
85g2Vvs4A+j+APZkMqDPNgjJ1SLjpMWYz/BPemmzU5BmScO54YSfp3Fpv7qYoFEacXaYn5Zx7sQh
6RMLq59sMd296tr61var/pODCixRfrLVjTZ6+yOdZ7XGAnDfHDnjVrs2Nn/v2DZL7u26YQYTGaly
bYNLH30PBz7zMPaR7MscKSO0T7HD8Jr6YVrTWTAerUodJ4OZnGg6+B892oIyZhiTvAtqdM/jYOmG
/p5mg018KfMWpYmwCJvdYhjr19ofTRE1Go+uXQ+lky6j7y3O5azsoNihL7NY+9koZ/NoA1e6GCzl
i53RFGN2Xdr++qYfm849AspljYOJnT9QUTsq1sr2dZwFIZUi/A5asxJ9hg2nKrA8JWFob7HjXJcL
tCcJvzJN1vcqzbjLECoIFIZ8smLXm5ASnhenMjJ0JJLV+1YrRB4e/9wgeaEvB+ydyfvWLsMB7qx1
04T1bIl1dU4iadTemmryqolIG6Ll8kqb6IVLBaTWSMVgz0bH8Wx2s0lq5Uk5OKh9ioQMc9LlUWJL
uuylht71Sv9267KdpfM4owL5NqE1oFK0NVt/GfaiQ4mRhhHYp3UEcsT28W5W5YpXJn/bZz6/CjqF
BEcQqliZnHXgC9cUXdmlJmx0M7/pBcVoblfetVgggYym2caLU1r/9qTt55zxJ6aL9vS5OjryP4nv
5qZ5YkBWXQ1uJ09NqP1XOv4v3RqTKFB0m70sNObnDzAAb2i7WO6csKUK7mx6wuSZarjH791913Wh
mURLxoL6X1w2gCENSxt5b8b1zy+r0krla67Nk+W05oORF1BjS5EfRvJAN7ZkjS5ZExZj98p1X+gT
brqTSLpZ6KVzMj+/7jhu0MRMWqfKr9yTNAo97ZQp4X44C13jKDWT9GrAU+O60L7VvdKzfmlvMLzG
04jpHwyMs3WE1I9ZktpZp7AMt3Ilze9FU1RR6xWvCcu9cCnk+NAGw2eGycY5Xo7MpCoNRVKC88e0
S2eZxH6SDBeLav9tuUagcdh5b3rYltiar8+faeOYaZNN6H/XgyP2CQY1h5Qu0sOfj7AXxiabDC1z
Tbq/Gwbi7Cqq0qZuJnGqUBikdSp0+2EmOL91kqk/eOg3f/3zBV96gpvE4Aarg4F5LtM0un1TTWUI
bYUCa2+Nyr6eah8Z1lK+pjf/wqrEQQU4K0xnoHzn4rfziMqDDXGTGNxY3X7Fi2OftEtSX6jEGI5o
GAf4RaqpJklsrew1M7PfHy3cahCE24wWCoR7tiwrOdAobxpoMyp1D76ZJ1d2CQPJDUdzx1xpufjz
k/390EZukwYbkxtAg0C5n7/K0kL/Ackk57RuhSLQiGFnj2n4SiB6YQzOZSBYQHliFgXG6vllLL8m
9eoK9wRKXBfRJIbhLqwLBHyVnOrvjBLqu2WoxVFmhmVFoVe03kbuthE1dYpPf77n318xkQhxGZN/
GdaY22r7JVAFK2boPpXeCQuw5jpMyMIN29aXtDf8BzoZBQqnoY4Ct5LHP1/5pbe76bjzABClYkTy
/Mqq7AbbHwjIQ28HD7OeLTKppTq4OqhvJysx/u0jljvd+Bz4fZH8+2d36mbojk5t55y2fcwhrho4
2U5+KJPmcxJW3kcSwYqWTD8e/nyjv29Y5J1AQIMSZiNB0Ht+o0YxwhaGbHjyynRFnE7o3WzLgNrd
XF651O9Rk0ttXGgWMRvmXMmVAk4WhUClHfjPuiurIb1RtJTv0s0DSDpAAEbP9/7tXAdhQIuxMakO
0eN8m47eMjR6LcyTcrvuFOrkq1jM14xLXlgtW9rGYQS/DZD7due/rNN2zJocVw3zNFvK6+JAT9UX
uNPqBluHsNsPQS5e4X2/8NowGHAJUrRdgdSdnT65pwdsJ531tEj62KbI8stZ1Dm2B0H1Sh63LfXn
eRx2FYzd0RrgnZF4PL85/EntsRHaOuEKtO7X3rO/bKJ/R2id7mWPvEcMxaVHyUJTyyBs/MqJ9MKz
3QTc2BMMjSmOzwJlnsnSL4nZpxF9xn0/jpQMXpEwIlyLWE/u/2JDYAMLJvon2wnM2vPbrSST4UqZ
62m0ezNuV9kcATuMJyHG8hU45AtkNhhspAAgGyxQxM525v+ybnrhTbXQnnnCpI6dbRr+8LQ5VXSR
NWX917DEQCpKC6eGVlyERhETz2cFhbu3brXqJLRf3xzxEp/D+t/OHPhoDK5N8nfk386XtEs662l7
EIgG5+JN7zjLF2ucC7mbgtb92lqUh6/s1BeOh01Vg3yaozCAJvr8YXQlRFfPlxCUQB+dRnOYd8vq
YFgqWn25mYPGGj75n0+/FwAJNmNLdhCSVCgvnoc7KM22O1IpnehN+Bv/pafvXvbB+gj1G2hNN/Ui
2Q1E3kObz+iUWaqqdrIe/Nesa17Y0RtEEOVkSGE+KeHz2zcU5BOr6gi8yyoPCd2Kk20OYm91w2tQ
ohcuBfxiKwE5jqGTn+3o2lcqr7bem9u1t0keqFtpKRRUasPe//n5bgv47OwIwDsC+uWWfMBYz2/K
GtTQDCjHnGyaPt3OSATNTtFU1itn1EvX2coiniAqZJQpz69jz1mZV1jXnMRcNNfA/uvdMtrmK6vl
hXSEM5AYBmGCSHQeK8nPa0O0rnnyZtY/fJq+QIB0KQr7gNyx3UV5YNM2naXXpPBga/la3fmTK3X2
PIku/IN57kYbOTsMIWq4OvUWi2hGbh0NCDjDD5E1c2f6ymUbCXOZzAhQuv2GTR2iR9E57ldU68KP
odc6X005Tx8TPNNXVGqM6lZ3NGTiOdsEzid605+DrK/c26nIILh71dQiGGHp4U3YM6mJTI0Xw8lB
feHOISl8klkgPhkpemR7VDNWZJ8HX3/uRbFeOYNUBsp6cD927QKC4JWE6YWwQLwFzAyFhgHoOStf
FEEzSNbeycF2gRHLjHS6kdLhZ+gbwzjTF39eyed7hqgOQAuqMysAvaLzo7oAH2oN8AxO4+x1b0JY
msdy4Uur8edXbu03TcVNqx2WJs0giEEg0LZ7/yUsoNBVBYBkZg6lgt7ukFjDbWn4s327SvRu4rCf
1RUKDFgpGGmefTIdz2giMYbuHSd2cD2vjDcjWGVo/ymGHXZcTE3ffCzcZPFvO2DCcQ9e+Qn/qTD/
1osyvDYnNWCiGnSZ5wFkmARyi6Ow5A6VDZHdDdksmI/0rW7iecFhLE5LL0lhnfvmp3UJV2wO0ThV
h7k00XG1266fd8bglUNsbFynCLc1KNfm2nfphZ7N+VEYdgaStvK4QVUFQbrLiqmt76dpGg5iVuNy
6yYVI/UBIdrwwp3C3Lnv7LSgi5SOEkEWAnV7AnKSp8eGSb13wUh2wbswAIb0/s8v/zw08UJQrAXz
yCnGYXYuRIP+S2mwR/QpD9rgNNbzQMcTI8nuesC5pzuAgrE/hk02p68xhX8LUFz6JwOEWhrcHFLS
z9cCBi+2axjeeHKCPpUYqrRYSWVTk342G+mPcYa/iXHpKfSvT5YyrA8BephLZODoZb5iXvbCU9iW
JLkgvQso/2cfxdcFSHnQYCf06vu4ADgUNXKwv4cusyuvrdrY9Yf0lZP9t4KUB4AJEUQ9cHQhYhjb
xvxlM8BqBILSNvo0gZ3j2k7q3CLRibS9YopTxYk3yadsSRrzpppTOIZd2ilvZxTtwHDWSovXNAzP
TwKyNaIZmrsbjxZWydkHyuq8yJHWXE5u3YR3qTaKU2BOzm7tBvnKSXAe1rgUD3tjK5AUbcH6+b2X
nBPk/9NKi0MXF66qoAUDtDj+eXW/dJWtTUt/jfONLOj5VSoZrolhj+ZpLXW1y1bZH62+fI2C8sJK
pqmG6j72QVtRf04xEghSTYHkxM6hRW4y6Ca6e8Gw9ztt7Wy5udnDvWny7io0Ou/WquvX1Nh/X8B8
Aq5PAwXdOjD+z2+0mQYGtO5invRUJhdgK/KLDmbuIfcT/ySdfokbL11fSRp+S/K3lwjJeEMvk9z6
59B6Z0SMr5wQL0RCg0GsnfjY1xqQnbODrmfzNLayc4HQgTuy7GVATdI1eQaFJ3Am4GD/NApH/Rh9
xFNe+Wg/2S6/phM/Pxojjk2VkRHQuUZZmYYIeGRqPZVWaV81xeRt0Mag++KvOOowvByrGSE7YIS7
YYPQMfsN1/pkjr2bxYCw0zoG/oN6FeLadR4N/lDZF70i74gNhW1o5KFH1seOohkfJ9nkPTrO4M1R
39qOtdN2N9x7lBlzbDKs+4QH8dCiAd6NwPlAmD1N7P27ucqKPkq2xCbqVVfVkZma0w8sN3K6Qcov
8kgoYGtRCfL+3kVx/5OpVVvs/7xJznO/7VHRg6JHw1uiEX5WFrpem+ShGtZTL6zk1hS1f10VKY4f
7irDbzXoix9YHev+4De99+7P137hDNxUPml1UochL3JegoeUTQPbZz3RhMibvb/Y4odMUa6IXFmR
fzBUT+66QhdlPFQASHdbCvFYqhmfCctV9Av//IHOWwI8DBvSEt2qLR1CYOf5RsL5CWW7TpknX4jJ
AOy3FCPKXZi2WQ4i15HKJEhFi8l+tVtcJye3NA3n6c8f4oVzmLMKtgrgauY953bhs2vUabL006lt
+oKOvbnsTUMmb0kD21dOyBcODro7aNDR3qRH9zNh+yUGuUOSkPev82kFK3jXKQnwueraeEpb87Lm
4N9Vsij/6yH/x9f5/6Tfm/v/2ofDP/+Tr7827dJjm6jOvvznTf6V8WfzQ/3n9mv//8ee/9I/79rv
9VvVf/+ubp7a85989ov8/X9df/eknp59sa9VrpYH/b1f3nwfdKl+XoRPuv3k//Sbf/v+86+8W9rv
//jra6Nrtf21NG/qv/71rdO3f/y1+fn8x69//l/fu32q+LVD/1R//X7+89+fBvWPv8K/MwcK4dm4
5GEenHK26fR9+44h/k73Ejo2I9tNaBUm119/q5teZf/4S1h/x5MEoVLiDufwz8KNrt/2Ldf6OyEJ
5hOzPISrafX+9f8+2LM39N9v7G+1ru4bOtrDP/56XpQwztl8t8i2YReafHXewpCdYNAPGA3uTTfL
i9kq1g+uFOElLuvDtZTafK1p8tsVaV7Y7ABm1Bu9/pxZaFbAoSmxOf3qvsYfUvjgVqfJMuNm7vv2
IHAefaUzdEZp4L5IxoJNL4xB9TarPitCm07kTWJKHc3eWoH1pzOdRAOUHBzb7ZVqMm39PfVzUuxL
mOofIZMbbgRT4Aew7/LL1NJPBIjuzI8hwmmvcaaf79Xt09HTIEvdMnbmeMFZzuQ02ktU6gCLQOhw
ADk8eLAP1sG7E1aD8OJK8xLUULO8RqE7C/RcmWKNNbRJ7nMu/pZe5Nrzi6ynEltGgR98A+PnmJbO
2lMbZUxt88bUVC+e3d/ptO2tqy7XYReXLgrTcQ9FVkagIfPyDXUXtfMve+hfS/XXpXmmyvHz00EA
hv5DzhqyO84D2IyF1OQ1ANSTDcQCHNu7713UOJpeEkP7rsr9C6M3gnonvH7xjjYKOz8aOrJmLCtj
+KyFyh8qXUvjJkN529gtnvGqLAfd8ufBBVrSZiy3iatDGeZY984mUKgWe2hT8jAKAZk1T5N+z90U
V1KW5oVv9t+aslj36GH3QDIn90tXFymq36Wv7vqgLq+xsRefPAVsLbLqEeLA7DtxsQDZinTQQ0Qm
vxAfndzosh16YNayG6h0n3QfLopCeSzjUC4yO3ZpiBbPHBhqvZ8WerEPBF/ry5o0HjwIOwH6FrW6
r+X9WqCiEtEed5yHIqxWe+/0ysnrqMKi1o7sHMsxVIlS7I8OpWWtxX3mTfl8TP16Y4Gn0h0oZvwg
FdGoPF+99XvRWpsBWfDFRy8auc68M4aTZjh9GIGN10c1thBREwUQGpwoAM4YREcTG6tq4FWB57Pv
lrGmSFmZDsPqgaoyRCVO3AVeZpBJOfCn+QntcDK+tQ7ZDF5mufn1kgvcKZxVyj0HDn9xbRd4AaM5
uqhxtZX90A8LLBhAk6ic+kN+Aw7C7W/qfGjMyDZn/mvMpZ3GhvToTYH8lRJYq8ujVM2adEcAjGBW
m5UmNvwFcIrHxTDNL6knkjwKwaJlu1RUmBeVba8BwaXdZQuDxz0oXGfLdyMtxStYPA4q//AcljvN
QL+IrKYrP4DHRdoqTMPgW7ms/gQqzMnijYwzx1W4+l/MpQeE7bcFdpApPPx7z1Wc0yvKT1cGAgE4
UBiZDQwXZ/YkgvWykLnMBdD/YtOUDtLAPXjYa5CfpqODb7yog93Q4Ky+6kmN+3lJ9cldjZRFaINr
ntRcr6DNdPawwkX/ljcTKDLAXFG/DrUHfcGyHug8IU+XFBL+ilWIcH6ncauCBeJsuNkqo1hKw7q7
F1ix9dhXqfrR4GgZLxJkV9/Ccm3mkzDGgI5PlU4PgXRzUvcZxERk9WG+URbB5XVwho6GVNalUwZP
YJRhN1NcyCeQP4b9tfWSHvqLLL5BgRZdZCB1BbrcARS9F7ru9uB09dWyeldTq9ZvVqnNqKPrcnRy
e/wqGru4MfvCfOcrs1pjGu2IvI9I116oqceIIxHVKWVm9Sh67ewclSAXm1vVrpkpJADNAppUI/e/
zPbCmw/SfTpAmI+k0YyHUGYVwl3C3bLtVsEnqFSSRUNQcJBPg/V1BSsKAC5P7EerzkB+A4WZnLiB
6HfRC6F1lBAoDpTa36ESFO+Mwg1/dEZHp1Dx+2EM07p6B3XWsfAG8PNLq5+NeJGBvwNe2+7FOrRv
C9dYyqhTdfEoG1PuYHOM6X5CBIRzhtdtRy2KQubeTEMRVcPAAbZOy3rpL1q8ZVYlvuTzUt/1sz3H
XtclqDDU/qnLVXPdNJ5nRC02mlctlKQyajrPGeNGyUId0GsSADO12x4WHDa+N0HY33T+vO61BQUp
rpskuwTSmTlR0Gj5oxkg162JI4sYy6wxBExmyPu5T4PwOPtQ7gaQrW9MSE+YDQbulUyHIp6Lwchu
kFrW4VXZGTK2xtIaMU+bvXiwzX7fTvkQwnMndJnmeidhYBDWlJo+to7PYk281LmxUQw5DLpL74Pa
yo+FlCYUjEQN+xFz2gcJ5WfHk3Eu/CFwEUxvxAeEnXDuzZd8s/xpjPUQ9jY45RzS+0F3RXBRZKkv
tzlffrnobjmaHYq8101auienxgqiyBobaokxDjEmMPotob/8gvuSc1NYjNSqCrT5Ax5wU7ZDD6Kn
TFnt7k0FaLS/MFatHxh+Z2YMfMO7ooMayKtR1dl+BKR2b9SAZoU50XELzJLDLBu6mFW8fnbSwdWI
4rgeArCIBUJ1bNzgQeqmMh4qVnp7yqdwDS+IyAbyW2yFajcNc3YAVQ/csZfu7eBDdAwnb9ozqZh2
hZcZNDWROjYGMVzOpbgfgwmmfPCuSaDVyHFZsFhTR1vax863vlbl+qY1w++wKd7A/d570v6ypOld
v07wcfL73FDuScAnuXOdnsZDCaAjcnTKoZpZb8vWu1GWmR8GZHrEXE6Xc9Xxf9KpYryWqCyTydpb
7Ob3GKLNB8hv3gEiXnExwiHeQWQGlVGt/o4OdPEdDHSGyU3aHVmD/l7CxfuCRPV8NXIJn/DTePs+
4Dm6MFo/NEUP+wxzyIsMq47hYPaBBxzUUXV+2YtFL3Txw/ZKF9YIoh92CVp1toZaKPVT0a0Ha8Z6
5carJDg0y8hMDECnHrUsHmiSPhli1nhhJYHxts3T9MD5nKWnvPAcci2nKsUF/AMzuKEZJYJ9CC7x
XWNyqMKytHjC1HbTSin/pu6cFYocSKmIRdjGaFfidFDVA+SmWYnrEYrpgfbRPBzJNaatKy/w/Mqn
+VZORThFQain/tpZ2nmfj+baglg3i3EXdmM37E3LHS8soDy3ndeRvy+O2/px00BPjJfZX8zIVOv6
pkh45hyDwgH2mlXiU6f9LNzbFaT+jWhnRUWZ2uMBoXbvPXu2uy4WOiUxdEb6Av0I+AmTvvZ+5QA6
wL5eUCUf0vJbkMJ84hn5+6XHEXfntIuAatbkxTuf5D6MsPEcXBCalYfb0mS4D76RJ3FZhPJHa6XG
+063ud6DBK9PQwZtcL+68F+l7w9xmEr7/Uwz5WOGQJS+7FBnwmMFXF2DNomTEDnGZTpmZtNduDXd
innDMdVwNu+wpK2zC6JJeRcY4fxJ21X7BhH2/nKpzOBh5Ns3YAEex6AYLn3p2jcNIpYf7GWCbZLZ
yvpMp0tcIakcwoQqrR/F4PjvU90PeySa9FeerPikrMS84sWxYri9pMc6wjZgb0DffIR2C63Ym1dn
vxi63C11/2VGx3W/UszF0tHtxWBLDE5lW8079j5ZQOkaznSh09L63Er4H0Evw0ura6C8BSOfU05O
XR+ky8Cul00drwwKeN/zfOlV+I7obmKq3jbjPpna/BHhCitaWy/A1SXtrNhvZ96kDp0FzrMA6T9b
croePecqT4vxskp6LwIBzX/Myf+ymFAPYSd5e5pRp8QpUnhRKywOzq7ptrGcq2kjHCBxOa147jnj
aZpnxMSMNrifhLLeyUzUV5WyulvIEMv90lYuTrZlHR7k1NQbUJEC05xPcHflZ2rTLB7Q1ngIiRrH
wAyMZA9GdL3LcG6DS14wQRcYxxLRRPettt3kuoKHcvV/qTuv5bjNdkvfimtO5mSgQg6nSB3JbgaR
Ek9QJCUi5/ABuPp5IHlvW64/bFfNwT9ll2RZga1u4MMb1noWDsb+M2NTZZ8tenssnSG5UVlqXFs5
P7HjuVhrVJ0bvK+qTwdwjC3pUGVd/sWMavFqRGP9eaTY2WHuuZPzdEcVB5yf5NEdsLfWta0Jft9o
9F4DEsdN0HiH0AXGm1UqyZSBW8wDrRBhXZRGWBAcApVUomNsy+ZRQ2fn1bZW7JZqaTzVJqE1TXNl
J5bmbBWNEjjxMN46uVV5zEuTk2oVIOxb23ZxjvcXLc+jgzBHYoZGsZyWvhmOzSSkR0ouxe9YHJ4m
keA2cvi4+dzbLvPbJLH8BRf80wKDe2drzXoSzL/9ajTekiYpqUPGNhAOaQtlnk67PNK+t2gtnXDM
1zJIIz06tdLKni0huK5KFvUilUv9qCR9dVNW2GZ4QqVWMJPHcWwWiTDaMRehjb/8tDSIrmbcmvvc
gmXWSONyInSqf2QT8IGlt/9WCif3MQZDoEnU2HatFDtASt7JromzYldgLKPeJ5rKJ5jrXCblN9Yx
UUjxXZ10cyVIQcUdOmit9pJr0eLFeMY5d/r+1poNiYDNGvy3bG4Zyox6zYrKI9oyEiYz4yNO812v
5+vdaA/qI467bD+3UxUWok0oQarWuRmzfsVe061en7VcB1qXhTLnLkEosf3dwsLojijdQQFG6gFE
knTDpi3fLb1uf3b0iOZpYOV5kopmDJKpeLLXmDPXMEo3KqoNCqZ2z0o9+NIQZcehdlh8Cc2kt1Im
Hv1FK5d0LgIbfDcZW1UsB2k7r+eoMZVQDPEDn8nsJlqq+RG5k+HoiCc7MipvWebiMGPC73VlDTSJ
h7RSVwsuHGuXLGkVaOnAVq1tuEQms158WVU4XsplCitBPHKe08coPFse0zTV9hKl1IGkJd7MqtLe
C1Muw3IU99rQGAvPAid5llPpWsTpGkqq/Z1gEVSbI0YOm0fLwUnTndOMC/Ca4XbBw3biLKB3E1L5
QL227nN9KLwEXARNW3pWRwPzU1XqNqN9xxoDp93skVJdsELg8R5ze++ZfUUhxfHX0hLJDhal9oyi
07lpFwQBQPRN16jWMbTEyDmSO2+9Yz+oU6N4zQZ4aRpl9BSlqENTXfYSN5BbCV07z7mdfauKQjwL
NseFO+OEOtiiQ46+VtcCjGfpCSu3HqKlacJpAMuIlkGmqMEesMfS8SU1kjXsdY0Y+dQYl833Djd9
agpvZe85suE0Z90tx3Go3XyY+AjbNSE+xKJr0ltaBNfGJkiOU/UWDfVzgUfoGwkR2YnfWF6sfkzM
Q9SOxo0eN1mFcanTv8RjrR/NqZ5uJTQKr7mkdFehNHO/BQW2ewR4r3ojQysgyKW5mcCLvxa63FzN
TM7IU5f0m06ttKveY3mUa9oLoaTyHQ2lcYzsvNo1UACOLMCaktizRDmQ6DoeJQLtbwCCzXd1UnS3
EEf5YQmPYBwl7WEoZ4nZhi5eCEhW3koxlKgohrHbGZVAvZL3+bJ34CaTi8bI64B8qecbOoFea0XQ
UtZ9Buomf4skfQ2c0V6+kQPd7zDZzWFn1QLHIVzOU4nJ2TOksdnNBU1Q4EQ5WeAbPnrw0Ts7CU+1
OSUjvC+1z8iIBJzDmjyLdh2c53otFCz0rHy/T1I/4iGK2vaub4rsSVv5Sn7WTONdBE3iOHcWk9A8
796jdnb2OYLXL3Ut6mNcGd+ktKiOOv5gTyLI8pGy/aGYjPTcZnS0rqmtdwIJ8nPCki5Imnncy7Kc
vOW6nX9vGkLpEtWkzOqGXV3I/ZHMdOc8EKbkLUPePNpTa9/JVlcFGRfN3slkTHoZdva5YTleYXva
odeQ7lVRYfxrEh+P2N1Yq8p70c8x/sNa3OST+ArhtNB4YMkD4OlZat7Yv0zyjhOp82rCUjCb1/jM
XTmdo305Ss2XuUOrIepcOsWYcdEEJcoGg4hvNr2KbxYSasI0y8yjBqtMc2cCBRv8dFD4Iht02TrM
I05PTbf3w4Lt9r4BOpbvJ80ZpHDt5nnXqIv53WKBGbTkiN8QjPNQatFcvyfDrE9YHFWjUu7i0poW
xjp9dZnywogCJCRYteZOVo7K2LVU5+OqkpjFwaIHMWH1yROQfFO4itnIb4rTmEsYFWJ8cSi88nDq
WmIvhlHiKrRW9WQykb6bMIvJrr2UDM8WXSdSyo0bbDqbjTLL073WWXESMsKjOi6XwrRPBmwY4ald
DtnbqSJnOFRgTtRzQ3jMENZSNKmu0uLgxuSmSH422HRZ8MjjHU++JXVrGBRXjtMqf20HkTLnzs00
c7eL1vgiElqh2ySfCvODEVwOx9BapmGhf8UhlBiuVGBTDDGX0vLlZtcoF90sIo2DZeqzMKNq+TZh
kH9kEUojAgLiHkXQHJ0sAuqfhrIrnuie2oLSrtRf1i43R9Knia2/RfSpprvUICyaDZx+C2WhoD3P
VCPx2zlJ2U/Rtd7E9TL3eD9obJhcRP21U6OoOlrqOLRuDWLJl/SqPFf49xdyCpOt3KyLudpVdgJ1
Q5riO2zVVuFyJMBO75N0bjx4TMWHMzJ0xZyNMeMz+RtDQcRxx5meKGqBI1htGB1i/hsQP6PoYSMo
6Vp9S85SVfB5diZzeCaT+V5rTVYInary6wkG4nMFzMECZe3b+TqtE7c3eYr6dI/OZVAvc9/zyyEZ
JZWXM8t7jBouz1CZZCjhjehFF+QrGk1vjRMduAxe98jFPUgxMZBRzi+JSCOqoeBkXqZK842Z9RZU
HMUan9l4iP2UJ4Vxb9YSrJrIkFpPMyITXkrCbfVgVJp9Q1We3EAzpkrURpbTfp2ye/J6Lghyqag+
LS+Lc1IMrFHPVlex80R2C5ExRp+csorcVcnX0S/mIW28gQrMdzA1WnerlupkHNsRnnVtSjWGGo0m
rjG7Vt6ZqgWeZK45YItskHuOFbYRLs+W+TFLkJSy8TWR8JnTwgNk0lNgUmslosGPVHAUOKibb/DG
0baONNxfRQc1ote06hvslvHJVIXDELzpLzp27R59Mctm11jnyM2gIIrdqEWwfwwTIdohgcUIT7Xr
GNQmnV5DW8Ekcu7bQnETyqorOufFINa4Kp406vdntHnrrVNbTumRj+RoPFBr4zP7fBnClDMj+6dY
hkzRCigBjMp5Ss+Vbbp2Y03lczpUEQV9ieD2Y3IQTfhKAgxrj4uZkp8BdAUyTeeRdI553u5AFyQN
OsxomUNeufY6TY4xuBp5vlzxi5EG42xx9SEqEsduXtMv6lp3j3asDbdKl8c75gxcMjKiWdsfqB/j
/QDAPD+tC3gdr27i1PZhIZeFn+olt3K2luQRQ8egsJIkRb0arVVqJygTBZYZlvnFgaAmwrmlqbV4
cEfxHPnwYKTF2xC0p7nqmdXbi8TBNuQEoRfLYBzHdNDKo2xSJQb0alzcIqPe901jlF9SYys7U5iT
D/qQVJqX1CN3hUzjzj1HdMJhAVqiuaKwKCmWiLeyThPijGnBzaBPzJ5yNZq7cr92ZX7b24OjXkBd
yyoDCYXSCr1mWXiSpfNX6LgrN3WXRBuo/rjeZezO3+c8U81Ap827RTGhan4zsea0e6VG/zp29Utv
CA0tljCV2o36oXhgnmu/puzOXxa1TeZd1mjFk0rR2XCz5trTKjMLgNc8ywzXCVlkujhPF5vbL6Ml
sOZnZcl74fcOw5WDnIqKxrqXeIVWqeZmgMZmMFyCfnAGqlos3+pdZbxBbSkP5dByg47xwEeXACNK
dpYwmsJNJ8puvqJTSr6mRxWT7kVrwtyuqV6zVirPLDGXxnd0Xb/VnZa/Gh4PeSeGTmLBGUlmgKKK
CNq0bTAi02JEw0FW1V7sKqXW5p1srAVPDCAwoz9Vk14EtSiW3isn8icCBJFCAO+AjxuMpdpeKsfh
zOMhPPrMOeYopMEpqzOyO3Hu9RXbNWola/1i6mX9DgPJ6H0e4+pyAtmcz3d9UsWUp9CrWm/p10UQ
8la3n8VgNbXXljWLjkXK7On+xxprKYlcOchrqpPSzBbsre6FcztlNpDxfiawle5djVnbOk38kGeT
qu4nSTEDk5vNIlBodJ5yHSgj/ag93DspcxPCsEUFGcaJv/eOmnpaHVPT1SlB5MnEuMhdB3t4MpCA
z343dhpUN7BjzLlbHnVu1eriHLWq04QNxvydIdkM+Qem/NV+6lWeDAkWpZpAu+ocKWoVnXIbY9S3
0SJs95o5Qxvfgvfg5jXKeR3OZHq03IEMStRTn+OX39cEMnVb/0wAiAElbvVb8hJBZHVl99HVUjyw
P5PyJxgq8nISc65GX9XVXFsHIFBUHLRe6YZXmWDH9UmNturAVoRlB0Y+OVZgM6NoH/QoW0DFKXnQ
KIMDY6K2E91nApT6lYmK1p2ilmcGS5Q0OYAvTWkvRTOSJFxaPCne9DVJQX7MoivHK1P5rL8r21T9
vI5rbQV962hzKGOYNzy7NUbjMkqEAZZVnPr2JJ/ySlHvx7jKw47R4LNV5Ot7nMrRjbHWCu0vCBpk
KOuzDnOKCrvv7614rffNYhuuEZtscyCW7XPKpUurpmS4NorckK62EgcoFL6S2sijz1rWetA1c3hH
fBRz+TiptZOTpL2yyC6+A1GePnoQBOAiOH38FWDGfZo1mXMSY2mfzKY1O1/KhSByQcW9JJDxPFvy
nO77rAlQjw2pnyer9TLrTvS1B8L+WaL09a2BS8HKk9bPAOZ9L9PS1l1CL9SbacmGgzVV8iVBgWjt
E8QL6hGcr1K45Fp3pBBmw57DwNjTVpEyyKikfmuSxuQAH4VEcp6sVTyH2uR1I/6QIj4zAbCFc0IO
NB8N5BueqUjOcQGq4GIMtm4Tp1EDE6uB7c3lCqhanw1dYhESKYAokvUhSSVTZo9FZJ8bo1O5seE7
kN09pK/q0JMlbTn5hTuokXwL+0IGe7Mf34XmIOMHFqCw9Z6y84CJQ4WSy2XIXjqtHDem0w0np3Xy
oLbK5LIyb43dtOnZrRrxUrm6AioE4X9UgvQrkg+W2Rx2ykTHlpSynG08vUbzujJRvWRKcLkseq4H
1LXVUQyN1vuABRMwNiPWJy5lL5vS6LA4onBJqxi/mivxyGM7dmeV9CIU8AXLMSV6JqW04tljRBiV
LKWujWDNRPe8COXDTvXsthmnz/AIFh6FdR4sTLTO7E+XywzyZvYkvUvv4aQZvtXZY+0y9QSiFvXG
cQCTx+xcGh+TRbcBOIn6rKCxuDJM5cJfRVuFstHJ/myAu8mcOFUxNyB8AYlbODH1FVG5hYXyFWCG
JELLbMwaJpLcJm+l1ktHFm+ePXVNRwQI1MJkFf2AQEKC1WiLzET3Ti2Zz8aDDArkjJSkhlcu49Pk
PNX3Ku8Z62oa/as+EjzvNoaob9aocQ40yMUTGwe0ynAcGLIBNPWMyE6JnxOOc8qqsX6Z04mnmFiS
+rNobOs2XTP4LQ1WYuzPo5sxoH+uFEkw0R14pKZ1x8CCxOMU/ahgkEX0Z3EyiMy5XaqNShPLaucL
qfmArDjtDQBHhb9phLz/kwhl4aOGnbFKDnPREVBbwNuOP9tIO2q2OKqPWcpQqlez2Cts8e9c77+K
c9B22Jq6xcYiSUCyBz7hV+Fgx3kJqmjDEmbQ3lz4rMZpjcbpXZDlepXk0rpkQqWy/Nfil19VUj++
7Kb3Rfslb3Yn4y9fFoTgjDtlYKFdSfB8ygJ2sg9rhPVHX9o0B1Y12f/mayo/BM1/qGv5qo4NeVq1
LPY6MsrMvyhuuh42HAgW/A2Tvk0zCd1hDyVzeLlIiIYOsJEYH+doYImrUFOjhrCzPUt/Or4pN9ch
SBZTfluK3plooFKZ5tXq5+bZUAdDOuDxEQzbeqCdxhvrZmroxtCzjzIvlozlt41MxZAr6oMlU4Z3
yyF6PQRl5ig8mZ2q3BsFrJiMsYbktcWq3U5gsz7bdLnCI5G21O5QsirogOSxGfYJYZRjQH7CApNE
RBZkrsFgPZfRGLVvzgKn0kftm3OKctMxKgNq/uikIxvUNiPCV46WXGKrJJBNWuaEU0urzPtZywiq
z+kV3sQseNYls80MltIq1CSKS6+NdU33s1iC3cP8L+qZwWEW97tEhj8NfXHC/NNXC/ZlmZ5thkvA
6dm1zVHJzZa9Cf31M5rFtvIbo5a+lxWsIqjtMwhJNlbpV5PIRGNH/qU9BHqkLO+FPaeyJ3XzCAlt
mns5yKYZYUCbrKY/NEyi6SLrmSOA6ZjkgTQe20NRDk1ONwMe0XUskhwcVPS8ECBBBRIiIEOgpOol
95uGGCs/kdJqF5c9ijmgXVoZgGgd0b6LpGAsoOQOxze6GcNdCH05gpSVnbCdl/XQOIs8/xS3/i2d
6WONvqH8q3T0F8np/0yKuvtebyrO/q9/1H+gClXdov/+uQz14fUNQfJPPesmWv3xy3+qUJkPfsIT
SpbFZgcj1GOzsv8uQ91+ClCmTJo50PktrOa/ZaiK9ck0ZBxRpI0hEkWD979+63/KULefYr7ARBH2
AucFlsy/IUP9ob/+4+QhDhxckQ0MCsk4IlSeqb8es0rWmCzQbNVnfirtltxizkLlgC/9g0e224tH
s4l7L9PEex8rh8jKumC2ijuj7i4pfViQtP1NUU3qDdGfYSFp+o0xfP3xbv6ty+5fCpd/ufou0/eO
IdP331A4979hjPj2OqAq/v/gMuMT/1eX2W39W/la/e/+t+K1+vbn6+3H7/t5vWlom9nFANpnNLld
Vjy/fl5umv4Jo+CWrIVDDcnp9mT7XfSsKZ+wS+NSQh7MM++Hn/r3q42fIuXHJu6Ba81Gx/u3rjbr
h7v2j8ttyyfiWDUJAuDy3gIr/mIHKCYxSqpBDbcohNkxUUfyFTf1W92oeNXUIqwi5Cia+XmM7CNt
/9FaxxucpYWen0AZmSz/5K+svS0m82xrtfl7vGrhUsJy8+ChrH5tR6GSohBXXyTOaA8iIeTXBWEI
yTpduPb9uTJQAcY2vkC9fVUhj6n77MHJLn2+61iz0sg2DLxpX7366DR+1+8M+9jaV2IGB9eyblAs
Jsl5Ttxx1+pBqdGVBBFORsUVDEKJHMlc/C0BNNkCA4zEAC6Qdb8Zr05+l440GPdRRjJquCGMIx/N
o83+pEWsc9s5oaMfigeqZD/zi0sUf7SfNfm+vTG2UYfHtxpHfbGei7AIjWcp8hfy0V/sZdc8dIhI
c/cRgbBMEx97ffo9Ue6rh852H9vitpaeVGb+hr2ywvLQoGooNt1CbW7abIesZgcjoZfmXRSnXpMK
NyFA/lDMZNu1e3O8q6VdMoZISk5saphYsT+tXWXHXGGgWmWk8WV5l16kl+Vd/vG9/OP77dvkdfj4
+W3yqr4PH+r7f/0zfWSvxs7Y6e/Th/5u7EzHFVQqrrncTn0YLaGza/OzaoGHd3JXNcAyj5qrHYum
fAGdzpZW0G/XX1sV4hwmVFf9UrxSuk8IgPJH4Sf3eKZyaiN15ypefUjWYNNWMbCniI4ueekpRoja
i82EWV+IAp7Xi6l5mnrHn2XRmzFkSlHmXuxub0F2xucETVblmwqIqBTMwv860w44MOBZKHrrseV3
833+MLPOQInhOi/AgS8uZ6Zn26+1HiB2tF52ZbfPmnfVvhjwB5Ml0ORdPHqW5ZlzSC77cuXvCXsc
HHU++Pojk1P9cbkmb5EcOv21TE9WdZzVfXWKGKdRcOmejTDILO5j6T3uL6DTVELgwnjHb6+Tp3mm
fHoxquPVlMNM+sKlGuutD2DAU9gTqWKiOOEVAvGdpdiPE8stLckfp0Oe+0vtpfqpM9iZztdk3GvT
TgZDavmtFCB88mojtNyhvcH16kl27npNvDOiGy26ac7F5M6hfqyHs333YiBvdxQfGadz6YZjkgTQ
VhXNW9THXrr20+iVK3Vf52fyFZOQ+Ege09sbP/Tt4mh/UNX4tXQrXm8k12AqCXvWY6W2rmGa3JEa
OelefysHSe/37Be1M/q94lG6TEnAn6gugREHPUwwCPJA/wtEcuVHlD7biermC3q0s/D04XVGlNIj
a9NlbacajYuMxjXU0kezBqe+8rpU9q1V2jvJiVReT0nfYhsKTn/ssnM+nKt4dJv87FDPRSQJ8trQ
izRX+ZXggpRC7QnpIorC9iNnHBEvXlnMAbBxAtQYxSfN6JOb0NgcMBdVP2a9vK++pfUJ4Qw5O6wG
UwQQg4Pgcvux/e0SxgUvjU8UwuFB8dkG4rZWrBccp15ifYdj+zxkISq2ojks2ql0AkQprKMfE+UZ
tgZ/010lh3n1VMlPchE002m5tV9VJP49fZeFxnA9iuKkqaz27WBkAVeFY3GVl8dM9RCZTvF5vLGe
Beeh4tZ35Z0ju/y76PS8239Ul/Gmv/nxv/l/P3+GCQf/zVm1bgcaHvGf/6K/6b/XN+ns9YJe2FtP
K9OAhnMqZ8q7IoexBx/T+bXVb43NL/bGZc+kTJrfEOQS1XtrLAVXEnrnINb9FG0C+yJ3gKuK7RDq
7ZtSrT5bVauTvDg+xKQiMPalmzv02QCEGFyqKLkDjpEaJg3Wvc8lIqsAA0i+WIzux5TD2vzSs75h
4GE297yrlcK6lgsD9XjMe/NmuxFfmXGBuzoqaJ96cjtnh2IFYPtMQHXzBXNnWPgovCYUXxPCnlfz
nL2Nwmvz3tPbm6S+NeOnmmcismen2m/8TKinSbjeNgtOR89YvVn9UnW6T9vlxZPkRTOaQZt7BwGt
ra7BkqvXwbL5ceZK7WunOEF1NLhp04Fh3hw0uhM4gxFC3gwypDeFaD5io/AwCbho8Bhy1a4zCB9h
XqTkbzzNv2aFTr+EEki3EeAaOSNZ+VoOXRCNJFXoCwu6O7nWfBvKQMzWxh6JUNaVA7r1AKXMCXmJ
TwCAr0mFX9YdaMwPJDB2/5xL8LZNVHSpnISZc5UAAwWbucBdYw6KJb1LYYTj03eCOV0hsDq4g5R+
IsriUs4PSjyzNENDquqBXLU+JUfF3DEuXTGhW8l3ozS/GMp0m2fKeTaKi1XMzFjMb2qln2P9klSU
9ZT9/+8K1f/A3kbZOFf/vLc5p0MyvlYp78QfDc6P3/Oz4FTNTzbERUK6mNGwpt2amJ8FpypTcG6p
lyaRZHhzNivkf7nszE86LkkF0ifjCypP6t7fC05D+0RxaEHr4NP68cf9je7mR1zyn8pNeQMnMl5W
FdOUeQnKZtX9sxszMgqmbUbDXcSQzW8qRa9dEirUVwlZa+7XEM2eCwDjj8gXXhBrRB57DisnPBUp
SbCwQOz93BjKE1v4kvzxvuTG1WrJlgKQegMrt7SdnGsVZ0t/mmdFWqgXzfnpT2/5P3BkYUbjhf75
L4K+ZQtBs5Gb0CfiqP31L2L3FOiEeUAzF4SV79e4TUakHolOzYFtAlUD+tpvqdo5J+Qv7fe0IV/X
i1sU5F6KtrlwOyvVdAaOK3vRiZvkM5uU9GpGOgXsWo/FaaY7yPxhjod7mQUY1gjMlSnxS4udhy3g
bqzoSKjivWSB1kbbOlB7ooBkRpWJOCaZpa2LL9Eo5KMoCWbZAnQypI0dY7or0Z3lEzf0bLkO0Smd
l6xt17pxPRTvjZ0gVhQxOcN+QmRI5AlES6RdpgN80owNE25BFCvYU4TNTD1FT4poA1tai+5PoxfQ
8y0fJu3i5ppog8CWxXSpowif7Cbs40gwn+FDPs/WYN8RtMKzuOpLGVFyr5rCm7b8PNAiptLvTQdk
fQiDujszdV7so2FUUbNTenWl8OP5+Y2kr/bYro5xyjoEbYDqqu5QGFP3NaM51hF0xBpvktSyU7IT
wPxIZpx133Zj/BXH1HBljq6NYTGr6eQjSptugYmOCsScilpUZa9kBgoz6NhtymheXQmnEOv6SMku
ZTpptjs51fotGrqOPX8itI8271AqTZADHjHb8EgotET9HhNWhWEm79JgYPh8C9YyUy+guAnFwEmA
ZK3ANeIzsHZLwrXgl1kZQb54GNbHnFWluLfMGLVT2peLFkKm7i+IFx2MR2K1ErfWiOT0tTY1OMgN
RfHgWtuQCEvEtqHS6cZTVav2O/EViwk+fXLmg0kSJFIPXUbHzZ+hvlisLh0+tgQWi1N18wXblkA7
WclZ66/M2WAdcPZjRimyqTshf10/RDNzGTsRGh9QAE7dh1yCPOWLflxtV0cv+yqaMrEoqWXnKxIH
7AKFvqIsraa8jpATNSJGb2XoD+ow7TagZMV8blFV35oFDZxGguRKm5lQDMtL1Epemi7FgQuP1AbR
5cZO0resqyIFYU2SRSSebV3vBPlGNi1eq/R466ZheI4yxb5H57uKR03tsy9ZUVvwL+1ZvOjtRLJr
IknNjCy1Y95vVJWZHFDbIthw6oaJPKiL95HQKHbeSUUGWFPb9i5e7eKjMpbhprTy+tFUmYj2YzRx
H5Bv6GLjj09y1Ik3mPzm0SiRlexiu47cyra/UhXY/X4FgPK4DC2fMiFQ9Kx1M7wXjcwOwhlZBnNj
45A5qk3GU7uXG/agllUpb2BFJlLX+9b+4ozjxJg3mSlnnaYphes4k5Z6fTxbwdDnk0wISlLTXBgR
xeEo4akKcsary2Hpmm1AimSH00mRrA/s5Up2mHi/fTsx6w1LaA1K0BujTQxF19UAaji0yeWRVRLi
+7rtKYicuI+gphf9G8MErGJVjGJTK2Tk31PV5rtSZsNKLgOJY3R3MQMsHkXq4wDrRnUXU4zjFnKC
FHmwFrG4qrCWtzxSN9X6XODgU/X4rtaUHi4tXy/3wIEA1muMYSmCSe8oeTKJi8YHsDo855ypW5x0
iu4hicYZ0oWRWGYwpEgrTrDqy6BPZ+cY82MkRmaUP6eLkJbQJFgdmd3clgb20CK+J1ArmzyFHUTs
Kb1dVSdHXprWTQzkxKhJHXyPcwphwMM/OrK6gtpPMWoqqXKNI0WPw6Rkfu2C8ShRwuZNtqILn3Qr
HHKlTEP0LfEtnq52wL6rI5YZLbbS55JtYeHC7RKvqtolj7bW6yXpTTmV0ujocyBPxTSdTU7y8puZ
kjGScHOjFVmjQeWLaciJik511qOEchK7XWaWDDww9p1iodq03LY8v+Z2rlDgbxswTmT6fSJwUc3Z
Nl6+yOGsqlOzl2maB/XBSc3hJFAJf04gfxdc5H11B/3AvlhJrt6p0dx/IFkgbQbCUhfmOdAaCvht
OR718C9YdZDuxh2mcfsP0WACneTEZkUmkviSITEuPFjHlY6xUdFR82MbPdv441/JTMitoBoJaWPn
tLB+65pmWLx0sIbPyK4yKuF+NbjYJ8tY9hEAfDwA5Eu2oY2g76VN5AypcJfV4NCSPJ3pIoz8PTEM
QoFYHQHKbes+ymC2FvpjSozs6LISmOzjMC4akS3cH1dTQyVEU4G1ku5isdmDqgMjAUoZmoaYS8y3
gF8NXjGm6NknXPjMSdD4X0U3DI9zSV42gxkRXZeORFriU5NC9RQGYHbw9yve/9m4/18OcP8T62KL
jeQ/r4tv6068Lr8Uxdtv+H0Kq3xSHGeLjWSWypZpm7X+LIr1T8xemetzB7LVYqD6R1FsKZ/Qu1FC
ExePMYl9wB9FsfVpi6elUlbhgIONUP7WzH/bJv5RTIKMNHULrcOGkORlMuX5tZhEcbo0Q6OkYbvg
BHH1xTBpk2rzrltk86p1Ejh6BScSQzDKMYoIpZcudqnr1wXbGH1oi+3A/dO79w9K3L8ynxx4KVj5
qftljSE0rMlfX1RFCnwHUyDyxqaSnmILfZEfC4DGGJQL2J5OpBEeJ0fouKkJ6/kOpSIDglHua4bl
//1B/qOXwmfwy/uzvRSHj42PbuNl6Nv796euAVVxrE8VnLl5kJgaqO1KXxzp9KTce7X2mRAp7Y2j
oBv9ru7Kd32K8ZdEeKTAeSwku+Av7YnSK9W5XrxpHUbWc5nd/DvI5F9hPwCgle2zZGVsQGvg0vn1
hdpK3Skd4Y5U00jvQqUiSGocpoz4+nZJ38aynEofBTaSlLGfOg5e1BWvZopN2h8itfs3bxwgke1T
+vOltSE1TQAp0MFA8NoqF/6f3zpV6dHEIAj3LKqOLICCSdyJjg7vyS7n0fI6cmIIezTkgbxAykx7
lzlbzaPiyGbComurGdraWn0YXcrsFSuIk/mwkhQsV0lvTEcGN6vhjlljaPzyVdFwpKhtqJhde48H
ZasS8+I2HgyB9KyXwRyRsZcUe5scckZ8I25rH+U5kaGsypub/8vReSzHimxR9IuIABI7hXIyJa8r
MyHkmsT7zISvf6vepAfdcftKVZB5zN5rF/McjthmqPH520h3k++XO+w58Azf+Uo5R3BCZdbqbsQ2
jXve2QJx6OIxB4nIKj6NTRbIU20rsFXVWm/DCbIcM+J6Wiu8vn4/Z88s8P3+FHOe/4GrKEIGIdM6
Xfe217z6QzDGu6iPzWMY1i7/E78Q1XU1YBBOPS9UvwAG3B/8JdpNiLqjgQqsIHvNit45LWPYoiOK
KfSSeQHZuHMyHLkEoIztvCfbroP3h/X1ZLOjz3eOTa+yo8fUAZwFOiekmMVCXFHZD80RrWtcpcKe
VnEGIRFPeFnn5YWZSdYSOGDWazcaJcMm1Ld/cDYthujKi/KjKWJ7PA2Oi54yprDe0t61c64uAPDV
wXQDe/wWmuPt5sbLo6W0emiznNleZbGnafZzrKKfDf3LIRP2qR/EzUCD05FqkyxEb0ZmnHbkL0nC
1E11IL/6aElT7S29DCd3FKsg0ohavYzL26Gd1FVIrRUGP/Ei7iOvxShFVq0IFqapVBDXJorztIux
4o7xpbuLmbI7n2NkEmQ28cHtfzqmxRXPqlzMui9xt9DS4Sm3Lc2AtFrKw+zXSITzydAk53Uud2Wn
zBNb+AoFBPr2IFjVN+oZWhHEBEbHn+HgNp8NTi6cyQZE/o6tb5OYroq+i8zXB0Vq9IcPP7/weuvW
qvr639oN9n0dLfETS1U0BLoU/rebyyq/wt2WnUNQPr9zY+GLccm9y/ce2vUHyG/5g1Ar6FX0v8gm
g0zggkFa0ZF7dcihBieO6iMk5+YW0oH7Qu1c7J2y+SAd9UtotivF4j7UABja1rnNNjUel64uDlCn
PTgQJhY3qPfFTWWW1Ois/lZx3twHS2zvK1Sd/2aHwQmAsS8LC9cDKXkWA0GrP8Q5vdhOZn0e7Rqv
7j4LBNzXYyvL4aDsbinvpES/ehz5Rf/q0mk+vcUayO6aVkBFRVZidsA7jRvBQQlq7wrbzdkAhoMV
pzn6X3VFiFRNyioNyIQvOl/jk7WCiEuM3ecVcAQSik69hm976Eyw+LuYgK1fJ6IipNWWY3ceQCMQ
YTQiHnxECBz+lwNG6q560JApaX8KEG5khnfKwtE7ol0xza0ziNAcmcXm0c0ioTCegpUW0EpR5pTz
/RoZUdzgUFTZHi9Y2f3acW81724BD2xKOtmPbDK1JZqd1ZRkhaqAZeB8DPwxDr+DIp+i79xZZwpl
EtrGldiKHBXRWz5rdzy5CNH8W+1vi/WcFWHkn1CauvZpdZyCkVfnr2ODLBY/8JTaMmM6lfhr5guW
ZmjnnQflyFi9ZQZ1yTsKp4oRc4e3JngVFnKyf6ArsD5u+LTlV77y/ODLBJz8azlKDX5iFuSZJ5Qq
uRMcfCIqu73PanW6ysieV5gmNs7r4zBobXY4hxzzz+FOCNLY6Rx9R6EzjugskaOfELxJJvdeOdU3
FvAVwU9LRZt24aD00ygQuyyHnhO8bI+jN67lY4DiVp/5ipyZt6Ux4hsy7RxZiY1pST3NHWPhO4g5
ot2PGZylv4Jouxa9Y9lm5jQXPCSQfxuWK1PrsLNOyOmM22M5oy++mmJHvoMKmmp8mW3kXE+jveR3
pR567ySYsGRJOA6d/RqV1ojIEjlie6f0Vrgvlo4j1nf5xWnHkeV7b7HVhfI6iNTaUbaY3GbnMLRW
+9m5lUDUM/SriL5bPypxQmOhsNgpu5Lv0xCwumOI4U730dbMOdSPZRi2Y7AuRbwfZN4OB0LIchLa
skbRVO5sWw9kchFFRkOa1MKrXczKyCYhJU5kqRaAtSKdneagmuXdTGx9/+chrVrPuI9Vfa0Fx8md
R8PhHxwOHntIGGViuNnz/oryP5FFE04eYlGL+UqCdch3bhY0d8olIO5EFquNUQ/ven8ToZA2LDAy
EzavlupH9z0Y+i67X134rMwFwg15Jq4VIm6TDlcKV33vIcs/x+U0xueKWyxPVgJ7CdENBNcwFsaR
3OaXLCgaUhV5TCMupdrSrM8RfV7sgiSSmVPVLJ57IuWXsJeqY3Z5G9jkHB3w19KYenXEq9BZom7T
VmVYZIah8q2XaFMEMFoyzuVvFG4qv+sBrbp03F3+HC6B8w+U3NkWN1tIP9c1gOYtmTQZPh2TfYyd
/m2InE08QS5Zq/Zb2NtpLS2IYjkOe7VXrK/JmL3qgx6clj2R5zvtc+5Ze8geg/zb8aJ9PowYBSAr
NAMJ3s1d4d3NSjjHYanuws13n/x2ztOBLamdlbjGxWUQtxxLjtMBwyyM4X2GPzhuvP9c2exrL4vu
Y3dmlWbkaQNQlBQzRtVNqvtODmgJwxPCzve+6t/n2GyPtPJPm8Y8zzvVJEPWC0AK9Xa0OQOvxVhd
2yRj6C17D9nJi3LCrAM+AJuv8TsfzS1HVM3K2mzbVeBN1yA833H4XqLQ8wd/wubjR0XixlXHTtl5
DOcNjXe2zgdv8vobV8dHUm45X5+YMfxDsduc1OBm/1UOg2Q9IJAgzCljRsE8q/Km+ryMiO7a3JTx
YQWBhvNiAe3d78uoWo55j8KkHXPrH+uBIBF9jy7AbexD62Qfs2SmxCJJpf2CX0tv1YOpqpgQtSo+
FH3GWLMJSSp1lLXXmIK96TcsWLZ5Rf9AZ3QobR8FCiDa2TTxvyBT0UOlQX4mEYOYA2Pe4rYO2xsM
2TbjbHs+zn3xuS7NrWpex9w9Zs6yHnp/MU8uQ3eoQfzByjqGJMDuMb5DOlqNSiare621N6XRNj84
YZjDsOEtsX1FwO/WtAftQcWqIzTPBIpcNRGpA6u+ZkC8912AcevSy4RBFgeqJvjuYpGOGF7NjiKM
r0EW6ci1ROu1eCfSefneiuDD9LH8T24uFBZ3UqcmsPbLZrF39bz6qo2a7cqm8QLx1t3VAoQHpIG3
tRPBM+eClcgyu1mjBgiTrjRVsFc/N5tzXyBHBqfh99Qgm9MM1PTBezw2O0dUKfJnlBOLPBRqQOs4
ND/20Non4WJOqSgbebS6w1AK6xxbUC380tY/GmvnuYiZ3Yi2Kj8XGEpCze/aU+4R6z0D+CoQ96rH
BjcLShijrV29GraOQXMGUHOLMYY/wrro3AuCHLZq0Bcz9HzWub2iQGmZ4I4b+gfFiDdtQ89/Gv7/
6mTzWTkcRW1fvDhli45CsqasY+e7DML+3nMz59C22UJqub6mI2vx1DrmcV2D4aEPQzcN5qz96Yg0
3HvI4PezGX+poIBCbcR4l+pp29DZR+RLgDmak0FUb+3UPrGgttokazGxVTWPuhgiuBtD/yW9+reE
dEO2EmCVX7KYeNN9FCzA2u03mzhC5PLvRF6BGigidcJoJB4Y4reHONAv5dBKMD3WfeuMv2448u1q
HvuQzu0qlm0TYQxFeM60gt32BmMeSNR8l3vA5GDh/QXbyMFmnHinGwg+1Hl4v1Z2HlmM9HyGhrIj
LfuQKVe+lYtq2Kzo+SfQvrkuqtLw8pIsyC1MRjvxy+sdwD3rI/cx3AyZLahIL6A8Yq67B0q86GEm
hew6ZAq/8wFMpTKw2N7Qg1bY0yfnw5vXeOfXw3jPoLN+93JH7pogmu+3vIsfl7k4L5ih9x5txkFU
tfsa1g6Dz1oMV5i6nST03Ooo5FRauy1vcNqwEfFTqFXdCWdCkOSMa4AKAeqz3Nq9wlH+SI1TXsE8
Cc+ima+23tVp5qjxM6+mYB91FUIubpTdMkFsytzVvE4xq5BOkH2612MHV4PV670zWLcK91pZOxyI
/lQ8azOvCltHg+C+8rxkmaynjjVF4m5RzHEwhvcr5Lm9Sy+augoZ9TYD3iB29+jpwn12B+3dQ3nA
HNVtLRnrdKYsM5q3vKz+jT1m5mRwti9SX63H7mJ/VvPkAOUnOwdm3IoMGb0CJ/PT2kKtSgQvcvkn
LV3iBfco547ZZKnF3OVaChal+aZR7ei41VTGbT3b4YEn33LZL2X+uB+mQNcUhkRuHACDTaDn1YiE
DwPGqS9AA+H0nEz9O5BXfvIUriNTTQfRhtisq2F638zl6QvrPcbXrEsmxcPsqEUdMrO8YRxfd4UZ
qtSLl22vlvgQUXslNQPoR4JyNgb3un5Egk2pEoc35epkV2EekNLuSTJTp6Ezd23jb8WedJdpb7Fj
bLo6Qs8l0INPzCXC2TsQndpZMJoiB7MUDnIJGS6lko4SrGrvwsKl1dijleQBQ3FdhtiGl20C9KLH
79hqulvTmhqHSRchXGGikwDpW84rQcqY1W6lavgOsWyqdIs6fezD1SSxDKqD5dF4CJsGKsvlwuYA
ovWMCTnf2V5d7BiiEQdYQx8r5vwWzTeKM2xUZ2nmW7eVlKf9sTTtRQEGU2XhkEwtjs0wUaMAoBfm
UU1Md6nD40q21rOzEQw9XOw+Tp2jqSSr8oxIHSDG1hLfxI1AdjmAiY/Sd7888lkwnYbDN65UBujT
9MuWJqU4fyXNmkVN4Ci2rg1yw6vLbulFZjP1d9y1Pm4lSu7lBfIfCWJIkrvxhkMz3Jc19S3bHsmj
Qr2y2HsNJOaA5+4F+iGJYwMrbY/e4tiWUGFEKUnmLpw3PhEnDeIhYg311XFusZlBF4NH4l1U+XnL
mbzXLSOlEkHfGOcLz9goE1IBKdBimfZV8Q8J7LfTWSs7dQxuNdXMHpUAAp14YYKGHiIprGk3hvF1
U6n/xLKcfeEVZGrHD3G4vouOn5za/rmXTGLy5UEO+sQYjAvb4XTh/mYXHGdpkwED83LUn/HH6FXP
RTv9sIZ68Y2ej9sGLGqc8lND4+5FpDfxC1ODdx29ebkcPH+mYMXE29b462LSUkjp/bDIE4ibIbW1
fR8uXGAVmBF0nflJQZ5lR8N+IAJMwCKkypv/dF3ermt1CLGksenbKw5rew1e2Bj9YVU/zvOYpxwh
OiWghu09od+JcGtkjfpK5u7JM8E1/HM7oUo8dZn5Fm58nVXNg89gRCKKDZf8P0wIfCH54xxYd+5k
DqZYT7nPJtVRj4te7kmo/yny0EnrzrvqWqSu1V+NaStf+y9/eV5U/DQO0dnPkN1Ns4wQxVXXZjFn
UOLPI3jgNPJ6D9B8OaeO5LlJywggEz61HBaBAAXxn8rJld9LFATtoyy3EX2t52X8x6APTepGhZqO
wEGC/kxP2N4wrLD/ZMuucNdwrr2tEa0CbKeRXOTZHxDzuQ4r/nSK8vgv3ib8pl079V2CVTe7LxgT
gF5oMqbpPtYWZMvYom4Ce5vGN1tFw79ogPOD4XYaH+1twHHux36HnIyS9WKf74S1q7il+HooR3g0
GRIdhY2z8ii8JnixG0hFjP9GJlJdp+CL6R7RzQ4HORPzHrEhW/8tQ7ZbRxRan1Zv6xKzZxR8zPFc
4TvOcHzBvZfVN/3TdOk7cbfv69p4r4GR5oXrgDPPWJNLj9BDjE+yrvLfI8Lq8oMavIqBgqCVuA+U
ra+ZPHMVZmD4+2tmlPZzTYOvUj9UmAHk3DxOYCWB9QwVoFQenZCU9cJEd0bwzEEu8u3hNpiH+qli
Ti53gWpd9y6aSpQVEbwA/2rgFv+Mu5XI2ADo7KWlVLJ5qHKl25OGT9WlIU5LltAye45Nz0Fb5JU6
9hssvIMo6kDd2m083zEVa9/7PPNArjpD+SEqclHuyMmpqnOZEwzw2npj+QYq1+rPGdHG/+U0kvN+
mnPm6kUNaGFXxKBq4LvxFaYYaq0MQlJVPM54ZtEp+r7kY5ec8QeNvfMxMh7DpWnCuHMNgcH5YEyY
NfgaZXzrN0Izqqw09k867Lbi2Wyn9dDKCWHNEFGiJi46T49SIsxoBSx7w2aaAV7cOg+5hjI5PDAX
4EjNG6WrP4V7CkzWQoObtBS1ryTQWEvSWW6+HJxszO9p8PNfdu/NqwesYjj52kYNsZBPA6gwc4b5
Jm6lO1AHV8q7gt9FeASHcEFl7HcXXuck9AGFYNOmqBm8CeZCTFgPKUPha+yNVnHA/C+Q6IzaihI0
AN1dC//pK4ZuZR9rCl0KPNkOoGamoeDcjOrmCm4Eq/kwWmSTdM3io18kIapJoToMX/MworLaZkEC
4xAgwe3t3PC8VOG7izf+iSlLhmwEkScU2NbQX8IMqdLVytyYof+o/qTbd4/YwbfXnHmBSiw4RgAX
VwvlfzGZ5nuYt2JIW+3QSeE0w3TlM9V9LULQlqlyZw9h48TQ3CTwqyWisWhdtgyvf1jemG3p3jIP
D+4xGsv6e8DriawJ/7+G5yH9z2HsENPPmUAzXXcwOx7ZO/TOwYVHOl7XKgt6CLOW7hPsquqD2FlK
UxFK/YkvOPzxZpxzSSY0Vy/Lew5oOtNtZ7Zye2kZjcQpb1zOkCuL+h0QTgaJnu7934rDaUjDVegX
TRqec4NJsqfLFfOM3wHaSPa35Jj9GZqO3pbEq0D2yUJrvJ5nGc6oqFaktGyKJWaD0vjcefxrHNBL
Lqa9yENUv0UxLW+cc4iXRd1FD0zfUdF2OQqGomWEuQNKnjnp1noxrVDo52kfNPPT0kEvHuw5vt+i
sA//27p6DI5iW+Q3LN58xG0g7HenkDxHIxZ8bG5OgR9O99v2ixqC04cuwy+ONJiDuvXLgJM2jEWZ
7S8os26PGgwBPbb7rWF2JSmFmI40UBRrHv42tsYvcq83aqiyNMi6OQIZV2u3ecgNAWcp7EWeODvS
zjmnmQVlMyCjgFFBP1C6uj4L2XVvTWEjOUYDtVKMrFuuz6A45GsNUusJXgvtZzv5D/Sc5QfG+u47
NF3xUDurVoe1V/AdCiNoaoikKhYmRxrKzNrl5i1QauLzUx3wqpHPmm9i4J9lkUn4QXkxOiy/2GoF
RccN0Zn6MRKzJdLcFsOIiddjolSS6P1WI9nITuisnM9q08NLnwnUMoXvh/MOlSTze9drga+UPLb/
VL244+00r96rXQfrO57Oy08Ru91fsyn7F0cOfpJpc/vXyWrjj47v4VzBJgLbbU2E82Fyz2euZjRm
fO0oUiAeFcU7XKoKRfQQ5c+qt/o/gDRsR8Mm2gzALRE+TISvsr1Vnpe2ucNoLCjLTe57HVF69blb
v3E8YwfynT4goM7xXcTbA+NnP1IK0LO7sBCA3swIbKks91k3XfdKsGvwGyPn+WOZgF+CJTfyHtRK
mUlnm6ziYxHQ1oDLiCZzhGJnj+xxwBWwdsjFdlDCHfobq6d3gpOohiNAST73BczB9xqv+XdmzcMV
fzWraJVJmDt+32ePvTYTtF7RNXsUmvOfX0GBoMnDFQdaekW/XXpDjeZ0cdG/m6iY3rl0IrwuRHTd
19lc/bc5K3kMRW8uLg4jB6zlosggs6FWusr5WYBDecJejmteBnecUN3AaLSDc73Bl6A1lCt8QF/5
xLy7/J/G7CLDrGb/teR6b2+KCLxv4jaSmbzC5/1VWPgNmQ0F0aPF6u1PlbJtQaON87ZjydNYexKk
qf3iJVRPgW8hBpfG81/MpO1PEaP8S5pVR5DUlYmCQ1fgmU2dKL/w1VA4vW5wZl+AbF1cscuCVoo1
4tQe3MkOlp1k1szmy9kQ6OcRWenKcyGyciUSchSGwKkSrwWHgQIs8D/6CKJlmkEVAPYoggqcmGsR
qpkPBfu9iPTsVW/vDVozflxyBqmlqqB+0FmHZLJD+xslkh46OMduyaYFrRrzU+zFi9rZhn3DUxQC
s78luVlP+wj5EVC0Qnd3Pbz4II0EMDSy+8zFHFRVGiZmMfxkm6/0rmhiwElqHssirRZp/SvIODA3
M0j/t4KyE+uAohROtGBLgwdBZE8F/Pm7xtXI9UzI5B4/DYyp3ZDFcjw6UUF1SmLq4GCB6Tt7P3Ve
8WH1C7YTy67aF4DEpftPw9X7L2ZR9Tyj93puBwsTGJLG6L+4bKp7G8M0WuUwKvYM/mwEc0PZ3YtR
hR8rQ+CnIg4aWAXhmD2UHj3CANx13m0FoN/LfJiRrqvd5YW1d1jtDElGBCeZuL+nVXfdJ2++tGml
U5Z7RIu99dAAmsqPlxdoPdFpuD+C+MDtmgiFed6vqyj+tnVxf4EWzuAIFlISsO303ifPDeVS2Vd0
g8jAcb6Ixi+/PdV0amcylwl049K84f4Ii5dyYfCTENZB8bFq/Ny8EJF/V0qhMNrocr2LN/gN9Dp5
jqFkQylAg4BRkJ1A6O8sKpsS8d6q612P3eFKZOX2EfV+wf1g51zS8aoHvg57JlRKz9ts9o0c4ZeZ
2oTchWIJkHH0ipipKWwL5gxLK3ZLE7rsyGugkECdvKBKC3JMdLo5mXiaVwOzKi8X8V7xzOHamDos
8HEfAwCVHvAhuioztQ+sP9Gj0hg0/+WzMLTwHcpNKmH/kaXTukEwzUjiMOtIabi4ADNQA/YrONMl
HiBoaMfZu3UX4DE0bXOeyTN9buYyp9duen55MJ0OA22t1B8q3JIqfoi2Z8uZkGaji4VA03nV9FGH
sY3lyhrLLwzu1rtBo1/d2KrnpNBIoG/nbcH7B9oRscbE2A/93MAbDcavKF5txEZgk1HNdTzO/Xpm
ogS1EZhG/htvJh/2G6LGn0gb+6UcQRdfMGOy3zue6UXCAjm6smwZLSeWN6M+WPVac3bUHmVZSM7k
ukdUJ9m45zPyN/auCv8Zg6FXp74cDHDXIggYWX+JtQm76Hm2WfJytbL5Snrdw+Jfpq3u0goc8mPE
sfHe2Qq0CoEEFFBw977Hvqb0WR3DdITPCthSO9fOPQu76ZMJG8sofKkBPiln4Ylren0Yo+xyywGx
kIhri8xhqlI05mDNvvM6xq1/0/UQDRMxZP7n4lHYHcsAwDqKy+qlAKgyJ55t4ggr6cJqMABP8Fra
ltoNvEL9zurcS6m6xeLMegPpfajB9+w03D6ECZwS11HPLCr1jJnDdNq24Ze0AHMrc4Iw97kwyz/P
bC6hJCabfiFg+Q8jWILiIKUu7jlD4rtG5x3VQ9zUXxNKTusa6K5ikkb19aggDnwvDooQshNgG1n1
RP0eViiPk8Br1zsAOYh/8RjBqWSM3d32TFy5VGxhXQ/GMCpSYujfKxwKZ5Bc7YPbTpmXQoK5vBCB
fuiZ2N7XpptgBG9F8+xfVn67uGb7Tccx9D9NNRUOauCiug9g2di7pRqZQ8xDMbYHIwKP97AeCudc
mRjIKiTo2T/ZdZbDABuH9ZPl6vhSoqTIoBpiYdkNseJenNvaTioyX1B10Jsc47Wl7+u8xdws1f/P
ExnggJpKt/taQ/DrKYEaJb6uMlTPxIVWOfcHaoGryunxzJk1q5bDBiLLSQn1+6WdKkmWVX7w4NH8
FuksAr5epEObz8aD3GaYSEUNw7+QLeLruDe/kNnGcW/3c1keGquG2jWuzVkHAZJq6khcoYietSFD
hQfxPm+E9VzXWPgiv5swXWFAeDAWx3YSaVfxAC1SfriQOPskrsG+xhPkw+vBhwOfkNQwjyl2kO2t
aCw3OxZZiDjMXdpt3fG3WKRpxGqjkqN3fl1sy3+odc2AbxwH7AZErGCDFdFCVAgeEuLEZbXQ9G2E
sk68zRQJbTX3L6xtQevpJnP1joV+u+IknIGLclhhPIjAAY/HkcPy2RJx/l5IlxVstHIFWYpzFJoS
j3zCo1T/4/Bkleci4foP3uZ0u1ILQL8AyS4Zil4K1K1BUXEZTJo7iHLMZWAIVmwa0RxTzvTZbJ0L
JxbMO3UosgMncuPukHj1u9Veqze/ExhLOTb666Vpm2on/WJZLqzTThwGe8TcZ8spaHfZSL78mWAa
788iBPIBB8LG6p2v/odRHJUlI4vSv7Phndon/NSsnxYprNeYsRFLL4/78ySruLnh5h+/CIbpIdTp
+dLp2UAY9iNAnHYfLKQ2Y4cLJoJjprbpTiFiu/UB3RiopG7r8MKHPk03bawMf1twuUMSsIf6sUAA
Hrcl2744i829UII7xvJ8qg3w/OG43zK0Z1fjbPjoisDgAi3W9RPVgniHDpq/5ZqhQRI1GVNmgYbl
PmD1+FYOPq5xplw+iQ9BhrKt8eUlbtJrK0waa6Rflr6cnv1Bao+pVMsQufbrkYV91y/Zvi03lPP+
Gs4h1gP/cqU37vzceIyyjuFG53ggqRoj1Yp4jgkVCbHv0Yo1AwljT7aPklrd9g1rVYI3eozKXh5v
H3GdxdmVhEn8ZUZhzqpsvek0SFW88slxtJM5dpfBWMLxpMq533tRyd3EXVq81MU0PkSxwrdUG8sh
+DUu36KM4pahmEXECHOkyj4HntbdFaOBGuMuoyQ3zSpLvBq/aejt8Ro9gpuJvyqwUdTqzlZg6Mz6
+cOq+CnSPAydlkuK8vnoL9XkszzroN5qYjtYIPLj3iMipFPOfHxkt8ZVRYNmsih/x8US5xGpyS+O
VfGOogZB32x35nNuEcJAppTj+9xa+qlZQ4lUwi5erUkrnNNiZlpZCs/76MrYfsSu4MlDBZC/Zk4i
2ufMsQv6J4dBcmJkS9YjaqjhHzk48oGRXPuBLBlw9kTbFRzgluj/skyO9b4hqYp0Fj3gm8oXTk3q
V2X9TayV73ANNIzQGwa+XKSao5BJw26sHUrsVTjOj4YwzXCnKV7WYI0lAok8C3aZmuU3Ii32/VbE
JxX0cfBVsMr5qMnW4oEZ+S2JRuO95VWvnkR3CclanLDR+8401GYVC4Yquczapp1jmC0uwKHbBCYm
BxVm1eDdSDnH+yYOKR1aUar2urIv1qWBBdQ15Xp3sEIwgTv8iOy8IP3joN2AenJyiRBeZ4fWlWJn
8eWbEtxbubHj4tDXLQIQK2p4cKu4+m3zAeofQRrZoy87Pr6YzHqiv8LgDZ8XLT7vCLP3aYU8PTdi
/QziyQwpDqnge2Sb0RD/wm1BKmQYwK3zmbyjnSDQCJOMtPdEgvBNOnM4AKfU8rIIz+t/PVaHe/bc
+KwJr2cKMszOxOte1gxG16JfZ9Zipng0eG8oHl2az9TFPcaYKsuJdrcs+4yAGV1yrzHWJaaPAn/X
lhk1xlpuRu0WkxkgHPPa7JbQx6djQ4NNq3rTSKO0VxzKoO7+bX4rBXoCUX/0plWkJzlxi1268ecl
XUSR/yjLde7lFgRI6OpForXVVUsMqeyqVxM5OfXW6jNYsrJR86J1klQbfyjL+yryx/BQUR21aWdi
K9ptlOOPlrNcOierp3DEoAiOzZ2pcPduuwUj30ijH7zaEcVhQ+QjTwYA3dmJTTFylULqvBFy8+As
gdK/1ZURLg2pDJ/icBrntKW6rkjnUP5PObniTUSzKXfUm+UvWOz2dcbtwbMFGBwfpo07L+1brMRI
SGKI74zGIHcMrlRcLybnsgXucM9+BTn2YjlrmNqBjkmnYvuk0nEkp4PHrcD/kSFm0slGt4nZi1yQ
/7jBzM+6mLFglD337zyfA8u3eMQ1RTSyedHGZx9QxEbe9nVjOEvQ/+1azymqVNkFtZrFGcy4TlI/
Y4MJo0+1mZFcojlngbotvv3h+KjTiU9YvXA7D7gZOA4qFGqpWsgKwjCZBbcj2QFLMtBu3XsaUHum
VkFK3WQ3NchR2tybBaAzOjVvkdPB5Za4a516/W0CVR6BfldfeT3m/6D2whRqEAciCls2IHw90xig
3WDffxC/8FPP+B6XdCiq+nv21x6/KkqDR6yAhOzMnPzuvrsYL5PVzS8DdHBZV0s4DPYp8GX5Lsji
kTt2CwjR+tAdgLX1Luq6fgPltQuKdaJWr3lPI+ZbsGcsypN846DbZVOT93c2+rxz7pQzX8nm+WqP
hLOSextXnbvn4se/xi8yF1dDsEXqnnA3rjnlroD96ykYf3Iyopo9h5jnHnH9LLckJfo+PkA/+5Jl
H76tTBJuxygMwROuiIVSpdriZFs1LG7U00t8KuHDMt6o1xdCMZcfRn36MuLcxvdxUyhSZnBigJ5t
H5XS2JWcY16wtM8iVNjODPlp7HK1cu4YhVQ1ZO/O/ldC/5VwCIbwzRlZydVZRQsXMnZNaLlsntDV
q1vQi15TQLcrwSAOJWPXG3uq0E1nwrMCcvbC9YP44vwXSLLzhQkMZIfUs4AWVfaIN/yVdhDFkOSs
LhjpfBduPmzXdbPg2rMBJzs07Y1DyBFLUWSh1Sp+BxNJYhoAzBEy+T/yzmS5ciu91q/i8MQTQoG9
0Wxg4IEPTsvDnkw2OUGQmUz0PTa65/Ib3Be7HyS5LKXtqtDw+k4UVaVi6ugQ2M361/oWLekZvx0q
xYNw5J1mgTZgFaaWlLdt7C5DQMVW8cYJuv6a4FkuA5WkYrzvw2b0NtJbSicgJ5AwEopLnREWq+3P
MHId+yqxW/erxdsHHAW88w9qwhjrrdzm6otBvXeNHDGlXxa71vfRMDMRdjxOsMw+I/UDA5Ik8QHK
m7YFy4uDvMNSi/ewdH2yBwYPf2w0L1nT5x9piLQP6bKC0ZAM2cjdKEQR21hVLXi51k6MMtP461Of
+gEOJQY1PECXKzDqJjk2qavVYOKyuoOmSX29zXx7nAAC6hLJmOJtBFHu3uq57bX5WcM5dyHZpPrW
4br6ZLCxDFcxIgHtJm0xE8mu8IRSwpSFrwwT5bKfeu6gWOkm0tSYG50Mzy4Jse1kFYt7rN21lHFs
IRBzSSt8whXmjLpi5oBWySJqvP0d2qzc8r0i+mnfwJ7fiakyrhLoGNdmbtbuFebvGn8GnRlh4MPn
M+DaC9zmUNA0CsU8Otj1gE5WAYY1bHg1xQKIdoY3Zc2OkUqot7qlywU72uTlOxUvxQwRtZ4fMq4e
X/q2wq9f4L5F4AXjHO1xhpg7dqHolE01FxxTJEyCWEySb9I2iBYOSyX5/vIqpXNyaZn7UxlRxNRs
MSLckbzk6xhKC+QIzzyX+4p2Hwg+UYZ7L8NEtlwO2vReZn4B9qnEnxsGZKusBypYMYcJh07LrTYH
lxW9bJrqOM8K34OZtOMX5mzNN8i7SBT0RqxG1cZPwUH1rXheFY53ZpqJBgPlxPW2J9SHSVRmpgxa
dk7nsISpDVkTm4ba4sIvGJ/TiEBYNR6M91q67IsMs1nq08hVl6lVZfKmMQ1VHrvY1F9LMKHYCQgd
jIg0acauRC/WnVtJw3xH6XRewI7jfB/kMHPMthT0UjJKzbidhG3FV47CD4LnQuLbQz0tOR0TBYnZ
pkqyEhZuISrUQ8uLmNBLDxaTWXsfVW8ODXMKXfV4ZCNZoBnIqTgmFmVQgCal9YHQwc2nEm2x3h7n
7htVt1hieHNLjmLcXSMcEppN1FtFGoL2NKewWjKg2bKBANbuVAq0cooGO8Mriz7O2WpBZc5Sbtrb
pPPA0EK7a7DBMke8brO29vc5DU0dmmJPxB3hL2l24BAyKkz6yL60OieqMVM4kU3YjL/eM9zT71FW
Ed+qBmoZg8iuF5KftTW8JKMrVpnQMprt7BcEcrI+dWJYSFPZBpPVRBiZRCupe6LLyedRplR0D502
vElb0d6pjhPQJk1MP97nTM+46CGihZvabWByu4uKWCXSzOLPmoUVb51hjn7MWD5rJgo0e27NZk1Y
T9yi8V1xqHJvSy8X0ZmbAwspKYeoOAHZNKgw64XAUINJDE2FXW8L8NQil1OEiv2U0kGSMIylOc5y
48L6N1FxhrqXuOqxUk5/22OuBNsNGeKtaqfph2ic9JPOUvMrgx1f87i2xTknog+ftZqsW4SG4pk5
LaHk0CSytKNkEAxN3dNBsx35uWVnC4wUaMqYdgI9Gfan4K689hhNvBr0cEfsXWHjUVjL/17sEAQT
3qExQZ5iekwIOoXqRteAkuJhLlrHIgbOxk1RlKmIFEU+ZUeM8RqKAGxEh21Y5BHzX7zlsOMWe3xG
t0Hf8aywkR8ZEyXnHCa+DTKGw7p4SZcxLI6RCBkHdtJc4gAI/5g+9NRwFp8Fziba+woNwdNYLAs1
e+ZQfh0ho0uMwl78MRaw2YMxJ9wLxhF4jyrrdaaBLQ3lqAK/vyV0yUTds2k7wyVDYCe4GJLJ9uI2
xXLoUFK26UKSm8CXF1aqC8IKDHWnhaqKGuzrRmLcB6Xt1RwmLgozWTi9EKomazK/ea3rNQG68Xw9
IKPcj7HEQn8xUKExoiDowC6a8SPiZPtByNh9Kd02Pl8YOHykqNedNm/LbpuHknlNhKZGYnDO7i5U
6uGYzklD+3NoTbu8XbtvDZWijCZjnb9yWaEqqq89hOGLfOzMARM8u2STG9wcLfR/7kEcCRiz152x
H5sBnr7nDNRMACJfS9b0pIFzDxiEJ5DYY8BdAXXrAj7AQsSH1pUGRG66NbO8tTEoecy+mT34VGhi
g92Gmd0uFEzqUWwp46B3uHJqYP1pYYsPDul+t59dso+0n1XeOQ87N9xezLIDG5H32PeicUmPIpP4
aIqxxepIk0JnbNtR+ecLf86HNZFEOTjQkXd4hbjpW5eFiWFkmj9c1Iiko5/3ahs2c3vlC7vciBwN
l3pbhsb7i2FkLQdenO3KMIYiWKVMPjl7zrC28PMU+5FWyiW4qMyOh7cLV71x4i0zdVedk7ydPisv
mo9ICDLFisAILrhAwkm4NNnZLlFYOzfOVKJbV0aOgcjI9RRwl124FWf+TszhdGX6TfTuDY12t7LV
3VcOrurVZdAjKE2gUQw7tZV01GaBgAviacr3op+4qXYx/snAq+puoBEiiUCCWf6H4a/EMFEVt62V
VtjoS1m8mzJnbN7nMXcJK53LM6yJqQBGDsf56CIiOwFwmvBYel38o/Pq/K2QRmzvJXbTE4gQy+fh
qQUnBrKLmLcM+nEi2nffSGz4lyZH6m9p4zl6n2iq/mAtolUHMOOtpwscp50BuVnv6BKwKBYbmvxu
6RL9WjZh/Ai3nsFLSB3la88N8DW32/yO2XP2xWvs4ccFIOqYUxeEOIAQUxYgrHFgUCz+w/YiwmKR
NbPlI3rO0/UcJoQdaIgTPKWm1Z8iA/M6VgUbsrsnTJNP2ndn1IsoDDLO/E+tU4yw4ClEgM3AHSXd
XDR4HbRn1fG+K0d8gorRM6WYlq4+LyyrgsmPoWlfeD1eytAlRcoaraJ8zX8lqPpd4TzSI834hrh0
BSCwb8vt349B/wRPcrnxofNwShYCdrM0nZ/SxSqbefmjacY8ubq/s7JjDY0LY5SBRhquWUtEge65
VAszfFayO1oK0DoTnclsq6iNfk5HUlRgPHLrCtc+1hMa8LgZ91Hxq0/fbF45KDlPhmf6j2LkYkyr
eW4//v1/EbHWwP8plOwRmidZzqlWsPOvwfo/hpLrqu9lMaJF976//OrTk9T4slx/JsqP4Dnx650J
JVkeFRxT097Fief6yHm2f/sPPsr6nf30UQA5Wb67glY981cc7x+i5VxTdc3iNW1nFyfhtm0W5szr
7dhg8GyDoplJqPm7eFiwfKVTOlF043YY0LElm1Hglpx4gn/wmX7GAfgenFbhOKZls/0T//vz1zNI
agrHMaKjzk2ky4i0YPutYWTcsxLLT63s4nHwgATsWmZ38XHQayKTw5l9jaa+8nW4KP0OloDUG31W
d799Jf9U6uIOo2DfwUxe/6k/fVMSCJjHRNEybbq0//ypYipzLQMG/5aZ7jB9pyVXPlKzan3HS6Q/
x15xu9LcKPW273piSBGWGFqCxpY8yKzm9qOs57UuwRtvVGRLipWWDjdbW5myBmLnC2iJtsO+5Mfc
SsCYJ/ndjPYKCDBfXNw3HPWTe/a19GHmEHFlVVPHzAhY91UoBXTxxBPtP+B8iT9jvtZXjodC8a45
prLQj9e//4fHo0j6QtoVAEMReeVy5Q8ZxCQDlx6IQ6/FhN67lckYbTGZ8jndIj6tsFPYmpq1QI+R
BXltWcffQQtVL3/9MfFcC2KFDYaC1/mn5cCuUKITGOvbrjZEcaCtzne3bm1W93FmKuatc5ZSh6Ty
FC2rtDkQcdMx5y1kifSHURvqKY2QO/8RN+K/vlE+CxRKMg+ucO2f3ygL8bDwml9rsiaCnDQCCPAH
sTENcCvEgqZoOUwJQoszG2P1tuAggO0MR13HISoNSdX8+kX9r4YAKgk8AkK57SlwfXilPF7HvzEz
tu/9++/0v5XY/q///G8f82fyR/bJf/vzvwMC+ZPGz65fseigAolZ+NKUUpmOCTzidyCgMH9hWeSh
4tTrsEWuWJTfgYD+L7wGLOBsQb+tmvIvsU/+zPZQFtMPIcyVgI1MAeRj3Sv+8IZNEUgqo+6/zuXE
0I1SQhfDVddipaNKh1kr3dmVW9ankVrsJ8ZgHHoJvNUEEzsuX3j4rHbI6/YrKAFqojdjkrWKcYcy
OXI2xJbVt//9TxMYm7/39DyOSb98tj9TzH/9qd+eGR4Hm0MygAAeGAtCzd/4Oc7KlLQdDhIQHR0p
17/z+zNk83iZDg8x2wanFh60vz1DtvOLx77vYyCULBMmJ4C/QJUE4/OnvWl9FiHEmHwKZQs2KPen
h4hjMnXbiUQJp4TpNYNOHZjUoLhMJFImAWZjYhvIlnZ1EqOwxGsFxmioO8A5TC2XxtzVMXZA4j3d
jd/19SP+gK91pyk9D7W4LabKP2dGHl3hThhwpPZVvpUAt6+xhlNZt7j29eC3OxZkomiRv4p+ZJQu
YaR6JxwK3Y4MAvduOYjxzC1TH3ToZpdp2/d78HTL26RSsZ0Gx+tO2JPnczRYzlmk02OJWfl64qcP
lmrhBJRrOVxE6vu1D2HHrlv5Xtb1fY4liAQKGT8FGcwLiEBFB07OIM87y1o9NQDF2tkXmzZGymqk
RXa1SJjfpFBPNoqVAFJsJTe93dhEHNL6UvU9Dc5w3PaFVLS8kCjYt5b92XaJ3JkVRRuVD9ubmVt6
6ebIgqOR9zuD1/FadNFwKfImQx8XQp3GQeIgHmOuxRthRT0+ri5+NcvZ+ACv2G9Fjel0oG8lcERC
FSw1udgDxGS8La2QH4VO1bHvrfVu5jb+WyT67LJN5vqx01BUZhaN49Bl+Y8pwkGXlcOe3aXnnqTn
41CV5SmuwpBpTGkd2ACB+BZ1/QVpFcGjdaJrzHKo8DiMoQ5kxGyruIPhJZMcy5BCD9Y1Ucw8840b
KzEx4LhFdfArMwXEneLsTyw6vGjlSVxql6p1Hlx3W+04P6qocc9Dq9l9Sb7dL4Pt3EuKOzduXdDC
qC3/4DVGe/D9rjtzvuT4ZGUufJgBmDwa8VGNhUdhVdl+kQTruZ2KbM9eIQ9QVfDCRZhZHRAmOJQM
8SRsM5dbvK04SxkLu86CgjURJWtjEXQQfG7Goj503NA+RsA2TPYqh68uN8EsqhdfFs1+5DATZIqj
FLxHdYlEYl/jEnIC0yT3k6uk2KoQ8z7Nb4qA81Iw8IdcV/s4o5ikgWcfzGeLSoMn2w37/cg5Ae6G
Gca73M29Xa8ReOMqtV8rBo/HFj9ws0GTBJpO4AFjdYeuV1QeJyy7S8VrjOzASGMYviEt4uyIcASv
lhrJgWeisa5zYI+YZRIfGAWF/MXpd2NJrZ1cLMyHiYJL7a+TK3jZ1k5Xmv8487scAA7KNew7usgf
+fRVtiDjiDVNCBOx8zQs49e14TnIRW7RLDmcUayKgLuMOFiGI24JWUAlz2fjQDxk2FV1TJC94Cvq
B5fhQjM5FK0W9RE2Cwo4D5pDasGhJ36D9U0/g+vhfhZKEN6ho18Nt1++rOQQZvD2uO+qYm9OU3Us
jU5sgfqYAUDm18rDID8iyL/wquqrNPXytXHnWdHffdSOYe1cuT6NS9FatzhpH/IkzzYz5hKKObPs
LtQ4YuysZ/qYMca4aUAq0vtdpUiRZdVkzy5utaPlEQbrrUF90kRLZt3DAl0It7NoXO1pBWzCkfKz
yeyvCsxyxPEjQ15L3ZPjQ7HpGhyqfkmrbpOe47hwOH1m7aGyETFDvXwYY0sYkhDs94aqWvAMhUtP
Qk2fGm7Nad95Bo3CS+5/ijAHIMCfdyA52F+WeTGe6UqwsUuR1M+zLxk+mnqbjHiIN46hCwJQOhn8
26SarSUwQDS8NLzqzN7WzrQUaNh9ZZTXXgSnG4VcntjK4nAj8Z/kRFIrnlBll09T5dr1yTSj8hCH
TK2IGkw79hv8OYVxKRVXsgnWxqZ3WO7yZqiXbTLIfIeh+znXvXtesiJ9ktrdF/7oXUUjGVTVVnLb
Sx7djFn6AUV3G1ZhBB8ft/7JsmN9FQ2EiaPapvmi7u2tnw3fLPy5AUW9xcnSs7+HlQmxfOYJiic4
LLnqkPLyPGUCkS7XiZuS/E6KQ1V0MCXtkhFu+5YT7VX+8Kry/MY240fXSHAIxoyo9m7p0qMqBRXt
QzTVR1qw34fQmq8N4g9XjlgfEstqj2aSdztt9RZC7hQJOAeslGBkbmZYTq/UeeBOy+3iMvbIsllT
WD9liZq/Jg2Zz3R2JyjqOmd8NXSYK5fqTebNqz/MN9no33o9C1Q7tN97nGz7XmpE4NU0i9din2Zq
ulkM8ggRv9ZT7nTnXuG5nG3v3kJZ30tj/ChHI3zpO9JqVlYm24iyU7Ztvww6ZuTbxPPhdeFWsE9h
yt5oWJ7/EIWQ/HOPViqUP+8+zxPyUTq70llEZNFhA0aINsbiaEPQeqyhe70XSwXNP6chkrkBVXrE
3ZpDlzgTq53OX3AbTpctzrODR9aeiFISBqGnqldN/JvyKwEUtFaVexKytj5CAb5CuCXWJMJU6oyk
6Xyn3F3e+nlh3rd1TLWGwUe9tSOyP6CWLqWXzpejisJnLt0ONSUVMtoUht/EOOaXdOwt9FRO95ES
FuY9qQ7jtFT7CO8l46FanSCJjqD6nfgNAJ3DKLe2jLfMiOpT6YRTuTNL56QadhfWZdpxU8c58GCa
ELSc6ezIyb3NsOXhU2BseB9Ni3ovZQ6oyDWHPccqZskxtrhrfsXQS0l7lHcjmt+zlZkvIFqf8AGt
wOuBaNIG3/Em1VEOuYq0sCi09QX7dHWMmsGJA/qZuepnNmalpuUQsal9vC9OXruviOzsg7XVnkPE
ymtX5vUN2vzw0IL8OgGFbWjlapZgLla0TmWl7N5YAL/xGXPoWqTB2FcGAERRE4pzFHsG8CuMs51N
SYzTSoIPRXi1kF85xLC9cIHKPJuYRGOk0sgee1/HgHbr8ogyfE3QQtCDjc3scrBx9xhDbJLgmReX
dAXir1qtrNXQZvSoh9r+2nsOJRzSA9df0g8WeMLFJyjb6eiV/nxThXV8WCJvuZwYRj0BWdZsIWIG
Lie8KRiF2dwNDTekY66wBIEFSZ0jYQhrDUOG4qsnMWfSnoP2SRLDo8s7ivYq9IzHbE3/JhCeUClG
t35e2rR5ay3XM6+oBww/YS1o8RiH5eRs4lote+a3VhiAW//aJgO6nJgSW+7BkRnM+Jry4Lip98Wu
IL1axo+qd61Hcn8eiOm1+YdtH1h1XxfvvlUzqzXztDlAavdvWltpTiCF90wUx0i3/F3jknEREYs4
50QSV4+23bUHVA5n36CwPDgpj0rjJQsffAhSTd+eObepx1mLgFNVUABiO1O/7/mF3zqG+2JzltxP
jhnu6R+Od8s0pZ/gUdQWIqJ1gqIstsrNsqOpMbnzmwAKyATmS8kMZzcUXyE8OcAGyyyg2+Yzmov0
qvQ5iRWkBqfcOYjiTZVMgVSSXNnO8hhRVssQzRje057YQ9a3d10OB45zyn1rN/vcrW+YbH8i5O28
uXxoTP+zzJcHhkrfrEweSKmpI7kMeUX48mn0xlOeY2BFace/LE7TQsEjY6qVh4C/yY7dUxu57D1T
NO1YCGmrczjTj+Y2t+ODxKf5McF3ZtkkyrNVMIvTPVON7mGeGuEfwwQu5ynVVQFfAkObujey5Jvi
BHsvDat/UoyXUax6yprhfkT3RtSRWjRzKrOVzHF5WcVjWFjEm/xpwVLRe7Q359FuBDRx6zvzDGTT
b7FqMDR1z97iYlJRTLK38BXH+3FNTex9Kv5gBrbpA2l/zO3jxm/FfG2OtXGkBTE5evXCbYEuVRjq
ph2fMNUZd9hRXS+odL/c2CQLPk27jbhyVRTgOG11E4f0W1gqce6Ye0LFrjFTlpNYTBZjyz1oTjnY
Fg553im+z9zodrGmwXcz6DbeQeNiFS6QT6lELHc5PuaENuXkyklYf9h7reac9jBECFJN18jjwTwm
r0wM+CK6cjJO5Yz4IAv30IKYDijKAF0DCk3c1Qy2Nqn0HnI81uCeX8uC1CXho8eC0eBO6QX2ihW2
e8+jEjly1GWJk/CSqGV/YOo03MeNvMrt5s5tSMx3btS84IHA4ZDB99cypeJplvG125DRs0cqiVSa
F4eW0d/JkUZ4qEyf1hGO4Lcq8eQ18pvcN4VrH5ycBBgJ7uY+Bd11uchxPOkOWvjEEGVwknvF/O+K
tKtxYniSX4czrkcTq226I9NWZHsA2sUDTuzvOq3EcdSAVBhiy2oDKHntqdVGSaJ6USPTbUZLSTwl
XxQdq+RRI/+B3GX2oqc8kzvYeZG9G0eze2o9JsTcqXx7/QMKdRUlNn/JkugeBGlJbxPqz25uCdzG
ghXBWASk8rigscAuXyMsvzfCsHnahsggiFomXreNauO1rTxwpyubrAtzcw3IL5cLTvpA5tYxI+h2
h+1UcY1MoztmzFTxNGXx4ODB2cc0MAcNXIKgKN3po2U0uiW9yGOHQan5zky9elnTySOkM9YhxE06
Mwm9xsHohNbz1HjiUKWE44ZmNrejcpx9v7T5iZBZdg268omHgcOP7mfzcgHgXuzaGr53NRnNqddh
skO8qtifU36/5BbhUbOwrP8u8cagXea2mHvvkW4FzoQSe8VrwYNx7kaPaRAHjGttKTOw2nkGo+bQ
2MlU/wNb/Bx0ZZf8ENREv7rGnJ4ys5ueLiqnaJYeeByxVBGvb1dH81FoHR1/FEGizHdq5cfzhaaG
O0XocMgB+MPRbHxmI5E/3cClv0kTjQ0HwgSnheSeayf1BpOY7/669PZU/f/Xdgma+u/Jd8H/+ff+
85++/8tpqJL2848q8K8/+JuCZ0gUvFVNRk4GAE8U+28ysOH94pqruAfyeR2zmN5/angIf8o2pWma
tlSIeyY/9bsObP9CQplHiR8Fne0yjPsrGh567580PEe50qFHxWbqhVxIPu2nUUuac4HI4YvqIox6
cHgRtBayg5Wrn7peQcni8u4a7ZtrpmXyVSdFJh+6SMu5PZkRWQ8mvsSfU+/71BhZGFIahdX0+1hY
PnCYKfTK1yVsqUb2Y1IFVwmY+kfuiKo+Mt8r73BdQfbshvzDxBFADRlKR0Ai2vNPOhlJrDkpRS9B
iEULl5xYph/gLXFy8JExuXdU69Rcr+mfvcrsYqQYqxT6iZxhCnOnEfAnlpFM4sYfq+zetIgrgV21
PpfIHAjTtezAW74UQam4WafWUyUM7vwS1p6+gZcljsqxi68OcosbbvreX1e/fpx/EFmS3IjgHxD5
0TE9Fgb2Z9uMhivuMSv1x+/5vGGWSczcWew6wxXGCgf5E64prdvcZJZ7wsuIT30XZTKgkEWLZ6nB
VV0lNU4CygVracU7UZEY36MSWHhW8mh80axkGfzd2ObW1lv2c94we8RIFmUro79aomCMYIOdCAWN
8QkV2eivLY/R/EdB2lG9WlYiuk3dxEyua2Qqd+tUmhhe4w4zKpuglpge9dJZ9m7UgpAVtcVsKBXY
qTjqm165HSzRfA8Vl8S9tvL6CsUBFNnSiejGd7sMVlaOTyEgXt1DApVFEYCzZl7LCbRabuCbzk/K
nsB6sKqa9jclgeQFVjxwWfG5ZkbnmCSwG4CPXjJ8kGlCbkg2YCZS8tNkE+wynTeq1wQwbAcQXWD2
MTAdAGXFrspM/OgZbSNAvEzd55vSLoULR0GXb62XS/btpcZWC5mm5hpKd8ozrDqcBwI+8mkkVQPA
ymBUuoHQ49E9SKnSCsLCd3yQgocicGLyYRtXGd73Mfd56HI/J1SdlAif29bWpPBgv4TqbNtZGe2x
lft3Icaa95q+ZpC8ZogeDIeD23mV4DGDM2NPXz1DTg/Yk9U7MhvHT88lIA8jgezoni2fu/RsUXqJ
cjCE76nAEL1hfuc/J03PncSTE+5fO+LPaOqhe02NorwfiHVgNK+67DNtEAGw9o3JR8T14nHm9DvC
reY6lA8dbWItx0FeH8e2uGaraDny7dQ/UHro7UmYJXwx4rR45v+p7mpcnfFODbrnrpNY1GYAh+YB
oW0nwCApueE1KyUFXGKkt4xHh7fU4iQD9rCl6EWPOf7SMa7lD9HI6qG0eLmDtiP/jm610FY3Z2P/
Es1uugQON2qq+wQh2I2eqe80CFlCbUn77lu2KMjQHa5PrGQ4RjFtLe7NOAE435NTN81Txx3ZDrRB
piFsVYiqgLtu16YawFRj9+lZgtepA1x4IRplm8BKp1cVqIqMuP67qpzfzLHrP6xJdeCfiFzcLHZP
jr30FsZlZhY7I65Zs/iyiLS2URvL3DtFUdtfZURLPnK/HIAJaezuW9Osinv+oTZlOXSqVxs8z+pW
mlPyIkPP4aETPceJWrkfFQRDQj4NP7fps3h+7rQf33Qkih8bkPUNWrcqvyBf9Q8qtK0zJIQcnqrM
xL5SyWpgLGL9mhQjHadlNJfNJd7yptsXnA7fwDGr9BQ2HGkCED7Fvc4Kg2hhVJDPBKnYoF83ZnPN
gLSutqWZGzcNeMhquyLQMOYntH1KdsRHXTIN3FDJUpz5967abWJALCMKkpCzan1BTs9Lm7a4dhR4
Lt165XNjFK0Iim7gDuWPrjnuBhSgcecIKnBr6NFZAKY97gMsQniXsP9wIwOxHn2sqFqc/mT9FGK4
0X7L2iKdr5RWiJc+GI/PqYg5E7pLGN7grWItXejHChKtxzsrqrka6IpPvZFuhU5BJCr+JtWUkvXO
iIJyEZ9LHbi6EdxOIu1KOHm1oj2pDL2D7EKyVEx1yHIXrcx+yNrVbxat9JhocB9k+C1xlQWV61hP
uBmw8WLg1ID360Fed4XVDEHuVWgLKUeBL31GMJ4nBVQqspv13Sf+0e7I1sWvUZRbT3SekHINufE/
58mcnTLVgUSQFEByv6Gi5aMYG1mTPrGKtxF/njqAnKNsVzvE9ujFcfVzy68J38yiCMv3xONQ9IzM
+9Z3cXnAfZ9XyKuJCM8Fgi63OkH4Ywf4wse0LzrHw/2vMD13aQvrm4aw8bKaDTJrKWSNO+bJSbMN
bQPbp9044S12uQLbODkYjIL82xKtM8zx2JeZ5W9BRvmYswozGhEDyxrpv2YfnJwWGAAVZTR2wTuZ
k23oWeO5dns8dLDn0EbKbuHzdEUZo0dMuak2Hf7ZEQ947r6SU4IgpEPnh3DJpWxI24TpsbZD/s8W
3sZm54l+bPaFORbDlpzzMh1WKqM49J6yOyiYNkI0QC3ri0gbMnzlkj6NroXasPj0hm167NojBwwp
ePHtsORCCkXVOsMEJIdoM5iND2XZGU9wtnkNprlw+KrKnBAQ3iDIhRq7yldDFnIgdCed9xBIFuRI
kgF4Mimn/IhgniMeJSPBSr5zeR/ajfgB8DF9EH2iPtu6nPpt0YXZj7gaM8zzlSLzW+fLdK6Fbn+o
2tLfSPcic421m94NE8XW7EuCS86ypO3C194PdAYwV7uKOpl9I36Bp5EolrNDIeVtC9Ni7VqORkZA
livSm55bP6F/4fHgDIQSvtkKk+5OS7cfdxIsABuTiOv3jiB2vB2t3v82kuu8gmFmPbPrgYXiyUdn
iIqlv44j+lUOOWGF4uxrz9aHltDb/ej5y3dftN3TsHIgtkmZu7eWhN4BTK7tyiBqsRtRc9DZn7Xf
2u6mteLpVth1N6FuDKbHQ73WW7qAwmM0sJnuKu2m5mOvCYNf6pjJ5qHCYHhOmCo4W2fO29u8beEg
JDxDFqtMJG7Sta29ZorMWluojhOjC4AW/hDm3c1M9nDtE1H9mwyldyZqNHxJajUy5FVA6QB5jjoo
eWI4hg6qvmthRHJfbdrSDfjv47nTUsMtIQHNehkxSeFMQb+1W/rs3PDRSU0kbJeHiHDVSzHOvBra
18ZVOjGcDex5rt5bEpkm3QCiPk2Zab2rvm0fohIwyHbobcaNHT7Zx8aZgRPGlexaIBZG7PJetTMc
xqm295CsHefM73r8IohZ/mCSDqiKXinb3Fn0eeiDbeshIvOnhq9Oug7rlt5YbfiAsC8VtQBvEVUT
BoepunxqWGcenR5o2NYrbS8YLZIYO1gi6TGncVYZJSYsADDuyexl/mnVUfqkM7B8xwxb2svkkCbE
cO6f3Q4aetDngjk+e7mmWRepzcQzu4yXkbZpLQRdU5zFlCpOkpFnfBIO52xQN+R4tzQsMOVSjCrj
fWQn7QFMKKxLGJxxBHdZgMN1KqUfMEUjD5WGu1zRZEhmYFjCDhx1OtDlSwIP1kfuhmGx70hW76EV
9SD8u4rsTp3K7K6VmtCMGEsCo44kzbHxm2TqN9kQuRik4Q/r4K/ftf/fa4ji4vo/m6RuPvv4N5dL
96dLsuKnfrskq1/wQXEzxsmihFyNJP9hlbLWyy4mQK7CUqzWVWxMv9tcHOsXPHgmjjrLdhRVUNg5
f78iO9yeOZJKLtWeAGnh23/liiz/7Avlpu1DRuIKj9vP5I9b7+J/tEoJb+l4UWg46OrGeGJ2hADU
90ATSKg13VZlPSsIMHZgiSpmk7TNtNgZqiXdO0qL0PykdzHln5eeG/pvCyjaF9Ag6LxOb3j5nrLH
bJ1D+iFnB92e/Nqk43pW8/4P3/p/4yRdP+Z/Gkl//ddY+R4oAMiwZAZ/MuuY9uw1lsdeRcWCta/B
4GpeOlBCiPvhlvbo5qGa7PhIVic7mZyDf3u0/0cnq7X+A/7LB/DWTB2vOdqG/efvcaZFoGhpcVuV
wfSqJWZ+3Y8JnIseWMgmBJQZg00cwss684yj0vQKxhGMDzfqTphYd8PCLWutEOVTdrfLkDW3zJs6
xNvGP9Re1zLWtYW9q7r/S96Z7UaOpE32hYYN7qTfRgRjVWhNSZl5Q0i5cN/cSaeTTz8nqoGZrmpM
Ff7rAfoiG6hMhYKLu9tndqwFDgTR+1XAzqC0PRTfODmu/tWXDjbjJarWfTBTf/7vrxrK2z/8qs6f
RZU/vmve2gw5EAg83/Vv7rv/cNe1WWQzxWQrPRVVD9yzFPcKV6YCCU3Af593q7lnFSRqVpk41nhd
zEjlETkyNooifxd6rj+AU8Hlt0kDKLZU2cwePyNGZ9HaWXLH/f3dgbfwvy5PiBPQCQV7DZ7DgIfw
Pz/z7OHncUYw/OPEOctxzC/m02sCc81PhFvpS9PN6ZmOhBf2AesRAgGv62wMPhfatch3mxYVAibA
zgHeduC8xbiwqMR08Stnfl3xkv/IFIn8pFsxEW0X2QyvPoRsKNViPtMwOO0pSrIfiXXsy7T1D1zG
YW81tOW0PRXtpqiGzwov7RWMiXyvXG/53XnCekaEAjRbiGmfpr1731vUzvgshBxRSTA4aBiXnpzV
AyOhOOmmuX1BcBc/u3R9lVW8vnXT0L53sN/e4CCEO1L02Pg5l1yonREw+4flkX1zTfdhAesWG445
M6EKaSLv1RW0ePsgUSfgzWmi8tJNmeSvFGKJ6jnSDO3RFmYalqOm31dUS754HvE0JqfpCccKjJGV
f2wT6WW+RpF1R/MdQQq1FvemVA+6FnsjKTsXhP3FZH9z0W04RsS0wJfAHeAxWe6Y+DWYCyxcc7uB
PhAeDOG9XWPi8pqxBduFGtdYKjqe7bDrOfrKjo70qn+P2dVTtaPHxyGi47Oyp/NQDdC9TdMl/3B/
/fX1g9nUg9Hix4h3jkDS/PPt1SNnGGLDnCpijTYTUrJArYGCMIiRTv6ezK2wZySbZ5XF8jDjYLku
YfQ+WjfQnaw0R3YUxtDZOb4ud6GXtbCfu+IIVUYc8LlRJiIi5+4fPvWfXdU4HHldwVAKcOVGbIm8
24P+nw9yTCCU9Avkjt5iOk/8GS0RgKNrU6tkuIMiaBIYZ/TNswd+wc4WBb2pSL/9/Qf56wvl9jkI
wsUBRYWkUP767jSe1bEXxYsBI3/4IgquLwMl+GHTAk9VDuEXv3fGf7pm//1TWSyiyPdvYjPe5r9Y
3W0nzFxrAiTfMPnCRKZh24PQyX6AiGJ2GTZZO1PYsLavVdWBMbCDhmmiwfP0jRkMBPBc+N+GSak7
i5DNhkrP+BKCGUKj45z2998QJSJ/eYE5zs2VT6tjAJNFQPj787WScxTjC5V0CwvdboMJdcWaPvPl
xm6r3Cg9iDzeOTCx4CEUQXfANnbRORwFhs2k2pUqnK3Vuh84grrHgLTZfeUuURJK6NNgJJzdjKPq
k4jYkT6M4qxvCKk6aN9J9dlb3xkY22DbewlDtzmRYbUPUe2/SisjirfG6XLAk+jtqLYVLzKlEKGb
M4fk+NzS6TtG031s83+2mL/dDdQFiFxZfWdy1DTLbyIOmDEC2qCnd+V6mox4Lh4Dh3JsOaV2uoEl
E+9XcprfCxEtZ+a3NAp2pUyUyNJ9lVVyJcLYBXvoNeGLWjr7aA15eqgaUBRBQS+soCEJ4S73v8Fx
xhiykrPZrKUDP6azcCUMN0OOjzR311qWbzF2UmdJ+9ZjEAzqiWYO/dPPIJXxOqvu7d7NMFz5ej0j
RZmV4Lcb7bLOMtgeB++aB+5Tp2g5Q+MG65ESO8/SLLgP1FQ8WhAPzlnapgl7f+9kyjpNTKdrch3s
2kGb5GcVyvUsSa4fmDNkDw2SJ+9sO+vpp5xvDV09SIEjwxP/Uw0hpsMMXsXmBvBNgtLTHbp1Xxza
3ps3MvY8HE6WOhoVL3jKqiLFsyr7DyfryKPjaOWMXZ5uSPX7hdDzDsqduStHLMZhMe5B2X917dS7
eEP+Fmakd10p3A3p4Sv8JqAhqNgbG/LcfW0F3Z2/qhF/xio+G1abQxsOTKPx6YzAWAhU7jwNzRng
dHwdY/lKVjS9qm6MH2K9ii0IvvoaaQwTWJqCg4rsR1tZ33NVmOdFQrO2SsXZu9canstQhwkFu5Jb
3j2UztrvVJl+ZUrQPVEBEz/AuoVExl7olbCm88Y22j11GY12dladPG+NDw5FJ0D2quULhm0LL1Lf
PwN0rC6mhR7BAPId/BJ2KcufH2XYL4+aFO/ZosL0CI0s/YL76IBxdd72E6rLDosNBXN6ajAvaegV
WA7h9RYt0SZlxu9cw/kFM+n3tK+LswDC+ah1ETDZpq2QZS76SkeVz4QfYFEYErhrMlwt3lT/Wiw8
oU0HyB3YgsdZrWxr97wOhF3xaqbbsERqA/v3q/NHaA3UHhd7U6EW9tr5krZLAQluHa6AbudlL93O
ehp5YJ5mZ60+2y67OjHdz9KX3Q/2YjbMEnG7g+IwPnt+Aw00D+SWBuzprR3cFyoZ/HPjKvtWPdY4
OJ24kdcCi9eGRBKCDnn1Y80FuG+JfH44vPTf8aJSIsC75zWuVyCjyu2+slXFUUN69E55WcXOuCJm
fAhLQ/3cXM9twlQZzx7ke0K4Y+m4NIOKPP1qjWG4h4VX/JJY15vdmDfttVD0dBWdj+Mlc90D99jw
iR3nB8N3oBTSvYkaTKrrXIQHp8qWSwRjksBtsT4oVwaXKDD2Jo7Wd68IfxOAGsAeKbzxkQC7TFkn
JNRHt56aLTRYsUtrBxsIoYEPIvTHTtC5bAOBPLKbqaI38FQDgw3RMvvHfj2/Re40eDsjAnxnPsW6
+8KqxoeZzrEfS9UxjPJREHtoAUzbWr0eJpxrGxnQfC7Igx5FueT0r3cFBOPQ5smrZuueYHX7AlOe
1HXYq+JQs3dgf21nx3SdQPGHcDw0Mhtw68XQ6U5tIcVs7dUqgqrfxjUmhpG+3Z9FeItLybV5jynZ
2swy9D8phZle8snixb/4Saqs+ENgIb6WRGiOPNDOPWxXkRCZ5sroILLCncL4EJ61YRqRVdFETL8N
YDoXvsFBHc2YmBCm/e7bMiysEUtIx4/De6wknelaN28Hz36PZZdYV2GONlCBB3zGt7h44OChwERK
V2cB38S8FojQ+97G24LIOtlQnz3b+Tkz0XUeoEfggfzjJ5FIDbHg02qzSW+PwQK68NxgnMAOP6Hw
bVhGZvdJFmHY/ZwEU9mOT3yvu9TDMuF7+NEzeh3u2KgvO1BGIlFqpKl+DViAS0w9AM4m8ziDm4gx
dXTFoYSAcw/jFoCVtL1TGfDynZqQ6eBsHPPYRp3LiziVeZD0PawTCk+M7+1nXcDisGv2KJeumGru
17Hh2wUPcJiLtjiYJo7vWMfFGz+8Hp6ZypTlJybLzHv0w8FlbspmpGIX7PT1vpApoZTMgbVL7WQz
/tQ9vU5hoxwcFYU8/vFRK5H5JzjQcNbd2fnS25QzItg79w0sqqMjEQ8Z3TN4cFiMb0GFeLeMLFUp
q8yd07QqRMjkt2dWAngNnvyzFPSgbmC9dK/dSmhh42bLTarGXfo4Bnxb1gix+NlYjXOfr4TXMZ84
/gcTB24NxxB53vgWPSD7kgOlYmgxFwfY4/xDNviSozJS3N2wUjtoDDDIUsHnoJsBcpIt+29ikiOo
tS7un91egEtAhB7jraAOjTLY3GfWPvGLIIJzNVRfgkl3rSic+TN0Ly5nZ1EVwkWqGRMmE6mILEEg
lUep3OChY5/Y4trHt8nCKbpLbewF519giTcBW/VIXS0zF9oP1U+/i8QbVIYc0+6KJZMdhQk+MFTa
747QCqoQDLtbY5OvH0skkd9rbJVX8HDxPoBFBHSIWOuUm13sNudepkzhpjwQjy1j26QNAP3OkT93
CYp/vRdMpBKll2Wf2+2TLVf/ow4c9wp28zRbrZMoGpCfBJ77c2at830ObsXZKb1SyGKi9ItXV9JQ
URbQVTaSk505TZ29ul6O0P6qh8gr+6epdv3rKmzaheqWvzd6EjCAUyR0ht1OakqIHfmmbh8Dy/x0
bpPRjdfP3XFQdX9xxsVlnlXUP1XErmNwD1Vu09/rLTE7lX5qjuR42t/t0uGFS0f7C2wfyE455cvr
JgSgU+wplJi+rSMcT/zihCHmzmEFSSusBQUWCPcGqlkOcri5ryyfGy/qldy23Vofob9SlexB2bm4
A8s0VRTOqax9LEZh7+Dx75x0YjsROukRqnJ0qZRlfoGQVDs6NZ2T9GxzdkrtPJe+dMMtGKT82NEP
fqWMrQHRppe31PXf2WO+RHn2BCyjICXQy4tabOeAdf/Zh9u1Cai0Q/yRn1nnAfiKOoyx3PEPPQON
zRI01pM1L+zSY4TeZbWe8hmIl8g5S1phsCTKSyd+Fgv96AbmATjydOk6cN+Kee8RFSH+7uWt+9iM
otvac+U9UBbZJr5snMSBgbOdF/yNOEnT+9BM6qnNh/JVW9479HGKTlXc3dM5+EF3bfcmA4htW7Bp
ArJ+UVCoNxZHkaq3rBvCb1i+xFbBNf0pC7/YrWusuA9w2m/WcAbRJWOyBnQAr3Hhs2aO49OYt7Yi
jB0jEWIfOnST63P1vZ9FG7wKd7mu+HRBPcvkfxVd1s0lTp5NoGI6McMs6Wa/TtiJvrZsO4vFfrAr
jd2Zpj+G1fJTheNzPAU/GAy/t5p3Ohr+M7bJl8oqv+QM5LH7fbi5/frHSex/FPz9/9Ev9sf5+P+t
g7/Mv37+av9TAv/jL/xbAnf9f1F+FUIXD50Y0KZPJvjfaWGsYMKDlCBIe8ZeDC7h/0jgofjXLXwZ
RraPuSxAKf+/EnjwLzeOMYe5twS96yNq/w+Snn8hR6BnuijpURQIz0ZXR4D489F6oKi6NnXLfEvQ
CMIk0gOIb9weAC5HadJWoVXNP6BWFhwHSBWCz4Z+8WaHOfS/vz/nuzeZ+E8yMpHXKHCcAO8cxrg/
2AH/IcnIoagHatPzRM/5/EDbEz1wHsFLElLQ0cP7djUR7uW1g89B7NTnoIX7dcdi0j8YJ4aRtCyK
qRD9QnHBlhegCwPZGbZLOZahe9K1cRQ6ixOxY6/IgOxbuo6I5ugOr4hHq9jDrV+CkX7pSO8ffru/
qmR24EacIbhuDBpuf/jzF43wplsSQQRpcvzUVg2GMMGXLH4C47H8HZ1M/FZeOHAKKSJHMvJiD3z8
+2/Y+auQgqvQ9W3B3INZvodB8S8fomoaw6ydgCjOJvs0uGOIDtoHIZCiQcbBPe1Vrk/as9TfV0cB
ZYhW2DM3V4J38mSHsenvP1H8XyMY5i837R5SCPFo/vjnT2QCiFHpCDMqihjSvAzW1BERKKeg2Y/9
SKHfGCD87MOVWe3ZKsrltVV4KM9jERA8hkmUytukl1qg0VJ+t8P2tnrXll6wN6tZFpHUY3wLGgDt
/WzlErxUbIrljskgzeFmIPcB0nlmYELtUgwycwpIxeV57LwWc2HrY8y4ExMWp2bry2xb4uYIRlC+
UyzUPrF42wRnS2GH09mafdTTTL3DXPlZDFQzzqnABGsyMziNSA3htgtCghdWR0e4B8b5NJOrFEkW
mYykbguL52HIo37YQ9S2XgxEJStxbFp4d0UQztMlaGLdUHAMVvLFSjnwg1cLR3p6Y1PXPzBVVs27
C8atOGZtujY04jArZZNJ78nGXhX9cUVutd9C7ROlUr3CQCFE3WY7CMc4XgJ/Xt6bMIjiDcIyIFc4
hkgc2Nxwp/W20xCZbTvKTdBoATdS/gGxiQ1e1u61GGAsIratxOrwHuC+GYpw3niUS4X/gO1xeDn9
5U2BMc9j1OTzv5BDTvwXyRlaFtX0swdcGnlofA/sINdHpTgmbkNBquN5DqiQOBkHBPxDlU7ueNcL
Z6p2njfM8d5Tq9W+9To203HEDrqyoVqW4TjPDl47t9RReYT+wb6edHSrzgDTKUSpLEm3Cs7sFu1k
RuTZMNWbrT0qu2m+Amlzb/AnFzd+M0WzRRlXKQk0VMONP68CiWIwMpJPcAusQzJ2mVJoBiCeiMNg
vj0UGAq+xQEHuiSluUE9L1Wt410mCw6XK4fY7EixRD4mFVQtJMx0zuSrtfrrnjst8rc0rK0cvGRH
ysqj25FvnzNBS9+a68p3eHL4WLDXr/FlVT6kXOPQm7bR7O2sXWb8JkigbE/l2cBHro7UD5h4JwYv
e+5xw9T7HrRLy8EsnSEtW8HtYYlJyd81Zc7unroxSoK9JeL7C+d2fAK2Zo8J68/CvUoPEfaDfgyI
2UAkR3bVbK/WPQ1MqU7arKJ+JMvC6bOPi2n8oOYbPLqcIK08y5z35X1dW/o8e5SdJqTIFH2KyCUz
pEhA2Vez1MVHbi0kt1VK1yjFMCZdTnVBogM5aMZPAh4H74xe4G9uUBFXxZMeDcSZ6jjFc2KAjG26
tFMNATvhcAU9f0jfDU3MmPqGrFt57B2f1J50SBHNvRiozXYF0jnnerL1rNbkjb2mr5kN90yCISTL
GVeQhV1uZyj8+ezxFjBBmLWqYUFrvgMG5iWP8Exrg0O0hTrDuWmCc05LXrcZhponbQEVaPYI87cO
4TGuX01mxXJHGwN+S611/mxojhqeHZioDQYXh+T4WkbFjxwOH5jQQjOGW1ix8x1YppTEZ+wQsAaG
PO1qKeg1j33K6EgJR055QMaBDxz6o1dv7XzAqUsvGxEXWU0TlfQOgOmNA/XM3vvog0NSjRMdMESU
K+vOsqKOhp65Rz6IchEktjXn9bEeoXztvIE2sZ3oRPiIxk8/RRBVNMjDV+htEqo+Uf+aiPJnBnQ1
3TkMWL8zZYaNVjhLRzOumWm9RPLEGjvEi03fN+5jTCpI0Lzfur7uX+KIcjj4lb7zy/Vaq06YRsV6
M6G9kkesVc+CZjIKGUhWSehpxrHvptVDHcaYRhAfaxGFMXHjG2I57Lr7nRMHpGBC2F5QkZSzfG8K
TvHbzq3jr5QqtTmnkrr4rNAtn8QiigjpAjIk3z/FI7SP56La1aIwZFrteIUDYEQDL8MJmUgABXgH
dCavoz0oj1Ns1sO0wG7TJrzMnZHxw4z7K/VbDuCGYH60DbzRfXRD3WlIUIV49kZJW0ifYyq6ccpo
6rwFqPxdnwGoOJSQiHuMrusS4kGT9OiOzmC5j2udywx7diZjiFDuyundSGafa2mjT3QrbSVQjkS4
lTZFqtsGZz2tiHRQWft8sAAplE2P2Z1Z1VchFtPvNJk2XHpUKcNWZHbUnHH2ElgDHpfaG8Hudt2m
xh1cjjBEw0D20bJRQDO7q4Ihe0TERMQ2jaL0rxpFQKNFxnp8JC9atO/UfQzOxY0DOokJa9ONY/RC
aoAZhKcf7U7H+d0iSnWDhXLEpxqgx8dG5lBSoJ1X3WFYyNpvtHT10V1yUrkKOZQpUVlZwUaaavy0
+1niHmJ40FOHF1i8Fy09X4u0qul99Gzd8oq8lTb1TqUQoOGCGGY2VOruRsjy447lsi2I4A7Nc6lT
9SPMdPhrygHHHgik0wKaM/m7uFSghKeWLqr2hmQwxabHdg2ZrfB8D5Rga2cHHycm1S1eCD0B59x8
85267Xd6WiNMxBR784O16ydrlK7utmmmeoLwVay/yVBj9I4ahzXbqtv42cDeJjKlbw9WU9ftl8Wm
vnPLzhsfwlROJAzGjGIWM3X8Rfy04XQIrawFQWJW2KZ9yNR+Zw1W8Ru3H4ZTg7bNEbt0gbffsO9U
pEc6Spkj6YmIaxjpnij+2GH6aiKRvcu68TFTG0J7np15nGxTSvw2VUHr4WYwYe2d7FCibFt0VJW7
igc2u/ZMjqHMw548ZYHJxCvbzkWeK513P5gVxNMpT4ugPhVQWqpH8JdVQTb9hlAcLeN9WlAVx0PB
5Tzi67U+VGj3KLHxNDysjd3/dEY8kYd0Jbp3Mbrq3S1tPyLYYgtdrRMuWnAoS97Zjy44Eb0ZWzER
7O48GuE88dPYtCVs6x5s+kZCtYMWPGnH33RY3CBRgnWJzg3uXALvGZ6gfY+YRgAvLHF61E6J43hF
pkKGnsKzAMplJ1IPGbpvAx8HIijFT1gDUaA3sTS8yQZwePHG1277FUI+2AIU5ZkOndR80Y7mH/VH
RwBQsQA6NaMKa7Ri6WV7iHoaVoW2W15gff5KoUmMhZwitnIf262mnFqNIDuoAljjnS8RyXOlqYXr
EEY+TAHmfeNFS0yQpOEUulExPpXjYgij7bqqoNa2HWUw7hftLbcW+KlOtzbwm6+VCmZyeWjjoN1T
r7oU0Uprlc/i+gVMoNslJpywG0IqZMBvhgAyqpUJCaEcR+R6SHtMyYeMKg48utA5KUiLCvuHpUOQ
KOE61C9959DS0U6QwDf0UOSXzjCc2mvj9z/UKJvqNDUewJgMHfyz6k3w0wXp+UMuNrHLgmAO5fJq
IgPeObkhLaND2oviGsMfwlf51gylnDfR0Fdix97F98/jnPmEOafMfVVs7Wm0HS2WeVK0ZAhHt8JJ
XXde+0G/6XIwHq9vSmPtiArY0sWiHruueufMAw+y6d0Q1q+xgpCBEor8tmZrWqGG5Si9DXCjYUPK
VNIiPVG66MvIfIUBZC37hfII1shcdierdJwYZ6pbfGC0J2XTlmGPodHBbAOGOjR2QnK8We8skmsP
bUEl6w6aIooWpUKEQpy4Bts++jU2GmI3Aa3WRLO5X0GHbh2eI+7UiZKmjeRE+GWxtOHNlNW44qWB
FhzYlJtvBmcg08MhgZor26V7J2SJ+87aBOBxwpRptli9x2IXuSOzX3j8ZXQIdMsW0bWopKCQIV13
hCWcVxzYTPeGjqxkooE0ALumiCLfUkJTL7vRjGiE0QoZ9FbjNu1cftpCbEGZ30q34MhhkfRqC5W3
+aSIbwVwJGKW6hUh8bVlK3bPG7Tw4GQUtBHFucDmh0MYYjhD+rPTa1pu2C8tXwLaI16xG1v8BzpS
BOZMRmDJZ5rzewaTnie55dRys6iWA7HIRQ8jjW8VmnyqGSauqnL31Wqmu5hhQ7LmuXtXautWDxfk
3hGfeXewHTViUQXSSDx5PbXMke60oI5FB7cuNIqSH1boH7dDbLutOsn+a0R8cZm37I2O+4eOLxzs
Q/nqTZUgtOSpL3OElbrXdvXQrikEg+WPKpw53/kUzvyw0yDn2FgMJ1Ck8yEdcZhXXl2c3Eld8Qp/
sVzyuPbavjXCmna8HsJT3BoQ8KCEIDx09wF1Hcc2BymZ+Vm/5em2Dm679AkmmAzLROsQOyqjK3ep
tVsnhni9WNSBGLi87+lOetJFtoCZk+VODu7XvAizHRy6XVrMBstfUF3oRsov+TQd1MBLG1Nae+hM
NB9g5kLi1d2PlNMcI51yOC8O5REEl674tK850eRDHOfqg35OQoBtVTM3kIz2ckKOnKr75aEK+5px
aL2HU6q3pPZ+uj6vZTTneNNhcfdwGhUXGoiYhsO53S+BvCIn3ESB9cRu7wHYNM78IvZ3M5vo7xOQ
nl1QRrSNOQgPnT2clb9eg0oS0sIQ7j50AxSioR018Qove+za5hCIoT05fRGdfHb6nRDZM4Co+mFl
h3WMBxvDcjjcq0lR7Ri3TEEV24MeLjxe/Js9YVGvVGTFl0nO7TPPYHjMadzYrs46kHuq81+Mw19c
n7z3Unb1EQv1GRnS20mtvRO47+muV6K6pHlPUoPqw70qQ7qvp4AC49JPXGDiCSIIhbo2wDAi9liv
Pbs6+FRuJLbR4d5bfRhZqjrrrBVslQtMaYiZTWJ0FOydPiJ4YwgncGZ5pk5ruG+yJqkKDJ90h9Sv
hDuyLYeHu2pSIAIMebDUYMALtWueAuZIiSotOZD0zMdLIBX597kqz51kq+cFsf+W5aP3GLneKwS1
DGK+puJXjmqh1QH0BC9klr+Ar38744FgEh4vh5ylfQM5QQAsEIbUj8lVQpHec8xO4smEQXsaddue
vUyr/dzG+TUdhCFwDnk6giBOeQzbGD7rt6Yi/gZwkRvXFiCrEe3WazVwfKDb9sguZi8tmZ9SUK7f
mEfuAM9QK+PFTyFn4gtsjl8r+cz7MWAKrtP0brb0Yx8PZ/pZX83Y2hdPCp3EPmaHcbwBkEIAZITd
mTHa3YWC2f6uSsst2bqAQEfOEWhmDcsjdoaAN2LUWsRa1q6gYRw1cZ6yBY33XDt4FjW+NWeu9yGh
tb2kjZK9Vp4C+Aqh0WyWNtKHSpk48aHaq9TOXqfYM/cNe1+Y75nDocuxvrVAqWn58Latpk24XMD5
4J0IEsP7iqHTJcKe8MjR2iQkYdNdSJ7pjcbO6DAu8fbG5E1wdUVbVzrWXtsYPQAUOMxrc/gufcyx
3hSHqNFp4vuQ7FBixJXta7PPTLAcopaoUF/97DumwoPlfB/m+uArODEoVWHwtQ2jY6WD4ZxjrzrI
nseSl5J3qAAWCK/+kcXcIB4T7e06LveF72UEDZfXeaYzK8rC/DiAMLilS6KNzRYjumlIQzyFlzGs
X9tp5b8qouWaiYWWpdQSB13iDhlQ+7YtdeIb1mGSM1OICQAgwtZuxuZTLg4lDIP4QXm8t63gaSSZ
iumSL0aqaP15hIJDyfUmVEgvdBPTtRBMb9Mcvi1uFB2alm1PoeXJgo7Cfpsx4MWnwMqAponfwKdh
KB6mCcPdvKynDDv1rrDVDbMMMT8ZVJQUS/5lCSAhRQgEleDZwdzD5e7mt1TyzOVVdUfWiwl3CRRk
8brPSkdJjEGZbvH60yqa4m70p/tKp5D/woETD30N2ym08N3k2XFBF0SrnbodbdnTtfHwCwFpp9+s
LmlyaAed8O5fNvhNOFLgkr8f3OYlxFd38HK43u6cmQNJayokq/khRQXHcemQxPF4mALb4pnr+YSR
f8wIWm6stp/PUhf34zhWSSPq8v1GwbxkAlCQszS/aIX6rumyODqw/Y5jOftY7JWv4PqM+1K5T8Fa
f4yMZeidFdwhaolepJuZVzrP/YBRXYVVLyCcY4USDlXAG0wMvGNASRCcphP9UI99dbZoKHpgSo9b
B+EWMwNzXj9rYlxfHG56ui/2zBvmq1tTYpEWlkW4OnaR2aflMjF3gGQU7ZyKqaNt0YFeEkfcmnl8
LtE+Nk0s8iPJGCyFrt5jgZ9aIFCzeocREwLbjIJnuagTj8iw7dlObthtfffczqMXxmKWX2mE3EVU
7ykHms2Ec3FLo+W4q8bMPTT+MAGDwuCaZHRN8vmRNsCY5BSvrQRnhZD3aiSDbpVjDnXOXqJHF2/B
jqMeR7W+MQd39vjY43Jtw246BRLhvXHlF4nb4yhTt/hKQLrYcqSCERACmnLXVp5SO9eHvlbrzi2t
CRhLFTdkSo2f2BQcPs4l2MgMM6eehrvBqtN72ehHXVtAd0S78xdA/XTnDkltV+8Rx0MsGbJ4cQp1
obWBPoOQlZJXc4RVPej7k+v0jxy1mCOwHbvkBRkNWs7ZKlWO8w0b23ENJgxzE6HLMP4q2XFdGI7B
nJdogeVqEa7HtP/Iv0hGlV1kYLAlN+NknZcxOlsznaeseoG9kagoMEDgFWEWJCVKehxwC4UvIEGz
M2oDG0XKpvrIw6ZTR8ORFB/aGUCArcbLwFTfOk2+cr9EAR0oG8xR7XPaV9dq7H/TuDEwz6q8x9VO
XRK+MaAZGpl3tvmYCkQe/G/9ccaASZnNScwFRus2ZJzshE9KCQ9yqTo30fS96ie/3lKa8MwKP37X
davuFDmABB/piw1G5tKX9mc6fqWaxv+eZtbrQBxwK0uK7nuPMO82L8b2i4O74mMOrYTMdbepWfAe
Fjax6ORqfhBDLa6BNe6IiyoOw6j9OaPMfdrcht84oQJVAvqzKPDc+DHv5DYYcX3UnXVx7LlHmonO
JMHNhxWW2c6F96i2IQroSaya7J+Fy+fDYhq5m2/t7otefo3mu0kRwoLpJznCt6mb3wsXs2QrXo29
TluSvuUVfjlOkMSOJ4FRD7l/CfbaGxvrPs0xGZ07a/KXa1/xWP+i5Vbm93A/5/Q4qwLJifuBIV3P
r3/T8RfinDVtvXFXWeuVnvLYW7Yyz9phHy1Twao0DcN6YBPdZzS0pp6tHgTCorfrfTe3Xiigrywc
msSnH4pA2PFn71Ze6W3iobXa77cuOpsTVSwMTUGRH3AsmWi3fA9jIYIzBuMYWtSsMveL76d9ex+n
HWElmJqN/SpDb+L2FaL1j/TOq+weQ1PonAmiD/VdPHT5V2uJJcJBx+niQNSQKcnmVlPZXWB2givA
rxabY+hogg4UVK1x9ytif9cmhssY3Svejfp57EUfc7LrrICzIyRP2zni+nHn64B2APBq7HX7G449
NVRb73YY0xufeTYXvY2wnjzTjwxgMRUr62FKIX19UTwCzntaltibGjVjrYMl5MxU1IFW25qOo9Qb
8xiNKheWPkZgDcG13OJu8hU3fRN1CTpTQINnXetuYAKl9RDwYlvj9adlbibhJYpU/kG1Xlgdogiz
7tvcQSd9zejdISZhoTeWX2cnZwH28s5zHp0oc6EBVyodHWsT0Om2qK1Xuxo1BHAG9VWVdG2bzztF
wVEHbBFfXAPrjz1d5cjjNPdB9M70QS5xkiHqQqUNSJnEn+HghdHnxJ0QjYcoTbuKSq8C+2aXTQNb
I7yyHVF4bN3N1z6Oyo4+cQwpCQcbzicgEuvxIVhoq7W2Y147VOxGPAQXI6fQHApP6+bOrnoYwy1H
rq996k/MKnJKDnMj0QyMrKLflMPk7dOQe+jZYAe6qx3POQCJeIn9nxZuswkwBvU8l6CkXOk4231W
7dP/zdyZLVeKpFv6Xfo6ScMBx8Gsz7nY89YcilCEpBssRubBmeHp+yMyq0vaUkmd56rLrKwsUxGF
AMeH/1/rW1R3iaoZQ/wQ7LjhhZRwU/29s3TDjqLtA7aipkUJy8xlb27seGB3ORldH5xrHRKgMCDa
m9bSy/NHaprWT5Kp42GPKLRJrgxNWN7OZdU7K5ysfISkZagNmXaYgnyENIR7EVBK+dq+qZLuazRh
Qm2coP8s+a63M0V4XMPAZVLma92jbZajb58X9XI+CAJWmdAdWfwKcTHGJNihgrtRgTjLK/crhf6H
dnSjLREW1ie3I1PcSj3ImDknSTPjzn3Q0mWKm7juXSrkdazVkRAeg2jq0LjpoB2HW+ChgiO973U/
0rIJLkUYAazjN5HfKGDwQRfxrG5zluDrgIzuz1BdjAsqEtcwSOuHKJDDDnSN9w0mAJC1BpUrsT72
xurhYAEHKfNHiJWktQknfpDu1EOcyrN9Chx6H6MtBNXoMFeTCm1jiJ3JjYyBp+xMt+jP587iTmX4
s23qaZvO7hoM3dZyv/UQi3aNN660NT2iSlmT23c2OLrZI4kI18pMyjMqmeahAvyuHLgM4yiu7fo7
4N0z10h47QkatjopdkEZU0enDawPqqrT7TzVe4+JYRezu0dXi2unTTmVaUpTehgwhYtzNCgHw42y
3RR5PcoO/ybKHPdgNtk2So2vQFxZWOG13ZiW332Y7Tm8mEqt+ZeEHu5qV0ANmk3HcR/GwgBLOwEj
yymujnN9AAakwn1jcJpc0db0f+ZCBXdoDqIzK4kc2gFgJD9Ax6wdggtttBbLhJAfkrrKz5nGaX+7
qkwIf/clmw1b9CZ2ZRfU6CG02XduPLgJCHibTPwQeW+6m2gI42wnS8qu2yRwQ/oE9Dk/hPjlh72B
FJTsnHzmVJSOif8F2LdGwkdRS2zYs6Ekr+xqTLfjkMvb1Aj87zgQcJcSbRm32yJq8xHJdZF9HmSK
qNpmTyvPiYPnmDj6Eb4yhM4cGFTWALiZ2At+G+np1nuYbX1JXhK7UeS/Ed0fHdTOvcT/8YuOCG3m
eaYfBTUC9+XOwkP+iU0vR8suFC1eMsbAuHFbRe6uIMGnotIXkwLlAjf+Hk1JlG/oF4kEUHWvnE3M
97TE/mg0C6bKTUQb/WxaZ+xVKpOc2cgPNiHinc9WOhXUtAgAH1e5QI+wa2Xe06125/Sxj7IJGTRd
anLBmDgiMNoEV103thePZ6IuGck1DUOKrVlKy8sokmzj4uEINiCBiJoFUVdcKmzlcESbrJ7OyW1u
2fQOsTgT8Hmx9kEDL76MI5nYB2LI2BdKdkhXoLEwcszYxQlNjq2G7llQiPbMA07ufS6kRQOf/iyF
SDm4cAXIj0FdjukGHQDwuYgMS0gFpJV0+i7mwBxvcY1F9bZsneogDVTklF0C4zvplQttwu4n84gY
wYfjASRxWrmQE/IzkDbuL6npQW+MwGmbLYt1/FlBSQDEMLN3+gKGS6qLtE2tz4MCImiu/vDGpIA4
LnoMiAKwnB0aKMBbw6A/AqC3XuHUG+49nYu7PyJao8OAdYGDXlQenZystXUwTcGNQSsKBJQ7lvd/
hEoFVkIg0zbAdHc9zPG4VlPaFOSkNt2PPwrK1tmMu3hLocdud8Av+u9taVvXanYUD5BvZt7NQxRX
x98qoX+kO3zTO49V+Tv+xjqmHPTfl/F3lEjlr/Z/Lxf4979//o/Nf//+Z7J6lvCPZ/+wLdq4nT50
P+vp9ucSj/Yvgd3yJ/9ff/h3nMinqSJO5HuJKGT5fwsxkj4VCrqoAf+zsPBY/zzNkFj+wt8AOpIi
fM43yATpf7IlXLzIfykLDaSFqA0VoirYHnxVPn/rX+56+eeiHbSVh/GPv6qeSAvFn+ggQNn9zm7i
78t/Ii1clIP/VvNRgcFWiVVaOBgN0fUtv8JTg6UIVdM0U13B2bIeXNrAO78qrW0y5wTGFyp/TxX0
3NL41/X4zaXne5S5ELo9v15KTO5YRFwPkhh7G4P1co1ZzUKbRNZf6/bt3g9I41W2rEGCl9l9jUsW
RoVTHqummOj2jLcjTcWzOOuYpDsr3SYZIuN3JG8839PnIpEskeBBnA+hVCeKS9/HJsAEhhZL1Y+a
wHvOxjS/40nrsyeD5eavZ/00YerlG1CLiJSrQSlEK3pyJdE1AtUXNI7ex7c9jKO7txJPbfvEKx9R
I8h37uzlG8ChSYAMtWnlEQx78sZj1BA088t6jbiSDOpkRpMESRwAXDpd4s6uV7FNyvk/vkkMo1xN
EJKEJuxE0piBam0yQCFrGrDG2sjoqRN2lm5qnFAHuzR+vX055LWnr4+xtYjPXKEc/wXrgC1VSBcl
1WuabriTODX2d5FI7QJdUQGebdF30EYTxkdbVQLL1Fy7H3XmyR/EIGf+iuYEbKpwqkVBnHYkFd2l
rkJlRCN/3JCI637KRG9/j4bCfNSsWsj0rdn7mOSl0Ie3b+aVAYIG1EUvCfYHYegyVJ8KbmMtMhlR
VRoh71wUdZ3u82acL3KCYbdFZ7nbt6/3cuh7LlAvfxkgf4M9nl6P00WlzAiivCTB/dwoA3W0Mrqb
tW70O3LbRTf6fPYhUUlSmse7xH/t5edPbs0XGaD0vCTGduK8jQg7ObB8Fe9c5URQy6TDFCuYMx2L
liqT58noI+rJsLKay5h0qgBtIcAQSeB9GyEpbtMFSybTYNwUkZy3Ei/oHow90CsrcK/efrQvvj3w
Gwwt0nrQ0trSPpn9QuVS05IoPDk7Ul8AoQGvrZA4dmhY4yIlwT70xV/r8n8Efywf9LOHzEVty/Jt
/qMIJTqRYaoBCUNckxJdZHayBhZGLAXlsbWDy3LVWG64R1jgbbK4iv8HD94i6gjiCE5hz/ytK37y
fin9EnrG9hNoMZR7E68ckcLYcgIjty6onIj14FvWFSVBiwJsSXswwWnlBdb4zvzz2oNnjKFj4qEL
3PTPB5roAhScJRHiVFaatRGXCCLBloHmIlkXPdvZbHr1O9/ty+fueCjkwc1JEy25t8hjn9y8W3im
XWhyABQ4//3Uo1CeW1OeFeTPsYUHOOyVnI9okxbvvPFXBrx0rGU1l7x7vAknA74NDKWHaIm6dhU1
mbyuzltchXsbqv1nEB7phpIZCalGSgK5C0Qc5BPiOkru+7cH/Iu5BGKlRdCarX77KpyTX2RMvBQJ
N6ytwa/xyhPqSi1Zk2o4UGd++1Iv5pIFjgmagS2WjdFsSXV7+rg5tPcWlHfSLwovPegM1zopXdM7
k+PLqzCK+Jwcklg9nvDJDU0IBp1uHDhNmGa9t2jEYBrU74mnXz42lxmLucq3HLaGp7uyVgyjF2KO
W1cVXoo+4kAYYWNcoXOz3rmhl18GawrabUc5KFlddfJlBInuo87mUvRIzW47VI4B8Nxzt3mydOTn
LsBpETbp5dtv6+XHwYLmg4YSFkYSbDXP3xaweTQUVg+3UBkpbX3DPh+zoLjoxYDjukWCgaGcc377
3mzo+8/tFcsWlGXNZLPrCQSMvMznl56l21LAX3zFhmrOgjBBL+PhU72JY5NYlVTgVy47k/ZOg8bk
6ELTve9dotBKHQIHMDmYJVfORGQ3LQmgzNTNi6pHbe1ivid9DScwwlO6Mn4x/bRzLe915xj5EX1G
dBmBemxI+LOcZk9hOyVTAM//lo5k8ZnvD/hfJHEk7CPkR4SJOlJeFikHqa0q4MFVdh1+SAIfj32j
3LhYUw70slVJEOhSJyyT27H7bWDvza9IcJFFEfqNmmvy63jEodb4t+0sGUN2W0zz1ipJdFv3JgJA
NOet/uyj2eNcXEE7QrAb9zvNeoK7qK58grOTQMuD01XG9yAe5Wd27MhZ2Urp+6yamxvEA8AsNe3Y
g9Km8wGxKkFs/RCaB0gJtryIxzx7KMuWxr8Xm/obVGnvzql9NW9wNvjgDO0R1omiW7NByjiidxkC
8/tga+vByclZu9FWZKtNNDU0YKnL0Z8cirGxqBWhu4R5GC9zulubdHE8hx0eiloxIKROhN7iCEHs
Q6cyulTI7O/qvFIUmeMeeCEeefp9ssD7sZ2moYG0nEnv0rASzt2QrugjkxLixYeuryiAYlKPa4yp
ARxkv1Hd3QAXiDrrCNMZvn3sPDSDiTqwr0wK1FNT9XI7NX39mJsiaqAdlA3Hl5GAgahXZUCpmaSi
VWwJVqMZTjfCHK/hSVhF4qyZySE9kfPjODssLC05QS2YjhVCf3KYsfygIDIEJY+1Zrf6eYiHHglG
kiQ5qag+3Yd8KClku4SFfPGrah5oQ9fGAxg/5B8McIyR2CtJOvdVal+0edd1K4/60pe6Ghx/XXq+
7lY2cu6HAVwAug5AxV8VhXQgwkWrbyLZTC5+9bby6NN7cxjtHEfPV1Nk+i6I7IjDRIIDbB91aATX
UZf34BWjGFVy14bR0Syn1r2ppFYtrrUGpQLagXgLFjaBMx5gM912UYzWF5v+r36udLim7pd9yVw5
3CDChXpAqontrZMppb2SUYVcT4zoYRcGJXJ7SaflusoRp5gDm/jt5FkVhTEbkWLYmGhz+8Hvd747
DslmwAX+DdwgTZzaIzqwq2jIrCKOZ7C/akA62GGL+AfsZWLjfRex8IZK7PwRWIDnrExUiuHWy6KJ
ZB6CtDNkmXo8dsAtfL7OURbbOFkCcWiNmr948Gy42rZCTT1Pg/gFUxxOVG1ToNy2HcW2zazmutxK
tMbd2pfCOI9aTxQLByfMN2NhzvM6J9fQJ2GRoFtmjti5cCX6mVXfFV2zMRx3zNZtTqrGugtpDm/I
UCC+uUBAHW5p18ph1bTVhCVEErBYGzq+gYmH/KHtGvIr4gZ+K+Wv0r1H65UitCL1nmyP0hq2KtMa
XG2v/R+d6PhladwZn5D8Th/ygQPEvgc5RTRElR8qWriQktFq7l1oyO4avWdPu7fyvzQIzEB/U5AR
VBkNgk2KKidTY6py/6fvkZHOEdEczjXdrnAVQXRZfF+aGtowWJQOGlKZP4JcRjYHHpJgYnuymgva
gXKiNmBmwKzdmrZrMTAnuGNBf6QmSP7OasksWyWmKX/Idm4fUekjIsD1Idsj/S/cDaEZSdgNPWeF
Vk0jUXCwMG4JsSpIBWsLUiGHHtj2KvMU+M5hGM3+GMGIvk6dGKgfSmsfzZOKaG+6cpmkRTQke/j6
vzvOof3FGmrvU0WVt91Lel+P9N50drTbQadbMRjOPSpni6BzYgfrbW4JSvRh1OnLdqohnBc00H9G
WDgu+R6rx6ifyu9uYiHNgp9JtbQSYC02mZX3qKhRX5+zLEbXpqezdEv7oSZnCUz9D6QJNXFqRmU9
dik903XU+NV10mq7A6wNuxrFqTAvRecBnIg4xKe73pVoa9TkjN4vXieSt6GlmQttyF3UDDnkVAZV
aP1IAgqRq5pxAwkjV3cNVc/HOVImkSaGAA2HN6gzz0pqYDgpYFVBIswTqqFemMJ9V7O8RqIQkY5c
qbw8BH3sIRQ3p5547cjGTaD9erxAXTOgi60C+b3HqUMy/cTHsEqJDLA2cWWRCjp4I+dzKHmhOnp5
WUuWMgOuA5gE46j7ElrwoMeZIrxYDPBRZeCVwMZSXCTuQP4gRTJ8tRqMM1M69eR51dAZRmbplOm1
TnExkd0VZ8bKn4LgbqL60oBCBdi08qSdfWHpapl/B1ltKwoh0TqpgvmbS459tGWETh/zzgSiP+Y1
i/gk+irczW5p0//B/x4ySWZ+zU/dsl1hm9IIltrc1RvEYfExDxpSVwF8q28ADlLcAGLA+hQ4A5O7
iGr6Yrxb66J0I4t84Wy5BSoj9WcNDRLlaaZSbDNRgPvWNyY+yrBvcVoRznpPM7Die0IJiTFrUvYv
FGCLRy6qUoMqCqgKquZZ8UDKLahxmNbed+GHUXQxD6p67AWZQ0yOk3OLLJgYgDa2kwt2WDWs86AX
oG+U+dM1CntDM4NOidn0wa+w97BCpjyqdAdiqrypOU+DubbtCrJEngYXGAXsH/Y8tFvs0OVj3k3y
OohGH4t/atc3WWpYl0Y5gl1ynexBucZ444GhoJgRL7K6GH3oFjxZustxn0Dcs5HjqrA84mewYK6U
ybDWdtETLYYE4WeJafVBysj5ZJTOghDWcUiltIG/D2m3eRgauNNrHeXdhnaVdC8dLH3NIZnl8GVY
mPTALm3zErmsNaFi8rovhDbPX8cOeeoxQon6KSjJRGMTxXKzHsxsgiyWtWhtpEruHWy31RpxKmG3
mnhUzA70nVYhRmgERCGRzxszzbqzulpo4QR9WjOZd/wZOr7+9Cvo8pytkQBLsU56nVPRgBXxcS7p
2W4Wq9cXXbpGuWmQ8V0luM3gPKcj51Xa5LReknb069vRGVC8gl5QnzSusWJljQ3NJti/kuAfRLaN
v0vIbxg3VMaCr51l1z+aoUk/gbo0K9p+Hah0OpbNXY62OzkETS3vGbTqU1QN1RnrHFQRP1e4G8Xo
5QXwolqD7DBjF1hzVoI6R0vcipVp6TbaBUlVwSWDnyLReGdxdGZCdj/qxkSjSFvRBrCRWRaiCsWC
6OZGZa+1MaeKFcWKLoAtoPxREvw3ZQIQNMKsEYjEfp58097YSPTJE4Ad7UpB6TfX8bkzmWO2rbPM
vzU77foHVEGIrS1TNh/bgL+4BjQC3HmWyaEz+4ngJSfJH6ZSQqYCNfCjQqz1SagWa12fxCZ8CDNO
2YQRPUc2EZTyBxhdPRggs82QwmQGYb6xPxQfmrg0IVyonPxKNDo2rmMCV8hZDBJzZQ4h87vXh8Nd
XLiQkcdoYrfWolnjl2MjgC1J+sYN0S9s1JC9FuTohExJtmGkP5zUZNuH4LL6MInAUrwnq4fnUk0m
huEeTxs7gtjfk2iEka3PAe1uU5tUmA3I9vkmMZA1sztQ1Q+EzCzXpbCCeB3EzUxKTNiTUhu67sEt
s2Y/pou9hJWEfAgxgaOiEMGb6br+huY8e3TMwRVl2bGhsWZazXRN47Xv1xOyZ+MDZEhIK8EcDTkr
ySx+Ol1CdyUyarVCuoe+ywk1tfMxD0B5xs6QNhtJtsdwKMl7RYvQxiOOvYyGg+p091DXGMvWZm/y
TAMm05/aCyGjOZ3Qi91sLugg57GxLXMR42fvuwhsXhHQqZBpMUHMttKCsVQH5deezRBRnkHKAdm3
mZnXRS0GkIR1pC4T3eD7Vv04Mg+4sGBqZY4TkSy42Sg2L4U4fBbmBycOJjL4Yl2if/U62hgQTSbE
7Fq3l8qe0EthvmEZTZvFGMB6z96cP70KajkE1NHs/qcbLuFsYS4FWjuR8wpHRH+HkVSDbBPVNvA1
2Sthrnq3Hz8lXj5ceBBICcZgx39MRQVJufdsddToh9E3ZJVz2/XjcMbRWnzpSWLknMCnabPH1+Nj
YFmYlSlu6d2s2Q/SQqisXSNJFeIYx1K9rQxn/BAoQxHa46bq0+S6Bua0EgERJa9uDkjVGTgHEcGF
hRFcLLVJM0Et4dB+5rwVO+IGM6/82ZIhcOPqgJRkUGr5L99eYkei0BuvkmauHmSRdOwHIbBR2gpi
eJClLisiNUhBuO/qKVYYZ1GErDwfsi6psT7Eo8hs+HJCNHXpNmLNBZpkJ8RvBk01f2na2hnPcdLQ
kWqS0b4SWSFpiZMIRGNbGQgFSRhjeWfYY9kkPpdIZPa8mNviPN8NsNxSDLNYi5EvTfVnY7L8fsPL
F9dZLaaU6lfdbzK0NfOmMht51pSd6yxmdnAwc+FHF34TlmITlagP2LgwIaPlJlE0lZHrbfJ2TL9r
UE+X9JXbi7Yqhx4Pcu3Oa4qb2cOg6vEDykNo7Z5ejHIwq9Izu08HhQ23J7KuZOd6OYfLnIKZZBBb
9kk0zpvUI4iOo6e3t7RqHnxVZM3BnIoYg0Iz/sBFak97b0LPtCGwGLPwDKGIHY8tw29OZ5u8MCLH
1y67I3tNFFzWEgcjBnJBA/ISLC0MxYFZg1QjjbnQa36n0N6xIhK6SvnQSHbYSr1DhKEb3bV00q8z
XzFR3UaXX2RGyNOOIhTGltM7v5J6cn6Sx16fe7FS6MFHoktWwL5iYkeUvLOKkPnCDfIgwHpbJNcT
mwV/4Y5kDQiNIjrCFitd8gtc55eDDGje2A2CTqJH0tJGkTE4xn4qpLNwroTlbPqmNs+oVhDNgc4B
f3MncraRcLWmY6lHIpdCfIxIGBNdYVyLmyTbs8pmGe5TuCWcIL3Y26aqNs5HhwgE+MZRwjwU95yc
DY+lk+1c9b21okQTBxUOV6mdzo8jeuqLJp6MRz3mxmNGrdlbOyOyqnU0+YV9FmpNSLHPKtqujaGq
9VmadFO44/RYfa0LQpCWuWCy1hUggwxSWh56V44ozI9FnCiQ3t6A54SOgPmjHT2HsBJ/OT6XdhTc
Zk1TYoATGZECKWKSO9kOzn3DBz0e81Y7P5HCzLfa8SxEuSRy4oAgC4gg2kRIfIoSPeYq1JxGVhmF
mvOUCZl/nZbenQ2n1t/HjiPgbUJ/pmbDFwHGQXCx9eBMfYo7qPcufPT1PPE+isCagMVZOwQDsj3F
XPhNgRCscfg4TXFU1IP7DQqn5KxJi65iJi6Jcy/KTNHYDkZTbQokPf5OIelBXZ4ktHgyH55Kl7hQ
TWoSa65oh0UGDb58kns4Cc3nQDX1Nd40ytVo96KAmpBbOLtcU7NZF2irf8QTm04AX5IMURRi3Yd8
Do0I0Uua3tMD4pSK2g4uXc2HzXpTWiYFka5KMUNgB6Gw5tScNeFJCanZKebQR/ip114P5BB/i8lg
Z1VqJ4OFseiSL1aE25XWvFOrDQBOyAqgPYicqUujBE9B6e8XfTTvAvc4J1A+cZwOHF0vGpG7EYER
FYWBwhyW1GGdgGGgBya3oSldlNwt9o0VUxTKXbIpghvsM4ulDLMRrq40TM45XEzNCvALLh7dOCQ6
GPE8QAzsqS8A56madg12MWarP/a+SD+O3FuxGzoD1BaGPfxAtstByfYIVw/tPhq27mT131iLu3bn
Y0+/HHFiyGNeJqo4YpSS7IaUW0rsYsugTNwsvM7KZLz/A2y3MIvW4OVSV7ypej3fDl7YXv1RBCmJ
xAT0ENZGYvMGA4461Bn1kt3b9esXZXNF+di2qSVLy7Usd6ngP23u6BpB5lASUUIoO4WDroCtYHcw
XlV6pXMj+IhVr3mnxfGyr8NVbW8JC4QBZb9ALGOFDcn+izW4NaA0KzlBUxpQ6O5rRyewHLLgKCwd
78hMXmJdSEC1M4I6wlI67zTUXnQo+E1oYoJZtB26B+5JER2ySFPaITmbOCpRkulOULK25VUmx+L6
7Uf9ouWyXMqjVwABi770aQ/J6mryDx3mOVwcHjR7NHM66v5WL/3HLumrV8FhQltiEWKcksYbiT9J
K3b9dihmeESl8bEo0/odscfLq7Ap9TlbgFJaZBgnw8aRPXXZpRfbafLKCzvApbC0Iax//Hrohi1P
DOOya3nypNFcRBnqyagF2scfOkCxrM9KgDZ40Il6evv1vPIlsH2xlywQSQfuFFI+pWTBB2Dr15Xp
hmfz3AwYxrPkXKicOisZq9tOERzx9kVftI/o4diUrIkaWLpwzsn92Tn5dQi+NTVvDnQdnNsd8WCE
EsviG2nn06ah6br4mrN32mWvfYI8VAVKH0c+CLSTN2gaOA+sJll2MEj5V2E2kE/repU8F5VpXxij
RbnMTSrs2TUcRNo0JspDr9oQ/VS98xTEa4/B8+2FvSTJCbdOep6yyWng1AvME+HlLU7BbGMh79sM
4/yz64f+IjfsZt3MWFhmo+2PvVNnB99pxnUaLYe5PkbDbahf/hhV5xOWaW4lyKgl2IX7zoT5YuSD
Mvv9XSkLXZu1KOSeTpgiG8zAa7sST/s4fsq44mbCxHp4e1y8dhWPViZaA5waNBefX0UGY1O5BBXD
WrG8y6JU9yQOVh/+BxdRYrkLpFsA455fpO/4pswu4zBjp85hEDq7wVfhvTfSlpH0XLeBwg/1ErEg
DrDm0zHe4W3t8yIoaJESfGhDOdr1TC4XbqUr0EfonP04i/Zu40QfOtNK1jOQC83hP8HjmuDcyslM
Ovea0bgrZe99ffshiNceNQYXC8ej7ZiWOnmhVj/G+AGTcl3l8pcZh/qhq/StO8zluU0i4FkG5X6N
n4uKiBpUd+l5TrEVqhuuXNi7q9IZqaCKZPjy9u+1XPb0qfmkGTDaTGQ/5onapfa7yaHsXq7zSmBR
JZ8aoqwIN37upjDJ+59hVuQ7Mfk/3r7uK2/LWYbEotqk5OmdzAscRjwQvQyK1GXrSXYbe8eA8utg
5u+pA05wkIueCQkR7h70iQjpaaM9H4AUentj1lhPdZrTYa0yc5Nnk71FaW9v2yk1SSmN/SuCeNSV
9GfU97hV3vmerVfev4O4xyeshhWT3dDzXyKDTgCGgg5B71gB3nqcWBmCn5Uym5oTLknbYsKQQHln
/Jrq2b5PLZL2loSwK/zYBBpYRnSNC7jY9nCWbnIiXsn1IOr3YzRRzwqr2hAbwlp1vm4d9YWkWn8n
6qAu164239OlvjJqcKRaID49sIvkfDy/mRxBFLnBHVQHNxwfZBh7twH7561sMf5B8jG+CBoul3iB
5fbtcbO8q5PxKpVYdgToIqV9KtWJHLOtTKor61w43bfBC8w9dh3rFg2Peasn/73v45XXhrHLRVMi
kROiC3t+p/DREVdEMOMzdIW3SNy666nAff32Xb3yNYCasWy2BSTmiNPJAXlHTEYurVlgvvqjWdj6
AuNlfI2xS7yzPfwNHD15gmAnbV4eQkL01ScDcWyls9hG83XdCiCkdp5xEJm6c4GNgGiPkAbeYAoq
/CYfTGxV+3rIP4s4uGCrEpxbvX5nBnr5hJVg3mF38Hvn5ZwsDxUkurTrIXk7BrQ2B8cbDc88fOf7
ezluEOyg4GUTyVyAVuj5e/QBmGc23xE+WCJsi5rzXF/7w6FAvXtVFlRR/ukb5Xrk8DDb2OjRT+PL
HCM1kXpxPQdw665xaEpQlsdLXDbvJZW9HDxcChQvi56lGKontxZTH830WGGN7chjk4s4aSZj/Chj
L3lnnL7yrhZ9Gir7RSGJUu7kKaa0t1TGiOmzuAQ74jp7GOTGO1d59V0RHMMwRWFFH/T5VUjsNNNx
4IYCuo28JlmfFxSE1u0I0DDAN/nOLujVB/jkesvPnxxOiXgxY6/W3BUprx+1CycLkXmyi8b8PQXv
a5eyWfBYbW0pSLN/fqnaJ/AEpBfDEAr/ynEAfTRtVp+T9eK8o2p87VKsdpJzp6+o1C5P+cldhdZQ
jUD1M/qnrXPsifEF/wGvvzRbY/P2YBcv3xjSeI4VngRoyzF3OfQ8uVZOaAiFDQQGJM2Lb4QSIJJ1
Eu+mci072ZUl0EWMiN1das30vDHw7ZY9/40LY2SdyAqSVaEDb9OiO6dR0gLjw2Qh3vkkXw7e5Zdk
UAn0bL60TyYas2XzWHVMsu6YVpuR/PRdSL159/azePnYPYvdtGuxq0LLeqp4pIKPbpso87WFKGMf
BXl21NqFDgUZ8J1LvThKephgQF2zq2bjS1nl+VMnXsLNcCVkNGvnIt3QX1GfR1xedMXbsViZmQK+
1HvTP9/Keg4NO9ZF/he55cl1Y0+HHKUwQPtVphIc/SEsECXaQ09GMw++vOXlN2cM9fnK6p3+fEpV
ua9ILt1QxjapTRG894P0Fkpm//Tho392XX47ChOUmk9+MzhJY2W2qA9qy+s+GmZYXnYm5YMoNN5T
yb/cAkEWZ9HCgsLEy6H6+cMfycihhg86PFA1mF5l5zvdNh9YcOsrC+vtCi6rPW4G03nva3s5jkHz
YTfA8U+Fh5rS8ysnFT0bXSFULvGO33mDPd169ezW78zCyw083yews7MFUwiIb0ucelAqGRDrhM1z
bVNwPZvHHFlbR90T1RlmW/Rr9BT7wRuOBnXalZ/RMH/7Zb5yn9Rk2C87Spocg5efP5lU0mYGsJdT
smMz7W/9sku2KR7wj29f5eX3imeQagAbLwmv/rTExCRZo1BoEwrfdn/bTv0HfBH5vcxYa96+0mv3
AxrUE/h5WKUXMv7T+5k0ZkZgSYg/4C7tgirvvynTrz69fRXx2g352BdQ71PrsdTJ8JgBx3YgWgCO
G3W3TayW/kkKf3WjAOZtiLgMt24Di86xWlpP2dSBMBy+t7Lx9mCcsh0Nc4SEydSCoqHp8vZv99qg
YlgtxzDPWU4Pz58B0paAXVdDOzcmFLVBQ7UuUvoaZNbSbOOz5kDuBsVOJXramNp9Z+p68Qp4LAya
xR8E5vHF/MDkSJ6EtJeMmD69A46XXkJ3yt+5yZdnfbbW7I8oRSw2Djacz+8yJWasYUGO1iayBgyx
UO/2yRAg2hMJWFq6Y+nRTzxUMwK92pZ0wa+OgCyTIs3bAtNst7WRqbto8VX/fv7/yHT6H62kz4yl
b1pTn3lQ//8wnbIOPRmKi6n1b7Pq1dccs+qhK8Kv9fTUpvr7b/ydZ2H96bEzMKmbU5FYlpB/uU6F
+6cQzAs+RyUmQb6o/2s6dbw/JaViFkGaDPxgOYvSf26j//pfjvyTqqdgq4x5hhmM0/6/7LY3f82x
PLT/WGsXTA+MmH9PxgrVvblsF318oFyJaer5iCIfBn6S7+s13eTHYNxTRPsYBXN7aGj8HGxkvOup
zc0d5StUIcFVLyPzoPJZk7sZoawohcToUSItTvO7wJpcenuzQ6kZ1oCxCKZh4NtgVudh24nQvqxs
qz1U0v2KWz25AXcJdnkGEdmWQCRl5j5Mg/zRw/bqgq91Y2WI4L3uPCSk9sbybH3mYdiCkFZE5xbc
qG2FUBkllkeBg0NaeAOLclzbrbT2qOSPbTVC1hPyBnTeIyRuUL3VfAFQ8WLRPa6IjDX2kWtUhNsu
yDUaR5eja5BeamiyaiKEbRsmLQU5JWDHZTbp7eiGRIl1fGOfwqjUyKrJi8Vh7n2GOxkcbJk4gh42
YvZV7ca2tXHjzvyEkJFFjlbGp8rD97VmZcAyYIX9F0rFiLOQxA2rmA3OwevYvYeLohyyYmfOx0r5
xqeOP7E8zqodtiOUzG1nttLcFuMMOCZ3OD0jrRMbJATLwZt9ygpiW7iZ6AznhArSP4dmV5T3ENj3
5IsZ26icIHynY7gzxIQPIk4coyHGQKUfnbB3IOWUc9dsUZtYZ5OJT2prcKPA0oF1XZBD16AWyvJp
reY43pIEwomDAGs0S3VIQhqibORxlQeyduqU9aWfxu6YRFN+LOp4Irat+E60z88ymy/beHa3WelM
vxB2yVWKMBzBVJLoy2GeqeR/EOEhEcg2ySlc9iUg3SJ0C6sASmKI+K2b7rECNXTzPfXV6MxzAd1v
JkV6HcaNvZ81/Ar8Fx+nsCyOTS+/a13tDcN4gEdwJAv1G7li14SC7osRXI3Ib3FBcAMZ+DQdTu5N
x2EVmZPr0Nyd67Na8vbQDOCLaFGQeYShWmFabV3dn2MWzvboEfwbh8w5trKrEcHwRDBfrLqLsLLz
vScMDdip/kY/8zAXtvl19MmiWidQxtGxW368i0ERH6mn/x/qzmTJbSTr0u/Se6QBjnnRiybAmYyB
MccGFiEpMQ+OGXj6/4OyrFIKqaTOWnWbVdWiMiUQIOh+/d5zvuNeWXMxjnhjxQTtblGT0aVXNriz
s1NmjfVaTeVtg3/GQzvg3E+yyW/HqYNe0qOO0NAa71oj7a/c2kY3ikN3HYIdgIcbTce0QIg3hlvX
rsV+HMqQ3TxW14hix4eargnc7jY+dRTh61qqwZ5tPdyLAJJ7D+H5PPQlMYpJh9mGptlDUtQvdocx
ZawaCyhrEpL33VvM+lVgwTJtvcRInqshL1d6LbWtm+goaAw79nKzfOjnWl6plPqgHgLJWQN9RNmi
xRxRvp2AIn2asm4EaQVEcqkeIq+bQD2bjYqiuDSYlGj8rtsYUgkhLZGHgh0lS1Za5yBuwkuOxP5k
Iu/bZZ1ZnFJIey90yu6USNheUyZ3cVQcUCfi7NAc19NdgiD1lqSAITNVnzlksceUfl0W7raMuOsU
pEiQLkKO8wyiz9dBPR+dbpDnfAz5Dd+VNfxFfMkI3JERW0b6pzkjaRXKUPhpL9SN6YTldSDh6auD
RY/RGPf6bNuXWNc0BFKOc6hY+3kHjRDLQW6fqf4XNDbrbKh46PfWw1AhJHXQ9Ymzq8Vb6RRb2ias
EFYPlVY/ExGzTxqCiAxX9wzX3EwM5VY5BojAI0LCL+zoZFa3kWJ0+Gbq9dy56TqMc5tssdQ6oWnz
9UlDkwfEmds59ISUe24Bpx/4SPVQF6FEJ2xd8iqPb91iBuenpdmhChwSJCy9/GyOqEmxdg03Zh4n
O+xy1b2p1mtG4RSKgKSRw3koih4no1ik6ZBITAyZfbaeC+1l0tR8Lx372GaIFtTFF4xNy92PJuI5
RB7xfZRjUlsVhdrupZkfRqdYoUFz1gIYEyIRdLDU9gQyit5+GIuCvx7x8RqbKN9BmqAM6pqI51+c
EerHXsoBd0fUh0UIyWdAXsMWcUi+5Uc37mJ9fur7Di6CQtb0MMnuyXRzvyex0OSUwpA1N10y+ur8
zQy7cDNhq1onfRuvMXhBRBrGQxQUckVzC/dXhbJnFlfTpO1aECQ32tRMN4GMU6/Siusc47oTREfq
Vj6Ymvp2QwpwUL0M+ggjr42mtYWq4NkMy4wFN+cmWX085ruesHPkph0vj960/bWlQElf7C/GTAYg
D/vKEpa+nQZ9PruJNj72oSQ1IJv3zpCkWzNKMl4PtfMjUXUHPUJrT+xE2p0gmxNjiUylxvRRadtg
QqQWScREFVswlj0AWybxfnn13DcT5PS2usub2jkUkz1DuGPfDOsx2A913GDmywPW8HoADVvcFkwc
XCRKh1AvSK1tsh3aFaKKptm4b7WrXiSocObe8k3SPtaRgfO9pPY/NcnL7BTKMpKw4W2W7UVvFXMX
TLxbdas8RQ3xHbyE2uJ+c2+6dILiTetnzx5h7DKWEK8M6c6oBfEwHrdgbS38bRLjpYoBXQmXVPV+
tWB7ffrZZzXnq+lq+0FP4i0BQmsOxw5ybnpLZXTthvnnmkxnYgzZN6LgE5AlvGdO+5KFFf9uMg4e
Q7uATKY4eJYKjDc4dfMZ7TBGmHzStrMbjadWrdqVCrz9NYLmi1dsroO1TSEWQ0tKBcHZ8Q5Rk+5F
QwWNtORtIgVpw7L+NEjw8q22nWLlOFfJaUyfw5wNM3l22+zKMrNrOTVr1GpbEIr82CL9YqFQbfSn
sZzuigQIU/ruQvPS3WwTuu4rugjgm2c3AEuu73HbPIuOzbVv/J7ML0SGOwlBc/F78CbAxFUBHaGJ
bS8DCq+DLCwgRiP0Crvewyp8MlSlh7tqXTC4trtoILTAqfWbEuhaAXxJ6XV13fZ9s46rrT64m9LK
Dkb8PElz06luvR3y4i0ds2sVcUZWCSJJhudKjQ4m3NWmNa7rUt60vDAzjrtVS0qLT6e/WTc21kDA
oxgoVXOvULbSQ0R0EUBiWxGrFl5lAFrnSmD4Bz6lOj3C0rx4dVLO51HsvJLkJghz5XVxiI5d9aXj
rCS/Neikqp1v2MnQ44PAWwfob/aIHsRuSIttWqgvxA8Vi1FsyfJAwmUr8c6wAIBDN5rJczDuUNtj
H1E5Itt6LC9Vzd8FFir8RG77K/rKZC1Exo5dp+bR7Mpi63bYQexi8vC6BYS3Rud8Ur5Ern1e9Mcb
/Bu+LuvPEz6kScjVMtV3kenjUPEmCclSj2sIfcvHsmX9TMHG3wHWin5o7FAxKajWnzOt5XtM+vyZ
F41ZpVI9ZelwRcDzp6JT73KOMVeKmn2hOqsOhB+LZ73Wb3O15VNlYjV8jb+7g7t565DaswlFH1xr
zXCRkXbpAqCKLAZNSfiRneubDn0SIZahvlNppr1NfZjcuVk47uPkS1eixM0dmHptcZ6xkmyIOPfA
gE6vqhHlZ3gNAllH5V7nGbaZfM7lhd/UjZNnnwctWZcGVEIiD9R9P6XIzk0bRllPOpZfO7p10oMG
lJZhmGuphihDmnSGmW/f4bgjUMQkX+EByaD9jp3e8cDUpqdAwlANQzZ4MJxLzJXT+lFPVlRbys7H
JA5VztaBrtp1sXJTojRLy7pWyXddExpAiYG9si9FdaKvB2UhzTsCrdKXLggujJjjF8J+TzY7fVv1
7hrpdnoH900eYXxWm6W1gFaXz4gpKvLKoTPe9LISuxzU6AoGlbIvHeTNK03XWA7Dnv8zGSTMXwVo
PVLfFX31/CjcrD/GZZow+qfVRph1dyiHqr4bcVVe9wHRJ6ha83tyDYgItmVODyHncRR26O7ZLeVR
rd1wg8yXXsMEiVzPCIJfu6n7in0y3GA0w0POmr6dB6PEqpA0Husk7JahLAF/ld2BOHOmzYZ406rB
/Tzx+0BKD3S1yKS6TmRCY8luiQlQo5fIQbWvWCEGBtMpDljQZyQ+NlMoamuyEKJQ9YEhImkloOgT
Pia5IebrCFiUgTZ9H/eh7tiHe1exPAa79kGfReSXTk6wvYM3ws57ggv4VI8Kzm6oCPh8rseFA4mW
CE623Rg7EK3QyyotUHZ0awNvaKenYRo1HyMHGm2LVth1woAT9PL4EoEbLHwAgTDxCjlJsnWt4LpO
GcbXmT1tJ1bKdVvBRU27xvVJoZfbqZn1V3coxaaz2oEAWYoBdPKsxJkU4MnrEMBqWnqitwa/JfJ7
0xUNHH0XTIbbcyoWzfxgg0l+GshJ8symGx5xArSP47QAPeaOSJnEzLeaU+Q7G+2mt+RSXtTR7OfV
FEr1GEjMqVpRjOvaDppzNgWpP3aJdi1dAeyJYKA/e4yQnnRTca71dhtrxWUEz1dEisAk+GjbZfmm
RXmAploq7OSB2AnMaEjo5Sey4FBkQheE8QwCGkNKVG2xX+gn0Oik4DSagdXffJGuYj6UvYZ7ZCbr
pOV39jSJioMNitgTktFxC5K/BpynmOc0kvdJbZJ3NhjmnqkMjj47f8EuTflJNNFUMyCwsi5biYZS
fqpV5yiWX+SYuo94LNJbRPLjBqOf5ldGfKOHzZ/F2FLa6XlxKm1zPHM6H29kT2u47YrnnoB1Zk5h
dKr6tPULMcwsR+EAEJl9m+Zb0q/z1MTcUc7JAybq+SqbMAYR8qtuGqUatuwgc0Qyg9ML42pAOvHs
dIBYe7O11nEfmBu3ZMtRBxu/PgdDz7YBvg+Wi/zeaQ+Kxr0EvdUeengb+6BPrVvgNNOu0Mpg6ypp
qiAjns1nId3pttQScaFQM991p26vRpVEa4pAfbiWrOmsRBEI06L2LD3v96EOMVoS7nibW58iuQvj
6ka22qdwcElC2Qt5iUpiFawdlIL3iT39kM/QsV3GBDvXbiRqYelSdoJ7PrnSVG4zQWQxouv+UQdJ
7SsyLD7xRo40EmplR0xQeFK6mMSNZL4kKKeeefDJcdTt9IsRGKM3KbW5Zc6U3WfmxMKaYJSQ6nwv
2oLjQhaMjxGpTc/F0HJuGYR8Gfu42CPwT15ro3MopQKwyEZfj7WnLF7VCTRZWoKygZudfS5dooqJ
yDSIGg4HbU49sFedulaikmCGwNHn6GWBiIPkDdtjCwBWrC1HUbVtW+OKQvFvKJeRopZzXV+HzwaJ
kyn1f9a9hKPE9xSpY3khg6y8SbnHbVZSNnpmOKWnSTcGew3wXSOTOlH3IG0l7mpHwm6GZKydxVjp
T1ac5FdjJgifcjXyrVYZen5YXUMw3HV4Z7FHcMkIkIJ1pcZa9qggvtznmjJf8qbhZKrZWUUctVO6
/sgI9D4C5cCKKkv7xoD0/CVYIsMzSmI2MYfoUAyCiKOJ87KPNqTaLaJycM5SRmQZOo54NzNbrFRw
/ptUgo9gXarWplQgexKBx2GBaE49cevVYJftgVkYhmjVnkCKW+lAVjpHeJeUuvkGXY94KFPOFjkk
Hnw9AS0bjlYYDqSLiD42caOjXoG1LidO1QT8NVsROG8mAMa+c/EldaXKal8wJaIRcIiw+EEcLqtz
WCUoErr+MCYcmBLlWET6fV3jUZB0yJtQblqOI13YBLddYFdwM9BVygLqT9fgW+lmYsLcmpBAZ97W
xhmXYEp8ADtkIG65i70w22cDD2Q8Geukc0gGtOTeAeGfMGS0+mc5EKRma9vchWAKkRk9ATqXq5DS
9TIRs+ebJojkZCYom8FmyrZeSlxncELZYoa4EL4aFTnxVomnjo9pZt1WOBRFPmziybk31HwdS5xt
w7gbsi9pw4bWL47K2LqYc1PeczLst5EZ0o0oUFuqAO57Z0ll7XQYHBqK/KMVWYRodanlxcmSahV+
IsD9i65N08mI0505mQN+NSBFEzFMePeyR7oXKYFWXAfifgThYtqaBMxtoQkeC+gKqzwyj45ufnKY
cWybnqSCAlMiFbzqZcvRk6FDfpsuFiSi2r5MguIbWHZ+YQde29U04sGV087G+6iYFf0O+M+4usWG
Iuo6XxY8MyMzLXCTCbuEZqwsizpPNZ03vUr9OBEbunvkG9REEJIiM+IKZcYDmA3GaQdPYArNi1n0
fkILBYXyYoj8LEb7ena0s8sxPi6GdGWk+lGLk2sRW91dzTFww0v6BvFWXy3vZKmRTaGa01UZTpxP
oIgYKuENWYFNX//SdLeKmDbGUIXUMEBDLGdcZ3q5pgN/Z5jl2sErJxrzOLrhq+3sZNx5iB5Xme3e
z8rSH3OOGsZBtxNY9alm7eo4Oz2BJpHzQMTwRSrEL9QE8w2tcq0LfduV45sapecw4a5bMXIcsNbG
NL4ukFVqh82IZ6eM8qskOJECOsLaCw5DVl+oVq8IrMDamVnJugicFzh5A6iLZV0PL33RSTAwLjF/
gdiTLYYk1Al8kjZaTxizn0llWyQ6UNhac2Ft0Ewhvc/Ys/M/JkHlBXQf/X5sTolaXcbZDzOx1zj7
c070S5UIFA558BqZcpASQOJqbOi8kfk67O0D7RoD7w2mlL4ub0piPHZt2B4skrNoHmKKwVjn4Ulj
zcaI6pS7wS5OlprvJv2G7iOl/zBuKljQRkAOyzRAZofOQ7Ob3TJLOeNaDZBXpN9eBp9mV09ke1Qq
XayR4FUagDeDk22IxOX3Ztpe27skpdFro1m27xeDkgKQXVe3liTy1XobEAWugzpgQ3c/22W21ZMl
3i/9UtUBTXtjbs9qIdTbupkwQUVQCkFhwRNInPDRzXGvlYaId1UA0AilQUW+1vSWiY6fTsQbXipn
K2fRI9QLIB1exXBN+N5K7QoiTqEMuAam2UfNQXjhutdoJ9DQYaSSRuX18J7nzK/xzurGXRCf3Njx
yx4+MIQS36oO7qDhZH2qtC9OrL1RoIMb0WRNgq1zk2J+WAIEj2Um+dHLbgZUYfh2oN7gLjsnJm1X
Fvr3Qh2vOYXs82F4asb6pE5PrmguxWJXp8tEnGdDWdDo6RMpJduIo4pV8aVUERKOoD4we2TTRQIN
FwDMBXON0avV7qjmJjGikFcShC1LZlR+mtJir8TOrqjn8Ei0GybPfpeH06bst0qNfpEYKGbpBwdQ
f5A90HVYpcGDHK56i/XEhgIjOvr87QbjdE9XtGptClBM9bRYsKB5Qe6cGaisou6YyCcWohUVx4oO
xCqIMKXXl5h6dDQIVyJnV8z6DZkRTtd4mngxp/e0eWDYwlGPwyC7QbOgLHFW1q1X2BW48OdGhT2P
1V+j26EupUJbXLUKHbcuXaUFKxqnyadRaTQ8uNkRbg4O6tgd7xtj0v0uLNO1YFbjZcK57yPX2OAe
uhh2N51lU3MKEQFq7vaLMRKgCHfSEN11xgFv48ZArIyKSQPVi69EjnYsg+G+qpormSj7GmIC73PB
lxW5OUfGtgHyXc4nI6j9eRGxJ529i1QOoQLdtDo5txjcrLWlTAO+9ZbT3WSFR6F1r4WpQ19AA2Cf
9by9VwcDSjSglxPNLCO71bP2CxsQvQ+bOsaIupPFogiyZlnH28khxqYdt0Pj4lkiBc1i4WWe8Yy3
uycOc25uB/XBVoqrVEuhSev8iiPduo5n19rDNKaB290ZKb1hcOS2BPZtj7Pmz0H43LbGdLJJVaSy
ZlrXP1eEF7jItzdNWZ4Eaa41+6xgGJ5Ou2YY3Y2jQ6XSRhgIMxsNRHw1Ua+r6hFSI/3t/D4ltbrp
W1+0mYNjTzsMibEZcuZrxfy1ZSqm8BBDANiZJCNvaIQTATeHpNBEjXVlqKO1T9vqHKsmrdzKj9To
UtHGpckS9iu3cPEpZliqB3Pkz1KIKfTbVb3a2UFOR8nFeVxyQFqpKVMOEkvISgGscg6DYyLMbpf1
U8gpJJA7tyvrW821n5M4jPdNIxOf+Bf3uiBB4RDbqRfxFDzTruyzK/M9oRbXUbSROtR0XXPeS/7Y
yhQZiuc5w/cqhktR2wVaASW7jEGkbis7OhpOutYjR/XRaK1hJXKqq4rEL0s0gEa272W3rgzcmZXR
PNLJvieji1yAIZofCZFtAAJphB+7/biRDtUS4BCVSsPp2quQKhpvemGzd2OQ4Th3gQH/lg/GFhrC
abCceDsbxdOUKVf0Fh5SM90p5rjTKge2WWj4LeypFZJw2v0msUvOrU6d1zUMb7NOX0WtHq9z2T7k
Mr8phWN7pB8adIPj1oM8MJy1phVr0xj6NV6KP0GHaXBpoFDOZfoeTQElI8JxWn0UWp0avyXOmz3L
W9uMU3oQ/MLU6RyHxgM8f0BlIcnkS+JmiKt2w+F+LzOJl3IUEDd5PF5dyTuUmmXMgGLODnjW8y15
E58yh9leRPNAY1sM1bvZifZ4pRmG5qHlqRMv4Fc+HqErdlD6arjEPuloaQrITgRnF9HB6pMDPbeA
pIR+2vYyIBsiIz4bLMEWirIHkI1/BzOIZXUDMmypeHM2qw8EM2mYtq2rXgXT2AIr85YjSx8FhD0V
yGd6hq9Q45cZnLxl241XUSViz+0wesli+FItWRAkgy0Blrq2mSHpkVcF6i2c0KylmX4dJ0O756NB
gmudfN8SI4BnGktUVEGXC7oaCVij2ztLa1+DaK42dDCEPyxQAKXJN6Oi3fF7vKljejc0tiJKLYFl
fm4Z9s60xgJ0vSSAUk/WwzRwdKvlccjU5LNVw6t2ZFQf5jJcAoExvTL8FptYixXfREu9jucuJi4h
GvZyNJu9YjkJv00wEpj1llov0ZZgSRKfZrf19XHEuV4if1BjurGE3Mh1HaqfCcN5UnAkr+ok2WoQ
VD2ho58EM0vwsVM9h8yQbgTnD9+hO3UhhrFY00dKPCEzxR+cTjmTHcgAoyQbJE/A7zVucjd19T0h
7C8ZWsONUc/uiTqRlLaWWXhcw6RwoXd79NbPJSdipMbofUOl3sM5Tx7KGed201Xmvu5ocGsIl7x0
Um9QN7pXc5VdL3HJ29hty88IWLvdKGr1JGTovk9DozyVaTE+x2oxb42yI58uChkH5PJVUwqLs898
VVnR9RSJi0LoLl1aPoBTzuXdKPWBbigjjARnbDFK8OGa+zmtdJ8AmWJti1ou5CQqISRjaBaoH3KK
83lVJiwjRgZcyhaDdQljQ/i5XT1YLsUNBmjkBkSarInhm3fEK0737VjHOyfNmwehNOdcU+NXpioQ
N0Lg2Vo9nnOLZ1jqRLXHUPbtODC9pE7OXYG0JbDjfqVXWJOias1gDtdOW+T7qJ00v9aHeF9GCIxh
kyxtsHMJDud6GLq3wCR/Ay0EK1ozi8aD3081XzWE6FX1wVVPU6i+tbQTIkXbKEQStFCMeCv59UTG
PIpV1+mkrLrmXaM23bbMsnInqlg//nM51v93QisD8dF/xvufuvFL/k7LJPxOa7X8ob+0VtYfJgYC
Cywsuiig4zoCxr8I/4toyjAN8lpQNdsqBIh/a61M9Q8NwaABxp9BJRIL/rrmX1or9w/SUfi7ULkD
gNUc559orZhDf5BaoXjFC6yjHwa2DfP0g0Rxqswo1JHjcy5sWySvI4ttThAK07z6k2Scwfl1yImm
ZYIyuRytlk7LOlEBSEbaEr+bzvm6CSjrYzxuW0tznUdXZO9mM7fbWRsGXyd0ZeWG7VucW2+VHTxy
mn1BYOtFUrc3jhn/iZXyHpoIDYSILq0WURKLGkt3W5zayHQP9hRebMX5bBgx+ZlGJffjLClQI/g7
HHEtj7kULRZ3qvF+B+9ydIeXVqsnWrdRfDcO8eRVRIgA8FgqSfLTOepMHOZC4GV9LjryIkqORBXn
sqlo5o0TotaIyty4VgPV3QUW2iy3HojbiprEb9piyyb34BTBa5j37SEV6S1Z8fjXVD4lI7ZebhNz
Sg8d4fHkpXPSyzvt1XbFLQiPcdvThrajMTswCgUN0ZCqjZIcrivtvlB3NkWZv5vxoG/j1mVdr+kW
JcINVgM0t41KbAfNTmBQsuobjw2EDnpOqJ1lOW9Day3ovrj1EytqDwRwh8emdV4riPfMMWrxXsLu
zP2gJgEL3W99jJK5WWVqCcFysB+ITiJVXMknuu6tQvQCRJZEB1qjKTV1HpP53FFOA/K2TYYY7Woo
WZdaJwmJPpgGHxnQJTJGcrxmt/GrwgIFFItzRoocHxSHQx1DapEjBFWzqh/1SXAGkpPD/yw7hSuZ
Zk+ICMJporVmPkKuulcxS9Jz5wyfRf0jhWq7SbXpbA4cVVAzd1ewpSQbOJsBTxrZWgRuJ1amHQHH
dEcCFAiR1j+1MDh9Q8g7jpgBMdD9uTUgCEOlKddqnfP2VtOmKvSNuXwCRFNvwaL/C7QT6CJjlWh5
vHQgr+Y+yMgKFe/qFFrrTiY8varcVIb60lm0DlOhrLSciB1WgiOCrXmhcFBAudo7EZjhCtTMtRIW
D7NjbVK4exDTSMZrzCc6GsGmDawR3LEj6e2wjJeotdH2Q+TNdTbdoVJ3jg5ttg6MzyHJXF5ZDE9W
Yxhsfaqyj5pFmkWW7NqtgVnp4X0VjcGdqch+F4eYP3WEuQ5q7SWb5yAaZ4cClNi4oLLg1OC85pPH
2iYuWzQQGWmbTTU2e7Wgw+LE9UtjZ8ZqwH9DxWUHuwUlg6muP6h9N+76Vt+riePsQAFtK2QvTCdE
/qS29XtrIRrRirLzy+VLCCN9YDQsJ1RlzqvahZ+cXj70Ov0mdIyceDKV0xWfCUbJ7G61jnZuZPM5
sz67qpghe7PBg8Y7f0w7zd33AvXkGIXVAWT0DIKMkPvELF3sPxGdEy1+ZU2IPOigIIzw3/ualT7V
Tp1tYoNxi90MdwgkX2KCYNu5gpEnen2r6NCxmO/AviKxas/aKPDqlfSyTGcGmS6j3rc0y9k4Sntl
1vPCjTW8dqYhB0lF35GvFm9khSAixBrFU0uNy2Q35r1dFI4PQDlDRUJGxGpm9fc1bTrmertvIP3x
U7OQV2RwJAW5PWvoBbfoZY+iGFhVlFjzijdjmMcLcVf7QK8EIwi79gN0GCt3Vu3VINorN5ze62BI
t0o7W45nBsFnKiVaiBX/je0HWHugw4DAr0QYQHLt5oeusN9BOJ4yRjmwJUOLykfqmyCQT9ngpn4x
RDsiz2ldSvUdcqO+BSOCQDdLEPfDq8pqDLpQEadjQiCVPwy9y8+Hz4M5J9wR8folhdWKSwcTuqP3
51GMn8sJ3G0SE9U1NOVeD2MbIBTl8j+vOu7LnP98nx70VZL8d7TQ/51OfPulXBTWzce/6v9FiTh2
oP9cuPyfDlrZWxZjKfjyNStp//l//6+FiPBX2YJ17A8U4xpJ4+iwcR7zT/4qW8jK+IO6g/iArzUL
ptp/ly0Kfwa9BdY4tnlcLGjM/123KIb+h21gw7bpx5PzQr3xTwqX7/1IXFolmghDmGoAFtSdj9kg
YV7aLWRFcbKvl/4qmKrRG57LykeJ+M1j+Zc8/dsEHm7nGy36j1daDCjf+HLmMKCxY/bilLLyoUcN
Yya5K5Bq2hXnOSb1f72u/1H+/n1B9uP1ln/+zfVGjSolAx9yau1rmnn7noWI7uuvb+pnF1lwLDA3
KC6BYXx/kcowEraFSTupmuEn2avIPwHx2pKj+ZsLLU/nbyX/X3eDX0+YJuolwn0+3E1u1/GIjEac
isbZQ2b2HCfy8CP++nZ+cpUF+GLYNolVGBt47b59ZlmP/bTMS+MUgjO+b2mPeJka2+h2G/037tnv
PTVfb2iZd7ucVk1mO0tl/u2l7JHkxDCrjZMcBPnodjb7Iw2m3wQg/OT7wUeD2ULTNbxT1vIpvnkJ
FlkOeUm6cWLVR87bm/ddOETruXKq89Q3xm++JfGzB0iWFR4OrDyGIT7cFYMkwjw5x5yg6nRsKbmd
P7Bba8lqjMcw5mnqDNhikxpm5Qy9ekjTsH7DVg+wsindBlLYYKKmUIwZE3hPT+8NFCesYqSU9KXp
Syb35djOdC7U5M8IteVCoBL9C2s+2Qr9NLi7pEpTc51yNh9+c3sfsDx/fWnWEu/CoqUZrGrfP86u
YaQTzp1x0mM1WreavDJSKIXA542dOiMwDpTr3Oheq6CdQZPgOpCIsk6/fkk/gDm+fgo8UqyneNXI
u/r6JXzzpVpVIC1mdsZJ6MArxKhy4m7PiYMUtJmSjaLKtcnRp3DVfVQDPf7N5Rcb1oefIjZKfiKL
VUvwP98/BKOkK9vqs3ky0mWAFVbTbaFdmrqZ10bbZifsFj7QFOmTh7hPlVq/Nu3R+g3i6idfhQP9
AJUah9fFN/bhU7QO8YRt3JknoaXy2eqKYKfazksPMHUXC9DxE2nh5w626VaRqKW0INZ2oIuU/a8f
xw+/Y/Y0hOZUX7z0C6ft+6dR6W6jDw5B1lY6WdvJtce7GdHibxamH79zLmPiicMbzelaV/XvL6Mb
WqM3olOOdcj0aj6MUHFdkqhXOuSnKIlA1Wu09iBinH9n9fzZHZokBzLyXjzxHx2tY6mlAw4O5eho
h1pjgGi9/voR/rBILff29wWMD5sIOkmcfWJQjkLc5tOhr7Eg7VXzN0vhsvR899rSMtFhrmA8W/La
3A/uQiiNWuciLzu25HF5WmzeGUqNUFQkfoIKeYdwOVr/4xv77pIf3o2GliUse5t4+etMvmjiwUkf
Gv3h1xf5Ycn9cF8f3owBUi0xr5Z7DNXXoXgztf2Q3f76Ej/5gijeBKHWpOiwaX34guAENilOngj4
4OwlIa0J8IxjeNvr/ebXV/rJu/bdlT58SVhcQSHM4N07oB+ckbZdPD79+hI/eQ+WShS+CHWfUMWH
NVwiVANQkUSnoeqibT+jd0nDZl2E1jENquncRLH6myXzZ3fFZu9YLJtsix/Tj3rcwq1kNHYawnor
p+GltuybX9/V7y7x4VVDsDXJEnb5qZ5QUOhY1VaV+buS8ocS1oRJx8dnDXJN6u8PF9FmZhlM+CGc
i9sg7A8O/Fq2c/IrNoV7dORd6+j+r+/rZ68eYFXMC6pmC2c5JHxbwHTqJNGKc8lQnNVQLG+dMtzi
ffpvvqK/r/PxFddI67N7c4hOVlpvjYETNY6+8TcX+eGwsTw/6kpGAlhf1R+ofkgFYrPnItq1VSDk
XnVTdt0nII+Z8MnfFWM//ba+udqHFz1PUwyM5RQR4bjYffKDBoA3hwBdujrhknTRGrqwCPd+/Y19
3Xk/LLTf3eWHGhD8eq+kAdeto4sq223jdn4oD1WC0kI89zjUU7j6moaJousYUh6j7EsY7fImICLk
dajPefxp6A26rO05hDw9lOvEIkrBTbeNbm7HEp0q/RFN2YX19F+sdN9+Q8s3+E1p1aq2RGevIocd
oo1GTcEj9EcFBXz+9uvH9LNl6NsrfXixESBZnTnxLkTdba1WV3KOPof1UxhH+IzQY/z6al8RHj98
KeSQLdA6lRb9hy+ld5mS2Xj6Tj2xCrODAfpPt3nV5no1T92L3uP45UA6ymcl8RGtBNltAi8/qief
QHkfmU7S31pofXVmX469Cc3sN7+Nn2xj8C7//oAfnnyQdJFaOy4rP8moG5UC86obcTwa8/S7bfln
a6UDRpQsYnoLoFK//5JJR7BIZdCiExnitd+ZhrUYJvL9rx/5z1aub6/y4YlPvRUFrTnyM4jfmq4+
D8orzP1DDtf+1xf66e0ASFxGPBwIPtbj5BKTbkTKwSlVibuA/CR+hxT52XeDv/9fV6Bn8vGBYXCv
e26lxWqSotRw6tv/po4BLmoJUL8upEf9w7fSlXjjGIFHp0C7pS24K1VMa8hFfv2wfnorKBqEzaGY
4uzDrZQxvfmqDViCefUVBgHzKwEh/8U1LGAznE4sobnLZ/hmERFWSTY8g5NTUpwDVKJpwxhH/mZj
/PEA9D+knVlv3EiyhX8RAe7La7EWqVSyLbclLy+EbMvc952//n5UY9pVKd4i2o2ZacxMAQpmZmRm
ZMSJc7hMoNb7x4owXxpNHyT4g/A0qBk6hg31ZBqUg1vAQgUKYOq9qRVfirBHvcr4atQNoESNFoLr
Q106xc4/QnDywaApAo1Q5HgGpOTKRHe2I9Bn8MRUb2zJ38m04fyJTWqM8N+RapBfJ+Zser1wpL+h
ZQlvU6AooBGAyeoQDrwfP14f3OIOPjOkXq6jMZht1VnzkdS1G0l7NsgLcUkho7YyojVDQggfza+W
brCDU+781YATG+zWNbSjXRS76yNa9H4LIpnXtypPw8sRcbc5GpDb4JRJj35E//v4KJEsv25kcTS2
whNLtlggRfCJVgUjUUlReIrUXxad/3H0zrETyN+DlUtN0flc8VKD0BXB+DkLALTjcjhDC6twVYfh
qdOoNYzwEqQHIE/Z93jGGmU3A4Ifm8mB135fI0Wxxii1MJsUuqGChLRkLrEL5qEQi0JrmAfqPDba
Y8D7a+0oWXr3X9gQXAPUCipwBjZMxCKIgq2jOdItvW/G5AZWhIOU/JSQvrm+ggvzCk8WZ/FMMEnW
QThaYLWgo9nww5Pt9Q9RCYe/TIXxuo3FySMMxgzkXqSyLtfOs9oGbdY0PMEstOdpLGnxrqJP+bqV
xZGcWRHek60pAcfUsvAUeOgsWvSOkqX79ybIQsFZSaEOP5w/4ew4ymn8HWQHRonJBntT7f3OXLGw
sKF4qJJdpyUKKhuRBd+BlgAtwDo8VfITZfCeNpxAvdfkZCWxuLQkHA3wbAENhXBLmKyQ1lE6VuCl
iMwXPf0o9Y8NrQfXZ2vhUUKx5bcNYc/kSMAoEfr2Jz2Y2qMfa2hG5npxIKV/RCr1c+TU8YNslw90
7q89v9bGJ+ylZpJLqe2wDTDc6Z4i42vj/Lo+PIEmltwsbGjn4xO8gU52BRCdGZ6kO7isDsaNOUu7
gsdAE+slHaFKAEbcglBHKgpFi+vWlxzl3Pg8AWeu2IDKa2mKCk8xTSZjtiuNz2Eq07P74w/sED6D
HNIYssi7Cw7bjhGuJIj6Yg7PQEv18pMsf/wDIxR6DMADrxTll4PJB92MUH8MTiAndXCndFDdJWsu
sThjZ0aEGaPfQwrgJ+FChAN5Z9ThR0TiaayqYs0NoVT4g52smQ6xC3cvtU/BnEXjXFqqHKwWcma1
X2znVo4y24bqmissBGZUCGA8BDU2J52E43XQ9ZL2PO6NSkH8THmAb8KFrWmrAw5K27/xeP9vqXHp
Ir6wJpwcCoqUZRthbaq21udUqjZV8oB4LQUm6IvaiPab4REdExoLdj6amOOor8zs4rlCFU3WeEBA
7imcK9lQxJ5icUYiNZzvwMnRUj/OiFmZdg96ezzajjVkXse4P+ReUa846+LRcmZeOFqcUlUaZZ5u
yUE0MQSOJD2upmFf4xkh3iEPZs7lakvVVUNY1CkN6Ndsq/mAbjaS9L7sQrz0Pkq/hFxvTvXZelTy
W6KiLfW0lUfNQu4K/mIZ6nDqiOhxC67b0nunoOEenp7GvIZCgu70job9+M4atP0MSb+++5cm9Nzc
vHHPjjJIsvw0qTCHLiKA24ekepmip/9mQwhUfV1CMXPARtEd6fQO24fRWJm1pW14Pgwhq2FLyAiX
3WwC0Ng9AKySfvvxBczZ9aEsxokwoLM6qMo4qi7Ml+cpnWaP+H8dtC4h8Sb3P/qFTN+L9LMNihNQ
Zw9Gktsmjt/9iWkVv1SdOQoSTRd9oin5fKWnADRvzQkQnNO3UCHRwkBHPEhA3yurA/k95aRVdX8w
09RfmefFe5d3DZXAmYwQqr9Lf4kkiOZlMNKnWn3IzTHfx225nTrtZxpW9xoLoEnT7Zw21AqowKRD
R49AJq+UmBad9uwjhJweIDVYDfQhPJV0YgJ0lGn3WSuWLe5DkLuAgOeXj5ioto0asucmJ4CqFMQg
PRqHDNMH35VMxi09yHC5jeOdbBT6j+vrvOjKOlEhvLI2EbsQ2Zi9nuYdUqnoASbyUen0Q6TAAWNn
Jv2AvmHT3DyMKzm05WU1KLjDpqtqyPBeLmtbjF2UtCXHuiHdt+UjJOZwveWANxVpSwOt29pPXqzv
aBffkVXadV+vD3rp/TBjq2GPnMN7Ufqmb2yvNbv5lRJ591ajbylPrWzdRac5MyE4jR2Fpln1PFHk
/AniDHeS7zWz3Fwfx6LX/DYipr1omYWmKcCIBJcV0WmEchqKe2kdPnThjyRZ8ZWlsArnhL7EJB5W
xOhj8jy9gg+MMaXHCaXuBIxy/S1IV27dRZdEJgBmePBF1PQuvaNTJps+IFxysMcNMC7XMr4lRrZV
wvV9tzgkSNBNMPNz3lDwRCWJqjEZsBUNthuGqtvkvwp13Bn92lG26BCzIoHKgnGkCxvN6ZOioeUi
PCFsuxlAXI57tQXffjclnnvr2AgPOnchNJG66XpEWCbcKf3487rDrH3E/PvZ/Zs1dLWFChsvip4D
GrWb8DiF36/bWHRKskRzEgAA3isl85mN1C4C2Dw5mx3CM2Q5h0gBy//BD/b0miJeft3a8oh+WxOc
xffiySgr3ukoIpZQIqS1AvL/4bqRxfPibEhiSJHpSRwmrF1Dw74Jrr/4o518ZkG46CwNeFNeM2kw
3jT0EcFOEwTTPukG13mip3jldBJ4sf9+0JLc+meRhOOpHWgQGryOHFvkuercJV1uovp9Ht7OpaA2
PBZDHm8M+eNMxmOgTQirCuLh+z5eg/yszK14qMSm0kdhysiDhG4C68Hz1qjGF10EgDUwm1kPS0zl
TJPkBFYyckqG7a+6hUR1Mo0v2aDlKzHT4mFyZkjYXSWMTENiMqlD/KzQjJdAbx0gdY+M0ea6Q65Z
Erxe8SodjByWaN+9KdX8SOkGmMM2y5+vG1pcnbMhCZ5vZ+g0aU3PgTH58CCYL3FYrfn+2voIvj/q
aZ9X0IqcJguhd22X1d8ViMCvD2TNiODwpHcsKCJxM5tFib1fIA5Wg7jlVZkF3HTiClsUgpIjvU71
AUdLleTQQxIqpb9GGaLEcMXRlgfz25Cw/Jqf0WTvM2NWadIa8GKP9k6ChPn6lC3ew3SQozlDF5j6
GsWdHeQQN1t0nRJ8D75hgeLSLOh+If1DoxeCsFC5oxFqTVNneWS/bc7+eGaTxiXgowY22+5ZVsYd
HlcMa9KHizcUKEcgziYhhnggwKYR8LKfeFXkv+j0hRHnRg9fOtmtzP2QybfXp3FpSIbKhQ/03YS0
fP79bEhZE7WRMzjk+oNMPpS5pG+hU+oPdZwnK6ZeizBiKoECIiKvpO9UAPqXttDwq1odTCSQpOmm
duDm5dKKk10d5Ie8ODjNfn5E9nG9i7txa00PhtX+1bT6sZYbN5ZkpB6b8XB9/Eu7wtBBk4PKAkpu
CNtbtbvJyWO+KQyRXTC+Kdkv5Hc3Q7u7bmfpqDLAeBug1mc8o7Ap+mgsmsFOolPifxz9XxTBrv/9
Ja85//vCURgFHpknKY1OUFvaqbnR4HqI/c+ohbkVFySaM9ftLT7+wXYDz0QSjEqBYDCIDZ1u8XlA
Tl/uqzLW9xN6OptoyK0bv1BjNOQdeKFMRG4Kf0i/wLTw76R6/44TZnwb0DDSjkg4XDoULGdNbpgM
WvGfaPGnp+4omU/XB7q0cKaNDNncScIxI+z5OEMIY1Lz6JQl6SNaU/BxjWXxB4cZRzKNrOQRZLDF
lwMp4ega8zGLTmWdQVQtB/CAgwbadkXxo4YfwEXSe1iJspY8hpKsOYuKaqQRBY8kL1yNkOtFp1G+
9+vHjpa8OP8Kv7CbpvcjnLLX53FeC3HzowwDPoHXDMqOQh4xRBd1IE8UnezIeqKVS22/RurNkN2E
ELoqxQfenysuumgRgSEVFj86hUVIRK7JYSLB0HSCCZeYJ7cz3i3wO+Q6pHmOhYT78KU07P31cQrK
tbNT6rJG5wMdB9QyKWpdrmVtFCmtiz6Fih/WXk+2ZXoHT0f73XshQzMorjOcyvGgwyomHzuEO+E1
D4C3+Kvp+Leey4fwpoMLBogTWOrLD+kBEyaFXwYnZ4SZmy7GFQdaSA1jgPYY02awM8T50sAYyDRB
q+Ak454nRxNupxup8j6YYwmS+rEfXsascHvICTTJeweR/opHvXVgzFOZVBR60FGeFq6usrDMEarV
4MRdA0cinHlU5DtIL5tdo3+lrrhi723EQQsYcQTnN5KWSBBdDjexiqzK2jQ4lVbtht03Okzdrv+R
mPsgjVaupSVbSBICGnqVWxSz7kkhpUHuAwPRumKnpn9Nn6BhAgqNNsW/zh/qlF1BhgJLAwAlQqAc
ZOSDOCcAkPRfcUQQlRyVOFxxlbdbUQd+CiwJwRaOGvF8S5VGCqeUVFADl1+VPpZoVTnPo/ksZS/q
Z6dfeREveAbmUD2bsdZzXflypSrYLwxU6chm9DB9StJW8z7r3l6Nb+FxJKD6ubLlVf7e5dk2D++3
vfn3syBKApESZjXPfMVM9oWnuB0cIUlgIU8BcSe4YX/4NTXfpNskpGH1+4r12e+uWRf8sgrsobdH
0iZSIN1YCH7lE22tFj3F4TGKvXunNXZ1Yd94fbNX5XxbdIbLG2BldywEBEzCXCCiV0mGm1AICGjQ
sfO5dRhyquFWbVSoE7+N0dOYhIc6gSpb+zq20IZqa3fnvM2F4bP9HdDa5EuJKwW7XiorPpwCHHNm
jNoDjIBVS517zYUXkhLA6AE7zg0J5BdFHyZdGxpjAtp9Gn/KsGFti2B0YwiIAp2u8nTzaNyah6m7
yWDKrleKnQvHAccsyXcLDDcOLRzlxO5yOfohWSvrhzLQth99qqoXJ/oQRT9WvGm+h8XpPDclxFS2
1eq21GOq7J+j8SU33oXIjJiQWMBbYx49G43Izys2F/bP+fDELIs+oQpCMYX9GkMC8y4wbsL8LvIO
w/em+hgY+oZ/6w4ZtMOK4aXBUkIi60LSk0e2MK++VzHdA1snSE569yKXz/FLLWsuMrdw1H/SbX+f
SmuP/TmwEmfYpPWXpaRDkscAv5+dFmiLQZILsccJyZk5sevZDg25k6tmK8fgQokcHOSZJSF2tdHl
o0eeRAwswy5djFKNnK6648mlOfTMurmUuKN8FxTBB1VFj8n56I3Dvwb48A0zTolOFPbp67FxNtqh
9qZInkeLGJTiVlIPy5kFQMTUYLdaWc6lo4A3CREY8Ao8SpjZ0asn6IzHkFZamFu15iYp3vsppdyb
UocQWrefFMgdE8vbWnq6m6uEahKfoBGBxM5beZAtXHmM+/e3CHNvql2kwTBKEoyUYZGh0+c8x7AY
maa1mWBXi4LQXc1ur03A/PvZZDu0Zc3Pec5gJX50oBHtM1hq+pfr87w4NCRT6csCRser5dJKXZgG
TSQO23VSbir7oLXOtmnMra1XL5G9heLCjVr55rrRhWiWp9GsC89DD58Wnit51rWmHCjkXhLaJLpC
l9xU09qVW2xpb55bES4TNZd8u+xJvsC5fmgC9aYtHzSobVdxAIuGFA5uOpOpnsvCcFIo41uvlXAP
Emk74HzFITesXzobcK/Uvr0S5S3OHsEyZE70AJHvuVyyZjJsOKt1uqhGEDLTwwijyfX1WRzQ3HlI
eGzQ8SG4XtzCpVlKnOFpieiTca/IKJH4x9Xs4lKcoc7VsP8ZEmauHaVsGmZDSmCg8RDsykB1o6G7
pUqwVerO3IQTdPRO9IO0w9f/NkjBPWDf9qtmvofN6Saa9mXyocijjeKPK264uFy8q0hJUQeGDfFy
ueyCXkHPoHOGeMqlWUdLp931kSyEyPRW0Ik4P57QuBaueS2p+oRWETof1GxLkdQjUjaVL0kT7iGP
dq1h5aqdl1+89OjlUFg3/mGJj3ENKlz+bzoHomY3okE73TT/vpJC7/+ZCcExRknrIto4w9PYfIy6
YVsj+afCmHl94hb9/MyKsDSakcmqlNMJ0P/KGYJlPdDOMRXP163Mf+XadAmBSUGwC+MAY4FDcAPF
+a4c7uLh3QD1TRGtuMLaiARXSB0YMik1c7IW9b0djcc8eBnKz2pUfbw+qEVD8KiQZQUzJIvQ+TaW
OqWR2T2ljKZt+aSM2n0tbwd/TQ950dnODAkXFDCuyvDn52atQD06KvML0DG+oRpmrNxKi+tEfyow
KORI31TvqrRQnCxmneAFcEftGFMl/NRElNX0PPh1ffoWt+yZrXnUZ5e7AnB0mCJwIZZeT+/7zJMP
KeS/jaW8VGgzHbJ0/G7KU76ycxdXDdYbtEEIWGk5EMzWagrlMCAES27yneXTK5Jn3l+ZbtD6DyXc
yv5aPPoc0hGWSe8/WjGX5upJHvXSwFxikWs18pjLnha+FZ9f8hAy1zZvVeiB+C+XVtACK+D9TP6G
+rGHGw1dzLVTfM2IsLHC2E47e0bZxMqxMSp6YO9N1LOue8XSfM2NE2T6SOEQGF2OxCtKsPkOuY7a
0sq/lK4sUVyL8pUH6ELtRgfU+9uMsCyR3+oNenDcuo6T32TQa4G1S74lVZQi5uqg8NYo49aHQnU3
OK2589RY3naehI6BaZq7bkJEoE9M7UYJQofgd/KPUMestq7McYx4bp5/puCsg6+af4OAKhXFKNQW
6mY3+BBVaMaNrR9b705zIG9OTs1qjmt5tQFtaToElzjW5UJAzZc4TkhFq97RaG2P++zx+kovnTVk
6v4xIIxNMyCyCSeyTAQ8d0AM7V0F561ldHBYFsF7fQpXdv5iqDXHp7bCoT1nei+H1I+U7PyRaNiA
S3NXtFK+TXs530ioPexitYo3ZetnboZeKpzwefG1MvK1LPPitHISEPHpr6fC5TckUW8iAqhyOynf
6J10Iohg4+/XZ3bpZCVbT3smIGP05YU9lPkwgaheTBHQQpL5CI3yVuLln30DseDXK+Xx1+zjGx89
sybMquLkppxpnD0hekaWBxX1SKQ8PlAE2nVNsUewLtVGgrJ2Z6v17fWhLh4XBlwuZGPhNrCFoSJu
WgSZzpmUdYfKdiFd/G9/Xxic143sDYm/P3jpVkFtaArXjtX52Hwzf2dDEPaBNEzSaPXcEHrZ72M1
3KvKXT22N5H8KdeejGGzGrwu7rwzi/PvZzdvY6DHpE0MKtJ/JINkb5wgRq4R+qgxeImU/fUpXPT4
M2vC3ZTKkmr3E94YAV6eyur9fGm0fvUHiRnudDjwFLIybK3LQXmK3cnRa/dC/FxG36Po+CcdIdwa
JIVNHTAXBTGh6MfFELfVyJE1BehNP3+CP7KsPw1rrBOLW4qXEoDwOQ1M4HA5lhYYRYI+AUFD1N4h
fO5G6afJBLDbmAjE6JA29tApBKQowvYwpvZacnhpyUjkUb3VOPh1WVgyxSz1MO95zRvqrwSkE0WU
FtPX/WLhlOKvs1RELdTVxNNY01LIw3OMVB0lNa3eFO0hibQtSYttHuSbPls5KxY2GgZ5q4FG4QYQ
gyRgI1ClK1SlgcC5kRe912VuVBUawdF5Mozw2CIua62VbeftK2xvkK505QOoRwtcDGgqyaxKFKGi
E+qIKeky6VMdxveNVHoo2CAlfn1SF1aOwxBIO4BQeEsMITGCTtyQ6EP8istIKFEWyn1vP1y3sXB8
XNhQL73TiOBN9b0oOjUUKEfdO8bWCJ3rfd8+VejKXDe26CVznQK2NIohYpXS64nhNL+LTvr0WsdH
drI09GCvenKyz+X+GQ25nPe9+XLd7uJEntkVLpZGt5PJllDLlRpX9+9l+7leIxRZMsGwTI4SEhdv
XiI5byzZSfro5PQ2mh0NvLIP3bAChV64IHkRwHlGBwCpRlkYR212rez4GLFUUDovOQrv1ydqyb9p
LqDhFcU5h6D90hsGpUbyXrai0xwlQtEQ7k0QmJn38bqZJac7NyPckqjoeDzcQD+ECfQ1yV61b9Wb
sEq3evTluqUljzu3JNyOpN1KrRoZkDXupQ691kSWvwxGSbFP2WQ2yhL/vqVRh73t9xTOX3R2H2c6
VQRZ1qOT5jwb1j2cw12JcNkaP9PawObz8cyMY41NTbQYnVBN1XuYk6T8NCd74qe4rKDOrlbO20X/
/j0ssVQSdZrRWEgvnpyJKi36oW49czy26a/rC7Z0XTJ/FBJpXCIdJwLx0C104kzyQMZkILQQ+1Q1
9Vbuq3dof/8ou30nv1QvRkBKcMrlNWKXxVkF2QAGFTo0QAeXs1p5HVqFSJCdchuQX11kW8SzacNH
ML2waFab4HD6cX3AayaFfBBEW97Up5jsFeV90hKLZJAzRjB51DX6GMUu8PM/OPNn/Mb/RikcI/B1
ZkWnxvEpNiO3CEx/X6Wod+Q9QspVkKA13MUrJhfdh2hufqjDZSPWFYsJwlgEwKhdJLuWMntEerI2
VwoJi0bowZ6bo+jxFbnRUNkqaFShDKO3z2A2g/ZxtWy5uFo8O+f+JwiTzPn3s22XFAhBdTIvvrBX
0VehuUz+7hW8OoE1IobrrZzHy7vhzJ6wzWMpD7KsxF4RRg9+2W+m4mhP90q4h8d+J3vqJkW0Pfla
rL2vF+fyt2Gxrc6RShkiB42EtXKb6fQomvaO4v+H686/bAVo4Xxlst+E6bSb1KvDwQR7Qz7cyo9V
UkE9dbhuZOnWhKpRnjuVuDotwd2h77PCJsVIZCinuEruOt17vm5iaRwzoI5kK7QnMGhfuoWpInQP
FRXZNDDyI0TyziOsfH9gAwIlegr44jfF6sxAF9sIQyJeZILp9EvHahORfb9uZSkCAG/8jxXlciS2
38FVY/qc89VDpk07NHtRLzgakrFyoby2Coqx9Lkl4aw1hwSx57zhogz86lZKEKYfAJLdNKjW7qqw
qLa+1lgPsgSjYqmn5odITR7qvv9q9VawkfxpOOQKotmFbufbYESsQp7aaTMEMrTKlf3ZNn3a7HM6
62sUlG/LCI2TNEyCgzU07akBug91Jw+hzq/XWFYW3YH4dobJU+8XMSNeoUFFQ/75NCFzbiXNjsg9
RPPo+lK9oofezCDttbxfaXEG+3e5Vpo38R7zgTkbyR6489HRXhXF5z4Qczeq0aOa/KWisTGgXetX
D4EZPaHE6nbmBy373iJyP6FYVvfv4EVO7QdA9XtZffQl1TWyXZO8k0LYgnDq/fXPXkrXanMQC0kx
pXJiisvPTiMYJmQEM09mcRf16UPYge6d8lsjiLbyOJ3GKLhvUjDiWRk4my6ARjlvD2Vdb3Ir3KqW
dhxDdYe+ibxy2i4u29mHCbs4RkerqA0g22aLDGVUbMJjrXs314e/ZmT+/ewGcRC705COjU51ErrS
Uzm8ZPZK9mTxwKMzGbT2TFckNkyWKNLjLxWx4fAxclAalleOu8VD4syAMIagLutRCjGA3AbUp7iX
qv4V+0/XZ2rplaCeWZm/4mym8qjLszrisT3Yt1l37IcjnA7Ju6hZccilO/3cjvBGqBTbwZk4iFTj
nSVtB9DXEIJWkkPd4CceeH1US4lr8MAQAwA7YgOIq9NONrIHJV5GKKSpk9tb9M+i2pRLH9EViyrl
jkd+J609GObD4M1hcWZWWLPck5R86kmYVMHOhsZSJ6DdFBPizAjf1JrjmoOyaZVyDVu/uIpndoVV
DPvQTuI5iaF572WQTwxMoSHOcHYVEfX1uV20RYf13MQzkzMKl9dY02kyGqwkasNoBHkbVEgPBGw3
tReS8F2j/52n7M2UnpkTbrAIUchOr3BQx3+mrgTRwGOertz6ixEgjRBQG4LtROtBOOSdKkVgeqA3
QfUQ5FKK4DjZrjI9e3Rcp7C4+M2hSKUnSHOzKnr8k/n8x7Z4j2VTmXZDj+0++eCN9U2jo51kIBBm
vzjhn2S7zgaqCosXdFKVFxY9HxKvIJ4lSX5ogc0+ZAih/QEuF40OuJTmjicqrcIVhGB5XuU9iai7
wihdtYBxWB5WaimLznhmQ7hNphZ2wbRXOOjldtM0tjumz2YVbXto6Sn3XV+pRVc8Mzb/fnZWsh3G
HCLt6ISE4mdFCneeYf2UUaS6bmb58KL7GU4VWAZkW9jNZlv6yG3SklZo6JYZyfvCM+6Q9+zy/FaK
kYnMjijbpd9XzM5r/2an2TPh20whCpzhcnhDK2dWOmG29OptHlluWjzCsdV0n4YClaMu32iUAA9T
uYa5W7xKqRKQYOZdSTvZpWGJACaaUNlAVSG1XCschtvek+vD9fGtWRGG5yn0OVdI2J1U+GpdySqQ
jY45vq5bWfQRkCAzTSraBWIlEdRnmwwVF48FZ227c2ay6WmlFj+v/5uFOrMh+KFe0t2QDjxStChQ
59y8geqszCU3Bu5AT9J/HJLgjg15NtOsGZLmHe3+WdnG8VrL6/KIINKi0kx215y3+dnOitvBCLQR
E2iJD9ovA6Ky5lOUpX/gAnMiHjwdNW3LFhxtNHUr7HvukgR9et5DY6Dv/v3yn1sQnExFqC5W1ZrX
gvUjr0E8eO/LcjW6WXJlEKOgqMDIwL0sXFdSOEiJ1HPdV/WRTuTB39pRjCZsuNV5jaEcmdwr6Y0k
V/vM/5hm7zKvWvGJpXOXFjeKQ9CQQpQzf+HZgo3x1KHywoLpODgM9vCPtfquNY1tFprbyYgf/2Be
z+yJLp84jdOk2JNS+5bedVdri3spH1feDQvUPzqteyibIqyiEDYK9Upk6cIkHXg4tF2xrdD27sdN
UR5JqsEE2EGkGNhI6z76WraVBujJP7Vr2gPzSMTNff4Fgo+GkVx02cgX2NlTWxn7KXVcO1rj5F30
oLNxCn6aI9g+WA1WTGMPcZwtr9zLa6MQ7n6tmCpgBvM8Vu/o/ueO7KVsxQeXxwAmDdoMgySH4IOd
2kkGWvDMlKd9D3ykAoNCmbZ/4ni/jQiOF8HKkHlzYy4JobBUj7bxo/GyFbdbnq3fRoQTNjbqTOun
OcYNixvPt7fFoNysIs4XrbyixKBnhA9hfqKd7VmEKqPclon9crOE9aOFQq/uILecJCndX5+1xeOB
pvpZuAP4ui1so0LJi9GPMBUo5s76Io3xZshvjN7f6X80dwCucOZZnk+k9E2C3CCtNc01atnN/G8z
7LxOV5LeS/fTjOr6nxFhU2p6Y3B5Efk5amhulKlHba4frb2mpxncYNoaIndx/gyqkEAngD6JDGCh
ZVfIgcm4tikpJCCbyKWDJthLSlwhEqpTMgn7dCUzs9S4rNEp/Y9V4VrRg7SYmory01RXKKxOrqnI
h1GB2irPdlPn3Fpjt1Wf9c7ZD6Hzk+6Qd5bhn8zowxRHR016mNFKM6PMdWda9FsbtBJtb0A2xfw1
UIBSnRybsJvsW2wdKt13bSqm/82KMHgjqevRKB1uNJm3HpVS59Ec17Lki34EzuBVm5I2WMFI72dy
SqQbn3LV3sL+6MlQrzmjO3UrDrs8Z/8zhGjZ5V73cjqTRkmKXnPlcacfZQu94DT/k9Pxn/EAS7k0
wyNSjuqO8SBtu1V958bU422ySjG8lDya4Rl/TxvN5pdm9DqSZuAL7Aieuqcg+4G2eScK3ba5nxsG
6fn4g+sLWkn4HmAroJVVuL5SL45kKWa/B/K74aOSMqY/cLdzC8LlVfR9UE4yx1bQ/xVML2N334Zr
ueslJ6B7ZBbMox2Hcu/ltKl5EduQXROMZtFNkOs39FlHRrDiA0uLAzaT7mcC95nc4dKKJFm138ZR
fArrcQMP9S4GAUA1Q5EyVyqnTRStLM7S4YjmOw9UenEt9N8vDWp0+2qT18T0/7ThJmtH76c/hZZr
l53tFg7SAqqn/MmJDK4LPZK5HQeu8kuj3pA4dten8UnXvxTZnsv0ID0ZgRtWxeH6QbQ4n2eWBM8w
+qwaMr+KT17X7+ce1MDbV3YHfQVnnlP2/o2srXnjsk2eX3Si0aAvkuB0Za/m2tTHp7YEM01hNj8U
jZbcTk6MJlU8yDse77swjsyVLPpirgPamn8sCyfimHtDkUEvehqrkRZfxQdRPN63rYK0oAs6DJFn
lJyq6DvI7pX7bml7EJzMOUyIoWhcv1zSLKE1Vs2NGJWD+POQjeOtPsZfwtH0Vw7jxUHSd+dAtIIk
MVjIS0tjGdh5EhKpan2xyz1C7sDt4nxvfK81864rntLe2db2z+uOtLRPzqyKFBLq6NldqhO65sp9
0NxlhQTS+K/BPwLUXJnKpXvt3JRwD6S9ChnmXEVIgYzUQNrK6r4OfYqCj9fH9Cp2Kj6Pzi0JV4HE
mGQUyHn65pssTHZlCMBoSF8AuMUeGSqr28dystFH6pBe/6VND9FwzPvnKe/e9Wtbdd6Kbz4GHA20
B/CrAHu4XNfW8lMryEndmlWxRd9qSIv99fEu+ShKI/9YECY2pDQGmQwW4BzdtrG1Y2JXHwbL/kkf
IGVCYs03TUyyZxFThgMxdGAcEjrSc5lmImJOz9v2Ezr02qBumra9k5K1lu1FJz0zLWxCu1LC3Jt4
KSBpr3B++8PGSSvI4xu3R6H++myuDlS4q2wrNQjliasD5xH8qmv64b6pY7QLVflQ64d+gNDSkd83
kbRy3y+6Cs2WVE415BreAIS9yFJ9Y4Z2+c+298v3VzbG4g48+/vCEVOEqNLEFYg49G+KqnpvZQcj
yHewQ68MZNnQLGU5y5cTIl36fDTGzpCMZNx1Nd8NyYRgnXKYsr0EHv/6ai26BhEYjFEzW5yI9zD0
iMhyRt81qezOhVzUt3dhbe9KzdhWay0gizvtzJrgiIFWxxQomUDJufdskB9w6Zvfro/oDWESovQy
VXm4URSQTaT3LydPm0odBWEvPzXtF7mhLFh5LeIcxZ3qBMecYaphvdWh3srCj3b9MRi9anv9E8Sb
XvyC+fezJIDjl2ET6uAYW31vNShhQ0wbm3BOWuld5+vbSTpcNyjO698GbQJEGdofkOSXBnWZ/WZ6
DFlPbtrOc4P0xrPXrnLRKWcjJERBBpnk7uBmvjQyTACshy7KYez+qQ13Xu67k7nxjZWxvKkTvtqZ
BwLvHYxiIuGV3PnBFI9Nzi5Otrb6xXETJXcVhCVRpz2o37v8ryYIV3bcmztvtoo9PIaqK69gYQrp
hywqadLzk/8kSUdqXZBHfJJN+pOyrcYDfdiUP71wX5aHktyvvq3b/fU1fIMm+fsLSLAAiWbri0IX
8qQXniZZ+ak/vkdPYzP/R9s7my/5Zq9Gm+ZYPIdfys/XrS65Krqvc6s1vPNUty8XVSNB1SsWMgKJ
Fmya5H3Y6mBuczcND6p2X6x2ay7Zm3tIwKoBY6fL7tJe2tcGiACtONlD85hXj3oe3mfJl6wINpbk
3Ax183B9gEtbA/oyGkbovyfZLMQySmEUuZMH5Uklvn/Xq2N7m/QU1atRublu6VVd8jxSmReQRwtc
afTQsUlEU7ED37sVlqd53fyb5ta/8W+q236n7P164x2y2+LWPvp3zW18o7veTRXc+8mJ1uxdfwpW
u3XmuOja1wgzrVRTnNlJVJ60/CvPeghwvsB0H3nWoTalfVEaxyhrNl35eH0WFjfS+SzMl/TZ4Vfr
9uSNBnaHYdjr6bZLbVeCmGV4ZI0RNrBL+P39Lz6hyMdudM38feU3bru2neZTXhg+pQwU1Ukn0ljj
CFdNZ0ZeVvR8Ruz028i6h+uah3O7gVzC1fOVovVrWveNNRK+1OChy1PE1ijHR0FAMovydAe326Z8
ak7d1thUe/Kx/O9v35XNtAm2/i7Y//2v2H3p3Mkdt8rO2/iu4cIc6A67catu5I32YWVJZscTvo56
Gd1hM/YC1hAhhI7HLh3rgbnQgRU6devQL/h1MoYPNUTYMmFYMd1Ldnvbx+OOUvhNU1orE7SwGjRT
cSVTFSSFIRJhxHqSpXaf1qe2/zhvdR+IyW2gvKf8uHKQLxww7HPOF2i8Zn0pYROGeiCDQu/qU2+/
a6RhqyWwHzRuNh2r4aYJbq9P7cKdiDUeD6/0yOT7L509snq16LqpBgO3UQ/Tdko3qxCPNwE1xXrN
nhvSZsYw9Q2HqFHnQVzzQoHV9puadNv4xkaoPWm3iWptwnLbFcU7T1nZx/N9d+Ezs1EFWk8ydOgv
GsJ9GEpx5hgNKsZyLMckptXsJI0Eu1ZXxfdZquZurWqx22r1+zqewpXq+xt/oTAI29yrKAO97mIZ
JUg8c8oHJGPHhHpkbykGJHAQ4julVR393jc38dimK2Gb+HxgnmeMoQ2mk44hogFhMQcAuEkGH0yu
ym7pKV+HuluL7N+452yDNLuMw+Ck4n3r6XU78HxBHDrYZcYOtmXL2XswmCIosHIfLczhhan59/8j
7cp25MaR4A+tAN3HKyXV3e7q2+0XwW63dd+3vn6DDexYxeYWYc9gZ14W6CySyVQyMzJiFYi11LYX
u4KCK1zlIdZqYs5nY7iHHPlZKe6v3wORLbrsla0SIuS9hgE4DDyTsHpQv4Y/A6jId4LLzbsKhkwh
H2B0Q1ucfRhhamy2jQICz3Py0vSmq0dfrHqbHUNUxI95t+ym6v36yj51qz+8YmWS+Z6F6IBqOWUJ
KitUqTX5CKAaYI6GR1lu7bCHZEi36YPpTp5CYlruor9DoH17/Vdw93f1IxjXHNqusQwJ6y4tr2w3
6S6/saSzJIjS9K8wdx6pJ6VfxbQyXlDMUoc2WaqZav62wBpk+eLG1t2Siirmnx9o9A6szDCLmdOu
KEyLOma7VctmGy8lcTRpC3GX2LtRwKNd3jcLyUXUsp+CNWOXyXVLNR8lJ4DdSH2P7MVfJt0dY5I3
nSB6/Z8VWuA5oOM1aAtcXgdnkSHruYCDJ7X10I8rPQY/zhS7GDl7UBIldvO0eFWq+a3sMPSrlU7l
zlHxCCo7U/Dt560ZQ3zg7ARFM8gd2E9/E6HoWmPNqVodjNi37cF3RsgSCOzwYidUlABD1KAi/glO
1zt1bLYlNB2NtGq3fam+WKMuGlrmBc+1ESaiJXmpJNoMOq20Sd/N0S3fKj11qQKBHENxsepFUgTc
3aP6AAYlkgSbw+U59m2qxZOKVTnyOZ1fHQvanqbbqQ/Xb/fnJy88E10PZCs2zZJk5mNrGwBWJA7o
G8vBA6EtBupBJHkYALecH5aazKorndVB9OblbaeKMVyHKi0jM2O8NNTjojAasM2k8i6aNjEGln80
YMrAkDsEHa8vkecfa1vM3YN6KZg/gKc7AbXgjjn+FbHSiCwwzhEGkzpPkCg/OUpCJBCYZL2gxcC3
QMc9aKUMX+9Lb7CR7KlZC6KWmASeJMgkebEXIPp//jjjatkwJzaUSsGVVDfuZH4zDKhBtaLaGL3u
bIRfW2HyVZD6RFB1o0toyPKCid7dm73JfJMIcg/RauhWrvIBWW0MSZZwGFH4pPeomcg16CEU/2+c
6veeMQ6cBU5WzPoM4ovUIBB5FNJ2i06c8dpAN0s7KbFdgRq6RXTXCgmdRRYYr9WarsMasAQqYQ3x
BhC8Czq5vBgGHBJSTgwmogDCxBZJUaJUtXEUtWK5NXTNigRYsfZbLYK7ccMJrZ5hPlEDlQWzlMEY
Wr2mfHB4mu0hbP7saLetdo9vE173ys2QCoGE9E588uaVRfqLVl62qHptVCEsRmcJVRUds80P2XH2
AOxXXLMgg6iRwnXrlUFmL0cZA/gmSlYnxXoKoU+ERtFoiox8zAewy0INwTIhfA8wjsm4NVr7bVO3
EMBR70wAoY601fYU+ua299Nj/s240zcZGR+T79YhCQnmATemwGc+0XDTpBfPIBksrahngJL7cmfb
WsonlYpdZ/NmvFvecs+sj05wWKo7I9NPs/bcoop1K72FUUUsETyTesqnDVhZZzaghSr6OGsWYmH7
XUO/Ku5kV65vQLFLdbb/PIagbI63JrSb0XZibDlRGRlFoNMrbjqkTMfcg0SJaNyAd82RfaHGSoel
wA97uZ9GAPp8o8IQsqnHO8dJDjO0E68vhHfPNRigB4ZCgc4cWdG1PfQNbYR2WQYv4ib8as7P0yQo
p1IPZ48Gw6AOVIoBjQa5weVCRluL1S7E/AL6z0uBIftp0+nQqzNIBu6GZR5cLRLN03BffWujzNIg
JQ/RUxNG8/kb+jaYWyDN1ngxlXcznDdgLtsHw/P13eStE7KgaCU6CvoQbNm4C1LFDBIHhNoxkVDM
Df3lZJ9r0PC51w1xF0frk1BCp/0VltEuNcDoX7YYmbCmCU+hbVa41hyDuRujwdFdNEHsJw7JKKqP
fgIi0itOMUuolIGZEQu9PMmybWuz7HDJNHx1Yr1NSZ+DktYoCSqkdfhlfpGU2zqoD2pwh9Fj9Ue+
HyBB9J6Yj5YmGkD7GMBi/QrdTrR9AC0zMRd++Wsk28naScJ+z/70oD8Xd/aPZdPfQ6Ht3tyji7bD
xnjpabiDYmX4Aw2K66eg8j4la/vMpyS2rcWRIDBxykoS3Bie8TadIXRMxjvIccbf0H09Or7k5yMZ
gi+hOx+LfbYzn67/Cq7TrTaB+byoLbRB5Rp+ro5PtSn5qNCRZnGbfKdamwg9hCwU0fnyPtr4WkOc
CAAdQGeY8FeFSRqrCViTskU7mKrbW/3NUHiYV96EZ9H0Ey+ur40x6ZQTj+BOT2FsPsS75KFXcbVE
YZD7lgLjCRi1gAJA+5zxpFjpwSDTY5Z80EJi5KZrmN0v8PODE0o7VGl9pmkp+CnBbfQaQzXk+hHy
rxUaiBjxQhca/7l05LIKQbzSYGwEgNOCpHdl4hUPydelI+N2PDfhJr6VXee1fJBepVcgkgTm6Rvk
0z0ykerhzY82LXueEApSlvBj8vtu2sepFzyn4I/8GpwDUhdffwqscW8Nqpi0uQDdDHZMNWqrVJpC
TOI03bSTx7vxxn4DOYFa2kQan7rGNbynXlBc4V4SOCpY8dG3BD7xcoMtlJ1B9I+Jx/67teufUre8
BWyhPVqCreTejJUd5rUHSCS4ZRKAoAzj2VnQrbMBCgcy8bu0HxqRTBj/K7CyRnd6lcqaKpw2LmCt
836hLPUIINJp+YKGpbCESm/0Jw8B7QZAnXjyw0suLeVL5wTgiAZiLc/cKdrUEP5w62gX2765H54n
bZulpHxurRsVbVLhUBMvTQEF3D/mmetZSMsYVBT1u5l+aNsOwfy6T/Ld4/ffZwJ5aoGFyIjx99Ub
fSaOmROnuLGsR7x4oKhAaoG5/3Nwv+0xMRvSIqOSAhZxKlrtPUmsbVHl+84+Ax3uBsY+mL6AvEMF
+9H1ZQpOkW3pDcoE8rYcZrVNejqYgr/O/xz+PiV2iK8s4iRoa+zisJn94Hu30Rui7Ntn6avj2dvw
gNnBTCbzW/BqfYMwj3wzbzKDqPX2362SuRXqMFTL0OJnhCkUAaVvw3Db1KKaCM0eP10IpM10Fg3V
S3YrpSRCyKRXD+OKh1drN7vGsXuJ3eDY3MUPtS9SHeMGlpU9JrDIeinbYQw0Xlpuc/1uQQ/Iae+1
8caYb0tVmF9yvwgrc8weGlIzoL8Gc96ikmQg+Z2+XSqvPlmpa1TnZhRUybgNE+hF/rOfzBOh6p1E
hjIt2nZu7s93SCQO7enn4oZk8tt9IMjcuPd9ZY2e7ipwlpo54BvxYa06QQ7Lncjwy3B/XXdEbtRa
WaHXcWVFAwp1thuAN/OdfQblxLHcXTfwGTZB0/GVBSYsg8GwKCINFvrvECEg/c10zP3KTwA+Sjfd
tvem7Xyfisb7NJF3MOEYcnF4FkfwDn2rDG76TSeF13qAqgGXgPkPcF6T+hE0yd6LtJV32mvk1tty
Jx9RitgZXkQCd950Ag8SXUgmhC9jbRaZjSMNdLAzp4YFKq0cYj7Xd5xnBTkLUBEfeRLb4AaZN5BP
EeZdwKTkRkGFCoMgenE3F6gqOq+BpiUY4y69BiUe9CdiB0+7zSAh/9MP46HeDj+zbXaaHsJjcXJQ
yWndZteeqm33q/zabvNHze/8ft971ZfwrdoKSzv0vrPhbv2jmA+WBpbvMJvwo6TbZqP6lde6kMvz
o++GW7n65vomc4PByhqL3p7VuGozvKTxIdHd2I2BansrSO6Cv3I7E8m7bk6jseXK4j5OZHVPFxXt
SzPH4nq/8Mbd9PWnsong0NHt+F27lf3ux/LS+GAB2yq74LbCZyu5QbqjknEXbrsnm0w7aZsDtiP4
XXxn+8cT2EZSnMW9FkAt5+TJN9KttNddba+BtSAjgNgvj/EuPczP2q74jkffwTwCH2PdRb7lVu9m
Baw/qn3hm+bKZ/mUkOBLJHDUTxJmtBawPiUmZLdLbkjQZ0Y2AbTSc03/Z7mvC6qoh3ehprHAAVnq
YTussloH0fFJPjgkJtp281UhIPfyv4vegrwkab0sJmobRggYBr1/mf7eZ2et+pWLSpXcuL22wcTt
XoLke2pTB0fUjG4lMpCERJt5E3qTm3qo3myff133Ju4bc22TCdql1kiG08JmCAGEqq/cuADULICW
VjjvqmA5SH27i8fubkr7W9uJvgxjsKmyyZOWeasptR8q9tPS30pCeUq62mv3j4l40wxhtHbGL3Me
UgDgZl/b9X6+zQjIQNzBl7z5K3hVBLeem4Ov94MJaT3oJqJxwTnL2/h+2QGScad7+ab2OkGuyEs2
VobYbjrmegNT7rG80TdOy1EnzjbxRxLdXT9grt+ClBv9dIzkYuzl8rvRpq08S3kIWtO48Rplm1vg
WhdpRX2iLfy49L+tfOzqKlbqQ9AapYS5UqXZx8kvZYqga7pz8Gqa5uE8xRWJTMdVh8pNit4dtHEX
KW4ezGBrqki25I+jZGEysNtqQblZqg5NPn2X1pIfJo3fWdqtIzc3QZ09OCCAGdo/5XfEzwfyTkfO
BMZ78xM1YaWMQPXmUArVq8WtMIKha5Grhk+FiK6S5142IH50qARFsk8tgryb9GlKLUDhunpX2tlt
22zi1HfkrZo+gZuiHUJXzUT1B44TIHWAXiaYFxwA7lknmLMGL7wWMosAvzVDtNFMZM/lcv5jX1ub
YetVc6inbQ/Ob9C1HKIh8WYlcjs5E1xR3mIAYURTEOPs4O2h38eVr+EgeyXRUXhr4T9+L78LW7Wc
yAOE5G8LTKyvJacEqRcaqdlSHMfSOOT2tGma+Xnp5c31LaNBjAlyIM0HjxJgTKjcs1pNQbPUy6yi
Kwzeu3SIPXtWND+bFq9P/Mlss+0Q2YKiF43on02iJWcBWo6aJlP0isHwhccr9m+c/EKdSJOOftJD
dsEpdsA7CN5U3NOC9Pb/rDEvVMVqJ0spgUXQR68zv6fBj0CUEYkWxLxKgeW0214CHXBngf40CC3H
k3JncMG59N4bIPJLdF1U5Ofa1ICCRuKNITyWNkqJmlaSMrT6MPcmRzeb3trWy6YQdRQ5Hwn0xX6b
YTyxrfRKDUv0TutGvS8go6mEgSt10m5aFL+upJhie6RJFrxnuBdARwHDgdQuJRy/vGKZmjeBAdZ7
ULWOb5OxbB018sYUw4Qpxlj+4gagwg20EqKvzn46zLJVx7rDEmNlD5UMoGU1t1pIvQlE05/cu7ay
xKxK0s1Zawv0ZTBCpYRPDQg6tVPizxi13V5fE9c7VpYYj8RYQlf2CvqndFir8CHrbRdukD6Nwd/E
wpUhJtmWgbnS7ZQaSuRtUh66JfXzWgDl5EEQbcoz978jYiLuWA8OaOxwRJHeb2PV2JTfo2Fr2idF
+5bl28JCO82MSNjObitSfKZ/+1O0opRZ0PDGRAT76DP1RDI/iEG15X0J7ybRjIno7zNOYWlB24En
APlv/MuQvwm/Jby/Twl10By1kISxTGmD3VrO3EEDsK3q7zlIfg+T6gyCO8S7r2sjTKrcGXlWGlXy
cYeA90oxAZToZ7v/dd2tebEcI4EUXIgCxKd2mD53YwydYujZODdp+t6ooqFb3r1BAdFSMAYBYnKd
Wcds2G2R9dgs1K7MZt7KoUQQHSg7hQS1geur4b1UkQ39tsZkRVFq9YGdAoGTRCMUg5Wg7Lw5CjFG
k3UOSXt18HM57R7LpL1brGag40bjl74vDG9U8hZSzeOTnS6Z4DC5HvP7Z7E0APbSQMKEihAqcSi5
IxSUNmkDarjrq+eeJQpWUCUCoAtFpcsQ37Qg9x1MCKmn2uQiFIoPk/ftwnjePxaYmzX0xdR1PSwA
s/xQZulGmgISqyMx+/2g66RSdYgN/3nkBQk8KBvw4pHBJMwYVToQWKGViy+XKbndkB7btjr3vewq
HZ0VisLdH2/jhT0m0lt2PtV1DXvwIxJhxMMKb+b6L77HF1aYMB9FGR4oCqxUzo0+3WT9ryy+6UXT
zhyXgGooeqGgqsTOsfQz4LbSUhm6WKfCDnaZkewxQCaa6Oc4twPCKoC7VQg4YT71wu2u7z2vIHjx
x5jN7wF8M1Md36U26RNQJ8b7VorCcwvV0zmJFRKnRbkprfJXOkDXIwEv1dHRwpe50ZZ9O/WiUe3P
U7cguwL4xXQgtGHhGXm5uP+YoRHreYavcehkx8IEDWH4vUqDlzhON05kErNCAV7D6CZIdkp8L+2Z
2JB4StWtlabHTB9f5cT8cX2TOCEVX00FyGzwJBv6R/1n9VoCyX+XZxr2CJK68eIbx3p4ROUKcnj/
zg4TTJOgrjp5RnIFstbDkKk7GTwUdWTslVI5Nsmfatzixb5eFtu5lzMzN8YeiCN7IoDZDYEXBIda
pF/F+a5eWGEOtLWsKp8jHGhO5OD8NbWeA00QQPgmdLAuYzCO4l0vLsR/lMTogqnBvqkJSrPTYfQy
7as23F0/HZEV6iUrL6gjK0qHDFbAHTm1LoDtqS+MUty7jelCsDwhU4OqPGOk1fWkp7TAtW33EFgw
LHdOJxG8i+YATEKIM/lthckRgJOxC12lonrOwbJHV2+1bbCcW8gyGIHhdrEg++VfoN/2GMfWLJCZ
OWWMprzRHROzekqzb1V2ls0WKG6RDvbVxVF5lsstzJVGRy0WqKZEU4lipSTOMiJ/7cvbVI1cYTmK
G/EN1L7ogCRGM5m9RLHIQmkIaxsrF9/J9nUUkaXr9Ip8Oi7M2CEDpvJRFuMUg25PJdjgUcXtwthP
cqgPhnZUunOdSmQeiuSxL2SD6H0KbqCkTjehXX+dtHYkjhTrRKnawEX2khC9q3/NE0BWYRRp7hIP
UDg0OsddpvE7yADBJq4Uz1E0p56VJ8ER4FabtJEWhhjvDIDegKzps9NXgTsoYXS7jKECQj9MnVZ1
ZkNUY2h8FEVAxT+ZE4jKQBmhg17bByu/RAq9MUHVoGmb67eSv/2/94bZ/siu06VKwuRURaNXRQM0
bAXOy733GBwDuAmTeDI7hYeoY/coy6KabUAu+6TNu0weiCHKunhlTXxfftuhK13FF7PPrKSUYcc8
5I6fBUQy3EBHrnyI36S9Vgo2jhtpVuboslfmyiVBJ8KCU0Vn0gtYbERbxjisDMIhSkcHTBMQo/pt
c1her5+6yABz6ubQNWY5Y6/CJPAb7akZLTdUz1Py/O/sMIGryDSt6mrYCbJD12xtIILbG2jZ/Csr
DhOx+hJSrrmG7Qqe+i/2OX6cBB18bkj8fdZMxvgfSxrKrAbSE21YJSatjDnZXfRj7HxHtGHcSL+y
xKSTwC5AeSSHJQXKQSXpIdcdEoxbyqJpav69/+e2sGyVaqjNaJ3DkIW+7BRDzecGl4dcPxjuatDK
gEI2pWhnk1G9HXucPj3+5t4BwEoye9xKm1jvpoiygrse+lzHP6hzsDlMK4VFWUwgrgMVK9Jfok05
qUU4Mu56LJU+61ByRbfm8s5nYDOQYgOUdfboaRj8K1qLgM2NYPivNgXpEtfnUPxE1RpM1XitXNpy
6iDIyxJFoTb3k9ifhg0QeGWOwVq/EmGcuLFsZYuJZSjHQ6u6hy27IUCmRYIvgOjPM+FMXYY80EdA
mPseVaE21S2vDwNBEOA6wGoNTEiTai1vLBlrKKYvnfFulIcKjIl/4c8gHNHpZKsKePnlmYCLjb5a
URhCxT1aMHKYKaTJIlLKEGIRnD/3e0YZyqF3ZuG5ajCHEla91C9UxEZFs8Sfh+WLNdbyNmwLxQtn
kMtjOO1Gt2fdm/upIpOtVILozdtS2rLFwDDgPijCXy43MVpKWlBiS5efSfg4/cWMKPgDf/995utg
2lFVpA3g1tAu8YrUJFbxoxayP/JWgdEzOlapYByFnf3SanC1RBo6gtV4zOS6dlGtPnXdeeoz0PLX
pLBi1yqBYMGBpvld0tub0ejIZJytOBEERO5vAZAegpsYX0cYudzRvkzMYIrwWxTonnuoCdVumWW3
Qyt6CnMNUZIVQPahS8DyUrWlE6h2NmPeZ1Hfl6BwfC2Wei/GvfOv3wl6SGxybdo6yA4hPYNKHnOI
cdlNUWVBQDQo06eh6k/VfFvI+2hR3bb9WmKUcRGRjvNCI3YQDJBglUWEZHbRmPp0atoJL8k03OS7
xilIlLgzyF6DOSSQeL6+QnrRPq1wZY5ZYZR3pdooUC9NY2uvOPljVuUAGSg1NEbj/XVb3N38bYtF
ZAxqCUaAAUuzy2eM65NobEjhQDzxXlPvtGjxZNH8AW/ABOQjeByhtQJqGtYni66OkyXGeGYxbQwl
PZZgS8rubWXybScnWeJFRzO+reNRcBd4XwUL9KGGClwIZQm4vAuFopoDeLRRranj8Bfq8Z0rjaXy
FzFsbYW+DVdpupw4C75uWJ0xJLtKwxMngSSjiHKV5yJrK0zalmfOLPcZrFjq/E1tQQ26HEBL5sa6
CObCu9iYxgHxFfIPlPmYb2kL54h0Gc/lAOWCXZvnPzCoLLtxNP1FDwD8Vni2Yb4Tic0n0V6oZA0B
fSOYi935+ZJGXtbW2t94wW8rLBJAnUMLWk4o2Ega+HhB2WCIGjrckiiQJyAuAd4FsovM4XQFhh+1
Dp0po/YdoP27TfkkS18gNV5qR6d776f9/BPT8Mb8NQkLN1vcvNyr7fn6zebljjZmIjFripFZoHQv
HVFbpL6z6gpDwOk+HsNNVO7r+MtgzhstEo3n8twRY4eIkCDvA3kJE7Ekq2m6qgGiYwjy7dC6r3kW
uvFgCs6OF4dXZtizixQ7r6BwAVzFU58SSgL+U34NkttUNOTDi4prQ8wlnqBxXg89vmbpr+YVptKJ
3C+SbwaeaLyAd73QZkZUMmV0Bj4GSVbhwo5bmgoh1t82DyCQE3xJuD6w+utMD6UBxiALDPz1HBiX
RT5Zxte0Qb/GeG3+VM2UFqdB3meg7I5kFc+vS3fLpRwsa3RCu5iae7M27qOy2xnS+3Wn5m0X7TRg
ZA6yZZ91HSP81Q4EQKe8S0CdSvTxAXofAjfj9ljQ8wXaSlZh7ZOYx5jK7ZQBXDM1fo2mhVb3nuE8
pqbt5oVDsnnn5Fsz2oLlhBTaQZKtzfVl8u6TY0NJmzJB2BbLOZHKTaIOMzbTapIeQ+LOpgI2y0vz
oiGhFEZ/XP5B2RXT6B8z/JhqY9x96SUQeDt4ynQTRIE7ED3W444WToxKkG58Xhgs4cMFl7dVCwRk
l16y9I4V1g3GrvAAjMEwA5oZOW78CQOBgUjH5LOvXNpiPHJplb6tEtjKn82MLJQ/e/unx0QtIL2m
4+fgSGUCfW5LVdEaeJ6lI9CeiaIlu6LMWzKYsUNsK7X/pT3mOi8g7TbaAUTrmoQJF+eXVvzCDRMy
nvA3DsVxkFHhOWgx6W7X1GE56DNe51L1HdjVc9FCAxqqY6J7RvfnMtGFOga61kgtEKQ+Da0HhZ3b
RYj1KFlB1DByrVwmJt4mdZggje+I6SS7rMVoSfu9r/ZdZfl/foDrH8CsVMrV0VwWPAgT50kxblLp
RvNHEVSPk/BimXgVof+LmWJonVw6vVy0utTiUX3KYr9rKoIWaDQmXgiBK63GCJAOoQWjIHrtGyLs
Le8oV6bZnLcMNTto6SxZgVm8bAvwhiIqtnC4TtDWhl7rB2mvpbKfMMPCqVUTtHaTXvKNZme/VpiD
R6cDxCCQY3+bZq82Bhe83RpOtE9BNhYcklx9uX6WHFT/5e9gboeZVWPdtPgd6fN765qHxjNOP4LX
aFM9O4d6Ix3Mc/5gPYaewC6NjqwXr9fPFGkgsq3MBvSpwXwdFn6huxTnURF5X6kHufMxc1aI6pyc
Wg3WSpU6NFQfLcBhGJdy8nIMCtycsOgwhQ9l+4kAY+1TLJwZQG+xJlp/ihZBPYozrXFpl/rbKl0x
m25YcgV7XBKpJLeDuY08/Vw/AY2JbK+7r21ihhBjIePL/EOwz7xogWYxpIJsEwwt7NxLFaeg4ZAQ
bXXJIHLz5vSRH0XTVnWmTR+VN0lXnLN4oyoDFp59M4pZlBZ+TqewehNZPagRgO1lqUaaagjqJIIy
AwR2v8gNxr+c9gdyrJe6lW7aQX8VrJjrWSjGAoYoY7RWZQJHv+Q1xG0W0APIpQek+yGWxpDMlX1v
PNmJ28ovzbQ3wOlKUlmw27wPNXzLpDwI+A6wbDiNVaOp3atoYd7Cl4tbrfAzQZODu5srE4wvWchj
gsCCSIMSeXaekqIB/5RJpLh3axFY8PPbHye3ssXkArm5aOFsQTih7e23ztFJrEj310+LHsanMACN
Hg2IE5wXW6ufi2ZAsQvOsSAr1DrJR/OpHMCrprzH0o0t9aQUfVl40V3DCUEcCKR0uBOXt1Ezl1mO
FhPZlIHrb34Dx5Oi9oL4xj2mlRH6/6+ufAItbjDrW1TV1Cn9xDFDf3BksrRpQiqri0hT5yK5Lq73
YVLkgxcDRTfmu9wkNr4fuZGcJvW5kCNip8/W9K0ECPH6mfHWBoJmPLE0aM3hEXa5thjEcZXa4IJN
WIkH3ORwmgNj8PRliF11TH+C7UER2OTGbtqYBg8azT0+5cBBNMy5g2/yaB7rl2k+mxEGEiBEpBUO
VHEPdn2XW4K7xttQiMaCWx9SjYAOMJ6SFskwQFYHzWPQMUluAF068N/qpSL4QHA3dGWHcZYlNScj
M2FnmJofcvkA2Zqt8wLyys0sBQ65fnq8Sw2SXaAtaTkYCcjl6dVLVaZSF6cn60UBvYJIGv5ztQHN
kNWfZ5xDq1R1KqiaWr18G8OAVGDAr6SHXjqoXeTO0/v11fAu89occ0QVsieAXwuMk40GKcc7G1Rt
QpJPXpBaG2HOp3W6qM4aCgwcHPBUnYMx85Tpzpg8x/bTEJAvIZCellXZuLg2ydzlQuqmqSlgMiy3
RbNLwue0iciAGrPUvHTtVjG+Jot+d30zuf6+Ojvmy1mB2nLKuyxF4QN8XMo9JnKIotwuqOVcN8TN
iFC4oSKyDirabAG9b9U06JYSyoLytjHBO9ZlJBwdiI/00e0sxdvYMP1pLN0m3Q9ysFHyxS8fDFCF
LXJ5lINecAN5bgRKSOhP0gEr9HIvL8WkZJ0hGVDmm+UbS3/CE1E4PsDb3I+SIlppEJFnl6xLVIcr
gyYdahJEGX5RpuuwNYmqiHaX565opaEABjUbE5x5l4uR1cKBOqMJKVJQOEb7cFCOXREeqXhnUxy0
JX0cmm/XD5QXVNAfQG0CBVzQbDOviMHSZrnV9PTUaBNJ8CYVAtA4GHxKf0tTBYDQEI6ZwNI0TjDG
NZqCdniLaXs3kW7olOjojfm35ahUmK7S0JrAi1T223HTm3/cHod95A0f6gB06O9yV+tImqqcPgrT
3i42USU9FU7w54XNSyPMDdSjeA7Bj4dXYVBstCYljTW5Yv5Xnruv1vLxsV1lJ2FbO52t4SGUteo+
nO5Qm9yJ/ZBrBSBLSkiOiRY2t6sqZ7Qp4ueULBjUKBQAcOtC+S45/Z/rG2Db8Lz54DGmg3aXZ1M5
PRqfVE+skjJ3zJxt5KDXroN2mCAKbfs2lCEQEN1ed3rujQbTOmg84Y6GzFgNYwMtKpmmB81+lqxj
jeGPHsdV/9XyqHgD6ChlMNyol8vTcFxNQZcH0P0u0awdOLSMBI+bWNvk5Qw9AlG6xT26lUXmPssY
m41KAzlync57rd72MyRbDEF6xUsVoMUEslk8xXGvmdai0dRa0A3wj9T8itmZdmMEe2V8rit8fBpB
X4cboGhnicpgQ1aeyRO6KGtytH1Q0rHG7hzmqnRb5nXvX/cI7opsQOfx7IQzsiVhwywtoLSQW/Wo
MtL+xzySL30LDp3rdrjHs7LDOITcWmk82xiiV/1XmQi+hVy3xhDJh6IhaACYuvZghH0JWVPUtVVM
WaqL2006ZLLOZS5INzTehwpcv9AWhvADZcS59GsZt3ZR8Wg52e1ov3ZSanhzMDkusDPRIaDDqskS
omwQLicokKouiDUiouu9eawGyUft3fTkLNd39aQ8RZICEaRCzTaVk2R7ZdYwKx9Ui9c2SfsSd5Ox
AU+FTOwYFdJyye6HvBmJlfYoxURqdTsk+B3hBHVac67i3ZSNsVuagNzJpTn7QP+k26HMo2OIv0y0
BOAoKB6Zgq2nEYPN+qh2FJ7doMhDXnS5ISB5ru3SWNLTJKUPc6c/oJRh3mWplnl1FUavkdQYApPc
7yoQzoBp4HEF6SLmk9OEZmXG2oS8ZCaNp4AUxXVelEfrJX2X3/KfiuUljQsE3XUP5q/0H6tsUzLO
lVTWElitvNJpD5P1GjbvkhbuR+PpuiXezQfJu4ORSrQdQKhwuaepgXnvtsSe6jUAh42cPjZBLdpE
XrqOtvEHFQCIIdj8ETWuRumlOcVAlLqbupfUac4y4EnOtK2dXV6MRM5q0seP19fG6bnhu7ayyxxe
jL8qDQ7yrqiUKjLK6dOixPVtZQTyMZ/C4i4swgRjL+PsjbYh7QNV+VqEiuZNc17tARkQqZ1w3+mr
X8Ty2tlAwdUSxsOgoUSqk/UjVDbq2/BdJn3p2a3Ai3ihCv036G6iB4w3OrN8qW2Vro9gLEwwstfs
s/ykLbnfY6+vbzTfEBA/KAKgFcH2rOII+tEOou4JUjsyug9K1xHre/R+3Qr3UgCzCLoPyF9BDvLS
Vdu5BftngzhkkR8glHMP2fa6Af5lX1lgPhxz3/RDAWAWunsaNGjuuh1YTHaa/zMisyd5NviD/qVF
JsZnhpUmwziARNl6a3wU+TK9f5WKbqdEO0CnUbqc7RtjgL4z9AGsjAyFSPmH91GmSND/7SoTVLOw
N+aJ7irIKzzQqe7TbfwYiTzko6z8KXavzNBv9iqnnqU6D5IWZiZEUWJAeRHaV9uYhN9Q4ieb9oSB
rdh7QR3QRxvAq/fh7eA/vS++COrHWy+KbmhII6HB2Aaz3kEbQFiiBviq1oubgDWnAZt4VT/Pup+3
Jl5mpeBy8LIRpMAokoEJHq9OJrdCmTDWlTzJMIYMRQxHjn9iwPJLnorKZFw7BvIEYLsxHs9+HecG
MAIATGCnvZuqg27vQa963V05JiitMHbNpOUAtspotUuW1eUIfUzfeMmOkYhxl3PDFWTwUIkGcMXC
1+jSSdDy6qu4nDJa99CBGtjVAzQiXTX48yO5sMMcSasPVmE6Q3bKq1/AWIMOQYhG54REwEkwE4+F
YBKYFcwN4zS1JXPOTlVmbebhho6ttvK7EGHNPRLToeBmdLtNdsg9Ch1JznozO43K1mhvxsQHEOcv
Tn1lgom7oZ3ZU5PABJArbXGACXDgXzfBYcZQKcYLsBiV0kexQxao8XZS1gODE2yNY7BJNvhck86d
dz+fRPUfXlZwYYuJ8iijD1rUwlaSPFnjQRvBCg6QqKOVRI68wvRAXd2U/pjda9mbqIShcR1jtVIm
4sdhX0g1XakUEefNzsh8DL8MJ/lp2aBE62bHH8qu86Zj58eb3usfEjfb1V751G+heXycN/qu8dFI
iClx6wOY5oSRmpOsXWwPEyALs6m0nG7Ps+LJ/kSWvQprlmuSxg28l/Isg+bl2SHRf0n7zt7GlSbr
X0SAOXxtRgVLlkXHL4Q9YzPnzF+/h777vldqcUU8u/Dg4s4MMMVO1dVVp84x7++BxZ18MTHU4Yfo
zhQViM/2Se/ZlWT2LG+rk3XfyKKHuTBCnfyhhX61XMCIVLgIr1PmiR1eOX3UVjb0L5qKuu+uZnH+
kIv7bgjVXJTm0XBGS8pDu+UsdSPrAt4PuR7o0YZz4kNhTYayk41S5w4f9bbaBGDkswUD1OkGa4gW
KNz09gztL95KThy0aQNnJDJmXiCxEVrrnJjz2tJfPZca59Qz7kc6i1ho3ljyM5AVOuKVM07G/dlf
Qq0AyodLF2lGCRTA1NELPLZVEgZiCgUa+gUypZYXo/O4eakT0y9JkRBFTo+psnJvLZ25S7PUmeNl
pk6kEMNSIsVqBjS7xAO/5+T2U+6CNcXShQADY4Sa9py9nwndr1dexjb2BQljjHl5E9U2smxc5luJ
o0lWrayErEv7GW9TJPUQYUAsgvLNYuh5UjH3pdZVpUdstkNu26zzU8gO4LH+zzNSAGT+a4xavTSB
coPXAbYtBONBUuoHv32Xlc4Iq5KwXGz14pqY2OLCQSkalBkzNkKlfILqI+dXZGi6impA+8aiBOmy
jH6lrBI5EqE3xLm/QZftISErQawCgH7q1GoRqMi0Du1KPrf52EQR4rWhWHsNz7uNPmRIYaCYgjot
EkmUD2LDwefruSOp4F7YorA6pG348MyXb4G46duNzwckQeuvEn+XopNWr/fHuORnL81TYxyzcJwS
r4CGgicDtpsje+VNZ7+snu7bmV+Xt8NEBXxOOyPbQx26AtxHPpC1aP0S3kVW2glR41TpmVc/S+4x
iVKza9ZoJpaH9q9J6uj5QAsDAALUFPolagMUa99iA4xfKpcrY1s6dsip//+xUfvSF1Jm4lIs4RhV
diNrRjF2p0YtAl2QS8JAY+D+XC755Ut71JaZQsZDU9i8L8FkFIpPrfr3voG1maM2Bdu3GufNBgpX
agO9yM+itOKE1/bD7DcvbsQyQotGV2LfZS3kyRLQwba45dhHEO8JcQJdpR8BGK/7w1pcJw4tJjjK
LNRCqXUakd1keAEg5OJxQBTj63HvxAJpis/7dhanDwlCpIPxMrphMfRKNvamGcIW1crX6HWx7nHe
wzCsUXYu7gMB74mZxG3uSb6eQ6lMJDVrZrja8Cy3DiOd/xfjAL0EMArQXIDs9vW/HwZtjpQY8EY9
qKZSCcgV4ErZbo12YKnAjc6of+3Me+ViL3jsGDNyj9oGw8GUZ6UxmCbRvP+DNJzdKzxgM6WoJ5X6
ju6qhmT1oxQD1c0P+xSL6aM79v64l/w+D2eMrDI/o66pcQvMUI5xP1fIkCuUNkjnTzFR14SAlq0g
+oSAGWj4aB0gBprCjDRh1EAG18VXgyeh2D+K8UrsubgZQS33/8xQziL15b4BrRIKR2BMhMBxPKAf
KFnDLVJW8PjXMAr49d+2eE2lIg9gIEJvDBvuzPea2Yp6DPCFxz7fXxf6XXhjhQo5eAYyCH0FK+yp
/oQElv3k/a2cP9GhxBFbcerU8sy20G6GPA3gr1DSo5vV014TwGPHcue8qqS95nnck5dL7FeA168B
+IW0UnRbtgcIwtyJrQl0PlOMBBXIGdjrFHuUdkPOEYbPAGpSVqIaOuv83yP71xI1i73G5lWPG+vs
56acbEoNEVT2EBli+V4nR0Q5fc+veF7K2/9jEvHNjKvFb+ias4ii1pALI3cusqnfsFWBklKVZZYG
XKrZtOz0JEVVMpJUFAfHH0Rh5caknxr/fACwJKAP02Q03VCuEsj/qJmrxef0Jfpb1mRwpUP/loKt
vzlkw8poFw4Dihv/GqOOHNMljZzD2rkOi13KVmbSxPo4NubKcVizQ13TqabkhZDDTt/JhhT4x7ZU
QQM0bUvIqDWcHrcQjoJuAJGT7Fj02kaN4y0bxHbs8wY3dvb971lc5IthU24THemgAOolDNufXF/c
cvn0EMalPnLCLkwAIM9Yk4nqlVlYPDcXVqnLA+J4GWTNYbVPWquRfcvzQiPOeKvpxhVTK/NNI0EG
Jo80pccmakCZ0ovTm1IfJlFZy7nQKSl6s/5u5ov7sIOmGVqbMCQ2/UmVt65Kti2nkonLzTDnSZkw
TtCIhJUnK2dEAhC/Lsdr8lUrq/nriy8+QqrzLvc7bC4GWfGwl7ZI+x3ESN5JTWdIZbtJEnDIC2tz
vOTjcXhmLjJwjiH5Pi/ChV2/jEVGCRm4ivehQe2IdGTSt52dnQpg/kn3fn/T/g+e4V971GEtI9B1
IgmJRQ1Up4DmaxEKZp52+lCgK0hEngWVlxSkawNIlGsttFbsL24qcEYoc2sc8ISUN9a0WGrKTuXO
WYsS+xg99GMEdFZ3mFB/6LTelkakfUZ5V09Aw6HSHUHENXRkZiKtsALSWVzzi2+hHmnVwDUDqPO4
s5BYPQv4P5jCDGU0URWdkGKM/zdXHijSMLsAmCOXcL3UoKEtE7SUc+dxeAc9dT9ZHMSN1jThf7uD
Lp6e/xynCzPUqND+Wme9kvPnLIEsAOBVIDYsKsDKRTaC6E9boEtSj/paI3UdeXoqAQ5VN0VvCmqu
GbU6xVu+Hjw7aJnB7PjxPVSGcqdA3mMLzSPRnHigJJQ4nwy0yXQHPy2izf1NQgX6vyMA+x/SRyyU
iji6dNv7GgJf0efPsVcemyo/+6261lO+tA9RsgWX8lyjgKbu9WKEatR2aJXALMnj6ISCr2zUmkP3
ugepyPvDWXRwiPgR5UAhEsVG6qbI+1FESrngz0osfMSRbMmJ3fMHXgDZIGRJQt5I2M+gDPUkrk1p
QPoxyzXz/kdQj0G8aAA5AYsIXoL4heN3PV5lKCYvVOraRQsqHjWJjuyZ4Qk/hewbPv9039g8oKst
CDUCNKUiAsKzVkIN/toYEzKjyDFd7XZxcWZK/hQOkH8umpYU7LRhpgL7nu3ZlQuZ7pubxwinMjfN
z9lHtI9em/VBrDylwlC79TRaatPZRbKv4hMOGlNPVjO+VahIsa7fmB3X2X29maCAJTXG/cHTkk+/
n4FKIag48ArhAP67/oy4BhP0qGq1O4XP0zETdCCFks5WWuKhv9ocbZ8xlQw4sHxuPdqFspVyZnsq
CjOQts0I2VJS7gPODgWCkrGXg7jaaIcdl5CWOdbntTQBXZ3+53t5AdR7aNhAGEf5pUAphTouvdot
NspX+h2anV5CKG9yPKPZsY+VKeA+qp3KaqzeafdQqzr3u8aYjuxhdKKVfcrdOOVZyeLiayj3xeRi
zKghZo+HujzSuXpr+oTREa/jYvTIn+/RiMiPb6w8ExbOBw9qW5BlgKsJUq7z31/cw2k7lb6WsY3L
hcYg53rLv87K01wOjwnfeX+L3HoE6DFAEBhZADC2YtNSW6Ssx95rGuzUqCscJavcLH7XqsKOgwaS
Sf4+jzlj4sD7L/c/DfPdqq99sobjvA095o8QZ5wVksv4oU5p5DV8xxRy7caQucjlCmDO6OSfpNyI
RF4fGyNnfFJqnemV/dwQx72tzMKCm0DaCHweKKuDpVSl5twLs5BVs7BxxejVg65sn39HPr8R0oy0
CkuU4ljEwWZ4qatNXzwUie9UQaPXgiH5byEH0k1eXIkIaBDMfBYEDgliESkENIHRmhVMz0ttmQqN
K9QgBhP2eaUzvj0gGh0ikmuSMbQ/4WDL0WPJDgTsGWYs8CscE/O8U94TvWdzihxcePgPdTXJfVZl
Hu4n189LJPo1gArVnl+DG9xGghgq6iYycBkCKyg3mgJVMIKEt2tddEvXvp7GZqy+hMJBKa2kd73c
QItk2/5dWfPZmVwPbtYrmmHfYPqDc6TWvNOApWSjQDqrk4MK2HgYB10cwCYq7bSRICJAiW8YnGn1
NXN75oATAE+Ciuc40k+AUF2fcAZUwrxS8urZYBxr8xWaaO4lnK7LuxVXcnsBUJaog5XwUiNxFSyN
drGvNpkxkO+MqMaE+qeoQx5AtzgosjVOh5pmZ4a2asjQZuPM0Ai2qcXufGt6XOvM++3mvZp56qvm
iOjCw+WS0EoS/MC51Ud9MKK/6jbbZJBBhDICEXack1iJkevfQCQB6mCgeQJlWNlibN5SbJ6M0EeM
rcJOVnonbvw99VnUg2RKBLaeG9LOvQ4uXV0xM1IAA7UmXkU3s0NS6nr5qY3HgVAtz6NfO/kLBM8x
6MxwffLn9bMiHqn3HmHJym7/JRC/mXMkxZFXBTQQcJjrOddYpk+lTFLPk9VjzgVHciYn1LltdBiN
1EDVUp8F+owt5tW+f9Lm8VCmZ+0CxCCAx6DvjjKd8WXDD2GnnYPcVfmHEtJ6UfUeFg8Jion3TS0s
IbKh6IXkcXfOaa/rUfZCJwdVhE6+cCR5qQOb7aN3qUDcgnyMwa6p681fTo3s0hwtOjFxwYStXDJn
BbXCMvpK6/946uZCLyQnwNEl4KFGTZ1UDgJXARnnCk1BBKkmamGhiV5HAKFz/lp/2e1CzQBkMJ7O
wkVIKlMHQGQgV48ECKwBcesJ4LR651/Fejeu6csuGvrVjMMpx86Y//7CASTi2OVZI4Qur5ZAH5ip
WyB/VjpluHKL3u4HzBkA1eBwYTW4W+oCa5H7lBQmjFzlnMhAbIiJmXsNKRk9yUnI8iZIce7vwNtH
L9oE5JkDhwPeV7pZMmT68iKK/chtIA/ePnyJ21H/YUh0THV0D9oxpB7fWaOxC/wE5lpt4zbHPJsH
mSFaSMBcC0dzPbWq2LDNICSRKz+X+mRA29KpLb19XRnlzaOVMkNdYT1XRlUUpJGbAkIqAUg6miUJ
9K+J8JvK9G2RBIfWqIAlTQC2eX8udN9Yu0f4eT9eH7/rsVKnI0HAotQhPqJ48x2GQFtH70gL1z1B
O1U0BvNxgpwuqMhJYasEzhUNSUeWZCtLvrSbL6ecus7kKOV8mcWUK2TkjoKii1A5LXZxdb4/6TdB
KuZ8lhlBtlxBNEY7g1ocZTmLm8iVkBhUswDqyCLLE4U79RsI9d439vs2pCf30ho1qrJtQ/CQ1JFb
f8ZmoneWRrCddNXkdV5XLOAGSGsVJkcGYzK+noDRtmWgwUM730OTEciphtTvMmk3LKlsyEHarf5T
kchhjEiHqrsxGI3BbNSVtaBxfbhcMUkzJR6LZjfcddRnB1HUVTEvRm5nCUa320zEdxTSniboOfPA
NI86u22MYlPakeWfnlqrt2SSb1hLSHD3fqZGth0Gcg4N5nFNSnhx/XA7wTsoIjCp1NEc+ga3RTh/
WqsBNeM07WQ0JefIiDMigaTs0/0lXDoeaPOQWXDEom1JpOzxaqylTFfGaFqTN9mU6Lm3kRllz6wl
+m4DeEz6pSXKG1RtiUfdAEvsSATLL62ytTxll5S2aDDILbyx+eb/Njbq6AeVVghMVmBsLcRngsd2
OHThQJoVqBVdIcd2QtvGfPmCsRhVSVpuNkzjjAMTQeTyilG1uzRxfQSj0wbtHEQAYr0VEY9Ou45x
ejs+c6DN+K7XfPrtOuIbID8yk9MgjqLRgOzUBxLHhLErj06lHL1w55UPPPd1f0YXhwq9lt+eDgAb
NCp2GvgBL282jt3B0o7Ce2mmP8VjZPCb2FRsYIZMKHfkpFxJRa+YvUlA9Oj28iEfELvNvrXFU36q
jdbSzGnbWqxVbBUDnufIrwz21mUjQMQpnPN0yO/SsPAk8fsk5ofYDRjLexAPdeyMHlIM3AqggRYS
nvcPIg+cPlkGv+pNdzEb4t1b+GziTvv69KaQkiDQh26IBRpe8mQ/7vev9vfj97f31h/jI1OQbo0m
emGoyC2DLx/5a3Ab/bY3XsRaKRTfwTVVZq73kVnMJ2dCfNpY2Tq3YRbqu+hZBRJGQCc/HXaPBVd6
XTVk7rgVX9qP4Oh/BGcUUBzmafzbmP3Ze4VjfYhZkhdGtHZGZ+9yfVPB+kxlhN4qcP/SCfSqF5q0
DITMLYxhj6rAzreBJYYICm765GENm/ibu71njnKr3AjloViSYW6TOulpgPCzzm60Q7WTNxCOdASj
fJYOtQVFB7uxw3P2rLmeyTrtqxIR9cC8J8+rC7A2BZQDZrUwYgpt/iZgxQtL1ks7sIDdNngjt7zD
mh7o4npfzDjlfYuiC6swVzKXYRoyqScheZDGo9jqWvUs9Dp4nu9vsNto83qFqUu9YDplAGVo5rLe
ge8SQyh3ofgfsgfPRxXN0GiQl1BcRDaUWtdQ9kdBqdjArUFvw70Wa2muhUGAXwBhG9Q/8QgWqEF0
mQbmRZ4LXEn5OzSPTGaHXkvuT9TCYUfUj2omqAwQJ9LspoOUaoMo55F7FAzRfOJJvfKguk1L4m1x
aYG6JZCWzBivgAXOf0KLEFGjRy55YEc7l/6qvJW7or8T99KnBj0j1HDvD28hdXJp/eayQEUq5fkR
1sUPv9T7l/hbsqZd8tUb/gMRnDEyxU1YbIpngchrys8L1zBmlQdzFTYJ0FZUplzMMqEVqhJPnpT0
eOw41UleQ3PNB+fStyDEQC4eRsAmKUGngzrH9dSHtZz7ueuPDImlg4qM6MoU0meXNkGd3az1lMZP
YSLb9z/MHwznpXzhP9NtcA7xVpK2UKSffpJD+ti77Eo+8ibR/49xtMZhJjFGOsPQVX2Vq2ME466w
K14DPTjL+8RkHnEYArJ2M9AnjrY2n5aLqy/Oh7IYZmvopDeGZp8ESGt0L/cnlI7qZyOIfTnIRSHf
dIMmBNnSVLYim8P1qrJVPsepPkzoJlrje7552dOG5v15MZqyb9K0KKfcFQiE4v1d/pzsuG1xUJ21
K27VFDVx8sQWKg8OI5fZeQ/FJjn6tr8PniKyxhO4tEKXkzdP7uWYtBhuV4YhRcKL3ftbolUjtu8v
0OKmQ2lHRBUYARD0T66NcDIjxB7H5W6/FcEqSbqv4lV7Bvvss/IoRSRdKZrcvIawUEh2QhsOiUgk
7kRqoSrcNMUckrjCkU9I/1Sf1CMizZ3wEx7XnNLC7ruyRa1UAyZ4P2CS0o134bYhnlNa7esaF+H8
j1Be6coItUqBrA6gxIeRYJM8Cg575PdrW25xHEAHQjUSb0kUva7XKARWm4+LsnSnP/2ncAi+hIrw
r97n/a3w279IjQRXPIq6kI5D+yxdEOelOAGiOy/d5C3Qh92TbVnDjiBSPHjkVT85EWmd+yYX5g4W
VY6Ft5vrudStDzLAuPXZunTTJ78k/LGxse1WOL4XTtEsGIGXDDbb3DJ2PXl+xsRlzjCVy3IPUaIR
Fhhu31+5OJaMoDwHoDHQGyykFK+NgN0j5boiqF3o2kdAh4H9TwWQ4P5s3d5/eC7N2XsUA/FiooHv
UqJVZVFmwIYoBQqOCWQv8jZJzP+bFWoobMugvRzUzag3nhk+J/kwrozjBgCCacJANPgAlD7wIKIu
cilXw6j2YKLltpP4yTKaJfO6LCMd9ViMZLQavct1zd8yAuimNlm2siUWJ1IEYT/2Hp5FdM2Fi+VY
Evy0docO2t9QqUz1thq5tWEumwH8HNBi1FJpnIsUtN44+oDXVGhSlcB+reeTnnU6ZEsAkeTf2Pij
mz7QYAIxSG6NFIYOyOY5BspmduzoVgaQ8HpHTkwKaJ8HfEYxVo7EvnpyZI78C8STV4Z5u/WvDVEh
EwcIG+DvSu2CoE5P0fLWFWiEsO9vypuqKD2c+Ssu7kJG4nI5yAGCkAiYNaz6YfjyvzOwXW8yBygl
1ARDo7AdpSeDVRknnmwD0hLJmLPvPhLt5xa/vf9NS8sLGSawlsws+DeF6mDKpTQFaZ1bK2HwxGms
ZkxTUK+4yJuSye/IgejHJQJiPo32yso0ToGqMg2KCeqW26VPhsXqmcXtFGSegEFNHHmHmi9v6Npm
5bL+BYBd3whY2wvblO9sy44FHBa2QXfx+oBitF4Y1UbedsfaQkbYyjefuZUaLyxoRxLz/Pf+BP82
M9wzz18vetIVAtf6fusCgmmpdnGUkCJi7WLjJQQ5dkuyB0fRewtFjCd+Pxyy7VrV+wYjQM8+fYz6
dOhZATPgq3refCmvQ731lLcmsJTXSNS5AI+82opLUnN2xkx22kAAzGCzv6MAFtN8D95NWcmhn8UY
eR2hZV+XGSPV8KfTU+vb+fAtQcajB2987misdX8CF0JVpAaAQselBLJf1D2vJ1DqIzkIW2BH/EIP
i33tmzKzY5z6NXvQ9muX+dJ5wM0H5iSku2bfc22saDm2Khm2ddn2sxNjwvWhcX88Sz4NYQkKF8Dd
oIuNih3DKBSVIYpbF+2TyXZo8mwDUr1KZ1tNI4DAlyv2FoJVQL+AvwH6C702HA25q8cYneBJ2uL5
IpGH6Cw9OGdA2n7uD+u31kDv80sz9CZTEiVjIpgZbXSibqWz9IfbWdYDZ8iPlePtbemD2IQ8deRp
o5nRp8lsTieWBB+nFniPc6GP5Gdl6MJ8tu5907zaFw6XrepJ0lp8kzySWN1FCqBlT2xgaahioJqI
TOIpfUZVq3AnyWrfwPQPJiAgshWjdEYQstVm8yxEO+6n4TY1/6UZvESqvTcawVr+66bSOZ/Ry+mj
7oYqrZusqZPW5eNd3T0IhQ4Ggh/fynTN0HvS7/A7KE+QyIzMytb5J+OUcCtH7RfNcG++qL3JDx3L
8F7eun1qj7ENYHrOfgGv5Ve65jDaqZa2WnpK+2NZTETod0mxCdmvQk70RCGol6SpLjBvk6rHD0pl
aLIxak8d8O6xKeLBLG573kp7kKP+FJuqR7M+4Ri7io95bA6qDoF3rj0ExWHwHqMa7Mk1BPrAhdGT
BKIs33Fqt3u1MCfZEjbhn8gPd6oPTDPxh1XWmtsMCq+AgRe/UFSbi+zX+6bW6g7M7G3tvn0cvwCa
YUizgfTjI0O+IOiL0vNcfkZ2nwFrhw82p/kn1/H/+EMGoKLDYWtuWbL9TJxnwQR9IK72M/QOALoa
kbL+56d3Mh1n4P4xXDrtUPFAc6yIsBQEfpS3bKsqTQdlRFiobBKW/RPK7YP4Gn0qjCNrVlY1rtq+
RFG1tnVuTxrKAvzc/Au6CbyHrmdMyMPEQ9aucXupm0g9lR9ipL2xkf+ghRO7cq6XrgTwdYKAHaUj
pHPpErAQVWHWyjNuV0h26ejWUm0UrGgoyEzLb5FwTDtSl2u5yaVI4sosdTxKoWQrfoYLa0fQshSP
YkmSc7z1n2WjB25NMDmdJ8yGNTik2ZhNDfqW0gn+02IIPAXKOXOCecbX3Chp9EpYiAxoIl2e3YZE
Uy0+8o3meTyDD24QAFAw8UA8isVK9Dr7Sso3oJrGQycG+CHoolIrnI5RKlYs4hhGesh5n9T8Gmbo
BjX5O7ILE9T8MkGJnNTgNW7J2QWWEoQeHR/YnW/FzLbQ8wLhb//V2X7/cv/ULGQNMKcXlqnkhFxE
vJYGGBweMVa1AXMzTvJ3R/78Ab4By8npFS4p39Dws4bDuKmP0sOmYg5e9LOpDQKAYx/EbYc+TvgU
fxvApwAPz7+hNwvsjda4Rn15Axik7VKP5F7xKl9lMN21WQGqEeiyzgEyGO8loOCFFA8Sj+RWdooN
DcAXfqVwelNnoMzTbwIt9fwuB/MuUpDFnjkoB+1peFUOysNgt1/aY/Cwlrb7H1YZKVzArdEoQqOQ
K5/vZH/AyfEGkr7ET8U5sCZH0/M/AQYfkBTyCu+Ce65N1iep4R1U8/4+W0hUzvvs3y+glpoVgChI
RSx1IZhKons2tLlSJwZJZkQ8nnhHtjTZ/u+K1aXrDE0qqJ3O3XYgMLt2zirDeplQIwzi/gwbGf2s
EIn/YE1RsEJ/g/Zu9pEb9yoel2cxcdsaiFheb+KV9Z79w63/+PcjqFisr6WEDWRMvpq0vRlw8NV9
KOR6Jxev98e76KlmIWO8FVTQOVOWNH/Q+LyQ0F4xffP5A1s1+n0D8yrdDOXCAOUKNaFowW/ENu6w
Z94kR8JDaDc9yysTtnjL/Qoy//c4KHfITVWmCD3XuPGP8Id5i7+1Z3Uvnstjlq8MaHlfXoyI8n/T
mBVTKMDU1BL+A2p76UMS6CXgwjt2PzxooIh7vz+H3PxP0pMIUh6UwSC0jUwt5X0UFrwuoKps3AJs
uO/ALb2nW0kCOeXwAm2aeqe46aufQVBuJeOxeMtcGKZV1cSaZRBWaOgEwSO82su29qbtoL2DJ8FP
aoWPa+LaS25nTmHh0kRchE1JrWOUoQs14/Hia8oHPKoDubKl6LkSn6tycprBzFFZguJEAtDqSAbW
EUW9ygQCeds231app2dx5uSZla+x+CxNxdWXUcve9pXAeSMeHWLk8OVOQvdJ9xjw71kMEZ2Dx1jl
e/MwbZPo6/7i3zgkDn1zACHPjBaIVelG5EoN+qZFOHVCP5oGoL+s4xJ8asfH0qtMrvfQ0b+GG7/N
1wJTOXPzYgVUkFzRhMChX4sonBf1KWCO/njyNMYYxGPWALFTbcfXAJRx8j5vLQEcyZoRjTbbft8f
9W0WDJ8AWAA632aiLYC9rv1wXqhBEGpNfWoVtB0TBrSL7EfCN2aQsxYnMbqs4K11CMdNUm6UwCjT
R575mcYRrVvlUYMAy1+fAUGt3jIrC3Lj0eYvQwfSzJaCS4iuSk9S01boG61PQh0YnbgvmZ+mdvvx
rZE1R8B1eX8mbu6C2ZwMfmpE8AgDfk/Mxbu8yVMG7CB9fZL9GKoBOw3kKXK9hjubr7UrD0NZ4anp
ltQ0GeWhPvXpj9J0pGlAlt6VRs0ig8Q+xbEV8U7mpXrZOtn0DML8Fbe6vOAX45y/8GKcbBtIko/2
51Nb6lGQ2QrTmFGZQb1p3NRTbnChLsYFmVCijN/fh3Ivxh9N89xItekFhpdvRaUmWvSI3jPOz5z/
xSIgGYsNyYJklo6/cj5jQzmaIBYBCELrO4NX60m3+c+NINmFpi+A5aGRTL2kW1UNq0bx6lOnMl91
HVZOrEyJjZr6GrXDbZYTyw3tDTzX58MFCPX1ZNdCG4CDjGtOHdt8yKFn+sPDFAKlLNq8X+tgk5g7
jwQnS41aeOraJ2HYSq0TPpa7yEP3VNrsp+Qc8BbYgoKPUI/MHv2wqXfsyk3e2blCevB+lHpZriE2
FvfJHJrNAFDIENAUKvkAceJJU5pTzHA70COZTN+RMRifQjS3iLmop+ojU//MWqNBjdBU+cI7nNTh
Yx8CWQw9nTix+LcW75OmMBKRNSAJvLKXb0METK8GGT4FTT6oxPwmsC72sjiOUZlKfXMqewM6HzFu
pD26yD2zq0h5Vv4Cwjka9zfPwjVxZZLylw0X+ZJcwSQkVtOHFngjZngSxlOHh0r22a/2C86bkXYY
MxoY9WmUWkW61hXCQSLj5Len9qdp0BwvE+0p9Z7Gx36oCOJUJ5RWGtIWHCHYE6A7gnaSuQ2Teg8M
AlCqmdQPJ2RzJiMtevSL+HwMcUhlTel1jjKowc3eHTl0tB6jy4CKitlcqwJunIYTMFdGwUP7SfP1
vHRaf4V+bnFMF4bmv7/YKFzH+1XRsMOpa2wlKUgTbdtxjfXoJsZHAHE5GiqmUusad2yN0fTxqx99
Fd7L/a13m0ejDFB7b/Q4OYx8GJA4wilO1+rBaKEtAmVP0MhOh+6lW4n3bxcIPAazB2N5VMYxuOt5
E/k2iRUvGE55HuZ2IBXxrunZ0VCnMQcynV+jxL+981HeQAMNEnbo/YUQ7bW9yZMiQDKq4eSHitMc
E9Ennleb6dgaU4wN70drXeC3iwYAA7AZPMwifUf3YHciaKpQjBtOiaohbRqi5TvOlDUrty8LMCH8
PiygUA6nRV8EYwJiRTWUMJFdqWyqJFUt4Bh4vWeL2GirtHAGhomdpMLboh6zn05tRzMclI740Kow
weLkE7SYdBYger6pxkNiC361lmSep/f6POIrocwpzJk8Fc3519MfdlKoleB3PWlFTzQt1FmgDrle
NdTeirQ1FoClqb+0Ri12rWm1xI+Ie7syN/xacsQ6WwGOLg2I59F6isb2mYCf2r8Q4xTbXozHkwCw
l/ccSthGD7LwwnJP988mfxvYwTvjoIjo5kfsQguMxokXSmLajqegyK0g+WArC2LnJGr04Vg9Kj7a
G9TXQO0NCPLg2H6E0VPq25G2A9NBgd7j7o/0noUKUWdOjmEllL51f+Dh+K2mS8iEo4xwva49BLW1
sezHUxn7+1ACFEQrR1IG2RrB+dKSAg2v4mGJlCyO8LUhOW8Vvmea8TSpzcEXK4dPg+f7M71oAv2T
mGbUE2Do2oTCgDlU7DGWgAvwZMk40PSW7Kou9RyI00dhxsLiUpobYWlo2JjLXFnJ0njKPahuePAL
tq9wjVFJeaMHrTq+SmHdORkTVHo6jrUJndJ021RVradNxBv3B720gHifQe4dL3YcTOrZkCR9XlQR
N56kWjlK2DhJmx5Bb2TfN7Pg7mftWk4GGxcq2zSkK0kU7A2ZHU9hHzxlYMWIp8ysqs9xjW1s6VzK
EB7C5TIX0ek4f5JqmS+FeDrVXfRdxZqR4T8EdSKDnzS3bOq18sxt2IY3/YVB6gQ0De8Lau/DYNvY
PRfpXPFHzNyEBXCb8OofoTPvT+VCbAqLqD6BUwWoezj96306geAxTQFUOqXRlmsFg+e2npyA0awh
Pp7Vvvh3bEVrnPyjwkabOvNXnlJL5wTNiKBUnDNHiJOv7fcRVwrgspxOwFBOeiX4hQ023DXe/tuE
PS42BXgzOD5NwYuKOo5jFTBpGSpIXiixwxVGNxpVSPjG8FKZRGdBsdG0DBYuu2A0u2hLQ5j4HZh9
apRmw/ijl50oLbdVI5xX5v82cMaHoS8HVJ6gDsdJvh5/ytdNlUn4sIE5yoCx8IIeMCZfHrlnobBC
6aNfy/EuHVJMBABFgGaj84l6V/4XaefVHLfRtO1fhCrkcApsIndJaimRknWCshJyzvj17wX5q8e7
WNSi5E+2dUIXGzPT09Ph7rtllVJ5pCojt8fbCq6yA1PxkMZrEcjSJZ06ciHRVKCanxe9ZEaY9rE4
jue+b2Oay0PYK8yitHUfAqXO/3F/Hxc8MpxvuJzIUKHI8zl0tZ9HVl974lnKanGfBdGbGQuaI3pK
fUrSMNknpWRsW7Vfa1xZuLEIhkGUUb9kY+e+CHBnUx0qH8Ef5cfyU7eXO2dMH+tfUvPX/SUunNuV
pJkfkoiJIuUhS7SS9KHQoPyAWtIfjA/3xSwtiGLHRIQ29VPODYKaxKNVp9lwNp9ihztSvL9mmqP4
Tiba9yUtndmlpNlrMaQQ37gZkspoZ+k/gRE6pXiO6N8WzU9Vu7svbWldoIZQeoDnt8xqnp+LXWiV
w9kQ463hewCxpI1ibgaT4c/ia5pTIHU/3Ze5tEKCkgmKCSXOTdcUE9ah5E1kVkhHgnoeaOmGOS6F
oHLXhitgvTVZs4RZ7JmmG1u8vaIjPmfg+KGpkI/ZipQlQ0qrAFhqWYRKAY6ga3ul1pmRmIU6nAcL
AGKTvWRdutH6cOeG+kMUn0JhW4JA6T5oQbdPx/pdIOPg/rD0Z1GDFd4pz4P5oxm/39/oBWNz9VXT
zy8C516QOkEIcIN6j45ns32QQ4hx4AeLIA6+L2pxny82YHYNXZNLyNjL4ezJamxXKVUf2WPGIpEI
mht2HPHa8NgFN4SSK3PeaY/HyMz9nSH1ojAeAyx2LZ5db5+74tbyH9r4GyO2769uychMRIvMfeBl
oDf2eiNdaYzaUsnGM+C65tC55rATVELBUBmLh/uiFsoKwGdZExzgrItR9teyskHHbo75eI7ij6X8
nkQ/Y+N7/WKGm2B8rsv3WPic5sc62YCphMku3N+Xv7RUHA+QivTHgsuYvYOiKVSdHw/sqtpH+ySt
vjNY1NuOFUT/9yUtmZ7fY7Z4Ikzew5l2ylD3WYPEi9v1TvKqfMyGF+U4ygEEBzvPX1PQxXVNQ73+
n7SZgpb9mHtCpo9nraD22AISNoNt0XgrMest7G7KRvCw01JBREkHx/Xx1QMOuqcK41ltNwxCF0m3
52fL+istczupAHrl21A7tELpdOGPstq4ZEeiD65ih9FjUT0UcmhDkx/njjw+a/2nIDftqDOe9HQl
KFm6sGRfQaTRukoHyOyc3b5Qe1NzxzOIbdFWSuVDE0Z0GESl5Fh+0G4qyLCdzKz/Q5aIHgMyNuRF
GTAyT/sWQ5VXBtx5Z+MLgwFUudqYHhDxh6ToN8nn+yq2cOh4WZS88SXBos97ByM6nQaCP/HsQyS4
lfxEsvM6C7ZlE+eH+6J+ZyNmMSdlLgZZExSRdNOnDb8wtmFodZ1udNLZNLxPeiwmm8zFc457SXbG
oWTuHlzjm74UaOQfdRgqtVHaNaWYHDwM2WsZ9CnzooPSHhs9Opp4vzujbbudEgSeXcZW8xTKarox
Y6lk1kFmbtOyYerSqLvSF6Xtmy3ZZmULFiL5EA+i/9r7nslw1jbbxPR7rViphZcFbospoCXlROFt
puV5Uxeh36TKOWtOSV0+JcMHs6JkYJorarpkDi8lze1R4gdZMbaxck6MHfgFAKQjnlC59dPsIAXP
RgwzGEPVIt/OVG8Xfh3cY5MOttELf90/YJXzm53vxEJLTCgyBJt60PX5NtT+SsviQ0Qp3VQqCfY1
QNwtbotrcSliUucLFaqFZOytNFLOkXbUs2ejpMEAX6Jr5L3Rn/rq2QAJSFI1Hk61Pjgy7EThVgH1
E77+l7USDvGi8+jNe6qkqIqqWi+UsyYKJ0VoHcZyr4V4Uwh9u5//ypipUFg2olTXuXIenFTZxPo+
cbLYMfblY1RuC3cTf/n/WtNckeSW9qo4YU0BqXcNZBYQ7PsSbvE1YINoSeFKQNdDK9psSUpf5qOZ
Cuq56h96/Velfq5tdfjZMCXleyFvhd19ebfWDXG0jFF+mayOOHtAq1oeSx+CvjOauQvSlz45iHG1
IuRW7Rl+KjIISsdEUniduT5Mgqv0CBbPc+fTuj6kNazcVJVWrvm0M9fKAPUAxnOqJfGXPsu3CFVi
eJmga+d6pxfQyI8nwRGCc6l9eZPCNXzkwr7RVkkPCB3YZDuNmSsQR61XRYGnnfUiORVAx4RNqrR/
jKplsJtB8miaGc0rN9e3sjfETjEqluTm5Y55ziVzM2pYYJmgc0p7P9jq6mjuiqiTDl1uQPXWGP6z
odTZvpC97NBpUbhyltPC5rtM1x0JJR59nsTZE1WOIcxEba6dq61pfBFEu1C/d8DNhP19xZwU71oO
/XVohk4ODSq9GxapetShJK+k8+hvNFGxs+96v9OGtRaH23NUQYgTc03zB+itmS3Hn+iPhkSXiCCL
eA+dGtMWS8Xakk8rD/dXtBDgTbKme61QBwRqw5IvTLPFEypqlSadpfFzUFmflT7cypTWI3HTVdvW
CJzGqGxaFmtzBHa1D3T5EKl2lj0EAgCtT6W6icDftD/uf9cNuwWFL9p4UeRpp3GjZzag0KF9D6hd
nTtItGqYQJvuQ158qYrxW1tLTkHOMm4hq/VERwlfwiyg8PdSFp8zsftUgBTRU/mHMporgeftdQYP
pbJRWEMy/XOjIbVdV0J0KJ8l4dFIMrsbMiZBOWbp77LxvRfsfFix7gt+wiQSaZPSTc/o9QH1nZdK
IT85J69DmwDWdzdhFoe2J0aOUOM3iKFpt8+FZeuR8uJ3W1ELHbc1HryyWblmv5NB1/oPrRH8wFPT
F9zEc/03iyxqu8FXz13pWlvZiJJd4Ur9oR2K6pypuWjnmeCCFlNb2zUz/SCA2KYPtWt/rajHZJ1v
voTrLk2jzQCuzoLJqKwS3RMC9WxIva35W0P4q6YDuzJDW4JBOH6uHfFYMLPX2N6XfKsBbMGF4Jm3
JNaRoVQqWxBZOZySQ0bHS0Ik6yTWoxB9qPyVuGshYw8vM1UPWZumW4vzVLZrChIgqFI/+6fM/9QM
HQTge+EckoIUOjutU1vr7MpSdmK+ArlYsA2Ixtwx8GHqaJ6joSMlcQWvbfSzYgR2kCi2pX7tXEAs
GAfRZ+BvDM3krsy3SmV73zETWbnNGSrq5odBfQrCB8+Lt5bZr3zXrbWfPgtjD3MKs9Hm+AzZDOo0
VDv9LGjyQakecg9K7FHapJm2c/8cBCtpisQ4ClrxVVRtzmvb+pLaKdpgnBtaYItTCU/qlE0Mh10Y
fhzA/76U3VOmPvjhcDSkNWfy9sXRFGA2IpkTzv8mPdt0KSUSqzXOtbLtoLnU3Y8tw9qaj3H7Iy5e
jfceuuy0D/fj1Af2GeTW0K+0z0+vzeyqXX3CzFES6cMu+6AzznruSMJOjt7BnpI8fTLrYwhH+P37
dfv2XS94drEVUxpTQRiNM+Gv7nQ5I5uMfABLYmZrAfstqJejpUCEH4iXSeJ25px1aT36daIa596n
qTJ/9ym96UdpBMutZvUD2YkQ4IWxid2nqPlwf52LB3she7arzPYJYadVjLNl7IP8Q+a+egxMXzEe
v2/o7OxAdihcE0gT6eyedvvidQfCoKVVrISvqiCiIUXsqsHGM9wWHoS0CouNFUoUkutCAdMR1PD1
PhWV1H8Oci8v7JBOaPfQi1Xwd8HAms+CZTFVhiJL+hwmPWwObTYwq8jif/Y2qRjTl9EGfuoe6igU
TScf49FkWAZY3k3rdcZPWpOD3IGtN0ucoJfKN1Prki+qPwh/Z+OUDeAWjMY+VBJed60bDf0RwhCh
2alqTppQCsAEOkKqTr+U2exOF9Xx3/VYMZsIxg/IShWXMUlxCRBJ96P+cyc2brdJA72lTVOREicN
Fbp1srowUifSk+xLaPQNEZmWCR8S6LzgCKNAqjkDcwTND32J7/4TinIFJeh6MhggwIdvZdJVqd0n
rpY+j9i6z03VxJDI07ZxiqQ4Lpy8dJMNzGMd9IKNGfdQZNXCaRQVj+FRZNiqjc7eRJtOG7tvuu5X
iVMlLcWXRpYzay+Mmur9nVg5FkdstKzYBZkKv+aQZK3yNlRqfBpcEGoruf6ZRoJrpZCGgZv8F3J9
c87LUbbSqu0NBnmGH2txoyhfw+AxfLuv9rPncyaEMO9aIUF1UhAUTMbhen8L5ZOC+sj6Nux/Sl53
EBi9EzP36L7IefvUPzJ1/Hb8BCZFz4cbhG7qw4vohqemp+nyg6DQcFsyZtg0dwqAYh7e3vZLI99q
GYTFzLJI0mKbm2n1mCdr7sPiJhsi/DcT8R0Yr+v1u0IoRXXFtwRToD4GT1kSOjTyORFdRffXPQtw
/1n2hajpUy7ufj50TdREFq+F6O8rsYSzQFqJh2Yv8T8izAlCNuUGGAt1LWKwcr/Tez86KdWT7DMv
AWBWoY9OHIS2oL/fX8+iMEjFyHTD50fy5lqYZTatUDNY/FRW/nuvP9ZquRO8Zi9ED2bedCu7N3uH
/lkaWCHSA8xMgvDjWhovRltHFtKEZAIR0GfyGI+Kc39Ji0dkgUsi4ciybtk68yrSjCAi1Sh81UJj
+CAayZoHuaRyLIdcykQ1p81L1jRSFFqkMEVWHFM7TJ5wMklEMAebKWcr783SppGAoADKfGP6N6Yj
vFC5yhoZ4h2W0Ym5izTjfM0+39+vJRW4/P2zwLiD7FsIuyI6AYUUR2Wfxj554+ExF7NtF69lFZZX
Q82DWagUyOfugVXErZY22Kpe1O0ko48/tJw2XW3mnWzexSP9W9WoU/9PzkzVUnHwhEhSw1PMA5IR
bIu1Y1SfCy+wJTfZSWZp91ApE9Te381FxYBekYIYIS2Doq9Pq43jJK99bFHaPlZd5fjFZz/5EY9r
6YwlLTf+lfM7u3ihFWUrZLXmYYhSfOXgpVpD+yyekwIMmBl+mPd5vc2McGiqIIxOhfSUk2O14kef
nqX7m7WoehdCZqrd+hkT4QquapRu3OiHb8UfIZaqGP712NXiSo5tToXzj0pcSJspupukXdcMk60b
dqmQ2j7jLiLPkf7Kq72eQTk3mi+x+FEHQ+V1Z+ZwOlVVPORQRfvyJvC+JuU5aR4MqCIkp4pf4apu
RKO2+0J7vb8tS+85mTcm+JCnmiLUax0KUsnVK5W9B7RpCV9lXdhq9Q+ByVQCbf3Km/enk6QnL+VS
4GxnzK5SIWqIsGYlg9AsKJTryE6HPwsx/9n/i2XNrobhm0YfwP99qpufKSkMQNCi9UkLN3HerSjW
4u1gwPfU1UBd9XezzsXtANccCP2AeW4N97sVHdqq/37/jBbvx4WE6QsuJIQuEzXNoooYa55t8zIJ
N4qbO2GtBdv7ghYNCmhjcAQQWRJRXQvyk8oMKrmOTlb41Q2pXXWPnds4a1Smc9j6P6dzIWf6josF
iRlQNk3gmUmgBWo7SNaOPRwnXbHPy3Y7UDeKv/nyW9OkztAfLaaUGaF3rvPqkA693WfVygYv2oaL
75ldgrLQZKnW2eB+Y/ghCW7jYyYQbRXN3qsJa+7v8uJxQjsIAJjkF27t9eoBbLi60GZcORphc1CK
0Ih0a7mfWdD/zxbD6wuOif5D3qZrIamSW93YjzAcGN2XgnSXElS7LDzppFoKfRcawVqr+DzR9Vvk
lL5nhvtvGPXsZo8RVM56i0jPZAyrcGiTR7f4IhgUtQqqhtlGhVTbrPBa6P786/6eLmkubhh5VjKb
1k3sk3XWkAhximzhgzC2D1ZWb/u4cVKx+Q9R1r+SbgIgXRUqoRQ5PWksHv1U2JnleZrjTuSyoif3
18Rgw+sjhFq4ppaHJCuuj4o1vMRe/SQkjSMG0RosckknL1c100kripIA6tXoFIywvApfS6Ln9O//
cEYKIBRKkNTtxLkMyfCzJOGW1fQi0ArrVU8Rc63isVqxyPLSfaa09T9JsxyUVgpAK+SW+zyYTGTt
LTsztpa7EUCCS5X+w+uGp7gv91aSfBhC2UmM9GzE2Qc/HLfSKB6qv8kIvEUhfTEezfKSsY+6v/xu
PAwMVbNjtX/whXq0oVUiBBTX3LrlizQNDgX8QnfnvIu+Sz04zAI+P+3Gt1BjXmmwL4fvkuk75DYq
ITo2mvqsJebR92pblJQV72VR8SgnTS3cOhQeM3PYZE3eMXKCy5S40V4KTf2hzRLlXRml4rkUmKh6
XzEWlc+gD4yoUNRodrtWdKqufUjmCOWLq2qjio2+q9OEwZV5IR/ui5pXwv8xUlQ+oSOn34E+gWtZ
rT4oSiggK3M/MKZzPxpmRnk//8gkx0fRHN5Mr9zqLgN3krUu7SVHgYrr/0TPtLL26z4fCik6xZLF
RD6tZRp4K69hNRY3k3k8OlXeqf44Ozx59EN8PQ3DTwKQm9zUTyI5s/vbuKQhZAwU/oHOggfmehdH
V8QfyVzc27R+GI30wY9od24gVDGlNULgpW2b6jUgegA46r+pRi+chSxSKtJ9AoG8HH00YE+TYWZc
Wc/Spl3KmGmgXAup7nfTemifDvqnekw3qz7p4qZNrpVpUIygYnu9aWaRyAmkwFilut/F3tc8Fxzo
HilDrL0ci1t2IWl2PIPFUWiuiSTll5nCtrpWvlvcrwsBMyXLC9WNfI/9CsQ96Tg7CkRS/Ss+/Np+
zfyJxjdC1zBYRS08KTFJovJpaHeymO7uK/PiYmjiY64U1VngB9fnonVZXYs5i7HKc0aHeTm8jeH7
fRmLJ3IhY+aOuZ4ZDbGPEqfCW1sFDsZgRYUXd4tBCxZ3RJomElyvoq3quDQTEN1FlAHpZuCxQl9e
vfX0tShhXtGebCixjmJBQU9lUZzH67TPeUVqMURbq4LOln0cOrpMO0iRW0siB+5Fx9ZzRcePS2Gj
uvUXZXCfmjgsj1obBZtMFJKtQdGzNAX91/19XjjLq0+bKaYh9H04VET5YguOtX+sY93uzPN9Icsb
AMCQTiCJZhJjOu0Lk0RNNWn6RghPosSY90w9hN5bJ9gFdYbMfS8HW+8fBQoy6sTjqpNfOIYd/J/y
uHLmS6uFJ3ZqRaIrDFfh+jsCgx5jIyPLYJTCrha2ViQ7SvZ2f7VrQuRrIaDZTTVsETKQ2goU+ofN
yK6NtXEaC/oLiz0clNTxeJbnnZGx3wcQMiSY+dDYNKlg+/1GQJWVZG3XliTRd0ShZEJCQx9xvSA3
0apSF5DEd2wLwd/4Tb6TjKPWrXlyk7bNEoMTXn6a1MCAZEAX15I8MDu1UBNPkxEPNnKtPhppm9mj
UP1FMgxCMMp02z8/rUuRMzNg5XrClGSyEVBU2rk7vMZquFnvb1/cQ4DLNHZPjCdzNwosNkx+TI86
UXSj+bD1m0PRHvzmRdMo+P6HJTGaVqRMMdEaTd9ycdvcoTMLL8Q+q8NbfYi1T2s1rQXjTO0YB1QH
TUicNhMgpW3caDXl29hnfGGqyZrTW6tUagv36ErKzDSJcV4A0A1ifKZd3/TwATRO3a81/CxK4VQA
+E/tYPNigVaUhSSNYXxyJdKK42tRUuYvVmrfk97O9Brqhn+FzJYix36QmF7CW5MZ3Xbsoo9iV2pQ
BdemHahZvK2FxtyEY7gSQS4vjlz31KvM2OeZBw2wuxlbiyy7KPXBRiyqbVZ33cZYmwG5oN2s7185
MwsRC5ZHzZlNTPPwYKXv/tQtlPWO0R7uq/aCgUAQTYeYPlro9dlt7cpCHYOyjE80GR/cpMZIqM9y
LNOGIUn2EK2h4xc38Dc/kQ4miWzJ9VVSrKb0jTKNT3Ui7wiMN0Lzq4rXWhKX8nugJ6ETBslKTnSO
0o5zf5RpIwcP0XsYcZDhNXMvjEh88qXIHhr3uTO/daHxBWCgU4+Pvt7uaJmyo0+WtBWq/I2BsA/3
d3rxSC8+abZyzfI1l/xJfOrLbUtIBM/c9I4BaFhB2ywe6b+C5uhaYKzmMLRVfGrdt95VD1LVke7K
nLTfJZDG31/VUqoA6DNdWfSsTP74zHT5tCOztXl8ygahfm+SOHwoOgkSIfBojpAk6dnMzeYVEFK7
HcMo3ND98rfaqeG5YIbbl/tfs6hdjGekoRfaOT7pWrv0RIqzcES7wHx9EsSCB4i+gDRaxf0sHaYk
0hdOuoBeeHl2mOYo16MlsMfuCNCEZFiD4dFSmnbycym7OzGs9q7a7KFhgfJzr0a/EorA0ccoBim0
YguXFn3xLXMmJWVso7iXUaywIqoDluD32TZLVlzOJa26lDLz9MD2yRnMlVi+6LOQ2apqt+pe0f5a
q5ovYS2Is/+3tb955i8e26xPfHLzBYVMuymdutz/hJwcTiMmCg8fDWiJ3c2vtUlGK8c5r6CoSpVU
iom5EOGKTagCJGHlFMkbBc4Vh3nxvgB3mEABmF2aM69VtA51yxNETqstzsB4qJlikEbtUQof6Pfy
hY+CsY0kJ2w/3r8aS3knAoZ/Bc+86FzpeE+Djn3t3Z3QPnbNdgR/3u/0+ndBEGI5uy3izX2xi8p5
IXX2YOZNGXu+2WAeQt0W2graIxBMa/HQohQGUEG4BbGbMqfD8apkqNoRnYkh+vMq07a6N6H7LzeA
QjcYJ4j8AOBcn1xblUKpR9z5RvrqKyWz5xXikTEX7B4U6/1tm+OkpwiX9xic9ISoguFjdlpA+xk2
rabJyVSbbS1LD6BkDt64q/WPlvjgdu3WK7Za8TWs/8OBwWZPLCcryJ7zNgf4754RVMnJzZ87j9Jb
Z9rxmpAlYzJJMAANTICS6ecXd1wrpUSvDCs5lYb+o+nET1Xe7vpE/pSD3+qDNZf0xlvEmoDeAvtO
PUqhDf1a3NCTaRZCrz9CA03JUhClnY//W0lHT1H3XtWv7OGSPJbGI8N4L1Jts2fITOo47Lu+O8qN
lX1PjaB0MHnexqe2t2tTxnniOh+ysFpl95msx5VfzEpp7SAgMqlx0354vVKx0N2+FDuanxs9/JBo
fvQK3+HnQB2tQxpFL6JS/GhqUT4padiefF3THywlXSOMuzlevgLbBjvMdF2Iqa+/okuroakFvz8m
jUI+9muaanZsFXsrP4oU+u9flRvbTfwM8IkGKdXkybdmm122WpR7kcHh9s9KG24jVXsCEHMIUn2l
8DZvQgQJBwgK6AAwtQn3O4+m49Tzo8FAVP2F+RpPgmM4wZv3Fj2pH8Jn4bF8y75V34bXP14fQsnY
kmMhQ3zzvAtjn5SG2R8H8H5Dx5gzM9rKAgNAaM76c1EozUSXO13+eZw7jJXZZEk9HPuohXzqMa59
O5ee0uj9vpzpSGZaqtFhpkAHAWMcsL9r/aDtRZeGsBmOcvjZK76Ea9iLW+vJQXFapDzIqTK2YWY9
LUpriRKZwzErg51gvANRdsCvOSE8mmacbvwULz83nFH+0unm/s9XZ/EHB5QMD0H99eoUsRnjLLD6
I8E+3O5eAhw0LtZofRfUnpYCEoAkO8lJzF3dupeCMqoBJ1SittWheSgD8SmrytAuSV3dX9GCPYMn
lbzYRNfJGL6ZVZHlMR2LymM79Zw2rlYvNm3elbRLyMm3wAjEU8ZxHHCixO19yTcPO122JMUJLIDP
WWCErvfSH41gGBKtP+Zxa/tSPaljoa9UGxeF0POH1SL7cjMtk2ldmRTL/nAUGdZbFZqDEFn++/5K
Fs/LAhrNk4ADMY9IB6kWlagJhmMT/4yi2pYITqzOWZt6sGB6SYpRdZt4I4iwZ0fFsBC1bApxOMb6
d0PYaVTF4vhRhfLQbNdgJJMiz64xV2sKs1RDB0Yy7evlKz5h+4M6GI8UFvZJ7n1qx+RxUH6FouzI
sgM6v9H7FSds6awgyQMd9Jv573fT34XMvkuFgk/BBOtMcVDPqRlvyJWsKPzSLmJuGf5JkQw2vtkV
tsAc+RnkX8ccgEwkbPNK+RkP+XOTG0dIZLf3VWPBHE5lRXhpTZNs8JxvIhPVsozKcTymQVP+pJm+
aW1weeafPySQWeiQtWDdObXJd7jYuqqPaShQteEY+JW6yWFzOpeKpry0EdY+k2r56/1lLVkNeogt
/qNCQIngWp5Sq53lGsp4lFK6r/Oj4gvf29IujWhHD+au0tYowBf0EV9gysrBocUqZ7rPpErLiFRf
PEKxztCLcZtGQKiUd73aJ/RcqRuqU879NS7cakQaYMqZ6DhRYF2vsW7CSkhCRPqFv6utZCv0dlr8
VIqVvVxQSGOiE6bYA4csreDXcobRIImlN+LRraScJpJQ/Zplhg+bv2/uhViNX8TRLVYesoUDnMog
wJZhkCU1PXumBx0myNSQx2PQn82q2bkxpJ6wUroaYSNta2sk6UubeSlvpjA5MbiqpSgM06shAXG3
9T5ce8qWNvJSxswzGIbYLN1MHY+t9mDE567utpa81+OnvI5Xtm/BVIGCmOo7ILONmx7sVNMMWNGS
4QiOai9UoIqTdlt27p9RGU/2ghAKazjB3pA227W6L+p0UPPhOPRSaAduee7Fbdi0xzpfq20uHJBJ
V7VIvg9jBS7oWguTKGIWWJLyhuVOVEdvgpqItlbJG1PzVrz6pc27FDW7WJkxyEojISrWXqVIsnlZ
3HHFIC7oAni9aVgjpwRAcSaD3mxRrMN+OOpNZkvqi/q9acFDGDa9aPfNxIKFx7RP9ChkPXkuZ1qX
sAJfizC9bq7YAghTefx5X8Jtegc1wDmjw5RHa8I/Xp+NUPuy1Ku0dOlefs6CD653MJn3IjL8L9i2
jCsLjMdI/HRf6tIp0RSF7UPvMLizdxKdHJPEl3lSNMapCMF4UJQosJnAev4PghiHBhoNDby5S6ES
wt5usDrUwXOLTVgSyVvh9r6U5U3UEDEFr8iZuZum3pWDLnBOeRZuBuFX5P7d7YKX1GkeWuF5dSrY
goGl5IJ/i2ZMr/JMXO2RkDOEeDyCcNh4ImDVxBYi2hchhhyGR18RVha4cIERSNRg0oM/MepcK4kr
ZqMfV/l4VHsNMG6WvQU+gAkXjMUuH+XvK9s5xfkzBxFWZvCwUIeimHPGfUv2fKPpq/FYFGr3qBgd
09WoGkKZ03WHnJYp5lSGhR2UvnmMgl45KCJcLboR66UdDFZ9jJIxXXmxF64ipfdpnB9+K+nC2VWU
pVEY5LrG2Wp8ER/VCp22yNcI+BYuBlLQIJrMp8Lx7DaSPk49r2jGY/conocfa3zmC57ORLSk0o4L
TF6ZJ+lq0fRUMetwrVxYgVz6il7N+HtsRA+dG4v0edTRg9JnK7d9wV4yUgwPhEHgE5/h7LYLDaZE
Nwa2Tu9tt0o37fCapDwF1Uj3/LcV5ZnerbnyXEibl7G6spHVJG3R1UfjS/HeB3a6g3zzi9k42YO8
Jm1xR8np8C9GBks6uxl9gQ5X7Ghp1MdcFg90EB4KV/80NN/j+EVz3+hqelKqjTFuivxYiFu5C09F
gtPHEHPtNRF98RDA/Xt/F5YuLKlL5oAQaJHmmrT5wmdnMOpIRy16pCivqvwUdqHNsKgwWVv+7WbD
R0LDBe8TE8MZXnctxzNLBQAslkjv3lTro0HNvoifsvKXJtXvTFF2TOvF1R8F989jSARTrlNZH+zc
8zFNXjI2kaEVnHL1rbCYCoB7a7aOrv0sv/qaTWPzyo7eHjQgDhwYXklo9m46TAZR7+OoKHEyxfQZ
G0kBtuEE81Mj027RPYS51NHOPayYnVuDMImdECSTI0BV+nqDO2vsUqPGFOrxZ0HZ19bHMVgxt7ev
yQRPwdaKBjHrTeskxH30l/mIyCBMGZh+2ym2ar1bwwj8Mtu5f4zzhTFyKrXS3EiSC9qo6yU1RlwJ
moo5EGNZPmQqlV8iGP+rlAcrCZrbcv5vUZYF1RaeJ82h16LqYVR7npLxmH9Pi3SfCM2mUatTWfcQ
D/ibriWkZGaTaPlHqOC6ujgn40lXYydrPIb7NJ2jxmsTapcUCYU1uS+A8Phz/U0RySRYE3lLpeQv
ek7sYddQE5UPlXeqSTT+sT9MXMsVBYU+wV7mKdPRK0w9ZG7N0c2eO+EXDYrNWhHt9mW8FjFbEOWX
0o1UiU3uPrfjN+XP4yGagaA8ogRJp5+szJyPOtH1FGpESHWkaAeFA1fPb94FI1hB7S7dAyqdGE1S
lrTIz2xZ3dCSHXkBMTnoZn3fgDN5yMvnfu/p5/vW+fZBnEas/Ctp8n8urPNoMi1ZKZAk+7IdSs2O
0SIbeo+Og8dEMWvFhKyta/YWqGQPpaFFWig8/pRrx1McbdjmawxlS5YKgBndyuQ1ZEqA14sqBy3R
ajhUjnkabtw43+SU//rBXVnNbSGcOw1qgBoRj+5UUL2W0+daiQ9DdkHAZOiB3SmNHfoDvBh+sYHu
PbXKj1Kfv3SRt1cEBnBZKy/BnLyFyPn6C2YKz91NXdwZnoI63Al+dZqspuVZj0O0I4qJxfo9DqDU
dzdyvIUAthfXIKeLe830BvYZ6JU0j0DdhokfLVyFRzF/NsEaZNpJqP+0o35a5UQnO+VqeWNnXttE
rZrXLRkPvfs7HV/peVpNoC9ZDs4RNAP6QtVldg86Ma1r3gm8lE17KN/uX7JbF4jvv/jlM7VPVLny
RpNfXguPUfaa+0+jTr/m9r6UxasMJI0UGz7QLSOUR7kyD1x82/LgZo4mHLvMDkun6Xb3BS09G8Sv
nPnUrwsk91rtxcFwpTpHEHWdJ8EfX2I3+klv/7siH1y3/QQNj2Eb2Ur+cEnRSHNwrbFXU73oWmoo
xG3Uicw+zqPKCcsnQX5Jwcf/h6VdCJmdlCaG4Gi0UDz2rfWee80269sd1ARObsqOGcnb0jB2SRbt
74tdsovEccAlcCLhdpjZ+2CoSNZ3Bfa+/KQbH/SisRX1hZ0NQ+KF8vN9aUs7SdsW5RVKe5SdZ0ZD
jvMBZUWaVfdfKsE7Cn11SoTw4b6YJa2/FDNbVGr5NbMPc/EYpFutdZLwGKbks9/vS1lSRoACv7so
eCvnNtizIjiilVI8eodYepYLWx927daF9HPvrU3FWty4KVz9PYSPeOZaBYdC1YtO5vnSZHLHvreV
ws8Wz8v9FS3u20TRDvSA6uscWWI1acHw7V48msFhoEurVV4MKm3tH07Y/v12QFcDCQ/pIuuGI7x0
FS8sq3ZiCCyZqpraEhsmrc3uXVrNpZSZsjGZOCkavxOP3bmpfkoQkw57+Y/7dngg8KyJ68mEmoSZ
1wcTAN9s40wUj4P8OAz7WnTcZh80K2nqJQOLglGXoWePIuikHhe+ksDp58OgiHSOPqesgWlXTu85
Vjts1yuT0ydf5w6YP6wBL+JviQLNzNVMe5kEVy+0x3HEZa57hlyHadl/vK9rtxwb1GTkaSAAT/cE
m5jtHN8uluHgtsciORbGly7dudkxzU+m/JcgvZfFxv0/0q5sR24c2X6RAO0iXyXlXptqsct+Ecp2
Wbuoffv6e1gz085kCUm476AxwKAxFUkqGAxGxDknPc7v5sOYQi3glIDqA/TU5ClRjvGeAZiUuaFn
/jB6H/zg13/aSiXz8qcJ263ObUsnoEhP7G045P7jspu339Qb65vEDr84Pu/0ny3gHnz2WdOMliGJ
YacDU8FyO0apazDfoZvSOMQg+P82ZoFp7OMXaTz5SFyumRZu0gyf3hgHmG7AJKsejHBnlSg9uxCk
stp9kX41E097VWIQGoZbaLQmz+Boq7agqmmUHGqjYJp3legm2y/mRqfvnb5r7JtmuY3wfwZd7jZ+
SR+rCPyY9b5VjiUBeBuCaTKxgQ9Ki2vLEHyVOCP0MwY6nFrg3pNjk76QUHP18aXTbDdDp8Vx3BT1
pj7eLiMU9t7ZbVuwbaQ8JukuwwR5yg5kerWq+GBCVfxVqx9KCKyYpdtVJhBxfr5kntW7JXlJld/t
GLkJWCVSyd3/0YG8tgx+1Zw5gh1PDq2naDyZ5QOag1PlL4bt2hGU5EoXfIgee4l/Fm5zcEJ/Qbzs
Sze7t5hn4yvUpxwzMvE+ce4UL4u+zsQf6KEbYj9LvzDVq+1Td58E0yE66hsTDG+0hxIutLYwc3XU
iie2ZQ/K5OnzvRkQCmGyl0y5m9Rd5Y5P05dagyDX/XBnZy7T3QmwP/1GDe9p4YPthsr0hVdmj3Dy
MNlkcJopjra+3IhqhkzIhJLDCYxZGPmbC0joQXweIg4s8shU6ieQ7xZuZNj3+VyMz0Xbg79tmmVA
84+h5csvwpURgSpFV5DDO4TzoeVD3Q9jMp4WuAtmMD3NGp4H1LtRWfWWpjuR99ox3QaDFKzWNjm1
N4Z6oPP3zKKQpTE2k+XOqLF0rpJDfHjMNuAY2/Nibx5nbg2K7F7xul1vN3vCK/vAyZLi1LX2XrUl
6at0LcKm6j3T64rGmGtUjnPsOa/WXsGxYJBFibLNBDmHKd9M0572fgJ9NkgjuCVak+yQaffpveG4
prJPNgmUpTMv1P2B/YKY5REFRofrNLi4LlzrrzM4bD+mzzCXyAmPPygizg4E5DKH0bCL8fTdPDwY
D38ddy//urAhiRHjUZnjr4cdSLUhylnou45gbp15vJuhaHd0WDbdXHzrjZu2ivBoimW12w/g+ycP
A7rGAboQribefyRtUrXo0xETJfO9oioP4ANz2Rg/sMw6lsniVnqD4WWEMYaGwaz7au2FYb5jOn3s
yfIUD/NP1O9u44aU4OJub4c63KNr8xhGBT6ql2iGHwG7qGzppEE2fuQ6WAY5Of3jWGIc2rG9SJEF
sk8XGjYWk2CATeoUQznChVapxlDkpBxPTVpgBjL1wbOKZscmRM/j+jf8eJh82r4zU8IBrRrNrJuo
GZE72I9NVAK0i5kVZkOvrXgxrMTPSwVz346vGvPtMOavQ1b55WMXv+dt54JtZj8Q1e2Nt7E5GoXp
6da004u95Fd+zqWwIXzCAEkOGqOWkOSE0UBYGy/jKcoTZzsrw7YstdYvItv2S6VLb8DXfYeZccT8
zNz0ilX7nTmkvtLOFHSxpeYtrWLi4PX9tsZAydYEDcVNHJUgn5jKcpPUxEWULFBnWWw8GTt72+pm
93h9GSIbPBJ2LAO5NKbpEZ7BGXEZlgF8AC0GbUfIqjVbRwfpYw+eUIVZB3MZdq11IGQ3zW+mAomf
25qmW0LdUhu3RJsPFTKZMXvT68W//qu4UcEDMF2DJh6aIMAUinILnLWbb+14GkkIXdJdxwItMrd9
W+wxlloPp3jpJJnhyueESeBAeWsSKavwDJtq4I1ppsJk1nhLegR95L9ZFNSTqI2BNrwteMp4Fviq
zoFSbo7p9xIJQBzvOv3O0XOvHXZQ4GD9kcloZz8/LaC1emZQ8FBAJEuLMRgcp42RuCBwn6zdbG0G
2Yldudu5JfpB04CunDiL3VBlGvMJmweV8pSle+RYt9ZdpN61P5svQx5uI00SJHgc/+QhZxaFF2CY
k7CAQgFCbLpvPfYT8+aHXjbuuGoEKQsGbB3MtosqvH1kZsRm2ngiVegW83caKtsEumPxcOiL74Os
EbDq9WfmBAcpzWKpWIw15YfxVrU9ct8elNQtj61kYJ/H6k+bd2ZIcIxZN+c6m2FoSF90ViAb/eUo
NyDpkpypldcWV/v9s4HCa6tvc7twCGKk8Vrs+vfwW+EZv03gO91W0txYd8EzU8L9lOtLBww5TKUP
zYOhusqm34IqetsccYE4kqMs20DhhlpQd62cCcZmyNABxj/eg0XieghcqcJf7p2QyaQGegtOw/fu
Pn6AiHD3Y/ja+/FR3fYHDLT1XyX2+Im55hTCRZDFVtMy5BKnbgtwQP1S7IydehO7ysHCRLGM6uFz
1etidWLfrqwnykxnHtFj2A/9XTvBF2VDAmt327n7icMLUG3qaKLi/ILuu068Yg+a/3Lxl5NeevCL
2I1Pyo5sVdd3hk38XXLKVpcIn0MvB4PgAAFfxntlSspSCRF+gUY45i0i/aS5pQxIuO4nZ2YEX6Rp
USSKgsMcnRbDZ+8d8ydUGoYthOAo9BTmGpE/3oDfypOkQLIFCh7qKLqWpvzKNLMNSXextSPLLDsG
q0cNFWV0w0A0BRD05S5WRR+l3aDjuVAezF16Y5xY7tpeet90rt277JBv1MFVArORJLzrEYVjxlQO
4gYhyaXlDuwqGfhD4KKohgz6su9fqcU2Tnki2QjWV6COqm/gTPNGM5TEl4+Zc/EwcgIbIBw5ukR8
o+ZL11ZdaOF6q+PAzHet/dXJh51Zguv+3jJAOhv9aEzXTMGGpd9qSeKb0alvd2PzPPMfR7+pdBuZ
+78niYVUIQR40XgBfgjzQEKUCBM2gCI2B/AkeazG38ryfR6/SCLRml/9sfFpSCzVk7jD3M10Sm8s
ew9uvW1+iu9sd9qDbiqwn9zxYOyu21w1yZNNsH9hTETkDVKV0okqDcuap7dWv5vYDtoV102sJRMY
wv/HBP8JZ+mfYwx63QOBdQpfTG/Zdy69m46xLBVbyyHOrQhOa4FUCo+PbELIe3Jo5tqpsltyDLzY
u0Y9tB10w2Q377pJzIXC11FREfETejUWJVglphPIMjZsH23QXnDu6lvrSL1mPxyno/OQ/Fi29i66
Nw7XN3UtOnAVuP/ZFqKDU5TEWpYSmLLdgO4J0HlH++W6ic/Ae+7y6PrzCSLodIp9tAIFIM1sYaPx
MW+9J4dk1+2zneNVO/NR2RZbImkJ8PRLPPznBoU8sFAzc+oqGBy9yZUxH63u2NlqhNyvNYrRSbsC
O1aMgLjX99r0I1aGO3xByZkSdW350/Ji4wSPn5pwDqcB61CetvVj9dxuojdwLB0GlxyWfXKs/exo
H+rDtMv3+mt653wL7+ZT+yBx0NWzjbEa0KqA3hRovcuDp6eh2ekZVmyB3fsOYvauVpWya4p/k0/f
DKKHeD3ClCq2rwnmESuDfzO6TV66J/NINiCc3ic3zV176GUS7CuDX9jaM3PC1WukdsZYWQHl+Lvd
06cOJ8/YJhvtVO3Hh/E1vsvfnlD/lVz4q75zZlUI/lm55IlNuWOCrn/cYFzSK+rn7C8FfP7jN3/M
fLwqziJloU5lz2yYGcheaZ6G5X4x76Bpf/1cr5WZzvfw4/4/MwOid+B7HAYz9b4ofLKrDnbtutDL
9W1fO7ZPpruAQPHB2tSeEQxH7Uj+f/sp5jZzxECt1tfYT/tVnXZxrLlZM4HGVpJOrJ6ADwpXACAw
cCJcCkCLqpS13XSqlx2GSNHHnmWA1NWYdWZCyEILBwS8IQr8p4mmmE6907CV17/XymAU93lORPuf
VQg+z5JqSGeCVRTBWLvlN0t38/K2HB4xNfduq0CNYmJeYlQUavuvL/4xKri87US2lndYF6rnkWv8
WG7mN7Jr9mDB2zq36k8kvPbPdH80vuE5oVSujKJBsmpMmV9GL7Prp4y2DX7AfN+69rH17F9m5bYj
ijkukO9vvexCv+4tqIhdWpzbZlCTCvsMSggCWcpk03aSG457w+doCVfUHOjvIee6NFFEim02FsIX
AaLD/lJET/UDuIZdaQ9/NYnHKf7HkvD91LAe27DFEcu+jEew4W71Q7UP95UHnpKtxEFXV4XkywE+
lpMYCxdN2C6xavc9Aoru3xuDC8Us43W8W77SyLVvnOP4y+698Cfz8dItI0k4W30HgjbnH+vCIY/C
uDQVB56aFh5EXNhvipLfIXrPdBdVRvJU/4K2lqyZs/pQObcqnPukqfR6wMgP5tTR2aTRjWr4EA5M
7ydD9UjeuGQOSnqI8q+x/YPGsUuzbTgeku5nFpVfo/IFOnd33WzsZ0dydPmX/eRjZ/sh+FgN8i3o
ZvKv0Xw1dQU8SZvFcfWfZRJEuZf9u5fq+VYIrsYScHIv2gBXCzdG7Wu4lWvvgDY8rkt0etxyf1MV
fvJMDxK/06+vVKylaKGZLkuIlab1IX9o5ghQuq92s42G50b7VeffBw0pFwk66azBem78Z5PFCkuv
UAClUnx+NQhv7aD1wObuVZvRJ27tT8fG1SWRY/WeOTPI9+Ls0u6gN52EozqdIsI0v1YmoBJDxZCU
blYTnTMrQgae6Fo+6+mIZaX7Rnc1vC1odjSlL921mtuZy4iNQmtmWRb1PNSCOeKgD98K9b7XTDcN
XaOyeVueKffGLFOC5K5/5WiIBAXIeUx1zrE88CZlHr0Lt2Q/d2799bpjrl0kwGRDgAVNFRvAkstv
VYRNnObdMp3YnHj2tBsqZI0yGphVI4CrALwHhitYujQyKRor09bAy10/0gryxV2gWzJwjMyIEOVi
BjoVK9TxxDW+RD1xVfvQlY/Xd2vNs62zhQjxKq1MaIzrsEHCpzD9oUDo7bqBtYB4bkD4HGMzAieh
wQDmq8js9dDeqTZ2fQBQZGIAq0kupNX1oHYFgCOa4AAtXn6YtGq1XmMwVx0UT0YNsfpBzv648EGm
2Eoz1uOPZ3u0BF8V2RiB7O8LH4NXI6epxt/Xbws3mO4nyBO5dZC+aUH03Hm/8T+217/Oaijl+KT/
7Zf4eQghYwfN5RNNXsADhMG88Ng5tdcXlk9aMES176A7K+enqm4wIqiCXbXp3Tn6JvkdfOuE4AAY
Cv8VKPJRYL0vv1sTRmaXOiYOVJ4UjjdYRvVGSBIfU33Oo42ZW/bsJqOKoTItV4unMK5MsFekmjYd
ssah+wE45dxXzFrNQMtWkKNlldNNZ0EQHWNilWyOf+33ckwptg6x5hMGiqQkV7qRu3ULmHDZF8pP
VkPcXY/o7JWhFZ+cxZCBQVaN8mgDVSmAnMSG56RPagLGd7yohhd9fKPtoa5MvHt+VebT9e+x4okc
R453DyjTMHbB//3ZhTdAmyUfc1jKJsP0zTq296neMA8PAyrx+pVFgbsLrOkgvMXbV/zykVEpvali
qhbaL2qdAc+53ECUK1RuZ7t4vr6slSsIw64YJkGphMMYBG+faWOGrRli8H5Qv6LyilErescheQa7
U9PFB5GGpP66cqcDYgUpQM46YVCRGHtApwjwdk0FkoFG22LJqE8gbnfoQQHXQt9kd32Bq+b4RqKg
DNis+LaPS1KyscT0MAVlpoEmidKZu0wl75HTyK6nlQ8HXBLHshiAsH9iXU1IAU21MdegrRyCPLjx
4mnxMiDZbXN5bjpZy2nt22kg0sPACKBCwOlfumRdxY7dYaAdXErLNpn3XdtQP0mVDYmcY+uUr7Wt
vf/9bnKCF+wk5spBEHppcnAiVQ0Lop6y30Zh/C66GnITPzXd+v0v7OCTYehEAxZerPV2SeNA0bbX
TgXkCbL5DUD1TnPbtpZcjiunGqEDL18QA2t8GvJyPZpeW2XWDSBaZPGrQ6vtuFg+6E8lTrjWgAd6
GPBacDYYeJUKn4q1WWtjIEk76Uq1BJZVdH6BV9hWm7RpQ6B+vpmnrn0nNFVAkztEh8EiMtbHFe/k
EsGcDAv6Up/IFXo9m6IEvcITwXhqlw3bnFRbEkW3HdU3cfbr+hdce/FfmBMii2bGzIR8hXZyUtWr
0JSsnNo3px8IoTTPdjYuINuMvKm0tzGESP8+yYJ18PxjxBGzjaZQPJlmLaxL8LGemMZcJ8SVt4S7
kRKMS99W1S5XzV+5UklAsCsHEvc1uG447gaCPIJRAp7eFrsPry3jZyjqll/LwTgo6jOz8q1hV5Kp
07UPamGuEQQWMGiJ559oZRzSAQO7IHbyyxTD5WF1k9TZtmgjCKpaoaSAv7Y8JK5A+XKRIVVksdWz
RVeZXeinKPYWFZ1QjANG9e0QgTm6uUkxwHLdhVbXBxkVwMJAxI4u7OXh7Oa5txl6zie29C4nPqY3
Vp7sC0xlF7qMnGvlngAi5x9jYrHbXsaJ1E6rn/oB2J9BqwFowqO2SJL4oRtkeopC3IFYPXjfQYoI
DkvcvWhpXS5tMboc1KulETRm58XpvYPq0Dh9ub5/wvf6MAJWE9xEwAvyD3ZpBJ1bwwnNxgjI+ObQ
YBlbN0pusvAAUqmBqf51a8LX+q81JBEIMCAm+miVnCVIatvUg6NPRpAtieKOabLR+7zdmInjV2ig
L90gKUEIX+w/BoGfxj8mkNQivp9OUwOpZM0IMFaX9kGDQf0yP0agEry+MOEB9V87iJwoXvLnM9/m
s4UZULjLGcJ60KRG7/HWlmtEWr+7bmV9NX+sCM5eJaOVJoNuBDG6p1a742SSU1S70H6+bmjN9YDR
xNsC+kTWp23L26JOU2oYgamoXoHh8oRZLrgzrltZX84fK/rlpkWY48Qlh+WARno7ZneAkLi21rhS
bK9sOYKTKzFAl8yEIXgfQBuPcf2FOJJAu+YBYPjkJxX8BljU5WKWeUmszsBBajFCjLpuMtxnZi7j
6ls7rriaUbBGww6YRyEmMNqPfHrODHr6RKJ7S2XDIwU5f6UPT5FigIdIn6bD9c+0dmiBokeehfI/
bhBhZUZd9ekA9F1QNs2GNO+h8rigmQHkmA8Jou11Y2s+cW6M/5izg0TCqc3TSoFP6LdV8s2sDnHj
hZaEjGNtSQTSfg7GwRFcRRJkZQB5ks0SMwABzhdr2ixAlOg3IP7Yd7qMr2rNFsfW4YnuQLVZ/GRG
XicQuRrNIH5Ohu82bsDI+FV0wyatJHu34oJwPU7YjaY2Hrv8GJztnW5Gs0mm1A6icGkOGPIFuiSH
Evj1L7SyHh7l8PrCaBFCnXBqm4ZoTQ+y6iAqex08N1YwaI2HHjDI01ALs5Lo9brBFZcAJBpiuCCo
BBpJBCNZi5nZWVo4QYXT5yuQ//Oc2joBcw5M2CyjM1i1hoY2ukJgodPFK6rLxpaxFtbmzooLD3W+
VPMnK596b9IX8gMElrEhuT1WTjVwnqCqwKXIRxCFuN73iTGbC24ppb41QImxANRXHtKS3LEQw3NR
I3GUlXgIfSbQteMlCrSsCDCuC6CjitYyghA8QTZ7K+LJWyZZUXF1J8+sCHdiaXRLXTPEDYzjGQPG
KZFgjwyttn9xW10sR9i+VJ0yKwV1RKCZCwaJNfZmjygBOmEtBcatOb+DT4UqEmI8GniXR6w2xpj1
aQTO3m7amUugzMlDHQ2ACeRQGLijBgB8zK2hi9OQ4TRb98boK5EXx/ulANtfXRuS/Jev7awCyBMP
3YFoBHiZMOIH7ufLH1TqRaOGVWgEC8UbLfw957qX3IEyZgmDqi2g6zJG+78/j3hQ4FWBEh5QKMJ3
nWqmZ3ZRWUEO+hsHQpJD9lTM7zFaltcNrbgpoPucghypBua5hLW15eyoHfQqglm5I5gaBQekLXmN
rfjohQkhZKbLXKEh0dlBvCzJjpT2IVOzAZjn3HIRbZhkRSsRGmo7BBRtjoUKocjNGA1jnOoElM86
S6ITnavCNcqQSSL02r59MEvzCScuGHHpE2SGrlc3ZFYQdSmyeTAHNAk4hGXP55WzYKAHAqfDeUC4
FMy0NpL4GUoQQWxuUgfgS0xsL5DV6c0XFbLQ131hxc9hDPk1Xs3IfESnA4leD4bgxgrwmt2xqPNG
kLg3P8r5pc3jrQppnezLv7AIagQMCICcELMPl7sI5fdoMBkszpH+YsRxduwL46VtOgfD4VCQdvIk
PgyzovgLmF7968ZXbgQD4sqgM8A9a5uq4JflnEVhkjIrsM2tFb4ZvuKp/X7sj6kMS7V2AgAaQ00e
nxKS78Iya6RJoap0OM2K4Rb696mP3TxsvYwG15e06i4YaQJODA9AED5e7qdNxwklztAKAKzadOp7
Z7w5zWMHcppR1qtdM4WYgS6MYTgQMBACB21Bd4UQZQeY0bpdInfybCr5QGK1jgdeLt76jw3hC3XE
SXMtK+2ADPM2HeuXyAZVQPPOysKruhgC49OujcKHNJGF/LUvhg4qSuC8pItn9OVG9uU0RowudlDY
0CRZDMfXx9CzOnpPtOT39Y8mdro+lnluTHCPLkqapUxnO7D1kCU7dFJUdQMB5urGGTT6U1tGG5SR
if1As+E4ABR1q7R99n0eFLKNNYKiTAgfj7w20+nX679tdR9MCzyeFP+N9PpyH9J41FCPye0grNnP
ufuuRyAIiIrvRSjV6uV/SrhlUYABzS1Y8jgZtuC7aVjX/7kmIBDngj1T0fywdPZdp3iL5sZl7fas
fe+mYqtrb9dXuXZlQMYUFW50lUBVKKzSTMrZBqmTHQC7vstHyVWxtofnf11I5q3QUjQ7x18H5wR4
UzIvX3b5y/UV8JMgbh7qnaqGkwj0qi28vjuytDMBi25A2F0EAPekH//N6xtbg8OO5ymi5ScMhpV3
eakyJwiLE8NaoNd+fRFrGwW2JJCPcSZTXKqXzpbMU+Rode0ETcy5jOZoD4ENKcHM2lbhpiHwZwtI
PIf/+7MX3GyHLGvnyUahahcD2PUkVRlbjVvnJgRXniFkQKYBJlQl2jkEU0g02YQEnBXpRq8jr5nU
Q9KMHjhE/77cA5om/gyG8BgOkZAvjHmIwgWPWyzcNCn1tdZxIear94MkNq9dnmeGxDItzQclG3od
MQuY53IAZ8SNoqEgpzSuWmguNSRFxtWvBv5rlIYRHqBYcvnVeqOZiVZRO6gqy8X07jYiIYaDZazP
EjNiH1vrFmNMF5iJG4fcF6027iHQ9RM63ZJcay3kgPURQ/h4VoFSSwg5CrQLaxSfnaBzIrfoUm9s
ZNw+a8eJqJziChUYSMkIcWdegJhslggxQak8fWyhYhQUeup2Ut2fFUtwNxxZkLvj44jjq3M1xejV
KXbgqF9G5NtLcwI1DfQ1Jan9Ss5xYUdwgrCblr5IsaIc9DDkETA+t3cK39GD2ekl9YIVT/hjC2PG
QgZAxz4cS+5wame4OqBWJPWIuf/riMdJP/BaQZ0AnUBhQcscD1RNcTUgUJg+M8oK1JZL42nN3LqN
7shmxle8DrxqoIUFIy9SG7GETjuNhERH4aXufmKGyyu1p+sLWt21MwPCgtIIRFqhCQOJ9i3L71oD
ANPocN3GqrdRdL1RrkLeLo4VZ0UXtdVcOoHVHTTrN4YykipoMb5w3Qz/qcKVir36Y0YI4uZgaErT
Yym5nYQbqwEfIfg2BrdkWuK17fzWs9461DajT3FeScKd2LXlOaGJVzMUXDARAqyV4H7QP45D4LhI
YGFcQh/mfTmA0fsFL04XRHz7OH7Si7feehzMXnLIxAn7T6aF0KTXSr0kDkwbsKkZ3bFplp0WZ76D
KPWzBFtyFE6byDD3Jc3v2zCXpAHra9cxSKHpIIzBtORlrB8zCEPVQ4YBXRAS9VN0hG7UEUUQ0NTc
AFt60u34lFYVuNoIe2TZ6/XvvnZGcMlwrmYgikCGeWm9zs1sYLhtAn1oQe6a65mXqKos3V25P9EK
pBiFgQujUsFD3VkWsiwsZ0XdkACZoTs138D1tB3NxxS8PGOyHfvf1xe19sZAYwEcdMgROWxEOJgW
AFLKFKoEvCH+ND1lxGcMBI77Sg33EJr1O7vxF/KsDNNLVbsNjcGsJWusrIVvPOegeAm5G763l2uu
2h7e2hU0uI26bajuh8Yjip/LxnHWzIDOCg15lBQwHyPkwhmGx5xoRoleGe3NSIc9ZmU2fbSpbPsQ
6ZIosRaMgL/Box4Wbcz1Xq7J6WtIvY6mHeRTBRKYEv3IvDWsQ6FX9laHRpfkdK4FWNQQHLSmMOGH
tuGlvXlWIiVLDDxMKcA9qlUZLmr6YE1LZbJcqyvj7KWoX2MsTdRVIOB6tOiAlc1Dh5EmBxQBI9Pc
OrqJE1tyD4qwoo+YY50ZE4681UG0t0VGG0CuEPQK45zb+8piYK1TIMPkg51xcIfabH0jSthGm4qN
paeAk3T6MwuZChYDNm9HI9a9MXS0B8yH1pspr40jXkXlXplTAOUTGcfGWqTgW4POJkg9bFEiJEbD
Vm3AVh7UbH4B8cwBuyW5B9ZNILGCoicSBbERlMV1ORO8lYMkt98rrf4+q7MM07V2XvgUBGf85bI5
wnnRo6ydus7C3lujl4fajvT9aSKhF2kNSHniv8MSfHxq1LT5IwUNNDz3BA/OsyIBsZcdLMWo3VoG
57ib6bgzoaz4I5+mIbge+tb8GM9WTJ/ChzG8IiyP9nNrDxTJaQyaIWvGhF7L3BbkiLTcXre09rFw
XkD0j4UhpROcuFAwuDoyngYPTrKdKY6lbdcyppDV9SCpN8Aqi6eDeHNULVASdsVTrHLcZToD/yFo
+iq8wnIZkmZ1QWem+CV2dkkRK0m0yUYbEgPFg59AxNElhS1DX6yFNCSjIAS3dBstDyHV0fm4RQQ5
rYCGle4qdte6sbMMINYKZU8imSnhC41jPqCrypN6Zu/GwiZunwCVlk+LJA9eKwFAKwxj/uhhYRBb
hJSEwAtmtpni8VU+pMNvxel8O9/l0zZxMvANZhuaPEQymoxV10D9Hv125K2G+HqdNfDQ0RRGrYod
i958aAh7MGPQfdrt47/wdWQTHNHOJ4UF14jrcJyHHLUa1czvjBgtQfUv0dUfgQKvY040wIVdxY5t
l0d2Q4vJCYa6O4y02aZh9KWK1RtIR/y4vpq1EHhmSsy285Fk9UJgKjPbo2W/J8ZXva+3fP5aqqGz
9pG4GAj+4bRnIpc28oQBRRriBCPbRKA5LsBtvMllA/kyK4KnL5oKTDoSz0DT3Wp5rCYf9euKba/v
25oVDHZCQRZvZdQ4+b8/CxBYo1ZpBSKe3hc3SXLUI8Odp9pTMJv115bQlELEwyOZv/oESxFZiKLx
91AFNQYPj65XyMdsSFcULqG17PG/4g/IIFEfRBUPHihWm0IaGbPRxDSY2mRXLhQZCL6mNyvMm7L+
vTDCXJIBrYRaC0B0eLuBEjjEBi93ssQ0X91PjAaWnb/XSQF2pkmRKYOsPGkxnop8ECsCqx8RnKIt
GqsYx44GTe/pOTh24RmgrFxqt/rOqs31L7YSay38h7MWgqUIucvligoNWQVJehpo6VK5aqpHbmsn
z5Vp7a4bWvtYKKSZeFfwdrl4f4Q0rpfYaGiQau9teaSNsrVhLGe65xhfr9taXRToPrkxcEyJsslI
yStANWYaRP0jhtxK7TaTEaCvnCn+TvvHBF/u2ZnK0jiBJsSAfaOmh0bJNgILshqVfjLGkkO1tnN4
DPH3C+qqSLEvTelTUtRjjdUMzo8hNY7spQFCeeH4JllDbc31MKeC/rKGNtInhHveMJsO6GYFQwKF
SS+uN3fpkXQgXkZH6fo3WqsfgNX/jy3hTTZnpInmRsUO5l5xXH5ggpM+JodkcDcKmLlkFENrH+yP
OfDjX+7iGM2MKaDODxywm7Qnvb6Zvtrqr+uLWt8/zp6LIRT0q/VLI4AzKC2ZTRqM4/c2+aKZLwX1
x7Z3aXSvm5k/yYQLVn0D/GL/MygEpMEaLRLpC8VEWOQSG6xi2mu2PDD1ZqhbSfBbO1U2FLt4+MNF
8gHlP3N5NqjajDYZRSc+aMfngT2Mdedd38C1r4TUnB9aMHOig3C5gYs9zW0B6s0A3GmeVgYWm/zQ
/C3Vb19biwMoC7JZ8GR+ai+VQE51WgtHD+Mu8zFMWj3SRi1uS73c/YsVAXSApwbaZeiXXa4I2o1N
uZgh/M74AiCXy5JH1Fbif9F54QECPQS8v9FgFC6NyuzYSNUmDJrQzyyvp27hPF9fibbm3Vz+EhVd
tF8/3xVFZwI7qYaAKlvpFrvbHojWtV5jlqkH5ufyRsvTr7pOmg1qaYs3gjr2WDKn3PWFptynszb4
5hIvuyI21I0xZJjNMtT5Vo9BH9MBk725/oN5divUhj8GOVDMgmo5phgvt74GU+PUOTQMukW9DZvo
oVRuyvApH4adhdbUTL9dt7d2GPngyP/sCREtTOOIDeBPDjBiT8ExjTZ1G71FMlGUtVfL+brE3FRV
sF+aFYZBbOm/aKhBYSgt/AaVE4y2gB1fw9Ml3KZt5jamrC6wdnAwgMabe6i+fjo4ZMmzOQN2K0jG
N9APukr3g1SyWsdaFAC5M8zgTYGqipCUOGB3NpIuDYNidkCLrYzZTsuMb11tglBUsWXkYivfDbAn
jmaBoAnkP/jPOQts2qjTsIsRdCzrUU9+1/3AT6kN4bJSpkm8coTwGuMzGnBH4MuFW4hWC6aCq1wJ
Mogemgz0k8XsacPNPHAwsmdmobcw2a2+8s1Q8wT7IeXvQFztl+sLS5LPeeXwczBjOsyNlciVOeWa
DaDluTYZytZY3qWNulGmVJlNJUhHfTcAXBKW+pZmm+sn7LMVPiqIojFXLYc8lLB9kVYD4F7BMXSc
ryg2XQMio7r51wCGSyufYmmoUUzyhIFdjl5oMj+W6ZN9dnBuAW1fC1B1iM0IHheqfCxxLMMgB7Wh
8RqOsa90t8Xw8G+2648Z7vhnjt2PahEaCcM5KpXmlFBzOWphuWcllVELfz5ClwsSQm0ytWbSQ4Av
cMDW0/qxb+3obvpLTCZqDeg0oQ2Leo3hYFhb2LYiaZGADDrlEK0iJJ6qbh1MVKWgbswMSbazkp9y
vDVsaXzUCcWhy81rjKkrtKqCF3Tbor9X58GzzJt5LDwl39rZQ64/R6OyzSmTTIes3LPcss0Z5C0+
4Sl8NrxcqraysJms/aGlL43hlg7UF4ptZe9043GJt22NCbuE3IcPZbNVlQ3UM+h0r8bZqxmS56aQ
odU+hy38ImyGamA+EkA8IYJAEcgyEtT4Aer6XoKIPbG9gR1x+Uwveh97kX/db/mfu7y4MRiDAgLQ
Y8CL4KRfbj2Ki02HDDsE5RGCYjMosZ+yypTkmivBhKfp/0faly1JiivbfhFmzMMrECM5UlWZ2fWC
ZU0gRkkgpq+/i9znWGcouIHVPg89mHVbeUi4XC735Wstah54zEO68tLKoKgpyPpbbPOEcFXskBL6
bGuqcGXnMIaCuwW5nYW8TNq5xiHFoCgI+DMb914blP0LBpmXRJBO4TT9rJxft/duJTuAugPq2wDr
gq0fsN3LZUFFyezqjivPTtOOfMcUDTwFCkZlwJ8yd+MPu+e57mPeo/qqoDElAgb4bodp8c77eyDD
4sCegysc8uZAYF/+FKvtmeLWlvKsVRaa84y9j2a/NXAoU4gtUQEMJLgQ8DRG3/TqZTf1ozc1Bhbs
lr6uVyfTgWISMiFjcgOv25c1qODuXaN4xMjCXiiY1/p78CB+woLkBawLrPvy08iqHTtFY1d5HvRz
zl+huOa2AfQ7bn/aNYf9bEXaTsqnwko8R3lW6FvrPhlQV6Xzho3rnBkrWSpBSFDQsZIPhVA6rvG0
SGOUTkh5ODjDt7wJpy/N3488ojizULYs5A8owktuOoOuYJi1Ko3z9ADwcFjQe2/OA1H88/eb9tmO
dGc4rS3azi7TOMsBfJvYmS2ze3Tjtli5/y5WI4VsMrM2tWxsW57PaI6cm/6YWLZfZ6Ci2fpEqw7v
6B4OtwnQs61KfsBGRoXmtmk8N/+Uxg7Em7nmHg1Fe7LMU0bLMOdPVsn88bnV2UmMbAt/90FPJQVo
DNr8+wukj2dD8JGmbZfGL8T2gUQwfHsIq2cREcfPioASlI4CngR3QcU2bse1ncatvNQHQKx+xRrA
9HIRqOvTeNHbm3Z5+z8Sh+O0cRLWThv47/HUQVl0GS66DF4zuB9AyGCkcckfKd254pANG765kgaC
tPtfE9I9NyiW3iSzmcZLEVExuG8bD06ZHTbHftduITDIAHXsLHAlOZfxQDjtZIRncfc0kXNLfo88
6igLSPou+GOiki1w0JKIyw7yyaD8zqlnyEFztcvi2rb9fv7NlBwaglhgspAh3DVa5uugYi/z1r99
3Nfi1zKfa6MUjwL6R1b3KeVd+q5QlofhgtN94VpIk14HtJEnEz29e1ds0ZOtfcLP9iQvaboK96bT
ZrEnwLgyPc9F4i9MtVuDHB/TlvKOIiVCFQm3Ov5FepQwUE2MbT1ksV4cremVtlFm/xzcxufOHSBn
SIWb9F6HKGUda/P3sf7SKntW9QfC/otz8fmHSCt2SKZigEXPYt5HZfq91V+yccN91o7eIvVuo9aE
C1VWFy29fJwz3chiCj/pEj1QQUTZ9VvdqjVfQU/MBV0G5kcwLnx5wkehG7lnpwQaXKHWfB8pe9Gq
Yx53TvdeuF9vO+aao3w2Jp11NzN5MXRuhvQdLJOjGRXaU8Z9ve12/zdD8u1QaUAetU4WE1KEdPqt
lXVgthoKJ/qGJXn/MIGG+3uZMkDBB9pT8tXa4TQbST48s3rn5eq+1ULKwN5khNm885KNK/bqQSab
k+5YoYEwlEzFAGUJE/ldoNehlv2YnZ+pHeu2FrrTr4nsLbKBhJEvHGCGDBWcMRjOQdUSYgGXXqJT
i1hWYqjPM2f7UoFgpekOMR+VKgBR0akj6p/bH3DNIF5bqBEt3VqMVl0arDTOe7uoNCBnIblW28dS
fXE63HYWCXqyJfu3Zg2PLRTZ0K/CSIf0EfWhcdhgUO15LEgdWK3zI6nVfcLdN9FPzyQ1tx4F8l20
yGkug6w63gOA2siAAbeiTUsxAvE8q0Xg9NZdbcwvqtKcUdcO0lI8GSzZdczdqIUsn+lz/JTMyuCB
iYATeypgFonFHw9Jiqe2L7c/3JYJKUTn4LzAMzND/bfQz1XZ7dHw3DhycmRc4A8AoqPAjmMELgDp
a3GaZlQ4JI29tNrPjnfAdXEk/PX2Qq4/0aWVxWc+XaKm7ZE+KZGbq2MJ5c0mqA0vqLQvZVlABhid
Ou8ejcgvt41uLW2JNp+MgrYx0fsORg2BmdYUSNBm5zFt4zQvG3TpBlgaMKAgQQRmEq2MSytTYc50
tGDFrFvf4Cxw2iHANGmZb8GytixJ3pB4U60UU53GEDlFdWFUd9BnKbba6qu7Bokhe+FGQvFaWs9g
1WJsKaxYkFGqPfC6sHDzPr6qKcDtUKhc0D04tqj8S1aYQlXXHJELD6MDWH2q+K2D4ePyqd3XRfYx
81xgei4EZ8Tzba+4PlOwDCdG2opqGOj5Lr9XXdYQMREevlemV0huctC+5qazv21lZRdRpUDWiFwD
7BNy9dquzbRNcJvFnl6fwKHgd1p6KuzH21ZWPOLCyvLfP3l4qmR6AQ6yLNZcd5fV36h9zjq6V9jG
KP/VA3H5XHi/44GI0hPKTstyPxkaDZobZoXExkjeCwGpl8wNrfqZjn8Yf6ja70LV/Mk6DSPGMqCW
Wf0tMcqHfRSEgWLBpmLM7dI+wPQAwqY1wS2phRmkT+vx2/QFCP2t7Hvtuy0TAMvNDE4rSzpjelq5
rZfhJZEn86HuIW3QK0fHfPr774ZBxEUtFdgfvD0vlzMCO+iW2UhizSJgdnECPXlsVeCftzQM1hwE
XQE8XsAmgLlmKQR2ds0d4U4kttwDRAhPiBmZCsnwMdkofa6dKvCJoooOujP0wOUVpSwtauglxImR
fYc8b+FralqEt7ftKmFDiV4FeA6uiN2DF0pfByQFUAuvaRFX4ls1PQsHXPtadyrNvVs0e8A/gpnl
Pp4wW0NBV3MUi2U8P9E9hADmcqIvv5guJtVNDSOPFWfyLUgpzu5BtTGU/jgq85E55ODQQJDIdNq9
2rGQl28839Ivud5kAAgXnQiAdgDkktmiOEkSqpCkiJvnOt4irrkqwWCJGHxHdQK9+A+3vFxibQ5U
yZ20jNMKswwnD+LYSTwKcUf64uipuwL4O/LgFPTgZgeo3zx62bGh+jMizoYzXR9CTHyiG4xXNz6y
+aFn+CnacJOAXKefqngqfxr0F3CSbNiIaGsm4EmA+QFlaqF/erlYokOhwAMGPeZvTDxq93+NTsNu
gv/nXwNSxMyy0mrAT1zFiWX5Couor01IuO9zFOpvn4rVpYBZFxNxuEihOnu5lClPukoMrIoHMZ6G
5Gg39UNpKqfbVq4jibtsFdJ54E4AbpauTT53vBWmVsXZZJ9N9Df08gdURZ6q6ddtQyupASzhjC2V
CTyi5YKLQ6iaTomOT1O2AQEzqXjrahCtFOdGtIEGASTbRBKZbKHi1g7AhWHp9T6ntjspOQzbNM4G
5vfNN2Ke6WgeyooGRa+EFP8oAijcG7h4xPQHqauNcqEX394C+Rm8+A6o09D8BjXBwmZ8+UVBSgUQ
92xXMeuFn+apnw5fm+FkI/SYzkJCveFBq/Y+8n+AkwHplRYOZm3XQVEE502bvpm0A495SWuOUuto
nwZDy4NZq8t93pj98fZKl7B5mTwv45wI6GgvIcWQ4eRl0ysjmHRAG2iKs13iJeCErhoS13wdlXHD
2FoQBxeYh4twKXmB3OlyX1lpcQiqzzVOSoVkBbCTRzOnJBQ0CXNloEHVkW5vVWYXYhJOOTSuU95B
OYeftKbKjmk3FaE71uXGsM/a9qM5i3OFiAEqJilUDBh8rCdGEdK9+s5MrG+VXZ6MMjlNNHlg9SPP
AV+8ve+rvg7eWkCLlgYXOtKXW2FBV3wUxK5jR3sY37Lh0BsI7yM7oPHL0kPPMr/pn2znrGutv4Bk
ipfyTLcYCVcuNLTxMHy0MPgBUyU5esOAy0mTuoG6PQbaZoO5Ow3iVhvXyVrogq479DfQBMadImUN
nWZWOt5OTewe0A56KZ1Q3fiCayH4swXpABnWxPVZhYUMKQjRf2Xzs7lh4sM5paOCwhHmfjDoAbS4
tXjRp0uxHTp9QHmnjmfV89GdMZW3ZKcPP82DC82SmoZmctQz1R/qHbfPZfkOjrQhSkBvW/2Zmrf6
AfQM87gbusOAF5el74WKLsttt1rZB2yxhgOGEheAVtI+dIoAaa+G6Vw7nw5Tt8gAgHM041t11qtZ
ZURIdKMxz4qmkbsIX15uxlxZQqvNvsbT3qx8h7rgXVcDIMJ3wjqrPyh5oeiOUysoklDZBC+sONSF
9eW/f/oUXj3PQ52hLq6Cr8p9mIcHRTsX5P2/2MzlteOhJoqetFS1g8JgMQHgiLCQKHjoFH4HLYI8
23rxyPKU7sdeLu9wvBCWwWTpeKg15NyVDKEgnY8thXpb+tij9t96/gy41ZDfc3rI5wEv2Cbw3Lgm
e2AQQYMWQEzSJ+45/0bIYzruuzHQqPCh0XCo3Tst4Wdl2GjVrcQLvIxQHQbdDTJEmVuUdAO4p3Sn
jssGNFCWi5lIQYstUNDa5wUWDIRE3qLXI4MMqDfOY2+bdcyG93RUDwSMzc3sZ+6f2x/4uiiGnvhC
84kpJ3ChyXPRqlYWbtGVTcycLx4Ar6T94yZFMAGI5v0YyuchsTfO58p1e2FRivr52JV5htZH7IJP
jtUhg24yLf7orAp7hWwYWz2koHUCuhvAawAhJQfWMkgUzObQxNMU5A3UmOlL4zx5bRty3gUpsV8K
ceK9iZqF+czIRm1k7bGIjGIhRcL9AvC8HCNKIO5QhkEu11C/HkZfJdl94vZ75ihPA52+103qm6L/
Wo0thN3beePaWXNWnCpUwUFnhhRHCtjZRJI+A0wyrtVE2bcdq1+nVlE3SgkrVhZGWoC08V7CZSqd
Xs/OyrxkBY1H1jq7wZ3HU5VzbSN1WnFVVEWQPOFlvwyxSXvZKjbznN6ksTDfyvQB2sqHRNWOGtH2
HnUCZwASov9L0CTiEmByQDUCYIorT2aa46yxOZSTWFwVnRvYWmMEfW9u0Y6uHAkYgHeAKQfFOk1a
WTlndaooLYtBkPJVLXck7Y9OOgTE/r2JNFj+LOkKv7Al3RvUzF3WoDoQWxPaj7MZZe10trxhw/Ov
PxacHqLDC4IIhQIZ1GjVlUpaVvNYNfdCjMbR1Jm552N+znP6oBP+vetUfe+42dbo5nUmC8sgvV1S
LeD6ZQhOiYMwQZ6Mx1N1bnI8kbwHVIKUvAgNL1aTrYmf6/1czAGBsAzcova+nI1P9zDvdSDPHJvH
lR22faQ0DwDNbESxlc3ELwZ4DQUJdLPksWsO25pX1l2sDSwCAO7Rbb8XJAKB5B4tvu8N2Rmb6c31
mfYWj0e9Dqh8JHtS5Bj4oEMKIe+wZdTaT0OuB4oAQPP29bOye5jCN5bhQ1RZUKq43L3e5nWplbaI
ufNTsZ5rq/Gr/O22jbXdw+gNBEAW/mXc2Zc2vKFgxKGWiHNDC1WiIFEtsnPflsEZCil/CpoCbLQl
ObRSrQYu3TMXNhcUEPDXpVXoDdltUXRdbFXGY9N5QCsaJ69PfTR/WGbdzYT4RZG/iSIL7YSEff6Q
l+1GYF6pYyy/YhFBXVq9eN1c/ooKItF5IpouhjJCaI87XJS+KHft9I9pPGiK6jdNHzDMBNze8o+I
dRllLu0u3+TTqVAKlw3DyLpY/Bnc0DX9QokpSHvm0HrIXqB0k+1GdKcM36sDZ+uZsnLrXliXFYqq
dLZw6cK6StR33v8ahkOamv6otTtE8ak9gkwLHDihiUv39sKvI/nSR9LAhgiQ4SKoe7nuEeVNJ+85
LNe/LOukD6eCoqMp/Lltd7dNfVQg5T3+bEu/tAUy0KLACwAetnAyHWjy2Jkv9QAaA4hggBl6YopP
f/xjDI91m6KicVd5P9GE5MNu3HCzrVVLT2hzQl+/Tfsu1rP+ZHlgg4CMvPVe6e7dZJINYytvhWWP
UQpHWMJ+yo9QiDA4IDmsupjapf7LNQb1jHqRN0HjV+V/xCwGHpAp6eZdAXIH4btJrmqQw+N1szf7
QezmJK/oE+vQokory/zR1jktfTKWzpemqnUKYoZisHazrZNnM+d6G4KivlAOmlrS6pA1llBPY2vn
RuQqdfZIjKHeYoyXtXzxIMIiodkCyQnkIHgIXH7cVnjFqFsTPq6v7prDeMwfjaNzTM7qDhqOkIHw
B3Gwoy/NDzuFknDobNSmV+PX5x8geTLhxsiteu7i7o3me9NPn/VdVUTj+HNWjzkTvnPiLCy0jYT1
+t2DdRs6YCmYTcCwgOzUdMgLkWHdgogyoHaS+EKvq+PoJP2rUyVpvHGKlo28OkWfDMq+W9QN90Az
FOcjg9IPO+rA4Tj6qXCasEPVsRpfKnMOICd+2/DK/YoWB4YO8HdUWGXyJpxTSG9peheTSjeCIi0G
3+rndH/bysr9igIFAhFqe0iZ5ftVsTreqU4pYlZFHfkn0X/rxkamt1LGwwPjkw3pjnGS1FFTaBnF
tvWm9jErzz3fDbuG3Q2gLGgjAGHab7YvIr295+w9BQD79iJX4/3nXyDdNrU+zKkYCoEs/Zyl4p63
Rljw31mBmehdF7lGF/FBfO2KLa6GtY+I+g/cdZmZB0/S5SmlWat7CmciVmZX/dLkSF8wGZB8u72+
VSsoKaASjyYR6qWXVsBRkzKqcxFbVqOeSp2zk4VJ4g144spTGVU9JLAggAAiE+2VSzMJ7/OEFoaI
Mbu3N9/dgx00ASTaX4yge6jNDf/Xl4MlH7zP5qS9y4y+E5ToIh4IRm4tMhZgjR3Fd3Ows3Cmubij
XJkfMUqIkX1DqyPDTlAH0lwRgLCH7OY57ULUNNQHjG/n6GBX7qkc636vZvOwbxXM4Zp6wl5Y4ZUP
jTqDXj0lWyNE1wkWgP4LXh3dAyADrrj4Jzx9zJa4fVwpNPtlsDIL6oFrT82QandzSxPMYRslmA2g
1QACHjp3Zw1ssj9ve8jVMcevwDPrY1QaTHvya0sYTt9OeTkAPm6cCHhJeJaeum6LLenKERczcEPU
6CCqh39ceoiSTQBq6WLASbfKt9Tt7BG8LgNmHW4v5+oS+LCD8jL4npfilBSTDaUu0mHiQ8zQhQ5L
o/pT92AENMsJKlWkCW9bW908kNr9r7Vl1Z9yVT13rTpFwhTbXp0Enl0qu7kEyztHoeRvw/HHwtBm
WqaMMTIrbWBdMD4mrB1itBx8pifnsupDh8wbl/f6d/rXjHSJMoB+cgO8WXHmWl8x2p6c9d7LNuL+
6raBAABEwvqSrUhRiahioCTrsW05P9SQsLQZPw+utrv9dVZ94V8zMkhLeGbh9hgrjTv9d9efBwgJ
9/kXpo8bdjaWIwsbOsVMLcXCp3Exqeygm5G3wrc7fSPsLVHtIuqhjoQzhHIk0D0YPpSCLPUKnRTJ
OMRqzrJ/GicBo2nGk94fVLvfmcCIhwnRpxDSYltVhJUVgi4L3T1QUQC+JL/oSwoVA6cqx1gobeCW
eAjafKdhavr2B1tbIQhUESmgbgFmteVnfDpOmUawa1ozopi1o2ast1CoLkct4BmWJlzAxKutyZ0V
H1mo8zHJCbgGkmZpU3XagkNQn0egRozKZ1xA7lPNf5OswWzG2E3H2yvcMifdXC43jD63hzEehmHv
OXPrd+AP8GlSjaGVuBv38sphxoA7HAbVEczsXsGnOp3XRqaOcV1WR1PtD2hu/S18FE752YR0lE2h
D+CL08fYLl/Ndghb5b4w35NkSx5n1QP/XcrHZfrJNWougMrWjTEuyleIkuy0gkGHZNoITNKGodSi
Y04GGRlKSoDxyw3ADK/CwjGZHtXUKfaqlYAVI+vm8LYTrFtBwwQs0Eu/fHGST2tRizYRTsH1CE3R
8aAT+49dk2rjIpTrKP9ZCypjiwWw08iePRb5LDp8n6iB3hT1eZfPT7XKpyezpe0ua7Rin1TWLqUu
h/+1xZ3SlIOfj/m8y0awN2dgej9TdbZ9SDaPwe0tkDP///l1i0rKItIBfOflHrhkxPSAPuhRls2Y
2NF9PfMOhe2dBq0OqzJKLPBEExG1/Fl1DzVz/HR+4dXB1VF3cjbOyXLIP0XWjx8DrNbCfQMJcxT7
Ln+Moqh5paDzDn2IQLTvXpX7vDkk0+TbxYaptW9vAzOAihomga+qahnqS22jK1rUKpY4FvC1oCxG
uuHHH9pe8oowJw+cIXwMrQ8pkpY1p1UvUrhYVerHZtbN45Bk/dEasb3ErdV4Nrs8bNz0tUnwna1s
UA+DIU5mUnwFjZ04CRdJJ58g3qR1jO0hcAcBiKE3AhN/sp/zBAP3NVdCtyt11HjBdtsmWrlz3UYJ
PWO2j70FyYO6ZlrYDcqLZRTVKeu1BNuqvrViNPcA4ma7224lXSAfHxIYLw2TEYClXpG0Mqcp+mE2
9YiBe+YoXDWJTEqLn2bW/jNUvXuEhqgbjiU3/vwXhvESh5gjMA5XMn1Z4RlNl3p6NCv2nif0oc7q
PW35o6NORyOdzk25xVm/5kmgjwOdKoC+EDGQMl2FCD5mZmlEGcq40PI6j+201V2Sn8cfG4qZMwym
AMaFHoKcDoI4DoV+A7LG9WFq9+yQvbT/eLNPEn/4Zf8otoQB5drRlUFpVejsaEJPYDA3Rj+tdtoP
pfDLd/tLQXzjPX1KjVAk/hYh5LpZ1FI0KMZjuXJ2bdLC0Tj0h6MheeqzsHws7u273tyrwtceQN3x
Ip54t3ENyHiu/6wV+A9EHQdUvzLFb1ub46hiCi9qhQjS+T4nYTPsLPXVzVHizv3G843mJVcVv8z/
bKLmVkMwuDShcw64OBBlUp1wbBJIcg+JHimKCwqq3MScPqhR58B00+pUNSAG71V73s2u1v7kqcL2
LHWac5OaAM977EutaKlvax1AFqTmdy0fv9w+VNKd/5/9wTwUSE5QzkMcuwzLxFPQklFQK9WoO8dN
1YqdbnTWoTGGrTrQWuBYRq/+YwoFr0tTQKrUgNOmRjQbO5tkgGiePB31w7I5ISm407cejnLFRFob
6B8vDQ7FZHO9wNqESc8T6++nSt0PCnsAWdI+501A9Ugzyr1iTwHAnAGv329v7uqK0aRa3uOQK5TV
vVEc79F+JUZktgCcd6x9o6oa6s78ndoFnjBzeqhJsZHgr/kc2nXYaHR40YiXQQ22moxKmrtqRIxz
MbqHxEoDc9IfvPlX95pC38MIjfE+dWgE9Ew444cwZzhM6H1tH78V98J5xyWMHARS1jKrTJJ6SZ3N
pRY5VbUn1tekVSIGIheyK/uHCfAynapnlT6m9pEDVFsnT6n7XU3SjatjJflA1okeLb4ByNKuHj1O
2paGOWhR0jzgSyP8JLtpToBj+l14ZCvmSA+Qxe9gzcVcFNrbHgg7L/0OAnFsoImuRW7KfUsb91U9
HVxavA625aPnZCQ0JFDhK3Xhj1bkOGlYV+nzyNsnUnc7ZdoqDK1dMUsNAOIKSIbRrpBeYP1kZ1Wj
OFrEVfYy698yEwPjZfXF68GWP4HudUTBw0vHU2e86vUW+nxt95fqF8Ig6kXwhMv9EIVtC29EPtYr
yr6azlpb7Oqh9DGvrm3hopc0UkrKUCv6X1soyF7aMniTueCh0SKtPU8vXe0Ppu+92nd2dyabTeSV
9GChKMKUGP624PgvjeX49G5JCz0yDcih9FPggVw2+/Wc868NunyDnd7b3RRMAKJxDCgkzxMUUm6H
mLWfAJLCZbxQBTRFhsd6tsgLU3g4YKj3hUpto0TmlFt9Crka/OHS6HahrIjiGNIUKXbr5kgw3ELw
aOuTg5YCg219NXgb2LzZOUZ2bsDt0Cdh3xUnldV+MkZMzHtK6Z9s0g4eIlA5EDA//GogCDbO1Umj
GRDE6glivhvH7zroLkmUA1ZKwCLwDJCifmlSqEYWrR51XAx4de1Y+o10u9Y4qUlIUuf37Q+wYg65
KIicUNfFFJU8z2/YuaLxEY8smvZeMEzgM+LWkVtNQHrIlHZ8wgU+bDUgV5IpRFOQGqPMa+Gry5mp
5mU1Qp2mgw3B29X2jyoBNN0LPSu/F4DJOy/5/LNkv8x0py1Fl6LbQkD+f37Bov+I2Rgo3Ur7DEIU
TxmUSY9GMuQYeGhOOU3uhAoRZPdHpf3JlPxLOlgnR2l/o2aGe74O+rE/3N7+6/O+7IOLBwlAdKBm
kWLLmJV1ujDWRPa3ynJ2mQkF6GovAIcRnnVkxTOgDLctrgTTS5NSiKl5k1Z9hQeQpQgRksJge2ee
jVjv8mHnTlAdM3Oz/tWaGILkpVEGXUVcXxF0Syt9MXQZ6y5/iHTPNLlrEwR1PfKUXNmPZcaeJm8u
9ybv1efbi14JALAFVgwgFXH88cUvQ52t5G3fAM0d8czc5yYQ1bZJXiAjWPdWoLSPBPTkht+M444m
DUjYH0rFn186O7CTx2rcu+NPoCwmDSBPlG0LH/ItW5/l+ta9/IXSbqRpVqCbqutR2iS/zIz4UBIC
U+NuGv0kGc+0/IK5tj1RXxP3VFV3SP9S7YHgnSW2auJy1wnR8vKnSNftzEHBOGMzIwHc4xcI1Gpq
0BunoT+WLKhoyPONCqHM3vcfiwDUY+gNKQ4Y8y4/D/iXPJDOunqkGu3gD8OjPfjzcMep6+eWdtLd
XyynRw1IBfRA627Pta8TSFq6DBqQbD+lkSgCN934VR+qnLKD4ueg+LtUYUClcfmrmE5Zo1A8nyHv
VH7VJ9Lu6rQfQ3Wa73liKI+zlZOFhNeJ877FtL9Xq7u00561xAGrmmn/44huCL3EdgPWZGVIPLc/
Zl77jv8p8vBsfoIExZvWOcW5c8r6uSn06kGg2R2OwLQF5lxNp1602n8RdBaxqiWVBC5bLpQuV77d
98pHCWTofdQHp+dG86BZZTZK0Lj2k+GlIKVsVM3zwTbh/v0Vh7xymbxfpEqvWsGmW3W6Aa6oyO7N
kHH0X23fpQRKuL4y2T6kMba6BjKaaXEwwHkAk8a3RD/9Iz58qqfajuIkIFs2osoW0PntVf5l7N0m
FKTMfoKKbrozzH7KfdIW9RF9cPBxzcZdWmgciA0yAc6deu8D7TSAuln522ugNFmXLLtTWLLFV7ES
CXD1o2qzaORhaky6mYoxLXOm9UYErsUDM/Xez5jQQwF9hkAnyVZn/joFQ2sZ3g09aFAGIMu+9PJ6
7LVcdL0ZKd2bbhK/2SI/WrnjEDBAzwgUN2bvPCmcgH6Fm2k5mFEC+oi8YSFDm8awnyE+uHCXHMvC
b19vx/vlj5ROLqh7wbruYNoDk77Smpqq6R3a5WY0o4V/rAw1vy8FB7th5mqBKvJ8R4VN97eNrsVN
XOVodSCVAsRIpoWxEcQ6syRWxOfmDeSGJ2ZkXxPiHWchHlkfpSlEvWdyNpNuI1StZHF4pwJGizci
Ch5ymWj0ao9ZvWtGHte9UwfC8B3k38GoDanePSmAbfcx/fCb1ynfiCVLDJR2erlWFz0U5KV4Kl96
T+LYwgW/ohWVvecXTQVffeHTxvW94qLLCA8Yp5AQYzpdypKAZEIhCn2MqODgREvBS+N7Ctsa7Vrb
RCAe0XJZNDdAs3O5lLFSAOieLCtSuz4aTCNwsvcxOWVptqNTglLtppTSsjny5uFNiboa3pZAEEvr
6qGeLTrqWtGYhmm8NFkQd1QfmvPdhEZmwL//qbbKpytHAxkQxjBdA0NGCDSXq8St0AraVHbkkW91
tVeLAwGfxZRWQV2MGz2GNVsoXYJEG5MbniHLXusjSwWaSHbkCP1AbLTkmIYBK+Vg1JXvZW9/f/4+
8jtoRKEYDS2Jy6UJrWVKZ2pO1Cn3oG22ul1NDk0DpVa9eO6Fe+eZYdVsaT9euw14VLGjmIBZpqk+
SrifrhbOXJJZU+JEVTLs0lrrg97Ce8GzIWI4DqFtVHng8XFLZvP6THzweeNUwHUwxCUdPFB4zA3e
q26k82LaUy0/8iLfEqRd6RBeWpFq7ZMCtpTGrN1IsOzNSAt/1sBQouRh4jZ7o01CSKo+Da8GQO5e
FrWJ4vfZrz4nO7pF5HrtS/gliOnIHFQN0xDLZ/i0zY7CckUVqRtRpu4qco+SN52Er3sZ2pAbVYnr
G/jSltTsS7yW9TbuiqjO8ieoZ+EZbu+M8pGW81bQWbk0FlsoryIhwqinLa2rHAeTWZy7kbZsqdKT
dwLVQrD30SIUKS8CIEj1c1rZwDcA8HFvs2J4vX1w1lzpg/AA9tFplasjY9FMST+0bqRk4AtUu27w
DWqah9tWVlcKDAUAbXBXAA4lX2qH1FTnWrhRmn8ZKfWzyvJL47EC1eqoVoc8YYh8bpiTn7cNr31N
FH1QTEO9AVJei2d98hzd6UdBU+xwwyp2modxfLZS9d7JRvXesAf19PfmQN3i4jYE1xgulEtzhQL5
xb6Y3Y8bUVEeB/6dZHi8aFtFlLXP9tmQFAG80WgmxiY36sHdgCczRq/820vZsiB9MYgkTmKoYEE1
I917mbINl1gLnYsaGeqPuImuKNJHYOlNpVPdCAwzfvKrfxaPxnwAvZO1VVW7zkGXuXjwHWGUCle7
3Eupq8KqRqG4kdf8k9Q+MmmRhuW0C+rRH6y/m+HFYwNJGMYxkX+aKhrNUvggLsemlbYbVQWG080m
4QEETq2NIHWdeUEsCc17EEugu4sRp0s/6ztbjJy3TlQr35pRDSa3CcppYylbRiRnpgWUKlXSOVGu
Z37bqz7V7v/PRmRHNkTtJqDoi+oyDXT6gBG1EMSzt315ZSVItfACXIjVMW8pZXeehqe7PmVqNJH0
CCrFiLAiYCYPb5tZcWm8ohBqUMBVwZG6HKlPwYbrw2ARzONHNiGhlzaPNL0rTJAlma9zCcrndtxA
Y65ENwM5K9glcCculdxLg1M9VzMithpR52BbX52gMbjvbVVo1nYPOiiYbkTWCDz+8is+LatW01FM
1axGyJ37o0vKsFBqZ5+NW72eNUOAvbjLYwaUGVfXfKqoaqdj/4B2/85tFtSZ99TzYSPyrJpBSxXo
FwTeq7orGp42aKRhxsCYaubcZ/kXYX37e1fAvfNRz4IvyNl9RguVml6rRhXr/Inv677f9fR3X79C
HW6rO71cYpdPCYiuL9K8IKVYlM2WBX/+QHgUueiDqlH60CX3HWtCZtso1p3FxlNz5U74f6Rd2XLb
yJL9IkRgX14Bgiu0kZJl6wVh2RIKQGHf8fVzSn3nmixiWOGefujoCHUwUVtWVubJc9A9g+ogczvI
p3A7AWKHs5xYrXyQzHc9/ARP9O1ZE/0+d1s3iprqZMDvz9O9Xfz8d7+POIslhBC2f0UpZxOljUpC
zaqHPKldNXCaYJ1InXp7exBL2wv5LUjjgasc9Q3ON1dGRuoyUeRDWnxQrfLAMQZlNkFcs7jkZ0Y4
3xwaigQ4j4qR9DGog/sH7OPIID81+Q39AYJQYMnNnI+I89FqE0Vp38ryoe2bjab+zMfOTc10ZYjk
XZccKFw0NJFYHz5IhC83sjYBK9pj6Q7gqi/csPk2zkf0z2rmOhPlLha3GrwMbgUkd0HhcGkqbCM8
XBsHvpqxMs1gkheBGZZmzQAiGlomrFOXh33rxqDMeOLLB3QU/lRb/ShDTEFLXBql69s7btESPDTu
HoCT4AMux0IkY7YICp8HU1tnumtUeI6C30jUgbq0Osw7oxwPDn4Upi7N2Gk/kAyRz8HoHLe7bxVf
Qo5Y6S3oChEUqwWx9NI5QjUc2E+8rUHdy3m1Mk5JoSGFcLBCaOGhUo3/xy9EchcLSJsvQC9uG4SG
wBdwl3aWAEZkWDGr8Fd3eTQe4tSY3CS3162xN53ObePIVdAi1RZRMMp0FYqkz5fmFVy0IKcBOThi
Rs5hhGrkxLWSKoepbV29+1bYj04KU9OmNlcFfbq9WUTWuM0ym6WJ1qEMCNOMuLVe+k0kDxAvde1o
PUuTX7VaIYhWl5wVUjKQUmCZGUDZLjeOnKe0ViBQdCjDjQ5qOXvoN6rzkdTU6/Xx/e/HBzQ7HtTY
D8AQcQdbrpK0R2OHfAAHCuDKzqFDDsaOplVSucBgukZMBe5xcXiQeQRJIVof8M68HJ6ZRJoyFtio
KoDBKhgh+hwKH9kWWWcEmSLUxNKxAGQXHhIXMaJZbv1sM5lRKmyUQwk9CHOvhndGIiDjWigTI5w4
s8Gd9GyOC8dIUaeCbIELvBeOn+619vOgKKtJhxhSvkU9rI9/tSLOi6W5ZLEf4hkDbaX8DY0btVMb
dLmxNN4M8oAi+jWYkgexEoSbAre5NJNgooCmKUJ29jC8XDeF9Fo3RbBlgkA9TI1veVV6bZMJdv+y
GQPJQZAlM+rDSzO4gsCHonQo+hVPWoduvdQdqIhTdOkKwGZApRKoZiQE2byeRTbIQ1YS6jDKYYgq
D/KPkTS5tf04j4I34cK1qWNdoJqKZLyGl+6lndwsG0lnb4GRprM7oly3VYtGJJSwMBrmJliyCBkj
nc/azLoyjUU+yge7y0Y/0vTG12bF7aNxFdmlJPCICwuEtw2SiyDDYqKW3G4vhsLQyIBYSk9OiXU3
N0ehStSyCUaVASeIMgN3aEM8mLqwww0NQhIHstfmXT41PUR/GsH6iAxxYxntJi0rDPZglp/g6y3J
02QIgvRFE6jEMJZU1tDLXZjoh1LUmI1lmnPXnva4v9xcpNm0uM/AbsVYUnFA+H2WSbEUk4EoB00J
IfQ4OfoOVdPX21fF4jbDMx0VA7gB0ExdbuYB/S1GqpTKgepDuypDI/Uk3Qi37Uya37EDaO1te0t+
lUWboKwGidB1/8HcOINRdLlykOeq20Hnbl7pRpV4SPXIyBVJxLfizIB2a4WN3idoq1DUEtxlgwgB
tTRylm+WkRmDZAy/5VsnRswjJQg5isSN1LvGCb/1+cqUuqNgyCx44d6meDrYgHXg0WWD4fxyjlU0
H06g/1QO87pG1/K+1baEupv0GSFjK9iZC5cHuOgZooxl++DTL22he83prQG2gPxyjXIbTggwoO5r
leVa119uj2whjmKIAqAXQbWPxktuYCXaiEe5wVoW2SHLD5INSK75Nnflyta+dbbARy1bQ3EL3l0F
NpD9/cy/KyhZV6TG0GrcwJkP8sfG039X9UoRkegtbQ1cUv+1xHn4tk3g/DNY6iFWbL2X2dtgDJ6Z
C9ZqyYucmeGDXjo4MThpETQ19iu4mjyZ/ITM9+0lYp/K771zG5zXjUZwz0JSEfvBtTdFueks/76d
ve73QAWjWdp5CDlBxgeyThwqbnlmx676tBgRSmilurKbOfd1K653CFE7L8/K6AESW6Jb8mp4wEgi
2gR2FlgalJG57d6AE9RKgIE4qPPsqmG0G6L+e9utR8fZ9XrpxvPvISXfbs/p1bohzcTcMmIMQOYA
0r/ciHId633dq9JByooHqdolcnZ0jEYUgV65DWYGWFiGHGEPTv7JADocydFD6UCzaqU4z+Zv6OpU
6JNC61207uJqN+aCZOrCyHAVoJCLhiW01fDv9Tyd0dSgyyRIAUFiMnn97DqDYEuKjHBXzgTn31ep
SoJY3pHYh4aAZn//6xW6GAc3dSEEf7XMgAliNtCP+xxwgkXCC1fXM3son80Vt/WkysGjbphIYO7z
df3XdwZ+HaASnCaknFm33uUe62OKn7ewEkN+j5y+a7w61g86rqNx3xafERTA7f7vtzXL2zNNJxSa
kYC6NFmZeglpuplArxjoZ6cG47Dljb3ATVz5VjYw5JVYXwk+XOZ86xARlIJakwSIsT1JToH5aFwl
20/95+09cOWPLg3xzyg5t02pgSBcAOIVPH5fszgIzQ0aDz1ZhPC63tHIBDESICSeMKarSzeUNDBZ
GlkQ49hUqODRyI3/+rbAD58b4Zanb3QkSGYYkQh4qhxYkJp1lv314YQVdMOysNa+ZsYNJyPp+0TP
gtn+CQI3L6f7nAhW5hpVwYZyZoQbStuTFOlCLQusCICpbPD7zFrVZfp9svs7JwGN9RDWrtrpPpmA
QtRqtBiWVQCcojfWJZqRROmLpQU02ftXZ+Q8aPe73PqEtMXY53EcOCQoDQtlqk0lamkX2OBVifR5
0hOikDgYnbdadjx2hqtOlKcWWeHuez0lTtHUGEltvhhN6UKBq1Nr9/bREhnhPPiQN1MZMyPQWIoh
NqNM7cqII8E77ouF7SJ2YRIwgEoA44PDhdzg5ao0ahwX0CXPgqanbmqT7RRGbqqD1tizu/RO7kq/
ABkFmAECpXgFnatG63XfZMBrp15KP7B5tnKj79S4dOd6WN2ehGtHhvc5ys74QuTPNX49HZkMJXBc
RVDqDaDDlpSuO8XMvBjynv6kdfHmtr3r++bSHreyUGWJlNQiRQBd1JU+N6D7+H9a4JY1pR2Z2yEt
gjGNPNP8iEXvheto7XII3LXcy+FEDANDQD2z72q3TmBH+lDMp7owV0iL+uYouEhFs8bd0iAJxZOy
pEWgFcZKMe56SxbM2sJhuNgH7O9nzxJnKOqiC5Mi6JTNODuH2dgbqYjqetGIhecjGH+Re7K4pZmM
mER0LAswPuIlgsLt976EDwnz+uPvdxm7//FEx4FDVf1yNGksF2hwrYogI6D5RM98rN+jO0wEhlo4
PCgHIbhBJgiiY3zfstIAxy2hdTjIoDdmefb3oUGvpYhMfskKggzQHDD1Ppt/4jctdboYUU2QSn5W
yk+gZv4EGxow6yIwysI2w8qgbQ7sP6hh8I2y+YBG5N7Mi8CZ8+IQmkRdO3Hz7fbaLGwCVu5UkENA
cATgy+XaQGTFLvVML4JEjprdCM31d2kcErdF+k7k4pem7twWt+EGO1WRGoateH6Rq3pnGD9G3Ml6
LqKkvIbF4dGIjC1LwyAqvOLibPsJmZPexAm1pDVFRODNabcp69rTNLrqZUimVtEDJeauaR9vT+iC
P7owzU0okkoZY4bAqUJV3MXeV1cUoSgp/Jb+dpLatSQadPEkqnYtTi54mdGojmAR8g+XC6mkYaOk
dVEEjTvaT1R2Cdla/e724BZ3yx8j/CsVBBHgEulxkmVwBIflS5dARDi3elFla2nrI1WCtD5ag5Hf
5yYROFFomXQTdmVL9L1WFONqotXo3h7NdTTPUmggD2GtIZCBZX8/87KqXRupHkYloifUBaXsMFrd
PTJhv2K0tbqOrgpe34uzh2YQ7EdowoEh6NKeVnR6Dsr/IrDjIvfTaS58idb2upCJiLRsaQLBb8iK
MIzXi/eFTdoZZq2lZeBU4aZRG7S9hkYHjMztGVwaEWBFcB6AoKJHgt90nZLhC4oyaOzHyYTiJ15C
Tdb7t60sDAbJAwb9Ak4K/p1bpzamNkR+2jLQ5Q14nGHhX8RdSIwgJAQjPChd+KuQtIlESd1XQRqX
j3ZBDwWZP3SVfBi59tdXO+gu0ESDlwFIT1C9vdwEHc3SXHHiLEiSn1LxileBbj3dnq/rVbk0wcW4
TNet64skC1DsG/vYRZOFkr/ctnHt5mAD/Q5I1AJoii1wOYyZQKaiNmGD9tUuNEGQ/lINd3Z01OhG
Bj+NLNhpbFou4/ZLe9y0gVUYZTMV9hzkK+S7yUvzl8HeySLJxqW5QzQEVTzk1JGKYX8/9wkp/kEG
PwtKKNnkkXmg8Z0Ocobbs3dtBeEQiO+QDwMTDAxdWrGTIjKlfMyCcdT9cTr2er4SJpOulwhGbA3F
bA1REaKISyNVBedZmXjcD9XsFaPl6gN6DfrPmIwemi2LTVNQwbiuL6FLk5zfbie1tboeL/3EkDxl
+GYBpYcNMYjS9ovzB6ZRpEqR7gEc4XJoABbF5iirsDPofoYOKQdMA0IM7cJogDxgjKZfNBU8bflU
4hJKTSsL1JJ6VqjgVZYhaSCfhEt17eHgpc8scX50mjO5bA1YcrrXeLxzBpFW37UBILKgJoDgAPU4
QDEvJ0y1JQUJpSk8VNk2T5v1FIvgedeTxdqRGPgTsRfAn9zlBl57TSmbwjlIXe2n0rcom9Hcne8Z
O/vtw3PNZsOwWAAvgbsFDUl4/l0OZpqVEoSOVQgYxe+8XTnyNxQ8wNkfuurkSrO67aU9mp0le3ov
kUko2yCqd1ob+4aogeZ6HyKfBXpnwLYYNJ3v1CsTp5u1fgbd2WQPQWn11J8HlAlqR862t0d9fZrB
K8doslAfBtLS4VwGqRNAX9M2RCmk3ZQ2EhFp7Jkk/6nmaLnIpg0anZ9q9fW21YUBYqJZXcIBMPWK
zXAAvVqDl410KLV+pWpBHL3kkSi/dO3b8ShEUzhCItzzqPxdrudYgDN4aJFVrfRw7ZijC48YTc56
Im+d9vOvB4TNieIHwwyYeCZe2rKNutLKPooD8DS+U+stV57S3Ph228jCaYPTwPWIexHtmzyxoaZG
8O1OGgVOGTsrCsQPmnIRuNy2sjBt4PDFHYzKJfYD799V2lXzhIQ0EHZ3YGK515r7RH9Ssh5Cq++3
TbGI4fL2xUsXVW3IqCnodNS4iELNwO9PQgnJObtfZaTZISEdas0aqsAeLT8rU5DQv952sIdGerZK
OFW8CEpHECbPxImhazltdTIHRikdHJBn3B4WP4MsI42UBDq1GSEX/vNyM8T6OFtx2iGxGWf9oWqk
CmWjLF/LhYR4GVyhXoLZEDRw8mNDux2SLegqANYH/+ZlWrMkojpenknQ5HtJeWFlpPbz9rj4/QcT
6H9liqWMlfGqmNiEsZWraZwGxEJLTjFGp8jIRK3Z15Nn4IEBfiFsdBVFSzbOs0gpHuwEUoNtGoSA
rdnAU4SW6k/98KsAS2ECWdTbY1qYNpB34iwhKwq4I3+DxVAalQ1wtwVWg7Qs2OMT9LP8uG2D97Fs
3jQIBTrIIzHFQG4/WJ0dJ7UzpgHUwr2pBAyn+GmOj+AvcMfuOavdvn77e4vo5sX9gVATDzYuezln
apyVdkrBnK/8qrt4foRc7vBgm7m8qpo62ZHQnDZjNTSbtGpELFz8sWbjxVUCFiekLMASwo1XHkFM
W8sJDXQHnBVJa2/Lzvje2sOqG8aNNu+Fgc7SDAMXaLI5RnOvxd1iY93qMURSaGDPEGlBl6/mhUO7
1uXKcqmUJp5BtcLPajmEqlTfCM77VeSAAePtDTwy3BjydzxiVuqkzh4NmgdzZyNAjat6Yyi093RI
xKysZig3cltWfqqW3VYpQe3tRmPi7PJx7DQ3N/PJhwJ1fyzakB7irC6OFKJpggTSwuFFTz6E0BDW
MhwY52v7yIDYjabQAOo2qU8lvX6jhlQLchFXXE1fU8FEJEFaAvwk330E6rDcViobSsUvRfmZPADj
WGzMZ5Avhnep6pXQCfjQpO3t7b7gMxiUHkBHxDA4YtxN72iQy5sVLH+pfNb9B7lXpX12Sl5uW1nY
1hdWuFBU76wiQ42HBml+iBpIgENF3XoGB1ZlUFcWUfuY3N34z0T+GRN3hA2ttaIy0WjQZsboDWod
ga/GkP2QarMfNW20uj26BUcIfAgoP3B0QfTCBxd9lKaM84cGUwGGRtz3+0wXXL9Ly4Rhgd2JcaXg
1y5du0HTrsEJokHRlRBMlRPnDg8hss8Vaj0WKp3dsk4E1+LSogGYAmeIUJrx3V/aRNYobtMM+7EL
HycfKrKuMv8i1WfycXv6FjwQOPWR68ErRUfOirMz2aSSrRpP76aX0EgKlbEjBPyauzLMK38aJGOH
FCu5nwrpHUhZUTls0Tpjf2XvZLCKcJtFStGRDiqcLKjGdE3oAA766odVAZNd+71Un+aGvOWpYMcs
7VAE18g5OkiPoe3jcmoHfaiAXTWRbQhTl9U7R/IU1ifbvz2zSxsTNzTqLwjmQa3J/n4WEOSx0VoD
VOsC2u4bENBo0V0pKvMv7Uy0S34Vb9FlyHO7DZrRDZPMbMSutQVgATIFVu0OIknKr/aU84iXnWpI
RQP+xd4lQExfDgYCPvrgZGUeTOVjDOG/PJI90G4nzZMmu3IOjr1inXXAEbzVYetK5UPhrELJ8Wsz
cgdoWJJQA7C6tdAMHT80w3eFbKHrui9n0Wt4adbPP5TN2NmsdyU+v0+aPNBAnIsiNfTQ13OaCdb2
egvhMQOuJyZpiZwf34Avd9UE4Xtgw9T+JT1qeGfPCt2Cjlx0LV0PBwl5RlwJXCsYTng30FYdEIyl
nAdjVrgKeJok5b3qEleeC4/xgBgDMEQteVHSky1LeNunQKTObt8ZayL9vr2hF8IFaKUA1IpLElnh
q8diPqABbDJDYHDqdZf74T11Nu38O872CBDWpB222ayCJxuycuPv0oifKq32JvNziNe3v+QKtoBj
e/ElnNeazaqUVAgmBaa10icfKKeHzu/X/ZruyKO973fasejdtHcbui6L+zl10XNx+xuuimr8N3DX
aqkBAwI+aqSVV98Hn3ip73bf23vR0fsCxlwevcuxcj4yrltJyloHPtLvfGXdB+1O95VnZ13scdft
06d4Px/6Q7u1/Ecwxq6lDZiCNzhbm+jhc5udahetUNt+U6xyHwzDa0vgTq9vKnwf3js4C+z9ZnJ+
rhrrpAL5aR5UaVqvU23G+bet2lNo121kI9H8hpihn+etaAkWTiEssxyJijeDxT+5tJkmppokeZDO
ktuWm6rzauo27e72Si+ZAWMTgPSs1wtJzkuXkkkIC+SxygPZoBQvHyhF6MVdDaGsWJSOWZpLE68P
SGHhwQoBwUtTDny57ZTwXmMNgj4DANGuD7TwAPY0YHCqH0YqcjDs4/ndxaInxo+L/gS+A2K26QTY
FMkDCk02uVpLw4eFgSVvIRrXQwVN5BTMsFFgKNtB0OZ91afATtCZbT5jgwbIsAUSNg/q+ZdDNo2C
pHX0g1YtFITcqnjqxl9Fv446wYtCaJfzHiG02dKkgF3HNtfW4Kyy5rEgO2XvYB9BIHvuwPk4vRXQ
A7m9k5a8OURwUIZk1Tukhi+XN1GLOe+nGkdFqhOPpHmC4jtyRkpTiOpqSzsJJVlGfYLQCgrul6aI
Pg1oktTzIDZA7esQIm06MOO4VjjM68JpEz8xrQ4UhHklOC5fISO/pc5MO1xOcciqmQK7ngeRaXha
qr845ls7rBUnWfd6u1NaSCnq/gxuzZMzrfC+HMZ9rL6ONb0LzXoztY9Izm/VR7PCK/P2Aly14bIt
d/5t3NJbeqxZ4BrB0jt71Vo1yjYiaE1h/F3raHp0/BFvFlxfjuC2+CqUXU8K62YD9QREXDjDg9lW
TpVjUrIjEim7B/Ceh9/MwvuoXcVDZsVtPeqrbum+/oDCiZeu0FrilV68jtbsv9MV4ik/FIQxbBNc
fRRyR0ihMyC0wXm2tm5NR0oHONB808WFV0wPc7YuaL4hbpU4bj2LqOGuTwC6A9kiAJ2KlB9fIYd+
y6h2YGwLEjobrlVHh9CRI1ci1fb2Sl877XNDSNlf7v+k1hpVT1tA+Xr7EKbWawQKr1q3vVoWTKJ+
NYnMEoMmM1JbNL1dWoIs0YAsCsAZTkfekV3qvJ5mRHDJLmzcSyvc/mk6syOt2QPNZTkIAltPLT+c
qvLwovOmYnaJASm0DoIGkg8phcYtDV2Qm1tcOmS9GZ87urm+vvAssjb0YZZGNqOW84JEba3cyerL
7UW7dloYJPqN4a+QdwRS+HIq48pu8lAeimB4stp95ZWGOxMv/J4SgR+4fjddGmJrejYWW63yxAIG
P2gdtMKvpHLTm2vjWa4Fx37Rztd5ZxlujOjSzpRqepV0MuasNXCaXpXk5DSdF9d7G+S3tydvccef
2WLrdzYmEraVXUaw1YIRSPMnhXhR5QuTIdc+A1N3ZoZ9xpmZpKslPbRHALosLzJdtEsD8xT5wypq
/VFd3x6TaP6415wd2XWWTUoRmPGnTRIkJo8U+T/JFJLbiIbFXc1Tl2Z5SVVAuboCHVz5XWKNtauq
o6sC4dzn63BSHiYtEnQDiQbIPutsNpsBGlnUxADrWb+job6F+PrKGLbIUbiWJkB7L48RTteyWI6d
p6xtlDECZtqAsfEzjH8bausamYvNqGSxZz2OyiDYksuj+2OQW758BtRjqjCpivGehG5jV16zC/UH
83h7myx7R1Cq/u/IuNUze4RWBGR1QRIH3TdDsp+n1h+St6nuN/OwdRC3O2m3wzsdbVGCPfrVenJ5
i7IT8cc4t4bg5KUK3uBlALh67sZlk7qSkSKTXwNq6Ubm9N1SJhQrgLu0/CR1QGCpVfFraJrJysyS
fG+3Emg9JbB3C6aFXT1XX2aCbRGvJGQRdO6sZpHTS+EAhF12Hx8qT7Jc6SV97E5q5s6P/8YW69Nm
MlIAIXCuztCyxoknXA/E3sT6d61wtXD0zFMzeK38Q7UR45Sbf2XTQRoP2SnWEnl5ehyKW6Qx4Iva
9SQbfuh876uTCt1n7SgNL9H8MVaCG4qNgp9RMLsBUI3UIVrGuGu4VJQm7DM42bnMH4nj3LXK5N8e
1dIpRf0LeA6Wc77iixhkCtLC3MZetrYt3MCQHUg3eIP8mIXUJe1bpQtyzexmOBsUIwuAni9etgxc
jdwed3qcLrGtprUgeBq1ntb+VpqXcBYcUZEN7pCUHRmHvJDGI/ThQEiQeuDK9vrw2+254xzOPyMB
TTSQMAynwYvT5lKZ0rAm0zFsZ/lEkDlZIb2cbKtSyXypjtV7M5wGQWDERS3/MYqiLwjdwBtosKGf
+fDKabsOidPxSGrdZFz8UgaNWFJN03qO9foXaH/0V2B2y/VApLDZ3R4yn4f6Mg/QFyyDsgovPu6Q
V9I8S5mEmR2S8t6et5IWGMA7F/2uR2vpoCbHztg6w99FNv+xiiQoaLQQ2PBJdNOo8zkZkumod0dd
on5HVlL3Npj7gTzfHiD7fn53wgSk18AHAn0mbnrjFKgn4pDxaDlIudhhvQ6L1HRR1JI9LdRFT8Sl
1cQLHQ1qgI2DZpO7s6wsnYYc2LDjFGnN0WmGMXaNpDb7tUOmmaLmbUMTcIomsO+EZhHN/2JiEWSz
nBZa/k2D8zA6nVMl79X5OJc1oIrxys6c7dhmH1Qaf2haL5K0vToy0H5BAQZ0BqDBQZaLm17kH6qs
r/ruSBDrTAakMVAArvt3ifzKRWpvV0vJbKHKjeeDgUQhn95StLmmjWR3RzMe1nmpgtwR2Ms+2qmq
YBavTwVMMR5guGg0kQPveXkoi3TorUare1SzOt8c7rBdN3o4rrvwN7VKN+pKtyPxc2dKgpiHc982
eJZVuFNcR2xKUVa/NGxlUFdOBxsK6WXkjfG7TfYxASwImtE/+tDYCLVUFiYVLApAfeKqQH+MqV0a
pHioz0Uey8caiExoR4WkfFLHBM/4XnDHL1tCQQvoN+BO+KHZJK7rtEjkoxq/lir65DdJhJSFJALA
LUwhmm+g3QHhEJa64qYwUuJxJLMjH9Paui/V1keUFKCNtbJqt02SoByT9yITFHmXBnduVL2cRiUi
RtwBg3CMmthryE6OfuP8T9r7X3oz0MAAXoX7FuMDkJC7axMEil01YWzktwxZTzX5ZqqVN2mCW+HK
i321SzJ6EkY0gJvpcjRlGzWDkjbKsSTkhzrpaGBaZbpyr5M+AJyhI6Z/e1x8UhX7HjlyhltEFpnF
EdzAol6JZG3U9SNO43qGphu6ATc2dbxcpW4CJZbRBuV4V54qOYUg1i+B+evlQ0YCuCvMKoOwqWxP
nV3CfR1KhWHO9rFtOoj23OdFuslr1M0zv5BPTvxZjj+S+SnfVNo2iVPfNN8ktDYIZoF5lYu7Cpk0
pC++yG5YHp87i86Ua3lIzfBIpZowhIx0GBBLYi4UEW7u2m8DMQ/cH0rLuKrQCHI54NieqEJNlZwy
WXe1wJEeqgbXUumF6YtgbtlXc6NCaR7xBYAWaInjMQIDniaZNXXxSWuosY+i6vswxMp9OuXq2sil
7NWhKvhiZAh5NVSed5ViPjTp0OzTvD1opqQKAq6rWTYwwWgJRoIIPVFIqV0O3Si12CoVfE9vPzT9
85APfmppa8Gor44QrEBjhdW1GLSEH3WKXh6FfI06WmWf1kO/eh+3yWfsDT8KKOOWnu1S31o5iTs+
Cskar++vL+tw68BnoV2Bh/SXqhJCZ76PT6Odut38bGUn0j21dgw01mdR1r6KYvAk0gXinjcMUo3W
SqBo0G6Lehe/f2UV0roA0santIp8YwIbn5GvBPPKvPfFbuJssG84O6kYFWoghK3ed4RWqpesHD8u
3P6zdMsXS5BfWZ7HsxFxe0WKaa72chufOn8Y/ETyzFW3ijylW1nJSgT5EE0fdyZ1Q0IrdAdj0pi4
ofY7Jo4guuB5Hf6zQqBNBPAAZfivyvjZ7Gmhk3XRgH2BFO8uPURPjt/vAQjofXlV3w1b6Rk8ASJQ
xZWvYUumIWhD2QYiyF8672dG46K1zFTFuBLcxB5YolbEoriPW/vYxOlbporSYlfenDPIrRqlBPmr
CHskyiM3c6J9or7X5nez7AX7Y8mVIE5jXEM46GDuv9yMTVzTVDXG+BQrOopxJtRFKCJGb7BlES2b
yBS37y1CVZAZwdRET5MEEQwndPHaEG2QxeOFpwPaMJDhu4o/zSxKx1kNcbzkj6hQNiZpn5pMu4vH
PaXlTvs5qNVOotJ9aomYe3kQ5T+b88w2F0PRUKvR8eTEJ93yZurF9qpcg5mqDt8r6a5SXSvdRT0E
fV08a257lYUNAyZskPjiLcraZLl1jGojNpUex0K2il1aTUdHHx2Xop1B69pEMMcLKwloHqPxxUMN
mFTOGC1aFM1irGQNsW4Pr8WjBBDtprc1wagWzh2rykNA1AKVH26jy92ZDzbFh2AtlQejO1W6H2tI
1/rZX/KmsHVj2UGg4xGzoMGAi92oAV7nHFSIJ0TkW8l5Sel9YiuCLNNVVM+MoKcebgRCAoDJXw4G
Vb+adDVNTmDdnpMgbuuVpBwTZQOlS3cs25UmCYJgPjP7z7jOTHJuJNWIinc6iPeLTwDwSeF+z1f2
jw/1t2J5pqs6rrltRK1lfC76P0aROEDDAXqy+CYoJZ8RIpIsOc2al30W99mb7g+beWd6ZbrLes8W
wCiW5/WPPW43NolRAT8Ne323d15L+kRkMCN5egVw9kaEARMZ4xYxryepTbQSDKbEgY4pXn+R7Vnj
ypJOmbMbRhtPC5FU0vXT4mvn/Bkht4y9UScdTTDCKBwAHXiuZHdMV6U2eFQb/TT8iIZ1jVyNMQhu
B+Fachc6NakmjxP2rPKr6JJdr9hb6aWKplPSBj0U1XpIaNo98ZzkvmtE7AJsLrlACQfmz7CZdzi7
dXW0EssZOP5Pky7lPi37GXFSlfu3PedShIQHG5ynwfTnUaW8NFNn5VT0SZ6c8gA+wlWtDS12seo2
xK8ld5gPoqrQ4h46M8h5tQxQBDDiYzlNb94mxIUYrouWkun19+2R8UCUf07imSHuOqpC6DaqCgzF
36bP8mQd7I/sJ+igBp8+KJn7i7ra/kegFu48evlR8ZSX2x+wvH3OPoA/mrI+JlOL7VNMbnSEzK52
N6zl9bCqntuNtVsJzLFzcLVhzszxhxP4zLkfYW5cQeX5Tf141B9KXyPeuAmcx1XyYQgsilaSO5gl
aY0MnMPJqQ7veh3Q+NOAVIPCMDTkWDwniQj4uXTNQ3+Ska5CXQN1rcu9Kil9gQ4QrOhQ3o+AFOWf
9K0u1rfncXka/xjhDn2lRckUFU1yCisVQtmz+U7UWvHiaRSJXy0FTAw6YrGsIcD+fJYyT5O8gTRb
cmqNBE0Z+2kd7rSga14Mcx8lv6p6Oz1Dcw8E86Juyf/jcPwxzY3SalSQOUDA9GSPDyH9aMyD1noN
xJeryJ3kQ6Ou6uqX+dz9TDpPb75FOnHDXxRk9031ZDivur1OAGS6PfPLy/vnmziPl2VDBc5gTEeU
SOHKqNJunUFoawWOzpM0D/5ta8Ip4MIe5IizuLAKXGYNWddfdAC0d6nzHhn9Y9uiJj7uTeqV5X78
JImyG+ztqKyTFGKrQBXHnjrjon3StF1HRXif5ZP1ZybY3898P4gIwcbCVkfODure9MZs17vOS/Qo
i5gkmFO4dhr/tcRzrBmo+xlmwSbBqBV3mup41ei5iJ3+/3CFf8xwTr/QHWKXAwbkOC+q5adBX7up
5mYr+zXZk4/bK8trMf/j+cFby/LwwBjw7D8S6aQ2antcMZkvO/dgaN4U/TOTrZrUdeW80F1SvwyN
dyh/281h6tZU2qFCr/y4/R3LO+zPd/B3q+mkYyfrcCW5uS1mzwBsfqPPd9SccNofMvMeEIC2bFzV
WI1Q5RiLhpVDQOobpM2TFG476aeZufpR8FkLqS00i/x3evh3RdLPpUYBmjj1Pfkh2eu82U4EyusP
eKw1tHjSu8qDgse+Lrep80tNfmS9GytHJPwnLfHzTkc/x7ac1nm1oka8o+pdlBWrubYO2uBSe4J4
pqissuwqz76Zu8wHdAmnOeoaJ/2leKOn9Km6yzajPzzrr+QpPUmiOuDiLXBmj7u7KVMJgrx5cqrC
aF5PDSQ69Qoye2jqEUqgLp12eH+o+Di4B6B3cHnaaQapDcXC4cg1QL4LEBxm0U7uj5qzKuVtS2Yk
zp+1eW223mz37v+QdmW7kePI9osEULv0qiU3p1fZruVFsKtcWihK1L58/T2qudOVSQsSuqan0d1A
YTIUZDAYjOWckD2PIIsZHY25NYJ9s3FYtGG6i2Hh5TcJvphjLlXiTYn1BpluPX3TJHxWmniFNO3U
5gfNLId331HD2K0b5+JGXwoWvHKvKpNWNjgzcXRT5IEKLGY1uTdLoP/fF8kO1ckQg7geN88g916X
vfTevhQteF3el6qZThDNiQTCWQxVR2fGZSf+ailbU2hLfvdC1u/1v/DwBq/stMH/gqqQHY0kzrB1
ZJZu00sJgsvVtFSuUWxKA6aMh2xUjqysD1OhuMSMNzrLFp9oaDYHrDUACkB6J8iKEmPkCoE2de7j
VvSlN9Ple+4Ot93tuBElLJvmhTDBFUyT2VRl10MYAWWu27deZ/Ib7odAYaXtQZq+jsYWF/JiLuFS
Q8EfSAaK17UKn6l0zBm5qzeHSnGrZ/se5BRFlDjIZFiti7EFU3oFQOq6ZS55o0vpYmg/1Jmp1PB+
YWkV+wg5Ic8eNNxbPcL7dVGLV/WlrPlbLiwz5nmVFwBYCaLixphcRm5lUgFD+NZqHWk4d33iRtV9
sbO2QpFFN3ixr4IblAdzmOgIwbF5GNRfJVIYtjs4QHnZJ+ZP83ldz6VL8FJNwcFRydYrjpdvkOR3
Fcn9FE1WmF8MO2SKognRsLcub1m7GRkOlfq5CHy9rN2AibWoGeHkj/rMEYxhCJf3e9Z4VqBWm7nY
+cSJcR2agf4RJ9hrpFLgwllQz8Z4OfejW/nJdEE5hngCHOXIQm+9zRYdGjKIKBEC0xS59Gv9qipv
WRVaEBhLtqP2yeRMOpII66u4VACRZ9S7/4oRrgclydENmOBeTrP7WMVU9M4s7zHMjgPqaDPT7gdQ
c9AFb+ROMcaOqrimsZUWWvSsF98g3BMDtzG9kOIbevCE79UbWXbIR5G7vP5S/VQfuGfQu0x+tvip
lnKU3rdyjOI47u/49s8iYFbseq2juEukrJVxORMUWU/RS5c7uvXSUnQL7UvQkNBDQ59of7Yeiy+U
723plGQYAxxTt1PSPTOBgqc8JOW33npKAZb0P+0RyNSvPy/H5B+SL/g8RvYZpn7au7jZt837RHc5
mBWs3RQ+SvTckO5IQE6TTp1jlVuop4vn+59N+gQvOYWD1vWKgfTZ3o49Bo6Wx2CLkGPx3gMxC7jG
YZEzu/q1ppmitCWJlCSwb2iKiocy+lryk5nnvPmeVq3TctmrLF/vvm0s8ewtxON9KVg4BlNPAfTa
j0kQ0tc2/sWe79AUfyKNE40/pdRp3x/XBS6ZPOBtgNGDcsQMnXatKG/GGCzqNfyGnmJE656wlzrC
hFK6FXcvuZFLQYJiSTY1RLVK1BqH3uFJ7+rW67oqS4ZxKUE4vWFX6mZTQxWqc1cBT/fUn2l236fv
Zb7Tuy264UVx6IoGSBsyVuAXuF45JieapM871cilW/LcC2nmsHoEQJCeugBBlT01rXbrOoqz2r89
xDwHD8FAtUG16lpqKksmB28mpHrNDykAYqweeg8scbpD6dGfqu8qnXv4t13golhxGIoOfCJTCbEt
cvNOdR99V5/IbvpOvkh/E95eaCgiIMkJy3ujR3EszULX6G5U02uiR8PeCBMWo03wFCJTPDeb4NF3
vZLofNG6UZ3T1bQleIFIg5coSfGC6e+zYuTVYzXS0WFlaZ8BU9M8aFRPj+u7OZuIeNgvP2E+nBcR
mV1bqsTaNA1M2dOqxonbY5ePTm7dSNpGcL10/NDB+LvtBRNtYkayJQ1QkEqkgyKrtE6MV7qD1Jfk
rSu0mKAx8VqAaWLaGbNR1xqZdVfgIsfbxByDLjr15SvOnTr9Kj9ytGwCtq2lTvJz0nfpe0i83j6E
3AcO1Pv6Zywpe/kVwiEpRrmV6hrvvSgixt4oOLpSCYhF1qUsBtToQ0Wr1gwbiCn5a2Wn1ujCOkXw
nsU+ELhB+KL4wBCUigcMUuHedkvrlpy75uewmd37fc5F07mULZhOMw29WdkIA43hHuwbp7CRTm3B
jmx4UcipI3NVMnWH+pvCfyRd5o7yjnbnUUKd+djV76PudelBl491sYP9e1H4JvH0SOX0oCUMBBvS
MR2on3T7v1ozPAbQvYueb3HNDAODUc2IaLlnwA96L8jtNOkHydEAazm9xvSYIB9a8Z25cTnMe/F5
vTCkrWFEVUZn3fVeNZMNOnXESEEda2ixyWyAWahxuR8l0EOv67hofYBd/K+o+Yq/ONVG1k9Z108o
12CCwI8bPh0wX/K8LmQ24TV9hGdAZ4Xo2WwInq1cPtBTXI2uEVEnjsIgjN7C3vLNaKsNajEqApT4
P5rNml9o1pUhGpcYNs+So2MEJgA9T11TxXO1TbxILbwY3ZHGdB5qh6Sjt67x0g4CymjuU0I/NECF
roVjmi7veqDxBRpgynyl0POdRGPJo6mR/4VfnuFdCSIigHKKuMUSKL4wSm/PqSrmNKi/J50HrCqf
dIYf5RsR2KJeQICccTZAiSK6TGRYS2NMYxqoYQzGrRgttklfJ16bT1uPxy1Rgl/U8hENLYzRoGwy
Y0/xHPYpjZIdYdZWMmfRQc3wo/+vliE8ZUhLpVBJjSwgvMpUv7GqJnMiuzbbXZV0U3kbTnLPxpOk
I5flkl4F5Vyf9CFQhCZZ9ylKhYnPDSVRD2oaUvnIJjNqbxpbGRRPSVL8d6Tmaum2vSmxRzMqkuqX
TOISeURDGfZjqKeFo+eVMd5YvQKY68gY6vJQEQ7Oma4jdeMAIKOwXBwjDG1tXQ4LXmAm55hbl5AV
AHj4tbnaI8uSUlEpIqbSf5+c0vuo3cT5gWl1JwUOwPrhWLp4ERXiSYbmc7RriwQX5UQxlGg1WVBZ
P2WjOpm4k0ItjNFRQQKp+Kg5wJokpJ6z6dyO+W2f+Bp9zvtw16sfgxSE+k+wbvxc/6qFEFlFKgZj
deh0BeKZ4HRzu8+agUcs0OLKUSTi5CTfGRlwz/gOgAoO77+tC1zyUJD4e15irruKpMwIHHk9SgkL
ml0jOznIT13nQ32bXtoAfOV/IQy4tzPbH5At0dB1vcVpy8wCME6A4jl2Adu3pdO9ZieX3aencqMZ
aOHkoofjj6jZ2i48bxFDltLNemW4nmPL/Ih5/KbLbMv1LRrSpaT5Sy4k6X0YgoAMksZTTw8YmkYl
IhxfQE4B4K9DId3mPmjeNUxlYsT41SJfMNWM2eaUv2ys7pLxwBvaQOKdUV7FG5tZ4NDjrGTBUN0O
ik8HNyODbwN06kX5Wj2VpZ8/RvnMy87I6GTJU6448bDXi6f1D1kI0uf2mX++Q7h3KrOc0lIqWMBY
4wDYRC7BmDm3lkRbkFBLLuNSkmBPBs+NHlO9LMh3yWOxVYT/PYUlhAxXigg2ZEbJOOYhFjQZXbPw
0mqf0ucU0FI3+Uf5XsRO9zGhJcElX8ZD/mLd9dj4rZh5qXI6TxxgshDweTOb4bV5NZkWg7GmgXmF
D9XRsO546w4eqR27dapvVefK/Y/mFVSNeeXUKkjKHsrOkfdmhcdmvtmzvnis0NAHmsgZUccW9pbl
U5cpJb6mPQ0gVZ/Cb510wywUokZ+aKQb9ATE+jfNuB/aZse6GuCtyUmP/yVY0/y6VmFhAOxGEyWA
CwU/2Ux0kGS1Y8GrrL2BBcmxLBDodH6mAx7WU7pDKAea9I1qb726dVEt7ggY3xFVgURlHsa83pGh
DMvKsgbY9xNGPv2jdpzey32yZ0fzsfNfAAXnknfbI0BAq2/aDb+2ZPJ/hH9KeJK4q3KuTSwAOjA6
FeobRjZb6+dNFO1+fosCjRc9zCACu1ZQz8Ya8NcEJjedDO5m2q5GsQP8pq7+Wr3YIJI2/WqL1ep3
RmRNqpAe0jGkCNDhWTOv83o/9xIg6O2ae80NR2dwWo8+SCfV/3Zs7vXz8LzPn7q74S4+6L8KDxXg
p+R93Y39zmesfZDwNI8x3F9bBT5Id5RT/cZ377Fbu+nP2xITB53X+npgH0CQ9lEeHosbG99Y3UhP
P2rP9KO9/WJ56BU4NofoNnO+IZ7by/j/TY65b59TJ3PXP1YEAvx9Ii73TDDKpiibSOnwsQDAxJwZ
e0wMNwsaV/KUL778pPvtIbwjX9pj4x7WRX++dtDJjOB/7sxG0VPMcSt1aaaaNlZBJoHUA0CTdrxD
ybiFe0KWLUTSd13erMn1tmDkCdaJjuK5WUwsr3CV5l1Z8SawXqBod/yBFs3qlXlb+deFfNcMJzpz
2QDoFeTtgpPRe81imJCDoOQYo8GgfbKVc99rjjlwT6LHssWY8EZv+Hy0ROVMAHPN2UpAURPhRqvt
LiqLomgCLdVv5BQTu3b8s+rUXafwX+vr+NmTgMONgHRKhjRMdQnmHQ5MSyy0VgVRTc6AlcBLaotG
8nMkcC1CMEor7XNujGUTmP2wy2qOGt+hLL3EktEjs3EnbKgjzgPlIzVaPYGsodGeoozu1HCrC3pL
hGAQhBtpIbezOiMIBCPdSaMv63vy+Sxh8/FUB1ou/vmJjiWuw6Ls9Ax7wkewlmA4q44tb0oKT88K
Py37XzapNuZ9t2QKVzr6bTQShqwJWJi6qlEeRytycvYAf+K0HXpttMO6kkvLCLAEABnMpNYA4Lm+
XlI1NXMtxzLq02j4o5kCEcogX9eFLOQa56X8I0W4Tvqo0rJShnmXTv0CWDCPnr+ErTOdXD3xho2B
8OU1/CNs/vOLN0DS5MWk23kTjO44Osmb/b0ZAVv3uq7T5+DrWiXhODG7Anp+CCnDLn6OX7du4KXT
+mfFgKFxrYTcYxeiBr5HrzVfmgLd7hDgBZjUaLWN62rJzV2KEk5STzkazqbZh9c/OEB4gE77Iv1b
WFTcifN6meh7BB0K3JzgTGWtjOskgZRpkDzG94ms7io1fW9ay1nfmWV9/kiaTf5i/207TodCaZqg
yO3cCRVQFcv5DfqOXqWy2IgAF60AQ+YIftH6jenfa1l60ww01UfYWhl5eYxuPPl9QlC2rtHy+UFk
DUx0dGR/4gHo0UPP5Qli4uo2qtGUrVS+ZOdHbgFhO/YVM7oDlrVbROpXAC37QzR8W/+CRT3n8BrD
1oCwEVkYk4gBpCMnTZDRb4UNNbNzFG+1F28JEQ6u0YJLncUytLSlXdzHN5nUPzAp2fCxC09JEDQh
ngYOwYwuKwveKIxsqTW1EAbCPkJklogFRNDMBeIjq0CqSpmTTR9KD6xmFVRig592zG8L1COK9F6n
havgCVomz3yKD+urvBA4Xn+ZsALoVimTtjJx5eAR6UmVFz5VaHT/FU4+uzMPvYyuYM98Me/0bmf8
tAIrrB1dC7beNZ+dDz4DNXW8cRXg4IsDDW2j5VY4dBjuo7YbKw+DIt9k7DQyRzc2i27zlXYdZc2Z
arym0RQ9FzQFnSVJ0sda4+3cjTwlzsiOFX0rbF//HpVveOM66PSU2AfQhDbO7uerD21IwNQB5Avi
LlsEGbb4AJAQEyOMsfldN24q+r6+mwsxKwTM+AQaynkYU541v3BEVatNRaalXdDUfWc4NqdEvu0o
Kv1n1lp2ssd/2++yZLWqpzFrAv08Lc2DIqFPy1v/ls9HCwP0qPXNbwJMh4oVcEKniFphPARIUsuJ
BxQOckhHg3AP3H1beBOfHTCEKeArmR8FM+rMtd6txOQIWJZDIGXZUWNj7XIZPmNIB7wd863QeVE1
FWxAwDBRUcsUT/MwFa1V8yFAmws5AQneuBsAeHtUTJJuRBaLotC9ZsFrgORIbOAPE4PQXOug2Ajo
KsymZgdFL1RAUmPYcH3DFtdwpn3BY2d+fMyfcmk7VtKVcagMQVoktRMph5gCd3QcB7/Vx8lfF7bQ
RjrjSiFLiVaQeRpCWENU3ntE03wMyCDZD3Zk1J1T6BGQrQAoZE9uZI6cPuAcZy6NompnssasTklp
Zu+87fDmM4swG5yi4c0LTRgJX9Y/8PNq4PtQlsdbc6bdEVvRVTnKpmHA9xmj3jidpICwTe9LP1bN
yeWStNVtuiAPOXGNwIytGRhHuNbNKTKlUpXGoMRo1w3m8ceTASnHpqiTZ6L15Ubv3mdXNCNfAh0H
3TgYqBbeS+tr9dlIr39LCOeQKlJCI9KwVo/qOz0aX9Z/fqFIcf37glcDuEsEkjn8vgJ2ge/0Jg6O
du1gHIy/sGz+94a8z5fRtTxhL3SWqi0Qa0d0cIK05Car9/KX1Pg+VPsBXaOW9jRIvtw45MjT2EW5
zumHxyr+WWpb0/wLMwDXXyL4tYkbesQHFXO2ka+2N8abwW8VJObKt3RX5i7JdQDA2u3928YKzLH+
9Q15LVfwBbaiSROqOGPQ2l956VX0UE87Fu5Qtf4S/cj26+KWbB8zjHMnqzynIoSHjdqBoIbV+RQk
VEEdvkhGdFmH93ZShk6nFFtgxIv2pOJkIw6b0b5FsIukbmaw/2IKWlXxjOSDAmX/OTx+m+RD21nA
H0+s3bqGS6fNAKIMQM/RTIHnyLVvHW25TtSeTHggGPUuJSnfjWazlbKaf0XctUspwjqWmR2HQ99N
gVUVbiWH+4Lv21tM/zvhjWWnG0Ht0ikBmw/AOfGIx00vnMqsyfIUZGhTYFsRuyN4MThZY5ZHWarV
fa0VQZemxfEv1vFCpnAyO7nqe7hryCRdinYhPuxZWViHv5GCYjxSY+hp/TSthqi7MZsEdWBFa27B
Mv61R9fShpAlo59hBu2ZvNBA6HttEgMF8XxLUGxWmiG6jWRzp4TqU2ZauTcmuraxcEsuGt4enVd4
y+mYtL2WhkSmVISckWACNanTW23zA8uc3+l5W/rrq7cQhALaDDnFGdgQWIqWYBhRp01aHVpTgAZI
9TgMOchCaF24YIIY3ZyS6LVrUIE0ezDSlBXomc3eNjbipsXVRRVdRRyDf4lx0zyiIps9shgTMqin
lILiPlHb0aPIobjxZP1c13nxfFvox0WXlg5pwmZOVGGDGQJgzeyGejcxmThWxSX330vBRIGJfoUZ
4VSkW9WZpJR6H5OgMPvHnNLSae326X+TIfoQu5XMJIPtUybJTtI1kdvZW1XNhaI5utkQ5ejwiMh1
i0i7JjVzS2UDpCCXf8LcbX1jWqN9DIexeWoJUnTUqsGaFQHkP9MqdJpGo+HIYTT6JVq+fT2R7F1f
9yCNKMfJayUjeY64lrlxNiYbM11LRwdoMKhuYDARjMTCXYiiepnbTCHoBA1Dj+J6CroG0E9tmtFg
ffGXRYEEEa1NgDwVEXSlVMmjmtokqKV2dJUs7l6K2tIcfURPyLqoJYtF/RIwhTO9Mog4rh3CoOtJ
ktUqbIm00d2UppOvKQ35G2u6kCK4gqZioBmBxwYYdavt4pYXRyNrtY34YXHZQBQN9F88rpEzutbF
UrKho0YkB8C4ABZnhy5CPinpHZJTxsYRXBi7geX+kSVCbXMN7TipZJGAIbeAWpBV5d1ZBu1Ff4jU
ibTnbkxU0I3XU1d5ql2y8aAmNqkdkNPXKN5neotkWaYZDkn0OnKaSscQdKGlGFlY3+HlVTEBwkpM
5O/EVyrYFlqpkUOCUTnKT3Jj6l9H0tePYVvYG8WXeYHFwAOspGjpw/sFvdLCEUFznMkbm8roc1Re
hkl/r0rlKdaDSMYoCKLnucuk2QipltQD7NR8x4AQDpRU15texdpUDjVk9hWPATQP0isuxfEObRTR
hqilSAew4GBaw94D2FK9FjUiHOjkgstBnALX/qYxvCH0wUJb9RsxwdKhvBQ0//nFEzwMQ6qkVjEb
cv7A4sTNIraRglq4GHE9oYUDmS8Ay4owx702P7pnq4jq6JQ39T4Fzoej9wwtLi/rBrgUZ6NWO5O4
4yyYsI5rdcauiu2hgzoEqOeuEnWe0cTaLhmq4c7SKsltkqI/N5WGGr9u3RqtNX5hkso3VnVhBgSJ
E1QDEKvCVmQxlcwzTFGDsFdGw4ThREV2O2iY0ldeKwt0CIrslietAdRPpHg9j2/YaNzVWeu3WXfP
iuIo5dGwcTQXzsvVB1nXC8OrwpZ6ZT4vsWtoyU7JipsQq9COvUNB/lmOZ22rHXjBtiAT0HAm3AHe
WMJ5sQYOirGkhsyIeVr6QPKtqfFlrf5IEI7JgCeX3VSQoFVxuMtQ27OHoO2Tl6qrkMxIHvkQnku7
33iHLKWSrjQTzGxCgpdnVSMHY/7ToF+kO9A9OMU0PqdE2xdpgiSRx8fEtdXSx2ztHS2cxN6AYl2o
l2BxwWCtoPsZ3VoiXHo+5YipJfgI9Gep6FjhUu9SU3fzXkbbZs6QhgxPqdHsQnkwnDxVz+qwRTk8
m43ghq++QTArs8aNYo+4B6uetm9EInj55V3Xfhk6REoTYL/PPe0Ub2L5FoX2olu5UF+4go3eyuVk
Vt/EXIJk/UD06mrm+5RtpZWXncofSeIFXFZlGqF5GT4yyEAoD8b3O6Sx09fyub/X3rcQVBZuGSwp
8LFQiFIRLAmnpgqTJO7SSg6M5qypgVTvtHEjE7dwu1yJEI5N1ylZNvYlvJPxAxoBb1Bhb1Fv4To7
rjvk5U36o4xwUBrW671h4KCwyUWv0EG3mFMYxX02bARkS/H9lU5CQICYcwQFE1xBi0xtSY8V2xm1
5qrah4KKpRT3niy7Uqo+gJJ2N1h73mHzEq/Sxt3YGV80pn7oCfm5rv6if7rYy3l5Lm5XGW8zmelY
aEv+FiceCbmjgcs++V5L97l8r8bBurylhzAq0EixGkBoxvShIDBv0yRFjgJxQ+dUsFUVeAlvxk+m
OBZ6lvhTvdUQu+yFLiTOtnahIismMg7zutdx6PMS3EmTveegRh2jvSa9FfTct8qeF6Rw6u5VbzZc
8eIdcyFecEAtK0dQnLZz86UN6lVLTp06KlN/Y10XDyVIMJDNAJAmsCWvtTSLAdB5OcQYlqu8HDWc
/glgXWfFQbYGMBvu1jNm8YheCBTMGbRECWpmODgamETGrHJaS/El+RvjsddMX9fV29JOsJqobXgy
2dhDXvDvdZvlrpXKssOyjLrrkhYPxIVagrX05mj24wBJk974TH+kll+ph9o426PL+eQiGbUhcdED
XUgUDMRmPUt7ExLNLt9b4WHsvtYM43Pdbl2z+Xc+3YQXcoTrSKsUOdN/b1jFnDjo0z1pNCfSIocm
pSezdiOg29gzMWOIEfuUNjr0GoxjDXYGLcydiWyE7oIQQBjjLYc3O/6BvhbkgQSzHzRguBZqelaz
bvQSyXhskxyIAe2v9cUTzOI/cmb0c1TlQNwuzvJjGDCcJjWm54KF9k062paLXI3ulRT0aEXbV/sK
k7jHQikBXIsp3HXpgg/5f+kg00GeywSTu5CYoCOjYYSe0nN3tt/VLVhowTB+/7oKqgDkQsEQgkD4
eg3TWKGhygC7izvXR9vDEez0bl93O8aflXpfGBtx4dKeXcoTLnd7wPiwKUGeiVeWJlG34IVj8C/r
ayb4p09aCQ6x4LWcS7KcYg57wA7Zt1Nt3xtNc+psfkjpRm51aYcQy2O2EAVSjL7MOl9cMnDK9pji
73OlTcQtWDS4iGW3sJjF2/M/Sikq8J5RX0BuQRDDi4I1GSHpudSLnUYOUuHNQEMWMIQN5MizzMPT
06tTacN3CD7qk9z5zy/U4zxWMeOKLTPYnd3tG1bvbP7Q8i0FF5fxQj/hOOsZlZWihH49+IaCrVTC
ouFd/LrgaSW7z5tuXj2lnmlH3khEfIvKG4d1Uco8kQ+6V0x0EeE49VxPy0GXcFhtvsfQIFB1NKfn
GxnYRfO+kCIeIluPTYJ2EpBvvxohdxuFgp2J+MX4Uasvf3GUbOQsMIiIFhqxRUciNdxsRegZ0Yfu
qDoNHZUmxFOqKN3LrEBHBKf1fl3o0jKiGWJ2uHOjuT2XYy9MLspDGWaWUAAPfzRt7GYdqiX08S+E
IEWK/NxcbhKHdEOoy7iV0/MA/ptOJ3dRo98No/20LmZps9AthHyLDvobsORe69Ix1o0KLenZHHe0
ejO1cx55GHr06L/mUMZ9eClJ8Hp9h2e4pHAKE3eO8czUvOEJFrdFnxN+mIyc7ftalahXh5Y3EAD8
ad8a9mQEzUm0YdxL7gZdS/8IEY6QkUmkBdcqPfPaD6lfRCcz30/dRmS+qMo8pYFeToySiYMFaqep
EyU9Nr/ySXmXgoUrxm2+vvVLqmBuAbEJWvlQWBd8Dp2KEFwMOj1Xsa8Nt3bo2tojVfx1KWLL4m8H
fSlGCO4IevdqU02yM6mAvJt1U+9Wk/xNHguk2afQCD2JscwrDYBuDWELKPbG5G6hSa1DmvDECqDW
qeaY71Otl/ymMjDqnMwg5urUufrQaf44qtPz+lcvbcDFR4vj3ZXMObhCsTY9ygXlXp18eavmuRTb
6NhfVOMRvIEZ6NpcAfOaRl3VgCLMuGnbF7Sj3CvoqrI708nbj16tNjZiUSWMKs+5EXQ1EmG7gfdU
FK3cp2dmN+AMaXRyo1Y5BoCqVN9wkEt3pX4hSlCtqjQU4NM2Pde+6W+N3i/rMXeiIVmNLL9w4U9Z
38rVvG4Z+nFrZrox3j52v+F+Fw+H/EfK7DcvfHyljtGUaZBSKyBfQEVGHzPXbt8mow3+wtRgBnPa
AQJFarVakZHil7r03CRvuvk4RY999jfKoAMS1Tbw6RIRWwI1vHLMgOF31tOXcR6JmnLHsB83w+el
pwioX/+RI1wmml1TSZkQi7FW9XWeuJoE7ChpdGswLMQjcW2wew//NnHzHw+DNl0kyzFeinLs9V6N
SaTXY4/gaQQyVgxIrEreg1EMadSDkSduHP4AQZRr1e2WKS7a+dyugNoMctqGIJgXSjoAMZCesxTt
LeEvG1PGf2EcFxLmw3BhhujlQXa+xuNuCF/64YRstNO3r+syFh0RWiaBzjFzs4ndEHFiGL2R4gln
5XuSuOASUmXfRt/T6A7phmdYCjf0C1nCitV9R8dEgizMlOymoncG7T6M9qZW7RQ921i8xe2xMc5v
zH1Bn2YdY2NCIm1ECGVFQCgiKNIVRbaRDhZnBX4bH34ab565oP2pMm8ORtU3VUrPkf5oWzVGKJ06
OSFL+iYpflO8akGquST7ElZ+iimjWnVUmObg8Z46VMl363u5tL7oKcNhANoKJraE8AQl5GkcMgac
ckCD5uxR6TBua1PHYo/9YG8EEEueGC1lADtCkxJiRyHgKkIV1TCC2DE7FgS8WvYtQwpxXaEllzIf
bOCskBmFSjgAo2zzcChGeka55pSmDBMXmc8r4lB0l0GtzFOBW1Do0lbRb8l45oormOywjp8KcI1B
AXxHkL4hfQ6Aa+72Az2u67a4WRciBHdJW81opdCACMsF0Ewg67epWgGeHJgBprqxWVvChJPHQOwp
S7o+p6N2tOfnKnLUKtlFGqBxta3E4ZJLuVw8YdekdpDrFAg1OObjvZ5NaNvUnAyYWGaIYi1YYZTN
MHPRGFV9nlMDPhua9K49JSvsKlZ4Tc+sRp7DyUdWABVeYoglSaxIX8BqidmdzGJ57pBWtksgH9eN
V4yF8q6hW710krhk3EEY2v5glVk/sJEmqT9jIO74lE1uEVb9R2TPc9JmHZLneDCT0DFaGj60mWyF
ONxdldxKNNsaWFzWba5ogSIU8FBCyCNbA6Utn31MhvyQ7EQNJn22MnmLQtDLjnEU/AUa4OsFBFx8
REak885SSB1lAvNA6RDtbd3kF08VsCgAPDW/bn4Xhy/uMyZlOV4cFI9AQCDeJOY0+igPbEGULQVv
8PdYLQvgF5/AiVJraitLxiOtRO6/90LmT/qpkTeO76IuxowXhnEPggvgesHioc5r04T7w1CS7bbP
6yu1uB0mwVKhtwxqCEmG1LJpUlv4dR3EZumdCYihJt64+Rc1uJAhOHCiSYWWJ3gx1z3Tj2GRS6C4
s2pvXROx4v+fKxK7DRQA4FB+AsWbGimc9Gl+M4ORIHO+Wij6dBF4SA5V4mT0ST+AVskl7V5/WZe8
5PPQUWWhtQvDGshQX+/QMI7xaGQGLqiEjX4dtTWKJPl0lLqpuJF6cgaZjO2vy1zat0uZ859fWLjc
kjytGw22l/e7ifBbhtR1jZ7IdTHLqlnAGERaHJkV0SUkdY3mapOeY031AF/tlanmKSR/sFuCKcWN
WoZYxv+9hb859tAgjCEqsSE5J32n8aiDrduO3N3Fqleeqtw3gMpo7Juvhy340qVVRCYZTPIzfIQi
cuWaQx5FWYOkQVk8gC4YKVHdl9KtObSlRQSEGUY9jbkP5lPOOlFznXWAdC519BqjJglavdy+6Qg7
802AokWVMC4hK+jgnIsl14ZRTAmekpNKzyHwpJBTaHrTabf4rBc1uhAixH+SYYTItigIl4rBTbsK
wFG7SR3cMLQ8tX1ct8FljWZgH02fD7Zgg8WYp5hBgw12ANov+schqZxu2Ei4bQmZNb44T2lh057k
EEJbZMYnYOp3uqeTrdmdLTFCdsRWQY9ZSji2TesM8Z4CCGwjANuSIAQoHZvGGoSfSCkBP5l3OoLX
GgQBG5nDJZduaf/siZi4GiN9iNQSy2Xptdu1tVNNf1EjmwMsJK1QRYD3ud4QIKjpRWjOhyY1HNN+
T1PqgRFsI+5fXC3DxiWOiU3MLgn7IQNxwlYl6KGTXzlm2pPWxQPufxQibAlPsja0MouekxrMRvot
G8vtcshSMIKe6v9qIjJVUYCBl/HsqS35VL5l4Y2c+dHGbbAow1QJgPpMzCuJYBBpCHCYmoUIfuMv
avsrV/d9fC61jZ3fkiJ4MHm0khhT93DK8m3uVamMcPqh6za8yrIUG6PIM247plKu7avq8IJV0jQ7
13p+UOITbeydirG54m3de82be9F08PtKQ6/rP3IEO44AAmiWnGbnqUBbqY3JQOCfoZvTMlMMn7xn
HXE3A64t3YQYu2hR6QZ8AHLh31P7pb0z0eGALod1xcS2ov9ohqyyjBT1PKQqhI4N03BdYi3O+fQw
WQpISRR0uB+zxlUbvFeIU2sffHoup8opVc1fl750cDESgXsbPQ866sHX26dNOV7p9oB2BL5HEaas
bs3kdV3EYq0ZOTd0JWooXSBvdS3DwJh8baeo+nFAgLoKyf6PtO/skdxmuv1FApTDVyp0nhx25ouw
YUaByln69fdojMfbzeXbhPd6AduwgS4VWawiK5yz0ZP5xhpaP88etPm2N4CJA+IIoxVB6nEethj5
XYcekblHkZuJRmMpa1kfwfkt5ZtUkrEmRrbvZBfl7c/rSnJMBYCnGHnE1eSLSPlSxyVW4nma6uyY
jsYWqT+QmwUZ3RaijBxfDjRZJ/8BRsCsZb0AGLtWmuxo69LzpLffh9HaFXO0L/EcFVgmxzag029Z
67ecxfJILuucFl12tLq9kfjQKh4EPopzAboQwWyQWlNjLi2oAxCF1s2TbiCqlt6BL/2eTtkWEx6C
sM4JuBhhXHFX1rojelUudco1rW5LHbYox6+L1RNbVNbk+KkLAYxGmY25n6nDvXGRcGH0a3XeRPnO
vovKODCbdqNXm+uWx9cIqWV55e7GDfxSo6rpDCVT14tKZH5IqnGHUZ6n6yK4Rod+j39miBEbL0VM
zmJJ0wydut4tflXdIXK2USUIilw90FW2jrwijLDQO1Mrh7Ukw8EXU74dbCOIp/9+2UKI+i1h/YIz
e17kyAnrJMPZiU2C2k2HHtXrC8U9MWcSmNOJ3LyWzwskmOp9jfadrPmFYupfCEFVyLSRNUOmnIXj
MFJLKaMM8SK3DtWPHnN9/nUteDtxLoDRwhyrWacFBGglCTUy/sfOyDXg4V0lgxwSFS6glzNnUG7k
QUeZGArIA7qEjchdZmebqRax5oTo470yy4+GKkLj4VnxuVjmoGD4MQNkXpEd4/Aktx+Sjvw3Gvcj
UZmJF+8u9GNi6oQUVGqq0C/N7OQYFipmcbox8wYjucuM22xWbmfMSBQjYGGkPBQNIfGC3rmezDU5
UoZeVyuIb8LbJXsaxpEspJ8rfzZKtw0FuQb+qqKggIwNyjYqc0dKhjbOKg3SdOD9AyNe1T0p2xeG
iMWYK0ddx6o0DB7jQXN5ePFSVmLdwe6hx2Lp90a5L7K9QwWmv5o2c8tc20CBIYDhZvwbs3WSpadN
tCCMQ0Q43kMTYalaJILZniy2Witabwq6DhhPm1qvFrLuwJcWxAX+gv2rCgsRRC1HimQboZUWa+tL
PrpLHTh/5YzAf7sClOrYnPUrznyqXKGJsG6G7NjZz3Zke3BHY1X/RdBGMxI4EBBasf3qpRBllppQ
6rBkmiQVXl6jGCKlRiXY+/X8/7H3X6/XFTEHqbpLKXNXqBjfg5RWMT1sfijf1cq+yQdPFc0S8Tws
QhFqOMDIUEHacikql8YCkDtKdnSqsvEcK5Nd5L9nwbLxLE1V0EwKlgzAorFtSdKiGkMCVuJjmgDM
RwvfFjXxMkcWVb15lobXC44lah0oFDAuoBo6uzQyDRaNfp8NHYmtuYkleGdylUFq+KsasV6zL5cs
U8oGoJkqTiauIcNLK3vgVL4e93gGgKn5/4mwmGvODLbiuENv+zFX9lWTon/+ZEYboGS7DhXlMnkW
oK2dFzZeXXj0sepoCa0XY8iPbR0FeHitaefr2nAlIE+6IoGiL4ztms/AA4kEAO4imkSJBEr14i+a
6wD09lsC8/TPq2EytK/ncfu9pfm+6D/l7Dmysu11TbgB9VwQc/7jyEpUvYAqaHYMo/2cetq98Yw8
8zxgYsxrxr+4YZ3LYww67TVnbNZr3Lp0ax9Hc59bgpcP79DoMhoQcBdam1EYY7NpP/fUxOMKwCQb
qTEJBT380r2HZSPQhisJs/vo9sf5BPjB5cmp87KxegUuWpNfyvrOQVYh0VADy0Xg7bwjiuEzYEpi
ikFHpuZSUOx0IUBfpq/3IhB5djAGKgxrPLM+F8IcHHgBWqUdnFoEqBVcAdrOFKwXVw1g8K91Vbx4
WEiKVO/DoR8gYcxb0qEm2RofsiF4i4iEMHFTixTJBKwJfGaSe07/uR5QZxy96ydHJIW58o76ENE2
gZSqiEovG2zLney6dcM0FXWXrOvORk/QIcF7YlAXPJjrvp1dBOpZL2IMbuEl/838zB6LhZItKCLb
5lVUbOK5aR1D7/8QuYAJ+lJSJoeOVCxpfnSaxfSWohl/tVFlkziWpfu5KL4PZq8KbIJ7htbZTgsF
PAv0MZcyFUyM6nJGc4TSEKXPyW1oS7QCM/fjx/Ut40kCOYAK+wPkMRJzl5ISKQaqbZHlR8U4tuBx
rOJ7wA0QqRGAofNMA61dK0SnCS5btmF9ArADoGeK/Nj7Ye3+aOy/ML3z32dWrCoGyW5y6CFbh748
ou06Gu6uLxXP5M5FMGcIc1pAnzRyiIhfp/EAlNHxgB5dt9c+UBpwhZMSPNcDPDM0TDqwchDBXG6N
gpJQAdLQHGd2JoupA4b/5bpGq4dkDxHap76Qq5B4Y+/satu0U9RAIwpwtp6CVMb8lrw1TWBbpZtT
EXktN7Ci8WdtwcFMATzepUYgscrkKi8hL2zv2jy+L1EiiOTukKamRKbsR1R8guJGCRfB1vGs/Fww
s5TNEKpK3kJwGzcbaZnJnAxBmN9nosZgnpmbKqYl0HqJRyqLktElhlHMDsxc6jdWuQ/7zd+UPNGF
81sEY+m5XC1Ti3mq49diJe7c74fo87phiNRgTN2sNWBsyDAMpb0fUz9LTpZorFwkgnE8ZhaHTmND
BFYKcxJYKb3c/40Wa3cMMuUaNuTS3DQjxdRy0+VHVYuWAMSditto1qcxK5F/XRLPNeCdiHQBIgVK
n8wtIY2KCgR9kGRP3YiZDGXAQ85AR7HTTLJrgSL91IdmvV3qTnlfBlVU2Ocu5m/5bDtQlSVmalhw
Fab8jv0K6fPf7ZcNApkVgcj84+x2kZStdUwcIbtybUASlouri0YDuOf0TAhzTiV7BJeaZefHJBo3
ETCsx+E+sdW7SoQzwl2wM0HqpWlkoSObc27AExX+OoGGzIvVCq7cvIsDMLnQ/w0UEVyGWRkUmIS1
EeZHLZZJ05xa8BoVskR8QejjeXHEiLUcKuNZ/EdKrFgcq5W0L10kleg1hqTtpyE+CSMST6NzScyl
y+jMtrAHHRFQjby4eA7rTz0bgq4NSTVsrx8pXlORCiSotXUE42foObzcohEd3zocLNT6LDOyYNTi
oHl3du+CTSN7B3arQB7PJM7lMcoNeTIkSgqT0Jb+aA3mRGogb9qFSQB05M8YH0BH8bQZnQ/aUuDL
q/uuN7456uTW1BR4Lu5CI8MBgAtALSFDcKm7HA6Adkjj4tjL+zHWgr4NXas4dMZjOIrQJDmy8PpY
55WQUkOynNE7MabZxuRqcpQqx7ytZ9kkWpTnRBoxkGW1eemtOOQCh/kFks9cPYAWiPkyXAMUbDBz
OIwcmJxa1CRg5QVn5UtpBLlJJofU6u1c1b6jJXdKesqkgcjZ+zQio6y8KmXvd/GnVvTB9b3nuB18
zJroBQaZrrLNV+YIRH9jqJKj6nQB6NJbELlKm6QuBTbGl7NmkxAiEMKZ+09hGLFcqH2CeY20DjB1
0xJdTyYf81jjFmNutcAzrFv3xyIj+uEPLviYibo0I0kCnaiDhT7OAOsjCw0Lr58MVSCFc3CQIf8t
hXHaqqUnlpZCCiCGx6IJ4iQozGx3fYu4QgAzuXYvYeqRLeKMlQXu4mZMgDBWbCz1LgegTpj8zf6c
CVmPytmjssoLPO/tAUUUzIamT6H2EZNSE4QFrhGsRSm89pGOYbPLVMpBxmFBk0HV9lT2P5bZtRsq
SC5+vQ7+2PszMYwLSWZjVpdwSo4RBdC2sqfmbaJLm8qY3bHTH22Uv9ToXimeZxkA3KbrtJMX1q2n
qzeg5CON70xHK/0OChzL3gJJBGf5KNF2V46gSVRujR26Z/2+kvywPdmimxvPJ61o/EgmolEEfTiX
GzGoY13GipYcs5I00qHe0bfhA1Qb/92mzqSwKcu8BIpdp0MKrqC427mU4o3VifhxuLogT2GjIQUF
BTbNOwE/lmarlEJzQxR4FuDh34Xdq249XVeHKwiAcLhrYFIbF5jLRQMamtSDDic5Gminvsvs6FfT
JQAIC3NpY0QzMtgVwsh1mbxjiRD1r0zmxCyxNGZtD+UQMlwz/z4p+6QXxAregcE0PUaokLcEJQQb
KrppRCI+SY8o/pAuP7XWj9LaiHAhdZ6zxLwSIgDycEiUMqooaVapUQ4xta9vhqO0BdZC4YW76q50
x02RkohYRCGlC0a+IA6o//b82rja/nnwjW1017itSsadtSlcnB6X7qj3UpDCTTfZbvi4vuqiT2Uy
n8Pcx2FixekxKXAXan/E2ua6AF6TGMgEfi8GcwClaWgzNcRiaCbdoB4XmBOIE+QnEIb6U66hj2Xf
GPf64FlWCVg6QbaSBXlc3da5+K+p8TNHHI40KvQeCqr31jcrIf1C2ne0X9Jn+3b4Hn7rvk83dUzi
e6T8rmvOX1pwRaB1DN/AZq8jvRnkNCuB8VJHmEfPisqLAUstODYspto/CqI730YowyCKw8RMMyxq
BOwmPQLxxEjfQzBSW2a6rXpCid4mAJi1CAqCxex1U/agj1vUIE06BJjwXImTZmHRg+c8kFX494OY
Q+bkU9hGESaarbggDeYeJsWdVMvVAX+4TIJgzld/ha7ASVPQf8O4KiOOcznuC5hXC3SqkALAMyY0
/BbbhPYn7VT8mNSSaEOgDmkwnZQHeQ4i5a5ExmYQtWhxNT/7Fubc1+ksRQDOA0SM6VnLz1ECiVC5
LU1SUVH1mjfrgqlHAy07yOqu18BLF50BWNUxRkzZh/J9kdqY2ekIVU5SvQ9nKwgjcGx2nuU8VYk/
VdtZj4k6DoJMLPfqff4RrO1VCaoBCkbK8YIfDwO8lru0p4gkJYmeuk9n8pT3lMwYeHhqn0Szf7yA
cS6csbMY/S8ABMTwP1Cwvcl8R8nKbRuB+1q9E3v3WUHrNQz1YJHZy6IDwpV6WqBhs8tw8VVB+Vrs
x/yHrB2H4TtaO/4iQmEO5QuNFdkRNusHdjVQxRnYVnQu1gkqk+j6TErkfUSdCbwMKhAIAXe/Jm3x
LGBudVFahRJa8NJjQQe3iB9qxXLXal6YVK4zYIgDXhqPxIfrTpH3FtfQO4VLDMogSGwydptrNLXy
GOOuU+UE9ZK5SxaEza8RkO1HmjonZ3lWimWfCq7KLGXKP24SNxk0PuM2iGrI5XlR5LjSslFNj476
M1UnFBJLH2DnZCwPRRx5wI1GL9dMusgE59pCzKTd4o0lyETw7h+won8/gnFWU1gkaWsAQEC2XtFx
546AKcDI5y61BGbEM1vcpdCmhk5RBXt8qa025YbdqxGFtp7dBcv3LiPR4CY/bZxFwfuAF+dQUsAo
CPriQPHAeD3g1ubSsph46iTGR1k1oxtLqSUIc+sHs+fQQgzFkN1KlvfFvn0Wxls6LjliCszG8NXp
Pq597XsZH0HZ2IuKwTwvfi6K8StogEOdtoKo0S1flGP2WKFrlPzFMTgXwpw+vYwXSkcIsVTvvR9J
lZPBTReipi6mYuP76+K4qwcmPXBqGWAb+zocZ6tnpaWd2hGkhZa8m/W1/Eym+2hSgNAxkLAVmDnP
M69o4uu01sp+wZxxy07StUcITnPUEreow5OTZZ9hE4qCP2+rwK3hYHBvjf3s3Wc2o8ihMvBGOq3Z
Gsrg5flh6TZ97SrxIZuPUQ1gdvNGdV5WNtkxyGRz2w4g+niKFFHPEu8Y2A4wCvAXbmJscXcqR7kB
+hUwz7SK7myrS/0kahXBYeMdbBwydNDa8N0627UGQlltrgAreVyGcBNnkl8kaNePW8+ZEtIV+7Ye
7lOrEgR63oZi2AcEcEADw5uGsVZA4WD4A0WQYwweJKA9WBX1hKGWt4DnQtb/f2akilLqyoge+uPS
3FfLix4vgkOn8szlXAITA8IFCRsDnArH2Lktzd4LMahv5OVeBqhEYS0kj9Zndd5L+zi/TelJwo2V
gs+5ppsq70aMuOkEr3x/zBK0cVo36eiDDi7QwWukkEJptp0aWIloXl701UzQoHMjYXh63XJ6nEs/
mmwSZu9J5nZU5Pr4+2yBimoNHThVl1sAkAiwijoIkkACQL9SQiSkFDMluO6NuBuNZnlMtOMWgIGG
SykL8BMGGkJK3IBVq0lcid5dl8DV40wCs9FSq4Ckr8OSgZiboBLk2vGxLETtSXwpYJtHJga1b4PR
o4/0LO9bnAprsrwBpZ81hzXNm+u68Hy3A7bt/0lhdMmTsI4BPgCso+WkhobnjB8o+g1NhsuoV8iR
gLODd0UBjxtoJdERgyw+Y20lkH/13AFWSFLcIJ+XT/TUA2UTnXqR4Dhylw9tVUhfAx3/D3aQpAlp
0YbTP1CUM24MzvisKiJkV64+Z1IYfaDqUlorsitYZvysn+/tYa2i7heQF1/fKJ5rXlOM4GDCnDJ6
fi/N2jJp01khNiozE7iT0q0N18i+YVSj0qmvDD4ypNclcj3DmcTVdM48ZlJYkRQnOEhtOXihqgaz
U0fEHqJt2cWvTSgqtXBN0UBn2cqSi+knxhSTkuY1XaAhLRoH08uNsZ3MdlcUtCJ1FoHNFfa0yaZU
9FjhmsqZYGYTYyBhTkmBOG+uI+b9SdU/MGgl2D+uELArgbxVW3EKVWY10TQXLiHQckNH26AjlCKL
0pqCmxh3y4AchhouvJ/JjsBEYdxiVgw+AwVQ0mvpbnp1AB7e6eXGob3g0syyEq2PHh1MTgqo3fDI
Q4f4pUp6EQ5tJ8EP2lVCYmXZAq/SwUtrQEU8I3Hpxid5nxNwmmQby/St+uG6gXIOHzpF0cK9Uq7p
Fpt8iyNNUowso8hNIf2uRdW3Oq7dqhwtN4xKwSWFKwzJVkxgIWkt20zwsvpmyqgEyJdRngtvarLB
Lbtc82wAp/m4kIqAm7jybLQnr6AfqJazp4HaBogTOkAgTBoGXAdlvxIMy0vhq0n88/pCcmwTndZg
plQ0XKptNqOc17ZayTh8KJdjeiDKJqSVMBzv6VWYCoxGJIpxKi1ojWIJ0DlHJUQGIOmJMqWkUUTz
KrzELCwTvmSF1AXyLHOmxyipZpQXMFtrPiQECOIefaI7mYS35bFyh8DYSy5YdnbXF5Jz/i6kMk4a
14JUyuX1JuXGrkU+rA31rktYzxTzUtVX2CFcCjDr6nxdQs+cspTNQ95bmNNsxgHwM7IdYCr/7boM
TqhBSMN08Er9DF/M5N3iMSqsysDkpF6DNwMoIAc5ov5S+lqr+GWSvwE6qpM+rwvlGQY6Q0DHqGNi
HnXnS2cyj1lalpqNeyjmsmjzniGPL4n2hxNiUNzChB2yNBiYYJtxc7Ox0g4PqGMXtS511ECOHox9
bLmy9CxEv+UZAzp+4SyAfKShdeFSo3zuTUleIKwsXnLHCJJ3LQ3JmOYuGvr+YvEwBYSO+RWHlaVZ
6qqqkQEvAr3SUiPgLZY3aMLK3aqZRYxOXK3ORDGPNWnJ8MapcIBB5Adk2/dxfJjt2wZ5kroSBWae
sWPwBM4WWS0UL5iXfj9UfZaPUMuJHgYTnZ6lLojKvDwlQteK9mkj/YOB+MtNSukYW6OGGIIpYhI5
Ne68YMJqZpdmEknaZZPkvwwkvx35L2ZiV6xFPOV1G8O9rMFrkknHKMXwcKWR9m2oXTzpr1sFL4Ro
AAWy4TDg2v9ISlpjnCKjBlysOXvKevCWl+U+SR0/EZXBeYf3XBLjbYc4mfvUBOxM1DWVqyRmRdJw
Ul3byGSBAxSJYlysttjpVJbAIanjzyr/HJp3Wxc0NfHXDY4cRxfJeZM5uI2ZO1lpQRtZT91SWknq
9kUZBUkvCBd8XdA0tr6IMfHL2nddZUtTQZdx8odym+HyIkhM81X5LYFRxdaqqNVhaUeQ4P5Az1B4
+JvpFnQk/RbBXGzDpa/7aIVPCtW3uCLN8H0RBT3ROjE+B1AqRQwsQ2AHVDs9MBzf2V4/KTynBoC6
FaTcQnhlHY1ZzbEzJ0D7AKtE01ckrE803I32/a/rcngO7VwOsx2NRvuUFpAzgEgA+KpSmm/+uwSA
YiPB4iA7Crd26c/s0HBKawJyVqN46IeZtZfrv//VpMleQM4FMBc4pxolNaQrrEJGWq31Vb8sXRTo
oq21PI7J51LsUpTf88Ufh8qtXjtgNC9unb3PuUPSfRrtKg/4wpIIAIRnIwCextgo7nto82IUn2cJ
LIA2vsuygUgrfUzRvbAZl7d9qGahgAaQEcRaxs2NtTZZg+Ug9hXg2sPYgW4Iziuv4Iyb128RjBph
pOZOKUWYG87TbaSe5nR0zclDp/5tmKL7XAtloqDpcaqfusYm9SMtPWO2NqVCPS1+MJJDU4n6Wni3
prWnBWaFLgA8ti5tataqgQ49vimyypNqPsbzLyWtD2qh3TSavgNhi6hNfdXyDyNDe8v67llnzZiF
zuRFHQDoCLyI8k5R6qCyfvVrRjo/mPnzdYPm9Z/pazM8Tgv4alX2YVeFS1lWKtCzwAW6L47y1j5p
XhcYh2GreqCncnPffExO3e3yAzCFnk4qd/YktPV0ru7lgbWRiSmaUefV388/iq2/T1KumBHFR4Uq
DpGebnHtBiW2vk1ke0Pn1usAQqn3p2nWXTtJ7ot2urM7+xWdvsH19RF+CuOzUBnpwlZHCJFu8620
pTf5PgyU13AL3Mljuul3yeN1ievmspuPXcdAJqbagZbMCNRDWqnTGrN6TLPGI1Gn16ECbLgge8Cz
6nMxTNzKYemqFGOJp+FRrd2k9BGE6Rb+qRNI4lWlQc8J3mC8qjCYwAI9KY0+aKmFGmZf64+O0fxy
ou6gZ0ZHluTJ1j1K/QJtDWFjeUpjCmIbzzHiaY+HCF50CqLC5elteylXa2D8Hqm2CRfLrbs4mEpR
VzrvxKI1G60MaIREipJZzUibNaNO0dMHV0HMtJbQjVlgmBYjEtWg/4xbSVCq4gpEvRbA3bAUTJ5d
qoXMVNdNJtY03tk7IwlytwE7vX/dFLlrdyaEWTtFHSMANevoGkStZgAMYe28q7bghPGiCkYN/9Vk
/YizJ/0SD2jANo3kGBDB1n9BM7BH6fynGT/aV61Fq/WnZz/zckIP2iat0KGme91R/mjvi7vloHzT
gnSnu3gt3gENAbzZz12yt0WtJ9q6Ide+hYlsjtzgsePgW5zYiw7xr9g1vhkBuqZQCc/8cK8dlQCB
rQjGY9wdpg16iuidfsjfJr+8DX/mt90NDSiZnh00G3jX95l7qzlfqNVZnO3BEC9yGEewJrg3H6iw
8Ad+BFQ7Hwy+OZLe++rN6YgNg3bnXbKbpJvxV+cnnStvLcGjQGTYzIvUUmc1WVbDzpGiyl4SL93F
grZFnof9rS3i7KW2klx1MVioYNZefzKD5iRYzusWjRrc5e8nRlbKhoStln0/cq9v1fXlwbzA5W8X
ejiWxrpTuFX+BKG2K3si5q/rp95ge5cciYa44OHzTfMg5/vR3Cq2oIQoWqH1/5/Zm2Qu/Zit7cjS
sMcZJa0iYo0QrdMfXiWMUcFZ1ykjgwZcULAn/KJA70F+4/qO8ArfAFz/nwODr7pURkHYiwYboryw
vFHdTzTavqUevVH9p+gwPic1+QBGoxrQO/Uw4zW9od+G52wrmtoVrSnjYFIZZOYULSHHxT6VE25p
sehyvtrt/+3CcHm4VHRR5Kipe4QDHf3WGqGe8tJtUMG8lUZi3Rab6+sqMkPGEYxgU9OaDIG7OAbT
ay+oZ3CrN2e7xiYfNDNum2hVpvs130ju9Eg3GTJRM1Hd6hGPu2TbVDdjeZpFVwVubv5cMuMe1Lgp
Z6WGYiWpPAd/O6YDibbqW7urd+PGucEo2wjCOIGdrut1Zfe+WsnPzpw+xBgNDWGmC7CRbVImQWuQ
wSvmT81+jHuBsYikMfeT2pokCYDPybHxMLX5bdjSXeQqbuz/fxkJ2+0wxZI+JerqSCSvjquAaplf
m4J4wdUF7CGYAUKhD2MUl3afWb1TIfEGXRC64z26yTQ/ntz8dT6IYNP4ZnkmizGOJi5iM0qxbrKE
TpRJJc6ikmmyNoODdplmBknKN6UkcZbfJ72FRuhsY9rGxjbzgXRU1ADO9SlnX8NEG3tS4262EQqs
ZEjdZbIe9EoTdluvv/KHZZ5JYWzF0ucxlFfLDE+ZtwTWVg60o33EdSMJhkA00M6NDGfSmNhjz9pk
IluM6J+QHDMfO2v0KutvLrVnQpjwU45UcSZ5PeOF4s/185xLAssXbQ0TdXrd6OrcgQSneM/HQymL
Oi74z7YzHZiAgimk2Bh7SJC0l7TX/TDdzWkf5NRHL0ky7pV48EpQPtjIGF4/1aIDxwSaMjNTuV0N
Iv9M9vmm8pWD9Kwj87O7Luf/OG1fPY5rey3rE5tkaiYn6tGNqlLg/xa9Yapu0tM+caspLxTPlsvZ
wIOOziMB+fN4nyo2CIXrxVpANVNq1bZXlSLZhEVuYhq2SxAOnUITQamtCv95Qn5/J3NC4gFVXiRM
4IHCQJ9wH28q4kfq3TQKVoR7NcZrcmUswbjQH5lgZVFNbZ0namjoYsKGhHMQjrU3SB+Cpece+jNJ
jKOTh0SzozlCt3abuamJsRnnlEpP00OHScZnHQQVJjwayLY05fG6aK6OINk2dDzVAZbK2LXROplU
aDkoG9WcJKmmkMF2fDPU9thn0X2du3NnwhhT1ha5HPoJUytxsrzPY6TtrGJay2ux7NYDRqVm8JsF
9tyIEsLcMwS+XHDbooyNCfzLoAX208aIc7QJd+EPB9nRZLyd1WM0Bk10m6KbCE0p15eVq+mZwPWD
zu4XmaFIYTxA4NyOG6Ado1/pZgIaTqygimQYXrzsrwtcfegfh8LGmAWafTBnxe7jUleJhtYeHN7P
VCv2s9K+mArmga5L4YYL8KpqOjiCV1C+S7XKBMR69tSmx8ACp960AedVClZ7EY4htxKLZo11wzBp
D5LvSzkj+gVnq4Q2BRANFkwuqj/LZDNLGVGaOwymkrJGK62oJ/VrTo5dRCCawj4w+IoSHKNe0sfl
AMKUdYJvOs5bcx9vxlP0Pj5YI+nv83tzhyj8Q5XIcqi2xf0clEj/9o91T5pnpN43otcU1yWffxCz
Dt2Y2jRaP2h2rcDxqW+55aY5pAF91gN6q72l94sw1K3+89oqMME0zmZtDEMIlaF/evcj9Bpf2iyu
cvyZ34keNjyLOteQ8T8WkG6sRvpa8iL4wHAZKfzrNvtFEHhNH+bwL61uJMkIESg23Thgab5xWveI
TOtBvWse6m3l9ls4oUDZh2/Rrtn3O/n1+ifw7fnMsFh3kIM51uzxCdnO8PQN3XekISFevaInAM+d
ny0n+5ALGzXMqQNBgPFpuvuq2gMHG4RhL9cV4nmbczFMvEJj4QK2M7g3JMplormidlNNYBbsXWSI
lsY2C+ih3dbb3p9QhAnd6k3fE+umvNF3kb/sp432aLhjMHvJJiuI7hc/0mC5mb3pJj6Or/jnXiX0
R7wtXENwM+DNeKHJ8F9PwY65pEsaI4eJ75uLlwaNfyfdrWKSZKBccpObwpOtH6FzMPFMub7w3Hvo
uWDGRU1tZObA0YKLckdXJqlrHXRie/lOJbbg4PBi2LkoxvksxVDnebXakm/smjukBfw14ylQSGRK
jLeJ9E4D1xKknKZfd3Q3kZYM/gCb+gDNxs65zQW5DpFWjMMZlG6ukxjyOs/0naD3Vr1ErBCiY8i4
HF2u7MQZIGRRiHSz7ClkXF+3r4bWK16NbVYygPsDNTCNjPFNZKUrwKW75V71Tc94qW7lXT+4w6m4
mV5KuO/+13dQwFz/Aq6OGOpcy7JoW9IY83CWRE6tBTHaae4xE+tM7632bPWCdAPXEQA+BeOFGIsF
ksrlTWDGoFMU5h0azw1SF70LerbU8ZbIFTJK84MtBgQwQo8bB1oqL0WVQJIscg1TAtqjBfR7Oxgx
+WInL5OiBIOtuijBkh6zF1avA2cIw3MnI/+eA4Hk+rpyi6wY2MP0JgboQNW6PhbO7o6pnJtTGkJl
pXPH6ldkBnXlD2CV+JbI7w2glMxlIk6a+7lxXLS9qC+SB6MAIkv0cOOOp6xYVpfy4dwz25jW7vRK
d3v6U58nogMrshi342eeBiOoSMedMu0n55dAde5uA3tsHRxErymL+CzbsaFXMbrIVXsg8KtT+ZYA
MgGzSJK+LXs56PINitDrcD+ujW6n38tdTZa5Iis7iohLa43KfxwxdByAFwwI0YDYuFyIAgxqRpWt
s2i0sEnWSI996TwmHfj0HIxU+mmWxmRE9zcgtuibYCnWEHpNOBNiaVc1jVRh4gJEZF7cKE+69jZE
R8y47JZUv2l7IKblkV9+xn/BIqCj1xcVXPSbG6CfvVQbWY6o7HrM5YD6pbNPiX0cq9tJhNbIW9x1
gMVesXBx4hgrL8qkMTvTQXRphkOUFHu16qFZ/VTHKl5L3felUb4BIO7n9XXlWdi5WCZ5ELYL5osW
iFU3HQYToir3pbAgoVWfurkXHGVebEPTPizZAVwtuukvV3I2NanqFqwkrT5BJlhi3lbIHMWLZ8A9
AtTqemZV9mnb6lkcS0h4wTIit9TecOvTy8KjqT/3QAcqFYHb52bsAciOWjvyv5gUYNykrNblP6M5
lYHKaPs9qgH+X7ekaO6dbZ9JQRWjyoSpadlBBSHZ1ioSt93i25X9vYplQfGMu8SYpAHuC1gP0Cly
ucS9JGe6FGM/Nb0hkvJMNUzkWqL5O+61C2g+BhJBAEbE+/pSzDinlUptCWcCuC7aru8okamFucjB
G1IfoCt65SaFi9rPdXPlqge8lRVNF33qX7Xqs1gQLouRx10KFrzBXvkWjMn0xlBgplztgDhhgFII
doSO+0vtVKVTM63q0Z2eJOXBLmTNpVob+04op7tuUbsA+U/tMFf4T6X9po21eeiRbRfkonggH+i+
Qqft2rqHPnnmLtg1Q+pIyDgeh/kuol6TjASsiUQztpbll4tvSNoJRFH10npREb+p+jbUTxKSEOXK
Zd1F2/+++Oefw1g6uLGNBgM3aDW10m0P0Jdlei4kkW3xHCFwMDHCDrQGzMwzjh5UwsU41ogyeWv5
lvM+T82htDAcbALEsY1uLLUmdSlCUWYMC13mSHKsI0w4yQ4gqhg/iHnvNlbzNHlQIvMOvTp+RL9L
1iQI6OvpOwtiqxRki/D7K/zqipx4aVjAKq0dGjnpA2jaX6Wwu8GElCgnxdxD/5FhY/YLwP1AAmDn
1ENNGcD4LqUPeES4Q3zIx70NOJhmeLpuDVw5wP5xkFsGLQlL3ylpYVegDZE+dGnmTVEc2MlBD+ud
lQi6mbiLdiaIOY3TFBVKCGr0B7n7ERbPS/N8XRHB77PsnWimNM1lLumDY9EfDrBdHVNU8GTvsP9s
ym8ddGbjAdhXosMypw/oNDg1wEHAH+UAdjc8WncTmMXcWse7/LpibJrlD6nMnSKsjUzSJGhmvk/B
/BHe6Tt0Dh7D1+XtuiTO6YEN/GsLLEhzZEqDichL/x9p39njSK5z/YsKqBy+ShUcO9juMPOl0DM9
XTnn+vXvqX4f3LFlXwt7F1jsfuiFWZJIiqQODw+j2bhiaqKtMurc0RJ5nX+Mc/i/FQFIt7Dxoi+A
2UdUR4G47OvkEKcULRQxqJVInRF1l3v8wt/tVf0VxmxfH2o5ChsQVpqP2cfwIASkqTAMx84JZs3T
cZ+jwml3/8zLXi2R8URBpE7yIFTJoVPL3TSjHgeMIhi1eBQeTKD0LUfSLQRjYM1YgMSXvsivSj0s
fcN8Tn35aUYe55ca7nJ9M7XPbfYj4vaD37IzGRQWaKNErIRr7VJgFIPoDpM1rWdlOErmZsJkzfta
eFPAkp+oFohJrshPZLFvdLBBWs+NtVPNxzngpfi3tgzBB94U4FzBOsB4ok4Dj1tt+P5z0crUlx4X
EvqoyVyAlYC9UyuRk+yzAcD3GSH1lgGN/f99C5dbJpWYJi5XofCMwdjZRPRUtbvotR5ey35aZ4Bq
VHbXHa0Cb0SvYkQKNSO+5WpVSeOC4yWvjQGwfjwMgZkAdxjYKS8/pSj6pKjKUXhGHzdV6tHJMHfP
ijkcCGwhESvGiFK0buK1A43ayIUuxaRCZVR+HgeH7a/pEL9r+mb2NKAc19Fv1adNyX1TuPYoOia3
YUHIaLEqtnIJfEGuhloaHfQWJXD4kmr28qf0K4wkN8jdiFcKu+GUwb6N0GZBcGNiJRsDGII4jshh
o0OhaLQJM0+13qzfWmhrEu2kdDMb4X5Gg91927glFqRmgIyjjoEWUrZtIDaUAsQrfXRokA7auolX
pMzqDcdX6uEQZ1W+NqwBdZRyCNdJVEkvFpJ89/5HXOsQcjJTRbcd8r9leMTl4Qp9htFjzRwdymgy
KWZ/w3zaQliXms9jTWbyWugRRm4sYZYMTI51xXRv9NPQS2KcH4xj0BB33MSHZnd/NdeacymCWY3S
aX6a94sIiZiC03bEQFEuN5/nOd2mwQrN+c4/lwjXCa5JFF8WQq7L/euDKDMjMc0PNbjFAjJbJFd2
gWUXHe1Vlei8B8BbKzyXx/g7RcslJdEgT0VFXZxJWDqy5szJZgFMpif5cH95bMXx+9DO5LGkBX5a
zlESQZ4gUbP90GuiddsQbf1tucoK2gN1EK3bqoD/UWn43AJ/zBvo993AfRmiW5hILuOOQoCOjpdF
h88yzKxJxT4x/PygVy3RdvX00AsffrCXulNWbLvyd1P+sjJifo3Sc1uYTtniOelHUolUGaNtUhQk
DbLNXIsc27lxFywfhsOHh0Q7Htso0YF2IwLWHx+W2UKw081d9kP6UGhoEPFXcGwyUnvaflg3row5
whz3cUMTIBwdDOANQvGGZVSN2xSgRD0uDlJnoXhhd3D/3lgiaECzabo3OKZ1nVtgrUheluwbaJPv
BP3sEPIOz4O1IuSHUM1PyUE2EQhlL0GZeByNu+Emlj5+UPwg+cPSlpDiTFDT1O0Uy2lxGNoPVR2I
5W8HG5aVOT++ANn5ioA6M0+NhjpHAcDJtuLkNtfqhgZr8CFj0iJOFaUG5gOmThEjvRHVQ+WUu+Ih
XavP+rO8idfBxlzPz9bP8DCcNA/IHrum1po3c4QtdZi4Cy7kM+qumRhAnqH0ecjBitI3x6iKQFdo
g9wc/3nCDD3gmx6tCY2KPW9k8HcmemFqjOxFC842vy6DfIQPVw8yzdeAZwLN1W7zVbtC48N2XEVe
sNZddPqBp1x+Vp4St3DlleylHm+M9PXluHwJKpJg3gK/m8iy2Q2VCBLsALugS3u1/FDlDdImoohr
TfCU4tBq7gCSN47uyVgeu3w076PNfWGxQq/M5fIrvSzHKqq0g0bkLzCcYkrpPthhJNCTT4pHHgLn
+qQRaiCSRIiDOEfFFMlLceJk6k0nC/rhPX0Mfqo57WKiP5Z7JGtzbIucQO7KsIASQ6QI2lZAVpa2
p0tpCV6LkyBNrINsOV2/TsH/rtKJCIrG28abkkBQsMwsxepYC2r6qqm7IrUO/arf9m/5sdrLP3x0
ypir5DH2Gifc5X/UhiOWJ5Wxm2RK8WDlQ+oUfvnPwvCFGVyk9Yyw5vn95Zcu1GTZybP1MVaSdXXQ
jA12sqzRQ/AWCGAqr3TSHWoROHBqTa9y+BPvRFDXVYc+ppxX4b7KepBsY7TI9+M+mtfYnNsv8a4J
XKx/6DQA35VtQoPAe9Bf7pvDjWVeSFms5cwZSKlfZsM8+IeMuG//uBDCLIFJPc2uEEQRQOJD9wDE
pvF4Gp78jpQEhXjv/jKuE5hFlAFXroGrC9c1s44qBcWtMCj+QXwWUYH/bbn50f8hrqH4cUT9N+uJ
NxeNfYEALSsyCVD7gnkJzHtgU7ncOn8SA7XTpOAorIJt1Nvj1gL19yZzj91K/FXvzYfiTbM1m7PS
xYQZxdShDxiZBVYaERXqS7EairRzqIbhMVNd5CsNxVAJBQz6CuZOVC5v0O4NLQTlNCr/cJjLtF3G
4KratKohj8Ij5ul4RkYG9GM8+hkROb0JV6EHTg5hFjJPwAbhuJiYVy+SPJrBZYW0AQ11n0V/RPc8
mVoeavdaUcCEbEKEsbxjLDxWl9tXF5glFjRhesSzm+npf2qRhG/hm4DbYBe54R/tc/xnUA+ggC8l
Mgc2yn4AnHOQHqXfeUn6N8wsafCcSnreK82Vc2QEMQqpDmMViAGWFgVkJNrBwIh3ZXVf/a78BSOD
DZzk3kglXDHH/slyEIje/3Xu6TDqBgpLs4oV/Hx4Kh4aGtvGQ6Kvunc7szUBkSABGIEjcvniC3ti
VsQ4+h78BUEzQ+Tg/BpeUpkCuvLsmO3Gp5/PGPh7X9xVRM9IW87wzN9aYj8b9bLACuqXEv8J6H1E
e/PeelJ5DQ+3ZFnwFGDlkvG8wsJXJbmzKqmRcVYFAfxOQJHl99RRc7X0hvFQCtfbCMAKhIAnAuhf
ix3NE45KMg9BMhxNIYwfu3ho8Bxr8Kh2rqXANYDoHw+ReC9C9nC5fcLQGACo5yrgDykVzUe/Od0/
n2v9hgDkebhGEK5dzVpVtSlNY6FTj6B2kVq8sgo0Mn/cl3EdEwLlfi6E0fIsm9WqGkb1+J58QA+i
Q+imb/mr/rv/SN7uy7rOdL5lgSoaXSM4GtaB50D3gGZvVo+tOyY/1Z95T5BTW8rvzH9KkrVWjiRN
tgMm0KDcLT0vrKf1a1OvLbRYdKTZpTxOzWsvtSz+7wcxRzhosxRPqaQeq9dscgpMJopVMLeA+ExZ
c9a+eNZL04YogIfwoLxUG9mqplLOXSNilOBxO9B3C/18P1VnxhSa0I7oSH80p4+Pr4kcO8Jrn7q6
NZdNPxO8WOaZlQeVnidtqGBU1EuiAxcZfwRrHrU+C5DCvXIuBDTPl0JENZ8NY5YhZF8ey/Uvf514
FnBYlgcibvf+Vl7XiBhhzLWJ4j8qswh3j329ElETejQOSkA80m7QzkuCp/5B922Bt4+3LeU/Gwko
2uUa02K2ZjHGRiavykmmKnrgpWdjL+xRS3XuL3HRu/+uLMAhXIqyyiqVYniFo109r/tXgVNbuQ4X
mR1cXNuZThjS2CWtD72Xn7OKxrIdPk2Z3YGmiBhOA6vMbHS7/J4nR+XmvMvpMGvDLWCBfRKdJyhi
MfpYKsKA59xQO9Y7sGBs/V3r+I/QE6/Z8tibbx3ZuSz2xSK2iqzSNV89it64i23y+0mjtVPsxqf7
58XyEi36fyGIUckG3TuqEBlw1cf65CotabfiD/Up3zZ2Z5uA7tYvAIqURHhqgn8ep1zKZvSyr0YF
s1gs9ViHTrD1n57I7Ak/NW/+UmgQEq7AGw7lYq2McoIQO0iSGpuqkdkVnX5leTWavTk7euN2vZDC
qGhWFlNWjYJ6HGi8zp+qfVARtF1gQxXav4Sb7q3hhJM3LoMLicxNCFRvnYPuWzuaXkF2o8Ox6asF
gegBuSAmUqkoi0gsWEJN2hFIWhX8UCA0kMo3EEZxtuzqilkkGBLASgtIFf9cWnVkpdmSGhrH8l38
Mtw4hjELDZncFDG4k9ghL0S+0gRMtcecEyRkKFBg7Oby9zM3UkeFlkWKFJxAgCSd0LaOkVMwbgy0
MWLXrAFy0EABfuitkOeMrxzkIhlBHkDBqBAbbNdVqERBP2djcDKKtYkUt0LMOnSfnA29Sm+/paAm
DMYx5LdsHOn7QYhRJFifVoWuEjk1Wo7bBpgDT23mtW4kdupJbeDdF3trV9HlhcdIFBFAs8gcowJM
TYsh6MEJWCE663s8mNESc+uK0JPi30o6k/vyrvR+oZpHdxcKn3DHmEp0eYqtooS1MsnhadqITrAJ
1pIzcGrc19XVRQa0f6GFA3s5++yXCWNkRb0ansK1uhl341ZfNzvVBSKTY8TXVxsjidk9X6kmI1G1
8FS7Avi4wL69qfb1KqGlg+6i52gtbTDzjgcLuA6AGLHMJiYYvNsNM8QOm/ApWqk0f5Kef8QP1dp0
uXD0G3p5sZuMb8zDbhaEQg9PycMpwKC5I0Z4u/G+WhW83Vx26+KyZpbF+MRKFgM/8bEsYWV6hguG
vU/N0TaSI67CvcAJ7G4q4pmSLEZ/5k6GzFTCNMeyoodH6S3/KFzeepbY4no5oEGEZQGCx2JWc8VK
tURUwpNIB0ffBKtxBdavRxRA7pvUdTyAfcMTGZA1S8p7pe+o9hd6otfRqXBmV6azndpgzNvqdrKe
qUJhzHbkooNy9coRfK0ay9AfvJyhLwRv/WyeDTS+bvjAyH+rP9ib8YSSfhmeuuUxld8w6UtJzGmp
o1QHaQ9Jrd2vZ+K7pfOmOM224Nyb18A5tNKcL2lRmzO1CIci8udlSQrSpoef/dNv17S1/eSGh+AH
XsR41yhvC5lbrZziGRh1yJvgqQRqOB1aolBK5bIL3BQEeimgp3U087A49SjN1Ar8/fEJ9Uy8rNvS
g/koOejGPKqH+2rBMp2ZQCoBD/pXFBN0F9FspEDbxKfKqXepW9HU/tm7GclWmFC4GkoyPcmP5mO1
1r4pu6bD+PsTzSO8MbO879CXLTk7yzjDrV61+I5hk64lWEa7M5/x8CXSycndwAm8aD243XuyTl/j
B8tTaIs2VGPNVapFOy89wcWGsCTGoVmZiDDxIaXd2g2ZGyoc2rffP8C2v6+9yPUd34n/MZZraQrD
ALUFACxjAAVjMkkmF72GMXin3gWwQdmFdN7OPjVt8bHatR8bGj+X++pN4vFlXDvWS7mMBWVpjpYm
TBY6BR/qRtrKEh6SRY6KXbvWSxmM1YxlGAFi9W01aAYnv3TbP2Yu74pY7hv22NCBAxp8DXhsRLOX
+iPIUTs1mC10yrVdEz9N2qc/8Zw3y3b3bSznQpjrtfSlsu4mCBE9deN74mb4foxv3AjIis7zvcar
V9JmdgxPdwu7cIcVr1x0nSxgxNjCtLwwYmqyymjKZLWBAgb59KSDSndUepIk9L5LWM6D3clzCYxO
pF0cV7Fcp6cePXxT+ZCZOe0nR0gwrvWgtMU/vxEx+xkk9Yvmg9WdfSqKZSPGuCY1OTXK89jRVgDK
zgmGg6CALkxyNGAP/ExcF53s1eA9BNEWJgfbBRopy50eggWrcO9vwC1VQgaB+cD4LrzSMapUy1kH
U5SxxX7Z2aivznaGaSlO0tcf9yVdlyFg9wuXCBIzzIWFnVxq7TCbZqEPZXbqvpoHaZvRXbCufksv
8V564oi6pTgAvqJtAm+C4B2XL0WVSdyWbVRlpzmdJ5lORVD+UYcuEmiHnqg/RtsWBiYht/MOzVPN
+ySPk07TwB/2utQW6JgWrBiJTiOkvxtN7yqP833LUlm1O/8+ZisiPZ6CoGqzU1Jsx3zaWSDNCGd0
r4uRLaefBe4EVcsxtbaylZdwBAJjeL7/CTd3SAdfM9DB4Jxl5yNqYiQM2Zxmp9LUNhbYbYUGXJr/
WAaokpdZfRhmhOSRuebKLOsC1IGzkymWwKvGckCtorc4GnwrMgIVj7Fgh+C0NPYFAi0Z6GWZs/xU
27092xLCWXOt2yrQ6dYGL90rnQPpuH4Tg+vF5ENMacJrM+ZpMPlALmWqAEKj/ASu14UDFO3vT85H
6a2MJ16AeeOcIMpAixmQUbgwl7+fhQqa0Vdl6xcAf9EnXn319s6d/TizDssfjXyqy/zkN93waAm1
/K5Ncf0slF1Hw+VkiST2ugl2ZaOETpaNhBnOwMQqdNRRE/BaM5NSgJHTBQYeWk3IOdvrtxINKTnA
wQoezOCiWBBi6xtTUJpGfxJLagJYEqL1C7xSz1Xwp0XDMXBQ1mHo17EcHdHsR6oO08SbU9CFdMKA
Kd9WBMdSAHCodjWPIe1bfS+NGN+GKhaeyQFCxAPY5dGIs1ilulAPJ6FaVYHklv6vToSLjg9BiC7w
eTXljZNoFckMNxKitd8DsIUhjVlFBIwpeR+t91bYAa9SpK6uOWG2SsOvDuOAzUcTRGL4v7t6Dxad
qAe+fC4JyPT0qSVF6QioaIl4zSvfBRX8hPuqbGzR/52LhRM+RH+y3quTX3r8bg2kARL+vlVfX5ka
+KG/oeKYAiqzvhVOtI17SRtOGWAIJNd73RG7VHTVOPpq1Ar82LL52XcCj2b5+7Zn9hslXgU9BygH
oa7H3NVSBK6zVjSBAhzffG1cj6JbBOsiP0zFQYyeFAPk2K/W+BoJiJdDUlqSUz4qv/S1LGyynXiM
DTs2TRo/gFmqDKgmPYYNIJxrdauarqbb0n6KwK09PhuTUzrRk2y5GAREypqM+0L3+ohWyov1R7bs
+xvKMjYsTssCHBw2DrIElJ+YoDHXmsHwa2E4iUkIbC9Ig9RHsLg3OjVUL5z3XVViGLRtPGtU32rB
UTf2VT0SI/bMhywkYcIDuSpLYMVu9fkXMao91uqYTKE/nPooJ5I7VG5SPSUWbYKWllbmTTomntt4
FSl2+loPP/pXPyS18KSJNGvfhd7G6EHfXEEZ91PozIYtZ/scdCSCLQGz7K+StILm0KndBnYb8m7/
q7cVIOsxnhmTOjBkG4At5t5JhqQcZ3lMThqx/cmZRmSuznEi2hOPI/kqemIkMQ8eiWxEapkPySn2
BW09Ytw4refRtAcJlF73teQqs1hEAVCFzhMUbmADl96m8s0+reYZA8qIbUxuT4GPAdElL0e+um8W
MRr8mYLrVAcP/aWYxuziFNBriLEApkeE1FHZbHm32nfN+ELBIAauA8e0DKMC89ulGMmSy8yQm+LU
1KOwygO1AKGsGPmJJ1V6odFiMtDGk7Zq7c1p19U0VdPIpEMyJTXpKxGgJ2GOzJLmGA010dyfMCHO
x5QmgL7KqIm9uOv64CEShDAkI7p1JKIovnysSsWCamLiUE8zfWpSUnYYHEPFMBngZWvfQkEq1IeP
1BJi3+3mPFTonAv9z6gAXz0V68ngcVReX8PYDAVwVNSpAFxDQ/flZohqnQ+ZJaWn0W3X1YNiN17o
Rniiix8+1FU6ko6jS9cBDCOROWW97/q5DxD1t26520fKJhtotIaDmzGwQrD9AxdYfBXxLlclGn0X
FjoQcbDPxt1UJ6UCJBTyjIfWHRoXsGLMcOvcpnfa/FXdNp8huhgQB983m+sCHQSjixmNDCquDXDT
XW6uVJr+JEVZdmocg6ibfUj1detMJ44TXy4fRqEvxDA7mhrhlLUYRHbqaPby4/jFQ5Jx18Hcfo0F
9oSghADfM7Yt2T0oTkzoP8cyMtvF3EWi0c9l2SzrcCoSw82Y5CEEIINyjuWWPpwfC3PDaNHsN1aG
YwEIxsWSXDcg6tokATU2Mfmn7FiYhw4tQK6Dhz/gTjAT/lIL+lo060hZxNmD067lP41N+tea6G+f
9xd2FR0xghh1C8c5noYyyk7voJ/ZBiR2MpejatevLIsMJG1w0iisQ6svF4MYCY87UwEZ7iO2bb1L
dsdnbl325gmdSZEvpcRmVaGdDFJQdpCIK63Q2gloyctLSb84yeitTQN2YGGNBsMP3iQuRY2SmaRS
FOQnISTvxQjy9zggq9X9k7lxgaK6h94WEQ+mFsL2SyFFbSmVqnTIpIj/U3nM1z0RW482HL7Nm4Z6
LmfZ17OMrUPoKwg55LzPPrH2JDi1KdkcTV4H+K1NO5fDqHSRKqNiRZDjP8u0ofojHlQcjqpdxYHQ
tHMZjDZjtGfXlXqbn7a+RtDQ9TnyaB6vq0KMCMavCY2BkkDXYLvSteyJVHCEnwo98p5el91g/fP5
SpbdPDsVcW4VLZKwknitb9x6t/Qnro36oObkGL7wiqe3boNzaYxCS1IvWVODRaEN4SOJCP3iHMyy
8XeWw45+SlEs1GsdmXu7Vu14w/n1W/HB+bmzbUBljmmUGAuYn/QNZodrjk4earr6nKhCqrf7ZslT
ALYkatR60NdhlZ8mioCTLANNKjvbSWiS4dYFl8j/3rYxtgmy8b4v+no5FwQCrhyTxI1cweZoG8c0
2aJNPOijUM9QttYej5j17tU0snnjaK4BgJeWw9ZGinSchinBxlVfsauu/1jbNfoxNSc5Tit5KyO1
er1/VLxlMTHOEAtaUE4QaEeHP9lus+ItiWM2LFdx4aeir4gQ8K5SaaX+TinvRYEngXEDQ1kJ3SzC
MM39dnZHgmSbZ/uce4a9zEI1mNNEw+EPIOaovNrZIEUnnBvzZgzw18Ogde7Sn03g05KNpl80eaL9
DgzZn4O7WZlUWH/eP3WOM7ji6qmDWc1qBUZjhzS2nnfOiyiSgahvTUhyymtv4dyf15mC0gSSKCyu
zbU1TOCg5Udmp5uS8rbwVoBzvoWMMwjkQPKD8tsZLCM+TFq7s62t6i1o1VtKU8rZxyUs++/OB+07
l0cWNKZa1MpiPgn5qWxjW7d3L8kjz4ju39no570U0/pVPLQT9g9lQ3XdYJz5irOQ+15UZUf5YIj0
KEc1dA+Jans0n8ItdajJ67nnKsJiy2dXdl427SCA+eMkfhHSuDOlIHwkvKvuvkcwVMYj9Lki5ZOO
MGqgeOY0KRDAjyGNqEr6jxz5qfHV7QQvd3gJ3W25C1YRlSo0ATDONAnqMUB1At7bqe19QzAuneOu
bzuivxKY/cu0aBDFIs1P0rE4CLTdKHio5RHo85bBbJ9UaUMtgv4BUfVPlOLdlfJ0X9t4AphQStTH
CFUTCMhmkpKcmL/jl/sS/oui/WejWDiG1aFPZpogYj+Ytk7nB0fJnQ2deBjlZS+uHcBfOYuDOFNo
8P4jrsqTHDUC8TW2zceX1OHYJufMdSbJWQYqqZjduGizRQS0to3OptxzhPyXkO3vQhjPGZe9NtVG
DBfjml4G/LNAEq+x44d0xTPP5YPv7RnjNNOhzpSsRWoY77agm3ZNhfT0x7zP6YpXFbvtOP+uinGc
UtX2Q6xFeNXbvEdEP3KWco36+Y7X/v4+Y/G51URS3eFspGZjEEm2JY1ID8ID3m5I5tbESYF+OhyS
PxE1RiIjuuI4hNuKrqB4vNDvAcnLeARZ67Uy7JbHRMzvGtcSMVYAG4E4jPLuukUDro7tTBLjFtDm
2aWlhjdZ+U8V0BolnZBY9nbcl3TFCbZvlU+X59j/rIrxEEaWp1nUY1UT2l7A/7z7oE662ny9KohS
ZI7u30y8/gpjuQpQGxtQDoawcB0eaeXed0U3nd3ZrzMewqyswoeDyE+vP+eQHLLfx/u/f9M9oBS6
cC0sxXfmWCqggkH9gPDXHm07W00vcUYQWd0XsvzI1dmfCWHOoyyrupRGxDmmh4vUe0HPx7+ToDDB
by2gBSkMEGKH7zPB7BQ0r4srTnh486D/roIdMAzW0/+Leg/eM0djb57y2U8zTlqeIuA4G2yQ/Dp4
GmYRqCvOOfMkKJc3TdmWVoKuVrgyYOta5+gf/uUSGLfsA+UGjAwEpE89HWyHm0Lf9lVnm8R4Y5Cj
DVNoQFXBsHP4VdCnwRZ3NeWsg6Or7HNXatVgmVIhZXp+/2V9IML8/FfGwLrc0BJaqZMhIDzNq8Tb
FW7t3Zdw89o62yjGpqepzQoNT0indB28iBgGx7m3bt/2ZwIYezaLUqjSJU9SvdfaVrZmuPgMjJzl
WDVnIaxrNdRhjpMKZlE9YKjuKae8zPzGYQNupGE6EUBPIhCFl1aRVT4SilYpELYgM8eIHpfkAU+j
bm3XhZRlmWdRXolecgv/wtOmo7i/JLLG7Ao81Uy88P6GjV/IWf5+JkcqqnwUl9Ug/18vGzbxdPfG
gWgANwFCD8YcXWJR9ImqYMyirhXIxF05BZx1rDhHfquGdSGC2SwQ9INmRYAI/2fnDK+Ppdu8lI5o
S680+QwJx9pvXH8X0pgts8pCmttSL07v/t4VK6qCOgPjBGj9575J8uQwJlnL5tCmzSIHGHOMy36g
/gMv8eLJYKwSd4ig6T12bqK65z+j0mgDO1+T6nR/LTfuwfM9YyvNSWsMRrLIAXEyKXpuMeFGVUST
gPJdgKGA07Hjcq12kCRhxl5Fr4PTEBODs4mCeJFv/rcKWReimC3zhQHEbTJEaeiCNZC0uCEGmkMD
Qmci4huv4HPzhP6u7PuGOzPQJla6JF5WphHLFWhPMZr8i3O93PY2Z0KYiFFWg7HrRghJSLzeTs78
gDrJCycW4kphIpZJay0jFCGlclRvn2wrGrxIXy/TG0cQb8uYuGUs5wQwie8t6z6klX508p9f9/X5
Gm0F9hcgr0U0aoLoHLMKLv1mMUhDPRjqkiL7++ShXE+b7MH3Tr4d7aM9oBC7H+PrtCts4CCc+7K/
f5sJjS9kMzdQALiyiGl/KGaENP2s7chuMMHFrkMvcwJ11YHgvUInfz1sehtQcIyQ6RUqOhMFWcj4
o8gWkpBoizYN9SvbGE61Udy0IGZNsr25lzcJRu79qRJSxyT7VSsYzkLi92GXB3bgr7ogo8o+zTAz
ciV++KaHoXnqm5nQcPwA6jCqT+3s9TmGl6xbnfQB5130xuULVgsNvZVoWwDmh4nZ+zwH93ctIfuV
7HI7a+QlsjmRCk8EYwu9gdRWsYalJi5TV999HHmNF7ei0otVMIagCLI+ya2Yn4qavFeOTJWA5Br2
8ZnX23vLW12IYmyhw9BGU6+xmsaJ12VK30GDWNMqpcu7i7HOOHfjDT9/IY4xCyuUQZefQdxW/AMo
lPTjvurfciEXv8+ovmqqaTsDMXqaH/HKbwDRFdKcrF6LlXy4L+pGYHQhiYkpKiAXlECCpMmT6b7x
zN+rfyeACSPURKtjRZ+XRySR/tKfas4CbnjBiwUw4cMoNUWexzAVlIbXqlOn5GP1xTlunq0s33B2
OVVDJA9dAkWO0HPnTp0zKSteven+QQA1eCkDw3FrvTAgo/vaF55ql68+B4l/f6fAy30pIVHm1vRF
nIT/UpD+NFiEFjbl3LG8ZTA271c6BgtXWMa2R6H+ZfinZGQLa8Z/HONVB04qNaNSiXhNKcg+IrF9
wDhPXicGbwmMcYNAPw/GZkLdR8SjZGpjVDGnq+9GrnCxCsa8fSHXByld3Ee0AU7YlXmwc44D0dlX
pzGJGtn3IUHYipv98moCDq3RfQlsXu/rfdvQRca+RdTo58bAiVQVMQkNgESoVlz/vmg/Ewtc7Bhj
5WVhaErS4kzekVvJuOUNWu2M1w0npLrv13WWaAYtaIWSq1jMad0SXhLC2Sk2xIVWq1ac4sfF3nZn
kv2J9m3FLSZzdupbM858VZFlajOE8IcDVdyfS1+lTqKnmJfucpzJ95P7mRhfNULNL6BgGnFd8Ug/
C4fjdG9KwMwv0H2omM5wlevoJvgRegVGYgBNVcxEeybDJycKuoWtRl/GXymMa29yZY4CS4ahrAxi
N+mqQvXBxfxcG0zZBfHxuN17IkDFBQKL5EH3Vi1a8bu3L+dDfNzw6qg3Xc/fr2FVBLF4pAgi1pyQ
4mdl/wC+mrOrN5XwTAJzCRRyUQSVDwltSywqPG0HmOv9G/+mdzsTwVwBaIYsczmHiFccmw4phU/u
S+Atgon2YjwOCWoLHU9r242IuQt1UlKOanD07/sl5UzD0y6s5GGAEI2EPWmQeViPLtpiitP9xfDk
MJeB2plNVLXYron+rGfXQlMEdbSX+0J4O8aEefVoRo2OUzlt650LbKJdv9ac8hRPd5mLIOqHMSkG
iDAe3X4br3iejadWyxLPzqPRjcKqGpwHGo0xyRiswsf7e8QTwLgCK5/xrg3/f5qP79qhc7m46puu
+a9hfCfbZytQ4zFMsoWbHqT7a4u8Jw8jwbNmugnc+yvhHMV3o+CZoG5U0NArQFD+uyCPsPTok2Pj
34Nxry7ks7UwRt4IXad3Ek67clpbckWq4V0Jo/vw0Byhp7SvqfHs1OT4yQPDczSZneWnqWG39EAu
myjZTUzeNgPRPu/vH8ckWXJwjE8qp7KCjHg9OObrb8kzvPnPv/Mv3y/gZ4c0mp1V5gaEDFQrQLtl
S/RH/fAvhTB2r/jVlIJ2BXZfvcKBPWRrNF1RHjzn1qvy+S3Kdhvigm2nflE4e7Q8tMP2dN2eqvfE
VX9t1RVP3DXbwpIFnCkf4wrixu+HvoHyvfc7SXei3f6ELsSnZER38bhRXikdRxvrlBLnC92j/2Nl
4+wDGFcRd0GqgQhgUcJ9sAo26tEkR8M2/5eM7a8Y9ulW7cchD5fL+l30ttM3SAWdhMWv+9p+u05z
JoaJCebQyMvKx+mNuBqAg/v88GnucWzq1uvF+aF9R2Jn+i7CWUxGiD0DlnRwMLnIxyxOMJmClEfe
x6SE9+Bxx3BXxgQKkR8ZaI7DBtptToqYfKCOFrkrTD35l1uoXl5O4RBXkxphC5GVZi+R9/aRU+OJ
V1Hj+D72TS4VBd/IJO0b8juSYN074uFfLoRxGGinHDNthIh9tnLd+DNvXJq+3xdycxloZFyQNRgI
zbbwYqh7NdaFiUgBbM4/CpDH6avof3F8ZzIYCy2TSBekFDIw9Ahz46m0Ud+nLa+IevOi+Cvl6kav
NA0P1voSu8U/lGfg8Bewr8FZy+1s/kwMY6C6CfYJA/HbyZ5o+GQRzOwm0qZ9WN0/l29Ey9WlfiaH
udQxssEM2gJyktLDFNWfPllYxwh1wKG53jw0p228Flxz0xADGVEJol50VHNS8Nul3LOPYGy2AFeo
XkbLYuViGzxjcpB+xB3yFhLBy2zeXXLbRZyJYyx3Dn00vE5QlO1eRresLfULSEb2eMu6GfydyWHC
/CgrhqxojCW1w8sEee/tYDN/fd0/QY5lsVNc66xPo0CEELShVa9beSDIjNCMcl/K4gPuqQkb6Y9W
6IO8GZAcEA39P9KuazlyHNn+0GUEvXkFTRXLypRM9wtDakn03vPr76Fmd0VB3ELsTGzMTkz0TCUB
JDITac4hPTho/lasv9iseZ0LXzFmaTCW3ayIKpEtDDe//bMVUNYhFBuMN/X4/QGzIKeM2dYwX5Qr
O0Q7bgyBj2OsYIc+y7TOq2+HrvkS2Sw0hLXJBsA8/MeU0o1XQS8iK8ZhIXNfg2ieJ4KuXzC9Mfv/
GZpFe+9uUL3c87GilAD42WxJcPvYYkiYOwc3hVvxmw5VYYztaJfrJ8WwsPTsO6f32VyGnl/hxj13
7i7AC3DUwGKo9OryADY29/qhyZzeR8yfVbCvBoxO+9jsY/chtphWfNUCLGRQ1nXsw5jre8jYq5vs
wO8EayCjZL78vXemjvld4FUCOopGPwBsVhz64CDHWT0mFwAuP/okBGYKXNP1w1l9Zy4EUTZN7dK2
LvloFqSByAXTgaw243UFX4ig4hGQOE9CMsVzG5KA6HS0a/N9MOHLrYCwssyruraQRdm1oRlGkGth
37rYPAHVDy+I0DJYMcO6x1mIoYybMelToUUQ8zxZ0+FGPbeH25yR5lvfNxB2Yoof2gy6gu8WtO6m
EUQQ2dzq0Dn5S/+CuNSsrTEnsiNaTJWbI5AfBu9LnDbr/sJg1xF4wji+yPGYnZzxESiF5GYyvWfB
Zni49d1bSKJiodLIjC5SIIkHGfY5sGRSkBQLYinDqm4v5FC3FWyrLSeBNfJigXqBg5/jGDX+1ZVo
6NAA68g8ok4X+dte7uI+raBuQJNUzTnumNPN7E72NX+9FERtWeZ5g5p6zXxN41MIqqyusprD60BK
S/wDjagP5aUx/85BLaVSG8hzjSdPIzZQItNzindlA5D5DjkhlqD5h2jdWwqiAsZB6LhhTNv8oiEv
mPySzZrcZWSyq1OxY6QIV6/VUhYVLSYR72dNiTNrHERwoy3Mt8qprQLWgkVasWaOlrIo66qMLZRQ
xbF1M1ruFpMcuQW4fuu6DRdY2jH/+eLqarVkgNMbYgrUO2fUYeCansFUAZXvzMYG/ZgPM8iEhWOJ
pYwtemQFrTHq2UBNTuUC5NCSX2QbvcuNnZyG38Kjyqa2X7vUyy2lTG+coH05Bp4hbsKUk/ZxtDVH
c4zn/iUwfRTKNN3kFTu9YY4aMRWHssdhJw26UmG5FXYZA2xmsQeEDLBjiw0TjGJWwv9+IX4wq0hp
ooqJPCuOI87I6QdHOKhmqthkvGdpz1pQ87WjAFv6rj14ZkdcgzEZKGnyJto++dNbrevtbxlaOv/O
tTVR1qTvi75RE8gBCtFragfOe2NnJxEkEsyYmrUkyp4YU1z4fQ5RkyOj/A+CIRS2M3Q9MoOb+Zeu
LYqyJgoni3xQ4qA0PSJK3zmS9D7KtwaKjxlvVYirK0vttn2zMdqXsuj+Z9hq5FHBlCp/4qgB3JhS
ykQLwyqox7npUkNNSIIztQu8+DPz+umtX7v/yPn0hAsTg4hb4fz2U079u3cEO9v8jf5RwGYCIQsA
6joGnKilcLrMNYk2zHqI2cf5zLij8sKmL1zTQ5C9aqjV8yLGwigL4vcGV/vAugVaAW86GbTjRtk8
xM7b9R1btRdLOdR6FKEeg06DHODo/wHHLgnd0TE2AorPvsXq9f88AFoRF9LoAxpCWU49EdLAJkxe
h/2f6XHHQkv6rJpcE0KZisnrqzKYzVIPbrqUSH/wnLPUkQDLyDrfTZaD1+uN78qyPXxE253hstha
VssUy2VSRiQJeTHteHzB1O2UfP+wv/VPLeHJqXcRdukMrV/zcEtplB3xpjbWuAnSFKAOIJHRPjcv
17Vk7V4tJVD2Y5DHAUoKp+K/oLeuC0zNvS7gJ9kyLMRSAhWDaOLIN0qNNVSWOIPaTFaGPnCNKG5K
no/+bWgmpHduZN8aHmzrZZeZHywrufY0X34CFZ+0nGZMvjKHXMAbiJHIFckHC9udJYMKRrQwBZfL
HGq1j25hN/aLb7GWsZrXXK6DshxlnTWjrnyqgwba0wu6iG3P6tBt8sDvjZvrB8daEGU+goQX8nQ2
H9LZmcUM5ojCx3UZ829cuc908rvxc68eG/hJJILEF5mkoG4DtwIjwmDoOF3LFsdJDIcQUnqoHcCd
p8A8ffyzhVBmIZOHWuc4bJYVItglsTmZMTqmWH2Fq/YAeJG6CuhCWaGf5EZUCHne8fnlt+RMbnwj
b68vQ1jdqi8B9CO84MDiHJYT1pEFtqPuVHMACERExJxU8OqnrDKZdGmzifmhBAuZlFGPpMSPtBJ+
F4jwZk5UDGvP0a1qdSbvmOX5n66ROiuxzIsqTrGJiN9lkwMpoviQOLGpXjrzJbA5l58HXLsNQwvX
PSTA9UURd1iSaGXv+kIC2KaAtMOms6JftRnwJL/sooFZ/1gLPwFt+x9J1I5yMozRKEGSIkLjG0ch
xyG3pk0rMseJWKKozew1NR+EQJw9lBNZ8fGwA4Q+uwo7/8xPHflaEeUIAecb6qmEM6vjLdLFIH2W
ifxHsM1+clj6wZJFuUQEtFkRJVjS5HRAHI8CQMpJZn2+DTGiwsoRrda0l2dFuce6V7IUSJoY9QEC
k2SnB6NCIqDZzK8StAzu8y3KZWawuX7RVw3vQkMojwhU1iHnO0iV9E1dPxbtjd5slAc+eeBbJ+XJ
dWmr1UekK8H3BcxlJMepLY0Ljef4WMIr5ew6aLfrj4cB3WN/p2K7FEPtJSjwCkAbyvPb3CCtTIR9
8Vt9Zd3j+fb81MWvxVB7FzeAjhd8LAY9fSUJnudh0INHtEegG17ft/VT+pJExRQt33BTbeDRw9up
/Z6Qw/yEZMWYzMOZA4HF06oyitYv58OxksMxs4CwD08v2axrte67vhZDxxOeJnNqADHZjeUMVmvX
D6XL3w8vPYnMymoZ6ev5q6+cEl0/4xJQTuQebvHzlJHiVKC7M2NiTH3a7B9SZJCXA+105peezeNi
7wQO4KNBCY2bofQE5zm0zMc2NOOttA0c8YLOfLe7S2yPpYSrmrGQS1l4tD/IapFAboWKxu/y4aa8
ub2ue6v7t5BAGfYCXYyRUkPC3jti+NCEXWecEGsNlE0fwXaPchkkgHUl3fqnwQM83Lmvt37/d6Z3
kSL/OifKAClZ5Y8lD1kY4LOEO55km1vWtOFsXb7rAkC8ZcyIC+C80n5M3Mmy3yS5IbcXy2W52fnz
rv309+O+frA/Q7zvn0kdrDK1Y+BPUgtEldpJj71jsgqurI2gDrYHBHTvy9iI17sbVl8q67epg1SH
JlVbDb+dmkyesJX31fetof2Hb3AtwLTbi2Td1RbgeuyDD+d7/3b/eP0MVmYGvkuifEgBS8h18xbF
xAVqcU/2MBj3qkUc8/4u2+x/W7hvtmVj9NBmdAR+FqKvKRPlVTxMVMZVBwU4Or/7h/BBt1PzHeDT
R6s73wUW6N5dcxve22Zr3W9PqeWZvmO4b9d3gHWOlNMBa2zEdxU+wrlDbpThN3+6mu+7S7mattNH
ftTx4wN5Z93ylbTa8sd/TNnpraLUvq+0l8fY5k7ppnhNCDDcoweLYzGoXb/29LjdP9lw8F1+91Si
4E2VIs4bfsM4StZXUte95GrPC0vo8j/+5Vnywrt2UysZ3myqgB3Nauy8roAqDds4cnwa9iO+WiGE
MLLiK3nK7zpCXe8sTpvQmHUE6Pd3tWGL+cNtctc4SClbh7dDC9zQcX+QHhvF1I7BazCQ6BCxoPjF
+Uj/+0X/MVfXC96o6fMdA5m1KZEYrIvOYc5r1yTbls7zw0g2W/vjH6oDdbNHTcs6jsfGDsRk/LTE
UjXqYg8FGj9jFb+NR1lckvg23+zs82Ekd6Z125LD9sV8u2/35saasd12UmSVrDiW8QlUnvv6nfxJ
t6R/05PP0Hyh4GEgYJxjwnr2v1uCCndkOUfPrYhI7HewAFyXBp696wrxadoW4nrRmLQ+gVqWxLUM
4g4W9xqTtxgl03rLEbdyMFaYkrwksmzFpyMaZBSXs93A2bsj0tuiT6TXs3J6bjKzFfeXAaD+YMtN
7aNCeJ+Utl/Y22nbbp7rzVnnbemPeiuA3W0jg8J3Yxwk8OmRQCchyCeHXQlkC6IfhTugghA/QFtq
4rYJaW7UDwFdlC7gF/AvTFa4H8DUCeqvTXJ4+pAilOj1U2UJ93VmRTedBwqPu+xQNHb+qDm52eBz
uT/6ixJ9dkREGek3kgNu0drMDx6SS+lGAN/H8Saf8dLej7zbOJvCeTeIgglXFxUzk9+V9rGH0DDe
DlbUoqaNlIbyytvTfjiXpLs/63ZgIpENJjLVDKzCiXTy7JYEBNPwZrk5nNHD63ANcR1lA001UhPP
UROwwRJ5OWy2wIK40zahbWs2MtJH49bfFxnKGLf6LrUB7dk7BUrnyasCBr2JjNYgmMa7thdduSFK
iorv6Saw8oG4ajj3Tal7JOhuG9Br9p71pmA6Qydlbx5e+Nd0s3sq96fSUh7PYmd35B70aZmVAu9J
cjnr1tsVD9pFKQgQVwFpDNIgm0NovAHgsIC6hnrqemvc8rbb7h7y17Q2lU1gmXoL3JjQ0U7wfXZj
agWQvDDXhhYN6AjIBOIJ2TvPtYvtfU8kYOJmH2+9JZ63bw/9kyIREuwsdTe6+h0GLnbolt2S6l3t
yWanQvknjjRHk2SIPEwZpusPKJoumkScCtQV0btmGm50QqvLmdj3FUns0ootIH114Dh+6swOPE67
2PpoBcBAbSvi7qSjOd2eQocnwl31EMACXhD44jy608nFf+z0pBiwachcdfgWyzex+1v17aSgM8jU
8aPYCc58Dqzsddo4QGfP8I+CvU+JA66lJw7F/jfPzl97QFwnaM6VSW+FhW0k9mn7ZCbv8uac70+t
iZUCUEJDSXgTgh/lUmyMG0HYJ6S14od3eLkRmn/wDgCPLY5vGBQlckHe+K1I6u2kObtNssvJnfHm
ZyT4CK3x2XMetBtQVhcPLWquuxwjxxYuGk8GG/n6LZE2O5fLLM+HVgZ2a2ZHFLw3pvL2EptAj5Xu
ZtifXWvVtUm2CcHW/kEmlHNPSUPGc71P7ComZOvaJUDiDQsz074t3nCId+JzQbaj6WFvPmCrgEdK
mv3D23N6fkyd4TY4Ri9WNjjTlsdlaJPjTsX6rxu0NTerAMhI1mRJxpAvbT7VINI4LvQ69OBKDq7+
QH6Hp7khI7GalOhn1Zlh4A0XR7UL0ffNcEdM+VRMJUy1VCWy0QE+UkhNYR9eLk4IPP3WQe/QTe4W
iJylGwNmNDsyXhCfa6Oc+7e1U1GXmgYRn+mQXY7k98UAikFoegRZyu31TV5p7sEEwmKTZ4e4cBo8
72sYB+e6y7MV2keg3kin8hmXRQGdr8aucf3Mrn0XR73BfL1JJrXCmRYFefolPEZkLzi4AKxlrcR/
WJYEShVJlFRA1H1fllh0gdh5fn8xCKr9Ge/AQmKUPr9Br3sEPKzyhokgt1IBmNf2JZPayriM2tTX
IRPI7lkANwhul9D56BlrY4Uo35d2/fhZv0V98iDlYtQViFCsO8ZX/kz/fI99qIMO/FqoQOc2B+AG
iW3lpAC4vyc5Q4zIkkPF4oAgy7k6gZxnB4BqhBzPnPn7ePFtuDqyBdnS497myf3jloWvuKJhi3yQ
+llrW1wcP65LIZ1fLyhmsV4vrEiYHoDS9KHoufn58rjvHCewLhH6SDLydEEA4tyRre0qm91jQExA
xb+N5s63WO0ynz3glAX6tj4qGPdkMSmbAet7tqzj3dv5vC3JL4SWzj4nqY0mSseBnufmvtt7Fqim
gP/mE2tCcdT82NwOpn1v7+T9PVwDuQmtuw84a3f3vn0/8fBQTxI5HgOEYFvdvq7Rn5OkV76brsNx
RlcDsAFRsOCcPevoHq0en/rbUbY1ng0YVksdiRzAYJifWRV8xm36fA8sVCKaBJBRz2mf1LRZ6ib/
LMV9u1Cfz8HFj6t9kA3l/JiwLj45uvNOb0z79YKWmIAgTMus1rLeQrwFR+R05mhNsUyEVirB04mR
2/2E8b+2yd9t0P9JhZpwsYiPAe+C5T7fPfm3svu8OVpuaeo3DbG3G5Pc4++YnEFbgWrb+EBzs70H
ySZgMrYsbWVcRroCxQWarnbzoQNRkeWK57XQazWQ/pdAloqRiR+uJBj9tElBmosHSyUgDOqf9S3G
RDmr3rNOec2aLWVR9lgJ0FcGSLsOVjO0u+0fj9zPZ3n9iqwFF6Cq/loRZZtHL0zjQVWA8GQe47vX
1ExeMM3ARIBfgQCAN1zIoWyzkeh1biiQo+HB19u/pdcKlCBAu80AXM6hJR8sp8R++Kic6wtk7SKV
Am3rCBXe5HMXedv/rcH33Gs9YTXFscTo32OMIDLGKSywPCvxiJQS708KpUhwA68vZzXTg0EdcIiK
xifL33dBSqDFuTfoiNGOAoa34A+qLYcXZ4DmoAqviNTynX6rucn7jLBQMi77WkVhKZ2660IhFWNY
ztLbu7vazey368tbTbkuBVBKPyZ1JdQSBAipk45WrtmiZ/7yXb62jcfRs3B0LOKi/yIT+JCaqAng
OqfOjp+8mBsNXOqjAXgidRchMd7Yk21mD39rdV+SKD/Kga21lSKszvIeo8mqLTxeY6vd8jgwjpGZ
XE0BzbN+/1oW7fwAIZ5VXYhlFZZCenBOCsRzeUwqAcJfAyoRYSxuzSkt5X2vXP1fLA+TnwpYXPJr
2iqnjSmiEBvs/PvrctaeYrAkX+uin2JeUHtyiOcQEin5VrakzuHsYo9WCnGfgqArOXqIK/Cu30Wo
oaunUiMso7IW3n/7BuoeBGB/qYP5IEckjGK72eoHwb4vX//xplL3wYs4DtPpOMQRHDqYHwGVjvOg
n/7GJP9snr82lXIDkSiWRjd+LmhGsUsBtNA7YNfaMFc036afLvRLEuUIQlWXx2TAima+UAPQWR3G
0zE9d5qn5zzEShHyFCEGKpmSWQpKuYKM5yrDEOZ77gC68ka1uI0PicLNdQVddwVfC6TMSSQHGRf4
ePqlmBmJNwkwl19CZjeROKvYtX2kbEkr6QYol3Bi8m2PjCo4f00ACKPAWCCwNUzPCQE1uulgPXfJ
kXP9c71l9fMxjpJuvEi4OhU9Gb51NOuHtgVmjOoXlhrYnffxP+8p8G1VWRQReAHkljq6tB+LKuew
2M55rgESVmHy4J7lW9fzHwsp1MmprTFNPtjAL48GCcx4IAMQW31SWyKaZBI7dPz78ZUpdeUgv62N
Okg5TSQ5laGWnfMZU+KtKtjIRTo7JvPGyoEtRP2Y9ak9MfTL+e6lhMdsrGKL1j2rBVdiCaH8gKCq
pe8D5BHDFcY++5UhT9ZsZbu8Ne6m20SfR5jR72YWCFTy7Ud1K24PsN4Z2T0gR2pZGEG1gF5j8VuD
2WS/FoV+2wDad+TpmGXzCWOved0sTQO9PK/e4ea92D8V6AAk6nYknDt6qKJdV+E1n6EIaAY1ZAzP
gP6dkp0pvB9HEezCaGIW0DscXgpmePg54U5ZhW9CKMeU9lGPflAIKe30ZJzkc/vg71S33Ch2eBtj
pnf2iafM3u4HpMI/WjRkfWS3HFLoZMSgBSt5sfa8+PY9lP8yYmUoaw3fUzlH0eZlshns7tSgQYs1
Xs7cX8qFpZxWtGoNUZY312FiYCA/3Bu/WC+mFfP+bUWU/+LRb5soAcQcX/3djQ6V6YlqX9eV1Su0
UBXK3IltyZfyCBnFjXeobNm5xRueEcqz1kEZu1gVIp9vkH09Rjeh/YfbVHiC/R2f+223KOOGMR4x
qnispLRrO7dbG03YcO8pm1B5LYxfiqIb2hNfGBQ43v6CGWWi7aW9j5LbKXeah+LIWtda0uObMMrI
GRN6oWUOuyechWcehuToaqh+CpaDYcPf8m48+rvEUmFPrF+ta2YvyjY3OfNgSzKBafOIWbq74Cih
DoUimO05p922+3Vdi9bSX98+krY4QScWybwj+oBhhadQQvELs85a7+TdNlA3rURyyQqrDTDjI+Ec
jmRSzGAyK95MUtuLUDxC4/xY2FFgRdOuKm7rcsMX94zPnD/jis3SKJsVYSfVpkHZgTe9nfLk74fP
yufG5vcACN5GxMQGvb6VAEQJnUeG8PWrpmoShixksNdQBzmo6qjkAQ5yNPuXZ9Qqe9KgYJ5Z4a4/
Jjrqe5NZTMQOL/IZnqvFn8ak3xtWYTG+ZJb0YxvAAasizNHFH3SZvMhJPgdmSQTGUYdEuYAyOKq3
76V7M2xDjDL9Qu3tPiLyHlNwFmuoad1SfxV/eMpSZ1LlGUGHZ5XUmvE7iEdTF5f0nrHKVauzkEIZ
aT8uVCHzsd28Wb1xZvwLWXkWLu66J1gIoUx0AkgoUY8gBJHEo4ohnRCvwf7Ck9vrR7aSDVnWy2g0
65Yv+UouIAeYw3fivYQX4Pa6hHWjtlgKZaWnKtXTZlZPOLXu/P4r2eYWI7ZmbhdloyUFo71VBhkj
mDOEbbHvdvWbGW1YPAirV+1rLZ/fscha+0GHmtmnhkG7B5e7U50OOarrO7Zu9BRNklUkyGTkaHHN
FlJCmQ+ztoh7pE2BLeI9GrEp7dErgrBad5Kt+Wt+j4nozpKRJVAeq80bQ8XXg8zFF1A6LgeJ30xS
0F+eh4wAStDfdXsDnQvzWF1E+H121E/AoQTzcrZhviZWjelCOKX7oyHJ3BBD+NBiSNvNiHewSWfb
DKO91taK/mdNVWQQnxqGTC0yjIJWCpSqxx2T0anQhThTgGmYQwYutmO4lXclUSareWojUl/AIrgv
SpgtPgJYpPoU3+P/twWra2zVuiw+ilo8Sj3apCYd4iZwNiWxKV8eAPhfP11XsfULowsSBlwEWRI+
uWgWKgaumSxMQCByGXcTKkm/zAdmoWHevh/OQIcb4HkV0wY01bkHUoQh8IZ5Jdmz+nsv3yZn1R3u
hpRk4Or9fctqpF3LJygYiZdwnMgDyRp1oDnm1xXOS/pL+BE/zryzc2Y5NA/O058Tqjg+0Y7C7YS+
m/tgU0SEsaWzj6fXC1BR1CF0UVUkiYp4x5zPh4hPe5jSEfMV1SW2gVl54EHeOmzuWZPKwmwEromj
zGqYC0Wox2UPuBlwQ5QnZwCEv4fuK5PbKCw4tM9a3w9pIngVFE3DdaGxe/ys6stMh75U1uBElyY1
fc1UIS3Z2ubh168JwWD+i8dE9BtjW9fUSFxIpqKbxpu8POzq/i9YfHRUHebMBihw30RHJCUyfAyX
uHYDlwKpkNMfJS/nWiw18MhROiRESQjvNCwjv2bloKqGpGmz1qiUunTxNCUVAMTRzaYTCXSAZWbW
8m1agMOYfxl0R+UME6N2pgGsp/zkJb9SbjtqL1Egkq7Y5QLaG7OuI2q+FQIM8/OMD1yZ9VPQYv31
gZSC1WIeSsV8m3CVNCfe+cQ/vnuAzPjlm/w2Kdmwn2vByFIi5cXVKOsk3cfOS0C+K3dJDatcS3MX
Iuc9q6p7mo4GCkKB2SHGBx4FE9V2LX4VYRN5Q1UNRdWoDwhCTtLGCB+gAK/ycGdgqGAwTxwzj7tu
qb4E6XOed2F+9b4ap2bWsUcgu2Mo6jkmsm042b0A7PKdDE2wTi/ivjDbjEQ746Y5snJca1U4HO9/
1kq/GqRO7GK+xCfsZzzzzu3fy2PxlO2nTeq+YIoU9PZbO7K30cY7sRJJa2GUKKsqpisFTfwBiDsl
npgkxYgndTlnzdDrx+xnWRkOh/ouZFBnKesJevByyDg2N1lszrmUHQKXzQPykgQtNJzFSnms35gv
kXS5yhPKoh/7qUchWtmneIXNzbL2DQDbgyNnCW75yiz8rTqdhUjKOnpeXIxeBCdrzbRm9S0Yu4E5
hlFjaA0bDGZVmiKBJFVRZUPWqT3lp6QDS4kMl+46IW9mFuCP1HN/aH5Hu5GR3Fl9zSFX/m9htMvx
2hT4KTWEPWrItaA2LIC+SQQwUcKKBFez5ktR1C6qYRIDq1bsL96meQOAVHASNbfOHfyvtAOU44YH
ZTMh7di3jErLWokT7Llfq6S8jdEmo9qnEN04GjlHot00BH0SyW2Dngx0hbOCpNXIbylwPuOF6Umz
Mo3BVzLnmCIBKUYYOMCsEQ6ti3/HcyvqTOgn6ZqoUqFsjDfZmBrKHAACygTtVPMbYjD/iNY2sNl9
BasPTQQKsog3GP5SKO2UYpXjgEADqzJIaATWW66bCF/F01lNwYFMujY3GqtINYCQdl4ZlqRJKqEC
EaLeqrbXis2HxGnCn+vbIM1if4ROGLnVZ5ZkQ/xs+VtsOD/FXC708XBJ8GSTTaF9HsVdIpGh7YkR
5I4OTJnkNw8AVgGTNfpdNP1pY1JKtwlKRMmz8mIk6GlXytdEuBUzIo5PSN3ZdXXMpY9ULM0EbZni
a1yQmEdjOIkzU602Y+0CqkFTGRX5VcMNgBxE2cCEMui15ErEa70UDRdQDkbqe3ef5YAlfYnvpYfr
u7Z+mF+S6MJcqQl+JYqQFLkG4L8xieG/jsMuBhcWTu93GGwiZLV6lyF2pcCqoDr37wV+jiMuDmuO
1nyAkw0YdRTQY4c6nWTuGmamfy3SmWmT0aphgJ9Vo2KraJAmnkMN+RKCyHQ61TesXNjna4PWuqUE
6jLoEpfHGJ8ZLlqOflXOI+poj3aVYRwk3E2HwSCdm50L2VSexcBNgo1XYK4F5CwhaYct4NlqU5Qs
XgK1aH/kkU+LoK2TORau7m+4HUggO/WU6FZbbA3mU2otNoZNlHhJFtBRpdBGUer5OC3gSCsr/Th2
nKm6BfhWbLN4747ssG9Nq5fiKJM4ZXJfcXI/2+D55Xa8ZIAE0+ynuS6i2x/3SJoykxxrGrCUSeV4
Rk8ZanSq9+BNRx7xDDSwHPwuqpsCvOMQW7mF2G+rsCB5VgPPpVjqiZwVbRpOE8TmwLIGHsQZEAow
RUTuEd3L1hwZ8dseDY3lPt9XVnTMbVQ5GemlNYs4J13QA6ZqoA+ndDNXWi/Va35uL3hNLM2ezJdk
w5q3WM1hLaTQuboswiPOL6UeV7kkr2eOoIRigqqvIc19fIj2WskasVgNAJciqTgib8QEEFFY2GjL
79PFcn5b3UG2/JtuI2/jP4HNsFZr8dhSHnVPBi7j0ckJeccC/EphYb5PpxhE3yjIzO+zN1b6c+0t
rgDJSRBwMXkQc3+PHRouLtKxQ0gmd15iBRpeqEPYJCY3Ab7x+trWdeRLFPU87kePF4VWR8p7Iz3X
Cik1S8OQFgcwX9GZZIa0VXejAOJQ1gAeraOF5vvK/EYNvUDGyiyEtvVdvvMsuJc7dR8x+wPXN/FL
FGX7227khD5CWDSCbXNwx5J4FroLUELLbKu+51w0DbAUZe1hu1wedeP4chpCNDjPD1vebE++/ae1
JrROZMzyvTzrAO14FqLoR1BV9rXESRCVpNCLxhTkwEpUU0Af1rSLW6vIEjt5G9Jjnodm21qN3U/P
kT6RHhhk2U6Sj0Zv9R4yhLuwdhXfhyqbVet4rWn8bo1Lku891e6SP03wXBdHI3ibAGCSbcfYCYAx
5ts5Xl6Vpxx6+czXp2jYegmDznT1bYlOS03QDEWWgBL0XVuQONb1BCjMl+f9b141c3R02uatYX0U
GJ+zmE1Kn1EHvadLedTxebyU153kDcDmHtEFaQB75BGlPcu9c+8088Z++qWNxFTMZLtrNsAnAXWy
f8Yswtv1O/kZdP34DvR+oM1OlBRNpr4jj0F3m+n9eHl+Rs5iAoAqcP2mLVoVBoyNkAOxXyJ0E3Sb
+8IsNh9gFkctcn97/Ssobw2Ed1EGECnAS3hVVUSNMnrohE7GuFeiQ6Eh/u1MnIQ5PWqDRNJ0MsXJ
MK/LoxT6X/IAxyKALEGC1O+HPdaD3vjgGDgY8QOAZZ0o2unIQbU6Y12UXfhLjoTd1cH8qisybYLC
2vP10YgOnPwRcIis0OHaiBzDFKxKAfy6oeooLPGK/H01vhz3Tddk8SGvk6PSvgPNzvGn9+tbRgU3
fy1lIWT+iEUUPZZpWbZTER9kjPuO5QePkW35ZkqtrK8Ylnv+3oVK/hBFuSSOS8uhHrAeQAuDwrTl
c4YAyhH9EEAdS1bHYQvKh/ig9tKTABQ8QLrYQyW7Gh5eAS+7ujfYYaRV5PoerqrdYg8pG+MNuTH4
GRbm195bo8VECYe3SeX2Ey+VDBWnEyB/LVKB0vGahqc6reMVEII0H8zGh66x5eCWH0xevclSR+/O
mf+iC8hDTEdNC0ihHn3+2U8xnMb15pCwOINX1XPxIVQEpRSG2Ms9PqQII1MQH0Q1JsW0ub61qzqD
mpSmaniTw4p/V08jLvLe76Cegg8CF1A6BYnK0JrV01uIoE5vnLpR5TpojV8Hp0pVLK2qnUCT39Ja
ZRze6pYtRFFG2Stzue/m1YT1B18AOix4LzT7+o6ty1Bk4E2juVSgX+NKIQs93zfxoeIzU+feKx3T
86y6N0sIdfaJ0aRFi/t20KdbzosJ3x27UWPs1qppQsn33yuhvEefjuCtMyBETEHUW2wK7gKUUnPq
cjP3f/2dXUMlUkcNVERN6bueiXw3+k0FJZizTGX1UGgyqWKGpq3umi4qqG3iqQy6ne9CujDtu6Bo
44NWez3JgKq+1Yfcc5oiZtUMWKLmP1+Y9T5PBMHLsXde9pi14CYrb8H6xLB7q5dTB+SPjtQhGvop
IWOF3gdP6uNDXWkP/aS/A7GHoQP0O+0vc4fsFc8rgsYbNMlSqgWqnNZjfEg1vyVx0J0EOd1naWL5
TeuEaXPT4JqKXXTE6IJZdraa+aFdh4EVS/6hVz1GQLm6sYvvoc5QFOLOC9RhXvNI8v62Vt6L+PG6
Mq5YJIXH+Divo0UMqG+U0auyDutsoSdZ224HXo82qlgg85sgdOx51kuRzmvPW/xNHGUAC9HIO3/A
MaZF72QVzEX/Kkz8g873T1kFsOHEjTExhPKelKZ2VqBbTWAc80qgqIBuhtd5LBidNNJ3deUGNPZn
Y4dQJ6oIX6dE4Vo0Bk52IOKpAdSH4X/3K98EUscYqwE/GtUUHxpRAnZzqSEN4GU6Q8qKBfsmhbog
Negu5AxUOocx/9AjoLkIyqZXfVLE9nWNoR/Ff53hYgMp+4U4o42aHGc4/j9p37UcN6xs+0WsIgjG
V4ZJoqItW9YLy0nMYI5ffxe1zzmegXAHZW/7UVXTBNBodFi9enhKzMc6xagLegt/33jIcVd0jItv
b3vMBBhGiRH4/4imwOdQkJY5Nnd2ulrYat5RPGrmpxyvc1zvrNRV831O0sA2FowQjm5t8OSY2h08
QIl4wX3EFqMErFFKgefgXH4GHMfCci0P17H08x5hK8YhFU/Xt1fgWBoqtQxUQS0T2sm923Zd2JTY
QxambyWGFj5G+g1Q2W6xhhq8vdL8fV0c33T2n9P8I++9I/vMejddFbfqOGZhUu4mdkzC/JA8DoU/
TPcokrgFOHHm1077vACdQ6og1n+33S9i3EeFxww/3lhnAnKv7EEB819+Gffwa45B+tzATpiFu2ou
/Rbt8ZSlhyR0PtWfY2Sk9/YjAdm146pbvcM1kkBVH1hUegdg0745x+sfJHiCgPGD4uugEkGIz33P
bGW9MwIIENb622y+VrbkKIQ3WMc/zAAGxo8HninZAOVL1CzEpOqbZPqSjq4GHh/jDbM+7q8v5b3z
k4uPNryibZm4RTpe1EsjWGsx6bUU0TJBsU/5OpU+0b9oPWia2g6m9zOGqfmFboV2FYOLaMfm+8TY
Ne3gK3D/TfN1lhU8hVYZ0S06SHST6Ab3QSk+NJkdfNCgnpxxb9bg7gLH+S7WXgf2VBQ3jYXahO2z
ep/qz5pfD6+rfkiKDLRUheSeCw/asImNk3Acx9gO6uxKWGqSr2B2zcLZrDzD+OakkkdXeMfPBHCv
4NpSwpwZmhR1XwZ72U/NfKT2yWh+trr9baZfChBoXz9xoe06E8mZFZJBD+oRIlnxrKenGEDstKD+
dSF8Ffk/xgTFK81ywBGjvXtYZzsHm1mRrLQhpc6qoOhXM8gxnXGH+T54a52+30UpW91YnXM/RZfB
fiTpKHkIhZu71RAoUibAnHPXtDSnZkoSBQa0/k6/QosCxK1MzYEZWj3bery+ZKHe4h45KNhthTXt
UldGlUZxGWHFi27cw1r587K43XQwRnbKH2a1lzZo4Ac/3NwzgdxFidQqaemMfNDY38YrAggiU3/h
BqLWSQ2bmjbymJdLytOaGLmd5iFVcjcrvpeDRzqP/TDzIGKgNDBkvr1YIIBVWzINIFfuXQWPAQIl
irtvGQnsuB5m8xroWRHEpeJlhq+rQaLH3vWD44Ek/9FVhEfI1GKh4L6+XGbTI1+bxUkeJv1U+E1J
Us+aa9MfUK3ZlwNKocA6r75SWPvWcLKDZi3t0+LEqURfRTcTlRNiOCBHxfPCuYeUOX2aD/gOUOLh
2fK0r9cXyg+veV/ouYDtA84uZUyVicwVztPcU7/8HgfTnryUB2uX/OxBU/O58jKAWEJw4j0ZHqWg
QMzvsiOQA9198ZfDHj98C+c7WmrRFVmCb4FLY+5JpQaEvo3GtCvbx3Z4JVGYFBJjK3Qaz9fPHfS8
jgqLQFIZ3i6FW7/crq2/oKoCMjXEczALwFHLCqqiF4Sgjo/QG7kkIAcut3yKnF6f1QI5i9xyk+ZN
M79dP1Qe5/s/G/lHAndJq1ahZr5t5OAlwPiiYIKZQCFN0ZOaHpyAHrrITZdU8opIxFKVu6r9og6t
3eVIxI1uprPv2hSglXgYv7FqPM79vVa48fwlZs9x0bmril5cU2JwxcepmQ6S7g5MBt8Npzcdnhik
MUKzr3/nI6tdayG7IkMXWj/fF1axR6u2kaSeEh+6WDtpTDtINn97QngbTOCn2ZTiBDQepLtkxVyj
ERg5eZJ8YVnpmhls46p4pakdNDSZqdrsgq/dGzJlN+v/Yi/PxXPaVYwqNsDGE2A4wAJHtdcYDYDP
JNE3FIza+tTKJC+70EidrZhTN5JlRjPX26M6fGcpejaRiItV2fxc0UMAbnKQy2m2pRPefUhZX6kL
ibIwXsGhqgKxmATt9ELjV7UKS6PZUb2V5FiELgtVcU+Rv9wmXnPmN8/RyZt0KiyS1cFFeOlnx8+z
l7REqZdhdm97G03rYzlOkvdHZCIoHH3dhBphYCQn10ILYwOeYaSCc9O1Z3i1snB1s6W8luoWePxV
UDagRsXd1XEiS5crMEK1c0sB5CvTL8OMmlz8dv06bPbzmhze4Uq0PlFiJOcxQcov+ij1aEHhOGsD
nhW8sIgncllPtMjtOl8b53b1a92qdo0c6prv7ObL/MuuXgdfaye3GLt/OCm4B9RC86KNtBG3j3GL
oT1T1sLUVm9KBH5c4/X6BoouF+Ie/LcRcIDV5vK1cOa5VawVafT1U9bdKnPsp30nsdzvBfYPp+Sg
KG3DaKpYyaUQEG3GsVMgedGnvXZII3vxl7TqfcyRVrxOoeSwTLESzCwFuG0sBhAS9cRrjcZwNbut
X4sxf8wd26/iKPISa9q8paUN5qq1vahTSs8pYirZedHGwCmCT4ivBuSL25gcjVhZqipwjfrZy7uj
bbvmaEp2RigEaHMUfnBHjHfA0Jl7pKCWP6Z5U4Rr6tYlQt1XvX+4fsCiu44HC3dQU+ET8PDBdIhQ
PE/SIiyQ8SfjG6tkLF2i+4AoHpYE4AOoKO/jdF2tJyoWgVyRpyD2KLvY68xbmOtBQ61skphN4aad
yeO0SWeIX22khMJYe2xLfTdWkyfNTYsWBc8fvg7KMjqS/5cqmxijwTSrK8JMQ09RDpNC1sBQ58BR
291QZQe9kzFtik7qXCRny4xR6apsbIuwjr8jT+2rdiXRaaH/ci6CU2pHLYy+jaYiHJrR2qPZTvNS
NUHjddPEe4bIzmurft3XqlWdlLRG8oVCXcoEON+md9Bm+Pe6ef459HKTi7VQBsvAihNEe7mNFnAZ
gkH0qmO8LtlY/baHfdOlswtm2JPeWFVfhH31iOcn8kl2a4ZVqBheJJkLIlJLuIQYIu+gVwcNEJei
etOOinKsi9AYbzTtkQyJqynP1zdM9KxagDmjdoC2euJwD3eO3tA2Itv5VY43Mkx+oseBoG1edseE
+4ZHB3AWC8UK3voNLSjpRqYXIa6It87rXldfM+M1YcYpSiq/XawgyWXBv1A98UyoW51mm/HHLQ8g
HxBzEasINYyYVifjsWKTlxZohaWfp3EN6PK1tHLPylAnTSY/chpZ8CTyJzCGCngXhE8OenAvDxHP
0BiRNdrWnazuVi5yzZVlXj/bp8VigQLO/OtHKjA0JgbJkQ28qJmazVmzVZ+qSptLVGQVdCwWN1bt
j/r9smKeYvGayp57wfpMLAxXAjMwTfO9z/vsPkRsaJKpwLkmWqjlX9n8s/1eV3errLQnkmNtgCiw
TKCV953p40xOznILZWCzCCd2o0dhbhr3S9c9GyDjNzXy/foWitIpcCx0sIfqKJ2iI/Ty1HInta1x
k9ZZJYg/RlL7dQeGjbzNHJS3gdBzyvE0FVbvYcCU6amJPu3zolX21z9EcD2BHtZNCkaizc3hzrKp
SauSoSxDpW28sf65Dr4Nb3SQdQUKbie4NVAJoBi2jYIUp6U9qXI2z3UZtjqSnFPvdvaxOVLHI6ur
678ZSLauL0x4nH8E8nHvVHWsScgmsPHTKkCFff2q9idSBNfliGoDJrRmm+5tbSVS7g3EXY/GNsIO
dtmBYRjCG7h6dL9PPBv44acYqYav635+w9QGwzsU4GyWeEvCEzyTzz2QdZaWc2pAfmYidlA/KXXq
E2d0+2yVbKno3mPWIm69jhWjrHapszQmEwa9GEVYRYGiZrs8QyeNYSa7qXIOLGtAJuZosouyPaic
I27iEbSR6wPcDuzTl0K1jUPPjvoytID3vZs79RuJTIAnnChx3Kmoas+u83IXFbZxN8RrvdfsmT3P
OUt8J5vWABNYEXxfP3PBu2miigS2AxVAQ/p+uc9MhT5FTLOjvAxZPJa7tSwGL01gkKxRk8F5RGoM
J/Xd+AHKwaOs2rxuM5DKFqG1/jbb5TSqp8lHMLcfFRkwRYRfwxuiY2ge+tMx35DT5JrQlIwpK0PS
ttPdmFhREKkqAfYwiQNwBqSHilV2kAIR4C1kAuYDr0QwT0MdFFPbBWRiI6AQ6nQzr5gDoXZNJdl4
4W6YsNAOhj9Q1E0ulaGnrFSXpS1Rfa2qfV7VdG+wxNnllVkEq6GnD3oUseP10xZdMAA9NzydBXvN
px66PqVrDzRmuFoAfVv0YVleWlOtXDWSrW9TZl7Z8ZaDTYPqmo6S7eX6SJGm8cSg7HV7MszHopJd
YcFaLBWlim1gIYqmfO8Boxi2sMY44tp4GtMndDRNBDNqZEOlBecEXmK4lCoyjxa04HIdfRojkUIW
nFOC99RGi9PqGrPiLlp/bOaf189HsGkWwHQqXEwdeGqVU1vCSic2E4LbyO6z/rZkslm2IgGg+EZg
DesOS7tt6tl1nzuWFyTDarqqtoOcEsyq6Xprf30ZoqMBWQ06UbaYF1WWSyk5GveNMYKUVyDpHLSR
ZW4h69AQncu5DG4lJqs33sdtJUALIcWVByW65IEDkIH7BRZyY975v8VwF3WBGi/FAEEDSgZ0Xj0y
PyOB+ffm4EIK9yCp3biUUQUpyrCf61Mbu7p9XCsvrSSFGNm+cd5LpJmNMukQNC37VfXoW/06Lb4p
u51CRQOUxUBexURaYvv7maKNS0OpwWwMhNZRqW8RJAaoommSXRMpmgELQE1U6ynKApdSunIeKpTr
q1Dtou9O9BAl1m7K7UNc1BKVFmgBYDnIpiJMoBZGXl9K6mmbUownwPnUjXXT6h34+BK9PKR6TIO/
vj1AIEDEhvpHXoqLy5vWnkG365ShraDRt3muyzfaoYmilSQfRQEfir0bQbiDITIAVl2uyShZbeW1
VoZb3vFJ0b8MJhjsQ7B6upNyY3sr9ab+Qen96+sTJd7RLkJhvDFPGWvkrFwyR5t3QctQrfrDkuSB
Pj45bLqZQGFizvFtZbTIYN1YpiKRLFAXAGMRGRkwf+gL1y4XHA9OhBIWlHKLcHudunH1bcZ4Nu35
+gqFckCLg05VJPo1Pv6qldacG4ITjBu0jM5u1Z2G9pbJ8HgindSwhZj/g7aXD09T3AGaXQ8pCwvt
rZlunfmVJBJrIRYBjIOjg8MIjQCXOzas8FdVq2ThrLwy6zUBLmwqHq/vlsBU2JqDABLdBhvKilPD
pJztJDOr92UYKCN25b8cx5kAzoJXtTq3ZtawsHVugfBeVzSAtrfSaojo1LcKFu4UQCgYo365V3VM
apbRmoUNuQVml1o+IrRIZohEUpBD0FG0Am4AYLRLKUxdxhY8pywk4w0GSrp6/mOMX9Lq5fqhCMUg
zYscPLLKwIpdilEWTW2bYWAh0MP7MujAcNpovec0EgvOt85t5Wzb+CPo3VicPRSLleetUo3QsMFx
qd0HELgr8vQRTmM33mxxTzo1bmF8zgpwZa6xGdqdc1pBqDn+Vp3Pf71swHne3WPgmOCIXS7bWEm9
9AkqZ4y96uO3yHxSzIfU+PvH5EIK99jH9TBVhKGQXTjTyQmMHCyltaxhVmRmHYSb6JgHZhW9udw7
gs4yLbV0VK+AuKgWC4MksZeNCkbS4mSAviTFsELKJIQQAoMBoba9WT6gonhCiKysSZOBSShM1X0C
erxMeSC95OES6OZGH4csBTEwF5afhoNyLaa0DgtavPTFHycQqlbVLkfDVYRe5+v6sKk5F8VciOJu
m9MCnt7YELWot2Y23qSYLNiqR+S8PIX9Tjp2iElwXeSmYtdEbqs/uxARZWo398D+2/Nz47PqxrJM
twPvIFlkE5plq+O0PWlXMLRaEFUbQfRlaaqHzLxhw2trPjT5t8ipJbspShU6SDCj0gnNADMe9wDj
UkTtQgCIX7vHTNXcVknAxdsEq079JUlcPXWnytMsBAxlY/99ieBCOHcfEKOWRKtxlhp7mzTiEvpo
Dr+uH57Ip7oQol+entUnRmLb2wqRP8t887tCPAvMbKprJ66juosCssN9Y1gSO7r9Lq815zvLKSqC
5HiZGBZHxsof68GPzUayf5tVuiaCU8ylX6NYjYCX6BJv2gOAaIKVrDvKCvyylXBKaRETOLGY5OF0
2s0Sd0b829u8RAxORIqTe9XQQdlVkYNdQo5WC2WPh+gtw+H/38/zDFVVZ44k2irtxXF51vfl7/Lk
eMUnIFju2+BUKd4SOMeNKP660klW5XCOR1YOXT3pyCQqfdvddXHUBRFRpASTW6bj4/n/WR13eUun
K9qixOqAEwdl9DYrtvJ0DLCVTTsTmaUNv2sQ1KKQpuA0ACQWPYlzA5nRWxR8lJsEpMqdj/I/si+S
rZOJ4l5ilGkoaweImjCCmDqTFye2T1qknbWXrj/mwxNbZJkxmUxOCRV1aduugcwKtex22gHU5rbZ
rluGA3NuBvW3oxz/QUH+bCifw4q1RIFR1rFKss/7PRp1r/++KN0KGDQcDQQiG4Est41JXXURi9Cd
Y1HPCZ/qm/ykBNaPat+5PylotZ7Ug45pttelilyNc6HcPtpsUobRgtDWj4MnGR+n6BnGVF6kLnWg
DdEHfWnItRSRs6I7ABtq30h1q6rqwSyfEfwU2d9XPRBf/ZHEbV5kJYQkGbAuVuNX6ez+aGBb9XJ3
fbeEWncmhdstBFgjnoZoe5gwLHqqvdm4WbubOH/WGKZotRvOQpbU+miYkMvc/HvEd4hFDW5lTItT
G/TvqAwC8LAjZHqcWlWmBgKnYpOC3KyqveNsOPNnLgX43YqiQHlsNt1C2WWj11Bjr43E7eKfC2jV
2JzejF8iQ3KvPjqikIw0+nsyFRB2bk/hX5uDzYC9GQnGrGmomNDMTySAG4kQnj/F7OoU/jSQDbp2
OxXFFrp29DnSJWIEPbAXi+GLf8WcqsWqAdhTNOqhil+yoUZwmQc5YKVt/1VrngmyJs4cLp+zcj8y
C/gHUh8WpZa0fwm1Bhk91ORV9Fp96INTWmq2JRZslncUxUdjfb5+FSQC+MY3Wjpt3RQVcBygfIrY
aybr+xSEXtjLjRxkg3huZfFL45HbdChbC3upJeB56oxd3T0w9XZkD9mCafDsVMyqGy8ynrTtPl2+
0BC74c6RdsfLyZvhxXA2D2SG2CJACNb+0pSHMi2DXrV9KXZRuIsmEh6AjGzXj7t2c0ZYPs6bsMRy
LeUBwbTEp/1o4LGcrfiCRjWElO/cZWeRUBYZWrImkJAnJjxoTKpAH2RVyVIQMjHbQs/EIIEGmOcm
pgTEaiNM6NjtYgz/tJgNuWqD6AwpyEspWYv+6CFaUUMqu62lG+2USixxbwVN1qDIg8oZW3YT0A8u
xMkKlD11NcdS7vTSRdOD0yFsvMuGva69Gh314qj3kiUHPwk4m2VpT6EJORfP7WQO4HEalbhYNqan
WdZdaX7S0tSz1VulwKC/0Vdq0KUMr3ZmBL3WHCyQRZbgEHNNKaXHx+cbO0GQsUcGy9wIii63G5NZ
7ajUcQP1fdP+jNMW7eS/M3SWyzf9o198KYp75ea4MJSswaqzlu0jEJDHd0ua76pp8crUr+zSJZPH
fv69DTtfH2dh6sjsx2Upiy0xa+nP1Sh7u7cf4G0JcBHocoD3gzecW1XTqpWqrkAHqipO0Aqa9CmO
n2P9YO7nZ0WR3A6R5aKaBnsPRk3wsHDLKVa1ZvoCaWk8JjtSg30jWpQFgrv8aA5WAbJWNOhbVuFf
30eJYB5bY7WUGaAYx43Z6h2HePIL8nM29kb+KQEK9LqwTf8/7OmfVfIm0261OjNzCJvSX3Z5Gy2S
3xe5Cme7yMPJswJA0q7c/JHKdg39OTZiF8PhXMIkzqTY0GgA6m2pPhNAqMvrZYG9xlLnsQgXZBGn
/q2M+7s6ue1+VspJoz8VutdoFKhgIBzpCYz01/dReGh08/aQOtaRNbqUvqH2ymGAxaboZY2PSKaQ
p87vvWb6fV2Q0IqcCeKWOWaKXucGEJ/t/HvUPTPMWNBhCAla0P87QduKz96grFzmYe2xouxbsksW
zFFI0YQiCdNEDx3AGEibopAJyrZNPc+EaI2V1bTGaubyFW3saXfLkrfr6xBqIIqWG6QeDxBP02BX
yVw7pQaPH1PRSo94MhdHeCJnArg1jADL5LMGAfWRgAI89lJPlfif7+0xH67pmQzuqVZUq5grChnV
yXSfdTc/Aah9enCC+vC7dQsvwsisLmi9XwzRrefZ3gvdNcGbflAkXyI8sLMP4fRcXbMiows+hBrH
rL9Tp53afLp+YDwrKpQBr9eZDE7FQX3VZl0FGW2ooX/5prnJvyc/6VuHUaEBCKd3o2e0bv2kfLIP
jT9I6Aj44Y4fxHOKP+R2UpIV4ofA2kHvvdUtTyAlKGtvvdFdxbW8agfEXOxmX+qgxRTd1G99DHbb
kT37vn7RfpQ/SECOGv5yfWeERgYQnI0GABAGngtgKHOaDQqFsf5OfQOQx5AczKOVHv47MdwGmJka
a2ClhZNbnEpMz5veWlDFsANtfgFV+y8W4GxN3DO7zq29Rhuw3Jhjt48w4gipXCopzwi1FsNAwWGv
G+BT4rRWj5xCsQcIsZJntO25pvKla8fd9W0TJNqht2dSOL0lJdq2Mw1odQtnkw7+EB2oHk7Gt9F6
Rem16W0PtHg5YKuJrCgkNHKOaqNhEQBrUA1c2lFaRSxVIhxZSoZ5H69Udxe7JT4p24a5jU1lAGBB
8y0WixI8ouH395azerod91PKbMTm+uoPGHs+YhAWuFMNejvVGHjaVF4LZ994zGMUb3KgKHSJ5ghv
w9kXcDaRgCQtVgZ8gepNxtc2x31k++IE8IaVyZxB8f7+WS2nQI6ZTIgkIpikFRwlye85/6RE4ADJ
vlzXIZGLC6IPDIhCNy8iJv42WAawfX1WhsZLgmlFlt9ZX1m6PBjxvdb3gdYou+sCBQ35mMmIVxHQ
ceB60Nl2qTmzZoAnqUgAQHFa/dRNtHR72mdBOo4T6MTyEvxQ5rpDiJ8eh6VKAjTvKQen74b7Ka+p
RypM+pn6SPlcOdF3ZpUDyuXIWBvNAp4G9JW6DMQOwVgO6C9ig33Kk1YHRml2bm2SOjeAscbH62sS
HdZG3Y0SM/j/PzBFFnGldICQFqFidztkY926T71ezYPW/nsmE+yebiDfgJgEUa52uXsjBknmJthe
QwOPk9YGMWtcRZWckTB3syEjty4fCkZITiu2psCoS2BY5p/DK3rrqz0KlDM8THDKdhJTKdy8P7J4
Xqmqz3TQMONWITHPmpNRnQxyVA1Zak8UoQIiC58M8Rya1rklqfpqWvGGq19jLfLWaYn92h6/6WxN
Paeavmf5UOxIW3i6XoKQclyC6zoiTNGefcCHddZjj74QoMxrH2kc9L981jzn6/gjHl1l8sd/yeiA
2sjG0FHUmT/MfdPsRq9iFestMVuy8pad4chWJNxSYKjBx4K2WhT9LnUx1c26ayYFNqr1wei23vTl
rtBvE/pof80xVOHb9R0Uub0bZPt/xXGvXTYXKfDcMIko0v9qi2cSjftYqwOzzPy+lzhlmzrw/i+6
3NDTA0YW8wPJwdz3detYOC2qeCvbKT+Lbr7L7KNhZ/dAqX6dK0Ny6YTLQ5ss6m3ANsEbvdzNJbKa
sUvGMszL3o+bG3NAexlaQFD9S3LJSyZyT3QAjtBqBHoO9T2JdRYFtUOuLSQHBr5q2l2j1IFaOacK
g1L+4cTOxHAKgqGNul1mwyYGHUJVsh/BcwJkka9F6yld7V4iT3jHNsTS1jQIJm5+gqOaROD6tNAl
pFVf5v6QgcCyZe1Bj4FXx0QJVu1RvEqal77TJaJFvsG5ZM430IoEJVSzKsMx9jujwBw234jnfd8p
J6id50yP17dWdILgMNNQHYZDpL0nJ85OkBRKpjU6WidI98jM1GPpbVrJKJBFKnkuhHO5zFnFrIoI
alJYh6QibpZV/gTK+Xw/lDJMn3BBeD519Oqh04DvViFmW+lDYgDxa5a6N5KFeasC+kvLUGXLEooy
zXduCKyAp3+z1o5YwzhBLemIYQZkXfxKtY8aAPuSO70pOG9F0MawdSAiEkCh9vJOV3Qx16WOgPK1
a1cZZn9IvqigIMvr4O/VAUqPtUAXYLXopSDMDwD9PkXTxJKfKhDqqsf0X5ZyJoHThX5gvb1QAKWT
7rbKg7H1yujIZNl70TU6X8d2dGdqneUqhqkRrCM1dsqa+9P4pOpu82xHLLCH8fP1XRMez9matr+f
SUvACD9YG6AdoeAcrClFo+RgeXNtJTvdQkB1XZxgcdADoiGeRhsNQPSX4sxsMlim403pktld1tNk
/gDJpdafWHNX5hIDIVgbkv7AbwK7h9Q1T8LkVENVT8NmkJrD0oXoB0/MyBtlUzQEdwmVHLz+wFe+
W6PLNeVof4gZUGWhim5ow/aa4WQosgsrsEMXQriNQ3FhNujWDZCzYGi9ZbwF1TZrQLkiseIiQaiz
YQjjRt8HTpLL1dDFWBcnx31F5TCJ9UCZX02lcAfzFWhjiTaIDgggWwC+UdwDYJpTdU1bSiXD7JbN
743yIKtOIHhcR4nfK5PCbZ1VGznpVkgpycnA2GrV1ZrHTOZsCsAvW50ETZ0YEobN4yslg9KAK6XN
WVhqKOrSz7aNjNWg49W3qtDp9JB2bwoAZypq2bFuv+Wqvsd4LZQ0EnJDmawIIMqMgEsGeAuQC22k
C9rlQfZs6ZmOBkbUo4JkTlzbBoxUaW9JFWNo2oNeeNTxh/EldjBJuyC/r1/0dzoZzu5DPHC5wAGj
H9vgjKWu9MscdwB0szzd19Fpmo6NctMmCkp+4yNenV3cLcjPdF47D6pnsOdJbTA94HY2QapwYyi/
I2s35PtpuGPA9E7kNNLfDEkNRbtJtX3ZH20Zz4+AIgd0DhvYAJ2RKjDF3Ja1paoMydoBum/5RYra
iRkfCoyZQ4NP4mFskuHW8RIoZPUsZXTxVaPqVuldPt2SGZPRVmuPcPV+6mQR77ZXH/YSE3DBGaAb
oIrarOqZkVZnc0TMC5C2olVxMMNJ3td600vKxoKbb6vI16OVnW6NHtvfz6TEs94mTp0CkFacVBAb
0++IlxzrQVYCF/SXo6EAibMtjtn4tzlBA4k63WjBtuB8SqbTmPy02DcGYpyKZl6h+u203sxdfO98
z9rfffk7ScdPg9a6ePssNT+gNV0SCggMxFYIQUsywENo6+K+Z4IqWICSb3z8udcXw9uwavs1s56m
WmbGRaLA8Ih+WJTMMOGMs65jlK5Rs80yKNPct5OjhlGeGA/uOUyGmhBLQmCDhh0c6QfSKn1Nbb0G
7P+ld/ZTc1ebL4sM+CSqGoCx848QzrlDCVdh09AA5q/ZfhE5nlL8UGzmGbFxZ82/un1mIJuwjDub
9p+SqPOT6NDTcRcjH4zjBBJMCfu/B9Jh0vrW1YrS1ta2wh1npthmW68ABK7tC4l26XQy62+zrH1N
cCcvpHB3kqm10aNHEC0B+/ogUcjtC7n7bqMdHD7sNm8aNAGXN9EgY7f2ESC2fXdCI2h5Mpyb1r55
u26iBX4LzBy6vxEkojuXz18voFdCbR8EdKgD2mvtAsvlRk//IAPPoYPakg2kNeeUmy2Q/phXgxy5
9tlYwzJGF7CsnUCk6Vt36f/K4F6aRS3KqGkhA8ldACZ1L8t3uOtgv3T866sRnfk2WQpkfXgcML7j
8lxgKMbaTAAGTas7PQX/eCxj3xH4x5gH+0cCp1WRA/x+WULCsh7UGYAqZwcWKLQNoDHCMCTLEW4c
2rJB14KmVvTRXC6Hzi02bgRMKH0y0mDRkUzFzO3rWyZSZbAM4Pe3bDcIfi9lANXTaksEGeTFsn80
T9bw3MTo+JR4rcJ9OxPDpTYthtDTGjak3asCtKdrRmCDVz+r1lMn8xIEaTH4CBh8tOFugPnk1K3S
WGyvDLhtVnT3lt59cmL1rjBRf7Ez8zNR1D1699HAUs6S+yo4rgvBnLesgBmkSGtYHC2e/U7XkN/v
XHDQurraSgyQaI3brNttBgGg3HymONZXK1ZG8Juu8BlXcnSmX/U9hkqQZ6p2XmFqu+taImiZAPfF
H4F81NFmOQqIFA13Wk/DdpjXw5ATNEpEGPeUGyh5dE6DfoM1KU9xay+YaVlhuhvmoh3SUTU8u7em
3FccVmY7/OnnGqf0AILy+Sj5zu1KcJb54jv5KwPWVWrHYF61SxomznPSpA9ZBLrd6CZ13A5Fm6yM
/WFeXNt4vC5bdPybzYEmA431YS5EjpbEXEvgNRkIAXuyuCP5Yauoq5qKxGhrm1X+sEo4mhuDOuyC
w92miLHGqjV4KbQDt3AT2FnvzobtgyX1QLsbWt7EGEKHYqDX2WyfJS6xdqz5ydJDHzm+Wu8dDD+c
kTcGO/nSu5lTv9BBduVFAc423Oh/vvIDLWe/dHERVQMaUcpg7L4hVeYuy/1Ih50CdlwgwL8mGCHJ
2mM33tEhf7h+HAKLAzA7Rg4CdwTybh4xpq210iQ5/Ktiowx7NCPmKbVHxsWNIwxItsh/KY/TvKKe
cmWdcCZ9GqK5yKWTfoydY91j8imqfso/iQMMD9ToKN6/R7tnwUCqJPacW9hccJO6iv2s0M41rclV
MO1D0T4PcSd5jN6B5R+U7p3xZOvLx4N++VLUsGLMWDBVxphQ7h1z9CJmqZvQ/tQqJsaDYpgmpnmy
5zZrD8Wk7tLI8uxmfS6X6BiRp3INa0rBhpzd99WucnYxtb9cP3LRDcSA2+19RnUCQ7Uuv9A2m9hq
U/TPaOMIYIaCjn7N6ne1tgTmShdJn53IBmPrt+2Hjw3wyaW0pLYGrcKchDCvqkDHYHgGAI6JZjIa
PzSYfNt12u+VmYfraxQ4hduZA5mMjNlWRLiU2vcMNEyABoMx6bNiMXedD9b6cl2GcB/Rr7s1dgEU
z2dKKrVBI34Dx9PKvve9ubUybBylqWw0g0gOIgBwwW0AEaAEL9cSlXH7H/ZYLTvVzuJiarnHhp0Z
y/JY2w/xqnsuiLOXitZRFpvwQLtk2JVN/Hm2HzG6ZNT7/dxGAe3i/fUdFHhVILMCagpN6hvyntMN
oFqqsX+H/UbPc6zfMv1WHb3atk6lJuO5E8oC/SpK4WBYAmvZ5S5W6jTGPUEfhp3qIHefhqACT2nt
3PV5esDILhlRsaiCtWUf/k8gp4Jt1BdLaQJInZa/VmVXJPozUX9gVINfDd4cP66Z7ke45qAh/odd
NVF73HgoML2EC1ZY4YzdPKA3Smd+4erUW/4fade12ziytJ9IAEUx3nYzKdqy5HhDeMZj5pz59P9H
n/3XUpurxtmzu8AMsICK1V2pK3zlGwnvDTHXM6vj2YUsDobtAFTK3B0wmOUqlNDjWaq657SLqR++
KkZDHRsJdSVtYaeKG2/TqPC2ilL0Zqi1R3/p6aegEOX9EqAIHNM7p/NYmjvlYdFLhYmR6xuu1NbX
i7hDk3yF4Qr9UyuPvccLKWevFXW6KYuFPzDpdk2lqFWlbVZLtA5J3aHDJsKsVw25TTZLT8GftS0G
ulEtpI3cHKN6tG7f7fyxA0ZnGryANWWnSdNxlap9p+KF4MVY+eaKrVEMQWwKuY9XY1e0FKavplKU
ukbY9BqGnfqU1gperG2TL3bCiJ3Ct79p9tzRvIbkkoLkN/ucFJI+iwN5aiBrYhKFKhmHt6jhwVvP
6S9uVlsCaXDa8sfor6anVZN1E9poVRgjuj5MIcx14gZNaBdNcqiS42225ggiuwU5mvBb4cmvL1pX
gFLcthjEq0Jln3SvSwEzz3tpLDdKEHEC8unjWct7SYsRqlFX3H6cJqwqf9oIK7oL0xskleMUZ2UX
CyHxBsHDH8/lydNcREOZpMWdp0NnQ73ILSDVhKbva64FMDiscB263pGFZjBX/TI1lXjUlyRN3XI3
aIli3z7cOVczzUJhcQDKTbjP6y9ZZeWgtBjA3kljDgDeFp2GHhCxrdaLehqv/Bq7C/RzF9Qtx0jM
OVOEgUC+whCsilfINeHUK3wpdHHS7eqzRKZel/ZVExrav2h2RuJLBxkkJZQfKyByMap6yQWD6BVC
kKNJkYMCQWHUg8d7yc+yhBSbgh5DAfCQjL0fWjiBKodnk1fo6y3rfbTCzt/oE+9+jvWZ03RkSdGD
NO2lgtW/Pjwpl9yumiYVkvIB0/kkwHovMRn+hT3BxqYVIH8hGUgyX1PBLDkQYlsUVzNE6Xs8Fx7r
la86o+655LYUzp0cYkQkscWvXjxGxcXM1z1ZQ2U1nMx5QdTs0Me/Zf+/b3xH+vabDKPdw5i2QawB
2xGlWzH49DqZ6Lxy+ywrU/ofVR9sGGBHjtDhH9VfjYt6efTd3ADenoqFcn7yfvvIZkXgmw77XkSV
Li21FO4vqMppg7WPrR95xLEOc+YQT3bUb6feSJmFp4NhyiM4EpjD5QoYSYnhQthu8zF/Xt8kpv9/
YQq7YZEu6hTdl7lrp65mSOI9JgiFf9E9jofBNxlGljXEf6VYgpMYLRbLx0Zfl+6f25zwDosxpX1Z
NpmHUbLd0tfIoiioJ6gcozl/6d9cMHrvoiVlIRUTJvZSBYhj6RsapswAGP9vDIyO4AYuV8GsI7vc
A23nuqe6INRIkbUS31cRBmO0z9sHNnf1iMwBbAYoR6Q9pgO9uPpM8VMv6tALBXXU1bdKXhDM+Rh9
WHPEeDoW1qtPcGN4/OpokWbNZaDkgzvqQAZUEBnGx6B9x2B9hhUj/uK57D1z2f/XIQsawAF3j445
/PejEaGI0N6hdlDOqMdsx3A/ahURPDTxi9G6K1//22PExBqGbb6wKpE8YuQu6gsgjaRoFKhSbLj8
HLJd3r15AMm6TeZnpAAsZ6QqJmDhJW6LMZ6LWBxHsUSCSrQDE8Jt5uaSxhwd+nlTIIJwHvMPWF4j
sZAiQqYmul6iVaQDsIciGJqQWGWbw8ENwDtSKDwI1isPzm3WZuKxCacaEI7AY1WRNmb0Sl51Q5f4
yMEDszYMbHn1uerckKCrjS6AfRNJEemDjEbjsBPc/1qnQRuJR2g1jhbj2tdaEMQCskAxSjRwrut8
BXzorsfMKE8HfirbNRnGzkpZUEtaPj1GkfgOE6tGsl9ZPiiadfssJ0N6rWvXdBhDq8jFMh0xfb3T
usSMCvTddvtuVdN+OHcCbz/oT3s4EZvWHEJgEDswEdeyGMNw0fmIuNK7OL5bVjXgDzjQc+xLT5tQ
5+QJ9mCFcWWsbWKCE7lqtEwP3e68FWjhkebgW1ika3kUu8SOvf15+/y+9mFcHOAPcoye1cIopEoB
ch3NMHFD9thWnJS0NDGn8STsTPH1UCI9WxK6U6n5GFifHUmsyNjw0hdsX8WPL2FON8sytP4Oi+68
11TjTfsTHXWrd8mDmm/p42f9Puyoj5nF2/xzqTJeQY+buk1yUDW8ByshlSNjfE80fXS/fxJ0dIgt
SW1/r3KumS1S/OCW0cM2lstC0HDuwyPC9nqxVrAtBwtsaN8SRXjJ7vuCBq/1U/1ZDB7FsoLA0s+j
9BweFGyupmX46/ZBMKbwx/cwCuuHqh9VFc4hQaKa2IKlOTnNKSck/nqu3xI3Rl8r1EOqtgSZ1ohG
mq6FjdoQ7/AUkvfWJKeGyHcdahAPIu3XI8Ym1bfATvbiy0Gw7Ff9vSSl7RJK20/B6ozDq2Ct6JFX
WGaHZ/46C+xumUokyOYzkogdPFGUCl5/jgjsI0XDmwkwnrVH/1s0sh+UGOkL3C7J8gGURsvozyHy
dtF9TSOLc+ysx/lBh5E2Veq1APWI/tyU5K1d5xhKrQKyiQyHt4qBe3iMIK2GqsnlGCwp++jQHJr9
eNDtvCKxzdNdtuHtB1eMMJWKkuhhCa5yY4F6iypg205LenG9VEn6eep9B7NV+SZJKKpAhUYKZR0G
tMT2aLQlcBwRWwD662NQfZABQz11JFw7Vj1FNkBUIdn5bq+NFHX8h6VPov29OpDM+tQcOprVOtyW
+87h+PR/8BnftJmYTBkbPKoLHERfGtp732zL+1KiRUlrUzlnR9mq0Q6NlOFtkzFPFguAEEagToHk
6zXLfaSsWiBRd+cowqrSo1qfwo/EW9krgNm3WD4CzNbfK3RQyfmaNz3BhIf/Oe0L0gzHWp4GpTRM
bks/LBqqhaQfDF3eDjnWc3H4nKelTBjjyB4hsr9mU/aAeta3uNnaajYjVkSSYp0YH7cPk0eEcfuS
7tbYRwiGxI1r69uYvC6fEg4j87qJmcD/54Rx9lGTZco4WV+xO8O39egXvJMGu042w7BTs0fN47jX
Sdl/mPsLgowlHfXSX2UNuCrM/GO1WVIezDyXJen6cupRF0ss7ezOMjGKB8SasKG92dsRR79ZWKC/
JO777BgT6uarCmVMENJsGXP6JsZbmpS+imQTYm77uSOaqdHbMsFOTP9FE6vgsDcJgzUac18JhmyQ
0AfNjqoNdT8xJO6/RuZ9/J7m28SIzdNtgpPC/ryub3rMdQ2+ELmtD3q1/IFy+WP+hhWy7aNeFxxC
/2A6vikx1+ZjajVKW78/v/zyUIim95LxGjudUzm8dUw8nph709Mg9LVQR4AnPwcZWgRdWnFaj/9B
CL+5YX2eIGVSPQUMwmf06NckJYLRbD1jwTES834cSZL/FwjG4iZhKdbjgGMLPl9gZK01NvoMhki2
/8pSoHUGOw8nwWPhDwZBAD6Am02uNTp4zp1Kn5NzSJzb8jbvNC/IMPy0K0+qQw1kGhnQwlSOrQXJ
bOX8HH3UZvJSLYiyA84Qae3F5hOzlMWWt3JxNu69+ALGkbRjKXqljC8I8fyhPakAyaGRd493oJP9
/qFaF3SYN38YenmtFfl0oD4NLfceucf1a3zsHF6rDYcj1l0ttShcuRUoZaZ38OmD60RroIpzbBOP
CuOvxiwOw6YEldXJPys0NApDsMbPz9sCMm8Bv4+NtYCYBw3zMQIZ98/qLiPoJv6jm5rhWotjbOb7
DQ+3ed4wXRBkTGCW5JWnJCDYWiq5y/a149mrzWEg+nq7XN/mjneGjBEUIqFbNh5o6Q7gaiB8srmT
XnjbknhUGAMoB8C+UidVFveLhujEI8JJ3Wsk44j49DushGNeDVtfAGswZUiuPXG3rKuVNETDuRba
FQA33dJogyCz27zTOWHF7KsdFX/M5aAeDrCwieeLXG4qj20sYOfGWSXetr3P74DyHhoSUe2lmbnE
JYrlk62GTc9v/+qBc0GbHfPGNkVJkmLQtuI7/87171uzeRZ0QzPdzLwtILPif0mL0TJZGYJKz0Gr
ybbS+Ba7JA6MoVnHpuYakXCvoJ01WleGCO2T7P+ROBN91C4q04DLhiH5dPdbQwFeuocn+RRfoTPI
1I8cenPB4iWzjOoNQhi3UgJ6pYEs+UtgLqiwlo/pNnaRj3r16GfmUh4K22xcN82YYNAEQJ14Q12L
UqFNrQTx5IIe9laA5Zf0QSFBS0XjdPrk7e6ZjRQuqTGRQoBd8kgbghqWIh3yiFa2h4TGZhx4Icl0
WD+08YItxrOWmRdGipL2Z2M1GqUpEpE4zqdrKgfeM5ztZP2KUi95YhQ/FwALGlTg6SXdqSQ6SO+r
xNBIa/IEhMcTo/WREviwMiC0tXzaPqvbYF2/OYZL0bxObwvjnNG84IlF18WyeSyqGEDKe/IKUu0W
hsE9Nx4NRrmHyo+DuAONp46+bKPD28qwfCN4lM0kJ/SEZNjTbaa+csc3hEJiNBod50rctDAn27uK
RuavXwVZ7623lW+eJSMczGYHHLqTZzi031MnRWpt/cFb2M1TOIlRcxdN4Ct3Od3iPrcij3pr9JtT
x/GsD6floQXORsyXF8n42LIoV2UzguWBvqgkvlMMhUyAfqrBa43jXSdjSGQ3roWiAKWIGMFBMry1
Rj5WHM/HDqb+R9lUBeCHU9VKYiFbtC6P46JcQq+l9/ouFs3mtf2FGfQdHqAPK6KYjnGq7k602yL5
BCy6juBceenEWVd/8RGMcan7cpkB8B2Sa+zLnX+/tKzmvSDt+uEZyTaP1+E3G5QpF/QYCxNlbVmp
IejlxtMLOt9o8ftA6ZHH1/QzP9QDc40oROsAfWPPNhmGapUnMs4WgYXZrX1CeSX1eem/oMEcXR6F
wZBhHP5sJO+JaraObirGbvm4ach2nyEnw+mEn824o832b6aYs9NrveyFAASFtzeViJvIszzy8PAw
ElRVN4l9tz77RgEspU1x+nSO2a+j45v0kZr9Z2t69NGhpyNsH0+QJz5vnTVjy+NIQ2NBIcFpAIp3
O6xvW7p5n/TN9ZcfvggQYz+T1STHz2Py1rOl02bjHI9HTsQ7q/EXRBgDnrTqEnsOQcRICioZAK+j
kMrbnEz2iT0nVQA+PxCggdXCRrpCucTsiTJC9P2HVbQ08kjkuLq5sAurstEBjhE3xO5MSOJlUS6F
fTKc0y60sNSLygU2iChojuZ5vK/Q+Acz2OQ+YWdgMyxbbwe0W1MpKPKd979Wih0QtSbJnwc0Rli6
Kd3bNjVPwvNn+Rb9pqUdmp/YpohV7OYH596+ZsFvfQdzcU3tt03Rokb8YuwzUpC7aIMCm0TwKQuB
EpuW5ISdTvj3M953pG/NLedalz9PXcHUKnbsYSgesSfrBTssB28lt+7OWB6Frt5NuwNsXkjybbCr
TR3hNTqKHcxhcS77p8hek2XcoauU7djJICsTFxegrXcYNTJ5rvBredn1AYMMNANGG0l6mZ2RWAJE
YOU2Q3dWbOzhdDdeauokPY0GygE60X+FWM1lSDTfpbqhAMTz3fudeqSsiFTs26eQtzFpxhxcfw9j
bRb1WGMvRIinTKTLrZGphb5eNnL3mQu5BKz8pdpnpFwWxVkfWg0YtSs1IELXiAFxpQyDJJ2UpDwT
yI4NwpdPX6WgnR6qPe2Ag+5fGKlEDUUXkAbIxZOMLHRA9JYYlT2Id5Vx+EzpY7s/hfvs+bZB+enk
roky4ZewAniFqy5RA7CLx8py704IhZzbNOak7GtfNnbpTBELUzHRRa1bYERmkrLBjEzfkG3styM8
MZsJ7pT/7OX+iw6jx3FSB1WRg05Dayt4Gq3yeXlI1jmpKS8xJP2Mea5pMZe1jAY11DPQ6jbp7ox9
0HcFOiZUA+Chq/ULzMdm6xEZwMoNls7WhrIRE2Mws4e17flG+D6akjVSM9jpZuga6rHbDQTN1wZW
4u4Nbo7ip9e4/ljmkps+kuIB8g3JiteFuT9rhmqKa4VsctulHHM6J1GXt83YlFIY5Rh9w9Ntv0DD
9+8p5TI0nS5rUC5pMMG1GzajvpBw+tM9A2UUJfnaUeliv9jk9L/PbV6fHuMRC3Uo/K77Or2M3NVb
1zKBCccJouccwCVHTCDoFkqGVkUQKfZLG50FvC6GeR1EAxFGgdBHxzZ6xV5XdwAomho67rw/5vtn
tX36N1r+TYE5pqbqF0PUg4IKLQ+N3NFIYngG10xOwvrz7r/pMCc1NIpaLqZWGdm6e4npS0Ys7bV9
SixucD7Zi1uUmFjZc3257OMvju4COzQSmhI8gzuH+wieV9BvnhiHVAlCuNKxw/xcmeG5IAjGOyKd
FIKWm9D2jGLLg5mYyTxNQv03RTZtORRJLoc6TvGpOhb0z0gPyZ1ncMKLWUd7SYWxyKEvRa2uoBIm
k9H65RvCq7tbUrSNqUbEcWRcjhiLHCipL7jTbSWkMS1UZD8OC6Nx/t3JTVuQEK5NgI2MMVWEhVfJ
4lebyZt3hH/OCTqukX4lvK6wmdchLumCFGNKu7RXi2j5RQrZCiuj/jPmuazFwVvT1E4qWnA89bwL
vaDIGNZKAXB7nqKiGK5741e07zcj2uw868gL/mft0QUhxlqobpVWUoTsbmG+ABqERAYgvNa3LdJk
CX7o7wUN1lIs2jII9ahHvfwlhjbFG85x8ZhgDIScoanfzZFV3cbr0WlJtEZliIfI9zXZe4sNxjgs
V6PcLBocVfpSWgN980/7iqJhDtEGumo2Al2usWzRyEiOHjnxQ3pVqUIkS7PMV6XBXypjuI/WG3nd
8fo5Jv5ufBn7rG6Wip8VBaRlL21GPKynDR+8bZZfT9pbRBgbovd1UycSiDy1Kdm/uTRGzCJjYcJe
u3clo6cC8c3D5oHoZmALZyP9E9tcpefc9Jehu4jNSzVw40j/MmQ6EfZ71M0woee8JuvDI80Azqk8
8CLzGZLTqgGM1U6Qcz8BH+O+wh6Fpju/jBYS3LVTGdmJE3XMWZipZoZ/sNt6gr7CDV/wpQLNKHCn
NhYsdLKQTrDaLXwBXdix6ZNPl37c1kgWY2t64wD0DcTQaI8lcj9mvaNUWgwpZHlbKTTBk3NvZeiq
REDqAfDCWtLESG3tIamJ8HCb9BfgLCNHV6QZVhdiGsipBGNafGJIGemufgcQmOkLXvx9bryhwZYs
DgXBX3xDpZ0l3kunnr5Hp/4gbSnNdht9PUmeZ8W2es+JnmZqmNcnw7gVUW5LoJnjZNDnTZd4OgAc
8CCbXUga66QdzIN7kNe8kvNMx8VEFSAsGBvEQORXxfHi/lO5wnqHABZsBYpYV4J6jRVj9SjawVSK
AurmhEWTm4UBsEC82HjSMBP2XFFnvI2c4KFdusiRC7Zo70Vz6SCKN/tNTtS31M6eM564T3fMyoCC
8ThsSkaXHnr3r8U9cvO2cSWwK5MSu3YaG+8GIm8Wm8nH8d4N4uTDflADnMoEyg1HLjOGu4ybvo1U
lDbw5FK3lrWyxI1KwrtyG9DwsLBz03SOaCcnJn0dCBaLkNsiP6vdE57LXx/AsougMvPrqbZS4+25
ROSQ2Fhju886cgBGLVBXCOp//yLmw8Qe2qWRzMISRXZiuh+VxM9XGtKg4gZTxJaFxN7hHlVN7/dt
9maKH8oVJUajK4zUhMHKRYnF6dELEsMFjlaBFU0rjwTUO6donx7pfWCai7eQeobokYSE1FHPy3tu
bX4SHfayL9lm9FcehCGV2nI4627fb1JAW71JUSGRvGj9bRmqAXW1BMMbQlLaUp5Ljtuh5Z1zIryP
YAJGTLAHrVfg7FenUF/HGPlvCXZ8tVYjG7Fsua8q1s+RJqY5ukl1tJdbAEISYNTa9e0vmTX0l8fB
qHYjrtS4aVRUTgpjsZN6mq1sNXOkiCqG0G/2oU+H4aB666DexlS0BTr8UlcG5ytmIsArCWGizLIW
AUGw1BGgQBINxcBQwc7Fiq2WKltEEEdeeWXOZ19yzUScaVJKoQZoBihchojo+bW1B8JjaibqumKK
iTpT5GvxKgBTK5EASUdc5qRrzWBdqRTbMZMkItJ4v9SfG/0jbC0leAjqsyAYRX1M5IazVmEmd36t
g4yNizCKLsfppO1jRvYJGRv6FhzC9T5dh+vywzNVM1eNYK3ajZGSV2wwNkwtoQYvvzHT/Y8PwXIT
gHIA9VX+MSHo1oIrB95wfupf3rT9G2rn+ntsHwyCaHiKiAODlwScy9he0WR0PndDtRVC0BSOMgzL
8rQPHMnEApx736idDteDaSmX8tIFcyHxFV1GzRfd8JdYq0BcVStnoTvqSU3fAI4qAZO+tNA52aJJ
0koiWsRbLbVWGinFx9VyswjJKnnGAJFfWXpHhHGr5hUp6n0drfOSeqfbGjirgBNMCUbY9Akf99rh
VoKCykoRDOeVJdEF1TcHXpaGR4HRhjGv2kXf+cM5cUJDp/GB6h+3eZhz4yhO/c0DI+JLgGHoQjnx
QFa/aG/zxGjWaPz9++g6uj4jNxQysR7AgTHikPK7mrxS99dtHr4COcY9ARZiKh0C9gNgj4w9jgvU
ZvAQGM7VRrQlUwalB2AW0z8K2uPaIzf0mLmWK3qM5R2lWpbEBejppykbj+x4ha5QZe3ZnaXbwJa2
BLRDnG9zOWMZAcOFlU1o8cBTgx26iZYAfC8HFPIa8ZguMGSkH6RySZraST3k13POpqOZi7six4he
UXmZXocgt4IaLjSVSOmx0TQaLjOiJ8+u3tA8eLrN4lxK7YooI43eslB8tHwMaH7Inhq72Sd4Gv6u
dqvHAD2Ht4lNdoQVmovz/LK5F6+DYVEnehyhQOt75TnKfKMcfOd/I8G87qVmELEMEiSSBktPyl9h
vP4XBLAQEqN7kH3IxrV26WpWec0kE1qEQFTNsLfGuE1hUp0fp3RBgfEC2iJQg8AdhrOHZnXf6Diq
y/v56ZIuLiFeac2qX4GBAHCwYmTocLSBylPYOX1dXjDB2Idq0eSeOt2DHAMHp0mJ6GIcKNWpDiiU
ihM1zIwZA0npghpjHeJlrAZjshzO2+3+q+SOnPc5/n3OKFmT37vW3EU78oqRTpqam1O5T2m6/0DO
mPxvN8d4J3ch9lkY4DOEsSXV6neHjdN1wXsHzmrRBbOMmahiGSPVsTCc0S2NiqDXWb0icoTka0/c
LSFkzEKoB9ithzcI2uj2VvcQYJeiR/RDT8LTw8Oqwntol5INOQUpSe5On9rD51Y/f2wH+/aJzmXh
L272B46puqijtk8grcLRv+/XyUN7t3SSDw9Jch5m6uy5YsfB1PsGRMmvI7lQDClIGkEUcXtumRJt
9eE33EBr1qFckGBUWw61QEkGkEBIhaL8/m5cn1Pr3G+R+7Ntc9cZOTppazzhT/r684Nj62c1/4I6
o/k+4EnkUMWd6uWLXDynqZlUnPuaZRCnhwQgOn6wR/HauPRDKPdBG4xnrC/5LYaB0eg99frqoymE
2lxGWAThYuf7bSGZ5QtLrhXkJpQJgOuaqFSg0WsMovFcFns3OpT1/RLguv8bDYaxJquXQVbF4znU
fmVNS3Rxs/B4i5t5jDBKJ+mxGwt6CNNVtnS1Wrf50iwQ/t9mZTZ2wx4LgLkA6w/IXuL1eY1qPjbL
MRu/qmhbzV6QJVlQ10rJws4MoBxyCM4lrqYdt1/4cHhJsbipSEwMqtbnIyLefYs0DvaU7sqz+PTr
LjtapDB2akley4fkviTD+pRS53ib47nMztUHMP5Bkvu6SOJqPG9f+oB4iOTuB3P/K7eshD4EtDDM
xsgLmr6bG9EoUaEK7lCU5eV0voriP4zqxTkwglpJo6esAGd5fnra57u3ivwaMuoRe0FtDPV59wcR
o2iR4aOtNsSzgKP+s7p5QZ0RYW1cLLBMphzPbX6UvFOHBUlC/ujKuSm2CGrdpck59elUb7HLiHMv
6O4g1GB3i9aNwXy7061f1b4n6z8Btc0QOeiSZqfTcWEceZ54NatK38yyiGJyEzWJqE+0ty+a/RZ+
vEmPI+KpNbHN1uyM1837adM5nxuB0NfWNB9DwiuGzPqTL4BobGsE4CNjbmup8/xkSHHe4p9s8VBK
59vny/v96Qgu/JUXdNIib6HGYfIWaY8KD2xw7vdFAXjT0/YXQKYxoXQZitWyr5XxrCrZy8ovX/Ss
/xeWGxhWE7IcmvmA2njNQhe141j4wnh2i4Dow7qRn7LBuH1Mc1kVnP83kYnPi3MaJb0KQ3mE1smW
QoUYg5jl6fyciIZ3X5udhW7MJiHqmUN2sqKs9E+A2CjrSzpwmBhlF9QwEbMGvr4L+0VIOx3939Tz
9DoDoqpUuGRMqsClyQrGeKsMur4PwqUak7pH5yZpgjy2ijjDdufb3yXOfBeAKrEme9rGhRFv5rsC
pStTtFAsYf0XIvXRwmUV+2R/HlFJWDyi5BqSjb4BFMrGcRrnyblNfu69iSZgbLkDli7+wsKXrbQg
SbxwXJ6Nl71Egw12KJibzyPH1s01HlySYXcJFVpUavIILgszIejpSd6wC/mV32kz2TDmlq/oMEri
yrE/JB3oLBzEc/u7Xz0ghehomzBu5HR0eD5kznmjVQRtHJNDw6YDRmVWnlcMbSEvz2gbzYh/t7Zh
THeCZW44uvnTXaiQDsxAoi8cS9IERm00LLIoggYDl4ZVkeF1R0deuDMT3F+TYCyYqw1p35UxgvvN
uCXmbnM4DRxxnxGEaxqM6/eKYFwATh1zo6gMF3RNdoNhco5qRqiviTA6JQYIL3wgc5+3CyK9HtBC
QA20uPC8GvfAGBe+ENCkiCgUSen9CnMq6QNvMp936YzLdoc6y5tyuvTqOLyclAeOMeb8/heDF7ZY
x7K2cczw+xWekimhtX3i2JdJ/q8V8uoqvuThgkKwatER0IKCTKZJ+ID6juN88G6Cx8dkZC+oePmY
FK2Mi4je9XeglvFmP2ZKrddsTGxeEPBDrOkY0RWM97fsZDaOagOpGsiRh+4z00x/TYnRcznMkI+W
QGm827809OXlzafOXUZ/3e2tHMM8PaYt7xClcWJyns6wGWQh98pKnpR/+fJ23xKyM82QPHI086d5
npjDFAQAX6dteozCpKFSB26ZYSQEzRgwzHhgkPH1tsjNgK1dE2GUZtQLcVEt0y9L+fhwB6Ct3nl4
8PZNbTzsjtFo6Dnx0LqKrC6HMoc9iUn1++00By+Csr9rHtDzsqsK4luBXTsajnT5sCPPZrbGeO4j
+kzV109vxKyVRldcfZgpl12dwVe3zIW85gvgOJUCDvpJe3zaw2NYa3Kv0l1pPpsHyhPafzCEf98r
O2paaZXu+SnIFQWqGyjFbY/GvzJV3yQYDewlBZNtU2LcKEiU0WfA4oW8fbIzZe3rY2OUT6+xBbjD
NtLz3rAs6494b9/vzGnMK6RPCadbhXtHjLvtVV9VhxyHhpzeaN1ZS1ySXTqps0PNJkcHKB9j6Ocz
7Jo/xvu2Qlx2OWoo53HbWFQ/35b/f7CS33fE+F25TbEbNqnA0Ut02GPq+IzSLPGd/GBw+1B+vmav
WWFMSYTeulDMcHrGvgcaRGhh6IES8xSgw0w3eA5gphB+TY4xKlkoVa4gQTK224QYe1zXen3fUvtP
7TwgutxgwFjHgAfPsf1DvPT3kbLDNYNQYRZpATYTj8pvG4iihkaxyuEI47wD/SbDxM0Zlq3KGNNG
JjQjwlq5M5yO19ggTr/xMxT4psE46SEZglL3J3k3XqyKopsVuRbFIKZJT7mNiU3eo4PHFGMy5MHv
oqEohrPyKOOVaa0T+kcybAzBvWLklXeE3KtijMdKWdZqJkNE0gzAZN6+etlguv545FzVTCvhlSiy
2w2W/ir3vIkOxBA2A3UAdMbaJjUdfY0tybw8Fc+fyozRCNVi1IU4hy9J0KD75UvOf8hv5MfxpqKO
ZxgfHDvys8/pmkPGjui+JAWKB4oR2RvdvrLgU+4MDhGOs2Y3ZIUuUrFNDul4MdDDdiZr5Pwx0ovZ
4a1m8vR4Jud6zRJjP6qoErulBpa2IPcGer71QP64lm2m6A+EXn8ePz4EzlquWXMvihoWlAnYmfP1
eL2IAjBEVSG+h6SoDcleAKV6+wjnNfri9xkPlndD6mIx69Q68YQJhre3uzUSehJBM5CGo3QcnkZP
GvvDhFwQZESxB2rAEol/qBjKX0Apmx721NLM9vU2Z5Oq3qLDCGAsYy1P2+DgZEcyuufbPz6TAYMs
XHDBuK5cKRMVGzKnYwOAJ0ahd8vNim4c/b4j3FBw1gheEGMEr1GHSsHiJpSvY6QNUCTkJSbm7dE3
BbaNwGu8RaaGYCdHDukOZv3PZI6QPACkCM/2zVqGC1qMn2pXA5ogXVyMboV3uYNqp0+OH7zggqM3
Xzm7C72p4/+//tUJgO327eufqX5cXf+Xvb34da8S2iaeguWn7X86Wt8ixzoX9tpGIn430s4wD4fE
SCwHrzweazP5xmvqjJdStaGuRR0nuEXT8riOl5hCLzH8btWUVr8Al+h8OKdHYcsdCZp05oZOsSOK
SVxiXfn0OAobGruvNSmxAFO0/BXH6HEE/ssSXxyvni7SyAPO8lm909YysqYcGZyP2y9kkDEO5XJc
RHU2naCBWgai3Du8rWoUMjqDbgaHV7fgmYsvebpgqGyBTg2I6illpmKcwfqPkTVMmW6Mf5UFuOCN
sRaynkpqqk3wEJgSUOnSfqWb47HmmNf59+I3GXY8scSmhDyajjDoiQBR6IBYiBl4UeW8yGewZK6k
ncXX7/TiL6HbGoIpO+7mrnh5bN8wxsT18LPh7QVPTHjbB8tsmRSTWCTkqSD1zpJ3iCpUpIMB8GRG
Lxvus3v6yRsqxSafB0DhAj4Ut4WsFDEq0m/Lk47titNW6dtGa/5lfMEdYzaqQmwSOYRW4fUzPX7+
AM0MwYtJnc/tkYcoMJ8Eu6DGBBaCFo6i7IIxA7WCvZWYaB1aP1SG/boxNwM5OXiebD9uszgf5yIr
BbASScMye8a3iG2v1PkSr9cVcBPv8tN5jfeJuCYmrs/BWPDnZ/eV8eOQnXc232QZucn91SLXxC+y
Ly93WEaMLQQmgnoqH6agnn6ijzdHn7ngoCzDKyrO1C8mBfmmzryRAjTxx2JZoyxG6114ftuvSU9B
/3w48NC5/iFc/KbFyFCI7VWePILW9mlbG1NnWECsB7tGqQG200Tgffto/0FovwkyYlR4UiGU0+N5
enHCbAKGVTFs5L+OyoFDiys9TGi6SvQKC2Qmry7YL5jp20/BsGs92+bh3UQ0bBoOh7vpF39q/zd3
jB9qtTYM+yn6hicnCUQGrRv2e2lzUf7/IWb4psQErEUiYPXcAqbtqf6tkhW0Y22nzohI//9Iu7Ld
xpFk+0UEuC+vyUWUKMmW5UX2C1G2y1xFUhL3r78nNT1tOoutvOiZxmAwaMChSEaejPXEC/aEjLbq
gTaKo94/PLPfQpmnyIgvfyVTL27tBDE6VMw1WWDWtbHtT225i5zPZ15HGOc6oM6OM5+8tXUdq61F
fdmz4xxEe2P4d+ijvjj9ouHo9w/P+n/1M9jdqnJsHI9HGsu8WXehsyQqcu72NaLmNZop9Kj+2VIM
kYGYOulAdRDT4NPxnDvqoj8cF14SvCHJiQwM9FuvXV+y7b3vgGfNT5xd/sRLoc1nB/+GGoOdrAek
G8ezQR9I3H3vMSHIx5BxhfwB92zn3+Lvs2WQphUMQTHO1GDBTIBBy8JHgG1uOS+GzhPD4IupREp3
7iDGzIgVY/rsMNjKx5HUTp7g/9HRVwysXciyMPEzlh+Lxfp1tUJctHddsoy90Pn4eMEAywH9sNau
XNufIYLm1cpF+Iwd9JxwfT5BNfkADEQJenhJQ5rddkCrVy0x5SzAbdhxYGk+RPs+ewaWEkxh9iFN
OpQYubWFN9Gzdz6P1Isizi2LZhDJkIrSjGgIPS5PTkgo1+ltNeYTNpPDYuCnjeRavvRQIyNIHu4O
6FWh3HkPmDIjNa7q1rWTe1BL7ncBl6V2Ps3x9xGyZdm00kJLpBHiBlIvtuWKH/Yqqjk+HQfWsaH7
J9hl5iVLsYURtwSZRPhY8FYXLVkjIXu29yCF4JVwOJCO1bA/BZZDj8g3RcoteDvRUWw4WA/3Ohic
ZPK1wm6Ffbq4/RV5Jn+NDyZ43lQ92pmutUB9FXZE2gEHtA7xhvM/CmIQp47FaqhpWF0uwlc899hu
4O+5hnHbVzTYIm0q9pmp9DCM56ACB4q1FV+TfW7vrr7hbY2u8fiNK3bltJscXSvIUaIJ1DqeNxsJ
Tz4W65BFZhc+asN721deDZ6BcN6p65M5EZlpZidZBQ4xiNHSa1+c6HHHg6fbXhOWvPy0wQhM9nV2
hFobJ/GR+rg7Hr5OL1iugZCCS397XYpz6xAZFIlrpSukAhbfe85bgLnJzd3j8iHZ/H7M7x7QmzQo
5PdvQuwLWszBJGatg322H3yfd7IcV9hgk3TpBdFpQa/e2QkOb3fe4z129uDR3++MZW5znGHetbtG
ApMPOSjJmJ+o2oLvVTEJfcW1KTct52NyXgE2T6clKfZJ0yo3qHBbR92YFRlzR+TdbZ4YJkZKm/Cv
govnaT4K6Zb9QOxfK9Twcfd4LijnDlxD48nRjdF/gSTYoNId3oMw7vbF5jmebCKurZHluei4ZcPC
QULpbpl6dfAB1KeDDrxebw5isdm4Pq+00exhCcnqN0bFPzm68D4N42xo1VGJTrSG7qB9mz4naB9f
uPTLoPL2zBFG/9iNy8wm4uI+7/BaQhcwEbw9Im8artfXMkdwfOelk/4hc/W3D8BSwQ6VlSgVte3m
6IgaKXQ/1fy8X+fWXjnB1k/qoqgfBgy88VaNc86UTc4VbSaJrQQ1g+5Lfj1vvzi3dma+eZpz+GPp
ZdMkeVpQt/n4a4Pu88xeLL2NuvBgig/RAuVnsnUxyNSRLzRYcayfK5zxQSoBvc/nC7Qr3QPKFY9v
nhOoG+nkdPZYuWGzM+/s4cXZ+V/7fJOWgK3gf0RHNm1XN6k+muiUoPUfkDLDS0a7R45/OLr+Q5r1
bxu6zulNsORcKFJ/UemXTH6hjcyw5QO61jhSeObCBEGI6tISC2zR+1Pala+T8nHg9YxzMFFhApch
NsxEzNC2gqg8WRkLn4dSvLifXW4nFVaqRRdIOGyOW9F+IxVyUiAEXwhLDohwAJFtgWsUtW50SiTS
2dh8sY5ItnhY3G/PD6jcc0RR//0GXl3TApPPH2VN1nV4Th4dp9PJiB5y8guZzJjjZHMMQGVyJrlw
aupkhEYIJkvQ2iJYUTk1HU52DSTKP702RRArMx+QJO1sENs4d9jYGpHfiKcJpki36bUN4YK1bDyS
+PmQRcFGNkvDEJ15NZzJGcqRFBoRhWHLf/Yy91F3fiNR46JqT7Ml/J7iWfd0Io+5TWEvxJe0wDfT
SND71lP2ftso5oO+iQDmLtUYjcgxYQ5LxxSQ9/aOoA9Vx5yQ1y1qZbvg31nhRCDzRBeKkZlNSE+Q
LJeL0EPXFAnd4eG2XrPXaiKFGunkO5nVsejLhLr1owOeOB5kzyY1Jn+e9eOjPI+tE71K+i5Z5ORa
EuAAKc/WWB8dGyX+ChYOAVi6aHP8b4Tja/ts+3tkhng6zWYZvnVinfRuVMy4o9nxeP2OT2NgD3Sg
g8vFcqTXC68SNwvhE2HMs6uJViHL/xHmbHJP/PAdnj6zcDcRwbjpuZ5ZVnLNcqq29PCCLD8CVJ57
fg17/wDViRT1p6E1eXs5JgpOLXfesM7ndw/6KwJ6HrTwRJV726i5whg0OEXdMCgmhDmHw3l9JEFn
q+gM9dRX0bw7Lf1L43Ek0p9/Sz0WHk6FDBo9SMzAlF8uCLLDBAUTX1vyrJ33uRhcwL4vuNK0oRdF
dAzqoCVqoaHkvEaxBGGpteww+Pp8WzueETIgIaB5pChreovVMxEyzJ5wS06882OAQkmsqrWoERbL
ZNMHlt2jf/iLOncp/ssx+fkczbcxsq56M/b6ybIg7XmDvD6OEByyzgMIsPAPKk+UYQFrBRoioiR9
+yjnS7QT0cyLnMmZkA4WDOUMmlJKVGogT9rZ1r66i8hw/9F57WpcKZsogwvt+7elz08rTKSzcJKd
yvZI+1WDt+Pvi6fBQnem+8yjzZhPZEzkMJiijkMklyMOWCEhKO23xw7Ld1b+PuElY+cTNBNJDK4k
cm11qUptc0PbA8Ekn+EurFBX83m8L/MdWxNZDKyoR+WoiTF8gLNzaFyUufAw1wSrKDAmhxIQ51tx
bt0f3nsZYQEshX4HrY/vERy35QMKIWgdwMZ5Lj5zXmrWk9d0LRTqAdIae3MikSstsOCGc+/mS1mT
A2SAxIBCzYlmzptVvsbagy8l0I4kwsK+LXbofHF9KJ5SDKr0TSiKiQF51+np3LHehPvbX4nnF7Je
/JgpVCmI8O6OLpJcLflAi69Jtkj17nzl8bY4jk2w/jx4ZAtTCalCm9yRtgXRH7gZFI5LyA6lNEk3
yDU9NHTZkYffdBTBRbeyuztzHk2eIAYkSt26GEYFQRtssF0mHDYd3l9ngKFKFVkxacI60MFnelne
/hA8JL1uwpg4zrlsVcVFxp9v7G7l9HTh+ce4Oi3tgOei00vxp2uhI5JSLbrgmsHsREOH1ClFDGf+
bhy7dLDLgbdxcTZDp3yLYL5EKOhyaRYQ4UmBfJ8TmQsvPCWYr3EZMe97DOG1oOV5s2neUkcBYcPL
QIoFNrGhGwr5Is4XmneUvpVi0No0s+6sDBApv+VYI7y+d19XNudBnY89VCyFApssiHPZORNpNGOp
rRrq9x3JYG/gj6FfpiaYf8IcIJ4hjv8wCwATeYz7IHXKsaajjo/jR47BHWUF3OScG08EY2/KuU1O
rdXSTwU+AbSR3WFWYolsI/JteFgzXjVi3hvDfh/FUiyQLbNcZNplUMuR0oM29pEkFzL6lE6EemVv
sWMmQfix2mNGI/GKjZIGO14D26xpTsQzxj/oYdE2McTfRTu4KF8R5yGfT8JMBDC2L8S62UohZSYl
8XoT23de6jRPS/IgfqITsF/sMXyVP/FSMPNZzIlYxv5x2EY0jHr/2DsjOT4lC/TZXmp4tRz9Zu1l
Ikf/GdkVVi+IRxO7856fDXw10xnuTi8cm5x9yCcymKCHthjWxgm6BE4IxiK0v6Dsrb1+csTQL/EH
1E7EUFOZgDr2s55jle4dPD0kWNbycO1hRMlqP/AUopfoliR6qBNJKFd1uXGEQmkLTrL6YhMv+x0t
Im3JC62upaJ/FiWzvVmyZsYnfYT5BWgK1X9nMviu1WRxjpA9L2OCzS2U5Tv2xO2nszNSzGYHGsdE
5h2/vw9WZpu2iqS+XAYJB+s4eUUIGvwKUjzs99x1Oxyrl9merQpcLJkVYt1gULUBKmdHYIdvLHcc
S5n1LiYKMaDRpXknZGAFe0xzLyoicmlzkoLGt12qIpGkVeIoehDWhydhvK8VrzOXnB9w21T/5LVQ
6ngsUvpVN6JdvV6SbQ7+kcFAjjB0jYoXt85XPycKM2gyomB4liycq5osTbEgUmY3C/nj/NwotqiS
5ET6xUr+7IPR1eKDzovzZj2UiXgGZKzOCPVOBaHy8SvJSHK/inhP+XwkORHBYEyEPdHGJYWNYq4Y
NE9ZgKecYImNsfqluHuHO5TFU4kBm0wrItHI6Rd0ul/YMUzT453Tu2fi2xxgk3myGLhpIyzNMRPI
enbonofSxe4Xp9xu3prRNvekXK7Xldt4+p12BnlB5vASDxz5bGdWctZBsn2B9RRO/b518Qzdvg48
BdmerOZ4qjoro4/Q4RCulokL/PbkJQp3NMXhlH7gr3TPtx1uqoNa3g14ZZuzepBdJyW9GM6m+lz2
5LH5HRGv8kPVBrW2rz3e1nQ+8Pg2U7Y1y8xSdBj1V3kl6dwYezGyte4VSJNxJN1+2GW2hlMlGva2
UoyjftlgYwXtuvI/ckI7bre/SizAdjje7XzeaKIcgzJlqZeVmuCal+6z+lWvqpysuLNctx0++Zo9
nry9uZVcGnWEw4cJeOFDtfvVscVe6Nunx3kgrng6EdK35lil9HZ7D1+3//J8i8PkkBjgqJouP1V0
ncHZaQxnSOzswVAX59BtT6R6tjZoimr8kseDxzU8BkPMk1AWbY1ji2M4eWQBuELvFxJ7vKEZzo1i
6zmNcu77jH6f7Fe6H3/5t4+PA0Vs+UYp9EQRB3yYTbjwDO/IgVqOcbG9VaaRnRKVnhL6/jIU9l9B
ynZbAY5lXcONiWVpgyBFVQkFwiWmPy6r23+dE42BAPWnZyq1TTsYHb0dh023ot3Y9bpIvEtug1AS
raa7vW27r9uHRaXxAGc2Yv82bLbDCmuIZEurKeCsDuYOkVLVOZ+8Wdj5kH0ihZrf5PzUqsX41xEK
gmVZ8t4owcECpMoon2Dfjc3tIKTndeN9uL5cE3GgDkm6JKPnmTvnmtgywTkiW4zCJNfN5h0ggwyS
EGEOSwAyNGdyOJTHfeWnz2O4j3kxHw+o2TarTNDrc0Ph7exdNiGSHecFn4jidtSH7d4/v5QslWGk
0G0pAxYtvZw2p5bYO74YzpVlhx2L/iKbjYxYrFttdNu8z+wW9TvMcw0OTi5Q7rn9rbx4iOWuFTNF
zI8qRBo+MsYuwTSDb0feJ69ti/dWsD1Tliam0oVeqU5zSqzR3e4/tU8U1Gid8H+Midi2Ka1TxPFU
w/oyFLSS5xZb+VqnxSqxARxvZ2LWK1f0bqPV1Qe5cbuuBKqT25UlWRmFOWQqDchDHnLyUYOqCdRD
nFeDA7psMaZsFFkVUixVsmqShOTCA/V/iK/QRYJNLaalslM+p6RtC9nC0hSwhTiFJzxkm1cbe99W
+8RzuPyL82ULkHr+VxyD8o1Rmg02vNNCAp0o3GXBo7lUPxKsKrQcf5USf+/vOE/jP3ysb6GMd9dU
omQd6VKS8S7wlp5gjw9YZv/FRXgafP9pFN9yGIS/DMdWaQV6lgHIOe+WoYOWccpIdca2NvDocQXO
Z3O+BVKfY2KFNagsqziEwDPaIen8GwY0KYEm9ZTxruBZwTi9wzH9eUfmWygD9iJmkhrFhEk+BxDp
bboOuzbvw73siKDTt3engLc59B9Q/1sk4wKexFMddyI+IAhmLsS8X1OqO5B8cTSbfzL/FsNGizEY
9cYzDTye8/VmsEcP+aJyMyR0zTB3HJRjLFedJ9/OugiKJqcCXQ7meW/Fo/ory0jo/Sobl6MX79Kx
oWKUiXWh0hVVmBuKAs3zMHruL8kKvQb7p22zVOAZ8Np75p3p77Ok6k/UEyopVM0SVnI0nBDrp+OE
oxUPudgw0QixetpoKZRg16pMDuoCld3nzlzoHtLpDueV4dkGgyGllUUdim8A4gCjfsnLbdO7vvU3
oIONDdtQiYpMu0KUc5BX2KKNJaPvlHKrx8RJYtcYL18fl+jtyUG/5eQLzH3e/gnc82TApKrVKsl6
aFitj9v3wgGGXNbrlzWeA5/XVjsb4huGiS2XJhadss7+CWtW5apK0R96AX8ZNil4oDRBBvi2SrMO
1kQK883yvlOPnQyOTKG2c809la6GJWDpMq2CY80xx9lGdU1XDLrtCFvWWJZ+MBGcYn2g0/IOMKp9
L23QlwH/re1v3blHe3LkNUHk6dvPCISnpsv5fHP3bSqeeXsK7WSizgXx2KFaojMr/n37LGerSVMB
jHlIYTKAbBwVwGDjvXu/9WXt04ZelDYLGOPns+DdFjibUZ8KZN4ZyTgWendEPRA8RYHqVn5y7wfP
t4XMWchUBvOw9H2tWmICGYeD5/Tgp0pPnKh5Nn0xEcFS6Wf1uUsV+mGCTbVPX04f6M+ILvYndyny
3Ls8FUSDtAnito3Umgmla8CYQrgKnXs0COVkTX1SX3c5B0fNicWrqTDqmUyEmX3TK0kPYRcX49ou
7/WYDVQMRdNA/C+hvs1mS6SokUA7LdI2BwMT2VJNTBCvnaHLTqgIRi84+swZwlQeo08ro427SyBP
SUj6kpN4V4AX9baxzV6hqRDmTYykc9e3MoScvUMAb61x34rXxJVfLxZJlrWGpH8H3b78ULTTxYlL
DHF9RdivNv0B9JGbfLUuqhNdE0aARIb8yub9tCAIA6UFGV3flzgtStxvyMDvpRM0FDagLoS5Gwfc
7vojTd4N0JKDfrMuvqHKqC1LuqHIJhOyK7IkjKeOfj8odpD+AsF0S4YXHmZcw/8/TnEii7loAwYM
juEFsp4Dg3hv1b3hp3c9anHOGXRtzj500QS4t3UPPIF41Lh55PmDnfwAxlizDBN0nYQf4BzeQvAg
IsLw4Q0bPJ9n7pJPD5WxVz06lsqxgpwA3C/VS7S/fR9m79xEDcYay0zow/6MP58jThKXjeP6Zy7H
81wuZ6oDY4RNXJYg05BwVuj2eluSZNHaqrN+KTBNazdEWnYcR3E29TGVSE91csnGqCxPYQmJNB1x
8DzBvXhkv+fOQPE0Yx7kPlE7GRtiKMUT5r0tSLFX6sPtTzT7ek2VYR5h1Rh6KUfemno1GNnEQnqV
yC8cYJx1PadSmGe4q6QxQgMBpFToTh5hDke7CBbu08qPPB5U0Nvxx/WFj4amKdPEmBAjTC8LzFlp
CoTVdImGK6Hw6QMQOSdHDeuGGDaJaIVWqoqSCjG0n+nQO8ZWJeguR23uXx3ft0ZsIvHS51pojgbV
yNsUDmrhZ/veJjFc6s/+/9GXP4+2E4EMAEWxnMlaJNPxLoyQHd4VR3VydJ5+8VSbbVs3JpIYCDrm
YmplGU4RVwnZhvj+AlaDES0kwb2IyjXwNdmLAeR+6i7vInMMhc0rlmZ1McOTDop9J7wfF+v9yv/S
lqbN+3z0vbhlKQxEgYHeysYWcoJuZXkYCXgZd5K909CyeNsm5x2QyWky0JQkcnY5WTjN5wx5ejTY
eT3mGS17sVhscde+dr5p3xbJNRUGpSq9LvtTBlNxzo52bezrPcWRl8Wz7Kx4JzkLiRP9GLRSYjky
4xoXwWkpj4GyLQ+CBpTnNnjzLjeDIeqon4rUBMaLSDq0S2GbB5eP7VeH3OWJuyWH99lUxrlpBalK
jz3O8PSmvGDuS1VI7ZInd1HBwa9BheGb6mKHRDug5sTNEM8+09+HyvZ+V32qJtIZ0p8vLlaKR1tv
0yyUI8HOqXH3Kr7snnmdx/OvzkQkgy8hKEELEeuDaesYQPPhFaj5hTUQz9wPybnjKoMv+RGzoqeL
hqN1Kb1rVRPBVV/8z9u3YC40m6CYqv50CdASKZRhh3t3UhZJvRAwT7kUX6x6c1vMrL+Gfm0sHMMm
R01krjccY9McZROdx4tx6/NHQ+cP6/vvM3c5q0VZb3X8/ZPrgD+aLstovMHBHOptPeYd3IkizD1O
QELRhhYEocnddrKHaBVtRtHWG3Le7FD532qPPadt/x+A6ls55kob7TlPJQUyNZBvE9HFImcUoT9M
sopP5POTyyowaxO6AjMWJZybyRymikXObUgt7wzP9L24Oz5pmKuokYqtnyo7Ao01f+SS6vDHS6Nb
pomOfuTergRpE9dUxlhCbYXYLwoyBfB/C0TzY8mWl/0ZC3IGknn+Lrdl8V+9AROxzHWOz2NrJXI6
wlPFHZNS++XJ9pvAV7jArNH7ektD5j4rNXbxyClEOfpbSRSvcLB8xHvAkMTLbxRY792X18GT7JA8
rVYrdJweaGgDFwbVr89PcLnZ21fEUjsADeftnbevySEwGBAh4Z+ZJX7ZRvE1INoWCxRBlyEtOXeH
/p1bJ8B4E40ImjWRfmOotik3skKipV3ZX8p9GeguR9jsOzhRikGcTm31k5xDKXieB2w9QjJhK+EA
c5uXnp4lRcTKtr9tl7kv4Ri3pj5QUWDBMRcHBTsposwN1z5l9vF9G+S2NdE7DPpj1J/6hVgshfGO
JkA8zs1PzULt5NewCGXEkZaLWJp7cN7GQGk8y74+//GTGhHuxNLV1bz1URlwqgWjlmQF4miVdnRi
b/mwjO/MwkZWLEkdH6AY2qbsV2ClgBnvV3Tj1O6Z5xHPugLfWrO5TLFTYilLYFv4BJ37dsGGsHCt
LDBdj/om3eP1+e/CqIlI6jxPIGu8pOaQD9A8zIh3WokpEeCDLNwE2zp87bXhdhNwvqzBgFUUxhi3
ESAwUBdwPqQjai4rMUiwgQp8FZ+8bNJ8umCiIINYaopNoWNL5aFNPt0Pd74PMk8O+nCA32DAJ6uS
vtQMCEEB9QgKUZRpuflnDvQaDPAgVS+nTR3RNcWBZ3maaLt4yMD7yuPE4EGpwaBOI+DtFC7Q5hn+
KHaq9CQCDz8deucc2zXNfOPesbuxj53Rors3pJ0DnZ2uDcwlAXWQsZW2Iqi7L8uvHUo5oa27XM+U
g+MGgzBa2FxE4YzjzLCsw0l2ygOdu8T4iV0I5H+DcYOBl1TVI1xsKutMgsNGLmzxs0KJHStMieb8
u5jw2+TZZG1VFLVRZPSRfrsssqdoAwLGPeibOiKsedmeeTfr72fDZPAjKeJj1ZWArA0wy3svEPEW
AThOk70f/EsPeaIZAx6YyR0yAew6tIkxvhsRUuMEeYNjPPs3Gcjoe0s2y4jCsJPtegN1ETRIOsgX
8LZPcCUxuNF0sik3Z9g/RqyuaUbwH61RLAi4OE9P5sZNMxn0MLIoU1I1HlFQQu8MqKkoCTf8Fl7P
DA9vTQY85KLKhVSBrQeHy6YlhV8R8BHJ3Hnm2a6LicPCOvihWhbFscXZDYu4JHDGEldwDcsO10VN
qsGpzkQnlzW8pc8gTrZWa9++1ddmvltHyiCIYFhlmA4wEyR7MCKq20qATcq5k7igUVuGJzsE2bHX
oTFUTtzINn28qBF8CRrv8JmSuLbEgEwjycdMP+HWDyvPO9nWgFXx4FYWlqiQYKvibeXnU8rfN5Hd
YJyN0lgqIuwJCcoNFkYtwfC8eXgxCXaXWctPjjRqNOxRmyrWYOiKiT3c14B24qWcGllrRyOHO6g4
5UbBoODCT+4K+zPdfCLM4UibuytTaYwJj0jila0FaZiqIYWT2C8DvBNuhDqXl5yKYTzuMS9bdKUc
r06DQDLwQfrDO6/GNGsWUymMlRZxkRSddvV/0OCfgMMN5PSoZnEL5LMN2FNJjAEOp1TK2hD6nFEe
rEesfMNcu00bHRE/fCFmsbBulPet5iKkidDrj5pYRq4V4RBr9FsdnFaEfuuY8iQiQPrkGSFPFPPU
aeZYgGIFomhy9+BYSF905HJQj5D2/Jkf/jcrZCcODAnZizP9cOEi3isj0Y+o69JqQ8rj75jtjpoe
IvPgncGCHpkXaDYsThghCzxMFpvYfIFex4holnNCF70tBlS8sTTQYhxek75cfplZf3D6Q5j3MIvl
Nq7pzXM2Tl0TSMeacvznCzkDJGA/nzkO6GwTjKmaFqI7TUc3HXM74qOgJUJ1gVONCWpY63+Zljjf
kv7uP/HrWwxzNSKrbgSzLYBfmO3CwD3o8p5oOYfnjXHksLdBlUapNukVRBwS7SKsK0pAdkhwcLcV
mn18J+d2/ZCTa2fEaAiIFCiEd9ejTEu934MHHtk8+uYgLRDwcryzc5xTkRS1JyIrDXuszBwi0dgM
Kpu3jeIdV9qmWYqoxCV4V53bOs52xU4FMrdCaVvB7DqqY353Ao2yvxsWHBG870X//USnblDHvGkq
6HQY19mJWLsU3hLtG3U+eVuEpPlH9G8jZMdwclXPRLGFrT8fAFmOjo4A0Bv5YF7gaEWt+Ya1XyfX
J1ppphjpcnKi8aMj2nexXZ7I2VcfjdXX3nile2H/H5thedoxr6mgyTp4nCB0vHvGPgeaYk6dKsjW
2SN4VXitj7OcUVPjYIAjqsukyCVqjQev3aehAzcPK7tQE375/PriEvfPuyTf344BEPESoQKtQhzl
Izk48DV9w+4euQAy65OYigxGdAv+lsgY5HA59vpZNZFKBntZt9NcbWWnspcvuPH3rEYTSUxA0siZ
GplQCgeovaQYoMLwlLAETwEHquaKXRo6YCUVi14kE6sqf94xOT4WdViruMbq4rF6tx661/MJbUNB
9H7b7ufqiD8kMQ5Cf9YFoTA1SAoOd977Y/3yYLm/PwgifZDY53ZHNK5nPHPXMPMmiZJp6bS4wnyw
UIzLUxlZ46OOXM2zQEr71NkmyHTdk/O0rzbV4q9Zzk8eeM35e6iBgRxANhRVRCPhz4NNhuEoZWop
ApC9cPVI11uT18HZ/sIWEC6333WiiQGVH9IY+I+q4pwPfSNeU7QlVpLhhv+yvAt5j0jqPYDHJr/u
HHz9dd6aHkb+Khv8K36AUOv2Z54LfXQZistgoZAM/WoGE3hLWq1qii4WUT0LNrJ7UlEIh1ctQqL/
ZS3pIiaORAomjO4/JDIfuRaHpO+xuuMxv0dh2DDAt4p0MHqehpcd/OpnfqJlxtf9IZG5nUMrpNEY
piItRW4UJ3ykzGdIt3CXG895Ej8kUVyfnGaRH0eQ/Gawohb52btxdOTPF99ufOvxE++gTAkGbXSL
8l4pdebB0GVJtlAdBsUTTPin4HMpKwjzchiURnqvhRGPa9DpuFh1bxC8kKlNq6PIymBS4LQwX010
BbznL9bCTnu7C3wsuwElth0/Vw/28W7vtLy04VzL+49fyHyENj52Z6zEwi9sVihMYFXFBvY2nhe1
C65AHI1NbHN9VIlGd22a72BkbHl973Pw+eNHMN/nlKnZMRZxTKCz1giGd1GT8EySct0tet5/GPnk
ezAPeJpGVnm2CmiLqLvdy6/HR/fp6/TOC+/nKl0/NGKe7m4c4drF0KhZOY5v1SAeR7U23G0CjSgk
xmBj5WUbC1MF8GgXWOG8wZ4SGITwbGS+za0azwU9P34P87bLGV5ivaWf2XHe1dfxXXfAwwK2y5q0
GHmkOaMgtDgJnLmYbyqVbXoRLqF8ySUqNdgM22Qnn0ALGDv36nIRrXukCbCZK3YHgsURaN+7BJ+R
MwTNOw/aZoHm+6uz3S+pEcW9ZeJnDCgiIguyOPuh12PLqoXVaxwYpQ77DQtjGfe6qMwtPT+JeJ9x
3cPUaR98JCa4g27zmDZRiokc5CZWz0JzFeQhLZ4rRIqQFu9tAeMcGOiwoVxUcHeNXQ/rloIMpGUg
YxLLtoKCJRncbFXaox+R9zsvroiG1pttnpPSgZNaLfarfmFvwdlkNwnosCjC0qAeJXvTzl7+TfHq
h7UxUFZdytGKddw54OkB1SvMeGG3Hv/d4oDIFfQnr4mRZhFYJnDy4W6QKnIMI2KGX0cnSr24/NWF
JBodISVYp2GtBvWNY2AzPu0PLRkIKytLbcUQ549klGgLiad+qgm6RMfS490bzuulMiCGgcO8kAz6
qR26ONSNMK2/puFc48cLHmTS3/2HXSmKLlqmJGsG2/gkNEJz6Qycaj54Fsm7rR7+EgPDcP/N+U3k
MOdn9FKI04OcZ88JU4IsiYjeYWqXHEGzSDARxJxep/SdFV/O9PToA5+tGu81xmtwW8xcdy3cw+9z
Y5AdGcNaC0OIaeza8YatEoQgd1yTjyVeloL49eaaucg33GTJrCV+S2ZHbVPVjNq2geQea9Fefode
9JmSsbdzABB3DdvspZsIYwKBRgcXhmRRuJPdi53g3QoBM1ietOdW82fi0+mJXr2Vyf3OqzbGehXo
pZBNIKGRXXNfzwteAoN3egx+a0aoaWoFKcIdvKtXTEOj3wXtF/Zt+5hLaf3QhsVr6wwGWGrvumE7
8u/QAZ+2WmFKuVkKjv9JW12Su92OI3X2yZ18LgaLTbk45V1Cz7C18ztz3Xjyod461dOX4HzGC+76
6rkSxA81GRfyaB6lc2VAIEgJJOeyaRqy/2regVXctePSLC5OlGMg5HIpRPOoUVlYSvV2It4yIjm4
3vbc/OAcAeMPtRgQEccUQwhHiKqc2qNbTpOTjcFii+h25goPxyQY7fPua3zy98Xiy6CtQ5xXgEq4
gctX+5rcBmwZii2L2g+NQ0tb/3jmdaDNBflTJa//fiLCBAvH8VRDRGNfNwAj2hZGjLZ/+eDPtD95
VDfzrhPyTiYia1GSTOZKHDNNuHSYVXnUV+eKdJvyd7Y5Pn3E/qrOnH1zh5g3oAVNzknOtcTq8kQu
cyl6o0mlqobceB0czo9ISCkrJDLsPZoIORdwJmXzQxRzHcSoPycXAaIykj9KW5T795+cKz6LyBNt
mFuQhdG5Mk2IqJzNXftiuBiV2/v5gpcvnA9RJ4KYO2CexFxr1AGewdlHYvJIsi9UhTC3R3sIZfds
Eunh7DZO9ui6FWbQPWHXIcwnT7ye5rmroEi6iPVpKCAhNYOrMrHTxIjFUNNHmoyqMls5EYfnBM3m
fRRZRjQm4X9Ulkr/kmXRRaxNetu8h7B1QzT1nhf2165DEwpGgDnfcM7pmopjjlbRynQYSojLiPP2
NpK7Bdinc7J98rkdQ7Mh6FQW46gIg4BH/EJVQwy8Odw9eqC7XoS+CoYTJM+5/tfs1/o+Sjb4zJH4
NbX8P0ep2/0RzhAi7cdo0bugWP3cxbxcyjW2Y6FyoiEbZ+ZKOCI2MHC/E6K8Z+NKkNwEu9pXZrBy
Fxjv+03WIdmuCGUZ0vXVzkEq71N/AC3arwjsJA7n686BwPT3UBdkYq+yeRZOEj1x8eieL8Fi8RCD
v/fj1R7QCvll17L3r4Z49alMxq0RBiXV8gvOIDgcYiSJyct2JfvhluM+8VRjINxUhOP5lEMMbn8j
YbVV0u9q+Vck2OJ5YRnr2yfJs12Wsd9Q9ChChx1u/mNE6CI010rt5WJB0AKOUK+w09/A8BOXp2fO
01BkNKRIEk0G68xptqhFYm9IiGBFALMyOYB0DtOOZU/6k43SDM9g5nzSqTjmVI8tXqfLBeLgRLXr
PrVT396FGGNb3j7P+av5rRbzEIZGWbYXapjGwx4NipgYvf33Z1/aqSLM8yeHeQLCLQGKOL1sx3tp
oR9W6jv23vvRHXe4a9bHnopjnsKolvXUpFCDpbi541SqP3iR7Q7e62m5qt987vj4HNMirtn3CTLA
fUw7EyMSUBCF6sLB+h/sIKKUkYt7ujvAptXxjphuQ3SXd7Zz4dFUNIPjg5xFspnH0uPzsMBzjOWN
WUd0nulzTIRtUz+X5kUpKxxpve8ckFOgwYADIbOR80QRgyo6gcfTpauGEWte4MBQqkoQnNt0mPLB
XIM8Arv5fu2xqvmT++3mav7Tb8d2pyttMvSlGeEAncYV8OWQtVvw3Pa54vEPKQx0FKOsndsCFvLs
vOUpwZ7m6F4kTyJB70Tk0O1YPPeW/sU/n7+/bZItE/ZmXylnC+fZnIlEwuV4pL0aqCCg5vrF+Xiz
JQMFezNQV1HRWcNS9aTjWT/12lF6bAbbEZ8kWq/alve26fHo++a6TfWpKAZM2rqWW93KJfqkOWK0
TDA06TZ3q0Fyua1mswg8UYtBkv9j7TuWI0d6bp+IETRJt02acizZklrShtFqQ+89n/4eav6ZprL5
Vcb03IVWiigQSCSAhDkw5LTF/owcuvFiJ069VywbuGWcx8Fm1LciwhgPbRgHuelAxDYqKn7T9o/Z
F44BXjzFb7qwIsEYiZ6Uc5rUOJ4BurAPnEtDK8s46G+SdWw1LvTLtrb/oseai6oU5XowcEaopykn
aV/elZlVVqUjmHaYncbZ6Qdau2ZiA1hfLjG5qcRO0d1dZ/sjPL/CNmtS8hw7MxQkTS+nxsGoe9nD
qiwT011An/0dZhxo/v7wgGKyHbsq4KW0S/SCGbLD0akOWkG7A6J8bk/OpsFeyYYJA7UsLzt1iqVL
adBk2M+zhVTTRH9qGcet826Kztgcs1JxVQScQi7boYmx0n14vz8+HauScrH3Fg26JmomVlHTTs+i
CaJe8iLn8yEG2FlPd573ejxyURq3evjWNoAdjImEOUMqF9TOY0Sx6zK2yIv/hQcht5mZUFRdQW4C
2BYau+5c64JW6eIC18YKbhS72vkH5SHfjw9kWbpb41GLehnqJ8r3hGpP15V32x+uiDN3Nop7zSd5
JSGKAbzx+VazbhHtPrTIbdXOaC3V+b1NHv7Ibfwiy4JslKlUtdiGJV3Ucp/vb6wxsMgJbRXLcpE/
KgCvBPxRsVz5/NGXWsWXIGA0spx7t6BYv2X2NvL/Jy742aaGagRJJuDjoWmHkaeqAHzCn+rFb7iy
o1l48D58o1gndnz8CaDU66e37RB/UWPFGMl+2WVTIyG5tBTlguP4voyoJqWNPgIOrU0HsqLFRE5m
ZpazqoCz8zkObG1wiIwm2sp9at8eE6yF2fE81nZeZEWRsWFx7efqXIM7hfZuLlveEfC2zujIJoo3
9vf58TqHnKNTGEMW16VfzMogXdxhl++J+yhytmtzj4sxX1GWzEI6gEIt2NNdC3zZBBt0Dife1OC2
TV5Jjnlr5WFMlC6H5Gyk6SIHRWKMQaJbng+OvhmyrygxcVLbALtAbUYJyaQXe3mpXiR6qZ4K62B4
u6+WldzuH1PnEdEnr89m226uSLNhU6cOiTy0YPL0dn5zL1NFsUmRWuk+pOLSq3+/55kt3h1ggqg5
yUqftOAWclUlS6xo9JSflun/x6mlj/Gxey/er2vlZuEBqBB/WxR2u3wo6aFSmqAp7vBCR3va4ERn
s7aEndWUx9TiJ9E249FfFNkkWqcMuR6qUNNngPeEFvrl5111aN4N3rPy40r95s9XlBibEtd/y1Mt
gEqBCoe7WOfn/hVdSefcNR/Uhx8PF2yV7J7GvRCiQag4aAOqV7z37aKm1z6EMTVy0ZJ6lBZdAqpD
fZu6OSD9Xj4OdYE4RS8H51Q594bFL9GDui7SGDe0Ree++9YeTNogbX8aEGm4R+0dVToOxc2X2krW
jPFJ6y4ylbFbbqp0iwXX00cLGrnMNfeVrfDEydgfuQlN0ZhBq3Jqd1kK8ZJ7k2UAm7mgGKKTdgBx
ex0d58uOAFIIszVYiIvSj2nbJ56gecrMGChVJpoWBrg+ubfo2Htjabc1Liz3xbjwdE2FGHMkoQU+
803wDCB7sgNsIlDX4i8lfGTuWP9VXxlD1PqSlCs6iMWpdT6575VqleXOuLHRlRpb0Z8gbGsrI0SY
sKZYsBs1Eep6QnSId11ETQsecu8j23RdTz/C3StyZDdkls1E1CJaPMqzXRzD2ybG1NfhcJvblSWo
tN1ZCBJPqRWegbiZnr9zu2I/Nmxc+wLGKgWZH2taN8FNu+cTtr6cbxvrPaLJ8bCAwjvp/lhS2X19
euROnXFCEJUxQ0E2GnkfwAydbfTjNl94DmwLZmV9jh//X4XCfi9hdavU4xx794xeNcUt3eJpMB3T
QecUXm2Pw3tuWf3uiBbQ3bfeunu4y3YdOlKfQmD4AKFjN+/E25vewcbz1No/j8Nu5DyoNzOrWMOq
La8hNPKzXUFR0+pCNYmLpRL2GGBOD6PdJLYauUJKh4P5fKyxbv10z8svbdak14SZKzz2odlKwQdh
8V6leUQx8PFyFieALxy7V7E6Y7Sel5LcjArXVJm7XAWpKVUAG7ogM/hye84eksCSMnTTEc7V2gwL
15SYW5xFrQakpIWSiT53YuWt1UOWR8WRzvrr9Xu82Qe6IsZ2CgFXuyNFAmInjCAFlZu8hbfaJQvt
7mAVOnxO5eyxEiyzb5wbxTrmzh4XW9Mpz+8tBVr2Nq+/g7nNYoiHd1EvTNehLTykE7XK44JidJ3f
zZf0mg5zd6Ugr8bMnMEvxshubyvrAVuvdrrl0CN82zKfHVu80vGWvVjTZJ4sXVv0YTWDt7Gz3t0Y
xQA0bB+5GOk8Ff1oxFmZjYok/6eip/ZR2b0CcvDesHieeglArh0UEzRk8RxoOCwI0Lw9nxPMYqNj
NzSXttbv/JrlchzXqDFxQdwXlRb6oObXFNP1x2O/+1oe7znatxXmrQ+IsShm1Ld5G0jSRU4OwgPq
0XNo+QJv4ntrQEhbk2FMiNqZcp8bi+49ozXpFq1Jhwd698UBtBIQhU58QGreWTGWZB6luInT5axO
rW2rAH54Qn/1beWGKvpvuVmVrdh1xR/bhDEOaYoJcJADipLp5ieMSGDfDJojrt/hzRKipmHqSVOJ
LKls7CHNaigpQDC8FPNeX9K4sTW/D6H9dEQJP0bswc3gbEXKa4qMdWqlQggLSUHUeKrRRCygYQGP
SWTC7u8FTkF7UxdXzLEGqgznrhsWJYEUSW6pEOLzdQFu2qMVCcYe1VovYNuALF2EjlZn9QsQdzor
wsLbP/JkK0KLfq4MUj6LaRz14GWw7PSusOqaLnO0Jy4q21ZUvz4fxii1Qaj3foTzOfU+RZR9vMF2
5+T2/nFBD+JWgjb1fMUWY5QERWjjUSDwVfq38lXCQohMshPRRvKEi5vI0zzGNIVh3xL9Qx1O7tvt
TCuoAyrIgDfgvh54bDHmqRILEwAHEGJpA6Votoud/iQcYSZ4BcLltvxm1FfyY8ySCIDowmjVJWN4
7i/Sw1G2nxbPe13LNzNPK6XQmJ6wooxqI8pBBgllsns5v73dHjCGgVWnnoOK5JN1CnfXSfIsE4sA
2SdC3osJNAMIkOcaT1nZCWs3vjmVMcVj6D8KUmNsxWDUnWKKIPf8IlByQHcBOjaus8QxR2ybS6hX
YyvFIBHGdPghomvC6mWeRmx7RlSM9WWmWldNxiIFExbJJED8xYvK38E3HtzDj7vI2sExAnzJwkJS
fv5sM+Jc0WSMEzY4kjYMNNxijH+99d50IwDinxf7fQRdvyv7L9YY0zS2oxxWzUIGo5uA9Ztp6WK5
NnJVvsVrrlmMwTVajGHK6qE3MrweLgDjlx58euQ++rbV4Rc3jDmK5FqVwkpfTB/eJi/nyjmPIUB9
lTN5yW7L3c89P4rZNu6/aDJ2CTuOauDXgyukG19qmbYh1Z30a1DSR+SrOb5x297+IsbYpllutbBN
weBC7Bwdrt+mzTSx9o/SaSJjk8ZuiONEAS+6+45W6oeHQ75fsuHo+yuw383ikNsMn1fkmLilNMjg
zyrICYgmXganfExP9TOwXGwOoS2TrqM4uoAjEzRvMnohDmGeTujGwBiv7b/eZTYS+5hb5FDZ8lBr
KowmjJgiSLIOVFBKMJHUJ9RRHOzD43Cz2VO4psMoQZxWgzJVoPOxRwZgI5cD+mEx7/v1Kxap85pB
N5tTV+RYR5XIM2D4M5AD9o7tBognLu6tTjv0sJynezQr6PR2GWWgD83rdFeq9M6ZvBpLUzESvM/P
99UX4B1dF/VmkmX9TYzmZFgJXYXNcqCjfb5gwp5iHSyahmCRAUb63fQ4945s2a41QcaXqaOeKKix
y4g+5F0yUfKG6CD7iQrD4JxvaXR+KKzUvRweHgCnP1rxM3J8qgWE9sxEI6sjOU5ObyzUzngofVsW
Yf1hjG8q1VGQ6wIf9lyjDcTk4w1u2bc1AcYRTXlXdGO5iNo9N1YqUmX3F7Kh9MrzRpvpjzUtxhv1
5pg34nJP0bSKwUFkQHL7cAHgrfj6Lf6i0eJQYtz+ufJ5LWg8KS7/Xz0FSDuMar/ouIKd8+ZN6lzX
181s5JoxxgDJWRo208cpnV7eQix/ftAdD9oaY9M8Ny2x5QV13TRlE9vogB7ASFFvJXEaEbJc6u4I
PCfZbZdDMxLP0DlB7GZEuSbFyK0Xu3bKMRJzOQFj8O0tt4Fq45i7zMbkMse88rhiRAjo4XBUc5AS
d8/nd3JJXI5d3WzVWTPD2O9ZbTF2noJC+dg7mCxYACU4erDtIn4dDWO6zQWgXw9Awl7sBha2HtCg
w++B3XxcrFhhu9rGuSRKbPaLPrvudL6Etz/ot6XDCTOrP6f9Pt7xjud/mOR/WGM72GZgAI3i3MEr
vZxdYC7CFu7uECIvg3u8jMdmfWfNH2OOfdnotVECfwDGuBT3AQ2OaYjmeopa4A7rFq3HsqI/AXwu
3C3dzN85uriZy1zTZ6zuMuUTzzLoTzt0LMAoolkVrwCe713UgY2Y12QY26urre7PLdQFcy8NDc7t
Ui/h6OT/MLq/Do4xF6kBtIm4Ai9Ig2BrNk06gErGNHPtctdax58Yo7v/GWE7AOcubEV/a+YY21Ei
Vq+7AnShLrDxxmu/F9+bdx4ZngwZuzGNf5vek23cv5j03H1t96RFV1qMUwPy8G7pnuHwtvV6W/PG
mJJMGsNUjsAblh6cseyvoOFXHmM8+TG2RNP8pCwXZ1nQ9I6gAvIxuMbTju3A5x/tYOGa1bpOOkOB
CkLPVffwnhwxNTB7CPdMC9c7fLg5Wt2JnOQTZiQ4UuRwyMI3a7kqwOLDpJxc6RQcTatyI/cEqEUO
nW3v/4tHxpqgVCx30gxJnlDJHFs6CEsThY1cFiA037MW1XD+PsbNSYyVjrBAzrM5iqLZgbsFNQ29
Rx9Ahdh9hnGMb3c779UJnY9hjIb7UOFcCXaMVSzVCaXpRa7jbLsHtBYCdeNRuFv6+4FYza3G886R
sTDJME96oUC+aM3A/lhljz3sjYUu/9dlV0PgorMLO6ivHyrPH7FQz6msl8hugEnMBgMGEr728mMH
yBzPwUg+T6Sb1AxJNFSFSHjRaoQJIM04E/xkYfE8u0gRoduAVvYXdXcEh2i7pRzutkS6pvebSFuD
pMsDCEh4RyQPG3pBa7g9KVS1bkT3aGFQ0UQjDC+HsxWFYfpZl1VlCS5V6TOfclqG/YSdzlBat3vT
0aBe8q79lnauSTC3UY2rSFIaCdpp27fvg/vIMc6bwdGaAOu8ZzOQ1RQEkPNaHhloy8D7GfNPDmZO
sM+IQ2/Lgq7JMaohFH3VChFEZtS0D9Br/oNDYLPHdU2BUYZODUeMf4ACqsao3L3TbImAACJ4Xem4
dBiPDTiy3u960MHL/gXImaF12en3CH2AX8AhtXwyG/msWWK8dhhNKdJcHyzZMIypK+2AmoerxMuo
bT7N1pQYV93VVYi9svNinNAtKDWAaCftYvlDegSyr81Hu98KDtYUGcdt6H1RI6mC46oouSCg43s0
zjVlczZFW4aJOoBEtzToIXZENI6M9Rf0SNz/fL5+Vhz9ZqsKeVkpsR6NEODkhJFrSPyF0NvW7h+r
w1YSCiFriszHGamtI9bPSbzTRxoKVh1ZlQQ0ST21ZbscL9cZ4xgitrhQ1JOZD4sQgdYRA5bquLd4
2xw2c3krXWD9RppjGhn3asl4vLxoFgFMJUyR50SXG2xl5mr7ZiljTY8xFaRLEqNfjJH9Ir2IPwta
H27RqZrtyGDNGC/aHwuJPlUhvX/8zr1qvGNk7IfazGQepoW4PWB304LYyLMbW6Hcmj/WbozVlMoi
NAWjE81DYy1r1bK7mz1WyaLLmaP5PIOoMbajn/xJTsNFQ17OI6AZ3YthP+zouHv6zglnNpMTa8YY
o9GUObbWKrhlQHdX9s039fX7dW3fjEdXFNicwdxjZQJ2S4OZM/yuso8ohoMfH5bJE7QtoHNv9zhg
2eqJV9nlmHo2cZCr4zxLMYQY7e65zZA8887OzEpKn1Rih19/ttVvp/CAfDWqkf2FqFaaAu4OaR5u
Ve1/RIP/2Ct2nC1MfUMVgg+fgrwYVpoACPY9cF6B2fLVsZoDzzNzTDA7QKsAenzU4yWiqe+iu0ce
njTPSrFDbImk1ykadRY9LxBfJE62b+iZRgFVAkp64MV3CYIA3m3mypExGGWSjAogIRaVxJbreR/a
y+Lur1g2vL9H585/vM7swiexHzNtLnEDEN+cXcm+VNg3rGJT+AGm6jvPVHF8NLvjyVcHtYrlj/um
uue38Htwn9wll+IAW/X/4SIwBqTU5CCrxoWcjSDx5fws7l5MN5asoKD+AwpiEbZOXjcpvMvHJg/0
2p8BEfthjZF5cW8fduSyc47HjwE9LtIbx72w6YLKiJQp18HhgKaal/PZR5m5cPZm7Nzz9l9wQgOD
eaNUWdvORPk4O/+u8JAe4NV1NivzK3PMpgd6o0DLwfIMAlo8HstAVH9FbesR5QKeb9nMpq5JMS+U
JKvKieS4ZujpAjAZ3uZI3wZYgnpneJR6r9iTgm092NWzLAbiQQnxjAu7/AndxGEgS2AUgBBuatf7
3c5y0CGFF8zSWcF5xHwgJ195WbB5gV6NezWZQK6zkKhGahwbokeKEcu7Hf3i5V8Rdz1OXx7T+3JB
5udOnG2COKyFzUQoaaZro66DfkJzdOAQ24/oTzwCOHzyAgaDiU2AOhMJgrLYTtTWMydErz0vPc3V
UcamTJqgY8vSoqN4Ysx7ZfeEzhGb68R5oQm7z0lCqjOSKtCp3Rc0j+DdeUlRifbth0NLiU1RXLUc
a58IFi8ZwVMXk0l49MAcnRMFpF+WPhz3/YAlaPAK437ZLLsb7313p9ERO1M86waDD7Q5Cd73dKC8
jA9jcXRJApCZCXgvkRAZ25GZ48z8dBTjIEw9UtzIs4X9PsLXWHCKzJouRKfXDTcTkv1GjD1XsZ5L
QwpSr4zFB6UyqdFWZ3loOEEthyf2lZrVRmGQAjz5Ki1mOot0wvae1ApiWhcWRvT+E1fsQ7XqBT8T
RXCldSlNm3Mp3Ws6J4pm3h8fksPEtmFgSE4jIuvUO8yjDOGcpZ4Y78WvzZvZoWFi+nGdER4R5nja
Bqt3UwVEMqXH0tsHKUssjSTWZP7BAWlEl0wA1+lAFWUyZRXYKfu0SL0ha6iWHEaDqv2PQVKPuqC6
ZSZbaZZxaG4xp6m6ip0N6A5EjvFzhlGqNX2c+zL19BgtR/6hNAI36mO70TgL07eUfE2IMcSKNsiD
nDWph+VSViIei+i7qCkcbjaJaIDjQx8YVjixgYKpzqKuLkTkMISwfrTyzgyO19Vhg4YEaEEZq2t0
BU1OjIlqFKOLxUbMPJ3Ebl4dJxMVhVnl3J6Nc5FkiUigIAJS7MNQrlok6iFKJ9UkmZcPwr02FrbR
GJauvsbj7jo75HPqb7lCIKRjbMvUCSFst6XfG12O9YWZ13bjwk6llxwKy8muQoC/KMgYpiQmMbBj
gbk/ht/W8VBKmSc198lQWkZQW2l0rszAbVQO7PbW4ch/01pE91mdx0lL+ljE4eSp6Qyx0xJil8O/
V2Us/ICwRBO0JGX5iNXZBADV6v1SybxG01svV4rUFepe9EjTB+7109nkB14IC8mQ/ScsoF2ci7kg
92nuReKubTO7Mw8RGuf/PREVscni6RTVZIUWGaqhtHmce0F031YAAlrWrUmK9QdUiE4gOU3WDRar
gQSZFsKx5Z4tNPt3KTn8wc9jBMQkRBKBosOcfG8OdVcWRe7VoSOpZz3fkeIPbj7M8j8kmJvf6jGZ
khgcDLND5pc8PRrdzz/gQpMktKqrhqSIjJVMABUnlgpIROVsCSIsC9EsUeUo8JZxUTXgIAKQXDI1
NliNcwkBTg8qjaTZQ6RQQb5X1Vc9jv7kzE3sj0K2QtawH+jzTQEYeKk3gZR7U+GYZDmUPv96XWJb
1kX9ReIjqbG6jHrfVCRN5NwzgweVPDWKupsjjYqYABWE0rlObEtwi9RMA3GhZLJWOdWNGskZM/fG
KD/EJLZwH6Uit8O551z8LbO8psTYmE4SyjnotNyT6OvAue88Lpb/r0QWadlMwlLPPRVrcsm5CZ0m
O481R1YbB4MdW1BhrEXCoPkH4MCKSizlhhmWQurN6RuWNR2kfD+L0T5LVRpLnOfXBkefaDHXRpw0
QwgF0BqOZIrsVrQaL5V42rxFBb5FxaQZUH9NlZFbLTdCIfR55onYkUkrIcBq0+obZqdkWxcznyM/
Nh23+M3Flf1DjmFqnuIw0bUC5N6asKENEuxZ7ZLAp229I9VFHb+rNVUmmsWuEXhkpwl2M3imElgw
I7Y47QWeBBatY1z5p09in0VBEWexCQmE/anLvXm4DbX99Su2ofggoSOGQ+c7WjLkz8o5p7VizkaZ
efIEBOngQaqfrhPY5uEXASbKLtJeHcKFgK43NFYOeX03mO5/o7EwudL9Sq+VqRHqzOuMxz54Ggyf
4opdp8GmA/5PP34xsjC6IiJ1pMdiLoQhsqp1lixF7aPRmIatqYDmGouqvVXKoHATTQodoPwh+yGI
khuRNjm0o5miyCarVpf3ycP1D+OdIHNNgiww9GQRsGE85tN3oX//b7/P3ItIbCcCUPPM09LZMdXm
1IUJZ+5yU0eMZfOhAZxMlW3ZmYUm0ToREdHY7vpHQTre/wELhiYtYAkYklCZo+vHRA+EBL8vhWhm
DI9jw7upm4ewosAcQq9Eue5PERBUutrKIowN8B4OmzJCNC/+9Qxio2AF7inQgLfnCfHXaDyK+VuT
c2zB8pG/mZsVCYYJFOC0fKpBosPIXFZaneyKj5PRcPzhlqwUUcGmCKyzMSUWromITR9XHR4oUfdV
bN8aZeQQ2BLVigCLzjT53SCJER5zJil3wtCdM00EIlvy87pW8cgw8WmjJUE8aCBDep22+llCzV63
r9PgyIrdmzUNRBHGWQYrQUcl4yIb368T2DpzRQJwDV4JBlISzO3O+04V+0VWaD7fS6b8QxNuSj2Y
sUWc1121yYuMFzzyEhpuOvNkkHKihygn4x1XPo895h1U3nTw4g9ZBQYayj8UmBMRStUc9RDM+HP1
M9eTBItUD0XVXHTyMibnWQ95FHk8yZ+dQp31c6fLC09pQsX0Ke14bmf55t95UkxVVolpYNXoZwpd
FgP6ZNAzrw/S3q6l8Icp1/acNApVsO0EuVjRsONZfSnE6SD6hntdP5bz/508IOqwvlXR8Sb+TD6f
ynkaiZEhrCyRvgzDY9WTo54/zwPZ1eKYc54w2wL9RY8x1cFc4v2kwcv26lNc/uh7jivY1HdsTf2b
H0acjdzNhSbg9135J3l55fz6pkmAwJGtwCit8TFotYoR1K4lCjJWmTcKrmpg/5h4Sguezm0eyZKd
EJfdr1CMz0eiBHhwFXqQe9kUv1cpUsvB6GjNPkW5hZfxZRGEP6IeRQXuKmbGkZtn0TqlpAuGNkJG
ZEj7cOeTKaD9FMz72Zh6S1IF3xITVXvESDm6KJQiduOmui/j+LU3BKx3LGdi9UEQ2JIZm/vEb1PD
qsoossxu5L3hNoWvIZY1ZCA0YRzys1wyray7qk3wzupV2vyIxQ6S+fdpDxm9oRiBwNZ6uEomIh/T
guh1liOSCHxLmk2rAK0xfr5+6TaVdEWFecdjZb2SyQRUysBuMeREbub6yfh2nci2uP5iBcOwbBoq
lkxpwhbK3NPbY2u60fDYxhwS1/hYSDD2WNTiIQkWaSW5M5bHnJzL0uKmJHiMsPcBeVAhCEGl6t6n
8qmvb7p6999kxTxi1FhQdOyjByPyPWo5pnScZ+cPSBgmtAtlAcy3MbIieVHERljnnm/4N8qkRlQX
xJAi/2VfJ7R5KCYee1hCJBLE3J+vSeAr1SzkeE4OpHYl4DbnoUQxb4H9GZywflFT1ncsT3dDNzCo
h/z9Z0pi3Mqi1MJ26G1uCYFrDLbhfxemb4MR78Ps66T7HN62vMeaInM9U2Ma5rLJcs8QsdDUfPar
ghNb8nhirqbRl1gMLICCMIz7ur8DxDpttWNlyLSp0VvrJPHr9fPaMvcf1kbVTQlPGEaKaRCLeWLi
no4i3i90wiiuYedvxL9cp7OlF0iyI8MOSG/pNwVUhmLWywoKOBv7Mr5NT93sJgmHyNYBqVA6gFsS
jHCy7mTKsjjrZgLLpv9QYrSMx39wjZAAMwwZTl4zWajwppO0WC/hHMcwz171tKqBmJaFXtx3M0cV
2CaED9+oYQW8jpIRUUyd0QVdwXJ7YYZVULFhlRb3WIDnBnHkiLJXitL9nLa0Vn9kBu+xuWXwwBym
X5F7x+at5f+rKKOKC71swgH3qpqcMg4tM/oRz/8++66gII/KG1a+GRobrethPAA9Y0w8XU21x7oM
RlcZlfFYtr3Pi3E34nYEuJpIlrw1QYnnM0MAi+mGwJgSr4h8twqjWyXEWnC5tedqN+pHvxgRaogD
bZUnedQs3ezvtb6j+dkwK9omUkZlE+16hd/d/us78enDFnVeSVob+lZMzD7xJMl8Dc2eRpi81KJ4
H+scW8kiDy7K9IkUc6iYNAaicNclXtJNbi7SKjxG81NnmFRRbiVl75eeNqa2FjljEsP9RPafsGoS
PM1MXKAPyM8Vq4Xai6mPTAl8dUOn4KeciHihHWRec9mG8oLPX3QYE4164WQ2mpp42TD5t+2QZQc1
mi5ND9Tb6xxtUtJkrEERcUN1kaFkqLOgDuWceEqQ26r6FoY1LUbNvU6FhRX56+BWZBgr0Fean5ay
nHjabCm6GVnINtA5991Z6t+TnsAGVE7S1uc+IDdiMbi62e6IPGJFsjg7RtBZ4qAfrn/UJuu4ujDj
JlwGC0Zba9pc6QMuFND1qHzw/YTGnNLvhluCyQOmHmBIVQVxy+erMadCgT4zCXdWNKJ9ndd2qo5P
Wl3dZ2L3jK03IkdBNwkayhIcLZU6k7mLoz9UIV5uiRcIX8JCtcWZFq+As7KT8ed16W2aoxUl5ioq
KmJjrQKlabrIwG+JgQeNdWaagWQ/1igOl+vktjLLChJ7+ENSRIfV/SzKODHjsIqFxBticQZkehY7
aglMvVQRA6sdUx97zZLWlkJ/xPxy2h+AgFvtSZmjazhM3v2yHe0QWyf/5P6YCgRhKEQ12aysMchj
r4r4rCY/os5Mq7mmcvd4nflNTV0RYWU9dV0ozT6IUESDxBsk6zqBjbCGINDVURhDTPAbYGFupH0Z
S3rixVNt2mS675ZMWlDeh6hZOtdpLQfFBLygRWDJ0eCBAJsJ1XLsLhbHErZNzZW3um73YdfcXSfB
TmUs5gY0dASDiKLgNJl3Qlz0vajnEFg7V4fcyKjf49GtUbNJrFxGr0/1XCTPcwYoby19lYfYCsbR
1lGAGKTCyieUrVreN20c4qdvkj8rcCWrKNQZwOAwE+VljuZ9iqYJkmF+SaHD+JjJQAqWertvb+q6
gTKLX2O5eCOwlQmJOMHEhpn49C2MXWp9dJ2LAfrg0E5IDlqf6lRMpvKod6VP01nI3DGbh931U9k8
eJkAPQ1JAQAEM4eSR2E5tAMOpVLjxirDBq8PSZz/vVUnaBv5hwojZmyvLY0uMBGShTszvtWaQ+4/
X2dkK6b9RIMR3xA1ZmqUEF82PEWIqWTEXmL90wh++qJh1VNjhbqyFwBSc53w5jWVDclUl503Mjuf
k3RynXfowvKIuNOyY9h/bZ/EhkNky9KCu19UmHMqC2ABY0wr9YRIldGGMbZOmkbJvi5bKbWjXppP
umbWX+Ihrg9lNwo3yG5ho7RQAXBa8GPLiJuOFrHvc8K/bQX69WHM0aZNEeZDEade4/R3AsefbV7P
FdfMmWpdM/kwgmjbFHPaqJU9jT8iHloO7wAZJzaQRGlqA4rTBYETBIDQmn42wLo1jZDjl3iUGJch
5q0Z5gIaa+fRDeTzvO/nfa38++fPJ01ZPmIVDrdNMnRxAH0cu2MVlLbmH4w04ejjpq3CA06RVILS
pMGEjklXIde99Oy2sW+pnQtzGTfvZnrMi6/Xr9emfv2ixLZryVk74/DhyyV9OM7dQxxpf2KcVhSY
q6UFyNtPMoyTnYs3Un9X8BZxLcL4zbmuCDBXJMj6OG5jCEsaVFjXY4Y5zky/i8XLEpgEpKZYMHNd
atvno4qargJjX2Iz7Voh+XE4ob917rNmNzd+cN9k/i4wfZrBWCGK7+Kn6yQ37yqWaBOUKEwELIwY
C5hBKAReExV5TcxTo8VUFXgdiOyg7F9BxIoKI8tZM4ChNWrwJEPokdEqYnvIUzoSkZbymNOZNNg1
3zx2CECBdBrSIWlokuPN0iOPa2aNo6jAZlCxk6webQUtWa1q552PXEv3qEsY/bgulY2IHKWOpXyv
YDmDyiZH+7FfuoHwvVEZUq2Z7CH8pijHVHxpz5rOewpvnoGGWFFVkIsA+P3nux+1MVjplnjcqM8i
3NKu7WSrIoPJ6aPiEVr+vzIyvT6KbVYgbkLrgKXq93qLl0YwcYS3efdX7DCmLJQRnKUa2EnEPVrp
O07sw878/KVMOBQ8tA2UXj/mW1ZcCA06z+IaXFT5UapyS8oPSd5ZbYYSzCWPNDtonUc9570Ht9ky
CdpG0ESLettn4RVpVjaIOxNPlu+JHpz13uQ45U2tQ5LtbwpMAiHV9RGzCPABnVnQUdGpHIlvUXAS
yiqlRuiNhBdIL7f7Nxu3osg4hCn3o3JaRlPSUNiXWpjRvnf0LkdkH1CsDNprwyGWRHsO0y9NxcsA
X5eo+ltFiMipmOjgt9byg9xm+6LieNVN1/0PfypbEKrjBqHfCP4A8km7ObgzInLbEo2SmDebwGOG
MXFd2I1msogyQr3mzHu28n6dCak6oRXndISoquO42183dtsXCuMUWFSM4glqJJ81u4+EYpgTfHpR
dVYd97u+0Oxwmg/5LL1EhYIJUL99rM3uMaxDL+x4Xf2bzGGDMHKqBDtm2Ly2MQi6IC2DMc2UNlTG
uMpDXtXj+3U2txoukb9Gd4QMCBJwyVg/Uw4zJY3z1EPm05pRLR8B5T6reDUGslWUJ7TQtVNMyZEM
l6idnaQXXT8N922iUDR0uZNUHepYcscq8oZQ+3r987aEsP46xmqWbZ7F0YivE5v/R9qXLbeNZNt+
ESIwI/GaADiCkihRtKwXhG1ZmOcZX38X1Od2kUkUM+xu9VtVcSMz9zysnVC/JrSIz/cpLDk0iObF
eVMzgaPHKDClNZS4KDELlCZbv6qdKCxXXT9ScQPvAPF8t8nUyL5Pc8mjuaTJqLRYJ1kuGPOd+z+i
TrX8GBgqxcnDdcb1531ai3wsYdYFDRGmDDPBCEmnJlVkSHCfDOWcooEwLc1t7g/f406zpkw/qJ0j
Vb4zBNp7GOc8542dz/6yS5fk5xe+sEskj4KU+GPiYo5MNUi8Ruke42rluivFQ9M8+0JgDzoad6t9
iQpR1gcdrZA8sNvADtpqhSbOlQnfa/ImS814uyaWbL80D2YQMjces0UcKWj6INVwOdK4ysOH9BTX
HO9iMZbHYgzZwOkIOkWYSm8c60qVm4h28xKLzb3A6upnScut1BefawJoGc9zCCCBhI7jcSwVM1CG
/Ycyo8GkBFijnSxC+fYTDeuRBv1D1vweit/l8FtRJipm6DAr9wLcSslTnZqnXP7l7JjuEw3MQaDW
ff34ouyTvAOwg9uKhWWUx5xkc0Ou1Y2TNcnoWTfTnd/sq7DjaO9FCUMGSMXCN/S5sXnxJtX6rvN7
XLonu6mGuZhasdq8ogap12XIG2JcZKMLcgyTo4EjqYAdC4/Bf477ci0ER5M7V8I7E6Opp7DSpVxt
kTZRsM+2NA+V9ENKd9h3u5Xi1LmvNhaJYQYLI4XIO6ssMBHJ+xJTcuAduTKtsHcqrJiJxPcCibwp
5NggHi3m9gBeRrJqzgeFmRPViOfqn6NAW0Q/uloWHKlYcn6ki4Mxt1jEA2zKTCxIu5Vg7DB8vUK7
r5VAFu5f4bLmvSDFGC8l7ERfFGQkFvSfaZXvY3nvaYLjR7k1Gj/hunYReuVLtyg6joe3yI8qEGJV
dHnKNwOuk6BXuplB6UoEe1H7zyosrb7gEFm0nIjOZJSlVRP1ymvhJomZS02Lm5QCsib+ro5SO+6g
zL1V052QSqSNJHJyNYuvd0FzZqULa2Kgu0wH1mPimtU2ld8zFVPWSroGHP/z/cdbJISrQ0+BgVr4
l2a7IIShN2w4bEqY6GQY1/nYdXCDismuRd+kTZtzYo7FByPIDv6n/MwicQSNX5VNDzuU+CmV5Ncu
rKjOSw5++XJsYCOheRU+rQqf9mYyTcQ2saaAVuzNxG5I3W49A+VYrZCstCW01pPXKhJzOv2K6mRd
oJ2ik1ZBGm8m385HwittLd6xCQMlY/Qbd8w8ZtWISdua4NKqfSjrdKIkb6mqTo4SwQm4/55LFyxL
mK8hki4iPGaY1de8vPVkFV4QOk5BquteO67Ez4qKvd9LIsyBVFls6nDQMP0fFHaV7VL0dN0/xpKq
vKTAeI5SH/VyE+h4wTyx5PZD6tbYRUcb1HllDP/dJ7b0PrJKRCylQd0RrbTXwjaaiLR9uG9oPsmt
Mot2xTBu6+BBaSEN90ktPo8maYpCDHQ4f+FpXohbgRYSOAEkcWM9sirZzmp0V/FGAHlEGE84NZox
DXRcnma+Zh2Ww4ZOkib/40kYY6Z6Um+EigFci25HBMnSs4NQ8SRnkdEurot5mSzGMFBR4brE3iKb
MuWcYeaiGz5Go7uOZ4ffpjFnmNoo0swJk4WdXp6QXrWqKX5tW3U3yOK6zotffmBySC4yNnq1RQ2h
togOu2te6+ROiBXEom4Ylq6mo7VG2YYFKofodEaS8z63LV6fjvZhyUDRG+bkmlihqF5ZNzGG88UG
tlg0+jWJlIJjqxbZDQi2BoZBMe/E8nSXKlkgDCnmBmMzsyK5VC1VbyXY4z5b3z/QoqTqBPPpMFaY
1mYyVoMQmVolYkTR7NVVoZ6rwF8NbUyN6OE+oeUz/ZcQu3iwQceq4eUYcyuwB6TqBsfsX+NW57wP
5zgs2kTZ1IiZpjJ1NcOjfUp+VuQpSEon1X3n/nmWOEERZ8wb5Be1mwH6eMyTWtX91PWbCR1XOsAr
f2EygcdwS9ytwrTDJUOqRWSvLekUtW11WJ9+7PajABNb+MXvoJWe1QqV8dR7uX+spQuExlbMedQd
XcYMg5M+9X1ss0vdsqqsjPyOZGRPhHqV9cf7hBZruZeUGFWRGhhD6MU6dSMA7VjyGKBj2qy1Y60S
feWLBKtex6rZqn7cYQ7D/N3qnm+1iigAe8d0I6HUrTpV/L+Qh8uvYrSJEGLp4jBAHgrlbJAPSfyB
cl6Q8gDUlqSBaHAm4GFjNENlDi/3WRqgORF6JC4cvdnN1qRveJhCS9oYEBXo00Wf19zDfa2t9IQQ
gHJiIFDOa5+S1vbb/N1oyl0tC07UIicdShyxWOIfyASmBTSCVqivnckX5rjS/CZDHTHFIOWk0KB7
khViSS2WUAwtT03yaMnXx0NDWUO0eVwM3TZvWei0SWT7SAh43mTfZ9YlKUSaD1P5aNiRJbZpB55T
LgqjlrqKPLiRJrke0K2kulknib4qkpjTA7MUH6GXDJvB0QSNjm5GKatSpRZpgyboMQWUlt7qD/Xw
prTmPtD2ClqA8F/tzEHnaGh2b8hXwg19bLKO+ScDsCOM7KtBog9CgDFbLUBWKWiOXlg/ZkgSpERZ
KxoytlNmpXl0EMt+r08eDfv6L9SPaaIjGyk1STRZdSePUTjKBuZwzbHc9aXxLY0Uq4i7jVHyqkOL
3IPMNZqW8bRo+brmHvBknEsaphuyaXQHs38w0BzYjdqBcH3vBVKoxgAviKA5H2E9855ZkwGVf0Sj
OcnOWMhnVe1gl5mBfoHX+3y6SAiRIBwhQHxhiu36TLJUaFlp4AVL6aAR7SlLP7NxJ+jGnwedmohJ
AwCJSBLyHEx2TqtJjLQYpihUQdz6aGtMxRqo1xxdvKAkr6gwWchSHYKadJicKJC2ioxjqAEDOv8L
l/WKCqNFlKkJsDcYj9N1wmOHnkxdeJGFZi4QZk1oe0Zj3X+kJTkDxRnWx/yyAcwrFWPfa2ExT/AY
eksTPbHM+Khr51GHRS+cHLvScr+jpfjNB8wcBnS29z9g6V7BHEjpI28NeWc4PzczoetzEXKuDrRI
PxFo/A34j3ZJgwk3ax2VEbkFjVQtKErjClGplnJqPIsHQY1fRRYANoft7wiTBLXIAmA2kfxpZEhF
VMfI5DVbLMmULALAhKA0jhI5c1vtVIpdmSe5O4Vqvm5HvaBeqvwuxPIRiFoVx9IsUpNECSgHqCCC
3LUEt5E6aGZMMBviT9tKbqhfli+tEthZxtt8Mn84E6tpgA6BqkV3DCZEGcYXNYA2hqqfu4H5is3c
U7qN9L3Rb5SI45QvPZMMO4ZsDVJIJjuKUopyUeiekLl6mTuZ1+yQHz7EnfL852x9SYZRF0OkmyjI
xrlbT4iU1lj/YfaceZJZMm+u7OIkzJXJpB6AdB7lbt8lVOo+27L8q7sCehlBpwwiwJk/Lvyntg7E
3GhxCL08g4Buvord5/17WvAu5lnw/5JgGNoYGjKFmIR1JQwg03DsKmo2E9oTnDgc9sag2kJZ7IVU
P9+nu+TxI+eLGSEJpRUNqaHrswEk3m8aQwPIRl4pa7NIi3URKi0NvQY4+CKB6oWjtR4GWTv3ioER
5MKw4ixSHBIZ6halz8gSixGglfc/bEnmMIptoOsbk45oNme+q+qD3kTW1pXLca2ZBoKRaTUqh3zi
5cWWur+xmwYYeLNbBxM9i8rF8w5SVyMggChIkbYdSbma4q1SEsfoTYs0lohSah+aGyD9WP6T2Wgr
z+jtMQ+fejJYcvWiq7xmqSWWBjCBgQkQwAMgm3r9RdUI9Ag/zHM3K7WSkkr1rUD1Oo7NW1IBl1QY
wan6Xs47BTw3DHUF/VlplhwACZJ4Y7G6/5qL5hX2FUOECjZiI1NzfSIlz+VQmrIcyaBPAxs4erSZ
FeFcpOxFIBjtC2kzyHtshrQK09jq5fAXKhy9eWSGPMOgyddI/sUbF34a6WlW5Shd7kZ5l77XRUE5
Mrx0n4jrDIQiCvY5sXmOsc+A8t2WeLVasMNkPVWeHQycMIRHhHk0bUgBHWHgIDna2+B/Eezfk3ng
eotEkGyAKQJsJ2KQ69cyRa9WEmMAkeCInIBVVoes6//iSdAPgyZQVJtwX4zmMft0yuHyFBjIr3Nq
JIeii37LGiYSk79xF9AhpauYYVUICgbX56kjwNA1TVm4UVWvo0z4Ocq/pDTcQ3jv8/mC+YaFUBWI
Fapo2N96TWiMxBC4S00OlJzGo2YhrITG3xEDoUXU21r67T65hXe6IjfrkQuuNhovRR6szl3SjtTL
f0gx6kx5+ed6AhO5X4UmAseObZ/1hrQUA08EX6MnOGvqtb8JtZhjxZfaG3SCGcb5fVRMTM5nvTiL
Jwbg6KEo3Fog695UnwL/tWjDg47x1aku7Dz/gVZaK4sqWnvYPpMJVpw0HOlaULwopwFF9gtFFA0e
1x+BQYosCdu6cElebPOq2mU86N0FDsGAH3LiaO2ctREjWqhatEkbJYVb1RotvYdAXft+RpU0oN7A
M20Lx0GyGm4F6mSKQdgBEEP3M2IkY4HUiKRMNri/fNeCACHbfT5cOhSq6hreDkRuerp7tfWmaZSh
L8wGq4FKOdvqfRatukyVqFdgzo9Mgcphy4XDwRdHhQmnA3A2C8ufou7XdwBpc7WkcOKpxc6USP6L
0XdcnYqnmscjFTYsaySsZTEHs8AEhknWTSHEuzAwhZ2aDzVHAhYucX4lXZ6HaQyNxcnNKrFFUhf1
khD/wgrbpZWdWrYh1SddWWVZaFIjbxRO0mDpEkEQWTQDxSHgqV4z/NCYrZB6WekmXvVDCOYWddNb
3+eOBS2FpnsMvCNTh8lHFg4x9DSxGgK1dIP6QAC9UZlYlIDxjz+nghwZ+WqwRJcUI7qx5kVZbkSV
qwA915heURKuBOd/o8EIb+QPcq1EceUmuWKtS8z/STGnDWPpQdA5gKgW3pKpsxmwphvlmvRhBasY
bchU/U6jvxniBlQTZsLQJoc3YYNMpZG0qlWKCpPM+to3BFsqfadtvc3925p55zowwyHEOcutIrQA
oPE1b2V5VU9A8kSQrvtupb7rUkUr7EbtQh7gJo/SLFoXtqOJigTWPcgxevFiRN9TDzN2+mMsfL9/
oNu3wYGgB/A0CNZu3qaODL0ZlQ7W/ac00oYXkvN+nkkzFMB18lt4RK4QG7Zm2Fmsc2SER4FxudRS
D/2gxQF6p8aOovu3cyvmCFWAdw/3CkYHaLnXj4CGhbEpdHx+5a0NM6NNcyYBR0cu0kCuFlkDBYzF
dnGLZYbEsG/gBaojCc+ALhbl1/vHWLoj6JD/kmAdbLmq/XLQwbVkpFl3BgDdfQK3zAoUKijcWSxg
MFmxwNqcYExUKXfjeqhooIutW0kFqvJFEVmD0E8cO/nlUlzL4TVBRjqKocdYEqBo3KqzyLguCrt+
7Uqn8lfCLswOUsdhBN4BGT72s0wdRNQrXT33FIuopbcdUuF7JqIxVanSiqMxZ6a9PR5QIDDDbcDF
nx/0QvhTTwiyVplwPEHp7azBqJUKP0DqK0fuPkqlsQcpF6g39hz9dmuw53tFg4sI90rD+Pg14c6b
QkPxECWhbSctVmnm29gJ4NWBFcbH+zyzdMa5fjBjqmOAikU7x+hY1GYyHCzTqNwU6HdGvvOwu4Gk
K9mLaE4MqvOcultBwHQhIIVgJWC0dXZFXB7nCpwcsXYV5XczQ2xzWqkXru/q95nry+TI6GMFv98P
IRIPDx6N/Mc8pDHhXN4CP8LQ4drggaBXjIWCmCE6TWWSazj1H33yAF7QMJOXchNJiweayQBcG34O
u/skTWvNmAavdgNd2xQGcFFOrZBbU9ntEo1TF5wvh2F6mHAQgqOAWIltQ89HRM+yGDawrSHNAWuj
Bogmvt/nukUi2EMy5z1nrBfGpapyYfKJCiI+7iuPzl27SurzfRoLnE3IBQ3GpRKw9z5r/aQBoIxo
kSTalWhuHbAmYgxFJyh+K31Mh0YOORHLInMTAy4vfC1IFsN8Vad6+jimDdBHnrPs2Pe8nPEi0yGa
VfDzyOSx25cSkmOYLq8bVyyfksFDjmawoZEGWXbuX+DCSVAfNlCWnTOFys1JslJUxn5o3RAQDo7S
l922bkKTZ0Rm680wHPpqELOi8o0OKNZqNUITeGartu6YTVZiJuc8IIdOklZ93FA97Z/HNn1Wp2yn
hWs93knkrHfv9096yypou0J7z4xGi7iPVfSwj6hs6koH7BQvcwJ0FqwiQUZWWO49Wslx4gQ+SvNY
bbLVhjHd3qd++6CgjsShhqUWyCWx0t0UcAubknQuBu6szpxoIq5h3mmhc0KyWzVyTYixZ1JHMs/3
jM6No02WrPpi1WO0xz8IOu9NZ/m9flNU2mG4UG0EVjGc9GsDVodeRWq9692mj8oYIN5JuROVjDgZ
gHOtcAKCpWmmnoXu84oWgy+tBLHO1/fv9VbJ4CMwTYOAF9EI6obXHxFKqR414GA3nTx78IEgEQ1U
qFSOwC88H/Ky6O6BoKBoyCagB8/LRq0HHCPpneip9udRSTcoMg6ZWx6dY3cAgGJrBIIfbf6MC2ek
Ru0kMeIKqIJaKe4LpZ0OgYBZJ6VLfjQGULn1Uaw3ajK+oBFd4Tgk7GJEJGoB04rpHEDMoSncYA9Z
TN1EhtyQXA3ARaOKZVjTqUgOyUcf2fHenJ5HOaJiZ3ntSot3zTN+aD16p+4zU19ibyvqocXDYLu9
dzKPMQNlEXOJyPzPF3ZxIamcaZgoDmQ3HOrCGSuxMo5mFnWlpQVajsG8AhUdjkpcGFQCuB6AfOaB
CTw1Wx7uWjnpmmTCOiOjowpGz1ITiygNQgFqStXStPPEcMYpcir9z9UxirbYGYLRQyTCMKV3fV5f
ipK8TiTJVVIBW/BiXXPrsClP94Vm4VbRDIROLoQPwDZlc0VlUnXof/dxq1kobcVOrwSaYxyPtgoC
7R5QBByldCulsGHwB9FENmOPsnmwMpoGYmDRrYvpShmQfTqwtH4mlValh2jIQ8Lh5IWYBdUv8wsv
DBX+m/JfXqGuEeW15Iq6nZaWamCbGy0UG/D5WPBmPqQYwxn+WMNf02RcETHytKonufQFhlH0T62d
a6UFDPL7b7egIoASC65ELx5QSoh8zSFxiaACmT7JNVK1q6xJa6TUSvIqQ9ySxGVuoV8Xe0NI0Uy2
H0wYQUsFQDfe/4hbIwPf+z/DI8CAuMF1xuIyIgxCh48QJHmNHBOxB2CeraSoMrbaFK76Vg05YrlE
c/bBAcqG/AmqcdcHB1D+NABeT3KHkbijHhxGVABprpgVVn2Irm9GnEMu3TS6NVDwM9A+B4i7a4KJ
oNRqAyxDN8v6X0GAYUWgTcopWiwBO7nJotgS8pqWccXh3gVhgRWA+MO6og2G7deVqkCuwgE6D12C
gkOGvvmRy6lpNVHdjRwjvqAJAOABI475H/TIsujoZprC0cQ2A2A8+c9NhzH2uHRaHVhE8E3u88yt
pwmrhvop0i6YI7gBzY17oag6AMJhE4Aa/Cj1qlvJQiVyLm+ZChLFaOqE3LN9eb6G9c8SNJCLvuqQ
pmPRbuKi53WKLz0Ronf8ENgChcH5Wi/MUt83eZ8YkeKSJJ1cUWk/1cBvrBKdlBytskxpHhVG6y1K
I7NUXFAqIGlxFCeK6yXaz6HXXkateRA67/f9x1kkA6sP5wMuOjDTrsmgHI3yaZIqaLSRAeAz+OZ6
zpZsilKcOEm42YRdu43YswgcYGC5YI3YDXtPgagJta/LwIRPdmiMspTyW1mJVto9KYKwxv//+Gio
yEFrSJhaMlT2aKVhyEGLRny3Hb5nU0JNDLfJPNiYW7ZDFRochw5M5C4Ndqe0qCahBoBwHSDKKkbU
i/F7pA8xRyEtEkHHFQot8yoDwiikPKzAz4MPImrdinZZ5ij79aQg4d8QAjg4hFxDNYkdiTHbuMgz
rdRncM3SkrMUfo8/Zc3Hn74Mnh/1Uqw6gVrH3N8104lTpUZY8qljIWqdik5tGl256Ua4QLTNSil6
/nNy4DsRtThURhBYX5NrG68CpltguIlRtbQzuhc1IBv9z6E60HfzH+djnhZVGDJTW/YAoQ4NNxBK
d6YCELY/Tt+Y6PVEZg3betCUwML7mEmq54ngG27XhK8IWjxU+YyPMiG8Sbxb8zATAmrtV5ISSvv6
ytQI5V+PxAaKiu91LJxyrDhK1VUo8RIES4Q01LNhGVRsm2I3pFZ9K3pFAAhnPTctvwdCr4+xdhHI
zrznuU/pZtVnjxZNsRXxPIDNcuTmXSGF3bdAwyQ823rrsMBR+e+ZsADy+vKCpjQRkIKS4h2kvHoA
FlMh1A+SXyJI5WRDl08FpYBVe4DrZmPxvoQYTyXuT47CwMp8OVhVRfiUp3m2z0jNEdwFRYTmMvRZ
oMsUbT7syVoAt7ep2MNrCFCZp4Lknw10Ov+6L6+LVOZKGXpH4IGxU9dhLGteJpcykImioqSZIldr
Cc7fH5s+wMR/tW3j+uBbMjxeFlLjFykA4hsjSezIxNhOIoiKVerS4PzFiTACAugVzIGg1/6aI/JQ
lrK+buDZqWFnASO4A/6HQTgVjcV7+1r+DPUABT7/8wuXAbC7EyFBB6iLKDWfMWEZrfQsIPb9s9xw
N5B7obQxwGaISCCyHZZCDyA+H6BHbpv6tPLUZyyMs2sF5txQX5S85lwdi4+HKsLMAzDWaLbEhBXb
BoDKfVwlnSSfYmofDt22pD+3py0tbVrQ7w+aZW0E+8g5I5sJuCE6pzUvrlJQpMKUcxANto1th7vq
c7fZf9y/SEZ0b2gwzzWgOyVCMkY+2e/fOM4w2zd589uMWyc1Rhh7CX57dRi2j/42ojtr4zkcMmzi
6IYMI0KdIHu1iUb70/mg0Zw+DnS7/vXkUuth87KxOff1ZacvHMgbaoxL3HhTVRnzo+ztN2n1fuif
H7fPv9aOsH5oLEB/WTw2+LKn9yjOLu0FG4zIw8TlfI32QVpV28l+D6ztdkuLjUMz2jmK9RrRl09z
yzkqm8e4OSqjMCZVHGOxmgkDqvnbBCbvN9zTzXbo3093I8me/v9PtwfuFbVXJzpstpH9/PTr27iy
LOH7h32f45dfEF2885J6ZMN1xkVCy307Vbogn94a+7Cq6eNzYD+vf1GnoJLl0d3RPgsrDs3FU17Q
ZES5RX+t50WefMq24rR+GN3vhD44uV0/7qyevryI9GVzvk+TbQ3/z/Nd0GREO0z6QTGRaTvZwRb9
qdZE1Q9pl3+AWTa+fTzyxj+W9dUFQUbevb7FpU+mfOotX6WybW886yPi5AzmH7nhlwsijLRHvtLP
VSv5pFrik/f8v14aI95GrmcRggb5VNjgxnhyutPwc4zcTbLevFrV6zGxeCSZkPTmnRj5VvpUCBu4
BqfRyhNk9t9+WVZ2MLbHzQ59FasjlxsZ43lDkJHr2GyR5Al95WTrH5vPs8RJGrDYLuzvs91sxjRW
qhiC8fYHgdZWjr/1d9neBXRj89jha37pDj/cjBvEvqh1E6QZux2tQ0oPj4+Pp+2zvv399EQt58cP
kN311P7gpUKX7c4/nMh2ogVCUCuCBMr7t8E+BNZqu32iLqHffcuyPjhcwoIj3lwqo0Gkuq0HTcSj
Be7efn+vLZ8O9Ek/rZuRWpvjh/+Te7UcpcU2UVQVJh86UccB9yvY1e4lset1YKMMI32OtN9v4peR
+na05hoFjpCz3SkVyZUEbffyqVmdD4fg6RBvViufbp9Ve+0aa9eSLNmurM3H8b7O5EgGOyzlAyEv
j1OI4s9TSH3K69DmPiKjXdCOUCXZbHoO9mCvVhN9Xj9Rx3F2L59cT2XZ/brgT0avGCQN/awHx+zf
6yMWEz7Zvr3h+Aj/IgTwEpF/MjH5zOj8KYykSJFiBSd6XyX2BKbcPsGW7iJaWMfN8ajQ+0/EDn39
nyD8Q5ExABiSH6RxprhPtu/dVs0sOF7dYaSbIw9U4V9chX9oMe9Vha0/SIAXPaX0bL9L9mn1DM3y
a02txHl9OR4/ONf51SF7q83+Ici8madKmV/qEVSz/bN9fpwAK25j1b1VDnSiW2zuoS4dnB/h227z
4gf0M6DJcQ49NtNTTGGjOIH9smn653MYS2H2hSrFNc5vx5uxp+k2fbF5+5/+hU//S4Sd/W7KzEu7
BmfO403xTatWdPO625xb+r8d5ouVL/xoIrdGM+U4jPYzPlme1VKN41qycyAsb37x0wWJQq2wfT0N
lNPZftQjp7d3O7unm66nHEZZ9s0BXPJ/cseiSqZJFkwFJhlPCtXw99Y7iLGk3rY5dof7Oup19NFl
WRMFBQjthZfgxWsdj278l2Mo0j2H1L+Y8n/OxOiSYgDMfRjNzH94w8J0Olo4Vk7fRec9fU32/ulY
wFm2rOThu/UScaZnvhITd0SPzcT0LUk9sQ5n0Xtbva+2py9dtqbUQdj6CnuHPx6/LNu5f07M6JfO
8OvJmGm21lnf1ar9sIO7IjztPzZcd4VpmLnhTUa15GNbRnEB3tzvR+uwEuhqtV13dO0ggNwhUL6v
pjmag93r2Jd9OUYmqNmBR6Vjc9588k7EY01lPvGFtKGRBYgz4nwirB7YHea+8FOxxwBepvJ0B5fW
7Ctd0spR/x2kWbIPKx0Y3Bb070o48WIonj1l8/dj4+mF/vVKb6Olrw/vP+mJPn37/r23fyAA57wS
91iMVwkMEcDQxTPTS3DxCGJDK7QTy+b4VV+FwjvCpTBapDWDJBO/DMnbodi+/xQoYnw4dNRw1pTQ
HxF9DeAwjBQuA0ftL/p0SOprQECYJ7yYI2qYTlMUNVcQINTOdLT3nN+fbeDN0S5+nzmajiWYKXDR
4ZibiECQym+o+DFueS+1KL4XZBjlqEIHe9p8jDOcYePw4MzB9X2ZXQ7cLmgwrlVHQq+OTRwlpc0K
SuKwCmm3J6Edn6JDsC7sgdOZw6XIKMAh9j0/S7P5ceR1Y7+ZFDPcg4WIZsMzL8uO48XpGAUYto2B
zXqpcqpWlT2/1OBWif36sjl+8rKqX0O595iCcZzI5Ke9quImW9CxV4Gtuw7E98g7FIf52CqFrIrq
pOo4U4TBiNPLZ0/9nxym4DDelydyqfmKzOiLFCTOB9UqXzuaYKaarLjafJaTO1f2paou6MhxiS3Q
PuiM6/2bvn5Pd8JAs4fNpuRd2rLz9A8nsD0uJqnS3NPwOodDhCZYB15FT0uYXG7ej3d5jHJIPKEE
nC0olc6b/bhaDfQ52/9KqAMP19qf8839x1o2HxcnY7QENhJhyWiBS1RoSt+Q3tw+PxvWU0Of3O+b
xCIW99nmbOm9Z2N0RlxOQ+Ohd+MUnnVhPVjOZnM0T+k3tPNxIj/u4RhlkSe+H2G2f1YW8HgNitNt
18/qXIVxrB00BsdqfQEr3DsbozHK3AtHQQdBrKB73x8eV9uGTg/1L2vzeTz+xU2i2QEFM/SnzGVU
Ng7qPBM9fGoDd2aGOV4ZVD0Gpd3JOwwUkG/3GeWr2Hd9tGtijD/TY4igk+ISUr1/Q/oKiZ3tem0e
UTPB/zgWciETfU1s5qEL0TaFrgTo+EwMKU46udgfFdhb6jzU7VwS4pGbWe7e2RiLX9Zq1U09yGEB
e2OPlrwrKVCDbePgYljnpA2IYSyOfebRZATdV7MxjsJKOaFjL82cHLPjvfiCbl3Ou916M9dXyQh4
kIVpMkg4m/2GyAggL6FTj6td5rxsNpPAdXtv9dc1OUa6pUgwpb7FsfZvB1Gn2Q/RhaDdP9OtDbum
wYh1VnWh32MK7lT29uotsNQnEcuiLOs+lQXzf02GEeaxGnIC8BEF1Ym9CBQgJ/dpao2Pamu1EhwO
HhfOXHaPCxkXwCBRows16NnK46E6xQKdDsiHcbUUh/PYKGic0CJbyV9PlP6uXnkMN1/LnWOwbVIF
XIxJL/E68UjfwAQQYHhOv946W3XS4Nng0OPwNxv/CKYpT8V8a4dz+CNY9U8ZT6lz3kVhtEPnxzUm
VnGg8fi2j05qb+vCKjkXSCzsOZy94N5e8Rwb9ghaaKQTAa3zwRbogXrbzkKI9dJTXsp8ofh2TYpR
DEYgNzrxcHHo3I8a2j4FoMPLBi3kJ6+pMPogSHO1yQmonA9v7fl9dEw6FbvWrvQ5cHxxLJ1+Tyh9
EL7vD3vh8bC3rfIRdWNUfv5Xe8miDehhDnjzYWb8UKft+jeAr+BYbfh9GDyOYTRHLCaknUYY5t5C
TbCPtoYFTK9Mp7Zlc9ifowsVRmm0UuTXjd8hR0n3dtFR9Jr/il94qokjZOqs9S/s8VQDALHvZ7bU
6MEma5O+vz+e6HqNtdEBPXMU78x5dzSIyrgaWeUFMXANldPb4DsarVzbpD5QNBzt2AUHft1D5dBj
vI1azis5ADgYShKPQblzUU01LFt6Mu2Wl8BbKBBcyQM7WCeWci0m803CqHjvcLlzunrcoqzjb8Ot
i94grrXk2TEWktVovcYvexzPhjp+PND00G8truvLYxFGnfh1SbxmApXW6nfpSJH0alJKhVdtDU2J
QgNPLXM8DbapvR5HE9jk4JLp8UyOJUpVLTcVtBD4XT8X42pUQd54fV/PDv2bPSHjNdje+hAHzn2W
510eozAmLGdsenPWkimd9hnn13mq/mYsrQgqsetwivSc65TswsKqyVbFLPXK/G7ybBjnYVgE5ayu
RyD6f91ZZ4tncyV/tDKVN/WGV3DmsTYLQheRBDBGCkjZBzi3kr0SD/Wq/A5LxksKLmT7rziBRXpt
xypENz1I6egZeNOBWIm/R1S5arr1d+JLlTnDuoT4fnLDIZ7SYBvcy0yvlbGAPVFQ5jisZAf9XCEi
ovRgOOa67agl01ertQo7O3CUMce+sOs05Cxu43Q2ZUnjqJN1EqyE2NrEi4a4L8moD8mDS9pWoDPO
ghbYCL+SFXKWcLE4J1pItV2/JOOSSPU0pspQKOjYOR8wQt0+aw/TO5JtPkpv3ITbQonvmhyjQuQO
k2flHIChKeJQ/CR0dub23Cr3/NV3jCY7go/p/zQVNZDprfOb8biyZadvHRSjJsfZNJp1X2EtZDqu
T8X4HZWcj7E+h8xnTYJ/v58KKq57C+gjDibMLBrRzcawyf8j7b2WW0eWbdEvQgS8ea2CoxcpUqL0
gpCmpuC9x9efAd0bZ5IQNrHXOh3dHW0imCiTWWnHWBI7Pv0PVjkF8nUjMQZm1LiZYFnKHEpZEurf
rrnkHc8bZODiYf4TdYBpu3CYdkHRhj2c45qCOYA5iiVdcqrm1/JPxsTNaTSu7sHhOBqvTfdqIMVB
vpfqKP9D2uafkIlvk6tx0Q0OhFzHLtCSrmKKpqM9Oo7WiWX/l/HLP3GTWEkJW2Cc9PACNrvrLt7R
UqfPSCMubN1oDH7fgn9SRofuxh2V5USQBxAAn18ylgD+aslCjJvy6PcnxqipeDXkCvx+SF52gs7t
94jB7MUOrXmV/beMiSHK06Zzuu7nApQfmjlsdib+QJNp9aXRZJ/7pN3S3sZrppr0O7gsqPD8O/1P
/MQw9UrsiEUN8ebBRAe0gQngBVdgphN5tBL/REz8Gj/JZU+UxhVe8UCjEflwPqPpzbUMNMGjrXT9
renfC5dj3uAC6WTEzfgh+Lu/HUwotgB5HhASeSTYhvvojf0rHupVYoAP2HkO7MX+xZmdxBALSFRG
CDuAXU6W2Umx5jrNwJ57pxzAyyW4b25YgWg+yFjU+Aaf36aq1tu+xoOMDqOge/hI/+GUFcr14ITC
gLw0DkWC6X6i6egT4ySG4dlzVh6DyCVCYqjp6+M7MxMpjS0kgETBEMXIT3q/tYrv9Gxa5vy5C88y
JxMfOJSPJfyM/kx0DyLGwaD/b1hssgxVwoQBnxc83PqQXKMVsvbvbkEPEWqM7v6w4jYnhlqJvX2V
SatnBCvlzXpbbvfGpbGeFy7T7IKBcQwmuRH2agqGHwLIWUrqDM3DHlIGQq5L5RJWx5w/IrGAqwGU
BVicAAxyv6lRjHlnt3Lh3VX0CtxSj2gKaTMStgSJ2jV66LtAl/fOwk7PGFEAv43YvYKgAA598oK7
Ku+KdcFDrCiQtLGbDih5ix76eCMmxwkYQQBFA7sJJLrTtiPMDEVunmqwAIf8vXl1tsx6/Q18f+lJ
f3xx5tT+TtLkUQil1h0yD5IKc6OQ4KwZIaeHur2piUoL87G0uXAAEyKSBqKEkYZkynCeRrkIBwGW
LSQh2eWJ0fBkcJEYEdAlc2qoiEmLctgzu04mjXVBiUtfuJpzRRJ0rLAjTMWIvzU9wN7tukJ0GLjM
a37/2dmVT3wbDrrCWvGK+mZC9eGwBAM30wCiQioIXrgRSxPgL/e3NZDYaujZWDwLxSrQ7LqVKQtw
PxqcMkuTt3VPawWwA+Txfs8F4thrTH/hrmI2cTqLxrbAhVAcTjsjMW40G36VrzzCvx6XbPlPn9Hk
wo5jviO8FBBtMMd+v76YCeSkywUI0vue6vkHO/YXFC8ROcgrF02VDIk/GvyTsOM8+gqm5FwX1ixB
Oylw6binpTd0ztO++6CJeQg4LakihtfOpeHud5Hpr0v67toMUfZRRJp9YKQeOS51Jo6/+mgbJtbB
aT1HcjGlfo58op3CLRTp2X58pjM+9s3CgBJ9v9NcDeDECNjU577REw8Y8ptuI658acmbm3Gz7uRM
bqxaa2XJuZCzCVa10Wu0aU1tL5LyTI0o0THQT9agNX68uJm4+U7o5BkLKjF2a4z4nyFzMADI07B6
6nxUHfpIpfNjWQtX5BcYaeKGkphn8nhn+XX7IehtSQIzppJM9muBGvI11RfTtI9viMxO7K3XRkww
xNhWvVgxRkf3CXUXbPqMMoIcCAP3wMySgDQ/naJkypKJ0tbRzoIukMQCl0+nD9ZA3QtzqFbNq2SV
lwCRp0QUaeeGICw1w5C6KNCthlP2HpGiImF0diVrCYHi9+oBasqCtAbIRywWP7lUbNW5MabznfOQ
63KJYdx4lYoaGFnQJhxFprIEZvv7PkEe2CSA3jFCS8mTWKFLWBCT5KFzvrLG+exRVC6uS4+1PB7Z
vdLfC5nYPhktn1pWQMjL9fDXNDcq3SDXZXI615DYTq2dqW92GEM4rDDT6tre4eltvTa8/cd+vxfW
8ROi8SPQz8l67Zt0vX6mH0vJm59y3qNPHM/lJvRz/cGVHQmfqKPD/vNTQ/a80VO0M+9ycrb2azRN
Des1RwfDRqsAmESWHqJRcX99ANAsNOAYoEVw+uoOvivxReE4qAYOJriEJXuw27esJ5GdHpi3pR6W
2SP5J26a8IgBMhYOheacRTWjgXyV8gVwhhn3E4d+I2Fyk91cADpMAwmFmaz8krznhDXydU416u3d
t4x0LwXlF2z/T3P0dBuBbwJSa8CWsdjM+3P080ztkjQRx6nYlOREpAefmCdioe9oi+t0QcfM0uWZ
maaBDwFfdAQkAfbJT/X19vKUkROUfiueEVRwOhpK0Z6T685h/9GS1KgNBb7c88dj4/xTsp2s9E7o
RHMxy+5wYgWhhQ6tKQnGkvy/jr4yd9fNl6Z/faW23jZ2nkJt1gmlRxm0URk5/ufP4P3iJ8oNPueG
qXJ8h4hEkJmuI90/ukfnaUX6a2LIr+Inc3689Bkbebfyia7yrCr1QV6L58Qn75lA5BVQmJe84Bl9
vBMycVTcgC+jVIIQXTu8y39PgMzpLBTRjo/X8ttZudu9aa+VVyZKV/CNeFYt73B6EtbM12MBS5dz
Om3S+5nisBokDAf2vUIiSNAxUbCyiKhvu3V7jQi9tAvWbGaCAsuSwfQA4DBAI0wn9sI+Buxt1GP3
MCqOGQbXOJe7M2HGYcHNyVKoRSX6zG564ifk+yisFhY9u6038ieZNkbswJstdaNyxGhAHKs4Zk7P
cF52q5A+vY4z1vvLs7f2DGTNF850Jjl6v/qJasJDS/wAfOTn5up/yGtoZmej4RJG3Xh63aarPYAa
vKU2hDnTd7fnE0VErI//Pe75OICqmwfJPq9kBnNwJ8Uw0FSy/u4/xx13dX2xijWrLTf7PVFJoS9l
pDMgG+0YLkqBL9HzigxHw4ifPsRtgBQ01f6bfoj7fZ7oKJhPG2UArRtCGDPRzzB+logWzDdl6T7P
xMSQhBQciE6RUQFM1v2zImt+kLgqhxOF+nxym5UVkS2ACAzUI3y9J0vdRzM4H/cCx/zHzZOS+q5S
cQMEbvTdO0qBuEMnVT/JuoUWU370WSkSEIvVnlnTerPO0W24FYt2BTT3Qyz6S3aZyYmraM9vv5Tz
5hi9j0NPSwWROcfrbmcnmqoMcapoHSTWdKOboZ1bjd29plQ7/UX3kFWh0vRxuRS7ELusrY7SQVmp
RmSI+wWDP68+N0ufKC1feRLnxfiQEB0vO7NZAW8agyGWv91uhXVG1qmOziL2f1GHnXOV7vZgork5
WNU4KYTo3HhBPxvmKlKr6OHwsvZxcf5qxuO/EzZRVdERmq4p2XGdwVOTnOuUSgopWCOUD3K4EK7O
ZM/u7/FERXlGYNIsG6UNtElgB9nnt3WJNsfjWBXVH5v9pY2cYq0DDJdxwZENrdkhvFBJgwobJnrG
eR4ghiyY+Zk28Lu1TYHo1AKMx0IBo6fu8jVQXgixME2EYTaMHdPE8HVl4Vmbabi4lzgxQ6kXhn5Y
QaKEAtK7aYUre2EHZx/Of1qgTuxOOVSxGrWQkOmmZIOjd28Y+zXCHXg+S8nO+XfyRtjE2viCVAhS
guNqdHVdEp7q5x//4EnVLcaK7NhkdEZf4jiad05uxE5MjqfFAc+FEBuTzW6HYRL4Q+ZK1Qn5Q7at
jlBvbbvml700jLNkYtSJiYlAHxX1KQS/XDdwSUyTg4VJL4xBrD9bA1Hl+pnRExrRgC7d1fHcfkUL
N2uemJigispWbCE6Jd6TTDmCiQU8Jlu0SRofBn1Gqu+o/hch4K2pmRJuxL0aIJcNoew4UoWzPcf0
tLIc09rz6KpauLpLS5yYmsALI02sYWo2G7mlBQrEYyX6vxmPuFPCKWtEJRVq6AFY/+y9ec/8l4wa
KvPWks1x6aL+tD8+OLQp9G6ncYzMhgLui7eVDuEes9W7+qXYcvrnauR3IKcT3sftnsco/l4mcOe3
hmK9AcffH5E/ws//tx2eps0Ct+WGetRX3uAIjpOE1NpiatczxNNjUTOtSfebPLFDVSJxcldjk6Gh
DGE/zFVHCPEpruulszCjefxeUpHf1dZ7kRNr1KDfK2ITCTFLZkYH4MuyK/Qz2JTRNb3dPAN3x9W1
N2ZbLhUhfjolH53zxCAFgSsVUYXFgnlSB1M6rRj9ZCI5WVu5Q9Dfi77lsR6ELlno0UbfPNvP9O3t
Fa7JQN/2aDF6vPsz7eL3WzExVKCZK7yMxSsg73Ljk0HksuKsxqDIntTk67GwJQ9wWhlR2az0+hL7
Hn4D8dRAws0EFtbKt7iY8H/exnFFZYtkhm7TD+SDYSgff8C4u492f+IQyV5YJ30g4lH9/BMuURnM
FJjut3JilUohFVq3xdkGUFsCfDZj/2E8XsBCsADGhHuvvRsqv2MHWD7J3Zg5CUGr8eRRjJUwKBsy
pK0tBGHVKSBGrtksSS4LqjPu0K8dBPqhzKLADoRK7l4+69SuH4D45LxJttKn+AeoUQsSZt2SGwkT
x6fohQo9AZAQekc+3ja13jNUYsjL452cdyBv5EzMDhClFU8YcBdZivqjYT29vnJ0bL6Er7oUsM9f
jRthE4MTV+BzHsOtc6WRIjuo3018Ab0z6RKjPPebGg21S+jjo+I+OqmJpdHUvklKDvvof19L0M8w
63qJKGo+Vr5Z1sR4FF5QOlysopJLriMM1ohfcbpcRpCkheNauncTp4btKlcue2zgxk/0YSPqg6rr
i17q0t2b2IeEDwOw4Siju3jFrFHHkuizMwCP4evfra0BzOhlsR9xXqaCjAqoAEV1ilrBBhqeItGT
MLOlRwcYQjxE3+0GQYz9tVjwH5Xn96X4v8Kmg1uF1DBpGwYSogp9p0cg+NBVQoFdsShp9okFj8D/
v6zpDFeu9hzvur6E6AKDSBpJr4s4jvMR542MianoC1BYS7zzk8J4bzyC5gmLJ2uAE0XWwv2baVqA
cb+RNTEX6QBq296BLM3e6QL6skx+1Rnx275eGhUX5jX339ZNjAVaQsBRxTOwgDiksTT1ftjVRrbS
S2qeT6eTpdHM2Frbt3q7B4rF+vsbCIGLcybzEejNiicGpNMcz3UKXEzNTMYpcmdl1it+s9REONPh
d7+zEyMS+mJdB44LBdg0OpCiEaCNKB3JBvkg1I7W9Dmhx6O+BLQ17/ncrG9iUri2iRyhx/perrur
Yta74bi/jNeHLkZHc9ZrbPMBVzYrAs9+cqJN3eSC00bSuVyjHJqC1AjpEebFX4lXOFpwNr82+uPn
bfzFqaKDwQMUCjxyo+IU2cBl86woYkE6i3IKLjWfdEttPKM3M5UAmkN0CaL+BoD5yfWQEtdJFXZc
E8k4UhD6wf1desNm3Z1bIZO70dRexKhNKmE+nejv5Ue4Z+l1E3/vrqB3FpDq0fvt/wL+ds5M3oqd
XA1RTGUnG0axu0r3/HHwv8TUs3OuSKlbAIMyKrrGpfx6fGizWZJbuZP3R0zrgWn7eDSaCtb7A5YE
TMmtcQGu3ZJTMncpb4VN3FU2VauqiDPpPNRUzfexsx4+vMjS9CVEillN+yfpl9NalVLjgIwT23lF
L7TwGm7XzQXog0srmk3T3QqaeKdNHEpePQoKUQkCgrCJfDrQfa0nTDHwprSMZTT+4P+sBOjjw/+/
SaIHolqJ9XhgIQESIbq86ffXMgrF4gZOHh8QgDdRiYAVYgr9qloKyt0K2riyjXdyA6LrSzv5M/T5
aGETizUEbi0J4CI7I1d/3UlIVV8Zm83JoOnyH6rbLyNWbb/GX9YRk7aXy9oY6GsSoSmbAt5m6Xtm
n/rbk51YG0HIu6YX8D2oOpmxkVrdqTFsoV0MC+ZOFJy4wG1CBQgUJ5MTLYAHV3dxC0FMQnbalQec
rOmiPvC8pOxzjt+tpMmhig2jakENScMz3GcmogrRzAaWBm2gMKdjIpvgMi2YmDmtv5U6OViN72Ol
yzvpHGikD/XYYiukzoYn1HtGNCwe2d+vpXrL+JvTywSeCxWNyRJw3aedTg2o0quil6Tz9coBbilF
wyPhiGdKmp7ZeaE7xJCQiT3S2o4d4IX21sKilz5gcqggL4WbyIvSGf2Yzge4h/lzY7MedeMPkaXo
r00xSdDnluAvSJ59wG6XPjnkoOgYpouw9KTU8xdUaNk3jW63NVLPcDWIYr1SFn2R3nFYYkefDXBv
RU9OGglZV448iM7+8EZXnEV+JaPVvXbQB9fq/Jv6pmmUdTYhusWjdYqZsoVdn7vgythVjEPnQK44
WTurJVj44ClIRAPU67B7SU/u0YvI5dK+eqhrfj2WNwP4piE2+ydvsuA4xjxHrUDeJsjgn3sclfWG
OBgEzF7Rzoz8d29ugcusbSUgl6aGZ/UY/bKF/2KyTUPLIS+KPKgcRy/s/lVwWzaUAN6nnCPMLbEi
8ZRja0rraqyt9Hb7eTyKA0HjzpKezej2ndyJ+xAXiudguk1BOA5caoBmXHOMtJ4/B+jaSVyJ5z8J
kH/Xw/u62tnM6ltZnBVb+oKJT5GDPa5PeHyBa0uvGEP+xEzr8eUqrq+bcv3lmr29cOhzt3ycDFDA
yQf+Jszs3O91nwFXI0ab2LkNn/wzr6Og029ic0zjHMuNZ0lvj2/ZD1bHxJjdCZwssY8S340aBrcM
vd1gIvToodN9m20M5hKvPtbPzv55bRDv5ae+hKYBtAxUAKwOMUOw8Cnjozf5FBF0nZgZwmwmaEIm
n1KCwbLT2pI5q64ZdjERlbP6WTBW4T9JmFPisnUrvKWDQqT2O07NsD4Gre5rHfHZjGT8R57tpKAg
AUxgBCRQOwy2LSjkkkOj0qZbMVFNefVcMHtvMHLA/v6Nl/pF58Lq2yX81EVuHKg+S/sqAxvnmXsu
v4VqxWseIH9rbedwRnZkVrlDm/r8eN/m3MQ7oRM3sR9krlXjnDkzrF7AdzKDL4YzpM0Ad8akRD1Q
bseeLyx6WY5L3ZhzYfWd8MlbFHmx4kUaVpzUaDZ+DiNWd59k4dRnepqDNpg58clC2numuxsq8u+i
TCEjckHNxU7NmLPE07w0HZVyPGjh/jabT0AGC3/zYlX/ccgfRSKDCJuYB9zSY7BwV8WJcR4iBpNv
PPZc4GnA07+nw1iazIyOMTBGCj4Ke+GQx328Uw5oBeaSVBCGgsX+F7SZWqsswxadc3ZVau7SffYs
GoGpKCRCvXBv0MZARw+NDwtK+XNjH8mdXK4iUwPJ4yG35FbVa7EBkRxA5Esq2Eik6Ocdi4JaZBKr
NK1zopuWawVwnwNv9RwZmozmzcSKqPD0eDd+J6B/dgPTNtgIgDNNzaTEpp0sO7xzzl80n6hlSJpP
FJ8+81gvtGeGrYmcLfg+v2/6RObEPKlN5SSeKKDRWvkjbLSjRNeXJcir3yWleyG/MpopsEMxeeec
kSSLbTx6CrluMr3xDPkptDBsoz4pjiGBOBmwQCZeYBT5vgEjwQ//8Q0fvwSt9WCUlgQO/3L/Eml5
30R8ImO5goOC/+HzMAJKB6WeOJiwWXvdwk37nX2fCJzsL5tLhRc3knPuCruq0GzdfNU7ZTcYxX4f
n2GyTR/ZQd5ekPvbz7qXO+XaSJoscbDjznkTfm+u4T4lsQGy2PDdMV9Df2yWQ5fBGL1oT8fn6Ph8
XLjLs5r9b6OViYapURpxQqk651QibEkqllQGc4yf4NXAYD8W9nt+ZFws5lXB46rJICGeZKBqt9Yq
VvSY80a0nGPwlGwdoyeBgZ4mKq4BE44+U5BiuNaAeaC3uBnr85jlev5+/B2//ZzJd0x8SnDnqmnK
MQ7gBKwwB3m1wW9pqPu6b34HRpWT741sPJb5e5B2InNyo1WP4UAX7DJnHQSVutltzejP2fRDcl7t
SPsuCuRDNm1+s+5fj7YdGcrHR69/XODlLnm241WeGlUw3qO9GOx7iCcmr4fm5m7p9PB0MDvy4iIJ
OJybg3eN9yIN16rV7lqOrCOjRCgp2tq6eg/WBV3nHNGXptpmrdrtp0wyEb3QFYxT41PKyJaq146l
krBpn12OBB2m7ZnV40PgxqVNlq4BmhOxy7h2DDrcm5VMbSvQD0HL4afUe9hRowPRBWpSHgpEX4+F
/YrYNNAM4bVUFBl0hyD1vJcVs0qcajIumVTRHvh0yYZRMQu1186P5fxOdP4IwoQkqO0EnOpEUOUH
dZErARwSosen+r0JkV6VD9L3B69HRnOxkfJXFsEEfmeR7sVOmwabUEmR8gStZ4aUGfZSDMg2N2UT
TvsSxdKc4RhpuxGQ4W88HJD7vQy7VkuDFLKasbfj2NimYLeX8P082guCZh5QfxnP4mt6QL0KbTWf
UJt2U9Ol/uK5p//uQ4T7D0nVXKnTBB+Sy0TcB9padgyeduqxVv5UNK5J1i7wGvzOHo77fLP2ibqG
Wc92QwiRL5tdp2dfpvn+vttsNnYGNLvykECLZXro/57LnNQXIz5zY1Ygf8PznCwnaWc1COU0URLA
iYxJpfsN4Lg0RAFGYs6Ra9QZ8Ks2rHvIKpCam7VmqRGVu73/pnW0baxSMxeu+mgkf+kvnhCkS9E0
gfnjifRME726bmFEFeLsEswo+dQN9Nbkgen7lY6cIEsQ57MLxhHImELmOeHHpNwEVUnAhGFaK2Cv
5Q4NtpZNkyUf4Fd5Fz8vaUhyIPQENbM83dPMcbu+rr0Lr+7RZEDjYCWEx4y5yiLAbxOTobEhAw7A
cV8S4U3dCAPFBvfZWuI3UmAMmrPgbc7qG+bJFQGT5YAk+DE5N4sGbX2R+ujpuAzM0atWXX4U20vX
vZbI7mVUTSmfv/B9RYTy2vB6MChGM5DhJWg/FIU2mFFW3FQXBpJFf5mW+ppPh9Rs5Z0i6GCJL/xq
yV8cPYfpxRhJwUERL4JUdNpK4yqZAxLtxr0IpuKACyG6igocxiohQ03ElKqCkRRW7tIeIVr8FLkL
LsWPQzr9AAAqSOA65wEQMe05VKo2LqNc8i5xghrekwoEfh1+XLJqPypRbz8GIE/r5cuQ7bj8rcoA
lCEDWV75TFOK1pUgD3TJjIFSYKoVrYUxtykaKfMxnPJLrFHOJax8EjXiG01vsJIRKyZIZjnL2Woq
1cwuXMmv2UCHvb+qHYIJdE7T07Unmw4m1L8cJCLO1c6hoBwKYiIwpPZ176MF95fz9VhFZ82VJmii
ipam8VZPfCuvrB2JdWTvwgTUO+QkuPJUXXs00k0gwlMokG6gHzEhTwdRj+xQN7LTOjQ/lA9bWUl6
ZWp26y6md2YeSQW1MqCYjDEbsEwmhjvmPVFxexE6Nuy4jPgDzZ5qhSVS4dp5vmt2fkyZiKTPaqon
jC05z0VHmlMl01pc0q7fJgXfwoOFEG4wsvhTN7hHlSsZ+sC/VJhMzlY9p0cfOOH8rxSYfdiRLDwX
LuU5nZHWox/UkjJoSI+SgusbfGQyK02iSWhwzWvLLHmHv40REsz4A7oEvwXV6HsTG2dBHqZt7F+8
FXP1zNR5KgOb/S4Reu+dnGQYqk5JyPwZ/sbhe8DutADDAqzN/8dN0Bq+Q8QVwng1aMmEib+cdp1c
VG3hX6L+SXuG+kjb+IIyQ90fmdoHio9Z/JWRgR90VrXyZ6VZeHdnIjMAzaDCwo3PHJjRJhvhM/FQ
cB4TXHI0GDS0HGiq0PRv6bymBtNv2hyIItuGFPUe7ipTnLrUzF2jVUn66R5CaecwcPvMMjgEp6qg
0kISYnTq7u3N/deNd+zGQhedVw7C+HUVxnU9Gvh4mGCCh52WnhyWNJX+WK9nAmQFLwIqAgKYlEdk
l3uBeTHUfTV48SXgtxn4MD5Yx6gDPWc36c5xTJgY/8wWNicQ75IGdMiJu9TB8DvBCaZtUIYDmIdF
BYybuoFOUgRsI4TJpbYSsN08OW9o8YJ11dvXehVdWHfhWZlR1Dt5kysQyyDZdgLIS9hvDc8dOicf
7+pvf2ZckAjfHZ6UDALx+03t4oRTXC1JLkCvdEEI/N1+/i+m00avaHJX7qRM7grnYKpSdovk0qir
+thtBLPaaGskq93CTnVxw9QLujPehalAQVMVkCCgo4WfJhXQ71ExguClF6f4rjyzq16adPt452ZC
R2CJ3sgYF32jAKk/cuPmkJGtrhVP2GAjnxmL3RQ9qlKPZc2dkojgCuZaESVFm+yfo8UuXzVVeoEv
UfcGsl0JcMdLg3thFicJ587qVtZEzbImDyJpKNOL8qctYHcIu/G8bRi8MNVBvpY1LRszSo3HC5zJ
s8LxhH8rY/Ifr9IPEsXNZgZ1LiSar2QXD5zyAxwI5Romq4YxQTvsCdum1OPQYJ+E7zwaCPLZVXh2
a5s5utqWkd59LiA8R3LXVtGO1RIp0PmYRomtKNeKeanL1VAaarlqfGRb1j08E4zo9fATA5rWz85S
rvT37UOOEo/XqFZwp6fxcJYIjee3bX7xfF2S3tNkJ9YLgchv6wsRyCEggyDziLhHd/Rmv6KkdBhH
G/IL0L5J1z0XaDPwT2wr2f0qOcqnx8fzu+SgqQB4E2SgS8FvQObiXhy64YSeZcv8gmRoUxOFo83K
Kyyv3surUi9O3EnCYLYWhvA3v+TcYpaUbbRD9wqND4A2a8jewV+Zwl4EQdzGnN9hvR2a7QCJ5iL9
j87hljQ7p6TaU21n4sKL8xvTa1z1jdBJalLpWhbdmxC668785dP8DJ6jQY82HBBn1hUGO0yDKhZA
Tp6lFQ0a+/Gmzx2xNkYT0Hvwjk2VPisbR+DaKr9Ig545pO1UK+zQVaxpevLhV1QqWfpY4g8S869d
lnksGgAgHHAD74850oTKyeseHE260Jkp6opJwhGON9Tv/KUGVFFONCNhqMPqUWJwvlmnpBXpcEKf
DfE3vUwTVN4+8gA5XL7X4ZlFGDUqQBrk0SKig0vLp+5vktEOLSP1KgP6rU/rYdd5dhHb8idf0oax
88zIEJssImf95h5AIDmCzmFhCkDappeI63hfHRqpuHgCYauIRsVrEFM3N4uwp0L77qcW67xonhm+
9dKpE3WxfRb+osgkSQDtp4kGBDdTUA0ttgOUd0o0XBerBm1UvM4iFEUpTLG1TveUTc3pqWbiP0rI
Zz8+pJ/hu8kh3a1iciu5PMpkVpKLC0bafU1X0HCk7ASgcg3b8nv4RLcESkCOlfwFF7j7NqirIDA5
xXJ6qqh2GdBwWPOs1eu9rAeV3SaWNjxF7FZkjDQzC4d6J0k4pE/Ku38SMsMXXt0WjJIoLPeGexD/
VI6hpFtwJDqvHbMpLEFey9pRQVD3Nw+sItYZ/yXUrDI8hJw5MLYTmrxEi32KmDvb90FmhE1ORY8M
FgYlPPyKt2YkEshUgPhtmRtsYXIN7dsn77P29FzjkcrBn08tel89aWE7f892Ti7F+B7eWFK/KgW5
UMXiwq+D1Y65HmorzkmEXJrF6gDv9IgM15YMfzNQ9iJ6NRKrsHxzqfwvjcc2PVYZQwPwLgGEwv1E
AzffkTeMB2AytbgIh/Zb+ZPu83218kwOIBDuOd6aCbhmDj0dzHDvEmUnWcEeDKpIz18i8kqBdglK
IhYcZJg1ZOkLuHwvtmTxpn8IFqLHmRSkyt1+6SQw6otUCEtGKS6sUtKk/B7HteXn5CRZONXQ9Jbk
/fZ+7uVN0st51glC4WJnuENhlqjXjIy1A2BBVN0znZVjcnvxEIG7uF6wwDNlmjvJ03KkkLByDJuB
u3EMX9xNI52GN3HXqrQsiVy/Df0KfkeqB+E6lXA1+OfHqs7PvHq3Oy1MVL0NZQfXHzut2Tz1Xdoh
6YxuoKsLTSC+iZqcLqzSTUKlN4eW69RIN8JqbE55/B3/w92UASaLYTAA801OQEIltI3j8Ts2+Yd8
LGm3SfRiMHkZ0ecG6sKOfI/RKktI/c2+Zk9drudItOyrLzag2h/FjuOYSOvcShsjCIlDmJJoOWWA
bFSb460JD+2Z4ax22Dq00mO92bs8qT+DYwMjsg51R1lY04z7jrNVBPQUoJuCV35K0Tf6xrV9pMWK
X176Vvc6OI/fcqpRNYnsmt+ybE6DnNkXyn8cNUMqfCjkFFQNyZfJiapsE0u+5OAui4YTkfql6zyi
vHsbt3mWlxBdZ6pNozQFaWoVQbPyY/tu1piLPFpymKC8eMjulH+9ijflalekr2gMEjN7CP5IjU8q
wfLBWFDTJOIXPIpZ1b35gEkuLvBqr2XTsLyI4SpCkyjc7lUVrtRy0y1YiZm03/1aJ1ZJHpLCE1Ss
lV3vmENwHkz24wDoIJnGdjWOsiHjV41j+/S1BpRPvEKsRiKa0Mr4yEhufkcrG8wJeKqoay5FVTMR
wd1BTBQIE4NCH4vjx4UrLrPjQCRyd3qspb8Bo/CSKUgvIiDAbMovLZUTGWnPyv250UH5lkvnSLKl
QxwCf1W5yP0mry0mMxUgCTHomNjlFfK0RtW9dcBF7C3WPzz+oJmMzfhBCmI6fA4qNmOm7/b6qW7U
NzJOX8ETXnv7zmzh98FrqsABymwHUPhILFU1NPEQxnmKqPQVrZOlBs65O4jQEqiMMvQOyMr3X4Fu
ZTnLpQp3EJj9dW463suQ/nFKNBg43UKcMicLc7SKoox0weI0d5lnYdi2sldd0I9d/YEjwyDDjWQh
6g/IfC9sLz/jMahjZyqaVBQ4tZMY0FPKpkuHvLoI7Ublruo3A8xhRQH4DwldS5BKqrpGXoZrPlxI
r8zFg9yt6Ilec/L/4ey6dhxHku0XEaBJulcaSZSoslJ1db0QXd1d9EzapPn6e1h7sSulCBEzmJ7d
BWZWwXSRkREnzinzMi7K9lz/lj5TRbGV0SGqTVsD5FGx3Vgdceirpm6Hh4bEdgGUAa0PxtpDe6EE
DETYxRRwh54WPYWocdOeoSzsnZJXFW7up759NZAsftQdeeWILTrUS3vcOWakDEtRgr1A3ENsMJWP
FTRmywQVl+e294zOllJLlGyd7fSTyVa86WLkZUrKjLv/vkC4FTeVKaBC27XnLkdBpTyUxCWVHQzH
slXd2kzsRkIbQGUF2mllr82/zEenl5a5BR+LTpMatBidk6a3ugJBsZ7b+eSGIiqBf9PGmdpfRfU7
H1+b7iCbXjj+yFt7+Hn/M24ZYOZSICJkBT5FFJXvgOnCo6RSNKiZjgkYEQQ/gQWdOHJhV8cxscxz
+fFlPDyrqOHEG8k+q15+MNzE7axmp3ry2hGYR3wzIyizEWSCZ9bK+XRefEqUxp1SUbh0ln6MR1a5
SDMac2Zk7CGmOf0S6CElnh7Z8bv0aPQOLXf3J+M7+rv5ArCOIkFg4HbXuTWRZ9l1ucmbs/ROXfWp
R0KwlTOLiK4YH/BOAcSp2QIv3Ayb8QBukW2QoSSf/G3x2trXNepg8TsEd49RaKuDrcdbwAdZ/3z/
K5c8InJ6//1I7oSWQSWbiYppqqk1VnaM2zU/VCXKtKGNqPG+sdvWqnl/mDKUD0Blj2XhwitVyqFv
2tS4Am0QZGmWN6FfAA9NZ3xPT6MXuUj9rdSrFk/GhUluH3R6kYK9qmnObYpsIh6uUfBQJE6irzwG
FgqI12ObHwsXG67uEgrt8e+xmaAaKf0ObXGKg6y9i74ID8ylvgKis8wtQCl9f14XF3FG9H63tIMY
8tp0VmRMLzvWnI299NiHmV1PsJJ0j5m+coHOl/HNnr6wxC2gNPWlmUWw1BYgku8LQd2ETfXj/nAW
yjjzVP5vPNyahUoiMQIytTNSamfhU/tKql0BDIfia4UlUi86NsFKMnEhAgRXPZEkTTJVGboc11PY
9XFIdKaCnrqN3AS+MS1/qsrKHvl+kHLTd2WFcwldMBgxSLKac78fbeJ2f6uZC7t0ul3ltk72FB6U
zwFJOckWN8yO8Z+K3XvMFb0BfbDDQ/q6hpBf2DrYNSD0natlBnrwrsdt1ioyt4nQnLP+R6xDaps9
M7SlxhsFb+ieDf9mmi/Mcfunj6OsmoSgOVfF345CXMX4LNN45TgsriVBQ9C8nBp0Vq7HhAg8mVpI
8547006Dr1xBN0W6BgheMiIZBm4WUUKCX+WWspSGThiTpDuHgRsSKOa2IDtfaytb3DCA/aCdC+UX
2eDvEKHWiIBIsTvXTuYNjuSQvxE4SCe0pdZok3QNL7Zzz3hMPTwZoxewjIPe0FYeAa1wyU52auvr
/tlcQP4A4o88v4hUA6q8fB7M7APDrCjtzlJhVdvqLH2KnRO6pt1sWuS4dBtJaTQcExE0Ho7qH9B4
pW+IfWBoDBus6pCtXfRLO/jyg7jV1tPJ7ApSdGddeok1m2YHod/HaewYiRWS0AIcDemMTW5YstLv
p3d5q0Fs400bV1zj0gUAASMTbXEogGg3D5lBGmqDsbo7H3IU2sEd5rHHaae/jI8juqGRXM/c3GK+
U+6lY71yjS/45Svb8269uHwCpTJYKmJVBhTVJ+nYDnTl7p73M++6IJk0A92gXqLrnE8eJ9KU+dR1
ZyUH0Gw4tuUh6HZZ80SCzcoWm53ApSlzxuGghxE1DqD48D+uBxMzydA7EvbnsHfad8CZAMnaAlhR
gPzxiEbO0Q/BRmPYvbNDYfG+8Zu8E+oPBH0bQCYBRWroPGp1GiiZyqxiJ5p47xOOWPsZPILsu/fp
ym3Ab9xvSxqqhBBlQQ6IV/lkWRfQLJG7U5dZcp/vy148RgmUxKL2ORk9IGdXJpbfJP8xCLLCGTaD
5j3OZWmxKCdtbXQnQUY+GH2DjDQr/n3RxIwbR+kdmBwelAMp8axIzZidshyVXjlC88s/dO7fg0Dz
IeBHqolCOPfE08xIKPK4Zidp0jaC+VQpqRWG1co4bsoOsxlASLA0c5+jaCrXe7DTOolNs5na0ba1
b2yNvbHv34x9uJOcwhFc3Y2haVN5km1uqVc+dF60k60e/m5lQ/IXzfwlQMsRkaAsBtZvbsDSZDQT
giV2QqEl3uFFZYCOwMoFyCUdInEn+jL1uk96aFD9+OemDRN5GYhYIDGD7+AmQcwSozbT4aShkhC7
45FCHT556F5S8qo2J9J5TD5q8pNauMkDmPZW7PMuByM3gK1CelTBJQ7tIs68WUZVQqvhFMeRXQnA
PRpnVKMa4jX6ystVmdfz2ufMthQ0dgDHAXwot95GT4Q+DDvY0kULV6uZPBN2JCjWCehphj9H9Utn
uZPgBafp25xENmv/BI2rKbU11j+iZp+Wb31zyNDrrhxSaUsLN0issrU1aQ8Y7qvU7jXqSinQjhVZ
u3tuXeb153MrpdZBL9Q6pqrVPRk9sJKFil/4kppfWWqZipWZdvbxb3aHBFAtAZgCG5TbmHFEgjSK
2HBKDadtdo2rdIfywPYyccsfVHodwZNkeix9UH92QAf+G+tQmcHjGpGIyQeu6PVvdXFqh1NXv5Ch
s2v0H4+BheNsBYA9KpIll7vCqJGH8YTElahN+zfJGFa+44ZQCawVaIbGnQg3gXCTcJu0anowd+aD
eCLFg1xMh1DJTmhZ0S1W7Iz4Jat8OTmY2VsqFXbeuDGxu2FjmJ/ks2Lbsu9sZerctodYCKFWe8S/
1f2p12Bk8+vlancDAQKgNhQDRPSZoIp5fZKEMFVKXTDEUzJtiJtHpRMPjRUJL/cX5abXF6f1yg53
c2MbBmmMEv9peDRfaW01+8FrbJSTT4FvCFYdWmyf+/7P3hsP0T6WVu6GG4fxbV7HxQ0g1pxyvR4m
0xmU+SjMq344HOsGAF0JxUhphvNO7v2x3hQfv8dKEAPDO6sE+M9rY2OnDXjLwJhUnippp1e7pnBz
BSpOiRU3ut1O5S6CBHOTl8ek637FVfML6ll2Mm6rtUticX2ButQ07EKkAbijqExpQaX5W4Ya1MdD
tp2SYy08pcrqqG+CFkwxwJWKJqNLD5cDN8WTWhGUXWPp1H8hxCTjc4GNbxvCS/4iz/iACG+genTC
7hGMDER6a0KQvNL+MK1t6cUPAYcfnq1IeICT4Hr6WZZm3ZRm0mnMD2YnQD6A6cDJt7+T+knu1/Bc
N5nNebUxuwYaS6BVoN1chXQs0iHQRZAVglPFeju8z0xxj97JY6C39n90DgDj1muERszd89v9rba0
upe2uTnPlUY2wwinNxseuuatPlRoHGin7X0rNxi/7yEaKqBxCBDnOtX1jHZJHvetXkinI8b2Dtzs
Fm8lSORZG2pvIRiw3aZgmfZOkpW6kwVGvLPi4s+vuXN/tL5WaYhuHr//+SDEYfCxWGkeYcX0IMkq
LRBPDgMtM7VPH8eP9/djak92t+m3lZM91NvD7vX14eEZjF0/7s/HTfFiNg9/CWVT04B84k3nbQ9A
85A20klv3OacDzlaMmpbQQ4/KSpIJiqWjCj0mU0/c73Ym08r5udV5X22jssFFysI3254vPKRhQhP
a+mkIC2aASJe7+ooA+bp2WQfQ5+j2fk8yKrbqhA8TB2lP1X5rKZ2/zNmz3HzFWilkuHjFAJwwfWm
0NHalEZkkE6ytqGZW/WojP8q3+R0w/pzjIDovrnvsj5vD3B+uDK0YaIiyHmyulONpkwl6aTRh1SC
kup2Gkzc6A/QmG97dBFM6k7JnCHYmIHTlOfkjUA1T0u3g3ZScksLfU21BwgYJZMrMhsac3n9CXxY
5tHhODWFNeZuuSYeeFN3mrcKAlQsFhwScgDy9SyNQwt2kBpHB/FG9D4dYhTWyE4CS9frF9gU78/R
wsbQUU0EtnlWEL4hYQF2Ls0E6NqelHeg28Fj/ff+7y8s+dXvc0swaWFVKHELHvY/SKGo6Pf12MFQ
t7v7ZhYu60szfExiojyTsBHD+MA7xhmdbuX8rkwTD87J9TGsKgG/LzmBYx6ln/c//6bYhzW/+n5u
zVt1ZKLG8Pszx6SOv/sHsmeeFcU2XbG1cAFcmeIeJ6bSl3ppwlRw/Ixd9Zg83x/L2lRxr4cyDlRl
nH9f/ooQm1qrvTprBuZ/fpGeise069R5S6UWetqsyTfQsuR0Pnr3v2bugnVmuZVN/E37emFxCqKi
B/6NQMKogVKcaT1KFl5xAJj8Bh7PHTfDw+5rDYi1EJNcrdO85S+Mos1RqfMcw4QAhmYLv3bGy5/7
K7V0KcHHIEWFFCNeXfw7NRW0Jh1mAa6jeCxeJZvumdU9JRCiO/QrlbOFA3plitsVSRwPOilGyMH9
TA+6S2JLPqyRta7Z4DaGyZDxiBTYECu7sa3ooVubsPmC4i4UAw80PArQPYN3PXd2okwXWyGT5q0H
VJ4N4MEWNLejtWbn5gU+t6Fd2OFmC2oSMhFwjZ5ClL7JLy/0lG36BBjuwxpTxPxL90bEzZmQlkFd
xBgRGP2Dlefs4npcjIKLAfFMUmma4LfzxgK+tvdXc0pr88SdEULVumxmTaYTtGFfAD8nGwW9CcXL
2mFc8ABXCzIf1ovDqAEaX08RDB3Cl81naitu76wERwvn/crE/AkXJkIVHQ+JAH0AbX8MD4HD3N4T
V67JBd9/aYMHaSVgWNUS0Cme4pdum72Zzpq056IBhNigK0KMrfNhrp6EcgBwFsIJS3JCgKfve6y1
n+eeydA9KinJ8fPNV/JEt9MIefX7FpaiL+DX/jcC7iY2AkluAziAuemfWthVL4P1d29uX3fZyoKv
DYZzJvpICzYgW3py1HGD3A09rQxl8XRApBbVS/SU3CRqsjSPWCeBEx88sNSKrb+NI69qwy3cxnMC
/b9GuCVpi7FiWQ8jkVO65j9ORc6O8OLXudUQ9Uqtxg6/TvFSlu0NKHtUCF2tRcE3IAHEX1d2uLUI
k5ilTQGOeHDjvj2/FZ66kXZSv0qovOhHLsbDOfZ+Uno4LYxnjl1yqMqfyq2zsuyLbvfCBufSsR4i
jROM5e0NqX2gRxCvQA+8DS3Zf35+XoO73uAD+bmb9/mF4zK1uA0G3O6neOcd9Rf7/AqdpcP7g+Of
v+4PbdFFXoyMc/d0Kus+Tk2Els/Zhnj+BB64teGszR7n6UmU0sRoMZrEa6zY33893x/DUqh/tdU4
Pz+itRlSvFie4yF8KLzT6aUFZ4S1YmZ5o5kgUAO9pAws//WiTKlR1K2qzuqmBTos/6K55kzXmPqW
jEgqSnO45MFMxyP0GJhKEoNGIOe1je3oSngZgUnAqlfiiCVHeWmGPzQlutTGDqoKxjbe4a2+DVfA
y0v76tIAd2KCJtSFdoIBIGm+qrP8/jvZj2vHcskbXxrhjklA+3YcRBgRM2g6NpbyTD3tUdqHTrOj
/+Kev7TFHZSkAl+SNsCWvJX8YEe9tXB+eUlQR9RRTwN6g/P64E4CM/QAjZDJRC+qRbxkQky0clKW
thfIM1RkEJHBMb9b/C4cS6uxJK0DRcEL6F1x6h/FAdkYu7SRE4UXO0Ba9e3fWETOxQB+HUl4Puc/
ieHYUkgznGKLHq1wT4ftsGcP9g7oxWfV+SNsOnt4XFut27IPbh+w/fzXLLc1RhokgZAYCvQsHFW0
ktcC7XNgyHO+nsER9/WF7kX81ewM4FtV8KKtRbff2Vj+FXD5Adx+EaGrynSKD8BMTxtcgW9vrZMe
ddd6enp5kR5evyI3cr92f+7Ptzxf3zd2Z5gLOm/nzhXuZBcs6HOxTObrEJbRn5mfNfDulqB33j/Y
roTlDk4Jan7AIVuro156zX0DXf7fOnfsVSbHSSvD+tsbrB82UmoHnuaF2597tNq9gjc3dortGkhu
Mda4NMutNpQxpFZrYDYAtZjxp9hD9HRWgbk/t4uH52JquSUd4pKIYQ0rouY8zkymg4VnpBStBLGL
OYTL0XD3pd60nZAx2Gn24FWk1rF/6Y5q5gCf9fxnxYeSpcv50hh3q6Vt2gpqBmPkOCfK+sxSdsGT
+fIJlrKP3k1+BA7C9blrfMCI2SHXnqg08ziXdlxCCKq1hKfiL2hEQ+f1a3/+dUapYeXiVedQ8WZP
o4SLUjIKPKrGucY26DU1Nfr/hHjv75mnI0mlW8Z25hQddvNSnDyPPI0SYOyineau9ft3CsJzSAnX
u9JtAdlsnMQ1sP33uz9fc0Ir3BT2V7n9+vqz6vOWnQ+S/4BFqECF8EAeRQ4zOuZIAjWu/Fz6AwR1
TnQbbaIftbdpto0VesHvYqvY+/gRHI0OddD27d3frDdY7jmGlC8+gttFyZDTdMrwEcpj5itoiM1e
82N6No8VrIWb6FA9rdEzzr7lZp0AdEDlER1zeCJdR0hVr9dKWU1I6ZastGdyKRuBVLlyDBfDPUVS
RMRgkLQCpeC1mbI3KBoBK6hPvaOB1pu8ngDi4QCg5a7svMVA/NIU51jkXlC0XKfkBJjb5Kk/Ci+y
pWprfnzpCYCcsgWqni9jEzraCn3SUvx0aZjzNcwAqasyleRU+7GL02draDpYc2i3YDqoeOGSkgFw
M0Xgqbg3Wt0kMfBL+nQqm8pSxx9J+zom24qo2x9DBnizVFukWCtZLQwNLUeoggPEh//m4b/FQMaE
tUw8HUzVbbbBb1AP0cc1lu+Fm+jKCufXMtKWTMa77ZSoX+EvobMZlGKmTTb8Gf+0oLzQo9Uq0+3V
i9M+97OA+VhVZZ07cWnOMl3Bc/RUQrIkyJSNOb01EertaNkLC7tk9SsA2w2xA/UcyZuV83474Gvr
3IDLtuqGikn9SWTOhA6KqlU2AY2tknhlS2xN39WpfACt04rd2wsEdg0VdGgKGB1FwgUcfTZ2xmhQ
QJvGTcb2gt5YE52A/Cxdkj5E41dtbpIQFGTDQVWh+2HqL4ADb1tqB+xP263cZwuhAD4HRIJzVzKw
sN93yUWES8JQ1lOzHk7674Y8T/VzNe2o8MG+NAbqhlfcod1ujWJywU1cG+XmICaIeyUCeJcgtq4h
NW7dWWzwKx0Cl8luHN+FFlRDnkH7T+qMyWMvgdpQiK2p+DWSY1ucV9ZkvhCvHfH193AeUqxYH2P3
D6epcsbioKe4GKmrFWgYfQ6lp9GSE+qsY61u/f9sFkQ3oGBAiolv35yynlYS64eTuJdDWycvejNs
Q1ndNuVHYvxU9E2l5Q9JBl7/VxM9jQM9lo2XTp7Cjkpm59XTIPVWG52UcauRRyOuVkKredy38/K/
D+TWiUVoi2tEoAiTXnkvTSHaxl10EAp5WjmNN83EQNdeTQW3Ano6RgIoQYdTWL+lwasOzmhkQdHL
n5YbQTvpaEAcHQXgJ0xBvq8rWw6OQvOSSM919irJGzH8eX9PzMf/YujoTgDd/dwIAf43KNR9F/Yv
z0XURE1N69bPso1a7T7GdBvsGrSvEDf+h2nYb1toMwRUBdAfIIG5wavQhxzGoO38VBSsTDJtszDt
fEPCcWU9uQ03G4LLAQoDvKFz0oS7v4KhQS+JJHd+27G30BjzjWkKyooRc2HqQFWrwRhmbu4Wvo43
upkFIOyaya9VKjBbU8YMzQIFI59ZkJWtoyZCoTwM0ObLDglaTl5MJTLMbcq0TD/SgKL7xKgVY7KI
CUU2XACD9kdpS7V0A1WPPww1kU40ECWwAw1mi1b7piMPSt+nnVMJUvWS1wWaUtuSmm90iJQvOtLq
t9rK0yPwv+mpSOX6OWtHwc3CAKIkRFfKVyYPTLE6hWbUKaeuf0nGLn9EKxGIGBPdFDqXKX31Wy5o
+pmPQXxKgigrLLUo6XOQTiSzy0nVjkopVpE7MnAD2FUdR+9RKosoazEUb9H93o8beWqYuQUULQP/
KaNpfCK0iKilZOZ4rEktkE0Uy8IeUBjlUwsSEVTDtFVE0KjG2TPLhal4KGIB2jGTOIatGyGPB2KB
HBzBoRin75PO6EevN7qXiNX4DteTghkj6QpqK0Vt/CqSLKvcJqcMdJsA7MduBomt17CSmYiOUrSq
ObkqVYndtgVuwyxqm9yqOlk7g39x6NymSChgqeh3+xXFVE133TAC5B90YM5lYlLloFqtWuqYDd6Y
blolZmCBBKn/GRchnbwOc6dZKush1zIOYb4GmeTfZ/MWR3PqLJcJjWlwJs5Bx8W5jeUkauR+6H3w
GxeDLY2MNkhuan20ESezz5wg0cWXrqYg9cozM35taavHmBAFQraso1gKqTIZJDdGKf8VlBngOnoK
DkgZuiYAQ0rgZMSsqERz5FIzmJuBJDe1Sy3OgS1L9fZopDpyNfEIdgA7UPSZfQj+/wgyutyty6n6
3QVTXTmmNLV/hTIsUqdgRgwK2B4EgDOgOjqgKxE+MM5zYSd1Wd5t0HtfD9vWrDt4wSwbCgvASf1l
aHpRdIRRDcF7PkwjpLzVJpxKC/x2Ovrg69oYVwLt+fByfhH9QEjozi0tYIPjXEgysjIqtLH3e620
236rKdGGVX+FrHDuO2D+WT+vJJhLkAOTwHpIFP5VaAioTXViOPhGEkovk6ANlmk22gacTqJb5BVQ
sN3QJlZVGHjXgs7I6QJd2FB9rNCFaIKalFTJGoZ/wYOCAmAWQQHRHuIlLmoclCHVWpIPvoKEsK3o
UN7LNO3r/tC5EBEjx2MQ04vOTXQNgVzreg8PXdfQLiaTr+nqBgqmdqS3+67RkHAY/0JZd8VhL5mb
2yFwOWimLvPQ82nSGKFTKPoUkNzHLiBQuimxefN6ZE80n3RbgW68e3+Mt/sIV9BcGUDwj54h/pLI
jEbvm0GY/LhMTFftunyH+7bbAwhGHYo+lpW4mwtlvucUPNUaCIVQb7zRk2PNQLGokehHSazbYUjK
o8kEhsInE1beUtyD7T+mZgYQuGg0uIhc1KT3yInVciL6ohqMnqoVv+TW6LdDDMYEEkzTQ6FJrZ1J
QrW5P6cLR2ZmL0cTJ274OWE9v3kunJ8oQF6MysrkD0Nlm5Xsigbb9Z35jGZueySgqRxOrAXgVPFi
Cjh5PEExqwzW8Fd8MneegZkxF8UdFNqRWuW+AwFlY7K2kHyw6os2owivLL3XGFQuCjAXQPAPXPq1
ZsNVgtd9ipH8SBh6GuMuxf9lCK28Z3+rWEdzgdQWh7wThaMoTtO57Rv0TUd57SD/n3lFPZi7oorK
V9SAW2ssxmBT5En1YIS0fb0/ubcnH2OamZsUE0ENuga5uS1juWzkTvSVYXwo5epHWyrkn29SDcfC
xLThRYDaxrWNcoxrKMZMgz+FbXuUIQTlYD/Hn7rcmbv7w7k9DwBb4fktAXKJRMZ39+fFVskVFtNI
KWWfphWxTLUdd00+5TYZ2mHlPCyZQuoJ+SvQXuHG4Geu0GgyIHrwkb/QersJtkD73h/NbciJKZsL
GGjknQHOnFuGyl00Py8Uvxbj6iC3Dbosmaq9FACbHxARAFLbaeCwHLTQNqcRcu/37fPPaOz4+QPQ
0Tb/AQERl3+qzaxWFRSKfGnYqGk/WoEJmYb0UyDEMUe3ARcNmUDbIvYbFlK7GL1/8wFgV0ceEflE
KJNfbx0jNxQz1+YZILnTDaELJVo7E6u9TqY3STxXUuUVuuIngvEo9o3F4mbFoy8sM0IvNE/Bvj7r
el9/QdXB/sgkuD2as3MtEbpP9MwgYKgIkBi7P96FBZ+jA3S4zcdF+c4wXGzfXtGTNiGt6OeiUlOE
6BPEuhghGz1t+rdeiAO3kVm6KXSUdJQJr/n79m+vL3TTKgriiFnpBsDu68Ea0SAE2E0iqIIl86CO
MXOxyxvEtFr2URTCP2yunfcXktMzUz2qggZIF67tBZIgTpWpin5cJNpOl4piHwZGtjFCmT1laZA/
CEGPFADVq7Wc7jyU64gP84t5lglynzPV57VpOQuM3mAYaiZHdkDN5zEZ3+jM0Nn1aA4ynyManZoE
LeFkLVl2e5POpg0I34Pfag4Xrk2DwyIaDJB2+ZVYzEEBUmA/aeITLbWAILbjZnt/VfkE7zzNVwbn
PX6xrZQYUuOkg0Gz6i2h+pka6aZR8kfIH1rgU9vHUbwvKjDh97q0Ynvh+IBARsP6IhbDg0C+No3e
HyXShEr2tdzIHTkNJRRmWI5draYrpm6vMkJ0oqFpeq5sI+twbWpE/ynQ6oXsb6BYshJM8pmceQov
f5y/w+ISjWR48cv+QNEACCTk0O2NQjtOQfZHjJuHdkS7cVp5ZRW/9FPkyp99z34kZgNyJ8ENUrTf
iEA2J19yBQbYXnu6v8QLB5cgdEdUNgeduAKvx26Mml4mQyv7qoKWV43acfWRFL2dgqHovqXZ5XPn
5soSt5e6KcyDooclPXJLAQw9qPxF2eF838raeLjTCZyVBi2/XvbTlDkiO7ZauwlUrzTXpKAWDSFN
Bw+PKgi44a8nDqR2ZjMEtewXjfnQ1x9JW26MXkU74gpOe8kQLlAIcoCMBI15XLigJsOArmZD9rMk
cwrtFy21naL0rpDqK3t16RzgaYm3HIqlgFJzTtUMdFDkkFDx1aQtdqGenxFHrPFqL4QGUMjBeMAi
ACIxyHldT5wEjLsUZqnkK00Q2r3R9V6TSeFk1ZrcQc9cnVwNake72pi1UaBI7I4IQ0H7arZnk+hs
ZXpvB40q0uzJUR7GvcnHsW0kEBbVqeg3jTxZrJmaLeo+qXN/W956MygKQw8BrzswuIMP8XrQaarj
9sRC+jlLvEkLjm3beaG2Elne3g8IYOEqFWguICvBk9a0Yy6kYjRJfiqDjAwqxVWpIos3HSAh9gtU
YM/KGu/n7eZEpQoqd2Cmhy4C/Of1uHJi9iYDT49PimJ6lsCa7qRFoO0NrZt8odfWaHkWVgsFcQWB
HcqOGCV36gQkfAw61QjrWrk4RFSDBIsWoRX5/nLdmtFQicJbHAEGgmj+wZbUqNnG4kB8mhNoEpG0
2fY0/OfnDVgthOlAl6KYiX1xPXmZUKcsamAlIjkgRAMyOrTLjZVTfbv1YGWmw4SPmtlIuPM26XkR
DK1CfGMIKh9PR1D6IGh9rppmDR926+KxjWFt1sFCBwsflTW5NMVJlqi+ULbJVi1z3FhiIe7yTFa2
qNqOb5HQrd3eS+Obm+VwzyLLDp6r61lE126QF7RV/bgmaFiMuiSBQC0yzMQiDQ3Vf7w10HkOImb4
fDhJPG6uzdFi7Mqpr1R/yivVNtjUbbqmXeNyWRrUrG+CpyjyBTdEK2aZsqkCpN/Xw8Ki06OZgpgk
kVe80tJ64fUOTgwcJVnme9xzAuJKuc01PzZicP8zknlapvQ7I6DRzmxRDADvUOjeP1sLQwOWf47d
UVFS0XzLTSDRBmZ2RPVTrWSOEUUo7KZ9aY2S2a6YWohfAUyYWSIxupn5g1ssZVTTmgSm6leGnm1p
PgoHENhoO02qO7/T69ArsqjbjYKm2KQHk0M+jNIqTGI+YdeRDwRARTB8ESQyQSrGncB4YKHIgkLz
TbHAq2DYtyR0SfFTy0B4J1lUAjGyhsqFpeSv+uqjYWm+cZ+D6wjcAcg7zP/8IoYva1MMg0lU/SjV
0TfbRINDIoiJIfYuV+Z70RTe2qgVghcWb5RrU+Eg6ELXGZpvaOhnP6hKM/RPyRhnEEgX2KCs9CLc
emmosCAhTsB2pBGdh5/kWRZVBPoBvkAhoFxnevO3HAJx5XVwO6jZCqIDFbVCxCxcRNlMmgDvKmq+
XBv1L5mZyiZTUO6y4rRZgx8sjghxngzKE7hQnp+c6sDSZQJoHc026kERqjQ9dBMhI0tWLoVFQ2CT
QDEXBFwgPrheKaky1KJhWClc1sVbFuj5Dgrv5Qp5G08YgsfPfLvNnGLfgAqDQ941CQo+VIsDXw1N
+m6WuWmBI1x4rPua7bteFQ/hMEn7YhBGNwFd/CZNxHzb5Hn3UkmZR5Iks8U0gBpyUgVbQ2DkQwTi
8EdSjuWjHvWaw+o2/aOjtLji5hdWHeKX6MTEUoCvjJcx1PsaT/+4CXw9DwObhkinarn6qmarKPTb
fAIO57cMIBCKyCtwUXenD6jAqnLgt7i+IPciRtG7hrsaTKKFEP+uqFadoHpaQRRGYxEEItOevrFU
ldaGzEP+5tVCgIpwGDsCJXG+mEMzGbR3SWT4gZEkTpmIw6kWIrN1jDDdVIke7BhEs500R1hXg5DI
bcfgIc7N+rGP+vSYpcYbqRPlkMHxrzxTF5YD4QviMbTFYsPyQmmi1DGz7ULDNzptPGkhypI0D8vn
CcmWlaNxeyniNQdxRojugn8IfXPXR6Pt5ixXUabH3sxtLf+toE2n7tBeCunDf6pVhSk30ewLYiEw
7gGQyBNAjkrYdCrV8yM1HjSztqQJ9FMf//TCnUsOyA4iiw4/xSeDMRRU11KwkE8FKrP5IP0hID+z
tRA5q/uWbl4D6MBFfRLdBzg3oC7gXKWSmoUShTQ7BrhMH7M0nlOvkW5ngZrscXTY5r69+fq+ulhn
IIoKlSjMIKIlXsk8miW2O1TXj0UuktcRaRaHEXAzTVH/dwpaFeiUdnKkSDFfZHEoVqzfvLZgHYE7
Et3wD6hOcKPtqqBV6pbRI0tDckwKcBCV8jBsm6j9mwpR/EgjsbYjM5Ve7w/7ZofOhhHoKogmcFfo
nMdQulwJp9ykRwD2zMlSlBDiW0IQhKAfB9HHsMmntv6blMP4T08hDMNBIdOMtx7qPpzhGFoWrJCi
8thNBXAmiChdbKfYMrK+Xbl1b0O32RbIV4EMhAcG7Oj6GCZqAS42BeRKatUHTlGXpt8OCNMkKklP
UyRGXwYw7vugHQAI08NYfpLModjdn2kemYeYAl8xiyigiDgL5M1L8X+kXdeO3Diw/SIByuFVoaMm
uj0z9osw46CcRZHS19/D2QtvN1u3Be/dhb3ADjAlksVihVOnzpwnascJoAxNczcrnflFlwBbkQ3G
0QsWhvSqGJ6V0anayODm/FIaxKBuWuTT01QPhTs7uXkAOt7aDJHzocZztZkdMBOYHUZ45UPzfvtb
r0zk56ei4oDCCxJtovVu0tFwmrRr7vIo04MCs6QreNnbprK1j9uSrpwHSIIdRjUTUD3U3PmLdrYp
KPvkiikBejY7Suq35ghaWpmV3m0p/PpcXm5+u3i7HNChvAx4KSW1+6hNzVZDBTQacr8dKxXZ384s
n4ZezqhnVoPB9rdlXu8hSBdAAcUdWJ7WEGw/YvGpwK02w1af4/lL1eaYD1MBX9Q+NKzGCK6/Faej
LCxDs3Cfr9m2DKLReSCFHeaUAGhloWpr34HMWTbcVE7i/q/RGhx+hhvFB+vhFRNzXY3e9a002VYY
qzlGlkWynY2bCpyb8Ypnfr2P4MnhxEYgUeEwWuHyQmXmLq9SO2SA+HnocEhSF1Cx/AuNEmOND/pa
HS+F8Z+fqSMyeIlRgU0pJMD3uIioQE3KMvuvrT1CN4D4kBIC+gZ43Espdl8nczlKVpi2o7rV5g4T
maFFo5vqwGhTioEMpjGgbbTTzHwFZHRt8OGGIuOFyg+cBbjUl7L7KJs6aiROONvMb8bomLIU6ID+
NI/KtpVOt7VyYT9BxwVGMvCkoy9WzFXGw1TTDB5iSNpistzJkAvJG2wzd1bchSstAeEUYhywnwKE
yVNGl8vS7VZBDNLUoWzmu9TCe60SRQocda1utiZIeKnN1taiyqgxN88cMbHid02frCZdeSuutg2r
QYQoG2CJRFngs+3kTA2jaOqTNGI1YENDtsnq+lTJpFzJ8C4K+YRbIXGOXmL+8zMhXSIVUmRjAiAZ
UwAZjZik93JcVdWK8V2UA9rZf+a4Y2T6pRzDKZAycuw6ZHEa7WmJCTqoK6+R/Yp6jVcdOg03BqAu
QP/FGl8ylDZnBDOO5uQ16PUjJHOjLOisacvivzTtkAWYngU8BKdaB5z+ckXUnCyjMSLjWMiP9sC8
1reGwb99c67chU8hJi/4OUiAAEZyKWQqJp6pcMyjnJkSMKxJ9jLrVvUyIiQ6tJMTvw2IVQ8zMHrb
WJtTz9Z6/VUmZvxksg4j9CS7cjs97g9VU3QeK/Ufde1oGHeX6bG54jCI/iv/WDQ6IDj/ZNEXQ1zE
d1Fmz5V5jF+sJtgYWyUY78Zvt7dEbGYDAAS1KWQaMEgVBQnkZy+3pNHmqbPLwj7CkS29sXTiTdG2
ygaQ7HqLiiDzq6nDeATW2n5mp/m92QP1Lw1mFSMlSKJDrdptEFl1cm/1fXRnSWl9GuR6eHZGNu4g
Wd7PcxJlftfHsj8MikNccyJGH+gW8N1uogDRu2K5RN8EiwJpoAVoGTCfyJsKBgXg6nJms2kf9WJC
YLhV1H4vke858hu3t29NkOB/NvIEXEdv2ccR1LPqiDGpmlumD/n48h/k4BlFhhBZbRQ1L09pVqth
SHXIsYzJlWYzcKr0e6O3AZutzW1RC5ce4eG/ogTTMpmklsvEto+DQx6j0nyx2s0w3Q2G7KoqXbGX
a8KEg5IsMJOpIO875lhW7N9J3fNuWCOoWDokBw8i+vsRKSBNdbl5akFSbQTqG+TQc+VRraz2fd3Z
O3si97o1KStnJdpmrnyAf1ho0ORNjCJ3uTxqSaTUEEc7h7m5WRG/U9NqRfOuLy5qDxw4rlhoRQOb
hKASOXJemWO1SUjVtMHoICOOMOomGcbXPgYXK6btUvW9pz23pVORMI/16FjxZKYOk5fXDjkRW64S
v4vBvO0ir67FmjvVua65WjzNH6NZFk9mhdnWgRVPVPbMdp6joKyVojkSvdR+DWqTlpKPyg9i2lSN
27XS2JUFNBXUxdBlC7vE4aHC7So1nc1GZkhH4Pjbr6PlmjtMD5MyTG5a2c2rcBYOAdxckJzzJhAL
OYtLHWl6M6tsm8QhKCSHTXvfutUHbzotH5q1R+hKP4DoRfVSRb4MEfgVJluZSBpZCotDJwMwZ7Sf
AOvf6R1GpMqV5A7K97HFZBYtQ3msfJ3xvzLceZ2MwSStATivrt/lp1jCqkvkbJQ6pXE4SIcSs0hV
0m4LsM5SjOqSqu1fGpZPYRjHhZHvwKGJRVs61JORDFMcpsVrqknBOP0ek1OBiSEje7stSnQocZqW
zKtXFk6Td/ZcnqY05Bow6XMcKlnrq9GBodlhSlY4UK7MCjpBkfrAG4MgmPuVl0Icox5VubbSsCvt
OxK9REq+pQmIe8lKeHGFUcJyIAlrQcsrDJgtWMnRcaIowXibUFeko2HVNNAQbAytVn+hLZrpclaz
oFCMeGPGSv7IErvfTImduzSxxy2actQnmQK7Xivwr1u4L48RfPsHUmnP9YiGTaCU6SpD/ML2YFA6
nGB0bvEj4MnBM1dYj9BAktI0CxP03+h7JQ6ZsUfRt3x0DkruG+/9zyjyN9FT9QvffPv8+e8+z01A
IGQjjIYRxuGIKVWzipJeQXUiJBi4jdm/dTg/gdbAybaMYgjObWFXiJlLaVdUwVMKHHurQVqb/Uzi
dp82k6/O+hZmZmM5aEeajiNI+qtXGNTCmlfWuigeFWK0A/DpWUjKXG50ix6gbpKNLFTK0dXbGsi0
CDVMY3TRr+S2MsPbYDwaxre4eyW97icZYHq3t2DBjjjnnyBchVrJcyM3TOz39B5nL9Y0uJHkj4Ps
aWtwq4U3gXM0AZaBYh+P9S9XmzBLB6cVVhtNO9r+ZhFIRcfvJVod1firkZOVQOtai8HWg53lZQC4
D5/9W2daTCttKDqVJKGShqNtep0NhhMAw43y4/YWLrxAkKQiBgK+C3h9MTaxozRWM7jR4bgxQNzW
3hVu6yUmxpP1Kwp7bR2ROuNzCIBrwdsqpm6p1Mh2rWsJ0loqb7vANJOv5ZoQkcYBGU5IgRXmCRlk
6sS6bKb0M8qIcRrSgIXRwfSeTT2Ifcnv/LWZ60uHdC5K8BOyohrIWEBUW/+SJC9+qpzj0K2EY1fd
KnxBQBWDvkmF46WJhSczm/q0rvo0VLfts/YmB2jJcztr89R+FIzTpHy9rRFLx3QuT3Bb83Yy1IxA
Xq30XtH4RYL607SW47w2lZerEu5Tbkw95s9BSjoHabAB0EkJuifn1+qMlGu3ByB7xJqwyBayuKIX
LlmxZkWmkaIh5dXSykc5rre1lTzbXb5pZsdLq97r9DcnRg+/PXQP8yT9btGMKpHd7X1dMJgIoxAd
Ir4GNgHLvzQhLXzpxirLLLQelAfzxf5p+j9qX95h+Cb+vS1sSTXPZfFDPrMfM5sah2Ouwr46NCq6
mqyPriUuZWvcTEvagvsMDwFRByJebjfPBBVpm7SFTbPQlDKvwjg6YoDRJ1vxea5q0PwSoF8CWX9M
VOXhx6UYjgmIq37OQlSdn7JH8wBgaPlcPoOKP8SsXb/OwfG+IysWa2kX+UQR9BQg94+856XURK+l
ZNb1LIxl4mJSkIueZxeJmlFfcbUWrRYH/fGJA+CeEZ1UC8G8AjVNwzdjY07ufKQYvF0E/V4L1vzh
RT08lyW8ms2cMaWQIIuCcNJxv/fuK7wEkAEOHl15oJcu37kowSHuOxCWIUWchn1gBP/plwM9hbIy
YDh4vS5PR1ZGNYkjNDr02QD2qJK63DHz//4iAZj7R4iwAkSHijmzDu4kplibzfDQaLWbO09xt0aK
vbhXSOVbDsI0pN8EZVNB9OE4OcnCzCrB7iJlD7IEHqzby1l87oHAglOBgVfI5QtSWFs3XVfgvk7q
yLZdouCZdGbD74ASRo3C/jFJmozCqVEEQ8WcIKLO2rC9a68NPjJwfuCLwFVGDHN5broaMRNFRNjB
1Eh8ybGPHXrRg0TWfk99Y/hMR2xxe9lLVsqB9UCbMPjrAKe5FBnNeseinF/kzNkiYzPvEPzmXgY2
2ZUNXjAZ8G6AdQCoDw3ZYi3cbGTS0irOQ8X4XWP/4BJoeefxbtq/XtKFIOEg44SQRs+kLDTUIgBQ
/RBRIwQrRnBbzMI7zWNN9MBg/CLvg7zcuRit+mOZ5nmYUqcNmqiKqTvNzoeZYSAkKpIYXQ0mZneo
bBr7akNXcVALR3fxAcLRzVLaIbip87BX5DdVkrdENh6KSdpFskldZuv3mam9tnG7m/i8MdQ5AaLM
WvC+ZKBSZUWJkaSAJ/u3t2Xpq5Bog9lBrRsNvMJXVTUAeaB4yMOkw2gDlgXF/Gw1xkqackmZUHND
6Rm5PSSJhFi2zbSEAMjG197fte17oj0oarpzkKj5++VglBlSUYBnwmALVzJFHiqVnQLL0bpA0dEj
bH307V/XdUCEfy5FNNhEs2jUl3lIAhNAiKT6qvS/ajRaf729Gq6Tl2E4HyKDeX4OALYAUQmrodro
ZLSbi1BSncrrxqZGSEqD20KWNOBciLCYyRgaPa7lIkwKEKqqlfsf7reFdB1SYWgEh/tzefHKuMMs
ZqPBc9C/qcVLpu667PftJSypF8pRiDHB3QouBSF+UdoyAqtECxHxfRk9s3xPIt8s97elLJ0GkLB4
bIAswLQcYaNaEhkdM2ARNdBC/0IHW+8ZBpqdVwzvUpwEdOy/coSXuuubWqJKkofNWwFvUErcCMOK
ozFy5XjwulbeRmVxKJrWnaewsJL7StFX7uvS63rxDcKh1X1BGkvGNyAJVv1E6cr8ZX9rjp3tJ3WQ
PN3e2IV3lDP3815mgOaRn7vUEESFaW/QLA9rKZzS8oEVmDrZ72gOCthmrT9rQd2RQEWqAJO18YiK
8HzSpXpsZUqOcdezO5i/YwxVKixj5VItaCT6eAChReEfGTRF0MhRahMadRPO0P6QMVlUijcgo8Eh
roFaF5eDZDBaxABbuxo4lcU2aXum4pkmnavWsTfPh6laAz4uqD6vpPIWKN5MqQnLoW2V9pllwaza
JrQx9uS++w87hqNH4RoAHh0Q+0slKGifxUNv5mHb/Ujnp3EEAxjY+PLuy21lWzoZdOehdxqqBsdN
eIowjAID2wwHS4EfrNEEZEGxpxVb8HWtXOSlo4Gh4ABOBHzgyLhckRFrGPJJ4iI0MEyY6K8O6Hqs
7O8jO24qOJiXs52IQPd8bMeoHHsIMVM3tgMnflCSu7ZYg5gsuE8oJXE4Fy8mAWYrLAatJawvIafP
IzdN86Dr0n1uthidGo51fEiIfUA3xPb2YS2FeJCH9haoBV70qxayknTTTBU8TqH6hLYB4srb6sEG
xYpPfo45cHkrh3adHuUgin8FCurRyBm6rHIu8KQGhS99nYMq0FZekiUhHKIGSByCJPQWXm5mbsxy
WY5TEc7KY84wdF5tAPrb/NSb15X94x6C4EEYeBWRPwTYH/le4VZlIMsHflEr0LHiloGNMTUbTNS1
XuZfGC03rdUslu7WuTRB4yu5aSXkTaGMYwxo+Yceg+dR7jE4dkXrl97Ii3Vxg3WWrZnrWEkMSccO
kuNsFTv2HU9jRYPB9OrcG/Njmm36xiftId/c3lJu6m7tKL/1Z5IbU9NK5qhobbprkpAF/c+euPbH
/0+IcNvGeJ7T2MKxsX77PXvPv82gA32+LWPJPKEbGqEznH/gVkQZcpcQZyrKsB+ynzU6cPoZLU1m
7///xAhPh9TLLJmksgyb3thVVbKfi+m7pWdrbtPScuACfiLWEWWIhhB4t0ir5rwMKVqhXYIem01O
Y15oMNayaUuvId4PIJ04uSJc80sVAHQEKCilKkNHy0xPidCta2Je9e19W7hLwN0jIgOYFIkh0YNg
cec4dIaNQG7ZSwywCfSqh9IogHErkj5DX0Gl0Q4Mo6egeI8ijXBtLbu1C2KzIszIgfSJawz3avHa
1lvSAH7xQx4PU/pRxu8oPbeK4U3DmnuxuFbO5INkDifTETzrLOpqjVGoey3vLARtTbqhUerFa87S
p05frRQ1Fbh/QK+hcfLy5JIeBI/4U4YgYNzo3ux/lAcMW3I15K2rwPBylFduH+Py5p6JFJRlzuMp
12laouoxbuQDDeQgdZPBfVQO7Z5tK89YkbhwEUzZQgu5g2AImA+uvWcGSlFqwxllmMaoKLc1SMFQ
nZKSx9vLWrCCIGnROYMcPy+RfoiYDZo/hqgIMTgO/bvbuVC8TnsaohepX0mZLzyWcGtB36GjCQVk
T4LBHcCI3Bo5blsFBhx3LOMMvIBZuS0nne0bgniyRCPmXYo2zP+wk3xqMm884AkF4ZlGskZVS/wT
Wno4jr9ImI1/DyBBzxlA66jxw5SAPe3ysLQxqpskTpKQDB8NsPiygX5IcijRv+qgEH370BY0AxlZ
AEcAguM9ZsI9B5FZb0rzlIZz0nhVe+hjHcOuV4K5hbsM7xAuNFC8CMfFvCyYPks1N3TUw/Sncia+
bPw2HdQ0/h49wpu9/pUjqEVqJXAMdZTDLOPZjCyfSO9Z/Qxk94p1XNB02HjU3bhphA4KDqGtGKwD
d20agvc0sBEw+KmhoDSvwPks8+/z2Cgrx7S4g38kAjh8qRN6r2gNmg/SsLEKT0f4r2bPFYhWTYzx
+Q8KcSZJNIdFk1VKFaGk2EeAUlEZCzTfGbFW3LVFxTuTI9hAh7SM8wamYdmigqdlvlEijFxjB+F3
RTDucGSQntGBH0SCTrhLaGKLcsOuAKLoDLZ1lHw3anQtTF0WAngiOnYATRQPJ6e9IdMM2SxUYWcz
/g0m65+3D2XB3mEZ/0oQDmWM45wUCiTkch8U+jtofL1OtnaScgfyAh+hnXdb4NKSEAmjKv8Z4oss
CcTJ0AdsQiBKvQ8V6BHkqXu5LeJaATT+2gLIxCEa2LxLlQbxT8SUEjZcamyvTnJ3GD7YWm3keuO4
EPDDcUpgANQFIWNv5TNBnjysm2hTOMZ9pn1NTf2YMPaQlAM4W6zd7WVd31Tg+/FAoJYLYwSberms
LpJ0B0DuMkSntjviIWKPsX0as782CJdihOujE6cYJFKXIdoIQLJskfu5uTfXUHJrixFeh7SJhqSr
GryzZlAURuqmPTKMZVu4nfPr9r5d21QsiBeWUL2zUCYWFqQ6UmFnMi2BCHqI0uZlAMFNw3osC0Da
xPRvS1vSC/ANIIHOx4ahO+HylCKZSCgUwJNOMlT2UyTHJPbS6oPXdsNvND2tJ2Wu1J3fXpTM4M3y
TkWRQk+KrYHJc0NCvcg6vwdE0wddV73TCFsjDFoQBd8B9A3ALcCBF8MEC9iqekqUMczTCCOKWPHG
MBF1M1sG2d7exiszgScdsAjO88H7ma5G20emKrXtOIYoqfqS1fhJsZIW4U/phQG/lCBiI8qoMPuu
wVpwWyWXEJkEkNht5iofdgDvZZ4kd+pGN3rHZzlTvt5e4HWyicvHE4+6KYCvmJJxqSiJXSsVnNAx
HH/o6pPu7RULo4gqYDxBn+l1Xr+y3ivF/JSHhAliLhR3xGYnu6zNvLWxXtZ79a8EaCiQ0RN/llae
+avrJsgR1jW2UYK+TxVy2CY2WtdST7HfaffqalF+URutf1ckXDWN6JkaOVgRNL59AbvsPv3lYL5U
F6Te19+yn29WzmxtafznZ8FOHKcJhthA4N384zHxMdtw5XG8sop870ABjswnqsZ4wi4FwGOPe9pi
7+YfderNXq36wW21W5MgGMO6Qcax5FrQm8cC3KZRb4DfFDTJP27LuY5EhaUIBh4t3ERtDQ3XK33O
ej/tHnXdHXZhNLpN4WJAxCvDzG8DIwf/n4K5ZTk7pMZo47mIIdh4UJ0G42HpJmm9V7rR5J1x+Na9
N+7Kni7q4dmp8Z+fSZyHNlcSBac2yC+5dqfHL4W2wv2yJkJQ9TpK5SnNdOym9jiyD2rf1dr3lY27
yt4KJyZoN3CLc1ly5cuT0gf3l5N4+lvTu7mP7rBqG6krhmLJxIMWEV3p8J8RkwprAlV6poGAdQzl
lLlyhMdYW5tOtrRt5yKEJfUJeqqzOKWhyly6N4/pymO/tgRuc89OHhMZKsjAEobsuzo8ZOPzypms
CRDiwURTpL7VExpGyD40ezQOtMm99k5P4519Lx+/pg+ZVzzdFrqyaSLPezHEgM5aMQ2LqvVrpfVq
4BOrtZlqi1JAugG2Q55tsfnPz7auSUFAUFQ4moh5qgsgQLdiS5feOzBN/REgqBeYdGjRDzkNq5/A
bniZcerL7TgGXbrV10oRi9YOIRqGg9go9oEh5nI1SVVEKuiEaDgp32XORb5BhspNXIw2tT39Ow5p
ZXVL3ssfgbxRWhA45mzoLC7QazRPTj3rYwBVC8V8GWTIVtR8eSv/d3UQdvUskZzaWU2RyJx+O67L
fr+vIDkXtAFsSIhx0Y8B91j00W1iUXS0Qeea7qnKTkVyN2Wn22q9sIgLEcKDVNdNY+VgPA1V5Vtd
/MR1beuHHiQAj0q9cm25agmu5YUofqvPdFslDVqPMeclLIseiY53zf7GMEZEWYtBl+Wg2ItS7Oeg
i0s53LjRUcMdggo41PYqG4k8jIfRnTUNWPB8sKJ/JQmGjtNgKJOFyzTUmZdjaI9eSUGueVLEXHNl
9xZsHpijbaRUMLzSAZbnclWxPKmT3RQUGHfiVvrsUmS/buvC4sZhgM9nGA1SQ8H4GIo2D3kDhaby
oWzjDXgTXd3c6azc3Ra0tG9IWKOijC4Y1OUFTbBbZlC9IAyd/8RN2b5oXu3qG8+vKeTv/Xukx1Ge
50MkOA7kctuKOqNpqtUMOPnx1EtupQRN6wFvkv81NAlseueShEVhXF1MZb1nIcYegI5KyxKPdNVa
IH2NCuJiADXAH1QO4RhfLgicT7FlpJjcN2heE8pBVG9lacdMdy627b5ea9Fdsg/n4gS1ozZGi0oM
R5Vo+dH8Kamxn06vahwoyhYo47/kdEG8d7E44bQm5CUdlmNxxpj5ZS27JaYlrxEgijEmUGqo6H0y
WyHmA9GqqOfp3NharLCTU6Q2w1yjJvdiPdffncmeN5XR/gI9j/bQGW0UyAo7Shhf5WJIzjst7HJl
xcK1/t9vASkbEty8jUkwIZkjsSrrZ3YCzAxDBY1K39uxuVZFEU7xSorwEFd5UqRagRUbbxndgtyF
KiB+fMaSJfp2+26L3RWiLLGVz8w6rZR6yMqlUCq/2SVo0r6b39UqTFHiG0Y3yXfZfc2+qNM9wuy1
0psIS/hHPirDoNVCGuGqkpqkdquBhY6d0LEOrju/HAMXrHfGPrtDC7K9ebm93k9Q1NmzdiVPuPeV
WVkpFI6d9G0xfDFmf8Q0zQ3GNlcoLFZbups+8GeXbib8Le2LrW8Gtz/hczDirU8QFHrkCbDewKAh
W/5W2A8DOo7qagzqbNejfzY7WugCoUr6QPLB7+pv5vA+AUE4V3tULz27PubJr7oNTIw/ZMehGeAq
Pc/VNu+Ne1vCBEabeo302A/tfjCVA9WpN60UJ5aVBvApGyUIgCHEpycaTJOQxGInzLuQvWjL/+32
mA6L/yYe6zZM3SYH//a+Cc/QPycHfOAnby7qS4IpbSYHDZ+qxE4MmDvdb+oW1aV40lOXglvaj6xp
BgsdOuhvi13WmDO5gk1lbTyYem6yU68i1TD6aUU3BpwVPXpEtSnX8w2VXpVmG493xNnTGJRkjpuq
rkkNPzHfyhwQZIN6KcZxVsd65evE7qF/dsVCWRk8nSYiUMGHLmxYunnEUXR65prpz6K5R7KxsFEC
24M1yaKS2x2i1QqIyOP6j1zOBcTzmsAPC1FpIenoiI1xGkYybjITfDTgPjEjTHG3Kz9yJjeOCwzi
C6To2CGBodw1zQkpFAWsFDNJ3XLWjhYmppuPU31owPV8+9CWtgUhGRBwyPGCu0T0v0aTVmbU2OTU
sfsSw5Sa9Bm6yvTUy8cKkwtPcePSKVybkb6go+gX08BQiB4bEBmJu2K1Fea2SeNpll96pd7O5rav
2w2rykCjfxc98ROALFCpgTkFdSYRteA4JfoudHs86eyh0RN3pC+5tDFVlAiOaNzRn1e2VEit/COP
g1mBrQETnki4OupSZcyKNp6mnNRfGIvVoIFc9JvrnoyepUArMFonxWF+UWNqHYoKEzVvf8PCwwja
YKCRwO2JKEucDN3oRaF2qTOenu1ERbpbd2V0dEo/i7nzirUW38/qp2CngUcGQAo2Tga5pfBUFLND
pKo06Sk3p+p+1g3pubAGCfMU89gEqctQHxiBxmtNN/nxAP7nCiCEanJIkE6zGkqzjbGPpjZ5UwTa
L/jqzYZYme2RoSVHktpfMclS8y11Mr3ZAgf5GDWV1zowZhi7OwQahpF2St9sJZIoG4liEqk+DbpL
wCe+0eUJeemeaLA3htbOKyZ+SZFh88BLgoIM0MWCIrNEbuO0zJGjKapXMMI/6dKHRZ/G9r7Xvt4+
1CUHD0Tk6HExUOzE8DPBjSzsgYItpqYnPQocfY/pqXtHwQSwpHEb+nsEDSKgaa9TT73SkgBxXqvp
ixinT81GFzxUCgvmmK5LJ70ZSTxbUktPrb6JmL0lbbLhQ2mb2gcd47Gb91V6KAErMPUfMvlSE1Au
tyYIbN6qLH68vRtLKm6CYRrTMzFnAjHp5bcY1WyMutHQkxR9b8mPyXnIG7czXau+X40WhPzLP+tG
FQyFeaDIAe++lAX6s5ImFaEndcg+gAl1c8uED5Y+mD9GqfEwk5ioK9Ck5cM+kynsddwxtanVkZ60
SPqh2dss2tYNntD4UBf9FlgbfyKg9lGYG1Wzrw6r0D2+gVe3Gk01Dq97y+C1vlz03Azg11QGeir1
o57tWxIaxV1OHjA/eAhS5tVoGeqao5LBhM5+dTevcUMtnvDZBwhXqyNlq09c27RECoyidJlRbaJH
HXTmBGRnVqWv+PhrK+YfdJbJwRNuZpmJY84m5Z4p/b4tndAga8nQxTcXF/jPzgphi0Qx1M3JsLOT
1O+UvPVlpAgac59KzMVgPaSO+AS6ZJMZbmlsb1+b/0Ov/ggXE74RUy066VjkUGzuTNNrAqT+7bdg
/vql3604XcsniFmNeOr5EAlBh6WoQ8a/hyyr/NbKuyH/UgFsOj1r0YuzImp5UzkVosalIe68PLw0
iZmayh090eoXTe9McGdHSCVUPnrpkJiro83vevj9XzYTbWFg0OZ0/VfeUz1U8jDikhK8XTa4fzYG
wqUG0589yXFHY2eTYU+GXfLrtuBP8uSry3kmWHgKMEHLLmqD4nLOeyV5Bnnm11kG9qWBDYQdTPhE
5Tpz5RTj9WIM7thTetcM9s6Bc0eHzMOg1H2mn5L2sZW/qBEBIfMWiTeGDB9RRzfXd/a4ElFye3Hr
kwUvoW/pwEiNvQLRUbG3ke6L6W6Q1hool7YGOT7wbnKWT7h7gt1KGK3JjPEZp8y5MzZJUBFP6xu3
fImMrRlj4LZfgKQAXMjFR//V6U5ShS6MOXJrJ3pUpTtE8GZ9B2q1QwcgzCObt1TbMcT3t09w4WoA
TCSjIwms74hGhK9EW3SiNBLfjW05H1j0ZGh7jGX3J/2hNdY4F5eFYVQCCJDxWopNIVE6s1wqDdzD
CpTMu1ijmJXgmvkPGYQA1ZiteJ8LJ421/StOsG/Arysgl9fpyXG7MNpurOk/bd4fASKaI2OGgenn
Mj01Re+1shlM1Xt8iLfGjIY7ukaVzxVTUNzz5XxanrNnoZUaqvcTlnM03HFlqz5BNLd+uWAi9UYb
8mrEL1ezLxFQearVI9+i76u49Tt98PvhQRpca9jbuCkRk8EapQNW1D10UXdQ0+Eun9by5WIulrs7
WDCa/gAVRGOU2BsMRmg1RjMddFOuHx0rau6TqeAz7QfV8mw65d9GxfgF5946GFnfVa5Bqr9Egf/z
DWjaxAcAiovpVJfmfNQb4iQaVLZpnxL1GYV9DCs349jT1f3tm7j0InKmmT+iBD8ja1ntdJqJ29Fa
D221G95aJGentA9l6ZD+6Aw/u4tAChOtzaVfVCxEDp/ZAVTaBIuo5VHUdYoEwaS2XcmhmJ7MsmFN
xRbcGh72/hHDf36mvz2rmmyyI3qSp52dTpuxP9YeazqXfIvJtiMP5GjPLniSigl0mNW7srLBn510
Vzp+9gHCWQ6NknWFkSAZvGeb8YSBIKmbB2Tbe8Pjg7HRNt8ld/bvMtmd/Pux2A0e2w4eooh697Ry
1vwsrz5F19H6bvPUg8ghE0dTSVDaQkKuuGeYnA5AjAx6084vurcs28L/c3v9uX0b+sHVZi+a7x3y
PHgk+nb7Qz6x6rc+RAgp2ryu5zKtkRZ6GGv3DfuvPPflbrAwLmFbYtZpgRN5tjJvRNyq0nDOn5Vu
M8xenxN/aDegI8kfErTLVn/JbfXPzUMlAQEeTzSLZYQeLrBjpyk7aWP9ljrtz2k4JuX77fUvngOa
wzjJPTisxeDC1obJUDKcQ8UUCVld0DlHcuqbXRXU0QD6zTUw4+Jd41VNgLjx4Ip3rUL5hZYkYycw
j2QHrZ/z9ynJqpXm9sWrdiZFuGrM0aLCUlrsXU70EGOU42OjJcmmNgbny+0d/BxudKVBKK3A2XEw
dF3ka7GJXHXpgC2EPzVuhs10ULfqFh38X6VNsm3eoC0b9sPP9vKhD6bpod7G4Wu+nzbOd7KJ901A
NsqWbqrfybtheT3Z4+8x+JJuCm/NIVhyzh0E6n++VbAAIIsFvKGBBcjUxK0nlynICkR3mEKUq6pr
t7sofh7u/ksm7kKsYNkjkIOk5gBVlpq7VP5eR19GbW9XDwYwaeVjo8DK3D6UxfM/W6cQQda5reSJ
XbCTNabToWasC2oydnvTTtdawJeSMVgcUlh8XiTuqbC4DrzTZZx27FQH9DBs1G31qPjSD/MLP10Q
9Yfmptr2u9sLXLy3Z0KFBY4S4z0SFeynRKMjZpSlXtPVetj1ieEmtRa7QCNbK+7e8gt9JlVwKEtQ
+9lVgqWqtA7Yzhhm4Kwfuh0mvHXVHWiY1AhZ3UAq16zG8nn+2WMxqFQIPM0IZfaTbAwPKuIGFJhs
ia4Yw//jevwrRnwMCsyuI0ODQpeDNP9j7tjeKB/SyFWtn/G3sUpcS/kirfmeS6UJpP1VTmyJPm5D
RK+XkZorBJx+p1TexaXjWciZDilm+KY+jPHeYLM3RBtgpbddFfuAQ/m68thX35z+vbX20nss/VbZ
EQRwnqmvhSxLpbOLjxPUW+mksco1XKUy+h/Srms3diVJfhEBevNadO2N1JQ5L4R0pEPvPb9+g5rd
ud3VnCbOLC4w9wIDKLuKVZlZmZERphfaVXOuw4sqGkO3TjCnoENOPTOkaBs2KqnBt6T9fWH3xj51
0plAg+I2g0+fp54egFt7FylmnZe6ki+BEWbfS4i7AkTzQAdFy9gxQtq2Yomo4Ypv/LCSm3eZAfWP
/fjq/ofP/Y8ZKt10ZS8dJyTHJWQsEZwRaIWI6nOdHDF3ZBaYnELKwwO3ohoxzpqEA6ECO5ch/0iU
FZsdeyYncbDlolbnA27hji/tARU5A0YsVL6t+wsI63Qx8vXUtSQmOzeLbIzzjvNqu6lg1LuZ0nJs
g6gQZVYY7CLtUBThe66dtHCVevl2ZN+F8SlhN2G9cpvGAAnnhlF3hbaEnp9bNLgTEDAmccw7feFA
9eteyga4F6XoP8SgneyIvdHnMrdrk0Ra2uXp0NI5w7VBgXoK1JoY+gVABN6hkk8CWxOw8jaBFWSb
hF9qF8zFCrQWWTBMT5SNNB2KOtQC32cubvCHl31W/poFd3lTKHb3+fhkzxlCjx3FHl7DfDI9AuYy
UqdOtGqXviiMMYcTYxonL7vVmAVHVVzy1jP9PUCuUNSEIOCkeEV5hiHC+9xt0RodM8WOGqfrE8jG
tbrabARtq+XcRgj+aOlfjtj+5OXXZqkg6HG1EEm+MlwC0JVUm6B4i5YIKOaOx5UJukc+Sv2QpQxU
ItvqrWuPZdlDAdAKYpGo0aWMlqLr3HdD1ZQDCgGIDBAS3J5GJnALgcmY4VL7KONEePYpZ75ZqV2z
8tEp/NtDAhYA8NDB/6HZDe2/W2OeWvah70OXUwRgpbRa/kP4lfFEiRbixv2dvrVDXzE1CuPAgx1G
29TKr1F5yzGY+vR4MfevmVsjlCuv2xiSkCGQMUA6FDovuuyGyQbWemxl5uEOM5Bzm7o/qKbS5W3I
Lw5sC9z+Reo5vVc/kf30PAhyzZExvApiJ+06e+ODL2Z4SaStMnwNqCDkPmNIQA0UYrjy699+8C0C
2jBsUjVf8eKazwwPkaZrOmhfLGzL/fm9/b3U3gO6HkhKB9RZkp2G8VyvKqOVCeZqZG8BwrxkifoA
CYAqmN2BpVJZ++o6kgoz8l4xJKizIQu0xgKcbgZbg5UhQKAchmFXjIzfnl4sivGjXsPKongvtP6q
ys2yfe6FnhRd85yCuki1uoolXTQSgEpCkdUx7UsC167ZddPqXPoRpiBH7NBSWvNLE/P3ebIMN4/+
BwjJVLSHqZ/XteBs7St+QB+Ec021LAYS5SA7bqPwe+FMztyvKaQoQMKBqPqOZEvIOLUCzIe/iCVC
dK9zGDzLTGV41qQniO/kxbGVfRIxz6UnYSSTSNk5Z841YEbBn1Dahn74O1G/FAzhQUW8eYMsJtN4
VlYvHJCFn0mLlnhcDhfmivylFSPeAj+uWStFsEHBNTr5Q700m/JDsHAb2RH/AHCZeFWnZhv1hAAf
XJxEANZethlBOa0gR1n//PwU9c/T7vX19f39/XD42DgosZE/HYn1r7/+LLCPOg6GDSfSH3ouNfdl
uQNnrHTxd8BZENnuLckCPdPeswO73gq2awlPiT2u5DVnZkfZZG0lJPEmdBY5xO/j86SLpkxk8NAA
uZujDzRPlWOosF0kABOIVUMCywPTFvNerZYgijOlcrQ1EU9AhzLhlmkZHM4PlaBsFPnCbvx3zRpX
YJg5pKYMwvLHG8xN4Z3+wBP3D7guMUBzV5YbWCEUhkaTLxk5DjpoyvW3o0e+RVIYp937xicdeXls
8ge7cmcSM1sgtJnyN5ohTcGcRg5idPlibPfl6XK0fll7I9YHXQvIp7U+Yo6bXCwCt/JUnVarlb7a
mKZNQizeOG8X4urMgxBbffVrqPzHH9E2Z7NcvigkMLPWqBwA+YJLuNL1YtdvYlSTNkvQpiWjAtVV
xomGNG6PLcCD80X/NXwWsSm8CrvxAI219qWGtvWz97yw71OYerDvNICTDUI8wf0C+27sjV/7o3U8
poZ19HWG/CrI57TpVgL9O5Kty4OBfX8Oif7Bk+y4OkunhqwWDgItcoPUc9p6sNTglaJNRH230adM
Y9kb+kq+uPvmaW+Vuziwdq+8pZk2hpB07vsMfOefYaMswRNnD/2V4cnLXrUuIEmE8jAPwyNn8Hq2
157L1i4ivP+tWnh7vO0zVSasEmxVP0PaIuaTbo314BLJArbGDUvIuGs1pxvBJHLqvb37qgR6+ORD
Cm1ha+9TYECDoTcFeirMPEAU6dYmWJGZLug99ZLji0qmk9vZamFZ97H51sSUylztYRpA27lzXeXC
2uIGgFsztAKT0Vvy+opu2kpcLUIxlixSNxVAhEaIPUa59EZrdLq3Yg7lNnK4J97ILBzQVbp3F9zj
T1eCujNglQXQU4PoMQggqCMqc8XAe3GFVYKwv936umYW+qdvgDxdjwna/1ZmpeSpsItNYVd7oCGs
aQ8S2yOs9RQbwSo0enKS7JKEZngGZTeJyPTrG/xXbgdGTBj9FfBFvdtK63jPrGvds1zdXxcg7X9m
LHVhRbMn42pB1GmUkzIJGKVULkZueWcnOy4NFf40CKgtAyJdBVck2Eonjdzbg6GgTV8nraJcakPU
ha17Yp5yK7SwY+a4in75xrjyNpXNvVZWSdRtZvlbn9R2bUf4iO4Tj30A0/jKPXTLcXXGBaJXg9cL
sJUz3BOh2gapijGWC3TvzMb8Va4Va9zxJvEucaC7r4/vyExpDNiIK3PUHYG5JB7TUL00JoblAc23
FBN1IKKZH5kRWKHtm8ipiWI8tktPkk6O9cYudVM8t/LFUsAyZVvd1OvsEJCetOA0eC3Wrd0eXPOx
wRl/+oO21qCgAYoUepB0LCENHsa9enHt0BBW9RYf1mJXxYLPWTJDJaMCFMxQNYUZpIGrfu2dNTtc
5bry/ng1M+AJCMUAPP5/y6GeHTFEp5Wi69TLW7rGAI4VnYGIffL28m60G8h1KAiRKGq+c0uGpz9M
Xx3Q4EHJHXNdII+lFigjlc9iaVAv9a7YyB/yJjZKUzQUe3iOfkunx8ucDh9tDDoQqF6IwPwqNBUQ
G7oF17W+dhEKMxAJPBSaaB7GA5bEQuayWVSf/7FE7adXCz6U+ULtovlmp0s+cK27SjCi5lk2O07n
F1K6yYXdL0yG1AaojuC2p2N0FZkqjK7UY5Jql3QXPsvPvLGkvza/c/82QHf7oWrIDe5kQN4zKyDD
n7wda4kLh31+1/DQgHCXBMpCunwPUIqmtHKhXcQ9+1Fs+K/yD1jVTP6JX3hTzlpCljCBczAxiyLW
7YY1iSs2St1pF3B5FE/hbwVabhaamaCaHj+UhWM365yurVE1jjqS20ByGw3luQkuhiGZ7OyduX25
VQ5spJe/oIPJJ2TphT8T+KZU6N+LpCJ5iGlql+dgVjuCZOFZ/OK+myUq5jkHdW2DCq5alitcELUa
Elq/Jd0HJsKO5Z/MqheYPGZ6DSpiOGZ/8BrF4BENO+ACF5JQSepejKgi8alz1vxpMHRJr3acuQmO
sfPYV8wUimAQAC4OtRhMPNOUljHbpoxawyC7UUhh+3iSStsG8dNHVxik94S3EmAABB3qqXqz7T4X
KVlm9/bqF1B7CzVkD8pa+AWlgYGuM1FM3xI+K1tevx54A0wj77ET2ktKj/e+BDiIqXkGTAlopETq
oTaoZcKBmcq9KOxoufy6KLnN+IepO+vxBs/ZgX479ha0jZNew+0VLOWiqpq8Yi6slm+Qh/4uRk9Z
gX+uNXO+ZxcShOmv3XhIEcUFDlUMvBBAjUUPjw1CBM2RPOIvMQMnHHVlamSQijB5oREW8k3x7ruh
DA/+PLSjIOU1IWhvV8b7gMcMoyBdmPHAFRs236rhOteIgkk0l3l13a8AsirhngXMxHse+5OUEYl3
kKXpimD3X6z30awU9zmP9dHh0MHGv7/LjyxbaepzV+osZp687dBD/sy1XM9oKqPG8IIMHSeQESak
eY1iUremXCAxT9ADc/poK3gLCJ27kIBVIoQir5xUFu9ijgitmCSdXpSpr7pmUQ1QXVVQRgzB4mDG
QVisfD73zKIZ3IWTM2dZFScZAgjigHl5OllX0U6UelAVMqV8kXsGQ+Y9yO49gc/XVY9NDiQtsZUq
Ss+SNiw1+uc+7TShhMIsUiU0W6i40TFl4UHOQQb8BjgJjjAuBD+ijZQ6AkfyfeJbTbYBa7sc7kdv
E6rHVIv0gtuznc5yK5/RRzA3f2rDdhytqiSefOIaoDHzX7y3ilRTAG90ZTHZS/wnKPZJ7WKG027i
dw+i9RJpIl3d8m/pRhLPLAbRg5C4nVWqOwH/9fhy3ufxPycYFGsSSn8YLqQWKosgUK1HlOOgq3vC
+6kE9hjElk2Re6u8qgejbGPeiEqhXRdSda5jGcRhQ/HsyUlj8Jyr6pLmGl2S/kmmFUK8JtNrIVEC
wguJQAqQ85E2Vfr14999DwCZsHYakGnIZ7EEOp8UfL6TR0+NHaFS4zX4BpMDz8hrP4bYQgAAe9tD
vk9we0vLcdeQEueWlIR/q7QNd6VIEjST8RicKsm0c2szAOXDcnQveQhdiZrLziGurFh2BHwqpMCX
jOT65CsvAbfgfe6LLzCt4uUO3nModLB0Lii6slCwJes5SWa7nS6sOs5qWburjcDp6g3gmJL7LS5O
WU0H4tbBwizWDA0fvIMlWh9GjjKBjarUc8JGU02WQbuoc1nXHLLWt6uAg0JwW1Wr0XfFDe8zrYW5
EtKEY26okJI3ta6ol9LJu7eFCHoXXpMgNAuxEmT9lJ9oa5DAh5XnlJGISltY6TIbSfqk3G2VQjZY
DSCFRlQXqq157AiBtiq16iAM1+rALyEU7osE+DVgvkdbHSo6cB1UvPNCNsjB9+E53LPq60m0H/6w
YAkbdQyUhnhniUbXmWlgCu6RE83KswDNycSCsMkxzn7zOx7z3/kqgfhXTEJ0x76G1pbCTSaZCreV
BEPTXhTHE3WFWdrHKT2lPu1UrMRsDuI0WLaneHflbxMJShFZ0uFEvbgy8T28d4Vdcm6UQyFqpKrf
su572Iajncjjgh/6qdDe2cbrEx0q/C9oTW5tD0LHQ2gh9xxePcB5uIb3NDCAxhE/3zSqzrerSDzV
ksW6Bm+UH/GZfepeRHPoDSnccrpiijwRTtIlUY3ONVrG1CAGsOR07gM+Pu3Vj6QDUlNIil9kngPu
Ru3IVHYvmIKy8fYS+ob1kTPFLUTu3wRvpZwZeP3S4HRWWvhMP40haqvAjIBbOIFYJ/zG7VYJmAzt
Gkn1nKqLzOw8FC9pYfae7Wa67H7XzK7N7aJ5T8eQCOLOH36XrCFztgJcUC8RLrVRY2hNiDVC5puw
uRm3hsjY44DRhEMcm6F7gmqHWJpMtGo0wsWmdBa+0CF1n7WnOlyXoJKoUdxlvkX57IOCoOH2zWas
3xWN9NCcDdbBczRAGybd1NIShvOHg/3R4qk6gsgkrZhANcqR95VsYdiRVP1T4O21Vo82QfhaFCRd
JdErRpoQtDGc/56ewmwVScbo77zakqVXvjeGL9lbe8yTCGR4tlEGo4HH1qqj7MZEKJ/gbUjaOxhD
H6bpET3oTopsgVxf+eWKa6V14mhdpEegDP1JEH0nK5Y47tN8GwNXGpCWWXuqnqNxnL2kpZErZtFv
SztQzvkbhlQeR8KZCI5GkwyAPlI01FYkqiA+KFXtsYzsOXVkyYUObHzhrUHL3xoAa8WED2y11od9
VmNczcT4W6WnmOfayKouD3txSWFkLizd/JwpqbtyInEKZaWucj1n2Ccixn6tKjI6NNF9lmT+Sz3o
omiKbGSo/BKdxsztvLFMua8m5vsxERnPYVKSJDFIl3JdqxQiyRZonso0IZg4X9j9+yc/cmNk/3D2
E6ExuLJul4vxbkEsS893avbAIPKEY7/3PZVUOfAU6cTZaEbVQDAivuGQNLcqrqM/rDV1kWPv7p2F
XyL8axBpqq/RI9dJmPOF2Ai+k6lSB8bAQDtIDd/bRatwejdU6a5SYvWScd3Jq9l6m2peb2TJAIYy
n+PfMrnR9IGNI4MvuOwrZ9wlqPf90x6/ECqpkDzgwcgHLsDbvcI8khIklR84jSusyiA0NKXUAWWv
FDuvLL9pzYpZp2ELWbunkHmJy51WWpECuPLn4ztz36REsxs0YEgL8eFA/EQ5cjkXhUFOssiR7QiQ
Ju5VsYY9nFUk6ry75qVVSfj36AiqIOex5XuA0GQZ0sICIiwgjBKVq7TAYvCV5seOXBxSzSo9cPKs
suikuI4g/w6VfVIRF+MW7KGWzUqtjNRl33L+0oMxwE8nXY8MQNO3jgWyOnZ1NQ82MAVhwloXpC9f
BVeMv/AAvCsvUT95ShuubjQnxiKDvCtyeDkRnB5uyAq7qgKKJ4aeSRmmuthn/kKsnTnNaMIhE4HY
B4q4dHWCSYHxDdgydkpAInbVErnNdNSoMHLz56kwEvBdCZw6/jw3HJThpftShE1+aFV9qbD/0xO6
tYQqBOZ1AEZC7Rs1ptvdU8rEzQQ/ip0hHjdeuBeHDVcqe7fZFU4ximaXvefDqtWRWxiM6F4en7f7
AijKO0C4gMsFCogcZOJvzSc8Izau7/pOyU00WGFHogETn1Yb79MyJElps0uzK/fn5dYkdbniAVxR
XKv5zqRsEvENiQUOA1jv4yh9MygyPV7htABqf1HcVdDzAlkQ+P2oC9UnWQ/aTCVwBL+LDb8ZK8Jm
rM50SqQ/tnTf1MdeQqMSyD5NgNegM/usqLyeU8LQydLtIJ+9dgTtD2bN+G9UdKQPkKfGqVlYXEi6
nawetdoa9+DnIU1FUn4bLXVw7wEu+D0gsUQJHVTYk4ri7bdV6jwMeSYOnZrZdxO9BK8nzJN0di1m
JHm6To4qWpIDqU6Co8mnsl95Ocp80LhLF7bmvq80/RQR5QPARSe2duo+5WyflBm4spxS/MrzS1ue
K+YkJNCn8k0vILKLof7QkXpDQK9Y3LjQDkR6yTc8ZDLNx59p7vhNDgP4S/R+EGxudyXKir7jIAvi
NIKAdEhrUrsUwhq43GxchUoRG0gSlt4vc0ZBzgROH3wLRBbKqBRVPpf4QeTEvqquxLZi113zztXt
FiikEU+8UFt4Mc1UQH74E/DloXY+cUXcrnMoXCiFDNjVUfwtDutB4SAQgfeGWJHkuUcyXgUm15jq
Eix47sJJ4O3BCD47VceoNIvvmjzEIzx0FLkd9xwYTqIEsy51OS74rimu0DdbAQEVhwILSPzoYRuh
6dhBUf0IBQ5oMQkBnNdCkJlzzvy1iemzXoU2F74ZU/5h5PgVRzg1Is2IvP1LAHThhU3fB4FA4KqK
dmFP+oXW1NyJuTZNJUOyJ2hIh4rIUXNJATVLz+hhzAGSlCt47iqZCtqpJLH//m4oeOFjdkkG4pHO
wEbf50ZWqyKnHkIMzF5coTB8wdPDPsd9TJaO6H2UnZSaRCQ8EnBCiOTU9mZt5I8Z1ohxVc7KOpWH
pHtfbEZufIIC+yQroUSGh1x1xTU5kGEhRnVFvwmMmilBhaCOqRkBY281lfylhIMAaism2CYjvzjS
Pjmou8OGdhMK3RjvAoPP7U+tQYyRJyOHz5FsGwllV4zqEVU4VBCnGzcYTWUrO1ri65k9f9gikLxD
Tg2VD8qDs5k0COIgRY6WVAZ4xSHC/syMepJeUOsWSqvBC71XtxVrYOaX9ZayoOmq0ovGDN3UG9VA
qkGzzdSsy+cjn8cOm7XBnslUjFCrcXwKRd+JwKl/TEfIyUmqm+hD3r3/9VlE/QJ9NyA0IXX/k6Nf
3T1J8KK8z+vYATURpm23gmR0hSmmoGT59djS/eg4juC1KcpVglkValRCFTv8HjOX6zcltmrXfG3e
Ah0EAmZsYQhzA+5XBbqDyTGEmNjKO8qL3ej7nBaIXxXODLqYk7o2deWhDSyMURAnDsrTlZHxHBjH
Iuhd/30AvDFDOehCzeIk7KLEScYQU8obcE35/BbsMf1SrXPmHXWzIjq55QvPZxsVpoRn3h4zoryq
71ByViFJo9cmSmCB1XcEva/nhS/K359cYJUBAkQmNsk6U/kGRAXCtgzyxAHczETB/WNwqn1ofYfH
ilihoQJc0hnVSd5CiXbYIn4sJV8zwenmB0w/8Pr0DnIAmGKaOCWbamSQtdj0oiG1Hq9zppqCDb5a
J5VXeGIG5H6eJU5uyO6p6QxQx/GQDgYXpsXwq+rClxs5XS1YnYlNN1YpZyirVQn5FSxOOX6VvxOC
3lRkiG+9jkrwutSFjW4On+fHRmdiBWyClxvUdHjw/RRarjaU9XgPHAZ14jARXpSgRv1E0ICsRtNG
etAGjN10fK+LabYEKJ0pPU/PcWBqACxDTZUWoUcHx0OjqImdGOx8x7Ducw6h2BMb3csZDmAsqRjV
56n29uKx0VCTPs5KaZdnWZ3pwRAlL74Xtl8Ro1XtF9571YBSdNswoOTQ1NLH+EgBJtmSE/PSYENZ
GfeeNIJHJCirXEYzotN+M9Axlqw+ysQMJUVNMrm49z+FPvACo+nDMtpDVbxP9SyVERFEqU474/H2
z17liQQMURoBEE2l2wPNZ60kFXkRO6gk1ExrqBXhPNAjuGdF07udhIa1qkcB2KA6HfO9mGx9/AP4
mWAEybh/fgB1pUWRTUModOGhHK4aiQWEtAmgkx1tKkjDC3oExtnfYKfsLRXwUrRGLL8i0pZpwLBc
/ymZN/8FuxzXT7WHHQ+IljwX8h7dlv/iZwLqDHpU0OCjgkM58Q6Dr0MejjHYw76DD3YV7hhfBClv
aQWN0XaWXJJWJXgk6YXX6KX0xriHBEjsVtfKWO+RnEdr1zXRpox4vYzWbb8uA0R8UiiEXRJ1uKf2
QuQT0T4HxhdoTbzMbr9qgwI5M/Zc7GTDqpC3TRGRyLdQHxQwyxwK300XmDVq+23IkTZ6G0CH724C
yMFEGP9BA7NYq8KLNuhyh2m21yF8GgBvSIyyYEi31HSf8wB4Q+Ehj/f89HS7/a2MXwbdEGqxg65+
a3iNnBtFMrhEw5abaKfKJI6TbFWWzBI71syTZkIKgjdpGsiB3M6tZQg9uUUki9glmfVWVS9UABoM
40FKinwhOM/lAGg8QgcF2Tc4y6iUOFcKTyrHAA5d4ETwWTeDGWrZC9o8GzYqltols/EDSS0kxYHR
xz/UpWKQXwYNeFwcNsGYE6dZYUNq0GLVF3mw0A8IXqPRGPylsDU5CyqxFK7NUtHRVf3ADYsmcQqZ
yMVJkfYNu1UtXFAm2ua9PZQLD5t7FBcOOsh7UVlG0xUAMuoT9lJRcT70A52hRQ0CyCJId33yAKtX
pOFf0QxRTz6yodBkBqOtdMViEUkB6tfAZT3+4YaNKy78pDl/BrwMaG4VQGfQob49VGzBMUHDMMiN
fK3dgIcW0JFaeuaZStpDEdvfclnh6SyTBHoDxO7C83KuPCDARWl4eKE1Dq6sW/OR4vrgNI9SBwpJ
RA7flAHdPXHFKBtBsNO+tmPvXKqVGSzpzs1m2zDKi5MoBWqPlIcUuQQoohaWO4n0xbliU0ODSokb
mlGb6CWb6ZX82tY7zPITL7EkuYJrxFswNzFmP3Jo5PlQDAWv2KEPXtTYYF0dLHyP3fjMNYRoLFJw
lAZRs6KvITPUUsglXOpANltnhLVXteDE2GtL+JqZ/hAQTHhxa1N5UgZI5PYzFEUjq3kkpE68K5+Z
dUIqHUpe5OmJe/pdEn6Jy3GuJnhjjzp13Zi2denDXkb2viX+mYY2nr7HwynayeQ1h7i6U0G6cTF6
z9z4G7tUoElTrlLHkE+d9jfeAZG4Tf2PVLGlLAdlBiSlSpW40h4cXWz/XDFbFz8nN+LI7DE61Gyz
3MziBSTpzP27+UXTEbhKKJlRlF08O1MHTfJpSiA3WjbBqe8J539X/SJZyKw9QNVY8FNiqJNmFxqG
OFCqHPaGHuOTKxRbyTqz/ece3xzIep0ler6fpmTMttD1VUeMr2TrVuTl8cn+QUpQvnfKTf79O6jr
l7QYOfY1nIAtaEiIRgQ0hAnoXHHuvpt3uzJ2KSCtOdk4z93n+bxUfp0rBd/Yp8J4lbZCwRXTvhPA
WcFBWO7waslCu99kLpbv41EYGGfv8/G65zod13Zp5qFgaMAyEWDdjT5IBEP2eGTrsQt5C9sQ1o+N
zTyQbmzRYVXsglj1sUZV2bZggQ3rkzu89N73IjBmrkR0Y4oKpYkaidkgYFnCMcF4DSoxmAxut1WH
py0pxUP4qwNEce8uVbTnPdc/54hurEieh6TCx40euFVWkCbT2T37wo6b6BvInDEyGNCuZGbxzMsL
9Rr6U6J/AG74K2kjyomVfd9pg1D3O748AIAh63iCtAc22SPlZ1qTWZiqoI/snT3KeXUuJ3edBG2j
zGwxgh0eMwcvXcMlNeEwq+aTr8Tw99rq8SGiHMb/WgWCEGwveHrSG1xygFtVddnvhmIbuCVoZVE5
Kd7LggjulxpbYuMvRD3q2E4WFcyqgJt8wgsiQbt1iWNRRnGTdpCMMop9Tj42SxNy04e58j13Bijf
UwlyyzBB3+86YZ9JPindv9+zmxVQzkVAiZIVG6xAjnqzi0K9yQlm1SNJIDGvwLvkXm48/kzU44Be
089hvYojPUgrooaBSa6AjJy0RxoJ6YaFL0Nf8zsrlEcZvNjVchGCV8CMWcKbYNWfO2kzvNWmi9pV
9vp4TXSQ+F9zSE+hL4nyLy3IWIMoNxE7nPhO908QglpDkZGIRLIrS7JFI0BNrbJBxbc7jD3UxRhM
LiYYRf16/DPmLjo+5//9DI1OUkOMCKk5dLh3UbhuB4+MgqwXALe3jUyi0GC9hiijLrDyQpCczuH9
Of3HLr3bMVtGXovlx+v80pnue7PLn9iFs0p7UGqTNZZy3aDjCMdEgxCcWoFQ3eAawnfBJD7+q2je
hCAzWeDxMu1TjCQyoGiA9kgXLT0454/vP0ulElAXvK6gx8ZSLyd9iXJu4RihyHDrUNwsLcGJjD/u
8SJhILsL6g5D9vc1lhoyeoWsb1QMN3kqfBOkOGNqVVDeKEgMXCtEqRu7LaysdddilOvjaAPrXmuH
CgoNj8/ZvN9DzQXthknKiEoFgWZuh1rDFW5YuwLoCUO6GjpRpsuZ/z9DlIMt5VAtQauFW2xBHWm9
aVZLMkD/4VD9sxbKxTI9FC4iH1emxnx/iFvLWQrhDP+jBQHe2YBctf54TfOXFC9rtGqgpAa0we1H
VjmvEd2Q7XcBB0AbuPrLuiRx+92gva9g+NY9hLXVBEsN7umj3N3RK7OUqx9BoCAlPvayZ581LyPx
qye6hPGWbunsBfm3nbuHsq/JKluKsCNoH2psxyemtQcHw2fTCfbfW+9XZeStQMaax78DfWmGdCYN
QMWLRQKA0gVgQtRDnc8lL8RUBbxEwGLCgzG7/A8UG6wR9OV80FpM7zDueuGbTrf+bnOvjFIOMG66
GnAZGIXM8FllgCnzMdGTbdD5lqStB2o2/kVU4jWL++qnyKGzhZyLBtP8yznCvaPUoQAtTzdcOSgY
dfzIwfVLSWoL9aURIrN2q19cYYlsazbKsC66AoU4wwfRWQrhlIh7bjFaw/vZOvKgnfNL0fZN7G4S
byE80MWTux83nZmrmN+V0B8DKxr8mixZkpsYtXZyG1voDbfcd9iSJ25Y59Bqf/xZppt091Um5jA4
ZWRq9BMmTbLEHbvJrOvpo2fXgh4n3r5ktI+xl0xVZf6ySvSvhV5ZpM6BMPh8OTawKD0zq4t74jb9
hj8VhrYOFlKOecd1ZYqOhkkQ+0UPU1VictbFNWRDsg8m9Ert+LBbmtuf91pX5qi4lxZBGgIk2+8Y
zhhGHfqP8o75wyRGfk71pcc/DW2920cqEPqqFgUYzu53eSqtx7FZeQXwmDyRdjKoEPx9JXL4v14E
FL9SvBc9SOeh9D8iHJXCf5OvTtNyoFjSIBpNfVIZelNZ7vH4KY3Nt3uJv+TCwrG5P6cy5q4g4aLy
6GTfjR5lVd4LXsYNuzc00k14xKXE4t4nwgD6uqiY4T/Qnbu9f+NQCcGQw4DipRem1CtQluH1G4hm
UWQQPX7n83YhF51d06SMBR+MUSJ6qsIFb189ouq/E946oH1CHST3p2YCAzy+4z/TSLeXHEu6MkR9
H56tIbA2wBBuN6/XnyhICavhRTA4EmwUszeDdWV9lyYEswrA1g3t1H0+Lykqza8Wc1xoCyGY/PQN
rhwc4ONyL5XYYF7WPb3UxS1jLLXI7wM4FgodwWlyFH+PnvLX3KJK5Vgedomqu9CHUAuTC41qkZ52
di1Xdqi7F0FIbSxFadiFF1YmaWkzCSlfS/bc8NlCLkT3inHPb9dEBQaGi4O8ZpVh11sRUc3aAhOM
DWnVjaoPBzKCkEib/tFLE1waemTn8G+blGxKfeJCcRcz8Pvk5fb3UJltEWlZxCUqfg+eSnFouXIF
PbeFVc8bASEhEgaM5NNIw6JvY8HrYEQWrRpNwWHEV6wX3NaMw56W8o8VKnfWABTLZQZWxPA1VZ46
O4UMLXKgWPjVeaamJLrQSwsru38YYNYM0sAgiMNVwD249TOirw5QboFNJbJC7XcX2kp9yDVdw+jq
42s/c0jRjJkod6dtRD/g1tLAJaKQV0W/cyNSXlwQ+W3dY7nRTv9D2nn1Nq5Da/sXCaC6dEtJLrEd
pyeTG2EmmaEkNhWq/vrzep+LL3GCGAcfdt+DCSWKXFxc5Xl/HuabTwUgV3CCCONeD5nzz8MYO5pj
3vFlX1cEc9Yf63i/lE328yjf+EcIWqFS4HTGYJDzTsG+NmYal2rZh/qo79p9jbeS9caFiDs5TsCL
A4ct8F8Xhv36uU596MAVYBHawZfkaQiHMeQKbxcdLHpUW7Mimc4WXIKs7G+/cotkBiTiUlDr66f7
POrp1z/YSvSJLGPtY9TO8xNH7xQqMKbEdx9YVSWm3Fx4yZNj8vl8+Dzc2UrxTk0EvsFwC1/lxcFr
QStpH4bxKr/jYt2HVua5mXVi8hYQvxv+/P8Nf76CGA+gtmfksjdv0eOI+hSNnOEKCjPtmq2AHyjh
gF+KNV/4rucoTtOgU0ArtexVWSceeWmC5/mFIBY0jv9+fr3vR4IYKPpzUWkQndlLr+sFTgsLy6S/
r6xHkr8W7T83/6sv8VK+CejhM54UrJGNxmL9TwL2w6qJ4qEv67lY9lUfpk1VZrwpKQ5cC4HEblg1
OqlzgUbV/Wxbt/XrYLoLBFz76/l7egKIGDn+qaL1vH56ESjtnI1Y9sVWZ6ZIdbFBZVOb5ffFXXyV
J/eg4N4Wf/nzz1P81Xc7DXvqkECBOLrzz6bYkcSQmGH9zsj9B8i+r+0F9HxqjEia8Mq5+3m4b86N
z+OdPvmHiXZkb2QbwRbN5GAt991vnSB+ipbXMqL1skW85MKh8f3EYkLBMkfVyBfKJ4ACUoe1BvFw
hfb27NAeUaJ2+mPr0Zy+V0j1sQun47c26MOQZ0Yh6t2pY2O97Eli74DNuvK3Ib0UiTgvosBawVT+
v1HO2Z1tyPhQLBilz9TRSR4WWiTL5nj3Z6C/GHqZcU9PxBp8t9RNLrjf3y7WD0OfncQhOg8NJzAB
ZmmS0kPGcmmBkDiiV/LCevl6RH5+SedsvcSBsX2NkTzgHR2WBnJJ/WXFyYMWL4Dw1IUPUPTaISyp
a3uLm0Iyd1vTXzC0J6/0i5n/8MKnY+DDsm07FXVTjEUU57/K+A+fLuyLby3dh59/Gv/Dz48W9LwU
RXP6lrK+i/In4R6dJuXepbvvN5Ec9DGgoBl/gXmLe+fnkVTr551osWqmFQAgT8tmovXGbEQaro6K
uld2AkOwAs0ErRTPF0f/7rj8OPrZPI6s7warwujBlb9C9iCRCQD8h3YTZmUyJXiAJE/a1DtUIFB6
O4TY6YVQ1nnNxX/bBoVHJz8Sl9YgPrNAgFXZmnWYarPqMuuICsWMrfy0y+qtMyM2i+I5E1KEnB2x
gnqkTi4GO74zD6CboQkLkig+DpzPnwDpr7kbimHZ6yfTJ/yufVA3zu9wSNX1+Ozs0BsKoSooWe7G
46Wu3uDbD/Bh7LOFFvoiUh7pl32TNXRGxWi7bW+mbf4PXMhbhF28FFUna5b8/lUnTz5uQX3yDjRk
9ri+fnyMaJnEyZ2gv1nya/3Q0S3AONRClUz2e8+SKdtft9fOyk/M+v5x3AV3l3zK7+zOx5k7WYsP
26RfROhoiZkDg3tvdnIP6YYLBue0/s93OooLUd0M+iEukGf+Y90pMYtuge1m4uDrQgKQ00UbixCB
OrXFOsgRHYKu6oZEB8AxhLrZyravkB5i7urnh/nO6qCTCjcQ1CKhF+HscDZksOemdJZ92byFxVGJ
C9b1q9XBS4LR6Z2a4SNy7nMIlIPlXuFHe+MlKDnq9wqY6Z9f4ZtsPcrEHeD8sNwRfTp3MEqn80Q4
Vvk+emyeCFhpKChLxGpKyMrZzmlAwWwT2fj887DfmDkMC1IcqqNt+0T4/rxS/AKguM5p8/2qLrLl
WTZ0O/zxHuBSQVJ1XdN56z2jOByAEoA3rJvpws3um8MZ4wfwrLDBYWbOYcuWZO7YAxW138UiCa6c
J+uav6r3iTrb+DU+jKl+aG4MsKHdxk/cG3J9qcnzq5FB3zrA7V5EUKPrnhc4od4lz2snyPdMAt8A
Yv5841s3CJAhoDk6F66Y/4UpP++az6Od7Rrb1Has/TBHhlpT61j+tugJuuKsx8xflXdgA674Okgn
irAgfbgLUkZvrp9R43ZtJ/Jm3E4ZSZ3VsCYoClgyyJakP6+HrzsJysAInaEjGPWdKO/7vBziYuGh
5izfF6qhHtpbL0lznFfk41j5PMLZggPGTuRmsuK9t7ZW/ku31o911j0Oz/Fje63v1dq+KS5FJ7/x
pj8PenaY5xItkcBr5/vuzuwWUHyXTCWcquRSWcU3lgLhEAC8gEuCuOT5oRmNdSGnCPcfiJBD4+ha
Zi6/9WwOS//zh/pu48YEao8YDN/J+c+d/2Dic21GA+1oay/BsDkUN8PW3Yl7fagJ9bZkm2+K63nv
P3o7dsyvrf0lzuL5iyKjeGpDRsNlDEgL2k0/LxRbBsPU1K61txCiY+W7qgcqoOjYul2imwsv+91g
cAIQpcO7IpR9NlhOZifQS8UOptuqG5wuG8kWGim0eS4XGu/PzcHpvT4OdbZSzNy2aB3k7ODm+RYa
aOjobqxV0yFQx6CAViFKQNilK8r55fJ80DNHZ5pZDZAL3q99OEZVCtX6LYe1xRL98/Oq+eLU/e9I
3sncI0eJes7Pnw2hSFdBmAfrAdKXeyepVyKt0naHkK6A0wI1zqyleiWP8c0lycgvm/B87NNX/rBi
g673qh614/sYajU9ewggqT5u2KHcTvU/toBAWL7//Lrfzivcd9QoI5+DVt3PI87aycPOwrzaZu34
aTMRSl4qzWiY383bsPy/usz/vSGMJjLesKE4Vj6Pp/noiIVj8SyluBeTTptBUbtjCKtt3cdC3jvl
I8tPva+NPlbiVoR10oHvfUIuoVul/ussJf15Cr74FWfPdI4cEfbUQswBcxAXFAHGY37VH/jjPMJK
8L3eo3z+ut+eZFHpxQLE7/YSSAVI18FBOsVUP09HYUbVF7wGSIza7aF6q5/zX/WxX4cJg1DH4q66
glp793FeWdtLih3nACmcXhj5w+Bn394em36OagzegBsvs2lnjvJ3kOiEH8q9X0AM4Pe8GzJyf23d
DOj7udQmfu6CY3zPQSXAqSk9hn985oJrD+axh/Dvgam17I9dcTvlN459qcnn0jBnG9pV42w3PYbp
/g1XS3LBGp67A/+9BECpaOY+tfb+d0v6sGWJb5cKDhIMbzT8yst2y3p+IaD3X/jlo0t0GsP1wb1E
CgGsp/NmngKqGLhnD8UB4MJ1vYqullRedQd/c7Cy4L07aPS/XcXpcqhvQQw95ojSbDZINyBJJQ4x
cvr/9w3z6XnOTgChInQ3gPp56NqnIXpFHpBqANVAuPoVNY9zl2LxtBCZbd+7Pe/pADKnfPQR2/n5
Ob7ZPJ8e4+xMiOIytEoH0yIAaY1RCB27t54FBvuVy9eVf2G0L/lbfAUfCRZou5w0hXDt/7xXW1mg
h0tP5aHQkBTiif1sFJ1nCuIrWPOLRNFwnXnHKUPA4d+8I2nRUI1C/2Tz82t/ScL874MgvAtgI8Iv
//k9H5bcGIrZLYKxPMTTveNT5V6PDGKr5USLDT8i+HnwL10B/uvdOVuCPlwocKOR+Qfl8myu7Qn9
RlM8l8BU7cNVM6Hle9WGV5W3Km8ntXHjldegUxmSE+9sJWkR7XEf0tGFb/AluH569Y+PcdqNH17d
gnLXyIKlPLjs92h3SY160bw7ypscaKxp19cPTp3WUJVCE6/lP/888d+clegTPNVQgzGNHNuZvZza
AuQCFlYHHjxHgJvmQI3aOeWvGvpcJdTcVH2RufLFr0NdAkwLGjgdRGi/NJdAB6epuWimg6QaARIQ
TpOOBomTDTdBsrzgf7/+ufk1p+DNJgt9bilPoTyC+EmNOoYF3srf//RrlmRJUFC86WmcjrgYJSmB
c79jaY1AGbBFUHD5ea7Og624Kke4qiPvicBUAKTy5w+11DHve5TAHob6obQYhRqwX1zYCF9M72kM
ePin/m0wf877zURRDCzXw3Tow5qOQP1xNDn+/Br2eVNbeHoRxPZIjAZDF+9x9tF7Y40iLor5MCev
h92QbpKXNl3eAB/YIOrpJH8m+lzSV4kZfPEyelypFPx21PUmx4cjKJqUbl8ftm/Q3EifT3Il97e3
Lk2v9kPy65+kV+PKowG9QWgIF1iRbE5FNdf2Gv/apv+G5Pe/PuMQiRPJmPwLjh4aeFz85/uw8vF7
k3Z1H9EpiSjfCnqNIJt/RIh+vXfXz2P6S9HHvaBZn/w8J1+2wdmMnLlwUUtQiTozzMh66R58KyVv
k8LSJCBabGN1IR7gnib4k+X5PNx5XtIa9Nh7IYbbHV4PJEk5fdJ0e3h/3a7vDunhuG0z/LnPrq5+
r/d/2/XLJv35ff9Tqf3pCc7uVrKcKjnaeILg1aTtPki2r8fV39XqJksz2Hx6nw10HdA1zTbZ9T55
2uwzSm/oFV3/TqPk0pL8ziJ8WJDn+pbB7HksXPA0nDbZS5hcBHle+L7nZPChCMoqHjGAgRQC6hVw
yP3r/1pvQZ+hZ09h0W+XrNt5R1Heop+QpOoF4tc/z/lXn/zsq58Z+i6KQJRu8BC6viEozkWts3Nq
t6Lw0aG6W7xb+U6j2x8thQy1P0gdc4VO0kvO3aXJPnNR1ZDnTHl4jNWTwqY+vBw1JcmO0wPYH8kD
xeZLsAZeVqs7g/N/v85urtb7+2c3SXaPt9iB75c+/9eTGABugL+RbkBgGV3GzmfLmg9DPNclMH7S
QX3MtuseO63S5rVUz2Bw665KJdkDH6Hmw5gnpEO1fYfWb4pGhLi6JFx9LqZ5Mo+QPDzRt1F5CBTq
2d4IrbAafWsRhxcLGmCp2bKdSq1rcZxSFVEfUmHA46f2ut1EW0yQWYN/msNYpqAkp83qX3Uwj+pS
2f83c+TgVgE/DYRWFBn/F1L96CY0lupsVXSHUmkUMaPf+oDDiKd5nZN17OQmc3zWrO15Mhn4ZebN
U068BcFWXvNQiFTMqlipyCkzFc9yPXbaOpAwYNlSkkvdIl9PSjyrB576KbyKaNXZSp8cbwm1U3WH
Wv/qXcjwyvtqutQe/NWIngbBlzphTwNcVT4vmiaMi2aIMUhwito+oC17AcIkosElshRazb8ey8gv
YE0ELgpfT+vj81iTdnTjttb0AK8GhAyBEr0FQhbQ4vZ6Zv9m3lC9LcUkSAIRGDQwWpb5O88QIl2j
NSmHOucs1b4dQddMS0iVvLaqsa/n2Sr/acGDk1LpGONq7E79StRwx8dY58cFob6nVo01iE6jD4iF
N4v6UYx5M1zlotTr0XLYtLb7RT0UoGv5SRUUE3QKcoE6Gx86fOt5wVKi+aQteyv8QTw3wxgBmey2
E7p3R8+8N1MVPbW6KdxtDU5pn4DzB5qtE4rliTRd14Ek1Ug913u/7kCyoaCfkepf4YY5Q4tflEP9
CBWm3bistOcrvS37WM6rkkejg/7Yvq/+zL3lw5dz3daklT8scCTKGWSWgJllbunM3RKckZp7oLQE
RdCkoisr/9rTkZbbLlboh7PrEki13O1BDQp8seTJvFQovuRD55JsOAlMJW7DI7l2lqAvN3gUVN9Y
TJt3w7B4UKTsaZEguQu+tyCoiItC/GCgQgLzrKN8wp72TRnsvNEC/FqCv7BFS+x01wjeoqlb+/W+
EIEZ0qG2u9tJEva8VNL8aT3pkESDwHpwKh4bFDGBr9OETtysK0K0RcXsmTG158FPfc0BAGJ1V4G2
XkccrLp+bP9OIEPZqR/qVqQQE2pwPrlzVa3m0uU5rn7E39ZGOn8bqFNYa+UpC+lnZQF4oaNpWanw
9Lkntw99GglpCnCyLMPWUAyQD3lI0I7UG98IGnASrEPV2nGKbpRuoR1SMJCS5WGlVo3L7IPoTizn
seX1UalC3ON3aUEZOpHLlWzr3NBlFu2tzku72i0Qr8OL1YVZl2Od24m2iDNvwiY2u3Ei80kz3GZ/
eaBLa+tq8Am3ZWucbqXRfVLRWRP/vdJtCKmJUYs4cyxXuLSdiHvbuiAsJMXg59Omh8BuT9umI3Ya
e7x40zLq32J3QFNSZXUG3bz+hJYarSLzZHX2AMpcsOCjMWZ6yGAHTouG+WgZZCZqIFXTwBtiRKs9
3j5y7oQEuh4xqOmW7Eo3beOADbQfyhztQWPf3I6T67z4XeOtq4IU/3y0SwJ00c7+uq4K20583aln
f247bIYSn2VVe0YXqRuCMwzant3PVyM0gq1DiB7Z6NBZ6F/LbFVqRDL8xXMSZGSG39PYxg9TToLb
EVN52xMTrwW+1JwAIT29D8DpQW2rRKg8scmCnFypjfu0eGX1KC1AqJkfFDl1phgxrX5gmAOdY63R
cOqDZyLHEF8VYnl/0SOhcFdqgQFkVQkbYHAKcuoa9BShit90UO3JwYIC66KOBQ07odE7NI38ye65
4Qli1u2fSU3T1rbkXAJ54Rc7FRZxk9XRwOLk1LO2GStg/emIthwGseAc17LQR7czm63cuXbMCOKR
VCqC0GQui4xArAmHvPatw1zZiD+Awdk81rUv+/0QOQITxUvrJL/iyHdhxgaMkb7HM5ZLIKLE+NIu
AYEoHeiZagL+j4GE2AOKOxrkRHL0D4DM6OO6FnrSf/fbfATBYCxivG8QSNQj5q39GKKDcU4RhQj+
tKGB67d0GioXBSn5gyrl9LseG14kUTm7/sabq6g5iLhEWjKsalCQRlAqTmsMRiF2THtl5WhEoVwF
MFrGEb7KlnAh7qZCq+afHoo/IXq/cuJnrt2wco8a2A7EnDlH+gZXwpGOxOU24PIzvsEwxmOQ2XY1
+9CoiUdclb3F1AkBge8lsI32wNHu9UDjdiZxpibmAFVXdtFtXym4mRVn/VYFRfVUyCa01mGv5HOs
XKvdRnGn1wuZ+noNrpe2aZUvFl8JLePoUBRxWd1CEoQ5qdVJoI+Rixl3U8+qU4gI3Vy0FYE4dEuj
g/UyWeY+rrl1jagwF/cj0DCgSZFe2ygW9E6qNS5Dpx0s/wty0uNMXXsxf7o+jE2GKEH5e0Jl6v2s
q86lzhD5t8BpmiaJVNg+LEYgMeLWk+8naCx20cIUSjKsI/iNSybiHkHlkk293Hpe3gHUErFara1S
BAOtWKMfWo7c+8YOeitYd/6cHycbp00S8AEvbXky/DN1quHHxW8Gk0iBNoN74rdIWHhu3tSHqauj
Qx1AFweGKDxtby0cnoxRY/rUGX0276A1VkBvltjQkOlmV6lMMRMjn57j6RMb67NOAhQxYRqrSgB/
N0GTF84G9JggdOovO1k0wNd7rReBae0YVie2g0ByUrht9wu10OGdLsfiF65tY4VD2gZD1o/Lqd13
cAj6DZfWdMtRp1mtmpLADRJ+rJHYWWYrI6SHngIgTSO42UXkYHvzyN86zNTQ2nEqEj+hW2SxaMQg
XJL6qu0HGllmeWU+wSTkmGgAvazR++0OteUmCgAASOfV0lkVCqFcmtskn7Z+00K6AhnCsoST3s/s
HpH4mKey7wBaGwrAa2CRdCCu2MxZeDuUMVZRLUlokqEmA0zEqUA7hTn3UedEwkKhYQ+LO8njrn6K
WEAA4e4mC1XSgplq7ZnaUxlhLfs3+XyqM1n54RE1RafgiRuOPBWjJQztgrHBBi1RMJbmiIe2qTVq
p4cycGgRKPm6GGXdswYlD44Ft2Zq28Jc4VuQoxVUc77r7F4WG0gQWGw95fEQrAdbm4ewjFSVDHnd
kVUTSN7sWFlaOytn9buqfHE3+wNUXUwhUFkQsLovs5iZEfCoRnvdNl48T+61NZ8ACUwBDAESAKKf
2nUGewU+93ArPDOwe+3ypj1GdVewB98Y51EaHQGKjPRZtwuMMw8LbWfQgdBo15DySZmJIKDr5cg0
wfuAuTFTM4+QRoGjmsxmMajtMHX/rEGX/rcMolbgjHjOuEEhbMkofPfYXuWmEfD34IaimEe6Q4GL
sg6GVc/tEnIoYEVmOmyiGt3HZvQ3zAFC825RsVOkUd0oXNd4b4v7fMptlpI5B9ubhHpMGcmFtw+H
cKnSBXJ6bL0UrUYRKKh58RZ3GtyD7YkP6rfF4pDd59hDkloWKsPSsY9GAi+Lw4eCsxCF43yvuR6c
a4Wn0ukQTu6zwep4dfLArlf5gr+NhWHyVpe4ZdIYFb0vrm1NReKip+aus9jy5hsSFRkEwOStRPLw
Sg8RritDKfg9y/0KnMhekjt3ipAHPp23cC2FE70jplC8Itc1z3cy5xFbKckaCEr2rV+sSKGWOil6
uwBPvdasSko1NAXVVkcOkG6a3jwxRBEdy66JIehU5qi3C1p8wxaHmEsh2+bhVx0m3wsg6JuV1H37
TwqdPzbhYHdZA9MoErf0I4jcRmjZQ8KpZWWWy9At6LBIZHpnNQBK1bqkS8oqZNcVCo5sMAga5wZn
SCAoj2b1S8/zPNAuHga2mcsR+2jiC1jrkmGWaTSWRYwriBjmv7YJq1ub5wv6/Yx8i2HVTjJ6Awwj
xPNwxsPLiJ8d5Qc4/61A9egucOdDXHYFwC7EXWTmVDgNalPEt/0Uyqd6svM1Vw6SOlbsr/lComcG
fPN+sNRwC02wPE+El0Ndyh1a+zUuCII3Rd9U+Bwm8gCh9D2+gRxXiA+q+6BYh4w0JiuaflJXTk/q
ISt9qHrRiSyAkCDV73lp55l2vMYUwQcvoxaRdQFsFxJOTW1dMR9348yfePOUOz3i4EUEV58uAtR6
ahUTWuo640RTZiYehxlvdYEbXgNYEZyR3CtTv9dEp7jQLAru+4JcEWLqaOQSYVEXiVWFcfN3HkPM
uduxAmDFqpTVeqjizsBs4fg54Aqm23Vb+XLrs7bkG9caPCd1SFt3tyHKMyU2Js4ssfaYNVQpWr4B
ewmFKxJFejBfBg/RFMJOnobjCrhnZIJEYAJF8TCi2o6gw4izM3jplfKfXVPh0lF7I0RerahqUCJj
hvHa6ttY0jHg3EcaANV2KPkfpjaZNbTqqGb1kvmw1FAGbpFzh/KKr+DqjVAWoIHj9jvmo+la4qaB
CJc36r3TlzKGZ2VHV03ZTyiWDFBrS5fIqhfKSTwh31iGL8wpgXnq1Nyj9naagYH3PRUfJ1d7NRUN
C5Cb6n0eUK+THOqC4oR4RHJkfstZKAhwpbGo0sIEg0bDR61uNefWO4n6EGG2eJBg5plWqAQwM9Bu
B6wnDS+1BNzKb73bTowmyryuDTvaWGxitJVOeLCK2C+T2UOuhKJvGymSxpTwREdUsv9rkb0BCsIb
vF2DX4M62uCLI9rMcHOXLpd/B2fk1zYvmMqiusWWrAIVlYmA18QSUXI3BDg89NFGUSk8k+8N8w0h
RdWuiANDA4vShA9YecX9MBYRwnWkYFZqxwIwYKGc9jhNmrWZWNCUDI4RJgA/Q483knmkyljDS9yg
hghSLIvDRUKCWo1JMPbqug+QX2B2BYomHLeF4So7DeBKDyOB6CPaEZ6NK6o7cNgDhJpKuMNEc4i/
yZOyBPTMSAM9IOwGqJx5NiZLOjX/W8nWhtKyz2AGiyGK5ywOluJt7rvlzpSjN6dujigHfktV7TCz
LaCodqCvpY+LK2Y9tO5nR3i/be1qkpG2CtBqaXM3SB2UHTBqQ13tCdZ6kilnFTebPCzmII1wsfsV
idwjEAQL5FGWyxRksSWKXzMuq4gM9b7xaVPDHQL6VURH9OYqQAnEDKvrtFYZ341+7+q1V/ICrL7A
J3029n4JQTaY4I1EMhXF9a0WNnW8iP2yPW9QV7hMaBsuYY/QZRlZuK2itnIB/T4Xjc7C2WZ2xtyA
b+qxmsNsHEXx1ohB3miEpIuN03C32TSya+r7OmYCh3VPOp2Mg0IdiWikZBA6Um25iorFeGmkuRy2
xpbtCyC7EU7GzgfNV8p6SU5HaEi9hdS4BUM6tkiY9Gp7s4ip4WuIxxp3ZRfwd6MSINVEgxuz4PBw
bUgSW7Z9DFgFyz0p0h1bx9ZwrrnlYN9DXgj4M205xV63dtvv/LbHXRFdgkiRoEY2hq+PGP4mGE0+
JyNvp5OldNAoWxceCLuFkW5NAyxBRNunKsd0OV49pF0xeVHSlrgHpAgPP+HHTWv02yDqVDC/f14i
rafENK3GZcxCtvIoLdIhCmMQkqLxhAaPK9e3pxIelWmjFMoLIdq6sBKcxG49ZkPwAK0JNAwrwO8Z
bs4NLFTnqF1QOTlJNRnFtRvLuKa4HMHaLUR5bjK6zKsSN2Qoeecd02GW64UDsyJVgxJNKFXYMH2l
C1n0ii/3atTwJdWpr4XObm41SScCpBEQZEfuPsL15C9ZtPVraXxjrwJ41waHJvdcKOuiwZ2qoDfx
sS5YnCPez8Nj3bIxRqRwshW8S47XgOwOoCS6ZU60Ea4vX2O7WZ4cy5nR9DFY0z9HLhPuMm5vg27t
AW8c5XN+FzcWVvzocJx/octwjPcoKni2qmjA/cLnCIHFCFs12MlqXtURTDSNwcCB1VvQarnCfbpG
fZjwuuDQg/EFePYsQihKOCVsbA+N8CgTlQVJiWIO+y4Zq4lESZUDAZIUU2B+uZ0CV62oWOtRXK8R
7CnGfvkdjb37rmY3QPRG+c790Mwd2GQdfCPwMT1sZh0W2gWLXHOcobEr3wYexCoJTh4+AoSthAHv
mHuqyNC9Soyx0RAgYgE7Npa4POVytizcu4YQTT4O18d8nKMli8hUsxRqFK57tKd8MgmHOfgrah4T
OnhEH3SrXIQHS909O7YvwBclizlEUaPLdNYI0dCyAAb0EHMeFJsgHDp75cyj66wqa0BKuOBSYZPZ
uTuskO4ZgSPxT/g37rSEpdZgu9VmgG2/if1KWKlTBqCWulYYlkmz+Lo8+rNVlbvRrRSjnW0DotKO
kMOB1lFUesnc9ObNLYxdp35NZJTFDmpCk9qWZQQYo+f8idDrim+z8GYA0bv1nGxxWdcmQ+uMz9EQ
DtcS+qY4BcBi7xOHNe2r1VsxvNeu94F9VgIKkKqooAM02nXwMvqnMOSEYsitji09bmtNiiapZ9vV
maV6fxOHeTWnEp0BNlVM2puwxwUki2Mhy7WapYwosj8xbCmzouvGWFDMaQp4VZoOE0xDCkE6Fy2i
Mw5sa0Z8pmetuGskFwgbjzoI15UBBjKp4FhFdJijqUXEX7vTaiak1FAewJZIbMkIAswSydVVDGUg
5BJxLyugDxijqa3xLZ6inlPOydwW3q7zmrDdMHa6WjR8whbLcUSg3h3xTJTMhbI1id1MYZP2yple
K6wyDVFrweH01lGJuGdc1Ok4ONWV1QfSQr2M5SIIg0kE5ZvjBISb5dU7yIYglDMhVnoNEjeEsGPc
2jYtRMY7aBpOZET8W+q9KXqCR/B71BSAIwFCz6LLt6iIYAPZTJ4Q1OFzaoOeCIdJoe8TrkyjoYyI
jksDnTd4bYgUmeifXcagdlt66MjaqUMcrdWMav8UHA+iNnBEpE5srNG3AZ8LXsHsFeE6nN2qeOnd
Nv8Nj2wukqKaSshB1k3tdBs92dD+DhsiravKVs24Wgb8gyKZhDRc5PaNA8APYlMn5E2EsNDcz2GK
Av+oXfmqC+55Y/OrkYkAnca11/iQM0Sb7BMbJl7fWmJgNqHjQkqHRlUMsZCJo4a6maZ5Rtaqz6HS
iqhKgviK61Mi9LCkLc/BQA0RIX6ZywkektbVeMcCmb/4xeK/NXm1qBeu4GbedDhC/AcHh/a8XXJu
/w9F57Udqw2F4SdiLXq5Haa6dx/7huVTQpUAAZLg6fPNZZKTZOwBae+/Vk98SkuZlDtFXG1E1fm3
blT4xbfp1cYXJsfhzhuM0LnMurLPeb80+WZBMtLvQljIl8I7xcMQyvRtNCmOgcLVguHEtYV8XYfW
cKwJQSwro9Fapibv5l6Qn5BOMTB84aZh/2hCO/WX0p97j6yrPh7la7c6Ht/FoOP6sW2axtlHjLl8
06qvX7qurxFisS3pv51s5hR8HMKANR+dh4jvVCDplimqzRXHoqicLOfeMwSMLDoql5u5cRKfA1tW
zt5hWjU3JIR474Dj8/2YsMCdWqYI+q2UbqL7dTPqd9mlasUTLsP5IehcghKCahWA12yLrN5Zn0LU
818SF9FqPZ7n2NqOXvfE6hsNYcUxfY2YYHLzlnsxqXX4mNa4q0Ee+hgHLwA85s9pCM+dXVxxnnWP
RHnnLLKiFdc34PAicBz+5LCkLJKkJlQUm2x8aYt23C8mXtrjm7R1ifxIRQQz5AXb9ZNR3J2XbcUy
BMMRJ7cgdtN0KChuXvdlm157VgFVKaihk8fL21nHw4tiSeoOdcpBuqfNpRiPhCqXxQmPSPAeJowp
/N7S2tnXc7d+V3RgMkQuQ1How4aOjEJSo7vmMmdTKG+tly7xvmroV9vH7SzqT7NxJl6agvmmAORb
vcoDAw/m6F/gxi7Kus2LL3MZzvEu64P0C6ev90s407D+recyKf4A1dnkmfs1YAtZ5VWdqARTUuVR
QRT2fQKBVXeMsRKohtm+cs5TGPYgXarq77ymANuCEUCwuFrQMRVm25mjSrn5ltFD8Z/S/SZunagS
5lgNiXyk/nqs74t4NS4jTAtjE5aLB79RKb/L63GQ20vLOPLhNMx5+RrH3Rt0OoRO3jr96txkdabT
z6HzyUQaN0aKjYis7rJufD/5kLpi2JeT2yenWJg+esyMV5MqMrTTb68OYrS5q+na3UABVHxOycN9
TMzUxLt1mr1D3NBRW/i19A9DweR3CHqx3dreVfGuLLIm2oU0Av71q9ZN7nU/LvwMA3gYs2ps45xz
Z6rIDtdKvUS9b2E6euFitWxaZt6yFSHItE0FQOecVmwkPv4KLcV28ce0eauu4ciHzokRgi6amoZx
6dcXzZBdXxA3gDJIrsh4Nww9i1FVuP4Hv9L0iUXD3rezib91xle268NKn5J6K9JdEovpa4uyOdiJ
qGPyqsY4KHkWkhG5/lDP4KRGxc8ecKYANogT/B/jmNodWMBKGr6JnbcW5N3ZoecsOPUlofVweyVb
dDas9BxAZoSKT9PjS0m4qnmNRn89JBzab2Yd5I8CxXtq9Mw45riqz0NKDi91BwR1GFYWvtxrZz5T
HXZqpHdOu/9J4QXzLhxG71dXOf1P6bfOshu0FS8hc1a4X9i97WHylXo25JDQA0XP2ufSSSa2IZXR
YavWkba/65wJjRG3H1W8sZuLuILxif2q+Gg7MuZrecXrZ/bvg0X+UDPSjo3ZV1bXZq/bLqbuNQzV
awYdDVQ11yuaQvAUmU/VkP1aKzSWF8rU+4cNO+FrWWtYvMIbafUpjF4fO0eBRHtrpX/KImHqr+oO
CYcHgHYzyaaNj8aTzaWYzAqpBjVEWgWIJt8j+zzPqBNmZ5igiLmmEfHTChTwwR0R/EHxA0GUQozD
shVb+OY0XPIsTsvwEfCLJENccLXvHCUI849k7f/Ey5Q+TN04QGR449jmTjprjtrAVx9z5hbPXkgS
Qzpv2duaFq0Lw6MJMfZqBd7fLR3Ana099YzBLWoOHI8MJ6Iso8/FN1V9GhPiwqswcqlxgY66s0ZS
3OS0K+WrNpshafqw0SqPGQQvNgtFv9sgaf6WCVTIDgxUvMelJ8HDwA5fCIWQ5oAJYMrytl9dAu68
agryqGOWZpXQBd90tQY3CeFvzW60tf5TuRJHJXczeK0XmdGcGSV1CFYPq53jmxdwZ0Nom+MwFe7T
WIxusjMWuCtPe8v3u4SumU9qoOaF9m7cQdb4AkZZd/a91UXznxmyUealnBPIpGaO36Qj+4CwtqD/
gPinyzgzrMK5nLq0P/FT+w9lFdYw4qbOTk3A4AAVUWCBFnX9osbNny5jO/NQhXTk9OyK5L/xkq/9
eRgbaoap9mhfq3HaBNWMmZWHaCEuKneDNf2zNQEWtEUU5gWtQPsk+JiPSxkZnojpSm6wG1NH78z9
HfhA+XfV1cQGyfD2M4/Bdi9aHyQnXeMb4V1dLHrOotegqiK8G7KL/5N287ODbpZYvtoAxo1ncB0u
y8xjpXArfLJiXJFznaA206Xsb8el6iZwN39iLHL9S9WtRXKYgmhFkxa31U/W2fmZRjN+1JmleT0C
U9oityawP04opTyuixp+IZhg+EnLqI73TJdOhEhgmW6MvxKuabjAR9DImt6VVqxmODZMvq9JFWzj
F+LTheYTBXsuToGDmjYXiTMeHVuq8XaZMrjmOFivT1kz6g1cwa/CM7SFX0GYu0JclkHTUGVjSwNE
NTubf266THw2vGohgK2Kgt9AsrP3jr02UF+MmCVCC0OeDxAz/+bWtI3NObi9L3B4GZ9mO9XuoevN
zC9Q2dhhm+J/DaafIDNbFo8MB8TQc/Tk6qRmKqyLYbyJNgbavU+N5FcsIcf3BWeUe5BdGyKcgOBH
VM4SUp9ZzwqTp9YU2XHbZjKawhaU6pQ1XjfiNFtHsIrE9P/SDB4KAK6ZPxJ2s5SnPeYXqZEwtjkv
xPynS1MhkIlvGJuyxTjezciIr46BWMDCd6IZ5bss4Wr+pPzj5HaoXafO1UA75YGmr3SBlShFsN8o
HXPq3QoDkuzVxn/wjjMtzG6HYmookAJG5zwpkqdojcP/lnF1i8OceoMHk18n3yk1CUAS7uJCCkPI
H+Ooccy5qXCMIIxmL0XW5BKGvE6hpo9RzT3IAR2YznSIjOWQtQ4o5RGjcjwdeOwAB6CsQxR12yqx
1muHF1WujngK+rauH6eoByKNAVHQQoQIbW4YX0Oiwuq+ILq1DhETFVy5Iu+isJZ5oPyVAXZMo1fX
yzZKi4aVjRIxR+vcdyIZDTtfVoGoBW7bHYPW4JdfQ9RHkJ+JhLFbUu+99b0r3dGRtnOxqymSXZ/q
2OPczqI576qMHWhhsE93TgJSajKo3hxUPv3Ne2znXTMsM8SknadyT15Jur77reLGT4WZnQMqqqG5
UbXbpLtqq2DHNEKK+KBjltecAzVZ8EuVa7AnQZ1Vd1kb0e9b4Qf2sTSTB9GroOm2g+NPzXZYBrFW
T1aVMflGE0TUUxQgAaw4T3WyPBlANbOXUb9VN/2gRfuoYrdyTzrsfHPJlAG1F1PjOk+oq2x1ruMu
S9g6rbxPp76cidV2Mt28g+O1mn1nUP1LoNbaXSF+wqF+84qozS5pn8C9LJ0TRfyGQZs/y2rwxpP0
BFB9trnmLWBLi3eVp2hpsl01dXu7ZmY9ZUWfAOM1Dj703hnsX2RjoGIUzyb6iOCP7jRAy6A/tu2W
TsdihXPtw9X81oGzLEfPKWS/l3262tzZFIUNJuyR6q18LngWlrwnUemlPGuiXLmfpCnsLRK8mSqC
FII2ryINKuGCRAFgCiOzfLmW9uXMHwZHkvBxzIl5A5hNZzUML6WoAOy5aM128NoIB8VYZ1d5kWvi
9dSO6fzFslM+J7aEFvGTevLzCTnDCABCENdhbqW+V9D921E4Y1kSp8Bg8avRyYxXrx7S4siXjCZO
dpDA9G0N5bwfzNBniCv8LTuiUivGu6yhr3dHrZBpDrXteZjEHFj0ZWrs7a8O0SKNY8qf9MfGT9k/
TwUivcMSiaB60Qsk+q8ydSiMb9A09ofI6ztmbtsJ/agwENyPFPvMn56/6YHkpXjkbdNcvnkx1sTI
lt5EqO1QklKa7QoKxepXISBq8iLEaEBwNhwv2Fa1Ffer7ENYoyRp8T7aKpYXVJM2vJETgtsDuHVt
j8OS4QrVQ2a9IxNqGh/AciRmA77y4rLWpXp04LL684qxpXldMjCtDzcdKv9GcvVUfxeZpPOtt2Jg
3jV0tNnzatr4zuuTuTqVhRVbLqvVI680Ro9yX9gOtzb6SlKrlm0DpKucdGPthluo3x03CSa6G5I+
e5gzJ12+wiHg5nDC0vg3G3MO0a9FqFSu+GHFfptNAyuJbmQhIarzuLXaIknvyFlKstNioRnPXTdn
LZBpzDSXzxPvzwlCeFp2gfBD70igZbMexiAqMp6yOUGXEU1hdSNTw1NpkFnZ09i7sfznje5Wo9gK
kLvNQ5YJqLGpt857GrYiOjSLUzQnxBq23TuR9oZHTuXuaRAe12DvJYN56vjxsrNUtis+JDV/+sUl
6Z2PznVV3LemYLy1Qpd/PAeH9p3XJpzMMVC1cwuJSGFBB+xLXMNQec1fY2Of+oepD9ShtH0IiQoc
X1yaGnwA4cZmIaY4uG132KzpPHqr0mh+c2B25it7A+3HvJmiTASrLqrLQo/iHwAJI50d2ptg3Uu1
FvFOQ+V1lwVCAFI5E8o/OjJzzDFyI8LYV79Jy5vY6Wf/FNHO+5bIoibIp+VjnyJb+Th3eHQ+iaWb
7GHBf95BlnBt9zsgGfBdlC8sG2zJC4arxBmWPQQ5unxHzzHXR8ZljUZN+VdFyZTMZ6dfHHXLa46e
Id1E2P6WHfvYbvVHLzqYTPvxPtRLBFrk+UNMgJqVzW3cJ/o2GxtWwHV2CGiawy20VOg1Hhg2td71
0VlbdCNB1Idh7k8RCarcklyr7rCyFqiCWXpsIWNPPSpkuxMMPWrn6nR29ujriL9eCh8JXg32A5uB
TguvTQYDemjkGDdfbT+73zIc9QjyoIptj/wiUztlkuQLojik8SjtvVf2I9KO1rEJOfqaaawf4E6E
OVkJ43NpZHB9l2fX8u43wsawV7HlmlZhPOZjqxS9hpvrzixueMFvnNLxeQi2CIzbj9qGcvfwul+p
xQ9W5CvSSy8SK8B6dra+gZkVJQOZE0bBdYKY2EUxYkfZXhaoJ1gDu5RgomUrqS0cpuk/0dOAVsZN
Ex8EFMvz1sdgNvSmuxiCi2T74OTAczSyhz4HGZzoaSwm+26cCqt/1svpBVx/eMzSsS5Ygab1tSba
w5zqUart2LHcb4gKx+CfbPwq2gH2MNnUXrCGMKdbDMcYGw+RUZbO/0XOtIbnMl48fnjSP1oworUm
wSOJnB+4lLlGfDfEL9MK4ZYvWaNEXsgZYZkqXX1PWoYmh4UJxTt7a5aRWjivK1WLdq4+3Trzv9jO
hgctkHvvFpO5ba4RHntn5S3RX8cPmwEJeSxU7tLKXO6hXyfchUkz3hN3XNo8rRq0Piv8wXuCHrA/
JytSod8K1HtBIZjw2CIlF/UNMEU4koEptLtbbJ8iLit55g9Ix8zMBOjzwLVqdEEXptj+S3S3UUhH
I6hznEuNuMJSSb6dEJS5d5q3p93LLDKMsHwXEFBRwPCqpto/EQWaoRCQqfAPMgBh2y8Id7lnwmCt
z4Xbqx74oZ3lSfY1KYC8rnisk3hugHTSyr1sQepwbyZBpwluSKNb182QK6qBShLuAi4thAa2Ko/x
0qR+rn2GDl6wSQ6H2fVRJdoYHpcV6yojjP3FYlLrkS9BLhhvpcOj4AEv9MrCw2zk2vMkGv1QIRqX
AHJMEMRiNWRiKBBmc2A0bs5OlnnDPUx69pYhA+gOSbg4SOYnEUf54nRbcGlQpdobCATeBmdDXH0Q
tWEWMMEokbM2wEJ5XJcjhXNDYt/TmP0oB+ak09TEHVR+O2WqPqhYhF7ubtqF7BPL+KIaahh3UZLK
LxNHA8raVRfx2V9SPrOy00Mwt+m/qG+cV5Q5yZMuFJKDYUL0d8OHAf+yjd91+RAbjfB8TEl1Yg1Y
/8zJGMlfVg3usEvk6k+7Nm7K6AnOIqiI1BOO8GFbytDzLx1UHY8dHLOHIB+18UG5U7S9Vyn47Q4E
qiaceg7IO23DYemOU7xFDx7fTpb3karHu6uk5gdkXHS52MZ6ygPZly9Fo5joBU/WDXwJz34QsVMe
ZT1NrxV1PfS/rHCKp3kuwXvXyS1+xaXc0iMj6FbsRTEAzamJNzxPNtm69zIJ1nOwTSWS23WWjNr1
DL7MT946v5JkU2yebY19RpsgLL5nCKHztU4iQq/BI7yeIldMyP1Va18dJ5zXXKdAHt9yDhT7yjAS
xUeireORw89JDJTRrs+iWCVSr1jRRJEMOEyOgecreyM44t6gY9I/KkLkeOnSafkekVJU+zEKebt8
ZMbmXKtEYJZOplU/9xQWUTJVrVP1mYSmMkd+t5JjcA6cDz2NSXxoSs7hfOzmyN6YvixUgsQjDO4M
xg6NJksFmB3rKMl2oAibPiZtkcVHXbf9FZZps+9k8NLfcvHtgBhYBm+OUNOvcHRoRaSOaW0OMi6W
NV/qLX2ehrapkEmyFB+7uPEcrOwlaVPoOAZYWpm2QfGALrOe9rNOCS1j7IjGV0iVmLS9nkE0T0xM
uLw7DODa8yrc7yXU1VMzVQFFWsEK1Nh1rGsPfrZRRzyUtUUUY5yRnHE5p/7+avoYQTCs+vCN9Mcc
mUjxZqjIGtDB1nXJlcBBdmAzFrcimVMutbAEhWauwosBnNx9SneY/zI/t/a+bxWYTWL0kh4c5ffV
peZb+DdHQ9t+hy7OEDApTp69XgxoRaAUV2g20Fm7n6Kymg9xNZXtD19ghUKbDXXZW8zw5OByG4t9
HITtz8D1+Oga134jxW2jPN0iZEyjp6Mp3yY3/llsMEbHmZOzZjGMR+fda69+ORhobmnZF9n6O8DJ
8NgOSM5+K9VY5zIhjnb3yPbq8bYhYXB73UoYzbyOG1AFyF7w4AN+GtFdQJOL6S9jUOge5zS2/k1r
rRweHU8pzjW7mWCnAwNLEikVeAgePOrob+c1moo9OsElJiln1uFLNNiQgI+GQ+C8cS9Qw1GaGkne
4OvqpLbJtMcqnMbuHE2lSG40V7RzASOGB6VNFDo+9sLZ23M7Vu6x9CNo8pJlDMwjLeeXesrY1t0o
HD9MNcTrbohTiF8P6dRrnM21t+cy7IhP9TG4o7CoYEVnkY4c7ls8PAwr1dyMUyrUR5TYHp+6WFHH
08dh0dltAYcGnLiWp1E5fXjH45iUBzuzx+elBxC+G/FahCfOwW3JBU5a55y5HmK+GXEYv952oHLb
Nc43cQ7ja6dmtTxnUxeEh964xe94QnhSd1FX7I0sqr+lDYtgV85BXd/bZHUAZHBnVXc+4ci/QTay
37pPWIFb60bpS8e276I4QdjWnlpYM5TGEIbLa4EVCkVGJSbGzyiyvItbUrjHqZ7X6mIiVMCcU25l
9q4KxvXYmSkt7ly3YCj2TeoPTxSlVPR0q+kq42viZEq/Q4ddgYe0Wz9NP7feyfMUuve0GDLvTscb
7I+V2xrcFyE6mKOX+BuDBpF9OhkOEq/FuCD06dC5gYJJe53C6zUa0DX03gAeEEYJOY+Qc/yfHLTG
UmShc+95wLIlb68XYUiGjx7eBMyjPAoAgS0fp8LnbMhE+7fmeavyFNJ5+FBRUhMlgB+CtcNtTPCT
tMGEGSgLDBY2WsEnMiymagN5ZgozRqvfAzzYv2wNJUZCn3DDF8eusqx2g5N2ABjDqt7aZnYzxm/H
d/rb2W1bDqeuHD4VzjdoI+32X9tg9Zty1yV4yWxJHRS0pfzlK7GEuRazcXcRxaLxL9oFBqSjNXLe
nV9ZwaO3mREQsWGM8nNjozU9BilhGPh0kq0/2nWyt36oWHzQqW3VowGj8liWa7CZhSTi/k84bEDG
c9rPVHFj3wjEYTLp9rFWWfokMCopJmW/Se5dgEpBPXAxl3far5r0gIyrbu9DV8ny2QZyCxSDU1YL
pAwMVisKyt6mzysaZ/0OM+59TS7c0IEcD6c7VDNiFw7oKuGKBVkwu1IuZIdIL6reSJxr9Vl7yKwh
eKwVj0HhXw03GO8Mqx99GYeic7gviq5q/sCsuwB7qAaW7ClWBMa9dimhkTnPIDcL+ur0a54a8dYm
sDtYaYQAkGVz9Y5Tm8U8R0U1+zlK2PmuNwl769SH4gEB9NVebSff7Hxvjb5U4m7iCf6TuckStlzu
E28S3yBWAfcXLCTinyXqsU54QO46bujRjbY6xjQhrwpnt/ZMeocgAZKtW5IJeRTrVwfhXLcZN/IA
+V9E/NP/AH7L8hKDH/XHOkarxLyB0p7za/bGPeZPT9wXXld5h5pZFxVM2mlUkZ0bCPNYMivWF5M0
23JyXam+m4ENfh9vwarZ+D1d75KmGv/ZyMbflTsOHBDSa/JGp+1TX5j0l4cX5DtxGoUSscTxvPeS
dIr2cunxiCqvb7+VWRzvto48jBJo2Wt98MtsurRmjmi4RSwX3QWzqZdfjYqWYsfLm9DrAY2q9klc
I3FeQgf575AFpPI3sgvgwkeq1Rmoe7WLcSWQ9FSUeNKQ/COIzIrV8g0lS2Gvpo212vGrZ9LS7RyN
ORbw2WU8j9S6Hybhma9lCgAG6Um35TkNhxDjaHZ13UEjMcrnDuRRhQlyFT7euFQ9R0oH9+AU8wK6
2s1/pE0TDDcRGChAEz6a7R+Tkv2w0GzLsRwGBtFjmSCglTu2KLP346oj6Y3NjrU7bO2C46uggmIa
e+nvi0rhs5BhJV77LK4GtCMiVvmsm5Hofk87PYKNQj5j3uRhy3zt3jCiF+nedcbqlZaD0LndfOGp
fWOXYn2Y4kow9aohC/cZ8H7J8BVzVvFSoO5Qyps/qdOa4nxJ4PoK4mo03FxqP4t6qcznZjdgaOXH
9YK26/qYmrIN/wHU8D00+C+Ls7ssI1M3rzXfkt0CP4c2jPgmQ02zSIg0a5+MoUPehrlCG8V2HZLG
MsCuO2XwmSjqa/d2rTPs7b6ow7exHEc6HFMfJU5clhNIWuk4C6VEy/IG5SsR5XSYEED+66LYJ74y
t1TENACi/CYf2cvbx3gu8BSBQfUijxDNLgfKll1Ml9PVKR05LmRujd0z3EFo+regIsu3bj1tdlY3
671g3au5+orCnqS+ajbhn91n6/JLedAzXMUFQk0PBAVO8g/q+YEFPYrkA7/AxoLPIW6FAKkDdfSy
todh0KGHwwhdIyaJflNPk7MM3b7senZ9J+NDHKJQpT9BsOA3AARFhi5Cf2EILwmgpb1zw/fN6yBG
dAlXbadxBIujm0oXDy8qwRxAM/uMkyz+Ld2m56/Bsz/nznXvWGDrLe/hmz7KgmE5D83W4x1YivZ5
wsXm7VJki+C7wHI79OQgK1xKiH4HAOY/nL5jeURKj2eQr8QGR1sX1ttFQbfyvpcZceDMSUtyX2/u
/FTWzvpU+Z5095DTYjzFIrP/iRFLyq6JZpjDlOX0HQZjeMeDxDWVBl0bnb0JGf6tgrP8I9oC28LW
Bjo6VHHVvhCtqln2x2B5iAYI+qsQYIHumEbxGlrV+QeS0pBOlpttcK0vBkuedMl2iYcoYe33gkJK
juB6yO45gx3UX0Xko/eBVK+H7xBBEik42Hym5qdGEolikSdC3HihM5q9iqIM50hJ58Kz67KBP4Wj
TNUNZ5f+j+SBcLxjxVqq0ygi+WlpQosQeDX99NYMYe8ca9mlDzXIJHdr7fLF8oOgqtMuoAhxAgEi
hKEJofJYUOfw1sMUOeJ36mxoDkKCYX5sIiqfjIXSuwPkdF9aN+3UbZPF4NlzMAT1g0mmSN0WMrgq
s5fMqw6dZW7HidRuf7AQwxyx4TDSsABCOUMRl1/pxNTEnyii/4IERHfnuB1ug5R/pwMGQ3V4VptJ
s1x2fvFIwFS9HLTNpmfjWC+4RPDE3q9CFcFbODfTzxZ6ZkSntAzVLuwGllWkCtmcIJ0QrVPtljaj
izBJUPtclNu52y12mD59xl+9vgayRQphmxHv/XUkm2+mIaksX2OHzw+7Bzya7ZrU2TeDGlFQ1iYo
Dr4ruCwQUhVnSAL9Pvsy+AR0aegOWuaGcPUpTtO8rEr1vaVpgMpbu6u7w/VR/6gtm78y2Tq8gDbE
j2JRn/71mZAgECcQnBx9tNWfxmkXSLyFU/EI5xOEd5Nn2YgxFc13He5XPHJZyXHE+t7us7W34a5M
BZppDQTRcydskINLELrYJkjIjI+hy4T/nBmTZU8JtiFkfokpXxzwQv1oY5MR0BCw1EjwdgfFLY7O
gmgqRyKnEbhU59wdexWcw6BChNayTST7FUovy8ewnN5kG2kMdAs+ITjfpDjoMHDDyzj1A2RNlaiv
QTnTdNKiw8xaLUu391Qdx5zehRyR59MpyLjlfg16c2Gi5dADtTaBOHsgvVcfmxIHMIlo4v2xm8h1
47PBLaFfnU3HYXGDH75A4F63jvnFtCOIXoLmqh9apDPzPxY4SZBGVxAQtAMd7RLu9Wp9GLARfBh/
Rj0rZ2aJXeD7ZnxdwyxE0LchKuXjplH3wUy61BfyvfTftsKhtEOqNHI+DEnwFUlnfWjdlYewr/uh
PepxGd5tY8VrUncbYIQZ1++Fy/qvRqASX51Sy5OsamfYk9O9+sj7XWS9SWqj16hYERFGKg0+u2q4
HgVrUogc153s+D4Y9XIzIK7c1eNMms4cIgjbZ3zOZLdyFn1EBE6gtVJ1+TEXVVu/Bii5YP45V7vX
0bfVeytSuyJWnJcncGE18ChuuGmW0k31GSoICD4qZxEdXQ+/7m4AevyXrMyZ+ynYmod5LbDoYjmb
0LrgjXvryKErEOn6xLdQN7rislnr7nvehhTHpXHQq3I1/ri83mqPilR+JyDvJFBhRtR73BzkGEjj
JjnktPkkJW4NMSM2zSOZ/RkFfKnruKeZEfMeVUT1iQ4JSX00bA0Rq+R3fOLx0upITHE5ngr0TiVK
8akdfzbucWYwtw1e2TDTKheBRNzv1pN6RnVi6xsUSyV/OzZWXmICZvq7rRPLedyU4imBTKp5dsMY
JTSUwCfp/XwFyTTrh3brw2/lozrdJfQfE6SrDCC3k+HoQUoUo5cCFJ7eQtbzP1g9xHwShfL+I7xj
9A+W/ieagWDnac7U5fXbWPwaiT3BZtsCt+duEW6RYYDaHQe/D/KkHVYi1PkBnIdEbf0H0Jh/5fyM
/OTQlQ+WmcDNQWhTpqWpXtQuCav6DyfA4u1whdnsbiW1AqrYb7IbkGLs/mhhRfsSEgug+TF7cEC1
zCljYtaa+yREl8WRN5AkWo+MVLu67ThwdBdN8bsmm636wbdSVicZ6+YO4VSQgSySbsRDiypjAKq0
Z2CVcTxP1UKkQtQgn8xjv6FXaw3dxM+3ITGYAyKZ/b1qq+41/IF72qbURAzs46puryjyT+1T3Ig4
IQne28jPQM2tqdLH3jPT+AJPhclMpNdsA6duPfXQBXJuD0sio19zU64EDzOdPRZwTszySJ5+Dd6K
q0X7coMud+pVUnO8siJnutVg/33ZSTCjq2oD/J0HgVdhxOPoasW8n4yr9yCnrXwkvae5W7wYI/aO
A061rwLfXvbwP2nntRs7kmztJyJAb26LZDmpnKTt+obYlt7b4tOfj5qD0yWqfvGf7puZBhqtqGRm
RoZZa4Vu9JlElNZEUL9tURUFSTyixEIasc6jUvNMUL2tVv8YU2byVQ51W+Cyq9RUjX5YM/O1E9oL
eHyplM7mtYVgtZECOUwh9UAITP0n64rEQvlgKoCCyRTJtxTf1aHUawYMFejh4Y6JfqbA7GZNSgTi
1Coov+uFPopkgOCdnDjsCpjpmW5469BjhE7m5JUsI00amUTfqEB1YvanqP0STCb96r4/CLmlWs+A
1EfTlfO+J/ISQ3QUlLwxvFWrSNffCgIu+X70CDhoLqhF9tKHXlrsAzyh5rRMoPjLQsBJPNd08ie6
Nk7e/CV0ae+fZeNq0bMx5dhCpXIIk3YXC6kxbjKlZwb0pCVCyaX3U//7eNWrdHct+kDZNlQ7/YPV
IwC6R/kPnynXY5A6vRgZw3PDnWYYcWboOuQMJBE+l60cjQ+1GWveAYoRhCuZBBUaF91QYBASt7+R
V0Dx4GWtMm6XRtwKh8Sl8lEJTxRP4O4MMa3bvYDM5rAS0YDh9oyIFKBllADL8Rvryp+lid6tyLz7
qcRXMhOzTzPAcJYknRHyjYHWt4M0wiW2aBCAuIg+aV2lf5dh0fBeFL31JBVjxlBjmWLnldYibKEk
jYhseHcyEnHL01ax4V3Pqqep3YnWFG8YN1L9VCsmYzh97vixE7oOxQO229oLWmX9HILS/xHzAUY3
ABguUmigsuO2lV7/TIOe8LFXQ0qgRkr/yFN6/mbojT3UOVUevxWjL3hbOS6Eakv7bvjcZUa/znRd
rjdN7Q3dMRsqZFdM8ATPnUWJD9gEVODt4BXQTpEA6jkrRowCascJPI45L+xDYAD9ATaJd0A1KPJc
Gt3VdkzHpnTzpsyfrtfX906Rhk+lQhMOEH1AFxMGTabbAXYNO+gtaaBGrsWQTcpWHbZeHgdfUB0J
yRra1HqEz4rkSa8muZuokmasQFqAUg01wOgrSrdtvsW9F/gstUP9ZwyCC8UuqVqRtlOoq0UysKlw
JSluDRXzmRY+rWmlTITTNQgo2VZ+Cnfd66z2T9/rDekpF6hwI/AUpOpUinPKgxDTjj4cUQ/lh1xq
dwM1lAdzbABND8xpZ4gqGj7yQ6sUJjBrvwY7IdKaLblQ6RC5gVLULM33mvFRNiiDwk6vvM7ua6rS
yItIIwlJjQTxOamUIdyYtRlMPK2yFB/lDmIBrQOBul1RDd3giCkZl03+K4KduEZgsYy8hlHidygt
0JGLVn4tK7kjx37/GwA9uZ8H4BShzMBo1U1eGz5MEt7rTY686OiiEKY9BSWiCc6k5XURe5MWd+t5
JE7g8zhnCXi3T41XqjSLrbp2DJVaM9A5sbqgABNSz0KsoXo0EBv7fM37wTvmTJ79YorXyollue2+
XRVa3tTRr1ZE3Eu/nvtNnxa+LKKg4BurzlrR1hEzG6lQFF6kiFKkC+YEjKuCxgCAC1IzCcpmpX0p
prTH8TS0gvnFepHuLHX0PlWiAe2Zxq32bBTi1YFb3p3KrkrWI0BXHxy93vyCxQ92B4II9Xe0+kg2
Rsq+oksWL57Qm7EmwjJ90hUVyBjKOhxuyRWgOaHdAQ4ZDCGYCdilxUijXU6r5Euc9on3YCaJMIDx
TkQnjXT0AizJ5J+tQkPqrNf68VCStP/MoRnAVRf66CkYK02GSwc7ZgUCuVXoU4ItXkcSHX7OmVU/
5KLkyUw/sarsqVB96iiZmNV/MqkrfuSUhvkFVWaSpFMxuP7otLQyXNMqh1NKaatfhZmnWL91UaCF
pNCb3/hSbDHC6So1z6hI6AXUcTMlK2qKLAUpUCr7Qa3oodSZFvi7XK/N0bFoQRWu2crM1jFB3T9I
k9KQe82D7oRj7WKXRhMoNAl3IGym6W3KsUjba/8AEwDCRI8EibQrQyhiFkk1OECxrn+0+P72saUz
6p3zWgg18pRRdkSaAckKZCfycZANAyHa6mkLFyxUjeA7jIEIRHBt9c0p8Ae9ZnsGoF5R3errpoCV
e0LsXe4PYucNNEwgtITxGhyDycHtY5iBEiTgnyE14O8WnIszuCHQ3gQUnYFOkAXlkX+W84MBtUHY
kbV0MvTgJk/cki5UjiQERBqKEiEYtZVHLCXYFnPG4nWVkDhxs0K6gnZYKYLs6Ilnenu8HGqemiJM
ICIE9pCj6ca+PQPIR8ycg1+YaJr4I4i/xtZCtVVOfi1kQFggFIc9j1oAN6OyJZx1+kQNaISiyfgx
bd03lp9vLS2Gn0izrVXWI/qc6sO1p+k2VYJlvg7Pr0NqOgZ2mEjNr74tlXOqom2d2FZLledwZdgg
WlSZLnq4TP/alA+AbFL1q4SiBE1gTRD6CyWqoPoMWjLwobaDIlCdCLgLaBiZ9iC1QYRVss+h0ek/
ExwN6A+FHoUxdir9nl5HABJIm5E4fQUMHTQ4jdd1WsSNt0t6vTM2iPVU9cbqCVh4EMFwWLYYVXEB
1lm3UNUcqqjd51kKKTnoKuUwDL7oW1SpA0n5MWZq9ShnVPe/GgC6pHMD9BAW0fTEPwGVTsxHC64k
1YtCENBKHzGzKeHdCl8lte5yZvry154Tg3r/1iormvmwX2Tgd7DEYzV1ZM8vL43QZPKupbZgosEk
y8+RHPrIwYsywXUZ9yB7hIkRWUp+I+4FMDbxboC07a9xyAADmkoizbSqBrGB1DCDv8gwh3qDdmZ7
7mSjrN2w19sOnHIj+Du4xb5oF11+hdQFC0ESHkyq98h2eVbgXby4kH9GheCXu8IsCxNoukUaAsVX
/wuf0qAw1NCtQ8/JN7uYaoOhmHTPajAx5dd85AUs4NGlQbwPgkhs/jJFAm6KAzDh3Ty8lspRQ54u
2OYRUASmVKAftdKo5DElOIn8+AtSLb0/gXQ18Skv6yI/MQiYOROVotb1ubZK8G4jeybuIAr5BO2y
oCnli9oWOj3qtqbq0fVRODhpHajpmbr5MOwVHdyP0Ck6VABDzT3YbG2nEioOWn9AeXr8pZqdFoLL
baIfC0q49+Q0gXUzJEGUeX/lmcJq3KWSCfSpOQAcbsNnOUndFBAeBkE3iatR8F/8MVm3ubQzt41t
s1MLEszSPYlSUwZfJDIhhFEhs59Q6plRDBY/gdF2VzSvfRcpEQdgyCHdMbXC9teLIwYmFdu3mssy
hSxZm3S9FeiKM1VUgWV1ieG3hz4pr25XMQalAoNFQ7hnxiBEAlAVFm4tHsp2LejGtwzO2k7sAvnk
w1HwFvSI382QkGQLOClD7w0RHdW5nLnWoqcT5Hl7oP/hdtdtlP62/K8IdS1s9nu94ckOiu98bNR/
zNmXHnuplSEntQfzMjQvuX0ddsZBE9zGNqSXMDtUjuJvUgQZ7JyRjqd0aTzLnZ1+Y38mLkwFJJBR
WYCD+p2UumgYa6q58Pmuv7RDvwZbvqV1EkjrwFr4wNLdlVPFtBiRLbP2+cqNkHl8YtMyhKWwx/Y4
optBtuOLGzQILF5KrYBS8Ie8k7qzW0yY42Z3Vf7IvbAu8njhyL//DlTgRHHa7mnc9Os4+BsB4aqB
59mhXXagvXPyyzU9tENUPn2823eNSExw4HwbujQ/VDRplSGBwXCQ1PQCmO9BaZ8i9fkfGCFXpQ9A
aCbP54/Hma80uup1ByRtP1u69Bv2+sUMlAWl7PlauBbEIPABDYvCombO7qsuWLVoagVqSuGXSnqS
jU9muWBifkIwIYmgS3RJ0ggapdngNanoLMaLy9EJIGrRuBV8Un1bJVvgFR9/svllnxuaHUViaK0x
CctOUXFp4qfY+yNbP6r29LGVO1/szXJmVy1kcMGYVFJ0qqsfcvjLtE7j0qSupS82U33WgjihWckX
S1S7bk8Kj9fVBQGuVwt+Y2kts90vhMELhlCJTkb4ydOOnvpLzReGPSxtyvQTbm4kYmyDanV8rt47
a/6RTRGjp2v9X96W+dbPZrwEnQLLSsQKWoJ2IuXo/XxV9cu/2/lp226WEkIUIPjSopMC9yQWfiMj
CPNy4XhNn/z2Af3PSogsFUmUuTmzlQAQKIRC1KPTpEa2onO2FxuYuB+v5O6mmHTjNR5FHZjb25WQ
yQFoZirKKShOJpqyEaKjUvir6osFQ++eh2k5soaDUQwqKYoyuy1Gl0licI2TU9g8Ut4I60d49m4I
gHAsvl01ynY0utDJXI/yyTO+xsh8K6lpD7RmAsCXFnJgHy99rqg+/0GzuzU0o4pELz8oGGU3QQYt
1GR6vb5TCQWcOiaqfPnY4L1vffsFZneMORieXlMVOnXWRv6eoTCZmjQ2F7/0tGfzg3NrZ3bRRqOk
alr6ySlGxzQFtAzVDngQsm/WBlk9C+5lPKwNyA8fr+/1RM4Nm4rBq6dI4LznJ7Y1Y0mEGJKcrEw4
wZwEUndGZA8qAAJ+wnP8ZPwgVewe073+mCLbRB18adjIvW9squY00oBgT9Vn3zhSAq29At47FU7Q
uoHAQBWo/Vq2tNTpBXm3VE3SZSgGGuN9Zt/4KpkeqMMmOZXNEzXfFappCVma9M1bGRd1jbAWWL7E
XvjA88Eehsz4JsIZXSTA0mV95hJiMF4VFabrWWZik0giWyMLwZTmqHvS+xcpf6AyGFGxaY2NKf8Y
yuQ87QUImCsyYcWWSuNa69KFX/XujZr9qJkzbMLwOiD9dj23MC+vw0uIEoKFxFhL+ULK1x9/gndO
cTJGbK0gsGPJDNB4668KVEC11OMLGP4TpZ9VVf3+7w3o/P1pPhRCTPNMiZolGCOtuJ572niKglS3
8O1jC69hzpuzwxpuTczWIHSDZpKaX8/EQyvdfAzUX6z5qMZuj3w3ffEdGiBdaS3s0//DLpmYYWgE
YNbsblD0RQMx667nODt2xTdkER1h4u1ZJ8FEDunH0CI7uTTi7d2FZLF8RoMxgUw7IYR9u2E1XJaS
pv54FhCVblK4EdxJoCsHNVi4k/csMR9bIttkTgbTQ95aMkvPq3q/FM+qL5PdV7YX7dAPBym1MMZ6
ydD8O1rZEKt+Ip5b5AWO6P0K1CtR0OXiJrvmapnOxwfmrj1DpkD/msyYszf6ypQEMuJBPMt1vEqa
Z4v4CYH8Mt19bOfdgyjrU41AlWWdoy/Ls63SfMBJAF9EGPDGqdHiTVO++GWFtJJKf0Y+d7n4/LFF
+b3vwKRBbENVgqRj7tBSyO212l/Fs5Gjr5qowo/a081P6UivJ0X360FTlXxf07fbq/Uo/aLcV6JI
T9sTzdj6mEb0tEYJgvDK86P0YWiAuaPipu2RElm1TfFXA+UFbrbWbDuUKVYNvQ9b6IVjamrRDm3P
4Bsc82Dhpt37kAo0GISxOPGyNjuJoGlyGCiyeJb65+xbFOMH7bFzmupYLBzFO3ea3BatSOosuENp
Po2V8p+Q14XF9UI9PC6kdaHrbjjuFXOwC+R1Bkg6/Yi803h1P96791s3uREGm5s4SYPA7u11y+tY
ZnjHMJ4NXVgjf4D8h7Du0n0AgK1W/vrY2OtExLc+86212SeF5y/x8nXjufoJMr35Nv6SnsW9tY7W
nqPu5F3no4S4sr6nj/5L+1Lsq/XHP+B15s27HyCTfpO3apr+OmXuJuRXBbR7QKOO537vP6k2QGJ1
JRy1J90ZN8XnY3hOGfBq7eptdACStWD8XbQhs3pVMZkrrvE/8uQhbozH6CIBETbGs1+j3gS56iHQ
mcwQpV+llOYves9oxDU/cqjSkMacRhm//pNfYFFo5VzLCkWCt79gkDXg8AiPnOta4HJVn6nb7rzB
6SNtB1P9L3jSgPF1M161xLUfG7930oh4mL+tSZM668wvtaE/RjVt/7OS1S/mvjZsK8ue0/GPWWz+
laXXU3jznQPa7jBX9Nczna9USPM05PfpmOyEHoqTmX3+2N57zz6VjYjVKXRqPI+zfc0UcE9W7Itn
VrhvdW+NGDSiEMWT2S1YuusoKP9C+OUx5vGfmaLoHIyqmOKTTqWew/z4GdUvDIeLYLsJXrEqE9Et
c2PJP91d4Y3Z2blBY1BJ4wqzglGvq24TNpUt6MUhibwXz5MBlbuBXx/8okIr2kHmqxX6fWjFbkF1
vlqaQT5F5fNLzGtDhdLQUGfTZydpkPMuR6dVPGd9Em6sbvjD0KEesjwKAR/v7L0zSwakiZbEOCNt
fpJSOdOAs7JulQZcPCLUvAU5WfSfNOjLH5t6LWXOV3Vra1btGquhKNUkFs+91kL4YraMTf95qwrZ
J1AVx15WBDtSh8exrC50tR7SUX1Ok/ExQs7KRmk6cusUNLSGzP7KsJDryiQFNpd48pGLDsbm4ocS
OoZCNTo5FUTELWjMeNKvwNQ2MvhGu5Q9V+96UNlyveD4pfcBv2HwiOqAfWWqn9ZscUYZheBPK4IS
WUPZWGmObdx+EbUxstMkY9iTkv1AEnmXl+pfNAcPoRnskyqXoRArW4DZ48Lbfvf3KLwAFEuZJGzN
gjFCTyrgXiueG2KJVa/JkQ24Vl2wcue6mgQImgmQgXSPWuVbf1u0FlO3YkE65yuUXff9Ju/d6AQg
OCrXqN59fILeX9K3xmbJbAWJX1AUXz6bFQSKQn5MjePIoDWg2+L2Y1P3F8boAJ2+kCLK1swhKGhB
KgWMnjPEkF5fR47xV3BEiQuu/KfhHy1MUyxZFgmeLXG2MBDRY9hSkeZmkI8ipxigoArSAC7Ox8t6
71j4goSweHKLjtc84kNVKBn1K4bGtkawRS7HTcNoq42fK/5ClH7XlC7SObdQTNHlKfi8eaME6ZoW
LQnQuaIB/gfOWGj7YZ/91EP958eLeu/DWNSUDoD1ky3RnG8VwtSa5WMpA5EBZsNOur1+Rt+TaWbJ
QmtAmgK4t04MYxZqzZbO0Eeu+9tlxYka1wwukUFNFIgCA7szPjFeaqsaL43xVwqKIAw/Q4BEcnUb
Q/FUgoUZ7e8vNlhRnSwEd23SIpydlSyAQlj2jAoxr2DZCXFSJxNT/R8cFLI4QyWUkQBvzqygbibR
mu7lM0G9CDRGBVAoZ7b89PHW3bvRt2Zmr71awcVnfrN8zhOc4F4IL8i6Agb72Ir0Pi7lm00hDCvi
3M97vEU9FoKHGt05Un5fAUcK8UuDomqWbuPkN4illZoyYh2Q9+Vjw/fuwK3d2Ve8FtTfFeMqn30a
uGqqPhj9Viqa9cdWJPnOmbw1M/uKil4o/ZhK8jnLETUwPcXJmUbm1hXV/wkWykyPptuRBVVH5LzD
PdqT6SE24vDxijrBwq+ZjM0uCHPrLVXl7eFZ0Ge3UW0yGP+9b5yvQHeoNZD5IrCz8itDcREhbt2P
Fz/dt5k5yyA3t3h+2Nm5OY82ih6r6P910V8KuuLUymx/uMgFJ7aB2uO3D0FZL9zB90YtEa69ppo6
5T3SjLdOAC5NB48tNs5hKW2FbDU+J8q5v0qPcfRk6ntLX7B3Z4cRq1AtQkGFRJbZrW8NKl40AKrs
rbMstW6J+EcdXsp4h5Q7anTVquyAnbSfVEWyDUi/OI+Fr3wnrwWlbMLJnDwfcel0BG+8uQWHxozU
a3BJ2++adYKzulKjjQQmLh7sttsGAwKMfHLmHAjpBQDjeD0Y0KbQgirRDWv1lMmUvyytdD7e/ntf
xjDJSiyFcaLkvLOzn0OdBsojeecYzg1YKrEmftyDTO9AxgfMV6UwBNv4q74Ol2Y2v0OrTA8BsuDS
lGkTT80ntnej0gC99f1L38qfi2pXxHbTrikwooN/MNrBtdBmrQT0p6xxk6cHLTxLwtYP64Urd+dR
AsBBEE9yRshCEv52d6DfwJKSYv8CadJRtM/iSFWles5/ymA3DiB4xdy3kdlx+uKb4S88v++rSG+N
zx76ItOaDtkM/xJn5rq8InSO3oKl/oXsu10A+5O8pdG/02l/e+f52MjtK7xPoqXqs9sQXkVgsZri
X1BvgnkYAmtDSdLaopey1Ke5c9On4IJrB7RQNeZ9GiZ4jVfjavgX/YCupBrusuFo9NYq0WM3L78J
5sJFW7I3W5oaMU2FYW3+pWinZhTCMtljy6g+6PwOKqIfX573ZU0F4AlYI4o15NtEuW/PDWA+WUcC
JbqM16O/TdTd1T+o0Z+ODYyjl1aly44yfrG+6v4x6Skh29LwM3KQZRJsWdhYwkONHrKHhGpZCHbZ
b6AKBkiaJ1G4lGi82/O3P1WZ5TMMVUShP26jS/45+MaGm+fyd/kJpbhdsgeN9skDq77wed5FWjOT
My/fMzmW+YV9dKn7bwpzvdvfH3/+dy/l7O/PfCq6ckate/x9tUNvxCxtmMJl+L1rv/33dkxZp8qr
8z4q85DV7Komu47X6NL0X9SqPpoFLinVr5fQ74WFfXoXi7MmU+W+EDjyLouzbcpKrW+E2GNNRppt
xCFPUB8tyYHHIt/W17bbQfxciLLe52oKcCCiDdwB3pgS/dtjLF5JTNGOGw+tzTQTt99wOneQH8JF
2Nq764kliqvKlFBToJmHxakGUzHsfPFAxdoZdsIR9u9a3IYLr9r7k/HWzOxRu1pGkEYCM6/b/eDE
W8Cr8lJ++/5wTyYsmhqgKqb46e03s0IjFQU1FA/Njuq0A3tpVTs//bO9R23q8dd/ewLfGJt3hqhX
Mjlv5LPF28CxbPlR2n1s4P2xe2tgdlWTKT66iq/70ruozjwCH1jYE/m9B3prY3ZdS9FCHakPxIPx
DDEkhdUCAedpeOTzffFOoe2xst4JzxS9j/1P6+Kt+h0klLXx2C5csncv7usp/L+9M5W3e9cw/LdM
+0g81K5FX8GyrX3oGAvrfZ80zaxMJ+gm5Ouh19RojHJCnN5FsG5tOurPlbyilrWwnvu36u/1zB49
NM/StotYDwS0h8gRbOMibwVnycxdP3Fz5s3ZtUK9GLpxxg7WLmgeh4IgfiL73m2WjqO0tEMzj4Qw
BjLCHZa8i7Vt3ekSQzC5xJ+KB+so7xS7XMtfmP5lOcrCo7V0E2bRGGPskVCTsSzbgV08KK6//B2X
VjfzHWPZxSWELvEwrq11OmyVH4TfdvagriQbpVJbP1pntFqt1vEX13f/WFLRJCADzErU8vZYllmk
hlqQTMeydb194si70gFHsmb604JXeZ9cTFfgxtbMrciyxyhCZjUcpk28uvHW2HpOtg22ips7ifux
D7vrX26MzfxLppnKODGnDrun7dILOf23byLm2UJmHqOiaFUqQAEOHScxdFPOfe8Mrk1e7oRfPl7H
/Wum6wboEYoAdMLe7hCCOKkgZKUIhjzeItniFg/xuTh4drTgNxYtzVyUKiBGHyhYmi5YvfIcBMD2
2d6zl27VoqWZi5LQORbLaU292+3qVegSDzrqY7XJFwCud33hzceb+aiCsTSJfy0mHzU4qj09l8Ye
cte//XRzD5W119zUWBDCiLthFznNSvpjo+j19C9Pw8whIQhiSZHCgqo1Qg6remUdY1uymS+1sKSl
LzfzSi1j7zMvZkUtr2ICaYQY0G4u4sKC7jq/vzdo3ljxCqFVdIv1DM70+Mo7mvj2kue548VBBRKw
Szg5etmz3QGqT3sUhjNGAjvCyPUx/QfX9I2N2caMkcoIMvP1SCM05Kya1SrfCbulV/fO93pjZrYt
hcUELIgm07Ywu9cWefwYR7Gw9+/bbwDtbj6YPnsVfEQQwjFkhne5gr9vN49MGnUifHWI8jhkksQ2
l0wq733qG5Ozx4EpXaoqtyxMOemXya8KdoaI/Kp1RGf/Z8kv3Hv3aAdbZDfUPECNzb6jhDhglHfG
9O4Nu+Jb8TBwi4zvocPcvoWlva/2TV/zb1tztHXP9FGjaF5tpccO0eanHm9UU45gjNij/OydJDv/
Ja+SvfjgPS0628ltz16rN+ZnX5YhfRXkyFfzk1tPHOCjr7e5XDOWwQ7I8xac1PQX31kE7AhSk+8L
NJh/fxPrypIuJWj08XHDFQTzh8JVV4PN0HcbeeMFD3/3rJKtggulgKip2uyhb2rK700dS4c0hWUd
TBr4F40U7OvYXzR/X6cXGYSS8sKQ3FUP59sQ9KX13kkwp4T5/37CdLZv1isFZRgjMyvxnMl24ljH
7AcM6/6bt6WvaptH4dGz8x+iuGD3lUI4/863dmcP9jhoApoY2K1d4YSoeOWEjmmPj/2Rd/VR/hza
KerZzK1zvFPzHVEqp15q4N15JmicWTp5L63Qd9UQxF/49mA9ya01pvs6wUv4FD5NXpZhS+v0kbFt
DB0LnrJjtYqdJUd192rdmJ8/H0KdUHBj+OgheNROjXOoHtV98xhu12vpuGE873cGuv0ZOXrZZuGM
37tVmqWrUDwhN/D/sz3X+lwWrzV7fmldbVsfAt58bzu5EXklPyznCa81uXe7fWNx5rJEvbv6SthI
B8T1mFTs9rbx3G+mkCbb1vbVJbGkYINs1cOw6zdTIuttR9tCy/0noxVhwK+X8yP5TigM1OX/PoM2
eykiIYRcPPIZrK12Mi909y/tflwzAIZgi0H12Y/6J8PoN4XNSAsS+pLEYmEn7kT6b37CzL/1Xhgh
jsZPGJzEYSyBkx+8s7wb7WibHRhNbQsvSwHFvVTmjc2Z0yFdq3WBCdlsQ1Gs4q3ymmhDmneAq/TP
1nZhjdNn/GDv50gDo1K0XjEr6fCX8hAQlw8cssK2nEVDS/s5cykN0+LTRGRhCtcpP9a2YCMKa6OO
0jtM094trGvhFmmzRKBCjcUbp3X17pTXewQZ6b5jeenZw1/4/ygJfbNzs4yAPMuo0mjaOS7LlIYO
j7VtPGXbqwM2fSmKXjwos9BzGg2jCh6HM3jsnPTILKPX3esdxIj2xdKDsPQ5Z05paCbBeAMX0fIQ
dTtoagxicxoHsSpX3nlbDycgXDRC7MI2ODxMCafWtbirdx+FG6cw81Smj45BpbOrzOR9rQshM2V3
p8lZqQ6q13Z9nvyA5QiLxTxlems/uCnz0FVnaCFjn9hf8+LtyyOu0GXI5tH/0jjApPnqJ8p8JyBv
W4vBsqtun3zWK2e0mVbfrYx96yTH5Mjs1n9YA7w9e/rMUzEo3bS0jsOQu59rt6bGed5oF3G19Cze
jW5BDVuSDt+DsHp2yGHZx1Eb99JBP4w/jVePwbxil/Eg28VC7r1g79bW7IRXQtvrNfInr2VA6XlY
95tu1zmT/8+2/rlZGZvkOD2LERcazZjVxy5kOtLv9/vvpc6OPOLhLUMOMN/uEcK0KRzz6EVLgNal
Rc5OdKQrXojKO37KJnK3s1N4mdwiEwxO/ygTuvmg8ycVXy8hNY8tuu7UVbsXz+mm15Ptk1fqP0v2
gFlCWQAiC7hsdioTJaHAdJX+c1ujR/OAbjz+gs3bddwHcx24H2/Z3aiNkFFHj0FF1FKf7VnaG36a
MdPxwNzEP4Mjf1aa3UvpSJvyUbi66C1ti0O+Dg45iaaw0ZZi1nubiXdCGsKQUeabf+D2ig5Syii1
g8XNMDmh4F5txLIcovSl7OTew31ra/Zxy9YUkwbxqcN1Q8Z+sOzhqVll+/+PPGi6Z/OLcGtpFpKg
CjjUasSqjBNq8d+7F2Mb8aCaj82f6nt2LNcqTQDPvj59vJnvYRsTKe/ma86SH/wMqrkdK2Qu6CU/
dsSk2oPnVH+MvW8rv8VVg9LIgs27OwiObkJFMdFz7uQ9z5PiSmtl3jlh1Z3yve+yixt40uLDP3Ew
1o2t2Q5KSMiE5dhwWrZTMzT8Xe8AtC8EsfdezFsjs83rNK2SYhQJX+/85DoJ6zcaAd7HH27JzGyv
tKrup2Ew03eLqb13e+TgV6C4Fy743ffndjlTnHKTEFfXQqZh3ck0drtTfVEefDenUtVt1C/hAl9+
aUmzCLKRe9kYmd/92kNmqnbtMCqZ0760Q4trmr2pIW+cSTte5k2d4n3fndzyYHsr6VB++Xib7tXH
4Vj9fb5nb2rMmMxc8llU5UC2OYZuQHsh2BK8/csDMfPEeTaitDQdbvT6H6ea1OT3WdSSG5x24Z1z
ulnQ7P3Mc6nWp2GSvNLTmxZv1e/X45SkoqboIK3vjPnG+vXvvqIxy02VzpOaOsDo1HIVKcyk9rhH
ws/2FvzRKw1stjykWkSFUrXJXIA5ZtpIkUBO1KtMm7A/xlvADI+K87MBBdA7cMO/f+KiueXzs+9c
Lkuf9k4A9Mb2bAtrlDVTiBHy4eFrcZbd+GFcIcptdzaGNRv5WjddJ5ulbzt5io9WPNvQxiiVQh5Y
8fhI2xfBXIr3TMB5TM/DUSfIVF4WNvNOje12mfNKT42ynawlLNNYHSTHfyjWp93ZLY71+dP218I3
veNT3tiaufxoBP+sRiyudRkXS8IWP0ardqstXL57cdAbOzOvbw1DiCAva/qKevg30RaABYy73W+A
vqtv3+Q1cpvM9eO4LkHV1Du7J72CfHQDpP8c5lmHcSNbQ8nHVNtjWlaf4iTeLGzYnTdalkAvqbAV
YLup02+4eQNCcD+Scq2nK/+ftkt8KB6a49SlXwRX3F/P37ZmjwAS3wo6y5Mt+7UEG6zQvp4iu6n0
RE/WsYTFJOvegQSrOgGlLfB+4mx9bXit2laq5EOk11AgXUH8ZqR/dGNRdOKeIVkEGgtqUplk1d5+
yDZt41SKVPmgbjoyebqYFNd2T6BjXXlNrdERecIXNu+eU7m1OVucFquMgEmwKZ28S/rUfs52oqs4
L0xMsis3+5wc05fmqLj99mPD9zby1u5sI0lFcoFRQ/IBmVEmNqxr7ffHBu6Fq/CC/v6as2eckTG+
ocZYEBBjnASRDccrHkSP2Sy5m3XHuttUxY82E3aF9sUsnYrpv0v483v+5fY3zJ53FDSlrIFhcBBt
bx8//Ihd3xUP0/uEeidutHdoYzBxE7TJ0s2/h6V5s/7Zc9HJLfPkOkU+MCvWjY/dTnmUoDR3q26V
rBARvjr6WnErG3f3svDplw7V7M1QpUKGRDC9VD8OP1CmXb08bTZnGgPD5rlfLXWh7nVHblf66n1v
HFCac5AYLkPqZeub0flRrk5/Jc4OTRQeR52XuZry6Yd+9evffuTXn3ZjOmiQppaufGSmOdGnFVbj
7vSyOU9VkO8MUKJ4e1kqGyycqddC/Y1JtZKNgfbp5G57TEZrlEWpti9lEO8FnRAiRW1j0gCAaqTM
lQ6NSggZFKVN54dREtFjtz6tT+Hq9+/KrVxmNX337T8L52Z6Buexxq3J2TOpNAihhz5fk14t8Ip8
X1LmafbVk74t7MWO1l0XdLPAmbtlIlrTBiULDAIq0uvDi/96NeSv4k9tLziF8/HqlsxN//5m32RV
MMI0xJwW56tRPKp5tGDh9TX/6PvNnKrVRYyd8P73NKq26oZubrNf0w1ItpX9h0FECzbvXnVYrBbz
1lTIBTMPJ1BiQTdAlw/ZV5/BhJ1TfAF2Wyou04M//n6z1xFqFABpDeEXdDfAd8zJaEop9X0yStkn
UbnoTBXPo/VAdyR6+djMPFb7XzuaPMEFYHu+61T0uqDqvpZ90oSHRHFabZ1KlFTktboTGARnqOhm
o9n8XYal3DIXC4noI5im1C63VrWQ885z0Xc/ZvaIZS0T9ZiBlH2KikPHMW3XEAZiYc04Jpy49pA6
QrFAyZ527OYQvTM521HFG5izZvCdFe1RitbNNV4xBytdSUyy+/hTz87OO0uzF0qWkfm1Mjn7tGbO
wSeJN/LEMMDtx0bu7+ekGwRIASrjvETei0khxYWaffoMkCo6BaAi0JxjxoW9Ryl1xUyWbb99tvuV
lC1li7PI+D8LvDE9+5SWYPh+YrB7D866/R/SvmtHcmRZ8osIUIvXoEqmrBQs9UKUpNaaX3+NNbt3
MpncJM7ZQQ8a6EK3MyI83D1cmP142oAGuMQYiNxYCYDDVfU32qWfbaa7RliqC7s7hTS5kz7ZXrFu
2zCpsPDiq9QzH8PRMakvKveMPhul1gvj2JLjWHpbLUnm51QIfYxoWcBIPydO7LjPUR44v/3Yjrgv
EJB1oBMQc48Eg4/Ob1l+Lj3gg0aAq7aAUV6MhO9L4Ip/Y9JTLYbXAlaUyKJoP00cSnzU9gldxHYH
ijbZLME8DhgKndV7XF+1/4lDowctUGgOvKWY4a44FDl6B3hDlK1ky/wMsc6uymoT+KtEeHqsknOW
TMJMrSzDnGH4eqIWbeA24MOkY1thQPtOpTKL+a8EooNMBXvkUpVutPp3WwGwAbzMgLRAT0GY+oLh
c1ERYjvuejBsRAnhC5AhyYz5eFl/cLhTQXACImwmZr6AAXDr4bg+TPlGrBJbRNHxE6SFKfWEYSyg
I9HPQM7LCf1TZqA5aMGgtQ6twjOowhjg4b+6zsSglhRokaMPMbgS1q4PErB1+MJu+ROGtivfdGDs
f91YH0LNa4+PP306Cfh3V64/fXIkINAJEQzUiS2LWtvBlrcgQiURyAAQIG+owEpykq7aw1LZ4A/a
527PRmVAogEwWVPcIT8E0ZcrwQY6oiqB9oFcQrTjNtoTYA1VIKn1ZkU8NAB++2ZpjyRKoDWtkO75
AtB5ufV5qxYWjnHa6fHPXlx90iSKQA+n5zUdPqkytF7n9f7HsMQnM0F09JX98ivEYrGBgTUTM4Sn
x+fAzVkOzCj+73ZMVMhjKsnLmQH+zhKP4ccr/3vwT9JGtOKtrxYbNzAr/RepX3Udn31DsPaYWj6g
6wd/brDaUsp51v3CfilAR8Bg9h1kGk2lfdXncWrzgDbNLTC4gYMBjJ/xa9Mw9HPlg4FV4wB6j9wN
6yfneojp576S49eUUyJ3wZ/M2Q2kHQUO6AV4VU4j/97Dz0Cqkdp15Q0GXaaJCoqBr7KihXNT0Evj
/6POT1QTCNvAZeI5JKgBnHB7nZVOAod9KaU2MAJ4S/YZ1sjonNEkCnRcXA7azqiI+AXtmz5bR+0D
jj7yH4jxeEDMT1JybM+ETFZXqc1GmiiQItBxJYt0xZ0KtF2ZTH/itXxXiBuOWUnoyCkQmy09saZv
n38+AhVLHsC8Egdkqtulc73Xs0JWpza1EpkdC8JpnuTbHPCaPcGuo1XVKnk9AStWbQDgNfuSrMcX
YU7zYEQxXwYkUNSIp/BrvOeykifkqf2JpEGuxu/ppcL0i/+5IGdGpyBnhAbmxRF+cHLhsoTlBtrD
Sh10/mCh5XDJvZwArBfEFKA3Bg8K+AYZAdC9FKkLVx0GXXgOASOUC//psOrftqO3kAE8xwhkdbdo
sK9GLp/g7AujStf2+kxpa37rEQQp388Lud85m4+Zb8AO0RwtAn9xtEVXD7Ki8fzOFfrUDgkCE4QA
mwI8Nokq7MEKXBMpQaxNlkKjSZn4nyXCnADIHaDyGIC/FQpGDYqpQe5qt3TWalTeS4StGX6VgQKS
UGnSE6kBs1vkyZdWcR1zaOiloio7c7HHBxTK8jxGTe+4EhomDxzcfHyD49Avne9S30nHKZyWgE0T
yBdFCvYABFDtBdShKNIrqVxKeycUFFDPOk0YaiGGrcF22EUuuOv7ug62GFUsQ43uQ/YlyTj+Bey3
QDigvbIF4oHkM/AZUsps3TaiFaKwrffsZKzwXCRlg+5RieJtrkmypbHwOV+GyV1QngJdE4Pv0+bN
CNy2haOMDMDoVBV1UPRJDWCuQgLSIpXKP9k3fA61ZjmSPrU5eKsYVfxsX3NDdFSZUQF/R0S6WnjJ
TjuZRyUA/AW+B5ADCAOnkP8suEyL2mNce6RVktDJGbJoYxUlswMt3NrFjFELfr2o0wdu//i+/73H
b406JnAFsA2gjRdA3X+W70rp89rl5RCU4bb2+t7riYUekMqiyHtK3rER5FBiuC9XUxSmZQv+nhD1
rP0ej+oaY5nadgsziGJoRN5UdXXEf6uenM+Jes5UjyToNVuv1+p56T1xb6NwYTh0OaHrGN8+9XvA
+YxzTnGcC5O/gQ6QlJUVek9et+B67q/FrZhJPshzUkGuARl+QeJUd6N9CVAYQEJhBnvDxUuobtOx
WOjArbSJ9XHTHI4nhDS31Xo1sySCVqrfbLvb7Qzwilg/X71CunWnku3wGz4t9cbM3Ixb+RNDxDRV
0QKBzLlooonu/Z3xWargkiIW//T0QhsZERFQgcBKBYvDQhxz/yC5FT3xOTIbylI4igYTJZ/9MuEh
BD/uY0W/DyRvZYyHfaXnIClyY5gV5+JFdl7nxK8WbtI02fbPAQrcCJCE5Bfwcm4lUCCqawcupS7x
ynn6Mbt1s94DovQb/QkbQesXbMZ9rgTrERAZQ9zIsjHZMzoX3YYrauoCMDTSVdbIpteDFzb/rMSX
VljIO82eEGzT6KYkEJuwt2tz2IIfqL6BNAFzJKUZS88cGvwfH9FMjKPQAG2DEcTlphHW3krpB3R0
yAlFXVI91GNT3spk/euij3spTT9nQLAvPCYXAEqCh9atIBHtmFLZOdSlc2Ojy9ZByZGy3OXVfx4y
Y0VXgib7xpV8CrZfCFISJCh7NMXwNKiBJeLTX1E0LG3gnMW6FjexWGVZ86VTKNRlA1pQzBqxR/T/
EryvvxhVT3R1LW4WHspz1wohKaCUEC8BMm6ykwWXc9HAY4GR0ugi+A8FvNsfq8WM7iEAZMZsL5K8
QGq/PawsKisQI8euHYnFS+EXWxAR18TzY/2xnJkbhco46HCwHDw5/hq6ryyELAVt0AylaydlugYU
0sERwlcl8T+5vCd53BgMSy9cq5mslHIjc3JgHd95Hienrr0zDmBPAHwEfutQU7GIaRE4W3W9cvYR
3rTnhWj3b/Zs4vhvRE/MFVMIYlm1EP36SqvPov7cqqDwXAlEMwxL0fEJnyiAuAT5hgKUfhteEzGS
p1YmsoTlapNp2u9CZnZGe2++aFSEqwOQKE4JhCp3bd9XVuIA+niB3uYdo8VFpZYlu7D5s+JgZMZX
FWjCxIleBUwmO2zsunaIJD6r+7UAlLVVWG2yNF64mHPOFR0DDM9h+Bzpzz/nf7U0tgnLquNl167X
uayWLjaUI4lMMDB8qJ4STXDU0iEVhvCJi+leh/DOBYDEH21ekPTNKRe+ZzqcMPqqm++ZeA8QMAMw
nWJdG7P/zOsuQLOLASbE3wB9YKqz4BknBco7YRPXC9JkIWxKxbXLwcxPzZZmNh8CEknCrv9PocT+
kQX4WEzloVqDrOOtDlFdRcd5GHn2Jia7gTCM3n9/b54j5Ka+2xW3BDg6F7WhkPCvvElOPXA8oaEx
eWC3gdVUG4BYhhuvMSSQaNPEd1bID/gDqetIizxO4/hN4x8Y+jVWLLbaoDeNJhm1lhIdpOdal2xD
R1qIe/4ekNN7fv2Fk6xN70WDQzeBZ2MKHrSVBooewP4lCC+/3bW6Z97ZcWa90n8uh4Nx2lLo2VfP
R+11t1md+U//4GuJunL0b0lrSUtWSx2P81fj3x2c9mQnnJQNvBd6NitsApZULyU4fYEMIKqBtAba
eLruAVvNFharRcde3OWXkiHdR3WiErWXjpm3kIyfSTjhblx90MQuIDfi+22JIxVAYOG8MRSjC8qK
czKtrRRbSI0UOMAcck90ART2dZlpoExWfgp5JwOVPnKW6pwzr0N8EIAnQAGDrAQIFG51GrBMXQ5o
Us+mVXnN66U5vLBPvkq/tlqsOQ5Ga+mFGzvnCq8lTtxSn7BKXHmpZ0vFSszVvgQOQNK/IzXvLeUw
57cbhQgOFCUj/OTkBtXI8DZCj+3OeYMDoEas8edi72GCVdHbfUQSTfIOJY1igDmACZxEmGy8PPb8
8+ZQEEdmP9AZIiS83eF6JJMHrSuOvDIHsUBHF7cO3I/WVXMW+d0ksGI5NFlHIhFdqsJSSXIu8EXf
AaApAcLHwRVNrJbQiGAdTyC/NwWS/6ZEDAjIwBlVDY0Fvz9tg/qzkNhs5HpAHwG4x4l6NwO4jvOk
92xMTxtu+QwS+NjxtIY+sv4mEEcKc9UHQyv7lmfEpTRaUgXpeWHD52K664+YqPSQKSP04ODZtXSu
ZVWRVwzmTzoip1p/DL1j35cak/qA6jN6i8UTXyzYBR/414ozNYzo2AUJCcw3APom3xBmAxMNFb4B
pVAjjjSmIm8YF94ne9u2YyPUMIhCfmHyjv/N4sdMMhCxQdA6RQXoSkGuXFqExVNjXQJoGIXRJbPR
9Q9B/U4/hYXU8ayPQpDzv/ImJ+6XEp93AuTVa7QnF5fkKdSrrbRKd6LmfRQrbj+sKXMPHg/woK09
Un9iOlBdOvJxO6fbjZYQ4A3hvSoA7vj2jhVuUbNxVPpg5T2Dytw/SoUOuj7WXUvKPg637je15pa4
0Waj3GupE+/newKQIBtI9TjVeH3feV+1WaolMUY/+IqXeWL1qoReLdHXn0Qikt5HMW1v78HURgpi
n/uXTb2geXPWVQZiARg+oHh3aJEKuKqVWHI8289Mr7oU9SZh3ySM93YpWdr10VJPd300KsjtSQyo
RCYxNchEsyHiaKT3Wt0n7rrf+UQG5/CeJRKY//4b3wnDMjIAY0IH2L63h6wUaCnmQsq309rVBf7L
lQjH6lkHtBrFqMUnOlV9QBakvxVQJ7dxoIGTXRV5NS7MSFl6fI/CJmvH7oLrkJdRP7yD5kMZLM99
lw1spTLFaMXQx9YxA2EhwJp5RgAGAJkYCBihYyca1nEBx4ECPbCbak1xasVpod57T/Lw/dhsjP/O
ZDVoV5F4KA0iAcS3t1vL8rUsVwIV2WGdaegfB24w4WvL3xXcymddgr71hYf3zP5xKCryGA4EpAee
ZrcSfaYRvbBTItipQ7XujcUBshnlvBEwscBFGfROUkNAuh82icb+ZBv0fiDeQ6e4cmk/KePxFs4v
CJluRFJoBZnCtOYJQoCKhzy+J035Ikj7ZFgHycdjKTPlFCSmRU6EbQcyxh3vGhPHBVvmQWxj1BcN
YpUmkeBSbZst4HW3eFMP5NSQTH9KgBOUJHr1zCBNfl49/orx+T5Vl+uPmFx8Dw1OblPjI/ia03nM
x6Xu52MJM7uJGiH6QWnEphwszK16tGwtMW2Zo1Grg+MeLB8Yt21+dBe0cGYhcBo8YhUA64KCZ/yM
q6dzkThR1qdYSNHEzxJdyQZTFJn+eC1zEdiNlMligK3FezxY7O1IOTTNmts6fqSCbylidn36yg1m
2YFTcykWuy/+ofJztbaJT6wLkGMPmRcjsg+lszD8lsMxyPeJe2FKvIesoF2IBWaMCCJcHkYEoKVo
LplkWIvUV5okDGO7FUhdhSQIT333VlRGx6IV1DsuvcfvdAQGEYIAM42kMV4uk8NrJBZMkWKa2H4f
APM4ylA2NkF85atRyC4oyp0hnsiaHCEvF3HHBGFiM6WkBaBa9GgjRlO/D9qqmv56rDB3WglhCKLH
tCSAxbC4W61ME6kvJR/9QWC/UtzmsynK78cS7p99o4ix8QGTH8j1T0uV2YikxDAN+hTRWOGhJtS8
vjIA/xMM94ndbKglZbyLyTHJguuFFgsQDKKpdnJWXAbqHdByZCh/w2BhkJ8CyJxLfkTM8Q8AcEEw
/HiF90//icTJiaEOL3YhxWX2Jus2n2D8MBv0d/8ERkNAX6cea/K9UsMvLV267TOnNyb94NSAE0mj
I3Byer7jh4Hr5zZeN9q7sgE4lGMQl9U+KlMJtMWxgLtrh4WimQKY/3CkAh4bt/JcPxVlp2tzmzdT
FLt1zwC7yhCS7KdbSGrexZYTSaPLvbKWQawgzShBUu1/R6J2rmly7pf6dJeWM27vlRAhoNikGYXE
hO/VhF+JCrFlR1t4KC2JmbowkQrZwmFyO9fHVvIAiWhFDz3CvAkX3zceK+N998e4c0D/R5FBhsH6
8+pXi0KcKIDOWMyh/uK7/G7E70q5ry2g2p5bEjVLKngX+0Acj3o/jTF2HpwUk8WJlVdWGfoubfS9
SmTjf+SpUfLai5gQDIuK8eLU2n2iZZQ4EnGzLAJJGJbbU6MdPiuBVF7YqK71ZMBrDyxMoEg6SMha
YWyEv2BoNNUkR22ic0Wdop9hKaK8T7RMvmGiOY0Pbr0SnHA25mPqEQpey2JSeSpQV9brTtAen+m4
hzcx0ETaZI8zSWqcXOkKuzCAyr9ZApqds9A3OzqxmHTpyVwqloWd+xbuNdF2hpwTunzrQm3FPUmX
RVbKMeR+tKKJxcS4Y8imbl3YibITRLN5pVhoTxAfc2etlGibJUupwEW1mcQogZQJYcVBbbh0x1Da
EKP99IXXs9gIvjKMUQGEAbQKMYtuaTQGEoYKVe4NrTLC4pW5i5ZwnOPM5ciJiUyoMPG5VRuiA5GK
S5txTzEgv+SESMx6cNQKQJjtcdCXauz3HfPwguDf/mPEwt3/y6Vd2QTE8H3th05pd8VriHY4O3oR
kJKMxzb1YC8TaZdsQIM3rGWDQ6LosfbOxDOg/YI9AqEgD8aByV2h6YYLIkUp7ax+DWq10cTmHGdE
5hfkzLgMkNuNrQQSIhqM7UzsglfHMpPGlR0Ep4FbSbZb7KBILfG6BfwVbrwQE/UF0Q+DuoyC6gxY
bG9FISeSg++Rq2xar5GD+USfkWS4a9++7IICM/MfaxbZF+AFAT7OdA+Jquqnc/GzwZQ05iGXRk7n
4g98DnJR4PYDCM60h2LIe0VwWrGyo1r1wOdqxLmebP2N1P3iZFeAIDUHZRNWljCsWI+0yLdTGr+X
f6PXIlxwCPfpSOja9cdMrrY7+EHTFnIFp9p8YzQUQI5ocyWABkcYhooHISH60jxdIi0wBjdLqZtR
m6ZHI7DQAQSa4DWiJ0fDlJnYUFlf24UIHi9H4QY1zkBR/lin2Rm3J6LTEa/isdMQAd6tBhRtzDk1
8PPsYigIOJ/Y56iwRmpOUsZ6ACDWlQcwLom4g863Zo5m6pIIGBlpPuT2xZM3Ab+pazX13h5/11/W
+3b5DBqageAwPjHx+8RV4DEf1FLMdnbBEPHkgOHbbAqd+wJw1Qr8i4NrejzpM7XNtwOrtanOcIco
IDG9khKtDTdoBq/NntGy8tvRQBDOK2Ba1Z3hO2QH9fG3zuzh7bdO9jCOwjRkXLqzS7KDViLB8I6q
wdg5MAJA+Pol2WR7QT1HKiKJ7wXh90HZrfCJmiLL6MtpPnR4sr5H6q7XkbMMQeLxOSZPLzuFvL/4
5O1DMBnVVvcvHwvy7zuxRyI9RNKo2OPegor6VoEohe8SORc6hGngjQj1YRWj/TAstAQUEa4mkBao
CY66IPbecN1KndyOmFMqmReUzq66fS8gPotKcKOuYmapM4m7v4e3kiZRGgtuUd4vsT4jJsZBe+/V
zqj1AaNiFdovdHWLLPUnQDZJbGIgHxgABVHpjQprTZby1PezKJO9Hr/1yv0pSdyJOeN0dvycbLkX
HsDww+oUQZQHe5SrFRTO/VYCoh1RNgDOyYJnmqLhABPvdjMmt3Jg0HbE1PgAN/9mqk3ikYrfhjVP
2OQtDLKx8RMg72RBxe9tFKQyyMuMVO4Aip4kSSjfBcArQ2HZhPkyvPPTu0V9VVZgiCT7+OAkdMM6
B2fPkcikXTLijC58wL1HxgeA+hbpSLh9WKTbfRdcX2EH2e1tiO8jssOU9SVcu+T0w3+bJys6m5gV
xCz5J7//Xv0CXHmpKH8/uTVuPFqTwB+N2RK0Xt1+AUVFAe/EcW8/b14PO3/zCUal/QGlKp+cso1p
mnv93JP1+qO09vY60j2Cpt/j6vnxRozHOzXK118xOX4mqtjUYSPsAzAtixepDAkw/xaOe+7C4Thx
4iNaCfrCb5eK1oNMKsqst/1Bd0pJjxhFf7yMueO8ljC50kXppKJX5L1dxgARFCLCcbi4oekykiaE
eG72i7zX97HjWL7/d1GT82P6oANqdtrbmfa826FYkJJNf3x93b176uGS7y5w8VrCqKeOWAOxHMsl
F25jxapJiK7bKUNsDyClaF99Wp0DstaTPYZj7d9E/dYeb86cZeVGvj2MZGI8dJoh5KmxQBvjsrXx
SK98DIb3DHPqsbxwzLNy0GKNtwPaZcF4d3vMgTMMQTzeqQy58DH1KSO4okU0UFS/j1c0p7VjYR0j
NGj0AoXnraTM4bKmV8Ie89JKSwQBA4Mi25IGGdD/L0F3wEgt9i4aL6kSvznspqJtjnl9LGJ21/5d
yx0bd5uXIB8OehCLA8vb3cZ4GDDhi5st1eoWNm3aYNzUgqvAm/Z2zXd4YCW4hwkIZvPQsx6vaO66
X52OMrmMQpX2VC9BkNPiTaWgzp9W/8W5gNEUIS5M5zhRdKsAtczyKR0Vvd2EtcZEaB5190KwkK6d
goL/+cZrKRMn0UpgFc4TSEGqaBuPj5PX3YHWD8ZTtmrIqducTkACa/S3D54lHzTRMJ/xeCv/6mVT
+3z9CRPTid6JxuELKGCmvW5SIikwMzvDOJzgqsxh/8QdE7L9AMXPeYU+ikhdMB1zR/k3OMNhLhD9
DZMr3bOYHPzT/7pDk3iaEDlcgD6Y08prCaNlvwqAyiwQ3aDDAssQPQueJrrPGbPUoff/OElMs/yf
dUwNhhCzUhlBih+sYvK8S8fuhIN1EpARt0/t0xdPWsQeDWA7AJmjjnuJGYwF+7iw1L9Q7GqpUhuA
qlfGR1SjfVR+BDtyjcf6MicCRTy8/TBACYCQyb1gmi6vJbfHvcD0dpkIhpPLVq4s9YvPvKRRLERP
D/DHkNbAoNDtqUVhwHM12wzodwGSOXSyszB8rlnhjuggtHPVYi19ZOpqabhsJrt5I3haXQM9XyKC
xHWwOVJ4pvjhh5vynX7KG+JgUI5fKU/p5+MtnQstECSCQxnuEzW9iYLSTBFUXFoOdowmpj7ReTQF
BPUJ7+T3MFjI3ozbNr3tkINZfoyg0ngk325r0oO3qWzZwZb7hNTRuWYyLeMI/UoFR4XL1nG+NLMz
+9i7Fjk5yaBK0jQuuQGPvU0P1Ha0C6nu6h1wZIZrk7hWE/Q9LPUMzb46kHUDOjFIcTFWPerx1VVo
2SQM5EYe7CE0lMjIO5p0YarF3ItPkZbe1rWOaVXr8UnO1B8YhAz/Sh1d8ZVUt1a6RMmdwW5A2yGS
pNHRRCzxalP/MqoSP4HzGBAA8avDrh5Lnj3XK8ETM1pETU6zGQSzypO/ZsBGE77R6ZvHmcU6XsK0
mwtMr1c5UaJUcgRJSUZh7rGlXCL8ZKkZdcel3pIpGvyfexw7+2hYAQkx5MTPhxisdWNOGOzdrlQ3
BrJIq+aS25RuYopR9Q1asxn1qzf0j2MME1GvMvM30OvNccFJzS4YaNM8ZphxUf9eWlfHyuQO57eK
MtjI1HOyUa04TwWr91JlZfYQr8RM97VMa17pISYBLtChz0kLQ5AAs09WnitQ0jxWmdkUlAggb3QG
IaAGGsCtspY1A6LqzKNthlgWpZ9c/XL4fBcwNHr4tKyTBXAVw6UW+5LvPb6EZjaUzJCjQxl1yoiX
13VS1xXV2PTA2pSQqQK3ZOW4ey81ysBYKVAVECjSE8VJC9fLizpobUQ08MSiqnwyG3hikhysn2T1
9QKaevTPrcuKnFe2Q7zVx3oF4BxJc18Wdvk++r79lMkuo8MgkyI3bO1njnAHgH8QxsADDi1EsTlS
D9KW+fKGGbl9eTgf86U+1fs+JlzF652Y2EGZApJzH0K8bL/2v5j9Vw8MMUbhiO/E7dcLfwBa6X5f
qT3x3n9RrX+8/vnT/vckJhZxCPlSDCucRNa/xNUhlxZq5TNafLvAieWrgB8muTwWmGlA3DdeDV4d
xumryiVPeoIyz3atrlbfsr5ItjIq0a0vvZU8ua5yTbdSkUYtAssS0FM0XqSa4mqxEqoRgFykcqVE
psccCuEpSjZxtjhtvPQBE886VDI9tCH2liOv4f4dxRhPu3AryyK8Zuq0sc7WZ1jEpShzJja7Wfg0
BpS8oQuZUe6mQWgGnK/IuPycghdQHKxVT19RTysMyz7Wo5nk/q3QyVMppqQgZlMIbVWhJoASfN99
NudLeLyka8syBf0lQvI6IbTxhuCQ1MxYgm/JIuLfjFO6/ZDJg6kX2iT1/2xLro/XudXf36uLQpox
QbMT1UugncxkQ+Lt9i0V9D1sODmPYzeAcV7w+ku3+y8euXJMrFLnaZpA+anV8yvwLnLEVqJqWEDm
BjnC6UfSt7qEKX+WMPb6qGjHhdu9+AHj9b/6gLpr+jj2cCojvCOQyBDdwX9gE3wCqE4zWz1Rkvqi
62vsQLQ7eubCC/reM98exsS89b0sxA0F+R7GC512I2c2A2gTJ1GDfOEdeY85d2tK/2bHr9YayErd
KaMpzfUYJb0drx8s8PI86cx6r7JwJNqS0i9u78S4cWWW1XUGkehKEAxGs7yzS5oxLsC78oR2p+02
1mC415jof/k+ct/iaWmufyaNfLvFEzMnhQ4FEuXxtgPUYDM2KqBbgV4XWxz0CFfebUJVUp9eXkA2
AggJneuJDubHhDiHjKBFHUe/Wi0c+xSyHZHh7UdNTF+YxLlbNONHgXvqgFwjfDvSnyfzi8Dw+U+w
+UBr/+asx1bo79nwwOb/6ciVDgyKR8XhKBf4ibuYaNV2Z0iYtXW006k7bQl1hCqgyw7v0oWrtqDp
f0b5SrIDZB0npCGZy3ML+Sqjz9KNX7lqEA5G2rD645XOtE3c7PC03a0oytSLM8grtNf8Y8dtEQ8S
szVQonvCEs+uoS0c6syb7VbkNGpTPJYKI4jMNGfnmILhr50Vf3A2/ZLdXIgPpwBtUfx/Pdg4q7Xb
NdshJYdDAghnlzhb8wkpt0QkQMg+Q40WOUmWjnJitCqlK1NlvFFibFal6WDiPga55mBR4WIeZbyd
jxR2En+FspNlhQJZvakFPnmFi8qJgfITFmqdniT1Sz6/pbBjmv17BLzBZkFtudkPkABIBGqika91
cqhyH5VBkCBK4kFxUCO1mavGKdyd5IvfqqAUs8Kj5RnVhjuhapHi6viGmhxHZ7WSh7Fnb7GRc6Zl
BHp29UkTp5W7vlxUAT6pP/IhgFB2MOXEkgb0jzrGF9kjRXdW8RZY2IrZY78SOzl2jAbGeczhKABP
pYlqJr/FfqY6uRkz6uPL+9dFdXfqV6Imp55KghI1CvwGEKyPzdf4OKYR/LPqZ4IpUBw9/mc2lwJa
YOFW7/eshuJvigogpnSN4nn7wqGNlwZYUEN+ioqcWOulNt6CvbDWARKkHTEmAAz2rdgvbdK494++
fOLx2MhjO56PW7t22H0d0jbFcEv1+Zma+KgA6OZFCxM91khvo5bcSXJfkcewCRkpaYxYkI1ycPsl
fdijIw1THTpmWFYJimcb93OVL46P3euCTLO0IkoccqjjwOrtFww5WzZShYJlTUdaUFVW7VCFSjvx
npUlktBSpD1WCWZc0+3G3kicFprypGHawEt6W6NYEv4EAfjN+c2R0qCMC6LureutqMn29sCpCgcP
i2tV2hQOm42sbnbAwkLM4mn5wq26f19DGIqksDBj/mvaYcc0aVU0HdbleKqfE8y7agu3aaZ7chQh
og6E0wKM4STn7ZeY9usHFGIBrzEO3b+/uyvAEgzkpT/INdmrxyExHu/hjI1C5zxAxMB1gPlCjFve
KoiCml0XVO6APQRXLBrGPg+nYSVqpYE+39Qiqh3oLfkNFvmuZ7wwuul5DEYAJghjC9M5ZifEi4Kq
hd4O6nXf6pkkAppoX1Zo6QLuq1R9AbCBJNlSUvHeT9yKHX9+Fd80LOuxfg6xyJzq+NcpBJnbwFWp
hRDuHktBuBU0uXpBXkiNh2l1+xlJtkQ7IB8Sbi7AycPMn7Ip1c/SPPigd2SQbRzZtg/WVmc3IJS0
ATds2qkhrhpzvW5M0FSdKxW/1qlxpglNeszeLjWyzKk3II6QLhunjAE+crstYhUMUSZ4g83052ST
57biG2HrLaj4zEMDm3IlZjTLV7vP8GWuFC3UjV3Xx5zHFMdXRExd34+Fqt9zpKurylidVx+hFpmP
VX3OFCIfCFPMyyj3yBNNZ/MszmIuGWzXcdVKOTgc+tGCDcXFGIeUF4TNPBxGymeFBUYzSuKSMHm9
K06AKmSKukCypTYZQPKgAhQeDydJ/USN7kXGKYJmdIfsSWEu9UKNqjW1wdfCJ4fJOmVR1BESvG60
Ep8zEcGOhCwv+1vCbBU5ApBqEXhizu5fy5ycbKN4SuPGWDCz7TDCm60kSfUp4B8XHOlRDX3JpePj
A52zIBhAEkHQiC4NPEUmgQ7TJlHDRUxjSy8w+YA0To2c13hl19hObMGnP5Y3s6s34ibBTl2Ab83t
6Mbm14GGmThgbjKxSpVPrmc61QKqxoy23ggbf351UfhoEKqoxNp4VaKMPtHy4jU/VO5CnW52DxEZ
jJ28KNliMPlWjtJUIngfqtbu6Ch6EoVwJ7dpTjynF/Q6LyirDWKG8ECwjmtPMQW+XyKXY0bNmGgr
LgoYE4CvNnbUTtw4OlRBHM4pje13Gh2YQjYiWVLr+IU9pZ/5J9eS+PPxSYozkcONyMmqY19kssaB
SJ42s+Kt/qSYT95XM39DJ4TJNT8kPmN53RuNY+40IdvlyTEDjm1idsoucp7j/lChnVIA5u1PqIC9
NlnLIHrtd6lz4vG3lUgXEZXg8IRj/w7oArEzvEGLU7UELYlsRolZZ6Q9D2sOVcnqOwBq7jqh1bx6
8aIvUfhK2pNYq1xrCWWpxs5WzPROsvx1HjTAOKlUALuK/RLj0IwTwLbAWGGoCbN9wsRuNF2NGkmB
kgmfbYZzyaiUUfOHsB9HqlJvXXcActY5GdjsTwlGsF+6pV60Ged88wETI4LEQx9xiY+0R6vxPYl/
e+8XJeq4MWtxQfNn5guAqwB613E4BEHXn45c3TCOziq2gjOy2dwQSAbi7Qx0fEZwaIzCSMzI2sie
6hnDJrYdY4iQVuRUx4jxhD1L739c58DBoBb8xlwMePNVEyMTZR0FTiB8FeAtXwWH7NA2O7bPUvor
BaC+0t/8D2nXteQ4rmS/iBG0APlKJ0+pjKqq+4VRlt57fv0e1t29I0FcMfbudExPx3REJQEkgERm
nnMaf2Xk54WzdOa4AacOrxLQlSsQnWCClYTkBHTCcX9ORwIX5Y0UkvUpUsoFYHvh2/3tN7PhJYEC
DYui3EQWwIRgKMCqcdYV/ZnWXPDS4nWqy6R3F7x5pnygSoIKjj4QXoJFhMWqKFrmi66KNn0KCSLo
GNixa2q9b4KqKW/1kp5HlFdRpXcR4SZmIKEpojPijhry8ETKbVWBu67k1rlvCZJ9fwZu+T/B7Uah
bIyuP1xgaHK5PnZD1ROGaKT9OQQKqrfLZC8ruf5Q+N8iuDBQrASjMN7SlelyRlGsPF6//wEzT9Pr
D2C3ehIGOJDROp68gOHL/ttZb6b3EekPP2tUVtbgdS08Q/zT8noy7PB/lnJwMzsdLABTw/QkrgzM
9/UEiEWLx1aJ51SJ3nVki9zOhGCqfRx1/kiO3T44VZtwu14Y9cwVfmWV8by6G8HnJKJxaVfbMTom
9MgpdAnaVM+Pyeq71vedvf+kBtpau822P5yNhQ+Yex1ffQCzzzAXCE/l6XWMe0CwQenTmv276KFF
68m8P9i5GUbhWwZpAOD0IMW8nuEh4zniDTwiUODPFBQq+pd0fB6T9aBtqLq02WZuVAlYOzQSQwkD
Ps2c3AShQlr1wnj2E0N6a94jtFEg+XbSifn5+uq0FuCxoE78fiojjHRpWpesT39/cZZTnyvUjsJ6
XRzAwYlzUwLwR9fcUR8ko0AoA2KXaE19Q3z2C2dJqnymHwfMTOihhmQNBUUs2+IQRxGJ8npAaxW1
i4Mv6Kr3g0aAnY+XbOzuPeU4tmsPQpO89X9e5CvD7MDLjoKvqcd7KlyLwtYjuqjuqdzqmWj42cLr
bSY8AJIGWiNoSgUyXWPuJq3IG04t8ayopX37IWs/Zf+s0YURKTNXkSxOaQGVKqAMYd9pBV6IQq3h
dpD0lwFCncpb+EV++r1gg+3eUOxC/zvarckb415dde8CtNdWaG0Yjfwdt3Sxb639H8ActtZqv7fe
h41gyZBt2ryOxv7PdvuzpKw7s81kmYKMXwS5A44y5iClact3YSYO5zh/AF2lVphaBKRNDcEZBM33
V3umLAQpkQtjzC4rAWrlaQBju8ORvMcm6NbPOn2s15+rlQVUNAgkOXCui6/d4oE9c3RemWY8rdWk
Bi2YwnAWVwXCokD/sHdfL4cKKLL4RVtt37mNsnCCzZ2WVzYZh+uqPHVrBTYTvXih+lu4OQhO/hIu
HB9zj3UZHdiUgHoEKQLWsWO5rrixxbRmSIClZmYQvDlAKc1v8ICtEH+5dm2pb4lZHLkNPX0pz6C9
eF6S85kphWF1Lz6DuRNbN3QHv8NngDBeAI+vU2Nyxe34ZslH7tx+AGvZA7wHztfNkwA8obLgXpP3
MA8xtKDjFwHEAnQDzBLLbpVhFrDzhuy7Cp1Kfbzvvr/NtLcG8LgQgc6+7UAdwxHF1L7qz2jn+AtN
UXPcyy/qFr37BO0EsYlywaq0ok1RmnR1fkJpRDN/JpEAkKtxpxYAxhrqQVAf1Zd28fzQ//ky5l7G
E7jgk77uzwHlq13kKaqjqPHT/fHPnZ+/b6t/Df+3t/vilqo7rZaEvIQRV/zDcS091Vn2U3liZwO5
lB7uW5sdEiBvaHcHFftNftUbAF5oCky2H/pPhQq8vbR06S+ZmM7GiwFJSqW0odv055dmMBKIQGBZ
j7n92xe0TzaAIBLJ+LN9Qp36/thmd6xyMTh2vcSeG4Vfy2/i9mBPMrHZ6jFYIXg3C9P6I8JH1j/a
JkZlZSm7Nm2DGy/+xzabMieppLZF0/bnlijrjn/htQ+ejAvX4KyvXBhhoje+5npwFMEhvey7dk3a
vwqBHfqJeX8iZ80AdjLRiwBFyFIg9xVIfFqp78957hlq/eFJdps/VXh+37cz9+BBzPCPIcZVkjEC
l4o49GdVqKwkBWJbcUsdHpTpKcDbPpqHowAJtVD8kUJq5GDfa1uUqFxFtgvabzxRftH6ZMGDJ6s3
S3nxVYwbSQoa4jUeSzmikPksVmpk+3GJZskaPSi+X0QPQyt/lJwqLbQTzgU5ioLKB3CEwG4q0866
2DkJ5EFchQMyusrrh04MrKJ4GMYXJRV3vLaUdZ9pjUeFB3ADEa9gQETZZHSfcnj5F8jNuhUaZgKT
lHqqoWtcryCkN37JNeB92/i1BpsLKDv6H5IYowT2w4Wc5ux9jpQL8AC/qorszlGUVoN4DTqBi5/E
e3MF2YwlK2sPofROZTvsIaQDZZ1Re1twvim1zy7zRGQ2FdZUGTW869n2fbGFdLfHo+GDNzKkig+c
k+vJyX31F/Ioc/lUUFkid0Ygc4A+BCZkSYe+9VIxGc+m8CqA2ORj1aDgnerVa7NwBs4EZLhFIcaD
QqGCWJmxJEVkLN0U9YxwUzdGb1bogoMyd/y49LoBefTt/KGDGqhXBUwMMpLt1/PXRJVcRzkCfw2q
JQetH11iVTUSwjYojgVVj4ta9I1idOXejkXKfRS97L4NWd9yK15Ne6J70+NQj3xsCSOTfAVUsi3h
su9e8uvouUkhbgichCp7Ou+hAd6AuHuUPlLiVWg8KgvkIoI4y+O9WtOAWCSXtczKEmRwv6I4cnkb
inKciiSrmgWGKiv8YJZyy6fH3k+USXYMqGVrgpWmdtqgm1UXIRfNWRqEISTdi4YhMPvOC8mmGzvt
QUraWDpmNOvjnTxkonco/aDkTOJzrqRDkT3nV2OGWsoO5ApieEzSWinfaEbb7NSGQalt+hodk6uy
iqXcckUSoE907GLZ1vpYEnZZPgzlVkyIO9URRJccRIEvAFDpXEmw07jynnEG+v1TMgRxdfAVxadG
Cd5vKNopBUhnszII8dLTZBCfa0QO6lNfh2jcr3suk5whduvWkMd8ADxjSKCAF7hcBDYeMeYbS3FF
yV8LpdoHoHYq+OicyXGbfipKgm52aLvLQfCBGHkAuVTkZpzvoEYg5w8k6TR5TXuQ8z/QovGBKxtK
idPFWiwyK65oPGDqyz4YDbVLsuRvCtYqYgVIGlSftSp65adcNYkHBqux4tJ1k8lat/U4TglfwGrj
h5YPJGz8nEWhGBV6WQFNB1WDJCRO21IlOEOCwQOUDXUgAOm1qM9R8ylbDYl5z2so1NorkgqPXtY1
oxnjz0WtF0qD33MtTc+RBh1fq8u91ttVJZIjP7EnBHG3rdpY8R2uaYjyBz8mR4tEQrv2by3VdQ0J
u1R7jsd4GPQegoaiVTRJnJluAVJmS0wyDV+khbR36pKDEngzhCJZeVkchPtG1HxohYmyGyl7JGm4
YOeWLp8euBhJsRUOEBU/FCjznTTKDacnbZv11hBkqWfxmVsViVGVmRIZagFMMCiwqnQonz0oHEoh
1FO0Ln3K85yO+5QWEB2JxT7mDJkDRGotpZEIEW2KSRL0HAmLzsS31N6mhsZqCsbuNBWshiulZFdk
fIrJ87tagWIqohoB8Lc6UnsdgEmN09uqS4pNknRCcQILQUzR4jsUw7B2A67inxS1R9vMqJFS/et1
lIYfY1bmysobOFKh+EGC1mrdWBsMUQxa3xaIF0lYKqmXnZGAKQl7oym2gj8QEFfkYsOv4qqMU7C2
FIL2yaUJRBF4r/EUc4Tm27eGNI9vQ8nS849+mfucI5SpEFlx4hW1xalBn9lCIPJ5qbc8F4+mB0CK
+tOlKWeBsmV87UHv40H5qOu/718yzHGMh/+keI861X9rmTMBTtRknSYV0DKXBD0ZDaLgNROIJv/Z
fAVLPQxM1HZjiwlbeFKWpZiq4gERU7h/7HL0wN4fDRMYsRbYm7qqvFEmAUaT42pBMI021C9VA6+e
ni91SS1MHGUiXSXwYoX6VDyQQ5Dgah4hczHokmcMa+RF7w+LvZ7/Na6pvIVcDXJLLFeFBE2/KlNC
6ZCErt36e6k0QXJqu2OGHfKlBY7K16YEvrIFu1MW6CICubE73bAX8R6pulRLVNhF2nfcE1RTIRcQ
AESg4pdwqI7d61JLJosw/ZdNNBKh/AG6qptqnsJ3k3i5Lx26wUrWHdGhQ6oZ1ScOFqC8hYP2Z8nk
7FLKkAlAQAvmLpZ0rULPi9yEkXRAFkyNdV42U0UPvobn8NyHS0s5+cXNlCJ2By8nQhPxhlU1qNS4
gVzkofkBxdu6XXOO5PQv0XNko3Ho/vrNDuzftsB4db18XduMSqelmEpFRzFXeCYIG569r8xUP+5b
Yh4G/1q0C0vMbuA8aHrQDpZU1VBaGzR9P3mBw33JIZmQ7saOeD2iSC6JGE12OJ0/BH/VcJKRAL9i
a0SnYV2eqw+66ahOzveHtzSRTLa0KnlXHaVEOrSJEQapVUjfCUQkAe3291yI2+j1/2ePeWf5aDvI
3RjDBLc23pt8btNSj07hY7nlTv8/U8wW5wMtLvoQ/sg9RY9g4LFccHY/D7y+xEi7NIdM4O9yLS94
dfY7JvVFeAUhbRAAESB4hiAtOP7tPQAWeZAW//Lzo4jKOL7fjVEMWlzt0NcqEAC8Hse5JebHGC2Q
HHTFvWLJMW9PShCq4qkG3Pj0fvp9Q16clFER5iqaLd2D4kMktqytwlU3qQAmu6ExU+w7tFpEZatz
YQSx2VMD1ZGBk5eIfm63x/VXMNsj58LGy8bEPVDxe4hWWQpE4eq+vyyZYLYCJ4ImhUOsfmhk0Q7j
DaLhTl5C1cwaQZYBFM28QoEZv97mgqYNaDlt3UPlVXqbn+pi32gLtdxbf0TbEP4BJ6GMZyJ7OMrK
wEEcZfQdNdoqb8Ixlyw+/Kq0YwxsQ1UupGymHXt97F9bYw7IIYMcGRo6fMeTPM1oklTQuUoujfuL
w/Zh4HxUUckkoJIH9TkSFjeO7ydhToPQqcd0k2RPgYxCnpHFOoJfM8xf8FjSoXhgaaNejptOQssU
zXVwYh/DNrdC0lrusMT1NS3W9dCvv4kZeiHmXB3hmeqEsrYt0iep0zZe/NCmS97P1jN/Rw9tSMDQ
wW+MHg3GbeJmovkC5NNRg9os6GueQtQXQabnm9oDr/uOGOj9t6YsHKEsu8lkF5KhKCKDTA090Aoz
QmkMIMSRNbHTgFMRKWULxa3UDG1v5VmCyVmVqZpovdHLVYIaG9oaVwTaO7V9Fr7UhWQV2x908y3M
ETBqYQ1mhzZ2YlFv/ROQO0EN6KfU6mmza4UPIUqN9EtSVqFKDRXc8UOtc/Ea7Voi91ZDE/xvkJhq
s+M4qyt0JXyN06fEN4Uw1L1jWZhhcRwUPf4rlZsIjzz+VVvU+LzdK2CDRwQI4UJIWN80lIdjNIhF
SWKniLMv8LYiMOqf7m+U2wPm2gSzYn4OWow6prHjoXMuazc9MZHbuG9jzh2vxsEshUxbDySKMII2
f2jyjLXOh1afrqXDaGmK0dS6mFsQQ79vdmlozAEttYEyiAOsQm4v4ndVYIniwjOLzYhOTgbBnYlR
FmVdpNaYY4bvPE9xqypzuLKwK3oSyic5aowOLYTpYMbKRgPXbVdFK79ZMH0baF5bZhbO7fpGGrM6
cxL16a+UlZYaG5P7dkvaWTNvrmtLzOpVmkjS3GsyJ49sKpieahUh6tR6p67qw6B3/kIIMTsyqHSq
KsAU01FyfeflUpKEGiprTiL/4WokAiiyVPkfZHL0QFwKkGbOZNAe/GOMOSn5Xk4CIckxuKY1wvAo
Ne80W5Vg2LrvjDOvOcwiRW8mJHaQYGaPZBoWYxk1WC+/K4xK2BB/i6CdopGbCw+C+9STE1pr/GkT
LpyE8wuoghxJhA4oCphMakMb00bIuCJz3HFT+pwJ4RNeLzNgCs+UP5Xuvg8XLgK2YjHtC9Sgwf6L
Ih8kQdiKPNgb8071Se4E76Odnj44ozvJEJqzVJz74s5o1vGZLms93Ia712Yn17oIPvkqgIg7WMyd
oXmXv5MWTTRujPjCqjhAN9eks9xPMVzJ6qE7DpF2blWj7/9QqBkTz7q/4GyJ82YKmFmvew9pVyLl
DrfmDckO7egsgv2430HXIDbqEOoXowFKEasE8L/TB6TOofloZa/yogLsbYR3PS3T319MyzjkaCTL
sRrhZgS3J+r1yHEZ6RrQvTftUOzD9Q8wbNxJtYTN/VmYXRCUyCauZSCPeWYSQrFQeZqmuZPlmTEo
eJ0OnhH1digiOQTJQYDA/wODZNI/A/QbuA3GYDfUni/xQu5Uyhso0A2+O4SuZyILXWVoClnqw5w5
PsBOjLcO9KqRCWfR1gUdOXdoxNxJBt+J3HTFuYWe4W3caEsR7XSVMNGjIuNAnAjxkaO5gQJKfCIE
ZVBMBB6uGa2QnNHP3lFcaDuYi+Eu7bCRs0ckXxhD2Gnt+Ll+HsHHLujhkbMKs4UwNGchmDsgh2u6
dm+8D7r35FvqOkHLNbQEn7TNkg7CTBCE79GgYalIKkWV+dp5eZKGOLySwinz0Miy0Oiqhamds4CH
DyRicERKNxpeYt6EvSKlhVMFibDrqepbIUVx7L5nslC93wMBXXeTetakucOqgGhZ3gplURdOvhGN
qW01WvOWbCm7Xt97BlmPVvyYG+du6p2JjaXc3vwg/7HOXHSZxqE2KzawrlYlKvi5cBL9YFg49VjF
0ZtBMqslK11SNiUGKW7TZ+4tWON5x0PsHBTh8l61A2id/ll4v86OTBRhmsJD0JN97SBl2kJqEqUw
JxrB7ZPsUFtaOFSEJRNMSKJ4SqHWUV842lrchp+g3HL/ELO0qr1guTsCDc0liMvsDQr2vX+Pilmv
sRLkIKswKn+jfEpvmNCX0Cw/0l2wQQVR24aPqu1bk3befTedixaQ/kWhHflfMmWfr6cz8MKg8jXs
fyXNdKkykCxyTR5aSavUOwh4JahhsbAB/xebYARWgC1UBTbkU1Koq0RIPzs1hKtFyz7FIL/cLhES
zc8pQZSO8WkacNXXQ4t7oKeloStA501W0Tq2OQuRkA899r0EIYpmJ31N3Oo/4ZJ0+NwLSMGx/T+W
fyfg4gYuQa6VCCMsK8feLEF5ozyiNn0cjXfNbHZ0YQ0nd7y6KmTwz0FvFgoqiMCQ/7sep5JnTV6B
+sQBiiMzSuo3awLZZavES8y87y4srxa0Rq9tMReu7wpamHpR4ST9cxJ+fQ9/fagom1y9GzRPV+Vj
hVJJ/uCCNKPWlfoY/sV/h4+y37Znb1MNduyJS+60NH5mnbuy8YRCxTcR6Q10sQLd+MIT5/8pRt/g
fT3atNEqBIcb0H/DauwMKiyc9bfvwqtZQfLuegUkTeqpKOEL6u7HXbvuTwLtrOI4Sp1ZjTY0lrPx
RSiWyMendb1a9ynromD3Is80IVeZdZdyvg5a0jQOKvhWTh5aYSvS1IihNVt7X/cX/maOoWNFcS2L
OCTAnM/S8wVUaoqCkNIpkvgtjzw7zaFU0DQv981MxxwzJCB+QcMA1VU8BllVnrRXOiWGTLdTDZ6V
SU8B4IVdhpLYUnP83HguDTHnbVRhapMGhtDR8RxmuaEm2mGUs4VpmxkPWu+n5NjEQgDx3GvHoHKV
o1EjwHhyJ4fMpOqfaW5n2lKJecYV4AiIMxDkIn3MnuJCIIMZtxtKZ3iRY102ylMhW41m31+dmUm7
ssJs/px0rZrJY+lQPjWq8BRYI3LG923c7iUFPg3iSaQTeUh3s2o1YGDJoRcaVo5AOAA020ICK6NQ
tibeNWYWKsSIKjcy8jYqDE30Cr2vuMhq62ipCjw3pwQbDMiG6TfCHCt80pZdrkiFw9NWjxV5xQef
kZwaLoV4ubaUxL09WTFuXBlgoAEsBW1ijKuEadiJseqVzpj/Gb3PrBBR4zYlEYU21KClLltz+SnO
/HOf29rfrvZWNUi+BMfn1wqU7FGLILRBRx7IcY5aDwD5/XVhec6Qy5i+D+lJcLyiyMS6clRGbcp3
auE0pbau09Qgn740CR78FbZhZUTPOdV9ac3x2zgKbFXa5P2h8ulKda1BPpTQ7Ixf7n+SfHtYoPcd
qVJQFIBGSBWvN1fTjFHdqxQx7lC8Flpg1JG8EGzOeDwV0TqDWomkQcOK8QHgXvw+7YrayYXRFINt
D8hORBYOiRlHA6pVBc0BZG+mPXw9jqCpaDFGVe1k0VYYfwpNM8NQM0R/1KkUL2RnZ06kK2PMHo4z
TyApKWtHKVVDbI5+/tnm3wH5e39tph/DHORYE1xLkoz6Dm6o6zGhwtK3pZ81Dqk/OPQcqRpAEh4k
wMSDyJ8VlGLu27t9buExALYIpBElVCTgENcGpc7LJZl0jeOrK6kOUX/wElOp3upa1CXNqTZpDFoF
a/jMnvldtMmeASfXoi081SG7Sl7f/5xbv5GRfEPgCT0KAR2Mk+teBIBxEg9cLAeNk6SnmnyryT6k
2cKOnLOB9CIUk4DyQi2PcX9fzmIODBmNU6LzLoCkWoY8U/t/zTtjCFO+A4s44a5ZqFye8qQKm7xx
RrvG+wA0b2DVA3Pk0nP51l+u7UyDvZgwAIMVdK3Cjjoge8ZbargKk1U7QstjYUvfnhqTJexpvM3R
hvLrSBeWfKmTcxSLGqeRiG/UQn8Uwdy5sDYzw0EqW+ARLoNLClzK18OpCs8b0d7dOqlpRwZSzbq8
kOad/Pl6g0EW4cICs/oNKbQQraatgxYXkKdBHGyj2g9L+XIWeIxTH2q6E+6bFydJN/YADKiWlY0U
tk4sJ4fumXSI4OuNVgJUFpwT/2Fs8je+TzZD5W5jyDSCoa+X7YrIBrTJvWcfTZxAaseHLDWk4ikL
sj0ZYxvIE859vL/lZtYVX0oRoIpQZ7kBIqpDI+BxUrSOq1bcpo7bwGqr4fu+ERYY8d/z8Y8VZmHz
suzLfKhaJxkPjQeBXCP2cT/L7/5JTnpDOXodcIRadur59CX/Ib4djpYnxgvny8xgf7VuILaALgHh
lxb3wonbjLi5mlaDgwZWXWsbkK3fHygLx58GCgs4UxFRgviJ7ddqU6nj86QdkJAAIll6ix7D5+al
39cnEFysiBmD8DE4qb7pj1a1EfUvYt3/gmnHMw6u8AiaQdaNMBBglOstxPlRF3GVODgVlABI4htC
tour2rxv5fY6xDABoJOB68DV+xuVXUwkibMkG3t3cIS0XxPA+xUwCqTpq7iUkLttUcCEihjL1NYB
mV55WtILS12dEr6uytEZjNHsN9Iuf/LAE9sbnZlaww5Y0JNn/ISr8en+COfm8dLu9PcXdoMEUuY8
V4zOm3laenlP3s6u0eXPnmb34mfLYliL6PcfHU2XVx/trgYLmWI8RPZS1+lMdHw9e0yMNJSUA3Ae
lgbjI1mFZnZQN/ImXY+r6q0y36v1sOJs4iArDZXA0nStbGHHzWwIhOWAQqLaAHAODpjrsY7qSNOi
y0SnH7rIQBe27nKvIR/o8rfCWxCsQPHSoC4IjR8z8aWs7Kz07SjtjoEL1m8kKXMyrttsD/lzcUkB
6/a6QQ/WpOiG6gSemb9vqot1KH1Q5IiegCZtNFEb2QiozigSfx33Oagz5ITYHOEblOElsrrvXfOW
ESMDZw7iLDYHQdUMGVokL50SPSYdei9SNdH5fuVtsuotgFbwfXO35x4aXCRIiaHXB7E/eyqplA+5
MQxlJyjJQeFyG5QkCxHPTCQJPgQe6TQE5KqiSIyrCQNNUFPUZKf2rfwUuqjabkZVV1fJd+wk+9wR
OT0S9W5fJqYk2zVk3oSTYAemYLSLmcTb8+n6YxivC10oNUauKjvDAw/4ONkJIClCFBYYQb+pmrUK
Ydvn8QXCWkO9Fm2t2dyf8NskKuR20FaFKhQPqAaC62u3z9SiG4D+l51C5tDwaUjCA5ARND3noaiT
Zhv7B7HZRupWEXQ6qoYa26HyARag7uP+l9xWqn6/BFcvFDeQrmazxpxS0IKMgLnRTzVG17cu14+R
d+SM4KQExwSsEdwqKQ7FTtz6W9kJH8ix3MaP47fgWqIuvgp0jdYrbS2pBghbxoWL5DYeAzeOoqII
ruFSBknj9TxFZSVmeYivG+rPBkSFtfaQSD8/MpR+Cw7P8tf7s3Fbo8BsXNpj3jscOL46ksBe367o
tts7Ggjdz+/O09fCwKTpor0+5GEJzC+Yc7Tg33R5eUk8yeZEiiMdIcuqQtTg1I+29whAkmIDmxiv
OlXv+kf095WZ7u2KF02wxUP7Z/xL2wNnj7Il1vZIHxSyTrneyCEAXNjcKpCXpA9ur7rrL2VChjoq
65aSREGTTKuTAurd41aRl5odbi89WEE2BK3dOCYAULxeadEXeo9WneK4gxGVo67JeEU8BsD89H6p
y74uyzUQT5G9FBHdNpVMa44YF0xMwgQMZSxrgN8OCdcqTlB8Kjtuknk008psQYk4rOvgOKApvOEf
x2BhyLPzemGXOQOUwRUapaoVnHwvZfCcYsXz/2jtIMcuYHhT0MkkDMq644YoGxWnCWpnpNG6VeuV
pPQLr7/p8L5x5gszTPyOYqFPtL5XHCVWVkoXE4MO+WeJpGystYkVxE2+cGXN3JDTRYWcOdZORGL7
2l2EpHChO8pDXD7/E5XgZrerSHkEoFjvuGDt95x1/2SYGyF0dACsm9gzITR7bS8jEZVGjyhO16e6
7L0qYrcK3acU4La+TBYGN608O51Twy1ScAieIed5bSwJgCAEsabiAGlFdG4Ev0yWpnThCJqJ/tDU
+kvLjHIhXnfMlew3nALQqSg7BDRQqQq+3egxiV9kBZgc2SJwlN7SIOVldWBop2AR+ohSu9AmpK0a
2Jr0J0SzVQ12wCaxFhMKswEDUQUwg+GRDDQNMwlKE4yNGBHZScN4WxeqDnldk8P6AqDhE1EHNtRQ
wAzmum5mjO+gmQc6cKL3lqRnT1vnyqsG/eUniC23zT4OllJjt0V6HBuAJ06k0hR3ONuJUA5jLXUq
rnAw1emKZIhQYy2rtWuC0/DdNdEa3SiPwQmao+bAn6slFNesQ16YZ6anl5Gwg7sjOO0T8Cb6YA8O
wqIwKw8AMswmeiO0QVrYBXOOic5zyINRNM+gL/raMcEWSDs64NJyxapaIcEVgqEQim8Le236dtb/
oWKEex+vSLTVM8cJzSXANjsJseIzInzLkvVHzdg/err9V9Ptz1WgH3gDCrw2dTjTsKz99tX61t/3
7+enZgdW4C8ffOJP4D76s14/rNdvzz8PT2B4M3em57zttq6xe1hqmZpbjstPZi7JXO3auhrgrfVY
G314psOuo4XdCkcB7Rr352c2Srk0xtxYbuKNlTrIsiOhxT4vt2h4FOlZTm3hgytsWbaSs7RV92G+
c0GZfd/43K11aZu5tSZl4ipMsTZS/EdG8rIrTWCN79v4VWG85wDM6e65fJ7XPZWdHVjxenviVQHV
FQhzRFBS0kl5x4qsXldNaKF4QF9vqz2exxCHNpeeyHMBqErBNoVmfGSE2V0eyY0kxRHuGW/4m/Xr
drqnPb0ej0G14xW7TJOF+Z3bYqiJgIEIpz8CIsb3i1otuAnZ7hQuryuAUPkLNYTftwU7uUjS4uwS
8MLAG+R6E6OjIEUbV0wcG0p0xuZ51L+JKeuf1KLGt2t+nwKjMIluhejieFrTTfz2kujQNnj8WgLC
ze3zyy9hzjB16GVxbKexKrvBcaUOL7C/aIRYcKffRbo3YuaiA4reH1KKESf6sAXT4psGhvePStf0
cv/2YT9vVPP7V43E1IzTZ/cGOR0915FgBn+Z/T4RLkX2wy6D2OFLYywRfM1tKFATCpCJAO0vEq3X
yzEWvpoGeQOEP3gVmmHbSussaRe8anamL4wwM8ApdQnBl4o4Pc4KFR2WIKyAMDzN3u/v3FnvvbDD
XBAVRba4rjGYxushk0QrAEWKaFiIj+anjE7AHGVCDExfcZGY4Us11ca2Jw7YXvBQ2LfDWgALw/2h
zEWYGpYEfdcUeRFW5h70Da3npylxBhUtky/AJORn2gMpiuRE9nHf1uzyXNhiDnSRB8NPGSbE8bTd
+MmHZl6UhlAtBc1zhxmoNX9Lzri9f9n6L+ZNaJuuJH5BnBy0y6G0qSreGPzC7PsHBFM9ioma9nh/
ZDP3ItYJz1tc4xr6DxjvVsGf6+WxRBxNGYadKviFVQfCaszJoUKWCHwpwYLFGReErCeUjGUeuC30
E187hzbIkE7gcKhIJdhnQmR42ur5/qBmluvKBJMloEEmpnyD80SIZF1CW6+MtMloJ8mSuseMo1Pg
DfAI4Kd/NcbR4zHw6kiAoaL4QmeID7T80C9gCZdsTH9/4RRjzVOPlrBRR38xloauhX6hHXp2vpDM
lBUkOhQEb9cmNDK0cT3AvfsYhCrtODwTgie+zIGJKQKM4/7qzLkcwF5o3FMg5YGnw7U10UsTCDx3
xOHEzLdaPwO78KhGulv5gE4lgb9qMn9hA/8qVTNXDNLElILcC1hJLNe10SZ3/UZIeAwRVL4HClbd
l3D1UpodRPoKSB4UxtHTIRG4ejyd/pxU81EfoO61F6DuZXS6CJ62Tl+KXWYn4uKbmIlIODQVgusB
3qPVz3XQq0akNiDRRyEG0rd6q+Syfn/q53zpchbE61kIS4iMAw1HoOvzJJWPobiJg4UK7awJHCcg
bMG+wBpfm+jSPgHvi0AceTx23tMIGFWnLuzvuSMEDWb/tsEcWpoHyuuglnFOjt1nL9SfXFZZ92eK
TFNx4zAXNpg9UUt82SCTD0jFdti+VBbe1EYN38FrGr8ivXyDkk+zfYMyuo0g+Pk7M7jJsUC6qQO8
kBmP35tHbJ8NASAoMKAiAmFAF9xF+ONEHwlCIcQwr60BERteXyvmw3/iXkRCQgT0E2hGYXd1W8lD
P2T/Rdp77siNJdG6T0SA3vwlma5MZlWpJJX0h5Breu/59OejcO+cLBZvEt0XPdONmQYUyW1ih1mx
lsFma766l/0E0p80fytG/SS3cnrRmZlyN1ZtZdGomSLTA/APqqrFohGnx1JvJMZZMz6PyYkMKEdb
Sc7jfx9gMO5vzDrYzPVDR/3+kKVjO/aVFBqEMYwwiJmSu0lH972vzX7jyqxd0v9rimbpe1NJplWl
pgmc57r6FKndF3WQvxqh1NgQV2tOgOrn/vYiLvVnaELPIyAgaUB4/a15vjfpJyY2w9Q4vzVIu1Yk
VF8o57iJE5FnMe3lJJfahvVo37jmrnfe5B0qxnp1pBlw+5es3WWCKxSxqfp+HGzKNK0cErUyzpZw
J+jPovjHIva5bWN1fYGl6IxwE8ktSf0FI9bGzs+NcxlMkUMP7Anlb0ozGjVl5WmKDrfNrX4Seiz0
vGcVoSUTMsClSQ69xjhD2mVrzKPl5o9m+nzbiLz2oNI1pU7OIAwAwoVnN8ZAFcKxNc4V+itBf983
DHgepfGfoXkSE7sz95bJcKT4VOpU6NQDvGqJd59NtZ0dQ+Fl6GKbPoc9oCc/ev2jH0CehPxS+yRu
QY8/TiXMh41LBOwUwB9TY+8PWz80VV01o3H2ghSouLIPmvueRM8/yY2rSY7OeIZTy9Z/2AeDTVDn
WS/6jQsXXvWKCWuHYpylHq1gw2ieBXi0Dh7Fxo3O5t/OxNKTX5uaT+BVAFX1zAkIEaZap9sP/KXR
LB9hXqdcwYgSKLKX7DQg2GsRCVwIAwY7dnwouidmFxP7yT/88Xf2Q8gq2IHlBHfPz61j/YcozwD2
AaIT7JG4fDYpoGdaAoPIOZz0V4KgV70ySscbZHHjvv0Nrz4sB8E+AhqgRxFze78cARJaEO5Z+Ghe
quQU250r7cddbV9oYx0l9xLafzr7V2I/5KfCNm1IIuj6Sjt8nc2H374pf/OLW79mkVlJZVYEhc+v
SfTRVlvXgpHxt9AftObgZfd6eo6C2lF0anYW8zlI4AC/RyijPo35Tu1luECHPSRL6OEAyxbuLeUE
btkt9PuxPirRvRmRTsdO08TQuL5JwV06hHYbX+p2XwsQuJL9Orppi+cQ/Sk1rd1eh5bfP2nF6Ojd
1seysre+dQ5rrg6iEMHdPA0GXqFj2BA6VUY3by/nmt+hVUy/es7pqM++t1DHccEd982zMTw1E8yK
4aupwFPXbjxRaxUbhrag357BQwAwFneKpoUfBhnbVnFvcvsNTibXIDaiJ2fzKkGLYTH7pzscphek
BXZ/fpn2r1+qrf/lvm92jvhrDn9G29w9xy6VCNuNnK0GykqFANUO9A5mXRVd0ReZZlfKjaEEkXlW
/B/i+CMbahjNfpTZD0srd6qZbryWH8k4cKXX9hZRSVQOpdIU2DPMn6L/6Cn7Emmzuj8bAa92Udpi
6aS9rSaudR9GvWMNey87BQSF+vjcyDE8NIOTSDtlVDiAyHeDuqdqmn6qSzeRvo2SM6EKlwp2Ub4k
3Rez+xR7tjbFx1jYmqxYfRbmdZuHOMCELKGcQ9vnfqml5jk5mcM3D069gGbTST12yFyr52Gj17pW
Mjeu7S29khHrVlBir4PQcsrTr5r1VWwDR79oueNbz4WJp4YcYQp3evwMfaGnTRuR3pLa/m/cdf0b
lr4ogKhgnkY4D95FDBwv+wQZtB2iCCK5lnVg+kNWn4lgHMXYTyl0lMPOEH+IYfVSBSjweLa0ObU7
H5mly6BvCzUS7SKAyItnshEDsQpjjlTP/p+VkgpQ/qsoHF2/S/xjGW34j5UxlLnPTguV6B3BOnlx
hEvEDITcL8wzvP1KvdOeNLBnZ3/4VjpNWtsT/B/56bbPWmskXttc9sCpshee7ucsOwhoKHz2gTMc
BVTMB/vJtL9m+Ano0FB2984MYrvpRm/849gi1/bqm5f1iFEv66Ce7WvDvqn1+64YQF526Jq5en0I
xtpp6gt0pml2r8punW8Nhs6+8uMe/2/N/yJRrp6FdvCjRuuxX1rFnSK8mYpjiCdRYX4yCDbO+Op5
IvJFzIn+IN2F9w9EpAbaaHoV13qUbNijHKt2EyLSyLgX9CdZKZ14q1m07kqubC6ePeiFlUoBuHtW
lJ166A2UhVlcGsEgH2y9+Vp8lrx/bp+ptSif3jvpIYxCzEUsPtPUolIRzN48h5roNtmbCBonj19v
G1ndN2q1MMrCXgnI4f1ajlUrqXllGucoSp1QPnp94hrerlFrR9iSQPybOX84JJwReK2p0JH1vjem
I8Rg0tgzz0x/u9EpOokIWHMhbd9W6RL59qvFOxzAAkUXbnIF+yddsKP+8JQ/9O63GSPl2enp4XNv
/06cjFAOchS6KPL+8+/bq7J6wsjlKDywMB/y5UDQ5TrrceRakJ1NjxM8xvdx65KF7ONx+B5XJUTb
b7eNrr30iEeAMgYOCiJjEY6IUt7SD8eoWSt2FhONPKSH1oJ6LScmkTbSu9XTdWVtsRdlU8VRqXGg
dVxiIf9U5d8j2drtT1rNIYknGG9Ed5JzvDjDo5XGmSwEuH7hS9rWdqL/7OpT27/6/lvSHJPGbgH2
iSGv0WOUnVPpOGgG5B85WJCfkfU4zkQBLTRUY7GrlOJr4zeHKjwU5qHoj7d/68pNIEKA9QdOaDhQ
/hZfrzxYrCpT0EPiffbrEX7zb6r3wuSgHfdPVbRFeLUyiwAcDzg54DxaS9YyU4otY8ytZHZhBPrE
JeUxCA6TcRwr1Y4Q5cwMe2piN6ZI19nDxP8pQwn8qvUb13/Vr83YQDjLJIpsS2VXX5qashA68yz5
u0Db5fkhfWkrR6OwEACNll7qred57ZhfW1xEA0aq+lEUzG4tJFf3J+Gbn8W73GuY8fpVxf1bT0hy
e2u3TC5uVuvlbZSMmBzjeDepxPXN65BccqaU/aTfqYK2Mam3ZXD+91dnKeXzprobZoN33l1ahw+x
97v0X6DUd7OwO97+vDVvNYvZ4Vh5Ez90KrVWVuqKCs45RU5CqO4l89gLtg6KEQJd860VNgKs1doe
E9gzi9o8tPc3Dr76vL7qM9AT4NRkIDLm3UDW5B+LJ2UPc6D9Xd2Vtn439yQk+zWGPKmzX2tnMkh9
d1mysbXzaVk8KSYlKovPZr4Vwpb3Ky35UNnLEvVhDvLO8H/KRX1sDNPO+y1upjX/cG1psaeJUCRw
bWAp8b43YmXPuZBktm4SUx0TNrZ09bNUFDWZ3pv1IBbPst8FPvqzgXGm+UQEFe1VGTENPXckcas2
/Bfo9GEJ/45ogD+hpTm/FFe7GRfd5JdlaMzokzA6MQgwGSc9/zW5nfAtHnZxULjxZ3jzm5+j9BDW
owMPBHCY9qQMr6N+kOOtjuSaV0L5DugbtSSc8hKbVcZWlQkpxeO0RxV1+lxJL6q5C/TvhZCejPxJ
8fMvivL19jVa3eAro4vsLaa3oA8ZRjt8rjD8AbnoNvmfljkR+pcbL+O8gR8WnQeRhisvPpXj94su
CoqehegfnMUwlZ0kAUEoJOUW58fqMbqysrgd7RQmYjcVFOSkuzGlE0c3qGMKvkd1edwCTKzlXfDC
8K7NQokgPRePfa9ABsjTTRnsrRHdnxN6yx6kO9GD+eJ/STYQRqufxtJxR8jw0QR4v4CTVEZJFtWU
9aNvZoMTV3/W9VdZ2AK1rG2UTkQGcGaehf4QIBthonTpaJwH8zWczmbz+9+fuhlh+zceRht88R2V
0XkN0xHGGS5mWyu/DZBAWNmXEoGWXvtx29bsopaHjjmbebkYxfkwEl8qfRRFjLkxEbqb5MrO5U/J
RA/muaZ8veWZ18prQEf/Z01fNJ3ohyQy+GnjnNXmSckfxRxmqegbSudS9iOAVMtzKg3PFiT3URK4
RSXB8TPdDUm1QzrbnuKvQ42yd30ygy/GkNqedfH65yBH5sIRYLsfKHKH9zGaFuJpHgOe6jt4J05w
nZsdF/eFEWHYQexMYHIke4DEuh1tIX0x/NCWR/f2yq48we++dVGzhPrZCyG/MM61HLz0zcHUBQdI
PJNU94z89KdG2mo5rZ1LRBSZ86R0iR9ZrG5P9IgwEXuZGpETZeKjKRSn2x+1dsUQbmBgjltNIWX+
6KuHwfLadoSm0jjHuaraXSJbjqFABCCmVJQK3zc2Hj1ldhAfzqdF4xWlAYg+l2goQwzitG084/z4
ptkuWBegmF/mCv/b98efkfsT/WT7jb/7Ni1pZ67rq/x10BOn+3z701dGPgnQmZkiGaPxDK/3+28P
gp5pc5mfog47pbVTw031+zg46u1JnE7dEDv9ualh+r4TAbtNAXnLntgdlsRmi75jDQT+LllY/BbL
DBVfMkvzLJRHvQmPQrnTSU7Glxx2V+tAvSOL/vEUpyK/+gOZyLjVqV6rLr37BYt3pJQG5JRG0pUg
+Z4b+7puT10IX5y2NzS765/n2Y/pT5HEdpqfhi00xloWySS+yXwk5UMO5CJCMdukE/KuMSHDZp65
kvdtOn1Swd00yadIucjeI1refvSrSf/RlNeoP42/JljYNbqN0TcxHJ2hsCWltisZUU8CQ0n+3XxL
Pw1birpraR29L1retKZEHbDl+1PTqgKqR2Vtnj3rjTzWTz23Y9TQzKpHbUwdU41tK7pPGyd4UqzM
KbzjOLnMz7jS1pqtuAcLjgH02Lm9zDcs3uLOlxB77yUS7wkqkuwu2dJ7WHvtscCfDBmCBQPw4lQG
vpIXeo18Z2MeWvRDj0LzLGmPM59M+Vzoql3W9+EWA8S80wsP8c7o4iD2bViXXqaaZyt71ayfc6Or
2ZSMX3FDs5I9GRMDCAwNz2t75fc4JV1h5gKVADECpJzCPK+magk6If+c4Z6cLhii/QDomJ7vEB2h
aawexag1n3VD0G2psP5DdRVnBHyXDTXgwFjkHrVcZqnUsJuN8CiVB+9J0O4TSvjpy223txIgUAcE
0mhQDYDOaLG8dVNGahmzvDFFIZG4X47v2/pIy8Inmgu2qg9ru3ltbvFZo5SPXl0pVLzCx0b+UYSP
GnTc//8+aXElLSEu2mnkk6KW6n9um8VeqhRbLnfGQ/Qf4m0GzNkmSZl5lsTFyTHlJolbNbfOKePE
sfSqtDQIhbdW3joQa/OE7ywtXKIKvVUeZxnsOHLxNWEGaERvslIPtbc3+vo+t2yj/FG3pHJuswVa
XnVzKA8hwC5RyQEj9/6CSLlSW21YWmf5oE6HOH5KEA/wWkeRL7Fk0dk7ae1LY90VyqsAo2/0WWHQ
ekuVcSU6+ZvZU7eWRchEFxurjqoS1lptnTtm+hsIPSaNNnnlO7W5Uc2ZT/3S6ehwJRAHQNnxgU8j
y+WwiSbBYiApczX/YUxbu4lOUvhs9l9un9a1G/F/TX1gI8xQQhiszvfOqXhXexAUMDIOMOC2kZXg
Br8mU3VkXpPZ8CWoLvfCaBQiDk+YfCo1N0scrX2TahKC8NHvTwlIhPDUp98NAchOubPgRWwP4N8a
4WhsQEY+7iIlDokoi3/wkCwLHQlAu6bTuTFJIX7LpfINkAtqNEa/T5R6K+leqSsw4c38L8XOWQ32
b2HryrOLpQTispfYSUlzYJcqqrnoqhGim2HhjMletNVid3u1P24pNhm1IYNEhVb+i9G8stnH1PoR
jfTODZGh3+xbBDz7DXjQ+oddGVk893Ujj2JoBt65Tv6Johdrn2U2hJk6orO/BEV0s2krL/74VKCl
gKoNzBE0LczlUjJIP4oeLZRzoADB9b7loX6ufPXQBb+T7AFcyr9fxXnXoH8CTviBgqVTiwDSh8g6
i8xpjtNdeRLLaKuJOudM7y8633RlZOFUawUWhEoJrLOqtTtJechRaTAsRr/kQxY9D9ZX3fs9CsXG
nV+JpDDLe6GjY0sxc9kkyXiP63jiDvTZOZejOw9RNzQx7OrUzjAhY98H3aHyQ3cTg7ySWrw3vXiw
rDRvLFOorHNFG3OIPz8P6NUdBxdFKC86ZK7522ogDuj2Rr4TtNfbe/r/8eGUkQEG8N1LP2SoiAAk
wbzeUtbaWf8nAtH0qMjHbOI1myh2Oorvf64ndeM0rRAjUKWSgISqMAPyUi+qLrpWNFWY8XggH/Py
CkERWOdfhqOjeiM4Ax1JRO52vv19svmflLAP1Ys73lsuWCvUEoG4728vxdptuv49i/sblamCmjG/
R/+s9dB/+o6s7zqKn5L8Td3kw5m/bnnOVRir4agHkEGc+/799kPgZ7rZcJlMdBZCEqJQO5TiW+9Z
+6oKEJfdeyrOSjKdyqMfhXqq8mgME+mdVjtI+Irtb7HaGwm1I+gu64OxRVswn7uPvxBKZOZyEaUQ
52fjymmakhL7ejBZZ/SKnwIhQIC28l9ur/nHZ50zoOB94eoHGrxUqMylpKn7kcfAglq6hukjGl7q
vLNLcttNouPVDaazOPdomIY0FiETA/+5iQINF61WnFg6kRH6AGpNM7drObMj5rkV4SLGh1AYbEEe
HFM/5MXEyFS8q1FnV81XH2nc2yuw8vgydaYgRj8PgwJjfb/KalIFqhF6PIfA3LR7j8KahPJF3Wxc
ty07i7Silat6KkUCKKFVH+swOzImeKeSukUbcxtbhhYJRVgF0M9WGBqHnWbZTXoIAmcLa7N6Nq9W
bRF4hlKeFlbNW6t38Q8ziMH4oM9ye2dWH/SrrdEW5T2VlAWSfL5k8hwPlJ168Dk3n38Zkeu3T6Ox
v21vhaaBy2AyhMA/CAmX+CHNiMREGlPvHNvCJxHgY/A6uDM44xUK9IYqm3HQYQh7MO7OHUQ1t62v
3UQY6+apJhV2lL/gqqvbnqiDOuP0vLOhBXZG7MfUqJJ9FWuwyt3GmNhaOHZta+FpmZ+XhC7NCMf6
g6F+L9PnUtswsXbXZ/47g3gPPMESOB/WXuLRCfHOCIsbUAFHkt0O955ykpQ7fWvn5tO29JQMq2CJ
zguSyovTqJcZw1BTDawsFR8IThwmV1whEP7oFMIrU36Q+19Vv5ERbRhdUsQ2YRMW+lh453bMQC1T
FrXuK5HMD3bsZkqYgDbAmMvBVtC5ahfhQ+rD0JkzD/TeYXlciTyuKg8AkXrXIMOe2tPoeJJb32lb
+eXqQbmytXgkWzUr0khkYf3snyJ+NdXfpfBfAk76u//7noUDTr3aF9SI79F0YL138qnaob00jN+j
+BHyydzXNjz+St2AtO/K4sIVK0oDLaiMRd0bLl3zqIJtEU2fbsqjn78U1JSh2NWlh6FP95UcHG9f
9JVC8mweBjB4wGe4yeK05qleTGOKeZNOlC3puzH9WUg/FP/ZKj5J6dFqFFtU7CS+i0fFzf7Di39l
/a/TvfIz0zSjQIrGA40k2SUgI20wjkbvpmgA6xtv3torAds+/4GsgjhrcVSjSs1iySfto7WFgkFw
uL2SqzeBGXgmCC0dQr3F+zDiCLRWw42FRHOO0dTuEGqGk3feoet2w1uTO8g8bRhdKfywffMfzYgH
S7IMGOq+tMwilTg9YePkcImCjxKOw+QmiEap5Vtj7ovACf3vIZNl+yh3yvJrK21Khq6u7dXPWBxi
kR5zrPf8jLhV0HCyW/3TVOz83bjXDoML050H9gSqv5JVETbO0JpzN5hso1ihmnMk994F1WboD3mI
cx+jYxN/Q9sKjLFdJJVdS06ubTF1rN6YvypExhwLU/N7by8KDNjlRTYa6IYz6OnnTj2VlqN6upNn
D00TOiIsvZUY7wp6MSLEmu1/eM7mIXeZ8UtIl5fQ5qwYI1GYcPYMTTpStLeKA6MpXunK8oNZbLws
a1732tgiTjblru01aTY2fZ4nuKpHZML+ixO8NiK/X1MzmUY/FXDthBteVbmx/D1RIOOWvoZe6ki9
f0wZMLbbftoXmZsNydY9mjdt+WhzeFhPEVkWuDff/wCvVeokSA3vHFG7TFQHAI7LDASoJQpu6X3T
7dvkp1k8ZiEyRuHeEL78e+9xZX/5fsMlyqRkonuIYe6SmmRzSF5KZxT3hdZ9Ekn+w81ZjLU7C7yB
qwNWC8z2YmNHMYqETra4N71+SOOzJv+aqq+Vdy/mycFTe1yX4SK3JzU/Sz/aQc35qFublevZynLh
iXEJHaCmoAKweHDlRmwKOK8F3CaTIOOnoD2ZJaRjkA76DdSSQ2cb8AWUSnTOc+nT7VVfmc2YewIQ
4iC2CNGPvngTZLMva3y6cI4eZrXFYQ+XNuUWNgA9jHN8ME/hTkh3cr/PnPK4lbes5RQmoQYFbMYR
yHsXWxC0fV3FsirMx15PYjcI96n60u3ii8UA3c6Tnza+d6WehkHIZZkGtBDeW/jKwTPSJE5k4Vwb
otOUwg6ISzuiSF/bpncwin9Eq3eUzdu1ssnvzC6yQCmV1ILdE8558mmQnuQWUmPDBBlpw3Kxh8aS
uLV2q2CLOX59gQGugR+W4CFZFrOlIAyUqWh582HUlUKbOal02jUm6HG7uW9VWFe3WPzmA7s40EgI
IboCPGmWHlm4spCrNpgVJkcB7nK0sQJ0PXztHvaJ0+3dXHn4TGI2yBAgk9dha3/vs5q87fVI4NHt
cvNkUqUww/s0NY+mHjqS8tWASfS2wdXrMlPjwE3CwICy7HoW0VCXoyrjpgXaIDSWoJ9jQGnQT6GZ
Mkb2jN66g1jDTsrhwTOgcAbXplLBIap2I/kt8z/J/mdlKwJYi6Eh8ZwJdUG2zwRy71ci8LVQVrJI
OHcJSlXCTsv470Ok4LjI+aTMrsf24NcHOe13Zb4FB5kvzXLHr60v9kGTfL+t20A4G96U2nUNvEg7
64VddhpEaVtQzNVdh0FCpV8CWn3Z5Q+TSkY4psAaUqBBxLFO2+OohIQZTCgkBbpI0mYdfuWtYIQN
4gA6C3PBbJF6ZU0rtOynAN4DBT1Zbt3sYjX73LtkXmEzJgGVLXWzAAbV/F4uL1l6nw8bT+Tqh+sz
OabOAAiKVu83WYn7pBXCTDgP+sEsm71Rhq5By5jbXCm/EevaOO0rgQ9EHMhaQsWJSI+6CAlqHf7v
gYoP2s266FoFDZxQkDK3M/ItApVVPyWxuIiVc48pM73/tmYQPT/2a2xRq3A4y0chEIdTB/zKNZP8
0beY2Y+TXLvr82B0AknfeohXV5deB6kLSAMaZO9/gTAGydgGonD2OLlWQtUgoGV138IYEzXfguTr
hitZe4mwJqE0xHQrbc/39iarHwcvZTfr9N6LYrf+R9UdrdEuKD4YWmyTfotb3ca1i3ptc7GjMfRR
rSJhM61sfSrsYtcyy5H89JzbH7e2lkhFzwTWNIzV5bf1Vdc1gmYJ50r3vmVlvi8SKDOhPkq+M7yh
Nv5Gy3bNHs1wICLknjx2i9QzjyW5TWP2rjWcqAkPwqU+SK3siOXrkB5vf9uaJ7i2tTgncRiKXj6f
k36Y7LAFcb/lTtce0GsLi3teZo2RNcUonL8EjbzTnToUdgJg0dvfMe/10mkDluC1oMBJpW5x4/RK
b6TUIvTSS/1xMI/+8Gp6p6KEf14qeUB2wfNtg6ufBQpt5n+nwfYXanlV6tDUPKpn0MI5m5CkEiyn
8RCCUcSDuCX/s+a4aKgzekGZQ0EB7f3VKlupkLOUIK/QvvT6Q2a8BVuTkKsv7rWNxVUqE05jReH2
7MFf7e3qL5N5NGKHJcxsww2VP9Yfc6slt/FdxuKYD2aTeFOHTUv+J2n/Ma1L0X27vUmrjvjqu5Zu
UFcECik6x1vBB4nJvQQBsnIWvSP14uqP/3WqtphV1y4UI7MAh8GTMVO6CMmtsm/C1hT9i5H0ojsp
2mhPWbbFiLHWVyb+BdOuUTBAK3bxgqehJ/tVUQDOcUs7cOgwQk9m7Irdt88FPJficcvi2nm/Njj/
+6vzXtZe4UkKkJYys+Bn3nXWz66SYHe3Ni7W6qfB9wIumKo7mKDFCppF0JhmqNOqtVo3ZsoqnH6U
d0w9ZD0g+uIurh4Daz/xyIwSFXjvQY++pdPLxslZe1yuf8Xi1ml5YE1CYADBSv+00DTcNW+V9Zn0
A8z7YEOHLqIb4g75eQgdT37glwjtwxRvIV7Xln0mQUTlR5cBKC4uZiLCK97Lg3eGRcguYmCg0WM5
WXYXNxsedK0QRhHqf6aWz47uT2aamBMQF/RFTajIwCXcZXp0ZIz10lsd5aiXOINJ3JQeNfWlajcw
Nms3B4GImetn1m1aJrN1VNRalpH/1OLjKARQSWx4g5Ut5WLOKLMZY8YD+/4Id7qRG+aU+Zfagm4s
9HEIvHnx96Akpas3g8CVrbNI4xh2hQOewH5hLimk2m+VJLik/6h3DFtfIMm4S3fx4/DCMIX3yYew
NmIyeH/75M4n4t1LiMTprLMBcEiEKmvZAfDHJFLKzggu0MEPijujDtQaPRBbCx8KY1/2G9HKhr2/
LvjaMYxT1jc59qQwQ8ryeyAntjBerPoLCohuld1V0dPtL/ywj7OIK8U9vs/SgKsvrmYrNX7ee6p/
6epkV2bqseoPSfxcWupnT3Bv2/qwibMtcEOgomY2sOV0UloW/48tUFhAZQ4ltGONIRw2MSNbhhYO
3RzS1o9i07+03lPZK/BcolScyna5RUiwaoh0iwM545CXxNEmFaqKjMG/DJ3iRswImepTNFmnXP55
e+k+OpR57bgCKu8TMn/afOGvTkYSiVDv9kFwgaCp6pGdjEaXIoerpvndoIT3SQK2DS4CRnk4I2L+
ffNb187m9S9YLOrMApC3QxxcwF8MXnwSurtaRwxQTd24RnswSV3J/3P7s9fWd1adlEgx6V4sG0eG
UtSJYqXBRSS5hFVC7SGP8k6bvc11Owbk+gD2uAvzv79a3a5m6FobiuCiJkfR/zMTr0BeEfxr6l82
kfT8f2YWXiwqGZXVG8x0/rgrQtT0YpjR4tqpS3hYtg7nx4BtNjfDjYEqUMpe3reiRBOaLAxzzehI
+LBvUdjbXnD2zW6nfR6FtziSNu74R5jcbBQVPXIHUtgPCNJsHMsmGfHUsIUdhGP/HD0Ep6A+Kwd9
q7U2+6aldzZ1kxL9LAxChfz9rpVF0w2B1AewDTOk8uBzER698LMgH4Ktg2jNOc8HW/PZgONkhuQu
ts4XNLMbmy643L99N+x6d7lI9sWyf+/3l9Oe2a/L/mK/7F6QYLBfXiJ3/+cVokOHcNJ9/bN7ev3+
dP76B0pC+wFGnbuz8+28e5qcc7D7/c/zF+v0fD86R8Nu7Tv4b78dPz3/hmX+2fn07OzuNjZozeHP
dZT/90MWDj/JGfwz5g/xz+pTY1dH1Z62Cibzwt9arNmVXF2nWJlCpcsHbPgRsY/e6gR6/lZQ8DeI
+miGp5m4HYD4coQXikS9iqEjvUhaZOv5j04N7SAGfTf+Qh16UkNHTodDV+yoy5X9sZkqBwZRR4xf
K/0lQ4CnF3IGwhQXzNfhtuOaneGtn7Y4mozAgLcSKhzXHdJJPzagGKvrC3cn6bKKZ1yW+3RhSMJI
moJLDGFfnDDdvxGxrxlgbBVR2TnA48V+v4FtH6tdn1vcrETDtZe4qmCsSvf2Iq143Vnyk0gA0R1i
1EXSqucx8HbPJKh7sZ80R94IwtfOx7s/f1mP8ULqec385zN1OgUpNP/SzmguNAxs4/inMF5NydXD
L0KaQPVtD6pbjHZcnETpnyBJiBr+A1SUjtn1J8vvF7ZrWq00Rxa261L1YhaadFK8fmPafM3x04Og
E8H3wRFgLawEXdaFNLl4quOA4SEoAo+Ix0bKMwLZsU3WtTVN/xGiPH/XlcVFyag3FCORPCxOv4Aj
26+m+/rz8hQ7sVM7bwIzsKR5dnP39eHbbnB2v03nzv5xVIaNW/dx9nLxMxbXDiKTJg4UL7go8YNo
olXBCOZEIXPuN5WJDjb8UR0jNzFa22jNe0kJDgNSFtK9YP5upNzRxp+F/C3wX/uBQc1DF7mtBlVX
EDp4CTzQRvC98oC9W7XFNYvSvu98XeCAlnAPim4ElLCFrcNKvuZJyQx5vrt941ac/zuDizgnTv1a
TFXWhxbfU2B5bi3eW17gCvnGEVwJFjGEHjkdJ5gxlqx2Sl/LYdDGSMWJ38oOSGbmKhJ8crWbKkih
ad+06e32p/3tVy5c7hxxMJlDysvo08KbqHqVRVWehBelepNMPLvUoIcdyAdZgCjcs07Qk+0sYTjp
4WdVEJy2eZpkgEH9FjfTivNkzEti0GtuCgE8en/H67AS69zn2wdDCqCRHKGMTIt/zfAyH/UrK4uz
02TimDVIW1266Lt6iLRDG3xpsh2U2bfXdW0noZLAGnMs0NYs4oWwJSdp2jG6NBNTXufcv/O6DOLM
7meWBrbFvKlD3nPb5tq9uLa5iB883QuFVMCmRfzI0OtO3fntYx5oDqIM/94UCFuGjxEEZBR6vjFX
oYpejiEZYh5dpMbpZs3xHUjNUn3ymkdhsyy06iY1mToGLFp0ZfXFh3VdJ0FU0GAtFXcCEo5dNPcG
+1ehOHi+9Bh2aK+ipKs/C8G+BGNRMRllha9DxJL3/bns/vSC8iv9qT7UtVMNP1D4LcOvLY3GgeAn
qk+BfjTgvWlOkfw9Urfod9b8ByBB1ouom9Rh4T9CfWonISqjSzg1BxphANn09CGV4Krc6uCv3SIo
dSSOHHP0II/eb4zXhHEiWEl0kcPfFJijrTL92rnWadmCEPxbJlv8+XUZjpoVsxUWganQTadoeiyT
B7SHbDCJfYMERfOvtSe5RZSTGLanP03As3iXI6OG3Qt5p0umMzKkdHYU3VEY3bg9qyt3ZWXxFqtk
RPSEelZOjyw7bczfVOq3xP5Wl+/KyMLJsWiZLlltdBHzf4b0UbNcKfsimsdAj20z/xZtTV+vxYpQ
H/+FcwD7/5ufXd1TqVdGwjmWTvLdIH5IxMg2VJiPsi1O2rUjfm1o8WHNoNUITWJINj6JWr2TDN7/
S2jU+0x1b/ueVVO0oYib5hLqEqvIlPAQClPNbWoqV+5erJZGr+BY1ZdI+HPb1FpaDh8Y4D1l1hSn
/P3+OomQ+KHYSa4k+9pTOmZHsxLtWQvIi8dd7E2uokFs7JjC5zDcwnGv7B22DXI0YoKZIvS9bTVR
+0SQsd0pL0VxzBAawKVvKYSvrOY7KwvfpPuDYFHJDy6tKeV2AfJUjx4UBKuHSX+J1dPGgs4/ehFu
QGQDqp9eNsNpS5GyUQ7VhMp6eGkjWbz34qR0xcSA5L7I2p0vJslO6/vpMEglZLqF4d0bdRg9Brrh
7Rmtymhz5vmXsSfzbIw23DhZK7cTkSSK//joOb9aOBrk3SSPUJjwy/IPNUQXlNV/N2pqDymj4Irn
SnXzHTn1H7cXZW1N/lI18XjPMPLlFgjomasDj2k/FK9xnH7KIIRTlK0odi2/gQh9ZpyboV3Kskyu
ybXfREacXCDnGQ9Q65d2O0Vojvrn/8PZefXIjSxZ+BcRoDevJKuqjYqtbqmlkV4IWXrv+ev3Yy+w
28Uiiph5mIuZK0BRmcyMDHPiHAEQgdwGBHyFjepRR+RZ7infbiwT2UPu0P9Sba1fwV6RlazK+vSp
hus+GR3924xg9e2tvO4i64u24v8bWb1PyWwYQmt16dMw2dUEzbsq2HCOVnb8o3DhDjuGh9sWN+4P
BpmwZdYSesZ1NSUW88j3mYd5qmszOXBYxHNjShaQuTz8x5Ca6mOgZnvcomujlCdBHy5U24BPeBxX
binURT+LoL14GuQeHO/JCDwNEFqlG6dY2amaXNXQF2OMr0DYxDD9Ai299EOKEOpzq2AsEL+VHdzX
kmDLJYr2sNuYT5bh9tK3DoGqTLR9Q3ISfacptz43i30N5Q8dUiBVpnhzaX/UfWvMaz99UvzUppo9
AhNJtP9iZGFf4TNCJr8Gb2Q0P6wExPhTrTW2rn0d69YWdgVXN5fyzsrqlQxm5CzEJMqeJvo3A/tX
LNwdEHffPpNXSd2yZfwD9HxJPvh8qy1ThyYeWil9ShLp2JiIDYb5KwNOqn8nPRjSSdTyeykzj6rQ
ohTSwHiHFPXeVVynI28/AtZDcIULg+gaDS5JtdB3JlsKgtF0W9+FZctpHdDvtvDw6ffvv9nTALLj
9tK3bsaipEB4ulBOrDvItFWDzEw5LEUbvsA0R6GT8+kfpfRQiHuIn82rsajnkDdTvOc5u9xnI5FD
UamXJc4odZRuT3hF0W9pkqcUJZpkvI+s0a7ISWYkFsrwbwbP8X9YsUzavDCXANVa/QbEWPyqRhPn
SeQNccyBZzUgPDpMBrPHftn4dlqM0d1to1dTQnxc1DRI/KjqM1m8bpLABDH7g4lVDTYWwf9ezHfy
WHxLZcca4PaA9X9wYfRUrJ+ilrn21KKaQYtb0XYqJlffe2mjA35aJCFNcqzlz98FuGJX+GkIVvXZ
VATxIPqio6MY6szTHFCg0iDCLLLmdHvxyy19H8NA5kxIBnqV15pSzduc7TubghYKY6JY0XPRTqHb
hLIErl6edx6W68O1mIF7j/dSgfZjDeNR64WQS8UMxC3t8KctK0eZpGPeRke9hKZg+Fq1j2HUw47p
RZXXpu2OT7yqBL8t9N0vWHteEG3a0JrRs57CVJO6wvTYJx80tfxGN6zrJZv2Yjpm6A39GhlqYK73
oSshO9PtVj4L/h3jNcreb1rSsIvNfys78NISnxmgs1fHvZwhmM86PviQScV9VMTDKUkl6UHxGdCu
glqx57iRALVKLbzemn5OyqJ12yaSjyLKqB/V0Fxmddt2eJhbabatxE8doUQUU+Txdsus/RJq6k+h
Qx2+sqL4EIYUw24foHVkvxDU8PvpL+I0NHn9ZRGDrdJJT9tzJ/ndIVdF3e15gU7xGCMbgYbs/W17
V7f1zSCAMNwwo0icm8tbos1hKAht1Z5D2ld59mK2LzLRUV+/9PVoG/33epDuhXw4+V+b+yF87LSf
uK85NHYepre60Puvt/wQeEAg45DopeE7Ln9IYPW5ORRNe0ba4z6QHtrhK7I/KH9XoRME0UGtoPTz
H60ebW4BfZX+YxAe/I9p9zPQ+mMZnHNVvyvqb8wehvwfAXM8ffM0fdEF6TTsEX5eDcy//Vq0P/kx
ZCpwCV3+2jGiZtemY3umpPMwFrbVqVAnG/aUIrLYfg6SDm3dPzpDJ5SHH5R8PjSt5qK9ken3Q/mQ
1QvJuhc2mpPDKqtZn7RpXDhNd+AvbxnveleZVXgDaBHYrzVwxLpuYXxNu3NqZOVs14NWPufSIsor
z2EHhioQI9VNaz217C4wwkd5SiPfrkZE3cWITrfJyCy0hWotR5+rEhi1rXeq+RBX/pgfuqyWvDjp
mPGs/DgHFSWY2a85DoCvl0EX/6oqbQjgya7L80hC8T1MapHirVzHo6vmrTkfcyVRQAjM2R4Z2zrG
WL6QSr2L156ZHGYoL7+QqkbQTmlUHRvYS0s/crX+by59b8MJMpEP5t6kxPq1eTMHl4rKjCZzuW8u
+53nl+ap0wMDc8C1/IqT6h5tvvXt23q1JjjOeQgZzwPVi6NYBYm6NEJFHRbCOYj8c5b6nL76wdDm
x0Q4q0lL7uRLX2+bvHJImKSjKBF9QguBUNblNoZzoNR0dIWzHj/Q670f2vNIihipr7ftrF9O3mqF
D7KszADpsBbTk7qg7xNOjpc4trnjW67XQD2ImTDiMZwqGfzlGrrRgrh9IhMS5tpOzfqurh7QhTr0
5bQT/Kyj+OVZfm9p1SDNyiGvm1QPvNmcHVmYRVsY2t9Ca+70ua5O28rOyv2kTdUHdIqwo3YfCDTd
Mg8etSBjFDj+ldZ77YPl5bzwIjg4gsiF7I/oDraqyw2cSjUxgpINLD8QzJxH34VbRXslN+il4+1z
cH3EL00tf/7uHvVKoXRhh6kw9R+GF6U6+N05yb4T4RE97BzuPWOriEGQCkOlbck25tGDidgIXPh2
mWkMVYMFa2YbEtPby9v4cO93cl2h1INuhowNi2r2KUrokJi+O0N/wPBtGPy9bWvj2F/YWh3GXu8E
NSmtwBMBZkSDo/YfcjKNSd9JrDYO/YWd1WEco8bo1RQ7c/ENdADM1/JRKnfOxVX5hqt1YWXliIil
RzgVsDIIXyPd/Nr72Zfclx/lz+lzpbpCEL3IOTNw2tyhgLgzl37tnS6NrxzvXJSWUks+p9J4tYY/
U/Yvc5W3xS3AX0b7iFzfKBvfnXq98P0hm4XASy2oG0ZJiz51ujw4gVSXx74qC6/qxr0q8tZ3g1QA
VANwS3hLV26xz4R5GqI29IZUHOwYZPtDZkw5T7K4Z2rLgVA+WYI7Kih0uy5vta7XEUlBE3qtWsXC
AW4KotmiycD9kkx9TJssqOGXrIrxVM1Vd/DFoN/jENy4Dku2hIAzg28qo/eXvyFLcS3BFCVeMAzR
P0pkgdfv/OEgja3gTGXd7DRCr4qqfFTkeS3ge0z90HtYLbowUmserTbxxh7ZPdmH+5HSJvqIQT0c
kjk5xb7vdHrkyZCu3b7627YB1THlQaQA6uhysVUzqdqsSYkHv3H6JbYK8TQpFepvlpI4I+hvuCIk
4VBZwj+tNAxuVRXBzlu44VwJ46lGUjVHyWTdm2uNMpaFUUm8wuqr7DjOs/ap6WtwQKYVFtUx1FUx
dZS8yiPXj5Jwb4Jnyz7PJBoi/AwmK1ffuzX8XNDzOfbESUGzLa7Sk9Y1/asoBwyhkJ8/iqHQngw9
k/fGbDaOGsMv9HSXiBtCrdXNqmZxkpKuy+CIl4KnAga3k9XWvpsX5rGvK/V0+2tvmSPr5XLBbQAB
+eqgTXEnN0Zd5V4w57CRkc4WWedUuGLmi/b0Wa8qiBxrZijRIuX7LOOUy76/81V5L5r1EM6FJ7em
awSdPaT6vR9Fd4l8zoLZgVZoEEy7k3Qnk4QnlV5zkymPnbH3JGx8YKQzmC5aJE7IkVa7nDRhG6p6
VXoVFabSgFQgLE5WYj6U9dg5cdy9yEJ0uL3VV20/Vv/GYgH7y0Lxvq4ixktloJG7yqsL864PfgjV
c5V9NfwnC1lfEANa3N5F06dA3mPh3/DW4OEN6t0yXxoW1MttN6eCsXMprzxJzf+2RnCItYHJ0jjd
eWi37ICkWDoWMDUBuLm0MyR+0vumVXpJgodU00y39S9+quk7dpa/ZxVTUm1YOEG4IgqjuZd2YhrO
aM0WlTc10SGrmSSnLqcN0VFNPyvaTry88X6bVDiYdUZTGMDAcoPendkg6nyBeWpKYUFWPEtCnp8C
GDB3AqGtJVH+s5abz0TkOocpQLn7hhXVXqk4MDDfmZN0quLg3Devg7iHENy4h5zARWab53R5xldr
4qAK1mAhm4cOe9fYAmPxD1NHDtg+aafsoJff/flDjvRrZnyPrb3jeL1WskFIEGgxLVdhPT4hikMx
6UpcemnPDHXwXVQCapD3PAauFSn27Vt3/fkuja1esy4phCkpk9LLW5RfaiD+e8RDV3N9DCQtXKi8
mJDw8gVXJoQ6ajOjNxMPebhj8SA9wrP0R7trnALIJcjz3kZ5u9rr1i3f6PISLFbpR6hM0JH7rjx3
YuoDghZYlcT0MEIhlTD0FTf+h8won2/v4fW9vjS1ip87RC0XJcIE8rwmjlzTeEnSPTTTno1VmCzU
sVBDKZoyDJkzU9+XUQqnf2a6etG2X26vZ+MAXmzd6oPRyhmyUrQSLwsqey7uq5QDaD6KSuHM5g4H
1p6t1VWj3K7lkcFnEp8L/aiNX9qfiO06abY3ULmR5Vx+peWXvHNUGtCKMs6wxGRjMTsjfC5WSn1x
UsJPYVi7pfApiz8MNLEDIGqDtBc0ba6UVxWIKWBLRVl9Qav1u5DmAwdyyJ08qL/GzXAUp9BOA5L+
4vX2N7xOCyhn8Zpx7igvMCR6udrWmGZ9FJPUSyv0P89deVITt9XuhOTsN8+q+Pu2uc3dfW9vle8b
qVxMmYY9aE5t8ZC7Ty+/Sns+ZDAu7Zhakuv1zX5nSl0FJ/LcpFadMETWBgexeMzCv2OLnOvkQHLN
bDQjna1tUR4ux37H9NYnpEgILm75gEy3XW5qUk+mMisg8OtRcCM7UD3TpOaZ/0r2Zv83neZ7U6t7
ESaVodYFpsb568xEgIQar9wf/QJt+LsimU6K4QbzAKNxCTNP5UT+UW9Gu0Gt+fZ2X6kYLu77/S9Z
3ZvQV+dO0ws8z33lDYfeheKxdYdD95I/AdH6FpyHj+0BXnHk/JLSdvLRAcV/+0dsnuZ3G786zcj7
VAEKvqmnBv/wfsz/wPAG3VT3Ofsl5jsFiT1bq5Psp0Rng1mmnhGc8rBkmAQ4y7Gq7Ow3HLNav8dm
ct0nWjZ4GQsC6cFs2Jo9bKFW8SWjS71ZOM7HhvkD4WcGVjCb76T5Reh+Kw/9fI50dH4zd64PU3fU
98qQG1ktHolcEjCUthSlVxWtBiH5KdbZ4ayCt+Y0Pmb/MISa0a/4PY92sFfT37aHe0J5Ci/Fbbq8
SrUgJJnRphnyFLUi2ST7Y2DnMTISThD30lJoMqqWLllX/M3oeqDAJYqgeKvaqP7Dc8fkCWHjklJf
DVQ28Ti2YsUB19TmKGZ3Mnd6Sh+z4mlMx52DvPWMv7e1ukyVGNPKwNt5NIuC5jUVPgrWTmNquQtr
90itAXTAEnXwSS93NlH0susaPLGVDC7a45Qf3NCEKg1mtvGbGe8VoLbsQZbK/kHBB43lKtDSW1Gd
875KPX8+B4vs5h9dvw/6x0n/Plh3t/3A5jOD3IcBtboCNH2dmEZhZBaTKGCs+TLFdoaWN/RlcT9C
ay3ZIrCzQHeESjvI869pr1S5tVJIFhV6fvB5Uxa/3NlCqfMo7JPME0TIz7PwLATHzEBOskscwTyg
pH17tVv2lmQRyANhg7bG8tSBokSjNDJEHYkPmvAItsfx/ZdAdY0c3pkO1p7bBrdcH+xDyz1ga9Ef
uVygmvZi1WVqxiNe6rHd+s9/ppB//xI0nwNlD0OztTxzEebg7JA/rkdiR6Ob4UuxMvyebwcQ9ugB
NB+5o0VUOvJPRejvpKpX0Aq+HfVPtOfhqGQUcz3EZ6QB+KhGyL15Bl5BgbIrFG+qXpXusVU+99bw
nJr+eVDsUlMOzKw48oeAZjjownLuGXzW3Dn6JUQP3dfb+/4GWVrdWeY5mD8CAbtwOKzurBWUsx/4
aeGZeXwf9dpj3VY/Fav8rQF+hlRy4MBpzLKrjXiqBNmpSURDOwgJXyW1OPq17oj1/FGIT9S4d37b
RtCjGmCtKATBgcVFvzwUil4Pij4KhWfof0Z/eprl2DbRpyhmNxBecuhY6md9TtyuD+3Rv1PNzhGo
Pgv9/ewj+EH9+/YPWuyt9wplJbqmGkhM9uvy98RZrfrCEGSeb/qOpjIaqxr5ORpi2S2DT7dtba79
na2Vu677XNT9WV1iAVfoTjRCnYqNb1I3M/Z4rffWtbp8WRClJuVMngYlPCgMAsufBLE95sNOtrr1
9HL8GXgDHkgRdT3YE1MzMgsLN1YPyO8kagmQokDvEl6dRHS6RHTDVDnOjNoZ2d6c/8b7h20UQAFI
0i5YdwpgT5jirI8yL+hqp4iM+2SqX61dVrArGNdy002RrjT1GwsOrZWrlpJeMBq/yTwFIHvdjAcx
Gj50wafO+JkGltvq9qyr7uBHd0Ez/FDV13RXWnC5s+tzCnOcuGC/GUs2VslC1dXKPPt55uWiFDnd
GLbO1Cb/wWXTOF4YpMH26MBRLm9DHzUgLFsWGs76b1GqPjVTiw7m5wkl3mgSz1ogf1Ny7Xj7Xmyd
VV5BXkIwgOoV/6xc9ppapVXGiF3uGC0AHVSVAgaFmmDacdpbJ4aDCkfDMiFMf+lygXKu8IWGdkH0
iJJtdpYAsbIlHyR/2qu/b5p6exoQjaZmtI6BGUnRmQRdTOWHMUBydmqaDxGVgh2fum1o+WzoCEMt
u1oT6WvVRsaQeZGiQo/8Gg0AkpOdJtmWESZ1QGkydQ//5SpNVhjZywqL6EGAaPTQG/LvoS5EW2/1
PcjW1kmnhSxT2wb4DGT98hP5WVGKpU/YUAsDFaLnIhp3NmwjMNGWq8z0vYgA2lq/WOt70xqrIvfq
uS/8h2xsab74dGxOpTC1/n0oKCTIgj9ZsSvQNjzxOonZ4fah39hQys/0KFC3Wjp/q6sGdfVUh22f
A8t6UU1KmZ1toU9828hWKAD7I71qCcCeRb3ocjOzIg1NnZ6hF2XuV+vQ239gznY+eq9fDwz82186
G/6InSd1q+D93ui6pGKVZqbGGUaTpnYhwUd4ZEQUaSqaQx3ft5Yz9hCQHXz1rky+1NGDAEvx7XVv
BIPwsMiknmCKZXG9uX2RMr6kJLkHjE0/GlHoH2rmc2B6ZvzKVMpjraPXNivlXrV966kAFcXk5jIF
BLZ6dRmzaCzkkP/xeK7KH5XYDvd6MaoOYgjDfdSay4mS4lM5RSOz0ZXuDBbwgUiKs2fGCgUnVfJm
x71ubQbNVYNThufjh12egRGpxrRETsSrhMR8rAtLOjQEQw9yWYkPQWUFh3ooJ1dTQ/Hl9mfYOuNM
CimLXBHNZXn583dFUjGceqin89ITtPnol/1dHjtTJZ5uW9kIq2gVLUArNpyUceWaRCucx3YuCq/z
D1X1Q+7vvg7a390a6JYZxgOADuJoqaysviyt2pHXsWYby4SvmMbEi6N4P8zKU9HPmkvlYW/SfcNR
0TgitFlyGlzF6vbOWThmeVKUiCApD1LO7DRsXqlxLhTJ1dK7/iQi5HN7M7cu73ubazhmXiot7EI0
a9vhkxmcI/F7b750qXifUYpLlScV5ehG/jiDRs3yz3VQnMq94vrGC7D0y5ZhIUjTeQIuj40l+ULN
sHBJMjU7wvi9KfaCVpm/YRVNoQwCiwBdaeKN9RsjgqNJ8mqgI53cSfFBBIpfkike+v7LkH6Rps4O
0s9pctgTAN2IdMCLEwtQqsL3r0cn+0kffV8hZexSuTlkavtDQRvFSYxItLPSLN3bH3Pr/EBls8yZ
UV4m6rncSFFIii6bpoLAqpsrW4/E0g4g6n2Wepo+vXVfJTpiRn1coYIsiDux1obfIVIlrgP8Dj34
euisoJptxJFA59ECEd6EDmJJSXqslbtByBdXvDNXsHFsGF8mDmKMBJHRNZhD8aekV8qa5mP3Vepa
O96T09pYECVVaRnNZ6ID9NfldsYpCJQeiJkXK2p9F0ywqhfaOH1slDTxrEIGKiXIATTkgbHT19pw
pEt5CvVDk/bjFfh/UMahMeu59ODHo0hltR/6brqL5//Qv8XXMHoJSAWg2XqqAQh9Jw1TQq9/Hp0w
0O1AOdw+kls1N7ARYFTpIy0t6dVrBINGVsgWuIwgFx5MnEw/t05luKZf20FfvIRGA1WP0btDZdp+
mx7bbE+dfuugyKR0yH9LwI3Ww7qTrgboYoPQ8JOI3tnnpvtze5F7BlaJft+YM4NXaeU1+eMofh0L
f89LL0dt5cBAeS+4HvaRIGeVkWqlECqZz4fK02OO6uw9jDaqWzR38pFZLamyzb2mycbzZxBKEU5R
9QIutbKYh1UWR1NQednCUB2KZwOKdvVQKLDX7gQsW9vHrNQymcVBIeu4vGfZXIpmWTSVVxi1dCia
WXSCNNppzGyth9hEAkmgktOvD4EuJnLRlGrlqWXtdLPsiqhT6E1sw0r1DNnjTs6x4fnJ28Gcq7IB
xm0NbYe4cjSnvqhRfqbjFYwPRqeeFDy0He4sbMtXsHckTktt+ar3QiVZJKtJai+JzeqgWtXTkHTF
XR7tHPKtDVwkxhaozjIPtLyx74K7GWWAsenUmuAuPQ5C6EnliYFFevvlyy57+caRQOqIFAZYFWgC
aXWj9LIOk1hPG/Twii+zNTp5XO10OrZMEGWB04FIiQL5KthKsmEaaAwCGGt6OEoMPz70XbrX39g4
ByZhDaugmkTksXJ/lo//SyXQVHJtPvZGbAszvEx65vbR6bYT2rBEsApEhhm7tw7H5fcRaLKmCoNz
Hjworhr9bosvIpyEuwyi1/sGAG2R/wAfRm1qjQ+ThazM1R7ksz6L5tOomcP3oKKmeXs116EMVuhp
AsKhEodfuFyNGMnxIAWEMnnYf1CHPIc2BEFJJWitez+G9mAczRJp4EY4mO1kHW5bv95LXC0xKahk
HAZI7EvrTJKXBS9m4TVDiW5MGmvPqm+krl+M4wPqhOHOajfQi4tvp6YKvIMy5jpQHGUY0UO1LD1l
CMAAz0IrfWjE2LRTSTA+jE0eP80NoYBZZ2CT9cbX/9H7Et2mnMGx4+3FX190Pi4en1/EQeIzXC4+
0rMh1H2yuEiavkCa+EERvyHQ1DWVYxh7bnkjgcYa9ESwCtO6IEy+tNY2STggZrPAGuUic5umrL7h
YbTBVvtUfh6LgoK2kFfw7uRCpP4Dt5UqfxgYmg6dIamhtVR6oUIibDbKnVd36xQsY8pgWXHh1Jwv
f1pj9ZkRVWLpwfQzBc9t/FxHTj3sxHpb243iGVgzQNlks6vtjutAi/vMJ9ZrGv1uCgr/pPmRdEiT
WHMFP/oEDZW8Y3NzZdRDucLg7c110tdPYh6rMeFEW4dHURCyRSLxwaji0qn05sft83QdRi/FV9r0
xF8E6srqC0tZqxW5jLGmmOylCWLByog+7OQndpdYB8rcO4/vlvMgXIcyhcwLx7v6cAXhMzEATrdJ
Psni91I6hMaDEkDL2Ki/Y33Px1+/wCzwnbnVFxy6xhKhuwLfErcf0Ue6G/VvQIn2dMy2DgpMUwuf
rcmoxLqWrcZBWRk5+Q5/fBrS4NiM03nsyQ/kFCx9vHP6N83x3i/8xow0rmtq3ShEXTlx+s1EOkUh
APLZ6v7MivlTnH6FkIncPiWbLpB0Cy8AnIVa+SrgXFgGa1WVSq/+kCR/O1c+1qab/Go6pKwc6fX1
trmtb0Ynd+mt0MkFVX15t5OkE5q+UUsAnkxTN0DiYdOwpj3m3q2LBusaPFq8Yny61dkPA7+yjG4i
9UBOMm/E0p204Ns4q58EVf9ye0kbUCAmiplSZ66BWRrmeS7XJDWGHwqJjDHqsEhh3YVDcRxlh2nH
SHFmjRSvPMrTF8P6JCYq+mQEb8OTaJyn6Hj7p2ydHbwKc9iLquRVsTtvx0JJK7Pyqukg614TPTb1
ZyO408QdQ5vPx3tLq1OTaKlf+KFRUfm1dcPpDoWd/tIim5nn+wIKcDQzG3feo07b6IKy1XBYUOsk
L0M64XKro3ZOSsKHypuRf5Uo+kLjeJ/Ww73oa3ZqSTRAx9e4TF/ncq8qsQHuWwjHCSaXrh3Vj5W7
qTMI6dJ4rrweVB/JBWM6dXVu62+ZodpFfE6lF03+ITJV3vqPSQGzayZ8RNZrJ+/Y+MbLiBrxGYVv
goXVz5CjtKJHxM5nDC5Kx8yRB26q4u6ERhsXFScOfGChEVyAF5c7jfjGnIa+UHmdbHgtKMFIfkSk
9fPtA7t8r8v8Gif3zsrKHUxFNcsRs25enKYPuu5AE2pTezm0+c6B3VwOZQg2jD42Ac/lcoagiDQt
qmrP7LuDaKawb8j3rTL+vr2eTTOGLurM2kPMuk47hC6oRn9mPamgWMznyiDYq7Q9hdQWdhz3xmO7
5AH/Z2o5J+/yQkFEnBYO2NoLew5ActbiwAlj4VPUwkxbWbGdVJAm+XtNve0V0p004H+iRrbayKg3
/FrR4tqzCFLTu+iXv4ei3TwTgAzpoMAACtrhcmGaXxB2V+GS8MY2YxWHguhXja1DUuxcpS1L9HER
iiODx2kua323hV3VNNMU17UXAKeIUt1Vkgcmn49V++f2sdjyWygVkF8wDYM2yTqktRr0t8dgqD2p
kLrnpJjqo1RO889ck9tTXRYoy0jqYx8Z83EW5Yc2KvZkE7bcxoLZfEM1gAla9uLdWmOIVWsGG2sP
VjtXzxBXHj8HwjES1GPV/YfL9t7W6mjqQuZ3Wdtz2U69/sd8Mvqft/dz68PR70JvjyyVocLV8y4U
0B36yVx7efIapMi7fAeQ6Uuvt60szmftnN4eGWY1CaDXk19BqpVDo0i1BxVtUZ4U5dvtv38jQGcg
FpiWDM8MdNIrT65bjaC3CUEKvHHZU8g6v2VC8SDG/FdlRuYhbVPRRjL13w+o06KkPQK+gOE51nZ5
FoK+EUZ9YPor7Q6l9U0Ln81mpymx5Z3em1hdrbpPuzzUROKDlK5HDqGVSDc2n15Uqz2I4sdUPMjV
6fZ+bh3xpRRHLmdQxF8Xr7qGijt/VnncoF7r3V79Xln23HeOWgc7vAWbNxrybYJY0h3gIKv7JPZB
JPWmXnt1Kf8QIlE69oYZOLWqVS5jTNJRUqAzKLIgd5sAlFuXDtaPf79ehI4BcJAn03he/QQr6wNY
kKgMts1DGVkfSGA+BVF0kgLpqdV3ynbLB1tfBsYtqXciDsTRWV25mGZJ3UdRi6JviiqWBoVV6ks7
b9rWvX5vZOX6gyYHLSuHrdeiuD7Ep9n6KAx2Of8Hv4/aPK1PuksgVFZmBMY5Q78rCditUTzLUuZk
k/HQxJbqhoUSu7c/09aiLOCy+iLMg7r9yhv6bc6oB9rNHseggo8EsvpWqgc31ao7X2/bHXMbH4qu
59KXe8O7rKv6YmzQy079xqvblrOnm5VDKygBNhfuyW1tZQE06S0GnzkUyG2vMx/FT6yw7lrPCMuS
aYu/eQyaOwpUxZ3G2fJaxpmO5iyod2knKsdGzvKnITTyY5iFJuDXst/5shuLp9EAq81CmgMUeuV2
qsicGmOMG145YGeBaSt95+rKjqPZuvw0aBj5XiorZCKrQoclj1UX1mHn6SerevDNQ1Q9tkZDY+2+
KIqjbETc/Pt/fYywCTE1eTqZ15p2szGMmOngtPNgGzPpMXtp8ePfHx3qiiJpLEqOpFkrh5L72Yib
afq3kLLTXkpJseNOdP79Qt5bWd2HJg0qpZ7r3htmu5y+dK1bSB8HOuW3zWwcBY34ccGTkpXzlS4f
OXmM/bTNo8HTi99D+BBKjtL+um1i42a/cejCtw9iz1z7RAhQCpHewuBl8zmOXkuw1H4iHyz4mW8b
ertIK+9LORz0DaX5JSFbRd3NJI5wrjeD18Vg7qew/FBXXymMQ6qoDBkjkUzaUKZWrLsik15qA16L
b33gdDIqRD8H/fusPxV5bFd80FqlTvExzZ/0/lWPdCcaQIm1yZ0eV8+3f/XW9gD7o42E8h+KGasf
HWXQYMy+NHhGFLu55aJLYzfaa6RHO+d22xCHFrrmpZK7CqSmKS1T3egGrymzExQ4faW8BFHxcQrS
ZMfUcmquPgTpMFyTVHCh5748VeMsjmOSKIM3nYL4ftC1E1XUWB/senfI+zo8RIiPe6hBSUJDcx3O
RH06jmIM8YDeg5PhvWgfYzcKf1XS31L4e/tTqVfLgjUCxYXlU9F5Xoe6CrLqM70f8nBttEd8+LjH
OHB9HRG/BV9lUtqkjLo+DPVc6UGTLdXotJZdimj2oKJZKqn/VuGSs8ZYHppS0DcCr1g/t3Ez6wR/
MfWRVG9tMWyAH5snMYIMMcmcORW94alP0p14cGMDqQppS9OCgUDiwstz4Y9G2swTSaukVmfoA79L
Vr7jBDYqtcA5Fk1UZdnFKwKXUWxMPYkIOTu4Y9x0lgynMLInvQ1T16qgjUWerHaTmk6VHJqNO86Z
48OTsXMFtpb6Bqhl9oUn0Fpd665MS7MQKaUgfX5IhPyg+j9vn8blb7i8ZPRtGYSjCM7ZBwV4uZk0
Tvw+bChxlWVpZ5GS0a/oKXTV/rlUpdYNTPWvL4PpFKudt+n6ehPK0xhbFkZxY62sI/SaRp3PqL0o
SO80Cit6eA4W8FoSfFDUT7eXee22wN5B1ALRKO1OCiqXy5RVENHMx/beBLjxvlSQf5DNMHbDtp3u
DaUQdz7cxuLYTiCOYBwJXbRVtIY+QiFlfYG9or0DM/a19GH6EZATstWpf1AT9Xh7gdcejAW+M7g6
KXUyZUEpV72XW8adzKBWWLkG6KqZE5r48okRstNti6st5bEHA0dCS0INb8VVliKpgTKMZlOcq1iC
fFQf83ttSE1HleL5MW21vYb1yqu92aMSzFCMxPPPMMflJ0Qb0tR8sSjPBmN9Ks3TiAJ/ZXy/vao1
mOvNDJSdDGwuJV+wfpdmDLUxUxqHmIkLtpCb8wAdLhTvcVk6szEov9opTV76AUJKaZqMR19SR1fO
h+FhivxsJxVcnaPl1wAWAlWJwhBRz7o0bJX0KyNZbs6COjVHaY5ecyP+rGswrlhBpt4LPnxet3dg
Y595bkEF0BFjn9cVizxrAhQfleascIKZOBZC+HDDgTBnDneO0BrL/7Y8XkCqxKgG8I6sNlstMgVq
Zhl5plBKjCMiPj7Y246pVSuJBIL8SGcgSGvq+mtYJL15ECQUOexCEYJfPnqr/3RNLzwn3VSbdtbN
NQyx6Fgr0J2nRX2oIfxiNDvPxdBmrLjcqbusm1Fvvx7BLGWRgOW9vYpJB94NozKbcy2l5WAnQVzd
BcacuUVhIEHY9INAfyLIj02nF6dEGMUfQB5b2Q67SjgKVQzfnSh0D3GEJrTqw1Hdl3698znXCdTb
r1z6KAsVGhWb9fdMkjmcwtxozgZkHrBdxPVzIwSAw8Z0dgIzrY5C06WOpocWbR4dfT+UFXc+9Nut
effM8COWJJl6xtvoLKnV5a0qJh8KT4ph59lP0GnMZF8LXHmcl6lg3xjJs4qo+cL99rtjCNiwO9Zg
Q1s7n8bg59D7CgCzoa2IzKS+ejKzSXNqTYsfYGLJA/ol5lSSg45w/5phqOc/o//h7Dx25EbSdn1F
BOjNlmSaMiy5kt0Q6paa3gft1Z+H9S+OkplIQjNodAsYQJERDPOZ18zTILwSFXryhCHSXhHPJdSS
tXBZDvnUhx0iYZP8+rdHRwE3hPCeRgVzhSdfzrJNltnMxlkElapUh7LtFLjIpA6D4eyWuddAe7ui
vCvEx9zAdD82K9o3a5Iqy4yF9LgfRrmKjUGXYv/nhLZfRWH4ebIqIJRSPJ9brecgqMt3DJjTnQ22
DrT9IdwWqLasquFoT11OOqrapJYM9ldlTQ4+OclraObZuRwTSj0phrFp93eP69tmoiANwXX1Q8YM
+XJEq9ONNtMXEZhLjfy1RdglFh0pf2SQD+yz8QQUTjzc/7abQOn/BgXnSHJgIv+wrUMkQ4TVZ6qI
ADvO9gNtwwQto7LyraafD0SD3alXYv0Uz3PshYtZ/i/DE25zjldS6hYZIaObVPQ9n9ussV7WjWL8
jsOCgk+G/isruuLB1KXOy4ZW9ajN7qFNtg3Zdfa0U4jVeBFXNPom7TNk2t12KA2BKXfJp9zs8EHS
ZURq7ck8JcgoHrQpmQ9TX/VeRPR+7EQjeYQ5HzWAP55o1MavyjH6ag1irzu3CX3efhuZOihUIHsq
9dnL7SD3E9QsZayDKKLyYAtYHINueWQnittQuPtg00h7X+eOthPBXr+UvJEUhOHSwnu7kqujl1QP
tAbbYMDRb3LbqIPs6UhmL59CnYO/swWuAy74QKhJUgijqM2nuJznYvXxmMIjCSoAEB9yHc6Xbnaz
Zxs17I6sNpKv97f8+hduTjY0C27GN08NVEQvB0yiNE6XxGkDSU2Xo7RuPGrfe92ym9Nai0fUWqjb
bhnPNG1GYGhRF/RTaBaeUAatzTzKVrX0PgnzhUhPCrVx2ckibwxLMxyN9lVtCgmZzWqayQIGcJ2c
Ov9QDGBogL8LCfGeSOykWDf2J2GUse5O4IZXzshWrTgt2WQXNDjDidzwLFMcTJxre/BatVWdunJP
AuBGFEtQQoWBJgwkNYonl5+uHtsyG/p+CLiZnK+RkX+dzLw61Hlh+LGBS5wzabk3ELa6GeZlHvUw
GqOJbuA9OYR7eos3NhImKJCUSaW5r7fsySmt6rBDezqAzqt/jKdoOeZDt1eNv3FDUxpEkBObZBCS
W6Z3TYOhSRJ1CDK9eNc74TGzZH+WkCRaHqoWHTFLex31eCdCv7GPqBrBVAbhyWpvL+ZJWcrSGtsh
aKN+cGMAOYoofshdfG708/3zeCNchhqxipVhBsVbuxU+LCqy8C40hkBWRPJJC6XePBdSOjheKsL0
nZn25ccstGvHjTXuaV+uO3Cjom2KX1qkZ8dRriw34xl7F9XJ9J7i9/cm65QzMW730GaS8n7Q8GW9
/6tvLRDGnJRUceRZ6QmXWzECH9ZPdTQGAlbMaDgDqJPhpzY1tVe3+en+YDfOGpXO1RSDmHwt510O
VpujVrTl+k5N7eDN7WK5eZ7/EpH6Ix6E39WAMnWxF/fdGhVdKOio8EgMMv7LUdPe7K2+TsagNY1P
XfG8NP8O+SkLiUPEwcDJ4v4kb2x07qy15PbG+NsmhfaY1tIkqjHoBvM8RRZ6ol9KxFjr7OBo5an8
FWIzd3/IbftpfWRpVLy9dzRhKftdTtGeYfxkcj4G1mIjeFPM9sOQm3idoJB7Ero8nFCgrc5RMmd+
YdjfiDPFQaHW6RZOfDJme48HfmNbrY8g19z6zxV6XsHwIkqLbgzwe0qfEEUVp5nK9EnlYniQ8mWP
wXNrPFRcAXVw/ngT1z3wB6hj6SdF6nnmA0Vf/AqUvMvJ+xlp1TdiUfH3ZwZ0I9EMJbkVeLbZUIVw
hIkH4hT0Ufq9oYTjLP/Vxvw5MpsdmPSb+tTmkaf2BiaVJhQZ/1Z1MeURSmUn6YPZVOdXRDQ/9136
XW6G2pfTZXmK1Nzx41azXuGpVF4+du07nLyygyUnCZ7RiZEW7lyXv83enBs4C079qWNix5AKrhun
oeqmVTadkExRjyNVh50Tv+3XsDN542jSrcwCspBt/NBVkmW3XTYGqW6lKA5Iff5A6mB/iiLtmA1D
eo4K0X7IEzs6xxaqzIoK6nw0SzLdpLCOdaxNaFyami/ompzaJnWOvWOIczWUM6ZpisCQzgxdObc/
xkUq+bHTk+fAZPMKbiE/q/PHZBhAnw5iTwfjxtfBeJxei030Bd5ii+Gd4HM5bSHGoMkwcgNYlHxK
hy56Tei5HcZxaAs37rTPUItnTyzaeCyteTqoc5v6Qz8uh34GHjp1g3hENzt8tLmgvJYG18kxIvNU
zkbolnKCC53WyIe0r/SdjXz98vP7V7XuVWSDO2sNof84Na2sZn1oGGMQLnUIfVWqkWbCR/T+7XR9
NhmFAJJHn2sR6fvLUWw45XJWchfoQhJ+mSnLc6RW4zG35MG3pl7dmdX1fU85HoDLWiMknNnygxSz
07pliafALAbVy2xrfEa1anH1WBsOVlbFvhB2hbeBsae9eGtkJKaoogAjB1+2ieuyAWHksOYW6qY6
PCVq9Dld0GkdBwPZZ1mdn4XQTnU37dWzr58cGi7aShCmdqNC+L5cYbPoTcke2yUYxIkIzEcWaPpg
mN2jIp3m2uv2pM/WosHlrbSOhz7JWyHSsNf//499Y9FUmss0WYKxHk9qkriagk9f9KFRdG8p9+Q9
bs6ODgjeSYQovHKXo839uuBGvwSoO/R+6zTgOBxJ46QbjqvM1osEgNKfm7XqZJrLzm66sXsppENE
WrNryoibuU7UZgAjsrajepynhzQOhvaH/T8NQpYF1RtVqS2MT9RaXpUzMpmtIn50SuEn+Y/R/B1j
aXb/LN74cszGQXcMVXxwDZtAAeKapYxytwTQfeL2nZy+GP1nOZs9ZMHuj3QjyVlxnkyG1V/xuerl
Z4unUDLl3JmDqCV30cAbH5LYTzOvowihe+KrELnbqgAjDX9n6PWcbfbn6vUNJJxds/IEL4cOw2oQ
arQsAZ3WwaNMJ0aPN8g+sluMJ2eKG1cyEopzRlz4s4VAUtwMyU7qse1Srk8f+kiUwkzWgNh6c+/l
et9OncWvKFVf+xq+UvnwTVf1bdcDoXx/yre+659jbSLrqOtju9EZq08WX8/dhaqO8mjksccbs/Nl
b9xypMmUiahtch62uo6LMqnTVOlyQN3lmQaAPRLXGfxXQ+lPfFPrdieivq7kUFfhblsh3izpFlxF
7X2qsmZWgsTIHySyhlfcphO3LqU9sOb1MjISvjI4swLX4NNdbhyzjuuuG0Ml6NCvVT/Yza/BfJQF
3aw52lnFW5PisqZmSFRHK2cTsaqt1lpOnqgB5obiqWztGMcbSTv2tZC+398c1888FjP/9xTSZrgy
YxaN0lqRMWtBOpT1gW5P702LvTeh64sSnBm1dQK+9dBvWSGTVZaFPMpq0A/6JxXDDbl13ASj+zbf
szVZP8Pl+WYorhR4WmRZwIEvPxOZhWnOiaUGqKi912RfkZ9xVjlGs3xCaOHUUrWB7b5Tkrr+YCtk
kdSOoiKoWnvzDKH7NGaOGDR060N0TGlmSHhSDIhf7uyMG9kcI60SuDwEhMJbaE3ZLlGeFkyvNoUS
GIP4MQjIfH1p1seiit4rOlaujYR402Bhl5QpzeJy/cTusjTvmkT8pUAaFxlNDOA39DiJbKgEXi43
pb5h1EJZC+qsdNvitxZ+ub9BbxSw39okawzNEl95p9hG1NpLp2hYMspp6iq91qFqEiIVrs/cX3Kn
tl+SJhlLnzyDvEYz2hwkMQg64XWJ1E+HsReT5MWqUcVeLsfoPjm9KHYO0o1uHXq25DOrWRV0nS1P
wmmmuE4nUwusutPdPMutU5+1w1MVOY0/Q+TwjIVdr2khLp+N/U8v9fPONrxxzBAZYwvSXlpbOpsr
ajQyqx/bXg9S+6fWr3Ja59IpjkWo7ty6Nw4ZekgYmXKoEQ/YlrPmEE+stO90xPdnoC0Dtqm5JZlu
W+fVyZDr9FA3U36UchGfhknblfS+vrXIFijLokOzxl1bla1IqtNWGSY9gLD0pFeJm8rp+1l050lO
nqIMAQPtQU9+JkpCHwHZbUPBiPf9gMnb/c1549wDOyMsI5yB6rMFp1ihMfVUHvSA6xqGiFK4OLk8
QSR/vT/OrQ+7mo+tycOK19zESw46mG2q1kbgoHrtdMtpxvljHCKE6XdGujmjP0baXJ9q0tpVZFdG
kLUtYLqvSZE8dvLP+9O5fkrJJyFc04GhB0Nke3lptHVNE1lMRoAsORar4zR62IN+RmgHTYEehtus
9O3/8KmQcAH2bAAOvkK66mXY8Y7YRjCNlHfH2QL6Yef6sRbNnhnSja9F74VOI4ktJMxtyy2PNbPj
X3oQ1fV70wFPF8vPRvurQVD7/kJeh1v6GiMgEEJ5fiUMXy7kXCexU2GXG+C09ChZj7WW+LGMlLzy
j9b+LtXj/eFuFDUYj6ITGpD0SRn6cjwgd0Pdi9kICmORe38gclDZ8sp8Uvplar2piZ2nCAXeb3ZR
ol4uaEqeLKmEuj/rDYpAozIbL43iJLI7mFi3ermhrS5O0AFR4TJE/EtXixgcvpWPlStFi/w8W1Zt
ulpqJf/cn82NLITZEIEzJWJwis+b2YSKifG3agTYLKlN4lrh7OZSdqohQduylyo4p8jvekDy8zi5
zHzn693IAta7mnoho/OHbbFQ14i+1sJOYEWpp1fhxzGH49Z91eL0RXy15MeiH10hjnms7mH4bj1X
VET5jsTM3ODb5v/UZADuUIYK1OlnshgeuMEfWfceNV5ahbDOtdQz1amGfn66v+w33g6yKgrAAM6J
p7dosCJbuQdGYwbhANQmnKLhEBdCOpeDgyuEKlcHu7UVvFbqCdF0ul2H++PfuOFMSqaEhivgGmjL
5VdvkC4mvhqIRZEx9qOpyn0DALHXJFq3k3m9zWUTjPI2IAeJxARksm2BIIwXQ5tjorV0SQ/I1vqp
871JwncZkM1Q8+a4g6+JF140HM32NdJXbfHzXJ5r46WOfufzyYkTV0FrvKOIgnoqxZSjJdCo0B7u
L8qt7bBWMahTAqNGsWm9sv8o24QW1SPNzLVAV76HTeI3nfOLTqRvq89rzaGvh2M7aecu2xMEvYHF
WjuMb4RjfABYqs3ISyXZKYETEW10VrXoFIZnvto3u568MAcW9iw3+VnPjJOlCT/sz3EizmE5HVsj
Puex+fH+Sly/TevPIdLkVedHvYWjfyxEAju1iPPZhKtwGG1fenlR56/Vnv/BzVE4S9Q/aHZdV1et
bDFi5GAD7Jgrr15Q3s/SVj+QvJKrgPqlEmL/9dO+KiYDwlx95rjDN0nKrKV2HYYJip3dMp7CLqz9
VFULtxjm9Hx/Ea/P+KpbRawuI5tGCruJIlq5Ns1W6CZRhOPVuYY2TeeNRfWyTNrRjnryPpPoQry/
P+z1w8uwGoSANfrlhG+Odh0bMUg20wyk8nVu38fTv3lEvXXv1b05uz+G2bwbqlTmsxzZZqCl1ZE6
/28FvIpW9u/SEdoIkShihf4o7bC29ia3OaEc3LLoCQEC3tXsPFmB9WjvtcRvbEsWEAl7YlZoDtuW
0hD3bWOZiLo27Vq4ic3oKZ7q5iHPy8K3pVoc7BrtzPtf7fpCXr/a/x9089UE8u5WnCFTOcBG9GkT
UY4fqm9RE4rD/ZFu3HIMBXWDvJka4FW5uBThbIwZ+7J0fib4jVjOmZvJU3P5XKpPWfs4xOe43tsv
Nyf4x6jq5Q3X1IMBiJ1RucwBDRPrDm60h4pZr8nLp2ad2spX5stxh29WsVZMKY4Kw6Sz4SvLeden
6vYk/v/fv9n0Zq2DWBr4+0nx3Fy8RsoXM9yT9dkbZLPH1bztSqlfT9ak+K1lumFqPNf6X6cCLBV4
PHq0ChD4bSUvclITQTqHy9eJokNH9dDri/IX1b/heH/D3fwoRBsEmGw7UtbLLx8N9dSoUmwFqQGw
0lTSxqsBa/wPo6CtuHYbKT5Awr8cxW7kNluVhIKxVKoHe1RoANvEb/fncp1rIGVLw57If4UxapsN
lpkLQONQ2EEpF2inF43s5U5uY+nldI9I7SzuWDX/5Mjd7ITJtwYGMkoXdX2QnW1VAzuSeZbkyQ7C
ccGwzCzMI5zCAhfhZDlMqZWfFaF2JyMrq8P9KW8N4qhurewypMgICQiNtqJFmjaCQJdGOzDq10X+
gnXwsUjG81KgyZj8mEDkZspZN6TDYDwOa12HBil0dzfVZ9fpqjMEo0cbQaxETh6tbgU17vaZ11d7
c+4xrnkL2aitoox3+fGjIk9rK5E49yJPfyPhUr/2khwSuIXNO13SK89utMynjKKfanOhGIo7CGKc
sYdkoeTbsdYfG2U03tEHlb021e3PqTOaYEHNxu8V6Z+pWLKPiSyNO7v2xisKJwT9TJIf0qCt03fd
17qdz9yK1qJ46Wz4culXw9dYfliqf0XzXjG+3/+aNw4jEQkhEM06yBlbHPCczE49hyWKUobUH5Tc
+hEKQHX3B7kBaiAX56ivBtOck62ksNUMFWqxoRnkcxNUzqGwnijkiyIu3GxxIyc+LvM/Zvi7TGO3
iN9FEI1C8RSZLxptN6Ucj4k9PnWkQ62bjYfWfu3tc6M+Vx3k0EMW01AdzHYnbnpzv9psIhYFFAnQ
Q1iBW5FzSae1EXIrBvKiVOztvA0/KWbrvCbCFIU3ZZp8UntrKHBd0znguho7Edjgcv6v1xOYlw19
vuWIXFkCrCFuqu9h6ySRa6mhjNS3lZegnEfkoGIrU4WvFkgmxUYh/p0WY8HZbMwSzVeyRf83BcAR
+6qWlLLXEYd3aJGGA4S9SvT5QTJQRvXrOO0LcKbp6udTzs4Po+ks2zWkoglWE+oMQG+IioCaG2h3
iFpdchrCc/dIzBh+xP9Q+abHWUgJolOpX1RGpvTcZaFkuX2uZKmHLKpzyu1R/xotWju6zmS0n0Vc
yKnbDl35NccXRrhRV0UkLYbTI4QZ1ZkPdhNAR6hKkSc5CY9jV8xd788jeniP5mCRX7YtRdqD0Vdm
ckLRyawfOtH1P+RBUtSDhKKNfjKNuflRUQv/bkZDUR5ZojDyrL5cxjP+sZbm5otq1Af0VMtPck+r
aOe+fePM/rkbIOxSlaMNDEqfdsYWpUYXTZMkLha8QNNFuGYWtbkbdqCVPVVNlcnNeiqpGhJKkytJ
tGj12MnfWxKWxG68OPNT1cD3lRdbPWoDkDdXGZTxl9Pm0ZeiqLqdXuo2ZoW4gQkMCgu86CtHcBOY
JJ3liKWTKOwlcn2qFDRYlXpKfacawqdkVMUhjOW/DZT/b1CAsRSPsH22NgmO3CqJXA2JGczZuf9i
V7q/VAelO4rkb8sV60hIGvO48xTBA9pMr5VjGHVaTU7jaG4Ym1+cpn+gLvSX2QXdcK5G8ia4syuf
ehNDFEmt13IhUw6SOLCGr4bojI0nTdujgFwVvdaRuGJ4TshFYQJvouG8rMNlGIQRzOmvqeveaWlz
GofnpCxcMRjvJls7yeUHkTk/s3FPpXL75jA2kDNAputeYaabsY3GWaQlJPIL51VuLD3SaXXL0ni0
0tZVoHgqCPX1O4HT+oUuj9PloJu9ooHXynKIgoEW/4zzzxJ+d8nf5lDrxNj9LCvaofxhM0bumF0G
GNAM+iZ1Y5H6LZySCJOZnddtG20wDjJPwEkpg1BD2AI3+j4OFbVV7ECpSvuUdzZEcdDjHrQ05aj2
QvWj3Iw8pD864DD28q0zu/poD863zFL7p7kYlWAOiZTyFmng2RBaIJn4MUoiSx/0AXX90CjNY6jE
eyrGW4dEWJjoYNERRt0OnQX23mWglCw4IupdGgZJHrlatpRuLBWfh0g+yuFzaJ8a/clpLU9eFUpC
6Xmc20NZz4Dseq8ufEP6ZI3RoY0UtwUTktp7v++qGk35lzIhuoz8NDBL6ub3iTaLZOrpYaAov2M+
Ytocle5DdtCbyC/lBV8cimEab5vSPVft3pfdBkfr6ID9MAJaCzfGFoKvCgx/tC4PgwLKm1slkuzG
obkTgd2cI6Kb9A7WM3jlFCApsVUjKUycMTb/aRaAg1Q9h7+l0NOkIAm7VyMaj0akHBEdxix3D+29
TS+ZJPYjGtZkVKYQI9+kMHGl0vwhlA1svXQjuTjKEMk7OCv3T8neMJsrWzPDOLKHWQrUZHaFcZLq
X0pi7QxyVctYJ7NyF3BBIJsl6Lzcz12Oc0QWOlLQ2tlJHQcXsV1zBH5gfG8HhMHzLvTsWnj5nO+8
uFdshnXo1UmJRBBaAJzry6GLVEgQUNLoJVTQ5bN8SbfOjG6Y70MFK0DMMxbN+CfXhk9SL95ju/rv
iL6x0AnRpke1NClgv09yz54/3l/4q+D77YcB66KAz+LQI778YTEl8sxsiuhl6A7Ij+De4WmIADXV
MTceLLju0ISi8mOBszg+AQL9R7X6uJoI4cLmK8VZAZXbp5/T6uA4H/v2qKbloZ7OaTpQh269pH60
O33HzO76TSJdIMnkVWQtrxRMgKOlWqjW/GbpOIPnZiRaX32CpGNqebbM0tU2RCqI0vdX6/pdWgde
5XIIK2hfbxcrTnUDBnf04iTqy2iN7oyYBE6Mh6yIH/52qLc+LyJsKiV+gLeX3yVXrEjJ8Rd+aULb
9oWVHjtdWQ5R+QOix/Gvx2JGQHwhXK6V4E2PMqdyoRT6kmONBSyB/t45KsNHen0r93Jnw11/O1RU
/hhrU1K31LxuIDXhbz7nK4M9HP1qnn0HKYJjGdvfUklfjrGcJQ+RnHbn/2GiDsEaeGLaM9vAtwnZ
TlQu8hcpfZajo1k9523iO/1eF+tGxAaidy2WKZA2QPVt7jOq2W3hFGnxQm7m9RE6vu3nWv+PwsNh
odObD+4Yn5pS8o3K2glLr58lA8+IN7rMmlNvdb41e8pDR+CIyy8TnxD1VZ4KI9M+3F/JbYWJhAcV
fXIemDKIBm9ZQA1SG7Y1YRtrDGHyONGh84DX1gCKJjVhcrL2uaCOiH1924Y72/XW2KteMucP/x86
kpujgTpWOUm4nIaIBY7Yf+lN5sUSOjVIVmWq9qHW6m9/P13AxJS12DurgdTlkI3Sq5LTazjVYqmc
LOxZ7WSl31jnY9YJqMhf7o93naGBWaHjCoGH84/I/uV4tjpXpTYZ2MUOEN8pe4xxJPl1NY3l+3aq
UvXkZPbSnkEbZfav+2Pf2kCr3BX+sexeKoiXY4u5ypuuW3DiLuARLrOge6rppf/3o6wgVChGXAhQ
Ji5HUfE2A5Mk4y4uyoK7TVbeObUy75Qjb4RPYFcA1sJVBHTOW3E5TFSMcpGJsHihs+haRuyJEerU
cJbhEMTxdJSM6CBMNy7sT1LYB7m9F9ncCKLh/gDuJUhddYe3u1W2aDE4xoy9KzQNVzZTcWys4kW2
ip+q0YdHRJdiN6ssrqNJhF6pLz+tRpzTVp6PIRYSp1Lkr4iDFV5GMuauGEUvEmp/sLRCPya0Xv/+
5QEdQwmeRB2095bD2CwY22dI7LwIRzoiDPVu4oXv2vftriLzrbcAgXuOMZQ2oJmbPdDITuY0+ro0
7dFUHrtTdEjGxxRW3wFv2vv77dalAd5n5QejLwOO4XIjpF1IQpnhsqtXfXo01Ab3MnizPlaj0/to
GJV3tTUhAZXlO8fp1lEmbeYwoyGkIrN4ObDVa05pFhwnOf/tOJkLCKjgVR8fy2jPsvjNCvQybzYc
BxwveRtJ7ZVwgokEJrB1iQXFt+9DNqBko0aKfDYip3iOIe77g4DXJhdSe3AKiesaOV0f4Fl6Ss22
Ompa4TwT8qceyGPNs8Zk8POolT4UUQTrXuns8+wIy++62HiKjCY70cd9FzW1dNDTsj6NqRY9ytoI
Ll80w2/djmfy1Cr3MN5s0FvV2odZ7ch4K8s+Ut4L4VBm4vw/fGngMtDQUWAhqrlc8CEH2EptEZNG
aflNFvAay6GrKNmRw+TpXeTNMuDe+2Ou7/nVwtMDXgk1SHduC+WFZIdqO7XlC5IBT60y4/jzrMdl
YInv9we63k1cZVzMJJ2wVNnIl5PLhEgkPILw2iZ6whC+UHJfcItki/WuGJbX+6NdH1BedzRfIQtR
+0H+53K0cCG5dMy6fNHMfwfrvFKFitZtx//0KH8CtP4Rr/T7I17h5UA50T2C27gaexKibSYYTSIZ
ZQVXFCPGBg3s8iwqN5MS55dAFWlxK3i2ZGya01YexQfIBCOWbO+0eKq+ylllfFZRKZpda6iX3rUq
U+vdWs60h0WU6veqD+tPTmw0PyPgJIOf5loi3KI04/9QfUAn5/5kbn0s+AFAb95AK9s3bojKBnDc
WL5IAiJXLbsUxQGrza+ZPXpGn+6Nd+tzkcrR8GP5+N/mqpniqMvIvyoQFebDDEE7iMr5mGMyG4fy
2dEyuJ57hrPX9yoMKMCh6LFhHMF5u9wi82BiKD5H5YuJbljtHEvzR2NXj2ATujg+OGTU99f0RmjN
gCv1HALLiuDchNZ2oSYWMG182WVJ0JBAJOBbAUr/MRrr8DOkF3vwCi2zP8VAzk0CtZya6DRUaMTF
xgTw+f7vuTl/FD04HPC/4Bhczn9Zcodif1O+qH2WeXpKqzAuB1wVh6ykj+hUHyIdiS88cZ2dkdd7
7PLOYSFWvxuuHapQ25F7WiWynHE47Un3B1PysuykxfJf59osM9E+3SiWjjflcn6hMmETGM7ly6ic
kVRw8/TjQL9nrBbPkkfIIdmB2sYOKn+9V7ZTI7aH0ANfY93Kl4OqTjbk8rxw74yIlejvSJH9+5/t
1uKhV7iSIKG3U+C8HKEpIyeMnNVDHqWIigAwC/Ld/v+t86+tkG1QBuADt3l1bIWKRuBWvkQYIWcQ
LRrp4xR+CoEjRcvH+xO6foFWmQSEi1YmBXn8JtAV0dRo86SxZFp+WAadKLf3tHI5qEO3Jxu4fvPt
5wEUhhQXOeR6DjeLl8ytiFdX+kyqnsLok1x/lnVXjzBzIaz5Ods/OmdP2u3WlgCitj4PCL0Ahr0c
E+5xByQSl3DameGxs4zFT1EIOd5fxRslQqqDKCJypNA+IHC/HGYe4Bhqale9KHGNxQqt4/dx2Xjh
/FqecYT3a9tws73o4dZmhNzJEYaBwlO7udIGTWTWokKi1q2nunjNjcdW3itJ3Lqn/hxj8zZQzCmH
eMBFvktn1GsflhpGPMLiaMhpsBp3duOtnf/naOuv+QMSilZua2lthLeZkR/6TPVKq3a1+kvaibOh
7fmt3NobYGxADCEVz9uwOczy2KepNJDkGQaIkVQQ46HRvteGu3HCIMmhIOwQoICp28wpn5RGLGVW
v0RmWR66xdIa8O+9epqnIjmXaFTtLOKNaTEnUmRYhhBYtry8xUnzusz7+gVfkvgY0fx2kfz5S89o
mjw0pcAQrzmDDZRhc7Am207S2cZURZ/U8N3Qo9dk15Ll7xysGztiJdTD5Eceh5E2w0gg2zPsClZr
FUqz42s9xc+Z/Kq3I1lu/T6n/Sy0+WH9L0JcBw2JkxgPG2wo3KoYjtTz/TDWd2plb2iyi5uMUiMl
HYp+/Cj48JtvSvI5GB1zfhmsfvqez1mSenUK3dkfZ706i0ZLZK+nN5D6WpJJ/pAa5knX4NH5Sl80
hosfvPUzAyDxU8wh9iBRI1SXXdh23pzO+gc0xVqICq0TH0I8h6yDLuJx8poWKrM7G42AJYFy8C+p
V/XoKMEoNz26n+PvtLen6Zib4dh/rEpTjOe2bjPNbRAx6lxrdNTkEFnDWr4sw4w/RrMJqKJGeXfn
y61X3tUaUWej5s2mv3LsUjOnHp06NoliG+3BLOqHUC4ofXej/FACbfSsRVizm8Rxp7pdixDJ4Mir
u+CYPNs4C+yIuFwHgLzaKyUJ3A3oOmonl3cLFk7koUBvXvhMwq1y7aEqhK85JyXX0LCNHlGwPi4w
vqIs/bCM4U5AdHVZvw1PxYvUEljsVu04KXPF7q3cfBm76Fg2pkKOknhxWCU7ke7Vjb0ORMVgNfWk
/bYVF2iatE+HpTZfKrsEEYPwTN6SQRRuK2Dei+cx3DmjOwNamyPqNI4G1qsyX6B7uD2ing7CwF3t
K4buWtlvyfmys7PWmGSzs3jQgWGDO+ex3faeEtuKxShz+kCHDwduqupJS/T/lh5yB4wCHByTatFf
uwbawlBq1bEeR/MkrfY/93/JrW8KdJuPyl3IOJsthee2PmCeBaKsVfzeOenKgYrdzve8PQj4Fz4q
Qe02tCBAK0yUJc0XAbqxo81JY5x7f+e47o2yyUcKh3JNFJaM0j0KKptWedKNnQDweqOw9amG0y2k
1sEfL08gKq8IPFS69hLCG4UQqCrnMHtA4MzT8i9KYu/sy7e2zOU+4aTBMaGVsp6GbdEjlrHtaY1U
fyGEKjzAwAvy1LMhH4rkg5q9n/XvsvpFpk4t66UnqFm1w3zEzjqIdDhE+d6LeWv6f/ycbUokzGjS
oo6fo2nPeojWp/ksnC9CPU7p01juNFquI1KwSgQdYAlWzwtW+3Kx2ftZahmShQ+4bD5PWWm5UQ0m
MiSaOwI5bV/UIuIt4En5MBj17DVYnx/vn4+rSITfgBETQie0AlG12xRlVC3OgIda1kvO+0i7y8+K
b38/Am0A3mAAaeiArWv+R8Bor3pWztLZL7Us6V7GYfflvN6ziLnx5ShRgDGlHoNQ0/ZK7aqur3C8
5Urtx6Ok/QYF/Cwlgf6A+6VPmv7X1woVEdoooDfAu2lbYZ8hwb11kDKWzZYfDZU6eolpq16Ze7a0
14eeVh+JC/8GPguQ9nL1cGOuFRVnA2yDh6eyEwlN+uSDEjo7J/EqBIYA8Oc424OvdnQrZMbJxsW1
kUPJki8gkg/1non2jUd+HQncCR0I/vTW1/ljPyRscXtY1YhKLoWj3XeaK0dR7vYAkv0wD6WHQSzh
GWVi5M3CSTr2fWlw/ZT24f7GvBJTIJ3W8dIjvzC0NQjfvIoyapOSFYW43s6SO+K9VhRfYvVQFvpr
COe0OVmL39TTu9QoP9XT9EqTcEW95lmz80uuqnsrPYzHcg09uAS3zAgzaoDFdqrzQo5CU1kpu4cm
t8bzrJXZgcB7gIEaKsdGRNZDOKvKw/2FuDU8bHDkf/kiGmWGyz0Wm02dOiXDS6ODrmrU+bVFGFim
FobyzsOC4rhZYmBr7Ez7KnH4f6Sd6W7cSrKtn4gA5+EvWYNKQ1GyJE9/CMu2OM8zn/5+VOOeVrEK
Rfic7gb2Box2VCYjIyMjVqz1Aa4iBFLYnGFoi/hXV7moRVCXHNtfZWwDQ/HuBtVOVypOF1fHnv5/
K4trM+Twh/5sRXwSne6xfe0ihx7J33KtRzMfxcVdBlbsv4bmUPvJsWH7adR0wpCS25QKvyZ/r3+m
8+2iMcAzmAIGOFv4fU7//oiLmZkPrT2qo+uF3zWKkuH018wOnrbyeDrfMpX6HPw24N9gZFqi77xR
iKERq4bjZMGpK7SIqQyO4H2jxFr2KrVPwYFAeyW9OY9AGJ3hW4jeoQS/nGwZeyXoNV8ejpL2BdAY
2QdU/4+ZPq4kaxe2kbfwbAvhIoga5z//9JnqVkQbKzCGY8kIJpQ/dmtmzOqDz5eepbBcSag+gsip
V6jUtih0UvCkSb3sucOh5cW0KcZjtyGa/jBLezCJ4U6p2q1qx7oDOY29//H63H6r9sJt8hMofrMP
d8FgF3+Hv8VTcZs5ay+/c1flR+FIcKNQ5zsrqxS+2NZeH41HppTue2AdhYA6VbbGt35pq6ldMtSj
0ik5e88NZlQJtCXHY10zwt4/BgEA/sxuIOD+d/6A+b3/2djiBmtNpjBQbxmPxhTgno6YVxtL9B+U
JH3P1F9Vfd8JxX1e3ITCikdd2k2SjplIY8YALmeJRUFUOy9uxmOgH0JDOGSxrQND+ufTD6Div0YW
p3/KcgaJxXI8Ur3dG2poJ/141977wXYS1r7bhaMIBJv/UQ+bh78XKdvAcKNlxNV0VCKQr+EPpZYd
UXwzlJWk40IGDHkGWQDCI0C2wIqcnsXK4NxlejsdhYoZCWNvfhcbhto2OTk+HOPbLFnJ285RI7Bq
f7a4uOviXo4hCsGi0U47U82/tI8TjGwO9SgElIf8fjCLm2yw5W7F8scjcBEIZop9AP/w754/EhnI
aUNR7qfj9+8Pob17eLrL7Z9uaLuWndqlHdoPw4YU3w6c0vG3h3gbz/9iB7u3t9KubclmYGr7+OXb
/Uv+3THtbvvDs18De7Rlu9rzgN4HW+radriR7acbjtvG2Dxv7S/7+/vb96e7wH7/837dIz+GHK+t
aHGzVpY5GHXPijQ7t93d3V23k7fjFhSxY+3QSLkD6+JaW+9e31g/63soNzUndJsn56a3b8G/2zeK
vXLZX/6+n3Z5cQlHcTXouj//JtfL0m1V7FNKWTtq+3r8q3oCm1dPX9ZSjPkvXWwE8kbqPNkKmcBZ
/gb1fD+WEjpxUURNPBS2cRGvXMkfZ25pA0oKhpnB5jErslgYs6Zi7Gm5eJTs3HlDWYj/Iu7nJPa3
11+BLdpH9cvK970QBhgP/K/JOe59uinTUO2m3sKkqvzQnfgm2QgOPXXn5fvssD8h47DrXfpdYYuP
zrt5VA6A9mx928LdKO4g6dBzm7tF3v3o14hVL2QoJz9tEeylMYpDQ+KniYmy1YSCZx/S72HV1OQp
4bYew6NSQ56iiith+OKegE1G7klh9mMJoZLo+kujUolHo2sfu/wmSw+1+Rar7Y/rm3++wA8lRwZC
5/CIGMDp3oO9rMYq8qUj1L91c28VnZ0WyH5vRrlzMknZGvWf6xYvBGMGmhUFXRhiJDNWi+OcTmrS
SLEuHaFoU6fUjmrJkaP3PoHIK7vT29u46w9wTT+u2J2XcurZ8yA1gzpUoWeezIVnK1pr8m7WpGN2
L5g3kypRkEeDZfwNxT5jsE32XOrZVjK21+2eJyezWfIfUGM055atuShpidWtKR2jmpdHfBcLPxuE
lkM3FFYqIOe1iVNLi4yzK+RGigaDb9lEdvtL9F9k8WtWxpvg1oOe8/qyLn9GKIfJhkAsMcZ26jli
ZzSQmbOuetxOrkWmAHGMp6E3GklQgXrwYf3xuWavm720RvaLBjWtY5Vn9anV0IKATVMz+WgaDHZa
u6B5NNDP9Zw2/CWIKxt6aY24KL33WRYEopxFZKrEMJ4iM5ePKWOYfb8Ja1tlsrI0tyk3afkgdLGd
oKV1fY3nZ38e+p+piyiMKlzhp2ssmkAfpyiRj6X4ANi0jettNr74bb+ST17YS+zMyyMjomu8CG6l
B3ap1Cv5OBS1Y+a/AoQJo7AAeUfAt7RbtFeuL+xM14wKyInFxddLsqGbNKPm6+WxHSfof+R21n0H
WCMoTjmU+07YqLWFSKhhU+mzhcBiYGST86/N8LvWyjvP2jep3ZeIN+FmdWjsM1/fJ7LhaAqTLsHu
+i++6AFAPQkXM7skXnf6LfIolVu9LeVjIewij+pBVG2yHah0qYTetLQ9g1n/NULfC7UrqGBIVWfc
zNxVWISqYJQKUC0dfhdofxArcwYr3IrKpuCNLP7h8YqQQGW3Bjz1qXVzfcnz370Ik1wJeDvtMaYc
lkOpklb1U1u1Mkm5qcEjVOe7yUvilY29cO+g+0aCChEapDfW4t7pq3Iy08DDE6Ls2RumYzkpTh62
G0HP4EcQ+ZwK1fB6JRhf2tmZhpqSHPBHPufie+pB1VcClfJj3v2Gn7THwiggeG8rZMWmHWa28rcW
5M31Pb1odiad+jhmIIbkUzcKulIu6kqg/8Cg9ljtamHcDHpqm8NBl74XcfGqCzs5vIdzciVTvfQ5
P1te3LY5cxSxEfvaMR/KChKAnsylQYrs+gIvfU6uAehCkHpDIHexrUoSKlnkBdox8ujAx0zvN+9j
eRBQSPC7bts/lZGxv27y0tEE7jJTCIJYZqZq8agTJ40uMUf26Ne2uG3GZxny2TLa9/mrmBi7fopt
aSWHON9MHo8kc3M5fiadXWzmCBWCgKDLdEzkSNm2bagfasGoDtdXdskKWBRSo5nx8ewEjoE6KXlQ
TEd5Ir8fQ/ThYI7/V5Up8hGuUUomNBcY8lhmfpWHBkRcltNRF6Z0Z4YwdpmDEq5Ek/O77NTKwvHz
1NIBu/BO6hANvzcQSdui+0p2L5vCwfLUfmXvLtjj3qTkBEqEgcklYHawJjnx4lg6epGi/8w1a9xJ
nUl6oHlBZYMqilaO9pwCnIZL8tgPetP/ZLSLQDbrgFY8y0i6gMkwaeE1AVOXkDkKedl0K8dsPkan
xqDtN9GdZq6aY7ZsBwXZAFIUActjlYq2MfJqH3iXR180/+9k3inRyhE738xTc4tTPZRCn1rgwoE4
Ro6WjA4Hzqm11+rfARmnhubw8ukFKNN5UhtfNICv5b+TIrkPwmiyW9mWjcAWjDtB0Gb+6NZVvR89
SmzXz9ucdZzt6twPgc+Cp9aSzccwC92KyXOPKUP0f0b/oP8okr8xzJHX7Zyfaypr8wQYM9gMZC19
M6nDoBQQdD1Olf+WMiTDReelKzfcuT9ihHlPsBC83qlAn26lhKzoYOapebSSNHQA9rImes3MBzX9
/2Y9n0wtsjk9zUy9gI2K9rGZ2YZaZNtwgJD6f7Frn6wsnLD3p6jLRxZkeumuaSa0b9e44i45wOc9
W7gfXP911vl8mNTYZEKROSlIgNZ4MfUEcqbo9fqCLp2qT9aW7cCZEyjXmSWiAZHUO6v12o0/Nc+j
5d/H1Tit+MOFxgAOQc8asgrKgmecs+pUV2GnlOZxHLONDEmi19QPtSVtxcjcTN2t1bR7hFAPqtw6
4m08JnbYSnspb39akfe9+BJ3xl8r9mxl2isSjx9ahUEsuami26O3MeA9wwv2I4M4uWp3cUdK+uX6
hp1/ntmPZcpRJBbciIs7ZKpCSOdB00FkOUxgZ7nb5U0zbFTvkKnmWoy9UNozDe5EepTkpTzYF26t
DklhaQx8kHx/i6wbxtDTHI0uwQ4qGHLDdnS8oXlXhMcgle02Ff6ZFYLR4pkhmKSGVIOGzukJroUZ
ci4UyrGDcnZDj1yx1Uhcw4ZdSJ+YuDCxRe4wU+gvchm/FAQG9UL9WCqFndUoH2958xlfEaOtXno3
C6qVMHvu9/TBoJQzoTKBU/1j9OxTkLdypr18rwIi1aEPIZjltyKl6CTGP4TS6lbS3nM+JWD5PC2g
nqDzzi4uwobaxrBqhTqYw1jeltlEZ1/O9gC/eN9a8hvgyQjdcxOmpS45pB7nomnivUYvzAsPilwo
sKUk1a0qdePtWGlv1136AiCJqQEUcci8QM+ST55+ZLOVGKjzAuPom9JdL+j3VeM9Q6Ng59ZXmWcQ
wuwbvW5vvDrZQVacqveacltL5lbqXHkNPf6Rt57egPOvmaeFQcDPKKHTX9MLQ295HjAT+etAYmHC
h/DDgkHdYd5Ua9/C31LvWI9Ge3N9F84ONvyJwLLYb25XeGIWcbfVY7mGUMw6Tl22HYPv6Ns7Qv5o
TC9wYF83de7up7aWUbcExkk7BlsKDHtfvffKHfJNvQnkfWnaayNGs3Od7OdsjLEt2v0gT0B9nO4n
QxRqmkUNxhR9W+fPSGHYAsrrCb2V/PtaAf3sYC2sLa58Rer8guhtHTP9vRlrm+lOaBF+zFLA1zfx
LLfAECqnzPXOw/v47emypEofhcQKvGOij3bJNSwHP612jQrt0nLmqhcW2DnMnFrRez9CgCL0joa8
ia0NUPw0uDOLleTlokOAjgVV9UGEvYT8VyyvTwzMTKANnqabprL91IloaXWJ4z//+85R0QNgBUIc
VMXC08WoVaNCiDyeJRUcOxspe1PSlZgy7/7C6ZhUZz1grOeRrsV7WGb+QxcLXzhqelpvei0XbKWX
08P1lXwQFZyZmcEhMoxJ4HgWn6eJEjVug0Q4eq/Vo/SiSjS9nPbv5NvjuLvVv2jdlmFgyO1X7M4/
f2EXhC9Vvw80MywjC7cwtErIFFE4itV9RId/1DS7jn+igd01ma16G7kAgCetuPx5iOINaRKoeWAz
SLGkaEfcTgi1QvFdRt3tbvpjNbXdtW+G9B29shVb51GD/gs1XwIGm4uvnK6wjLooFrIpcPvs7xBK
L2b7IMbtBjQenI7qpl8TSD6flJ1tUQ3j/w0QngnAU4NtFdTVhHKXqxKf0vpX68Sii/AaQ1iwq0z3
jfa7h5mybb8wLYUyLdMjQnMH4dg+nNtE39FeMgq4zC0OTEUXZY2l58LmA3ukwDNnY7x3F642jZPu
WWEfuqZ3Hxc+BTJtJ9R/C+87qqUr8eCMdpaMiwovfsV4P8dnOf7WabSYPbQ83Kx7jrIfXv86jfcj
rNGeXm97CY/+Uwp2yPuDYfTsd1a5Mpyc6reuUOCbmkRbQYmmmecr/DVE9vnJJhvE72c+Xm6MpXqC
2DBxNaZK5EohcOk6o3KeDJ61csLOhBPYAVwcrRs6HUDMl7XuafQo9MKE4moyh7lpNokYH+ZXZAFD
ny88Nnl5aAtxY3zzhtymkiIHIFDA2aY+rbvkm5gCreZ9MRbbMdo1H2DuAVIlbZOGa+dyDpin0QA8
8SzkwfjuTDy1yJ9AbXpGMIqx2wZOnT2rebUrZ1EH/a2V+xsvRfNpJfBdcEbwtzxEaTzRj13ONgSZ
LCWTYcZuZd0G1YvUPob+bVPfA8pfiQPnLxD6PvN/ACuiZEsicXouoRQvYXr2MjfIux2waTuMR7ti
pb2s2YVfuRQRcENvE49fJS97KIfunxfL3kJ8QAsK1DZTJKe/oA1jo+i9UjsKguWEI2CLGk4zuh5y
sjdXECvnGwt379zvYo5qfhcsPqWvj3ElmyH3VqY1uzAVAJsMmnzv5RKTXGqtumq7qhJy2SjUm2QA
Mz3h4nkwJcGUhmYsHMNCQhNEDXrTySxf2k4JyH9xrGunYZzp6/VL7DzCA4Kj1gq0guN8dsKkXO+k
Qh4EKkBmNTlZEWq6w/PdrIjwee3Z9ehZdE9DsRa34L3SNSneC64FoykzTxQRQQGjKnT6YalPparU
T/wCzw9ye0iggQH4G9xntAacLuOgdkmabQQ4fe0sjSGP1asbUll5rzVQol3fj/OE0gSAiX4CeEXa
kMtHWh+EWWaYYuIG4iBtM0EeHGwCCSjatfzhgimKpozHAjqg5r2c+cp6KtxVYMVuPSjKJp6xpUPF
qFs5jGssgeeEPawJaiuA1ogCEFRn5/v00s0FQKZhG6VugYhkw0yZWdbQyFZOd6eTqxA35OGVc3xP
EOnGTVYZN02S7ot6Z2i5XVXDbkzLt5qpYXnlrJ2/9GZhHHILqO9Ifc92XFK6JAiaNHVFz0IRm6te
2ndjuvEK5mB+SlXrGNpOQb6w2TfGXZIK//zFob4z53FUZKCIL4vDTnRVGzk3UtcTb9VM5cwlm3St
NXR2uBkwgTEV/hpzljr/SP0/7b+vtpwBFLDIa9TbQJWdtn6yoKRpNZcO9O66D58/JBbWFkvSVKFt
/dHP3cnsDmbZ26J3KIbNawTpKeQ12lFW1jLF8yR8tgkr1PxA4iMaC5ukY3VnDVXu1jDV2IHU5dtI
zp6YM/1VqWO947IK76IuhGa+TceNMtbRLQQQ0DKLVr4pvEj4FWTCWt/60r5TRYeKCxI8aEsW95bf
KWMzdmPu0jnDi0KDIfGmM5h5iH4GfVJuJ3WdF1PmMJ1kAmwFzxGYVCmYkaQvjFZmpNd9redu1qPS
pNWqfPBVZsXLPvUpZdX+jen73F6CIGz0OPXukLL/kUtGeejLxnxfcYY5JT37NZRRZtAWvK7Lx6to
9j0Dj3Luas/GjXIXFZSV7M4e3hUI3e3wkDc2s5drQNrz/vK8CSxep5xHa/KjGvbJ4wsRtnijVHN3
mPKbUtJt/6kai03d1baFHmOs37YWimYbVOuuL/jiJ5/fR/DFiMhuLe4TKxwhNpn8whXb5rVux2jr
lbBgyNqk7qNMNGBHnbK36zbPQjmLhYKRE04h1Dybn9UEMHPCNOVuSGWYIawIndGiFZyKCbDtdVNn
mfdsigYzMDxyPx4hp5Fcn8aaXEsqXMP7qcivuvV6/e8/SwgWf//iHEtCoOlZpBaubGy8r1GDmIVd
lU6W7HGU66bmc7DwTKbj5gEgXpm02xZfKkEyPfISo3Dj9+JQPMaxbW7K1mlfAvX/aGn+fp+csZcQ
CUsspXA1yzXMQ95tmtgZ6i/js6BtpGYl/l7wwJN1zSfyk7VQnvQ+mdelJs9auJW0p+CXn76sFiAu
fKp58I8MiRt9/uepnRI1uVgzRz4V2vYQ7/bvJRmT6D/DR+rEQ7m5/rkueN6JuXnZn5ZlWsJIEoi5
CVnZ6KVdgzJccgdQe8BooC0gCVNO/35LMM0spPTvJnJlC/WLPt7G3rtXHqTS0RGJ7uBiub6i89yD
sgbPeV6YlPfgTV+YhK6xa/wYZ2d0eSoeQnR54FW6p9j8x3uBSiQ3DxEMBGsDP5d2EgklaDcp9UGK
uTArU7Rk4BAHMbO7QPC3Kop211e2ZmH+80/fqg5EyOJMLDBRKGzT2IdvbKSIf93KJQf8DxEQqA2y
t0WsIFsC1qJgBcJJ6SVRD0rNjOBNNO7bduVMzb68jBW0wnVY28mfKEmdLkiPktGKw7x0fX0XwDuf
PMlpZg/GCsj50r59NrP4Mh2Md3ldz2ZwhCa7DeSb61t2yQCjV0yWwKGEmPW8pZ8+zNDoY8GDp3RN
s3ak9CFbz/XnrVhsFScINIbJKxK00SIsJCiuatSpKtdob9FDYdZKP/SbmBRfMXZi+CjJN93oDNvh
xqpfw0DdynYU271TtRtN2tFWSdeGri58vJNftIwcWVSm9WDQ4BCaGzEWZ1+0s+C9E/+5H0CdDNoF
lg+3BHOdC7/3hZxETzJqd9hF5mvS3xdrPcMLwf3EwuIqidK2QcsEC0o/OmL3rpt3IfmsFPno1zxd
d5b571p8SYZTeZbTooQXcak7NYh6UhZp0bgtKisOtcaAd0OU3CQRGIp/N4VTMsUJ2RDt0EVa0esd
mWNQN+7US44qP0gRhYdxf93IBT+AimLOxOn6c4gXzo/d0ZyMpnFTGLLjFDacOP5l5ONt2RcrWeB5
WWGumFqzlhHVKuqoi9gU9TUhFikKF7WuO6nejwbOrz4rxrPB6GGqRrsYLnBPUG9qQd8HyRqh8/la
4RegOs8QIKBO+C1PD7oKPzWKImXt8kPA4/5N5BdP2Ayo1l/f03Mf4d0MMveDjhWXX/gjUhxhhOxz
7UoCehRZDiu3vBfytQrgeagHmceCqP7NcutLxt8GuQY566bGzdTI7qWXPDrokzMqiESMGSOdh+ur
umCOChhjo+Dp+c+yDzs0itL0sdKQUOtfhXYHSK+rHbF9qZypFNdasednGl6+/1o768QOwH2DSGrc
8t1/gtnfCHavXZKsZRvzJz89zqdmFi4pwUKNcMjYuHr2e4yYijXuqvKHhOKltwlDUg1PtZvoz/Wd
vOCHClob1LL4B2diXvunC6fP68ESUrVx1T1MQl/a+zXw0Hnaxqo+GVgcahg7rTaOMABpmKM7kq1v
lH2+CXfX13HBz0/MzD/j0zq8OKnSCmlkN0QpV+3u5lqUV6wcpguOMGOweSlDyMIU+GItUpIWxZh7
jZsU0GdANtNTAPUy0P1PnlGsRPcLX2ZWWkF4EgwK5Z+FsaajzmuGfeuOUfZngm8pAhRXTdJG69fe
xBcSXcjQPmC1IIjm6sTp7jWjqPeqL7ducPCPxaH7Ld4iNL1vbuP75t373q3s44UK1Km9RVQSU08Y
IlFq3WbXHMg8XtRDsWVe7QC37T/7xcnK5l3+5BdSL0ZFo4hYUl8tv3ybrPjn4P87HoXqETgvauQU
uKjVLsy0mp7kpDGt20cPXuRqiv9caVtBuNWrd72Husen5WhJN9GUwiyff8n8m+vr/JjsWUQPSrcz
/TP3J6Jsi18wiR78123eupaZQAJs96JiB/6dnO887XGaNlOSOZVhjwEE2I8NNbjCul/Dpc4uee03
LIKJLOfeOA1dyy1Aqba5b5Xk3mzqm7oqmY6ZfkzimsjMhWMPE4NOMQ1UDhfBImbmrVz3oLVbVx5v
gvFvVgR2ke9WtvZCYD4xsnhcdBkk+mY8tG7S33UGCEvJGTTIYMQvyrBP/EOlfwufr9ucv9bZTgK6
xacAhJ0l6bkcpXoKDy1uGzoKEp0o/GXfPG2tvXLRDpy68EhSjQTqe3o8Jt0K0kRXWjeMrF89Oopm
ILyl0bdRXWOQuhhjUM74H1OLGNNORtKDmm7dYkda0Gwa0y6qXZ7v2t4Okg3jQVWzGX6s6Z9cyPQ4
mroyj+wAVEXWZbHELpImsWCJVpTfh/FD02bbEsIOWjkb8DTbfqIdzm+QOg+yteFVzGr3+secV3b2
MT/9goX/CPVQ6SEKqm7SVY+R3Lxqwdp3vHgOPplYfMc2Mq0+A1LlIriwraXAtrp7VV9Zx0cCfm0h
i0+YtuUIIyRWlJvwZw27/Z+3QLLDrQzJfGmnAJHuupuE8jFV1O+05Oub4m/+lg2OzvwEQpf0gAcn
+ruKQ1nb4MV1onhBmPstrjXK2aaTtka/tr+XvRfaTEbcAPQi3nDqRRL8gAbKcKi3y7YaM2I+BJvq
8Fsedm1nR7/ig/zlutNcPJmfDM5//uniChXYjkJ9XtNtchh2otMrK2+6867ffGl9MrEI120figgj
W/OVob4k5UPoQ/nioDpYNLeU7g9aot9moaMyF8Ws1DE2tXtf921tqA9iQV9f7WxVGG0N9UezX6m0
XEgbT37bIvtJSvK53mT55bZoSsoTT/qTFL8yP2kP+uNYySsviothArQvJRcDwIokLnw7qOO2VgS/
c9vmizgCjLHCBy+cEVrywzR8ySjcT9QAU7HeV5p4MwTFGunHpS9O/gCslbkOkpbFk1CH+23U5al3
hb6yFX9fy72tVL/VNXmWS7Fi1mtFI4aBI22JI8xqKIBiS+rJUiizUFp/m8pxJe26lAmg6AjzC0xJ
M4/fqfcqiKlUshENbjmV20i8N+Tt0DwOg7cphu2amvIlX2EsmLFTHmm01BbxNbVawZP1dHCFuHP6
INprzOcS0csmu+siwy5hiRfHzfXzeekt8NnoIuJWAm34JI0HXmt/g3hnGGCqvuv5gYfbdUMffY5F
1CWpRKlsRhMC/Vx4Zt/BqJ/rWDJy36nC2snM6qYVmxfG5zde/KZmP7LGLsPaDRl9RZp7r0s/ivBX
LnQ/9dDcT5C46VW2HaTEKRRvV6Ky2z43Jeo6YrqW2V9wYjDiFANA4hjG2UtC0oIAYR++RSretPlG
/45OpD9srTFx0uSt2aa/Q2bg/8JZN3i/g9LuVgo782YsN+uz/UWchgN7qAGd4QuRfCgN4dkc8rVU
e3beMxvwjYiETxpUywqqUYVSopXl4E5cAsiU/jSVo641D2nuBpNp18x75e07cPmtMWlrGzw789I4
pPBzwxq4NtW405OVtFqrKl4/uklr9Y5sjjciMqpMkiveixB2b6ICeZXfCPuwlMttICKK3RrRZpik
fmUfLpxxDVIn4OJU3anzL26oTuDV06QRv0QVf5T5X9FqH5EndnqBybeforU2IHEhboF2pEtPb4Sy
z/L1DQGypvZNN9J6LBzJH27UYtsZvTMEiT0FEKP6t0D7xuJXqn6rSsutfrW+d5tEa8xl56MQLBm4
N/IGc1fyTHPEzGoz8etpdJvMjeCCawNbVu6Mbm8a27HZdYa1L+CggoH8MM/0iuFOhJtW+ptp/oq3
X7q1GB4FN0IPHfkqcRH6OlM2/FYcR7fO79qC3KrYWJ09Abw8yt3WeJjM74a/xrhzyQXp29A9IJ8H
MrA4Y54wjZBCphPyUcV2QD44aNHJQeVpolUAuNKkwCjbsT/ZBYrwnmGtFeQufAEGMGaeNpRa+QLL
Or4e5kNlaMrkltE3eE3v619s0V0ZWaVT9jBFeYUjiE4x2ozLVMKN30IT5f/psuxPEL9dD8/nAQfW
QerHsJ7yHRiZPT2PpjIicy6Lk9sOwGn1cjrALLLWETyPqqdGFpmaFGdagPzD5CbNbQ5zU0GHa7tK
hn3JClh1iCPgmuHSXlxpQddrStVUoqtFvpMbsg3BzXvSvfz7hjHqzHcDI8x9PYeVT4mtGSEiqgml
6OrjeNfLRmgrqfl03caFAhNj79yavDeZ27KW50KogFAyEym6QXvrDTcorYXCQxMdEwSPJjI3xfKd
QF0bC77kC4jq0aEGSDfXw0+XJhcRQj0eVtHCHG04KeOtAVB8JW+/9JkgiYXsgmmxma/x1EoQG1pC
ZBLdnL+/ir098L1nVL1/FUG4vb6PFxf0ydRiQZOVJWKTaKIrqdO2Gx+QM1hZzJqF+c8/ewMiyEpZ
qlgQR6CFZW5bSrKS259fHNRQPoDydK7wuUViHUShbFRaKs6YmBhFP7F8yKVpZSEXEE2zlf+MMTMN
ucwKwrxL28Lg9GQdVHUWb6LWVm7lTXbbPGQ/ixVz5/tGSUqlpAEnFYifJc7HCOpOYlGy66PL0FT7
BGni69/+fNf4q8kzqGiCtgCGevplrFoQ6qhOFFecwOol1bZnwi8Fn3XdzLk3k0nx4Job3txgywbE
UFGizZtJdccChh3x0DDdNGm3YbyGp71giFjAvNHMH8GzZBFDDSGVuz6WVDdryl2kh4+FZ74rNbMk
Tfrt+poufBwecYjBQRHLoMqyW8r7LUuRTTFcbko7EH8WBNLrFi54GwA2MNG0D+n9IiZw+nWaUdWy
qclN1wCnl9435fhUexJRu7fsOmozhkCEX1rYg7gYHiz0g1Z+wPlugk4hAjHuMseiZQcuZAxymNTQ
coP6oW1F1D0e9IoSXriC/12xs+y9DWPn10EXWK4QRI4XRnYH1le2Dl3ydn1Hz7PZeUEIgLKbtNOX
2eUwinI1drHlFtbDKN9SKLA9CHfb7JfkSwcG0r9ct3c+7zu7x/wAZ0iDGTFj8QVzXctiCHYEVwsa
+G7lm1q6FfP+sTJFhrQ7ByIc+MKYGX+wpifg/3Yt/Cl6hUQG9hggtOG/p3WnP2j+FJ9CsWU2spGI
puDKT2ViC9+1xj54jeO/ZLfdQ/Ug7K5vwIUNB80FAw9deCQxlhuuwC8+N8eDRyMXNpPwK26Vm0oo
t6GHsEoPBG8Vyn3mSxhiopGUgNQREda5jvBpgabW+57sl7PYx7M1IqAi+JScO0N475FPv766y7bm
mMbTCIeST201VVulgdnrx9bUxtuwrl/NGrXAqqyMXaQpycpmzsHr5FU4U7owJABWnryY18CpuapA
GLepNNjwu03RIimg77uqe1Z176vexWvWzgou86zwPBNCaxI4q7gIpX5RqE0NS82xNb7rxreu9O+0
ym6MEmp0Sleq6ajt2oaerxCb5FacUPprfMfTFSaVl1OOgfKi6iZ4cMvmkdxyX3Uehedk1BzNYsjs
+jc8P6LzOjkU84AZvaVlHO/jTCrauDGPZQUFNDZvckOv97kvSjdgO+6U1ovug1ho9nGe/cgpOTjQ
0BW2Fkz6c26VyELWj6CRPNfTp2RTdqv0YGeXtEqrj7ts/u7wGi4hM0YvWCHsO+YxEhqmgaEk89sU
moL0eWUrlDMHwxAs5GS2hCvoJE63PxWkDgFUHyb+B9b7dWr28FV3qOk2r4zE2OGz8j4eqCmqzVrF
4+wyZYkz7xoPXCaFYWQ4tVxXlhp0bQEJf5T0O6licJGpP3MlRzwfUMAMT2nSQ94NbOci3dEsv/Cq
RLWOhljpP0e/5a6RAtX6bshT/VY2KUF67H3r+wRDRWm3Xhj7tkCsKXbD2MNM0oaBkdwEU97t08rs
13Q8Lm0DAjpoeqMVQjlw/vPPwcuvxbSdpZ2qyZ/u0b7K7UAe+/3Kd75gRucGZC4B0DCNjsU26Dk8
FLXsMWRuNMXdRPJv2VIVg6tBR9bWJz3fx8ZobtW4146SAlQ60wvfafq03QpmZGyLVk4QWo7XuB/P
Yg7AzpkIe64uznxtiwhXl0MRi1GcuqksJ09qGEh730uaJ8+XaicImXVkMggOT7McmcuCGeP6xpwd
tA/zqJ3OOpPAj5fbH8BR3RYBY0hGam2yTgy38eSFFDXLf4ZD6kQbk8xRo/krIw1z+qXHMkygAjOD
R8Rh+j9JSoLfhVJ1M9aJyPhM0P66vrTzxzIG582dxwbmZ+viRR7rmdYmoR8+6vVvdXjp0VeGYHMX
vhYygm1BufMER1DXeMjObkjkjglZOBnTGETYhaf5AUJuZWyGj5miVjdyKfu7amrUbazXhR2O2ZoK
xVm+sbC3uJF7FOUKnu2s0rgr+y/oksYMgWjUaJ0UUbXre/rx1D+5kLFGVgPomdkO2A2WUatpgqSm
Ev3YO4jD3VjbZNNtIPDdmJtkA08oJOaCs+tpiv6Qf6ePreRomdOvwaJnK4tfMVNjiqSzTOWiBH/q
SoKE+GTLgPRjqlGUy5DnjTpoUlTtDS7VtzjwzZU85MJHJaUz5smeeZBweUzkVlWFsk2SRyW8lybk
uqfH17FeIxy65LEnZhbBQCprFaWhNEE4wd8zFWZk/p3kh/s83ua+5yR0v1vFvCkkc+XZfRaFSOc+
r2+RhaAMlgxGLMSPIsLy2nAXJW45wKT3SA/KhpRfj4rtdU+69Ak/W1w4Ui/EjcrhTB6r8ShY1QYx
Uf9BKHYVOvPXLf0/zr6rSU4k6PYXVQTevAJtx6gZzci9EFpphSsoAxTm13+HiXvvTtPcJvTF6mkn
opNyWVmZJ89ZWTtktKEij5S+i8frYlJdAhVIIzeqiyWRUFf5ocq/mFX/PBlNdN/SyvrhkgG16Ewk
hBhrSVLhycJvJ6Nkl5G54C6zQ8xjPoSQ+CqqAgpHYY1uIrtAU9yG4XnDXx8IoJiB00LNAs1ucD/X
B6KXLDd6dwJlT9P+EEM4TkGDtL2/N7JdW510KgKpHfScHp1NNr3b+b22vVhJn7ZgA9N02B4+Z6AJ
pPWx6tJw/Loxxhu4Ejp+8ICdN6qNiuGS57ouWOsVpWAXol8aGyS1TXoYksfCf0DGGDlRMCVcbPLr
vtX3h/jtzP5ndT45H+KTccwHt2aMXRQcXPkmP9v/lHHxST1YEVhqQ3YAqvqR7bUHtO5+Gh/5c7Gj
h+mivRgv46Hd26eto3rr76+m4X0Pfvigak4dtF3DLnpLIgJeHnuwwkqedA1CK5MMoTL6/f4c3DqH
a4uLG01mQ5FqEyZeNXGqwc1PT3WzF3mU98/QJ0SrxeG+wZugBFEasCg4RHPCHjQg13PeVrxWiFjY
BdxAodJJlHrGsao3lHrWrODywH+405AJnJ8GHybSb4TnCzbxi5kEiLLIj038zm02aw43sV8hEol0
FiCM1yaSdKjxXM/EhSRgT0IRQkU9BFUD02zMXSvw/5qh1CI2QHqVmkP1Ff0+VdikLj/dn9GVM4qK
Jkgs0Ov9/qi6/pB6THJELTa/5FaP99qsdnpGLwko4rcIK1ZmFdkB1I9BnI06ubdYO8ZRqEVajl9Y
Nwa1NlwkcGgFGkfuD2ieucWxxNsJSGHcx0h5LHtEfKsq7UlV4uLVVO1FpoGoupu2NMRXdj4aTlGU
BW8dcoJLK002iVLmo7igbL23k/4Mqoq4eCD5+F0n3s+RTgeRbpy229ongoyPRueP+rAvsz4dO+Y1
4jISdiqLL0IiKybPFVFBLYfAtTsAwU8DD2tC3lKZX+7P7NoCoskWWxY1BWDcF8dCGe6QVUoXl6S1
993Qhkp1u5awjbty1cycY0FqHEWr5Y2VTMhp+dwSl4ygoCuAsyOttx+58/v+cFbcJZDL/9lZ3E5e
lts98A7iYrsnQ0g0w7/qNSjbHxn9hL78DXjX/GvLbenNVHNzcyr63RZrl3ZdVWa2lJehqdvYYoXz
pWOlH6JqCDkqZvBdoRdbJHdrbgagCTw45k7BW/oolyLVKqxKXuwiO2otDrcIbP0Xcqul+QJ2Lryv
uqk+ELrFXbkyueD7RlkVACVUPu3F5OqAKHgcrEiXyWbQUfRelfBYNNRlbKOhNW89N/QJKqH3l/T2
7M/FAQNG8Q5BDmXeWh8OSAkQQkVJ01xGVwIxodPsS+M4RXzfykowN8ukIqCzkZ1AKnfhyWpRaSSv
LAyuGstjk43O2RZ+HpnETkHFozUvTPTDl4J06N92OrIv8f49bnzEfLdebyh8BPJDEK6DBgAqY9dj
dUqvLanuNxdTCiOA9jlybtL/qYNO+DSNQDa6auYPSewqZLRjO5pKH9nY4q8bOOcUErKTeE2jNgPI
1vV3sAZU9UiaNJcOmYgdwCPtcSoqsXHxr63sRyuLSEN5EkWrHMlFUND2O7xZQLo2Nu3u/qTeHtJ5
LLh4Z80zEDUsrCTo5m7yCnOqd+LBbJMCVE7Or8LIDmma2mHmdBsQn1tfB4MgxIBJILZxXq4nzxB5
ZRIfBm1thLZ5pv8y9IShZV26G1719p7Hg9jBG8AAcGlGI1xbQobTRQujbC+N/K2GLyaENqs3mWz4
1JUJvLIyv0Y+HMAamd/BFKy9IHUHhRIwFAYZpIrBcggi3toq0RZSu1uENcu9gXAERWGUlnAfg1F+
mcEbJTr+/M6WF+Bm+pBzIZEgz6yNh/CNL12aWYzNaHk9DcIDoN1rwAUFMiToYvf/JhARNZrYzf4d
x+aEThf2l3tkaXdx7U49HyhSxfLiO1/64tCOb0Px5f6+n33FR1/ybmKeQ0SiKDUsHVpqoTJMm7S5
uOUPo4H4POCk0GLfoZ0FXN7orrHsALrNG976XVF6aRaeA2CVmeMAKe/r3SKmSnKejHDX1r74lL8Z
353X/Emdk8f6jxumZ4aMEVTpw+ZE03MxbLiU5V410JgBt4UKOZJFc1nn2voItcEkSVBWyWlg/6r7
7FR4TiR0O3IsfyN0ukGeL40tvDWnmZFVqd5efIok0l4DUwCk/OoRbWcKYlvBRMrxPAzwTkerHlxn
R4y6ycK2k+AItV07yQ+J7qu5e50b9JiIxvVCWubojnNyCHZHXDXadDQcCpyPyZ2GhmJS05/7+2Tp
RDAKAECxUkA1oiqyZM3CuzJ1Wjqpizmq4kBQ/jmUY/aAJqTimIyy3rrjVpZoPti4apHMA4JhceRy
znqzorS/oDPQeMqrlrw1Y+WenLzPdglRDdwLn5BY1BoVmiUnEecmeHydQoV43hkhm4xjwTlyjYQY
pwLGEHpVmx03ywQE5mUmZHTQZY8oC678eiulZLQGUBf3l6JL/MAx2IPty+Y7nXT5SM3CDAakCXfC
YfkJTTv6WUKgZAMYeXuEZ/TXXF4H/Au37MK/131tcsaM/pL3Vn9G2ueZgErhmyV5u8vJwD51efLm
puazztUWH/t7KfL6IM8lJHh+ZNPxql2C36kxUtTRzeFSpIb4JGky7G3DHFE+yqYQMYq2L020BHY6
UY/+BLFdp1LZETBvvqtS3v8saFE/l61phEVPQM9J7R4JDCi+mUPjBmUP+UaaCfhZLt0zRPIEWJtU
+Qz6wz5sfSsJ8CACySxL7NDRxhcnn/y90lR6JMr5LJlQIRo+dwTxYdBXLVSo6pptPDtXrgdUY0Hf
C+rmOcZfAvDqtJQ00/Lhkvn/dMyI0hFirNkXyGgdvdK4DAnQWMYegeBnfOH9Y7lyTK5ML24IFImh
RzNCVbc27Ge7TD5LR/82+OVzo84lQcr9vrmb+Hfe7ii9z33vqIiDm/56uzcc3HeDRoeLXhRQJbOi
AqS+QMiG1DADRtrQbNmJcMBWUmu/Yfv2sr+2vdjnVq06V7r1cFHuCHUxgcacyYgUPXTkZ5W4oeEn
0ViDv8NqykOf713NCwGZNukW9HFt0t9fN2CjRWfJMnTzC21SYpBY76IL0IWqIQ5Q6Okbmz9AXGwE
H2ujxhWFj0UGAEXpxYy7o9+YjZpwwAqC2mNi60db+vLv9xFoHuccjYn3E3plrtfVM7PK9wpvuDiV
HasMyrsWGgR/Wz6oX9421nFl+lCEswDqhL+C75z//iFSZG7aoojkjJe8Fcc8swPpfRHjyUJjztiT
QPens934n2poCGaoO2Oso58FzD027q8awO9a0sP9T1rG4vDdeKgi6YAiFhJzyzkeB5nYXOTTJU0s
vE67oQFrLuDH+YiL+L6p2+Wc8ZLop8DgcXkvX8c+5DzNeqqmC3Rc+yBH8L9LmFlH962sBB24iuCO
wH0DoDySAIs5VnZN0lzqlzJV7Y7SvD1xzWIB96z+0I/EiEcU7kEKnab7VJhuhJ54NwK7rhfZalIH
nSbuY1H5/d5LpP5YQRf04Gq9G2ayg3pkpndm7IPIdyPgXYkLkSiBa7GR6kWXxZJbQ3E6esorzMuY
VhEyFtYuizr/j9UFDt/boF8bwyKAxiBoMPIIBIv1t2k+dzLgW8nEFVd3/SnzSn7YpqiLu8Su8CnO
2QnrfRZd5E+oy+7FVqgzhzLXVyi0PhBHA5Qxa94v6VFMvy973azNC66/oNqJsx4V+1/mOXmow/Lz
/Y2xstNhCy8+uFJQ3S7bGaaOaamjw1aL+L7mXyCoKv0t+NJtrPguXjJDarH9AA66njlQpKqsKSrz
Iss38Pfti7HZ0R6CktnW1M1u6WbqEM7Z0A6fiwILS7lpCq91mHmh3x1ydHfiMBaHWu6RUyPniYX9
0daDaotseuUMIw8KimsUCICeWZJaFn2OTZpP9kXaznkUoxXadunv/nql4Idn9c8ZpeMtGc9No8+t
oZTepdWVjNyypcEo5ePU5lui8it7AvvuXdEGlEeIZK+XyzIUNYbU8C6FTfLIdvM2sjqrinwGWpv7
g1qZOXScagDsg+oN7WSLy0wzm7bKCte7EGE5kDIxPKh1DlvKaKsDmn05KCiBoFtacUljtnwg3qVq
THlSiEJz3CJd8bWFpEl8f0Q3thD3ztoswBsgjYLyxvXkuSTllOfUvzSGxuIySZm5JwY00QOJ5rxN
KtFbcwDLoKZrgr543hSLGChH+5vHXZcg1qeBD7kcP/nhmj2kfQ99VwVmOV1GsbfQp+1IEaQyOeB/
7RRBWTLdQCvfrCX2P84d7kt0BAFFvFhLvfftvFE0jUcG2gsIWf0pp3RLZGDFCFjHQUqMFyD6DZZp
OU9AVZ34XhZ/2m34jq1fXux6jfg6rn38MiKOcOsau/GAMwzmw2fPfuvD3eG2HavQ15jFY/4VnuRk
W5/ItxL82Q045ei0N62TXb7y7LlOx9CQT6mhPQxOKD1/I2he+xC0GmC74GUC9PFie2p61TQFnHHc
WsUxyymaaGTL0Rrr1kGZb3XZr1hDHg7/8BBEOX7ZVEUSnVAwMxSxUFOAgwlQoYq0DLTtu/unbtUQ
pFoQheMCAUbten7hc3nZyaSIPY88TFN/9Kvpn8IrQzfdZEOYp+jqjjHfxW5QVzCBosBL99qWXVHL
Q5NtEedFdhn492o6aOpzRw9q+MdGoKg5QaFD9gmtHBNyZkCLokQQSKjCF/86hF7uj/yGnAHeBgkY
rCVucRTD/cXQ66rTx0ZTZTwi+DvkTVGbge/3POB9dvYLv34ZBqiMGz6y1oXO0Htsl9mpV3b/gKnM
wtRuNhuhb65hXBs68Mpze+LM/Tt7rY/b3ecQRR6sMk56+gpZz0+l1+1GTQXGK5NmaLJDjbIyokfl
aRm41qeAbj2TbsO1mUUPCSoNNSeUfvVFxAtRApq1UAWLmfOAJ+xzUcaiPGTWibmnxsA2JMC5aGVw
fzlW/DHegMhQoT8Zucz3uu2HkYOJK/WQVSljxM9BPisF8D9dtoWLWvFVuKERbqAOgmBgOTaVpZq0
AZWMc90bQlFreHYqj0T3x3IDAcfWcmfKclDbQv0Z0OfrZeSFayW219M4MSqofO+ljfR91p5q+2CS
GmRDY0gVGDPYEOhtHknvQdHfQFtGEoAwizxVSblxzm/q3u+fBM47xHZz1tFarKqT2dxOWoBgaUY/
+4l3Ukz+svu9Xfu/BFfhmCQBGY+j+S8EO9ty3N+fkrWJRxg7E1nPJell5xkhfe0ollVxPQAHrA8Q
UbJTcPDet7LizcBPMcPDoGqIJOLiSBeFVfd61VZxBXErU+SncXqdquIzqf5X4wH2BE3sAMAic3e9
wgq1S5VZDqazZpC5PrXpsLGJ1g4EcpCg20AxDWNZXKu5PvWmkedVLNE5EDa98ysZOvCOk3qrZ2/t
xAN8iR43TB5ugmXcWlLAjzrB63g8aCBy6Z19OR4HJ07yl864kPFVaH9/2kGHBxALhgc00pKsGODX
qaoAj49LZdgQm1Qk8Il50oy3+xviJqOLUw7JbFzZkCHRjeWG4D5LR2YVdWyZry2YhEMNCUX/rQVj
oXyRhtgY1soNd2VuEVQmsnAnOtZ1rNkM7B6jqaKOt//mI0jxqfLl2fRS8vd7HjaRBEENBlq41sKm
oxo90SfYLPR/p47ubYuH9hTnfw2FnqNzKOPhXCFYgITU0qklSUUs2tRxmodt4e/1cTe8od2sRhZB
wyP4/sq9cyMtogWYwz8o1+A97y2qPUntFZCrqVhc0Cl9NHMr3yVtqS5GUw+RNnnNoU+1IWpTVBEl
N6y9kIYRusSB0khaDnsLyeuQ2ZBLk8Rs9pCuMtFob/nhUHDnJIZBm1UissjoHTsosoI9aFWjH/2k
B+VdCr2v2mm7vYS/2uf+MO44H8uTLHjx2IjcDhS6B96oPrlhgkkB/rOHE0+z+qUUOj3ICjrjqkOx
kYg2SomRnZHa5mcD6e1PzSQhyOJ23eH+lM0ufDljJoruEH7RkC7wZx/84QqVBm4b/JHFo1VVBzPR
6z1i/iG0XaSYh4rqeyVd+ebTbmvf3ybusTcsDSUtBMiIp5bRcTb5ZlNZeLd1oG2w9FDpxsGbTn0e
D/ahlEUktPm643u0O5/uj3rF5+NGQXMLaC/xlLu5a4k3eaItWNx7Htqnvqicx+7skzfO2Zor+Whn
cYEadmcwqKuzOBF7s3yrP2kWCdzkmzdThqt/2i3W8DVf8tHeYv+36G9PAb5hscx/eOqlB1G9fy4p
Mo/YPfencOWqQeoHYMpZNGGGbF5vHOaWKdBEfh0LI7dOystRefGgpNzT9t/7llYnEYyxyDGBSvtG
fS5RFaN1hUFZ6pENduihUO4UGej1fiHN/RWosWYrE2qsjQ7peHRAIeYDTfpi4YivEHgqAgeZRTo/
pXkWePJnbr32RhfYtNil1dGzy73HQpZkUY+AuwjsI16lQUnOaRciyjbyqPUfR42eHQWtNxvwEu/1
/tTccHHO/hVpFoT/WAtUAheOvM08Pyt8ODwezc26IQCkTIYItNOddmq+ob8Fym+ZDNDo+/m+6bVV
+WjZuF5/t5u8PLFLFtetF/LJ2Te8jCbUfojX73kidprIvqANbuNEre1wtKTNzLEoYqDf9dqsJyo9
MwvOYg9tEY2qwqz+k/u/HPpa+C/3R7jmGj+YWoafHWe1lAbm1pamxNUAfjqd9k+eA6CnORlyB3YM
aITTaotJdmOMy7TLgJpTTRoGnzzUnyenC0b9kQseDfk3Wv6+P8jVZTTh+OdX2yz+dT2fpVl3k6Mk
i7MkD7j4xNABXn7SvGJn+PlzT580uZWeWTPpYO2A4APAGdqV1ybx0jK405U8nsCPD+o0caztqgp0
U1ghzYbxwVd2GqBSTw7ZMA3HNsvYXvhQwejNCeykTv576v0uaoTVHj1d0WOdcHU0cMUnelZF9ydo
7aoABRPKOAAp4J40r79W+VqChCJuqWTwFZrwqurkUfQFp4ykoGaUWwDnNc8zP7fA8YMGTLTBLux5
E6cTqXg87E9D+Led97O/+Pjri1M7UTqYeYJfN71mr/efy+o7tU9JAiIe8E0eOvZTeWnEPXSqxPfn
8b0haxlpQOAEcnZA3kNKe/HO6njtjzhEPG4nvkvKB5A1fW5NP7RybyeM7nNX/gZdjjOcB/kiaBf4
l4k+jDYN8VRGtN8/ZNqBlFCD68+gRAfl9jktgopscd7cnHpUlAHHmpP+QITc9CBoU+GwrCA8dtwR
dP0iHJInTz02mnYUrHhFcr3euEnXntkYA9LtqKOgmLLkJ8isofF9bcDMqFQdMjng0U/RmgTZsiks
pEHPGe69YDAGcWxte3w2irE65GbnRygHGlt7ZN5hNwsFZ4CeqTm7vgTVWJ3Qu5JwHls83Qn92Igg
SU+1e65JOL2Y7ggFxOfy18b2mJf/xiraMgxUIEFoYi52JjJkYzt5NY+1XN8DWM9AUpH+phkPvNT+
V/KhCsXg/SjrfVkPAfHSp77vw55PuP3JtxS0bJZIj5z8aUzIN22Sx6w5LTSjA3OB1y5I2Rafx6Gs
5WhDx+Oe9z8QqfohaUAfYXlVezI4qFDM0gM8TBFrRzrWbGRC3uON5exgJVC7AfHXzP197RVar6uJ
VwsOZtIJlKFiqJBzLLy0++7jvfPYCyeZu1kmqFPiPB2VEiBL85XZnNqiMHgwuil/0Kwm/crrDmV+
bCj1OBgW7+fqGfjDK7P8fn9FV+P7dxA6nCfaNZY8Ck6hpYJbGvaRMZ6ZPZwckQRFjbC3T3fVZ9N5
yJJwklYI+qqNKGEtO4HHBVi5EAGCbn5J/aWDNY+Vg4H5+lY+0MDDfyZq11spif/PGP+zs7g+23Io
3cKHHaf64yZPmTcrebxQ/n2SXgj8ws53At1rnv2tSP/2msApmWnYZ2ocTO/CmwraiNqtcFxywBHB
ueNmv6vNLoYtI4u7yBuoj/w1bgsjTicWqNcmeUp7L1CSR0VxrOib+d21H0vEmwCSRQxBKNmIFuZg
4Hrj43UImA/wMeh/uVlIYYvEasce16FF92alXpW2Rdq1slnwEoTuAXKAwADgcF8fLhCJa2qQlYj1
MQtL9L1QZgVoJTnl1WOWguDPHUOhfWHJxthu47xru/PfP7y9tazsga+EXcd5mOR50A+Wfyjc0NwC
jq2tI7KCM4jUREPqEiJXMdMjdVqLuLF9vJ2yLgmJbQr0w6abaO1bP45B4ZqHO0TKB3J614OSA+lA
kStFXEPENW+tJw5ZeHfu5ktxXQl+5AV5MBLQ1/r1ZcPjzLHYcrOAshMkR+BHnFFM17ZFMo1iQHNY
7AMuC2YBBBquljnAHhaBj57MQYwsahwQ9RZNQ3f1kMvQG/vmxBoJdmKIeG9c7TfBBO4yqN06Fsoj
QNUsUxwJvJ099pqIzdr4DHTsi6NqzL/7i9njqbbqoztseb75IlrOwZzRg1Hw+OLwXM+BbShwVfRM
xKopdm4GEQiHn8Y+RhrdEGPUI7RGISYswehbj5ACTaaNMa9tNrSQzWnauWfNWnyA2aFfBNUnbDan
Q2RJHXDuO4gcIAy4Ndbb2Bw0Eh9MzZ/y4QAVbcWmUocmimLTj2EoECr8SXv6J+X6eXJlKM3+MXf8
ULPGYCirh0ZZYZq5iF+0w2gfB76F/FobOwpFOmphqLzc0DJ2pfBF6VIRgzol0KgWoBKr+FbAuDZs
cMLO2VuodONNcj3s0qKQiECuJ3YSdWi4ETSa/y+3+BFsBbuNI7VynJGjA4RtXlALTbnXtiyhmfnQ
+TL2ErITGg815cW0lcFQITs3KfLKGAFRtCifnGx/3/iK7wf23NdwfNCjA8TUtW1UHZgLYkgJrNsr
c36N7kaEsjKPyPGgkcsAGBBX6Pz3D9uHG1o9aFMnY3RQEwOIjunJoE/pFmBpZVNcmVl4xMzqOm7r
MCO/mZF16V7vz9LqzwMDDyQDUnGoT1+PQjaj2U3dJGOKJhyN7kZQk0Pg639hBKEnsvmoMIPX8NpI
o7k55UDdxpMlQ5FBIggl+P5vW9rmJhjAa/6flcVmE13q6WMHKzKygg23tLrY//32sqqj5aqFxgFW
oajU3qUk1Mw/wvjpZf+bTfXBzjJmSrVc0B52pvbkJSBuSmXgFwdebvnZFSzCPFtA+UG+AL5+mbon
dVf0BTNwNCnQDyDPMRXqB1WQE0CQAh9MzeDVrQ+IPrM3pbzD/R2xPp//WV9sO5rXZS8gkBpDhyc0
TaQYHZAgKzADgIj6vql52RdXGloscK+jZQgpo+Xjpx6sPGENbbD5HG1vCkIPxFBg5QbchPY6Bxek
oc269dWTA0Db7r71tfNlgosJCBRcpxDlut76wHsxnaEpKB7lC3pt9lQVwTSyDSsrSYC5zRKQrndZ
JSACr80QvW46w+FNLHId7Y9C7Zlp7KHb9WAb3d5PySOvjqBIOvlOFxWTubdtcrw/0veX/c1Eg+sT
Co9olEb97PobDBd0Vronmxj84d+592QD168RbTf6NIC8ZIeEC69JZPdGYLhNHQhdPJLJPGYy3Sv7
Vc+2kjGrc48HDkJWEIUBeHP9QVnieGwAp3aMVrHJzgOFBups2kh4zKO6GfUHI4uZT9mIXlBdNTEh
02F0ROCNz6b86aUvugaelo2F3hrSHMN+uHS8rDAIBWYvJi1He2ZXBqMTVwbbOjRr53N+G/7fqVuG
YVQjBWLxJm6TwKpffW8KWuNbvemG5tvrdvbQ2gppLLDELuN9pXEr69B6HeOVBHUjY5dmJ1A+BY1u
7UZ7Y/LWB/WfscUGzStmV3YKY7Xzx/e/p94bqtYmksf3D8Kaw5mL1eDnAFbWWW67QTAEDcPYxgLv
I63+pexvClDBfjho5auRPpTs232Dt6d/BljinQmsDRLN3vI5n5tqMmyIxiJqF2He11Fji0Cg8QIA
e187lo9FJw52mQc2kDZ/2wwN5uAZkDJ3+wE9ZixblL0xTfOSIbdF/TcEdIVsg0YZfzunyKuCuB5t
dggnQXS5WLq0HW1tchwkLLqX4ZSeOmfvJgedPJhURdkWcvXmlC2sLSIJWpKuHDWbA6cX60kX9lYe
CGMLUH1bfpvN4AUy90xg9fyFf3JrPykS3+OxIMjDuL0jQuqK85BqJMAbzLr0ZoEmCjw0j5VXs4NB
DLLzaGfu5dg+4LYUAVI8fZTN1fb7W2p1BoAmm1/9wOMtIzYfhKBlphIeZ6FV/pbTq7PFPHdz8ufB
f7CwmOORFlB5K2ChyfGe5PXehL+kdgCd2Scz3RjObabt2toyfuuEncqugTXK0YIK+m6raEOIkYUl
8540pgKJ7GJbZAG8g3D14/3ZvHmKLKwvFpq0/UTbyeWxTRLQYTpTEuYu34ILzGfgypfCCqBbKP7A
9dgg1lrcDQhyPJVgjF51mPixsI+KoHPyVKH0526cx9UJxTUPASgHYcdNE7jJx6Lzh1LENmg00Hj+
25WfRa/veAn9z0i6+q4Z+3auue1AXhHfn8/bnNs8VMgM4dYA8y1gGNdDrUcQi1USE5pZ0DRhf9Dz
EDGrfc1sFg8FeVKudQbvzoszbdF73twh75bnPif0DCOxuIjnJsYq3S5TEbdCO7SgzSI/ZeMfQEh3
uj/GtRMIUI0OhS1IuYHy9XqIRSbBRiSRCNEoFM1T4Zlh5knAJFBN3Dgdt9sTZwvNMGC6m8VKltUJ
1Y3K8pguYjrRKRxc4SCqaLe0kLesLEIXVhNbtbkj4sGIEhIIEd2fsJUtifTkOwUhnoCoUy72P6HU
wf3mijh7bboiYIMX9PQA6vcxM0Mn2Q9i71XPlHy5b/dGbRA1J8hfIuaeWcHA1bHwZENruYXe5HjL
SANYmQxhrz0gYMo1Tg4gezFQjXYKtP2XfdSDvgS9tlBDQmMEogNF3wDcBSVjKvmLaWXDTtba6wR6
6uMIldSw1/pqXxGxF4mGqMjSXpiVZk/l6JogWaI9mGIstc+lB6pOl8iNjTF/+bVHmUeGA46CKzjV
ln1M0ySUZ9IMKRRT7gqZ7dDcsmegIr8g/9dB2TowOrW7P523XuyjTWfZZAnJKGhwTamMydfqrfzh
f+mCCm+GDf+1thlRkPcdELqicLp8q9hocii9iiPtAb3EUGlgI2gnTWy8DW7YVeetARZ3dBgBb4J3
0fwZH8J1UksGYiMmY8N+SDP6dRibEGjsmRofyaNDy4vIIT7o1PpIgx50mk7P2YQmSUhTefkv06mw
V9AEx0KObG9JP/EeTAQoZHPx7f6s37q1+UPR3grFCcTiy/uxNCuO0n4l46r8PA0P6VuCvjx9o9n+
9sqHEUQkM9MsyDSXDeiAKwyT7yEjZyQX0U6PRa7CLrPOyDhHfrbBrHDrP2FsZgEEdY7uQLjjeurr
xAfvSymRnnMBbCrFUSsShFZb+hKrZlAmRPv1XPxZFkeyFgfUaDQZt6A5iibm5Sj4mNoR3Apb1M6r
04d3LGrrwFoiYXc9ImmCKGqwdBk3xjn3NdByHTN0ktH0a9puTN7awUfFB6whaF5HIWbhSvNciLQA
G1fc5eR3Nes44OXcB5oEtENHplzjXzWxBSZdNYriD5qQgJxGx9j1+NjEUrQ4ICfkdockAWetygOQ
u7HQRAxTuYey+31/0992LON44mb9Pxad5btJmzRmkNrBhjzoJ0qir2Zo7cd9GakgiVg4hBAL2MmD
+dkLkw03t7aYH00vtmfSOy2vJoLFJAn5bPviZ6a3EZeiCtyqr0GwYXobBa5Vk5CxQJYIrgih4vX8
SlekdTHnZ0R5snYULrzV0ZNxSKvNVsebvD8mFhyjoHQG9c28Wa9NQW9FR9kQSZFx+JEj2A4La2+U
TqTbp8yz90J78eWWbs4NM/7sbKG7MHObwr8gpLk2ytMGGc88a2Jbj9gP8cbexrfiU3IiobsDg+43
g0TuFjvm2j0C8CRevwi8ocmysOllRmvqTDQxUBcA27SR/rdkre+jgssEQw1S52iQuh5VJVNWW/rQ
INR9KeofQ3Ok6I3wsx06wXdZWodWtpVkWruCQeEIFBOsIrKZN9KHW8sjZWGN0kTeLLXP7reCdQf9
hYLTGUQ0X/Bk3IgytszNf/9grklp5yaJ1cRaMwYJlGOUANVSWf+U5pNuPHDkMe6f+1WDKK2i/Icm
jRvEFE2ZSzquN6hK2dM+9UoofEM4/VDWdXX0+6HdsRZ1sQTKgBt+de22QIQ4J2pQW8Xj+nqonjQL
MBs6mNmmmwPSrNmnblFFLG1pdH+QaztzbrqaaUdQyl2y4apMDKNM8jamIxO7tjfqwE1xa9y3shY3
fLQyf8WHtTP1SS81v2hjhyZBXtg7K3tJ0zdLyI01WzWES3bGdoGGdlltc1pl+23StbHURGiQLDLV
W65/bf0tQyvzBglbf24YAxYeDGPXI8q5L8vWzVRsVMW008qufnaTtNwAb6xsBARZeK1DKHRGIy8c
pKJJn6UKshDw82/AAMVTBvVNOzvcX54VM0jKzU1wIP9BP/3izVXR2pcmd9tY5XWAsnqAWTP1LSKp
lYsFGGC0tkKEDZth2UKqNCsZ/bzq4syBYDzp6iLkffNHAV65r9CE+Mh7p9lwGqsjQ+IM0ducnlr2
7pdFZeiCZLCZ/9Nmn8zqmeQbD7uVLYdLBLVd0EqCzcRbuEFQ1zaDB8Bb3GgohNHeNiLCgR/tIGwY
NYCkbWzxlZ1nAuSB5z6qsaC4XewJwIf80cjsLq4bX+zH1pnAkgQa1vtbYm2xcIZAf4x6KerWiy1h
J5ObOGXfIUsEkq9EPrLJDs0XXfC9R+uX+8bW3uRoEoNLw0FCanh5lTRcaVma233sV/rwnLWVHflE
GjG6Me0jwXs2zIQPZlBBjD3VcuOsDEftZQkmrvtfsjZs1KTQ4YzgZ+Z+uj7WwipQ53aLPtZbpz5Y
BLh4qQ+R09avhlN+GrG9N3boSlYeEDvk4tDqjZ4ykOpem/Qb3jS+RVTsTDnuTiBUI6nn+d7nZYta
J2fPXVtrEWIL8oz7hj9UqY+UhYamEc0lW2rqK9H11df8D2nv1Rw30gSL/iJEwJvXhhtLEiRBUnxB
UA7e+/71J8F7z+5MD2IQ357VwyqkEAvtqqursjKZq4dDMmkaRnXwpo6vLKkMOntQDc4EeVRhTakU
H/pKQh9f3/YHYQi3kEUrdy5QRQgmgFVeCD8Z80bdxWWe56NX4KLVGv1Ta89drpq0+0truosCfkum
fnXAFxYZR45GTAMi27CYRZDCGn7Ufho0u6WTCsR+2mmO3u/vsBV3gbQruq+RFUSll71wS3QcFIFa
Th4FnW/hjcZEghm5ny1B9xXPJyNHh7ZmNO3f9txJ2qAo0KWYvAT06D0U8FCVOxTCx/3RrFhBKVdG
75KCtiNwfV5vXh24uyYTx9lrFO0kceg1DuXM5rp2iytnxevhtoW8LjCUaAhmE6r82IUU7HDUSwaV
O0Bno7XqSqw3Aq9bKwvQwcDuw62L/zNnsVbHuQbZ7OBxcQmAZkPkLTjZ7YTBAvC0eLyiNQW5jOsJ
q6OQC8MA262da9uo0RmhaYkJ/eAtt7K8DK+TcoshxECAFSC24xlDKcLSQZi60ePnMydFp7oEMSNN
npdCn0gq+qOI/gTjr37coum+3eCoUi3vEB26Y7gQmbeOHGeiHGTt5E2/YsMegHrqLUHauATXpnHp
JlKR+saCKcyplcIhEtBWO3nNXEOhu0MTc2l2+t/7u3tlOwCIjyIJJJ3A38xKV7UDBz1ySKN7fPhY
VQnp6c/7Bm7dHbYCOlXw0yFRg2fG9W4QhiFp1CLkvUYrR7tKeBk5FHV6ArrPKvJF/BBCYPY0KvnG
jbtmWEdWE683oO5w8Vwb1lpFyFIa84D666SZHXWCGBpnTrwZD8AmZFvc2yvrhfovVgr9sMh0sh1g
sR6kozxE1KunnvDjTk0HMs3u/dlcTiez5dHNhJwhHMXSa8ac3hQpKviEnHrlvMvbn5Ekmyl0ufGC
UsoNUyubfNGfQtgH7nUQkjN5mbkqplEyGopODd2ZsuGZjqo1QixQ4+j+/qhWNqEMIUyknzGB4MJm
QhLkgxs95gfeG/LMMLWej6ymqbcEmFcWCPU5tEnjzOJRz+bwAy2DMIsx8V6Yj2aReTSsTW2LtWvZ
zswCAQEPxl/seZCQscrVadxwXcBJvFfn9kwfuVQ3IQUF5XJXksDimge2yH/dn72VhQLRIPjrQUoG
viJ2oYAFD9JU4XivnxTIMbU5+ISTkZJUrfddavAbi7WyBVFSBZ8buMmgh8ISVgRCLcu1Wgte/tBA
Aa3WNCcQjjrwTFOxxfSxZgtkPKICF4hcAQuKKXvRqNpAFTxk4uN4stopNuM0eqzE4/hyfxZveWNA
+AGyA4gRyAaKuSwfnjQLfdJkrehVnOwG0zniQvD9NUQFUWfF/5xbAg59EMQIjlyU52wIbD4qbDpW
+z4SHqpwcPjAeL//USs+7PKbWErPXkHzbDlVopdWsU1jawocTj10spvrfi93WxfqbbJySa8hu4ak
IVaX7dGcIp2irJvyHqfusjAngfQaN5kFLjYtf0g5H0VedGo698e4cvhxPUBUbFFuvdXFjstGHjut
ELwunyMyasOEltlA2vBmKzvpyspyiC7SM1ouDxptE8FbxlUq6NwSOojOUDMUZyIlG6xya9aQUMc8
inj5oFf02lqOlFeU1oPgtQLI6CtTDM5oC546K283dsjK4V/eVdLyrFpIXRandzEuUUkrPghlwYsb
zVaSIYVeQTKAZR0Q1iLbSmev7EekTkR4G2MBe7OlpFoZi1GZA8EzxtYK1PABfB2J8ioMnwIHjbvR
u781Vh6OiB/RUwRaQtRcEXFdj25stDQrMqAmRCTU6uGVln+lojMLYd4rij2VHIhdQVadnozUOA3B
FsP+SllkiV+RyMVli4iZvTISrctUPaxx/vLfcxK+z6B6hHjKnuvUQ6VJZAYMKW0kF5GTkwj8VzvN
ZqgO+7r0QG/ox050qp7RcX5/Wm55ceF2MScLmxa0hLD+19PSZ5CHqjUkD8qusaQMNuWnRveE0cn0
H0kS2Uj96yhUpX96g4RonWgA0878AYzWLf8HBOunBD1mgbH1YStolOXDAPIFtNAAQROzXhmQDSEg
Y5gvPF5mqDsl4WwlcUU0rbfDXiezDIKXbHbbTWW1FTeiIVRBnhdFeoBSmHBFqMdM7vRR9PoeArgD
N9RApnNbVY6144aGLJBCgexlaSK9nvlxVIQC8CXRk+u3aUwspaVIZUhOUGyxpa24kOXnAxgObNit
L26TWIp0KRe9gkpWmocW0C6g+glJDPKdSrfvb6l1a4iSdREhMx671+PKw0kC3wkWLk90zakVPGtC
tMI6EwhIyYSUxV9ujIr/PZKAmiyIvFCo+kbeXxuNVTWNNG0WAap4UwrNAjza7rnz2PWuWmxlfVYw
hrhd8CRF+Ly8d1gqErmJ+g4K9qIncNQuISPZg0NGDSWb8rMFIgUzUKudGj+E8ZdRJYd+/F0Ju1EC
Bck8bhzgtV2ExAioCfD+RvMpM9uTOgo1Fano6fPeaN/H4TXRXuYt9YlVKzJSFhqa8HHjMF5CGGZD
mzqQZPNJ9iQM01lq8tJV9O5nYKhbYJVbzDt80tLZBMo91CVuWrZmNcnLFB7Ly1tkvhvXSB0gwh2l
TQ8T376E8XMx/KoMu+tlQg3eFrPOynINv9csrd7q1FwZO04o2KjRuIzUACtvR4txKpIik70yd41p
BElQTpTpFTxW98/NbfMIcGKXhphJDgNFKrIphSH5yI1AqISpNfeQdjemk1SkL7P+DF6TRtgXIsSs
aPaWt9yGMtvKuwYt2gg0cC/jdcM+PBNtoBXoFGSPFkFox1057IKk4c1SRjvB/eGuONlLUyw4BrLi
MV8nk+zlJX/ipuw1BYvifRNrK7f0pgDvB/gm3p2MUwCBfpXHsuzxRac8tyJKvPlYcvsJmu2OvF0F
WLOHJUQmCa9C9Jcy9grorSkjTo83zIXdKJ2lan6lyFbYbRS61ubu0tDyIReRmtDzaQJ/gLmrwRBT
xGTUvftTt7YRcNSBlYSHQxPB8gUXFvS+yYZJbBUPxaAaYuQaYNMbwKW1Y44CwL82mOmCRFSl8Xmj
wMBkz5UZtXuDS49C0Dozv69EYIlp9WBkVj89Gcpw6JvHqvdH3mnQ9HJ/uGsrd/kpzITyC315DvQE
bsjMLsXWXCY1hiSLsXXrr04sLikE8lBXAE7uemJnpZ3xZsTEZhm4wAoQQflispGXXYt1kchGVIdK
9cJNwRgx1LoGAYCmeEHeZRlJhRZxZqUgtak1g1UGUngSheF5kHMtA9o93ksBWlLKXqtOuhxttRms
Ti4uZnTGgqH4hqBXMQqpLIZA8abeLfrj0J4Uf3PDbhlh7kEw1wVzDbpDrxQhk0WPQfSUBYn539bv
YjBMKjDugbHjB0PxmrQiefIpgzFx4DaimdVNcmGESWIhk5bHKSQ4QGHhihMkQZ6h8HN/x6+5EJRg
/1kU5oCXfViEUYNxYK5a+deo/88d0bjNsOJQMzNANCKwV0lgAGLDG43qRcavRqCAg/6gUo9X69/7
A1lZeBRSvt07iDNvKE0CkGUNsVzATgTqqhZqRjb0Hxu7TOP6jNaxrXGtJXeWbClqUWj1BJKP2QFa
1XZNwseqN/I/xBbiOtqDNh6LtnjIotBUQYabzupTrLqJSnJF2+ndfvDlFHxJdrFF8rw6eOSXlugE
6rtsirCXS5oU4HzzArze8vKZawJLax6MeavXY2W7QL33X0PM8eqbXq8A8MB2UUOCyivovP/30AMb
BUkbYIiQaWdL6CkK+DwNlnUUJ1IlSKsDcxY8/4fNcmGE2fXKgieNwlr1GvE0ayctP4I6Zfyfu8tB
JgxMDTK2qIoDkcJYAUNypwdVry7HF2V6gvML7vKNK2sFBQAryyuER8UFkO7lHXZxRQ9VFykzch1e
nSXzaVQCnwN/mTXUAHtpWcGDQ98AzSBeS9VeGHTdTWkKsnFgslLn/qyuuCu8K0XAVXDVLEDT6y+R
gNadyyHTPMHwNQXC3apTbxbKVo0s8negnQFgjw2u5nicxlrrNKTc9+B7ksRj0D7dH8faaULDwT8m
2HH0YZUKJUwYEjJskfDVVx99ht4XYQPCvmWIWbpIiCY009SaJzU/0ki36OCHvTf0W2XgLTtsHMAF
Kq/3Pey0ezoqL3k4P1Rx/GfgNwLSrcVhni5KoWdDE5QadjxaWyfSRjrEbf7eX54NI+yLIR7HLBDK
SvMSHqVmtB8P8SEPrPtGlim5Lrog94kCMB5AKOFgO1/vZa3vAjWbDaQloa9qw++JpprOkt2U1DBj
dG1EcRjtIr3byod+V3ovLSMWRMUAD0zU45AkZCtXGfRvy6kLqK880p4Ega1DsIdkL9lp2NEPrnbb
N30PtO8x10313J4T2Z0mS1PABAdCgUMHirXKfoucHDTIXr/736bl++OAJFggzhoyhcxOCsuJ17J4
4P2gVhtzHFBRK4VUJVUVcUScgoqktOdJPHG1fd/yDc/aYhp4XVTb0AmE/Clz3xpQlwcb/Mj7UUJE
j+rPE0gUvuaf2qFJXUNwYpAI/Z2QyDIliIQ+xK9RvBErsRvv+wuAsEFCEIwk6Nq53hMyFNHTNNZ4
P1OyEYc1n4lYC5pZBUO0Efnd4K0XW3CkSDwCxQiXytwdvFL30dSWvG+V5LMmnx+9/dl+VORQuffn
9abDirXE7PS2R2OwxOe8n5PBUkhKSrL8rreBStmprkHQSWXWRLKceCCHgjwpbh+T/nW2Ns716gpf
jpmZ3zjTwNGt4Es+yu+POAtk7z4RarbW6ZCYxaYazeKO2KN2aZDxv1UX1l0h/X8GO0sj1jAQqzaX
8Q12aJomesq2ruu1TXRpkzlBSRuKUgi1Mf94dn7+NB7cQ2iZPHnZbbjimzQSu66ML45Hre+Xdnn/
ODgWPVaOvDdzazhbGymC1a2KkiIgiEtvk8KS/ytJXukDaq1+SUAl/xk1dvNOn9OSqAExZxL11u/k
z/1Ny3rnZWwLXyncAGrUSEden8QsCUCu0k687yicKTxz1Dx44haLy5YRZqVUccApzGAk2xtkOoGe
bQDjADE2bpqbhwQ7GGahMshyTXiG834tO+V79kPe628ALUePoBnQ7OxYlkSLTRBbd7odaUT+LxtF
hfIdSMGW/hX2qhtLwJjzeRR8Kyd4/qcyqWUyZ47+8eCb6VZQvDgu9syBK1BDGRNgXBQGrpcOKQld
R1/l7HOlAHK3o5Dzzv3NccMQvkzopQnGo9UatDopJ80+fQlS8pZ+fToCcfbNcSD0GaAnYpzBwlOQ
B3u3A0iJ/N6wv9xE94bI+LEy5dBBiy4PHxwYjZ0T6/M1tktXt2I3HQ8qLMO57Dj4lsBWfm+xv29N
MHM2eGEa80xXZr/KpgddLXc9126pOSwjuDdC5miA2EwVUUmdfTF0orazeX6vV7XTBvXr/blcNfTd
zwgQFLAhzNlQmkiRqZRQX4h8aEYb3d+SOvJW9/Q3gy07HlQawH6xNDRCAf16U0ItfMpLPZj9N4ng
HhA+ZvOj+bA+HgXyOpHcFELyPP6ITduuiBmR+fjit0/mlsteuxouv4JZOdDT5UmTcLO/9N4rZ049
jlvUE2vzeWmCWbgsFvI6L7BwEHcgKcgzpXEmTX+i4pbk2c27dDmFCysvFD9kdeE7vJ7TLpbEcipi
6id75SPfCUdwlyQ/831ekQySUD/vb5TVsPnCHMtIp9SjHqUpJm/oSW8ez1NkTZZTWPvSdDXzZI+W
7f8IHt9/IWCz7a8XDzxcG5v1plbNDJllhx/zOMxlGlFfnM+1NkCI3eN10JFTMvYCUdov5H64NN7C
2Cz74mb3IumDhAbIDQHZuJ5pmQ4peFBK6scd/ExiHIfEx4nUYn8s4OyU81R8Dvprnf4U24GAIu7v
NFWWEfyJc5CcGH/vr8T6LCxTsbQTAYTHHKYmpwWeVQX1IaGLqtVALcEdS9D8Coql1+59aysbGnUo
3FtoN8foDSZFWhgCFJSCjPcLVc8didPfFD12IASWWAk/5859ayu+Ffk11OoRmSMqZnFxUiPpQz20
1J8TBVjTLkZxrDV+3DeyFlAtDK1ouESbFHJgzCGVul5P+EikfsZlJM8b0lcPQo/p62zgWl4V2pIO
1UBdhYBxCM4/NA+Wum6p2+CL1dldAjtc1MbSh3m9s0AeHaapoFM/f1DfgG0UnP6gNcfSSegeYscP
CeGg23hKITUcbgTKN6T02EHQzoPWE2jXQDHJIqK1DJQTSd3z/hB+TeJLmb2DshY3AJHpVx53Lh2f
IlSCo1R+6eJhn3CBWyN7rX30CmnzDj3+uzqw8u6rjkpLCf8qlBL+8/5SfT86maOHABSlUGS2lw5V
xslRqmZiis57Xz6fPwQ81Y6IOKZfk4OXcIYouGys4iE0RWK+hJb3dt/62km7tP799xepvzkEy09b
zNSf2kP/PGok1955zpkktEBa8OvcxprcFJSWNYGDQQmVX/ITbIavKPVhGASV+sEE3nKoEIWGHcQB
iC0fQKs0yBEkONQD/5qLtihtUX/dwC2+rQvAduCtAa0xlu4vUfm4jzqO+v2htT8mxypnN+NskIeb
L9Ywki3iv9XVlS4MMhcyncFyoIPUzJ9qhVQAynSjWQ5wZak1/ezB16ZnZlOAeW/4FYZAbD1wwiO3
CCVYoeqOstvEttEjD2aA2nbD6a/4fBUlFYh0QAwA7AiMz1fB+NJxeYdPE8inDg7ArzbdyMSvmgAq
fFlzDTl9xkTTBYnRDDiAOQGNBt0Z/vSW+fe38Fr2QUVY94+RxQNdbOEUCKFOFWEEaveWaJYmcnku
rmzVtBzqVKdir5ycUQWm0sKG6ly4gPolOvDH4hw7W9mt9f2NRksUdgBXRS/s9ddIQjWIoVbxfqjJ
v5I+tsV234ypzWV/5eBVHZ2E+9PHjiaMpFCs+1Ox9mBHEh/6BIh3AdFiOz21spgSida8P04cmfqP
mPA9b0JFNc0O/QTd2GwkUSE4ZUQJV71lyUbae+0hivaahU4T0G8g35jt3mcUTGgR1iJIXnr1o6o8
1e3f9NCMIkd+lV+kCaoKLQ/yfLcF/R10JftHdC9tOJnFZbIuFSwKi/Yd3OoN6QecQKXGmcr7EEyS
+Kf6rTGseN9GltxYzbyRgV/28K0xZDIlcMhA3oa5ajW9pfKYhYIv6KjM4RxJMunbjRf22i2Kc/qP
EeaSmOtanJIBRozWndS3pCHgXM+Hj439w0KtF/d4YYa9MNOhbkWZ47B/Zs3UjB/d8JYnxyjydOWc
TfaAGEzY37e5On1LjCehUAfAEDOyctIgbEwjwZdE23gYwo0ffyMa+D2kf38+O6QOgOep50vRl8IQ
HLYtL8cesOaV6IS8mhXQ7qbQHgIsi34JY5ODxx2ZdRIOINS3EiQhJiIbA24mOYxjwxnnKrMTJZgy
MhrI7NhFD4zvJJUtbjCwTIGYpOvxVob4EVQseb2GgnAVdNAvyUcu/Q3Jvf4zQi0d2K+G4kZAshJc
4tCFHSSzoJ0hmlCtThPAKUehcAVlGDsTuB9k7ymHHItZVLnyyA8ITuxcyuS3Uih02ZrRE9GiQgyU
lSvz83DWR1UGUF6puY9mbKbJub9mq1HDgk36/xdNYpxcO5S5kaPBwLc6IG2ItsvdHAlPagIrX7j3
ja3lYpC//teYeO1R+VGaa25IBL85CZbTmoOV7akT7/Q/jmh2j/RZJN3DfNId3oqO/WtCsg0QzA2y
md1DzAuhB8O8qtTLHuWfdM7mwPzePirSqc7sij6FvD1VOx0irFnj8PUH2k+tQS0sOfDmyEm7wS70
JyPbooBd/MqN37mYluWhcXHtRRCyrEsVLiFrbXgenppZ8C6Send/+teu8MvZZ67wuYWg01zBTDiT
RDppkT0YroQkZt5uHNXVcB0tjKChRzx8+xAzIFUGZSQstEKUwYxRMDjGb8O+d3N41ITUJ/4k78An
uMsOiTf+rMysXooZm/n1Zffezuy/38HMbFpFRckHueDng9U9dZBmO+qnghLb1Jv3+7O7GpAumJaF
UkAAHT5ji4+yqZ/LQvD52VbdMNsJkCgVLMMLPw7Br/axomb+srGkqzHKpVFmTQNa5/OsloIf7RGW
getMXaYYwPjW0h8Hv6kciNnfH+jqBYZmBXTwLD1a7IteDCPIX3eVgISqeCjBctva4v/KG/N9TC9s
MMFHGFZtXgmwwUkm76mFzRd+iXctmeeNuHb10gIMFNcVHmzoO7s+e1izQmnBFOHrmRtkPxX1yJcb
YcVy791sQjDS8Wh3RLctO2FdCbHnCe9FvyxtNJGjYpmEp0ol/BO0lmJl4+xtWWOmbo7CPpNKWGsC
d9KI+BgsGba0M1+2+h1X/cnFuBa3duG2eNqloTjAkp5ZHWLg6KlO7GH4CZjO/R235h/R67hwMoHD
F73r14bEZg6jDnGTH/9NQ+KoXUyE5EfJQ2Bd/S/34aUtZlAlkq5j0TeiTx95RBNGTDjhlzRqpgEF
0cfmUG0l7NY24KXBZT0vZlHtY0WbDRhM5QGqWztJ+cj+3J+/tS1xYYLNhupUGEpQ2ol+b8q5TU+f
w7F40wUr2kiArHqjS0NMMFGN0zCD/lf0lZruuVCHuupbIAKe/kWxZnX4MMkv/Usd9WSK1Y19vxrJ
XBpnggt9KkHzUxaiHxkHGkA0B7g/bBBSeIUZVxtnenOoTCARGFML7m0MtYXSQGeW2T6snrj2UJ3i
8pnyk5l1Ttzv2q22ndVrBgU6CJ4vHXloaL7eL3Ir17mINlI/h6zLkt6xdA2MEbumepxeoRBe7Kcu
tPXKAn+O6tCt1pLVfCRYJXlRAkk4xH6ZAyK2JRfgjCIT15lN91JU5mxBhtqWyoOQuLx6auX9JFvG
kxFvvJzWCjPo8f/XNHNUOHFuug4vVl/55aQ7xaF7HM/mxBFqZY7DmQG6hUFwbQZ7zZN3ZUSyg3gU
eSLiF+dyrnyiYMFE3uD+8Vq7EP/9LADRrlckUdp8RN2D91GSIsjse9pGMmDt/C4YSFmDDuuCOLk2
EHJ1NQVjI/joFp7dCjLGFZBoZviKrOtGgLyad4AiF1ptkIZBbyKzvHOpdFkoT4hFLeFnYD105gHF
SS8wt0Tr1gaFywOFX7D2QKqROUCgTMvScBQEH6CmMUVLiVFaaC6wxyFdmvNJ3D1l1SZT0DJV7F2M
xgVwTAGkCwH6ZS0vvG0VaPwwVzpe37scWiwAxdrtk/IWkPzJTl+O5XErtl+rfEEOD0yiiJgMFBMZ
i4MEyYA5NQQ/JcfmdB7dTCO1Y4aW/Hx/G656BlS6FQgxYXBI/l+PDao/aRTVgeDH8+fI/eG0/Rj+
Vtt9YVduk5giyI54u2nM+EcyHmth45JeXc8L68w4ObmdjaBcrKvHHo/Xrzp8T/V9Ez4qSAtvCTqu
vTC0pTcVoRte8aDuvh7sFLf4qzkW/RkQVlNEp4hBavohFTZkBEibIlFkN+ci3eW/2tp+AaNOiYxZ
We2UvQAmgfBvEQJDRH/cX4OV7QU02IJxRzUEFGPMBdhS6PqVujD7Bl7xtAYDFQRy75tYO6FXNph7
rp/zQRXRoeyD1MsZudyROfmktv7Y76bmnITnibMiqFpW5eiU9aPQ/D9/AXN0i2YWe5oCUlHOqHgN
bgMi5ayV7QnRGYQiuiA8DrVEQHxF2nFyZCPf1+0G/G51pgURqWhgVfAWYbYb+v3bqZ/42Z+l4XMC
ETiXJBuLecMpjVeIjhTsPzaYuFPXgCutKWZ6dmc3OUX7aN/an48hwS+3I9Mzskt7+VElPw4vUJu3
7i/0WsEB5lHHBC7m+1xfb/GkV4Qpm4Dd+Dh//gxJaXJm7na71HSBGfFx75KRtLvI9ba025e5Y5zk
pWG20Dd3gABBxmr2e+q26oPWf43FR6ZuvLy2rDBnRQcL8Tg02EXQIYT6Yd0/tbm+owlybnzPOf9p
Mg2ktEHQCEfMnJoq+r+T2ZuddT4/Fk7rgvKCPBPM5g+d9PvaefF+b3Wsr21TPPwAeDNwfUNcklnD
iVdmSEsCsqIe0vBZVLc6T74dHbtYFxbY4F6QJvRiyrCQk3E29bPqopmLPL5ic2YkeTPOxnkyO/Ir
Nyfs25gUlmhP+8h8RV3lzzvhDp2rmIKJ9LrJSWTcSuB/Z33vfR+zzFzWKWER4/uA40R+EVm/zEmc
0i3PwVOwz03XfvATO3UaN3cgikcKcyScU5gIOu5vgbWbGK/Hf9aCJZbJ9dEAooZSH1BW2QSa/xNS
uGf6MCf/ZbNdWmIcpKo1QlsbKATnGHK7TDqGrO8jsF0D7/UjRJHyBVEiGoTczLw/yu9g8N58Lzvy
IsJJ4U1yQ/22/fkKaQRSA8Eb7UF2jd9h0Sfy9Kt3Knsg3e7P6R2ibOQFqV4TgopWe9wEoK1eV6jg
ADiPyj3avpjvkeVWkoKIzpiL5rVMd6WnW2PzIEsvuSBYQGeAtSGdTW1/fx7WnoMg1PvXLhMNFarS
610Gu6KbA8PV/gkMYubObsNLb9pZ3NzFfA/xKI0hxL4R33UOf7DQ6mL6I/m9MZw1bwl+ELAsohCJ
dxcznCGQYhHcejzMKL8eH19rdw/l0sSib2WBe2AXPGy8tlaPy6VFZmA0RM1AGGGxrp4KpQMO1Bwz
pBP3ijWcorOhPKCVcmOUK1UrsKAgSY2q59Ivzdy4HC+rEEQHyvY8WEj9fcapG+4hzd2n5hYjxerC
XdpiXjox8sK6mM54tvXk/DHqoKHX6NmylS3qgu8aCnskF041sKkgJES0cr1F9GgOjHoUAN/ndbN3
a+0Exson4ZDvXfKMzjnitI75tzjrIclc7yi9vskPb4ZVtnCFW6u6HLfbb0EeEuoT4Lth7/akpbQQ
ZIz6nHyEnmYKB7NzQYtE/uLwb2zab7a4e8YY3z9qIF8Om2U5j9T5+el89u7o6gcHW/f52TAHkh2f
Xv/Y7/ZXbb437uRn5i6zDSt82X5v3nDtLNEcErA8+qvRha+wIIlx0tPM4FAL6Aa5OM5pbjVGBjEw
wHbsFk0bB+g3RpZBp/KR50JcVsGsHdNCLd9iteD3CkpzbsJT7WEo4wz/rBpdicraY4v/0McZGhse
bDX+W3Rc8TaGKDg++3rbcDSOKgoJZOQVrMDVeCKPZsBbyc7C3WjsvfLnX87aHZV9T3RzC+6ynDR2
6UC2D2q+Jf69wfHXRaVHY4kMfEttKvyUhNeZcyKCfvGNM79laNmwF/5TT8BbHSDZ7w+a/yn3FdgT
vQoTWgkbhlbD+cshMfOZqFKJISGNohXE+jgiHulR+7WbH+hLU2zkVBQ0vDzpRwjJc+T37m3Dt62d
vKUpeamZQOCdXc68GYwwy2G+akKoz50V6Y+cpKSPY1Pm/gaQFOI5Ux5qVBxJWx2E0E5l+nr/I1b3
FPID6MtE2Rq4bMapd0UVZHraCX4RuumREuPrvXXcLiRPrm2HPx4OB0/7Aa8Dsdb7loWVC8xYzh4K
2GAwx55i1jnnJI02QA/2h5SckXYZbTpjvhskmDzpqScb4d7achtIuiDtskz6DfH7lOqZDJ0dwT9K
ESSqyHvzt0D7UEUeCEohhWlY9bEwpf3bbnd/qMtImKOzkLPjoQF8G4hGGHdfT/A/UiMChTo6RvFZ
h7+68QSN8R6tG1JiDeJWfWTZuPcMMkdIEQtFn5Bo85NfQnnWhMZS9S2038oxxUMb/dYQKZRVOKTr
5ctFnlPLGjby4TwPNjVjCsjrFvvHlhVme8pq2VZRDCu0NcPDY+ylO96WiPBLNECNaKk73Im7fHzj
K3tju6zltZdMAlJ0AE6jS5u5q2I1gpbKAG+rg+Uj1F8M4VTmdp7aQJbUU2810ICc/mgQbOPMrPXL
n/c3zQreCs5B+GbjWqJWltU4rmQhH2gnAjwqetqvBYqR2q6gPfAfoPbbAYXQ2oFNn+6bXQFEXJtl
1pXKEVfoJcxCLEqdQ0ssgKo7G44+7pqB6GiorTTHsPAJefSlPPPIcyiWfBrejNSqm43o5NZH4GPE
hZ0ELJlIeTAnZwjHNsVbVkT4t49JdNwq2iz//vqgXP985qAghS6NWU8xWEDRVW0vx5GJ1KKp0GPR
vMgqWOzas5FY9bwv6bkbtvbY7UG9ts9MNpIQ4IlaxgdOyPJ9emqV1yC1gvw5Db7oV6o+aqOp/S7J
TABgvb/QK+HutW3maFXaPEi1grFnmYma1dBWhCufpve63TUASttyu1VKWALom9kG0xI0I9C7DNGe
a5fRi92cKjVy7VLaZYBr8gPouLQ+Q2+uBlTTSxqI/EvfxoMFjThII4xFpEgka1JVJXLNA1s45Io0
Q7xFj480T6uKzNE4/UzpOH+VfE5/l1oIGtz7E3XrgjBPF1/NPAvoDPJtQwVCqIHgJd+qOwnA7TQ6
KlMLGdMtAaCVHYF+mAW4u4A9b5SUBKGr9BJ9eH6svMv1Xk9e8965P6Db6wh8D4ssHsCcaAphcSl9
po9SMQ8LBiYHnDEz57rdc1FqadWblFljlptluZUCuQ12kO4CehUUL8q3Ivj12mtGb/Q9SO99mjaJ
G+XZ1zREWzKsKzEFrEA1caH/hlINy1ZdjHIeBnEk+moLfH92aBsSy+ceZEVpFjjDANq3tqGW3jtx
/gGa3T738qImSvJrC1u1UnzBp0igmsEVAkkbloY8bNMehNy56Afn6rU2a0ux9/GhOraWrRNqFzKR
NmK5lRI0TC6Qbwj8oS2DTQlwkT73vIJS3eyVpEVuODdlS3iYzIfUUv5D/IYsNHr9UYEEFwIW9npF
8WjStHjMACLIcBMBxlj95r9EMzdjUxdIEJH+Q8UfPo/vW5TXKy83VCMxs0AciWhJZec2nlUotyH4
8KOSoI41k3gX7Luj9tAheXvs7MOfeg/cvY+n48YbbMWFXVr+vj0vHifo+M2zUKwkXxhAel25/Aiy
OEA3bZpZQbThebbGKTIhCCdSENFxGCf/t7LqB8nah4fcRKNx8NjYMjoPAyQQOzeNSL1VT1s9Shdz
/P1wuBhpp1M5D9L/w9x3LUeuXMv+yg69Yw5cwdw4UsStgmtHdrPZdC8IcsiBR8G7r78Jzt7aJNjB
vjpPJ6RQDNVkF0zVqlW5cmVi7GI/NBSaXFawUdDOycTQZjA3bjd4viy7/x9APp9e7jJbbpDBw+YH
A+uFlTyrLL0mw5Yw8RYJRhpfSDDO7YLAlSCKCWgQfYhLz6m8AbhmmAMYKsNm6Fhn0teAOIVpgRzd
h89TfYkScy7AfxhwKcYkT5I5hV2HbRcM/pEOMpWRx26hnkDW/fbZv1+nOINcOr1fGnUxkwB0D005
YNQh24o5q1u31f5HdwZFEqjFIMh/0U4WerltklgB30a+awR1BYcyq5FiSuRTqVBDWGWi8STlv2rf
SWVHjj3B9/pL5lRnNjeCHkdQTbGLQp5y/vzDtE3DhBdilCunng2r9KVdBQ6e56XcSca3LDKZj6Ms
X2LBhxStrRhF3WVUfRos2PQ9lQ98hTL+JQD/jPAF9nscXGcFBQi4Lo/ofiiEWahhMEIH56GJHK1f
DyOaT9hB8CRUue2EFhZHz9+tdiECnQl3n4ZeZGxDPZGEEwydoO0GyjbRXlnDRr1/CS8ZYZ/bvD4N
tdhO4koSU0HBUBtQPg4H/QgHZjgs/kRV8yIF48xqQOcIDlcwwgWD8J1L8GGStLIWcFPhyqly4EHF
nMy7idzaEh2bP+L9Wd/nW+dOcp+Gmy/nw3CjMvr66OPWLKuydvpDYNc587fidXv0iEVuvel4YcSz
8xPCwzpQcwJhvfnzDyMSQyqLJG+Vk5/FtF93ii0bu/glOkC4h6r7rroRp22d80t3ena+mACSEQPA
elAX86WNgXP1SS+frAd5PeEUEbOrkA6n/ghM53DpPZ7hf83wEQI0pJgg96XOSeeH22yMpB3DpgDn
I7ML0UpM5reRlYop+gsTO0gNC82/eAbbooD6acFpqBwkHblR2NvdeJLSTTitUy6zmnsN+BnFNpEt
PTz2ElMrpj0pIU5+lti9pihxpO6Fl3TuYc36UdAtB74AI4TPVx8WIDT3pJVPd9Yk085bJazzRMQt
HL5KdIbeyBur1gHlQkbp+6HP9NXhwX0YernY+pJA4RvbwXiAfjJ66xrLP3SWSUlElXuxsu1HwGJM
jejjo3vV7bz8opzB2QWPHB0SWhBPl5G1f779IUDDlSlj51VoDICFM1+iDUOv5uGiqv+59f5xqMWT
1vwIFN4JQ91Z1oO6LgOaCFTaicidPE+9QER5b8Bebg7Qo4D5HgQn0RGyGA3AmB5UCXY98lA/i3f6
ZrC6W+UqsW915m4lCAdBX+9QnY5H5XSqKLXvc29LAbUeD4FzYUWeAVAgd/73tSxetD6MCKmCAaY0
mkAhxOUQNA9V6iUw4dxUlgFtquDtwSB02YnVkVJPRmNSTg25iU2a5W5gD8jacjtKTt/P3XNJMfk4
1iKVGYVB9kcuInhb6FsxjyqbXqKTYI/ONn826HrtFewXuzDqOVjs06iLiNqhEFHHvaycZnR+pNLW
X2vr7pZq1t7ebisqO8/TxEKPsPr1+xs+N3mhYoQDuwYhA7BdP6+TyG/yqU00HAIM1nUB7Y9x//j9
EOdmCcQYgDXKYKWQ97PshzhaTZEUyTVuLh3Bl4Wvq9Ju42wdXki2z7R7zScKSKjM7isAgBazUW4C
Q88E3EqPTq/xLrhHW+++hgxH51GabX9iguK0+rOjb4L9otQ0HF3pwtPUzj3Oj9ewSBBrooaBFBnK
iRMuoOMoqVPi5spk3ptlWJ6ahI+3AZxW3jSI1rcWb310cqtCqO+GYEKbnll2TQZT3zGX0LxRjgol
CZIMqhWJ+CJnKjgzvEO9h5alUMPeMxBCLPfYz9ETK8UpIKSA5D9TNPGljuZnul0J7cuEbpCrMWyL
jvbV1D6CKt+uJmloYcRmCuSky7V2y4s83cu8gtFE2chFyfIRCl5MyTUFGQXIRgH+HY6PMdcrwJhS
UXiCmtXoS9dNcMHD2NglREm9ItXh+lhowatMUI5lrUo4S/Mml+iUdc3ayGVhlRa5HtFUKvSOFXLa
wkUjT8Xeziu0SFK0+YPVnIfVswjHIpFqfd/6DE20yUuGR1XT2Wr1ktft2R3j71f3xTO+jzo0XcLg
4RTflrCFZ+RojhDZ41RYhRvfNgMnCC9gZWeqAB+nLNLFz6tvNLR6zFENPYVbjYXH69gKDpIrQbMh
tVOXXFiIZ8pxGA7FXTQ3Y7V/IfOjWzQ349zH7LTDrdU5u13ileAMcfpArqF798wLppaWljImcNe6
sFucv1sNsCPKHbO0xmJxEDXyR23I1JPaWZ1wmPghuVPRw1NRcYU5pSuQqap37XA1XqKtzd+83DRh
B/jXyMsdJOByVkwkUk/mg1ywhCqVK/Mt79y62x++j3ZnIwByCyjWI6bCwuXzK0W7Jpzdh1zFWfjB
HHdth3r+hcLC+Uj3YQz18xhZMcoRETFG5ew2EP6AUlRo3bz5TrDtGLXX3vGXp6/ujItH07M3Bzaj
KoHujBPj/PmHUC4okzBKwaSeNhGG+f7BzYnLl3f04bsXGVurof1Pmb97PNnrUwhu3vfff36Bfxhg
kTnpZIghU4MBjNjz3RCcvwfeodqmotKmF3RSDrzVqMm3fXMhaXvPNr+7t8XWVOoZJmCJobm92z1d
OyBS0b4EFQcak9ttubq6WsvUOuoxDaxL2+K57GlmoP71zharbgjiIg5CUZ07AnbjryecR6hqo3dn
dZNu3OLX/WN2e7U+gdxx8JSC/o8W/d/DLwmjglSISh/j1rsHaXs9HwB860Zn4/WxATHRjS/MorNB
Bgc25P04noL/vnjUw8RrSYoQUhMQEXcjgzF1Y4+3a2jgvPqXVDzPPduPgy2eLaxY4mAaiXLaqXay
1ll640mPF6btvAcs5w7eHSLKLEkOjcvPay7vkqDx21Q97YAcbkSHeYdXr710ZpvD0pdRwL0BujWb
NInLDBTrwiA6ImRUMf+X81LSHG4M9MXcXK8eOzu8MSrriikJPXWnxDp+f4/nMkRw8GZxKxjD4go+
32Kqt5lSdrJ6irWXcnwe+W0mPI+XDNLPcFVxhvgwzOIeBQXeNlqtIHo9zFEzZN0+BpmppC+3AQ2x
HlRKt8IBauxb1kByGZKlkTNSwTItKLa1KAZ8f9tnZw9oGyCOSrNv0mL2FKFcivKoqyfxSbhOe1dr
V7BHR3ODdqHsfn6g2VXaxLERr/fz89XlUjK5EZJTYxmao7yIvpfndpd4xSUBNuXsPEJJatZEg6vm
kvAHq2ShyDIMxe3a1qlwnJxJYenqaefAJuaIftq3YC6jwPPjkP6yc5rcQkA126NhOLIg6Hj6/hGf
KzSgFAyNotldDiSZ+Xo/7Fh+JphSEGJqWbue7aotp6i4s+o+3WRbsg411rJLK1Y+t5N9HHOxPRsE
oGoDT2WEIAXoB6SxZhnl4ehgmlH3J93aTclsbxbePVh3F2743AtAPxCYJSAigdm6CBd1o84iBIi3
wrFITUdJH4zwRoGEz5Db0CSLh4JBCA/pl4DZfQkfP7vHfhx9sceqUTdx1RjnW99Z1d6810V05VIj
Zr+geehduNev/F2EC8CBM4UX0PUSoZsMf5CESFNPGTpVmlXpQpEuD3UriTu0bBvWEFtN+PP7Qc/u
5R8HXeRAbTTmdYH0Fjn73YO/A8uK7q5runrr9/v9Pd9uFXbFPI/dXQoXZ6YV2vlRukf+Dg00bbGK
kzL2Y63OyEn+Bf2QvndbCzoyg+B+f4NncrxPwyxWDFeDNGmGAsGCTIU7xQaeqRDFbPTV5lJyMEe4
xa4D1jUyWUj8QVJ5eWQPtKQgU1eSE7BIOuvk3rh7l1U0pEdQTS8sjXnZfRoMmxtGw7qYpfWBUH4O
BckkwlSRBP0JTgGBFba4sbYPW/v7x/e1oDIPA2sWGA/O2+myVawnRk6qwOhOw3VyJVmKl+0Ai79B
SsuNGNndN7Zq1ZbZHS7c3rv3wJf7+zDwYu2RiMQ5xGb6U6Bd+dVGODYrJVtFoQPCadc86/JrNrKQ
aVv0w3AnCZ0X8zlV7QzHcxMuMhB2tLKb0op25WlsV0l0D+mIVGbpNnQrn9YdGidqC7UFwQ5u+TVP
Wbc1T1J8b2QstLKAVun1ULikZHUEqS6vOGrlvoItLQxjR4HGXv5cQp6kNp1AxjlX9Qp04K4j8DPj
bSZZvWxlLEH5kOYg3xHD7hUwReSGJlfD3Fi/K0lG0bODOngj3ENoBLiAaoc79SWuL3adz0vpu0c5
b6gfdg3Tj1AnNvTuRNBrf1eXTGkggr2VILSHi9EPRLDr0DZuvp86X7bp95mjyuCtzqJFxnLfSMKx
0+cXKDnhtQ6syg/oJZm5S2MsolfHUXevCoyxUV00phUb+dKa/hKUF3ex2IAg7zoaZYBlBosCK79u
wCK4SzBFaLnxn79/YF9pMIuxFlO+H8ucdNI8FkUfH+GektrkcOXTgkqsdPqNxI5mdqGT8OwjBDsF
Z2Akb3BK+Dw5slEr60ZMMGhTt07rw91slJLB5v2qykAGGprhLg/FS2JSXwt9882imIE2ZIQx0JwW
4/I40/MOry6On8QJrWQyGlWu8kiaqb61SBWoQQ6u9hrJ2+JNvK4MC2YSVG0vJJNfYvbiMhbPHJTG
MRfzuJ8L8bkjoEJd4ZZ9O0I9p7zOdMX5/iW/10u/LMYP971YjDHhkzo0eN5q6TQhJSZKtlG8qlSr
+ckJjNZgG8Ehx8a0vRHZ2SrRPf5Teut6K8QR2xZfJRD8+P33V3XxbSyS9zqMWq5H6Tz1eOol7Q2R
WPgSFLcmyzhVV+1DH20TPJKc1pqVCJtovBAuvtbZ8CbgljynerBrQXH184TI5axus4L0p1rbRBow
4n2+NxXWcITcR+LndPBITtNVSeCogW6OmJo3UnQ/KM5oILLbA/pSCLDcHo7hrtLvNHVFLlJgzoXS
eR+cxSWRhC/R/xHVMVXONVwkvOfX8YAXqB1ydaU1bjC4abROyFNt7olyvPCCzm33UCeYRSwUXcTJ
5/PTUXCqrAWtGeDZspWim3oa2AQ/a6WM9rHyNGgi1HbWlexIfmwLcBPTzKeqvUBKXR4F0H8IVwoD
bXQSDl843i7mbiL4ek1a9D89qO4DZogRU+MRB0uXu/DlahlIZKMHa1n0Q/o3ID1Z2i4HywN1e/zn
+wcyh4cPy+jLpSyehwC2F4j2k3gSwThXkp4m4hV41n524Z6XZ4DlQNIiPipQR+gSAQNVEB+MpNfB
3xtlAZd62SYVcZqMZRulbaBj8zS2+YVosYhOXwZfJHlBNHUqr0Xx1PBb/uxnx0lcR50XSZbUOJpw
AVxbbAVfRpsn/4c8QRIFoxFGvN4ExRztFvZQMEuCwWB1nSWX2i4uPtfFcvdTUxw4QYdkvhLtoHZK
0ctbNkALJ2YNor8HC/mLyhfvb2s5bcC3gOaBpEHG5P3A//EWo2rUYe4MWVrQxA0XpjxODKlreISA
GCm9XBKfOXuXs9oQQgXslsDA/PxI21iEYClY8qdYtUnKSOPFK1PxynGPJDJMf9WmW2HHlfyf3y+P
Zd7+/i6xvYqADSEUA2rt54GnpNRjf0RnmNKG/p3Wjr07yKio8TyQqZKF49MYddmdYCjxShL10cuE
ER1yKX/MpupXImW9W+sqP6SgqV1PXOY2QsNzMcbc+/5Kzy1kFMLRZKTImgrL7c8XOmRiyFMfFxrV
zmwOH0outxTjohnYIoC+P5A50wCDRBNldLJ/Hqfr/LpHOQNanZWFOhGL9xDQ3GcHzY5fe7eBuYFg
E3urO9GKuL2VrUSnRKkMuqOHxDJXsKpAvh45woU49n5OW87Ij9e1nCFckn1FwXXp8puWpV7nNHVk
D4B1guBJ73GMUXL2Z/T8r5/D/wne+P7399f/+m/8/JMXYwUHtWbx47/+bwtbzec0es7/oG319tz+
wX/9cWyem6huop/1f89f9u8//tfnH/Fdf45lPTfPn36wodXfjIf2rRpv3uo2bd6vAlc1/+b/74d/
vL1/y+1YvP3zHz95mzfztwURz//x50er13/+A+Dfh7k2f/+fH149Z/i79XP2HP1EEv77y/79F2/P
dfPPfwi69gNkKPTxwZR7Fkieuf392++PjB/oZJJhzz47QUB+CHE551UTYkzjxwzPQI3iXclbmVd8
zdv3j/QfkHJHu8DcGE1wpDL/8de9f3ojf7+hP/I22/Mob2p88QJ8hATRLKCCMh/A1Ln5b3nCl5uk
ac1Cip1JEssOdWM5ejYiValpD1AF+CPPi5TWgKBvuCQmsDWo87KzpkToRpqKY9kwVewGhWVZXQxU
FCT4CLbh5O/yNNS3DbhwGUrmWjzZg2I0rNVSwUMS2KInvgXlKzfNyad+UcKxb6y75L5o9CC3iaSv
Qz/MbsY0VgqU1yElRLXASGPWk3QA1XpS1RQqrAMKn3Kpw9lhQqOhj5yWKHdZBcVwK0fI2qa+zB/K
tIDKQ+FruEBZ8a8NqNB1NE86lbiC1pqxW5Ja2te9mJleqGTDHdrzUs5Cs5ng6pSILTbgslcFaAWP
egf2gXHFAxxg0CooDW+BZA4FjcpswNneEL1BStCyIU5SssKPaBeR81G6D5JSftEx/RqKloHoGaTH
qqelnAQSIwGRI7tpEcdtaWrFu1z3Dd+qEjUsWD8l5oseleVG7Xui25GeCwUTi7RUqd8OYe/oXPNf
hMZEMSziWvIAlEXtV3k8Sj6dYEynsFox4odCr4UJHTpgnNBJFmsI2Eq+P1K9kTiOAqYkPJlQvkav
ALxpVSeYOsOulEp/5oKM/SsTouZBRjPwT9/HBKVcK/xruecSMqJRrhQLbs7Nk1RCZIJOYM5i8iDT
nLZdn8QPApRXWK11RmdFUhK3LOQNGayoE6KnShWKhAoZqVUWoaLz1pXtEDH0Sw4cbpFV7NQ1iR46
xLDU1gJBZoI6KhodoFyYO2qTZDLME8zeZ50fVqHjt516QNViyNywCfu1Oqp9E2CACUjuh8X+54L6
uIDmwPl3YJ2XD5gjs2EylircfJdoXMxrTcT3Rg6RQ3Cr8BbBrlZlpzHJJSzzc5qGobA+kQ+jlwSH
FyCAixwxbSO4h0h67BSk3Av6FFup3gvMINWMrJij1ZRRty3wz70Ui/3vFPU/CubXxVt+bKq3t2b3
XHyO1Z93gX9dd29Vg3j/B36x/sNp81dEfJ4v/+ZT9P/fEe6Bcn6YAV/C/THKg+eCV28fA/773/wO
+JAV/iGiIR8+7vC9MNDI/Ve8R1f1j7lQJ4KVB3UwyMv/He5/gAs0M8ln9RAVARmbxF/h/gfwV0XC
R/hfdL1CueI/CPdoKPs0X2cADgIvGPw3Go8C2ucEJUsiUkaVkLtGth8T/a7DgcOsQesqOsHmegJq
vhAL2zaKU1sdzVl5OjjB15xBxzh8DSrN03j6KxcGkcJkA60nvczUQXNiPS5Yp6VbrqveJEGrO+pF
cEhzlhsVoFsRxCsE0ZoQZgQiVH109Bv2k74SBODyWPjWEJkRCwXihVm+x854NQpGxBQj2ASJ2LGE
ZCBTBRPTKx3foaiHONUdWW/RjJ9utTiDb7xgT6TZQTuC1QZhAD9tE2YEgqTtK6UuHC3lx9ycUjiv
tpaaKAiexT4cdEdoCdPr9EkzVC/J9BUqRTkN/G6njS8N2heVmO8FQ3UD5aYRGiuK0YEj49c0oK0h
8Qb1hgd1R+XQvxUTJXfLCoYBQqemq2rQVqaJ2FkI+T6PIKyd9YHpEpGrThxy063bFy6+JLgVQUq3
YtJZoXIjmhnTMpho4J9JtpN0wYOCnEdwGUEqXpVT5WpqQeffbprUxUY1TYGLNrS1JI3HKYXjiW6m
zPTrh54T1Gmj6ZgIGSNls0OliwoxCMwZHugkwq42hqS7YIDgIMCMJrVxRaSX7oiksUi8SdubnN+I
eKGh0d+V0sEXg/U8sBkRV6vIRibFTdpwS59ey7B7SsNMoYqP7L8iXgKYG+sBwbB+qPKM9WN1FOSc
SV1qDzp6wTAroBZ6NTYiyLCNgF5u4mVhCEXYuNuVbf6UxGpKwURax1xeccw15BuoA5gOGTWWlIHD
e7wDfbgrjcRu6/gFQr23YSPevc+bVMW34Xd0CI2OXFiXETmAOua0IFhgvqWt1yTEJRWuEncb5+Jd
U5m3KR/cxIcQtKwAa9HcsgaVVe52OeziDX4vR4ULo/p1B4sGrIDO0FdZFLpC6W/qchJplZduPBI3
AdpvVJPdm5z6Rn7sYkD0WWD3VbELtdQ22uhVzQMwyVTB7qX4FSZ9DjAxZWytiYebPK5lVlXGKgaG
54+RCrxKh8L2qPVs7M3JalHdolmsP2WhOt6oBLo/GoDbrC3145RDwibHZ2YVoIoycn2TaWFuTWJE
rJS3oVN3eehUoS4zE5LoyGNUxarb0ndKLXwsAvxaIaWg9swfVmpCrChP9qGahK5oYost9aJuKFR0
Q7yKMWdZ0T4Eg/nWoIWZdrq6z7FwaC0NtR0PwXjTxFVtzxc0ipq/4mjVYVKmQUmsy39peYY4A//e
jWBi7SpGllu6hF6TmJCchaqWboymyV01M6NVk+Xc03yOEo0iC26UCwASGx2eN4NvGXkHPDuOyD4A
PeQYGXlpK0SzjMF0ilK1EmNyxQJa9lXkiAl/0sx6kykJm3L/oUgDW+f6Oh1MW89SFlTdBv1+9MNu
cSZfOB+A52bY+TAAG9ZFABaQ36iB2nPXF7DmjZvOlGmoveg8Y+h6w2NIbgAWI4+e7lCGvzg6dpIP
+crv+K8gT1FknGsAsy2wHqgGdnraJtxFPcXNzGJd+H3H2sJwQrRuQh0U6uduVCv2HF2HWnfCSYq8
ampqNFdyhYLguoa3iM4GJKssEJNfSQLvNt0Ub7vWJkJ5q6PJFtm5fhW1qjt/SyzHTMxuBT9do5J4
0IbooRDB1tSEnHZ+ak9jCj4jp2IuQ1ewyI+6yB04c6znsNykxgp2YTQNUgs1XoCtqS102nOW1lu9
kwGkZ2DDQkW50Ve5FGyKLtj43WiLZmhFkebVZceMNvzZ6yejYwFI98j9V0lAWDzcYI5RmEeEtGpf
AkV1JTTIcBymtFhjKdCpCVAwaGjAbCSK+rLb1sNd0fOjaSS/SKxeyQq5CgbtSgmgF+V3axO8bWpO
nWiVkcaETAAtRrQnQDFNE9FYHk4IW6uuNMyETk3o/yo0YzUgXAtRZgcEsTjEqSh9GbPiON8Qwcaq
q+tqMGDNnmXbps4fYTvkQa6VT+RKriF2rhy+n6CfkZLfEwR+QqKmQdMIHXsLyLNOM2K2ZORu3FYD
7RC1zRBVX66Zjsill+8He083/k6ff48G5jF4L6gNQcx4kdOKkBZog8ngrsb1qzaqEfUS1AT68FCL
AdZgAS2uUnMEVbTzIWBw3B38S3f8fktfLwLQECoCYEQs6R9mHai5EWnc7dsMtYfIU0bQa0sfWYWL
DxCG+PsLnbezcrjrIM+gx4qdCjyljQZvjF5DTo7NQpAtH2CKKuAYple0wv+n+HAWK2pbU30qjYhX
GqjRAlBkY4IdHhQ8kCCUDYmp3vNnWXnoBh96FwrTBMOSu7ynkXLry2uhggLksFMb7sXhq6q+mJG4
F0nv6inYT0JwAY9+r8ctHwl0cYBjEWCYmAqf08QcGndhJ3LutoJEce5fKYHIBq3FzjaxLq3sSQG3
O93U4X0tVY46ZEye9royWjDDssdoM2hQQsHyGWLV08tsW0uhiKmduzxAoOtfG6G/UfaTFG7UQbwq
pu5mbDrr+9m1oJ38nl2gSSB1RsuNgsrd57voTcQntUWsbYecxiXfDqPqymr2KIQQFEs7L1e6F6k3
Nim57cl4JWqCJ1bIYRv5GeL0iALxkLo8lL2i1o9y1VwNHXJOqVsBcdjNuWfet1YdBhcg8gWu+ueF
o2kHvR9Q8NOlBVypFEKU92SABGervIwCpC0EHdIWE5UlyH/yrkf5FJGzGWHRYoqW1DfXZVnY+SiC
I5tLLEin9+BW1ODqIcm4sI0sGqr+uj5Ycsz9RTDXXMCJSloqWhXU3B0ijuSxsSQVwdyMi6dwyFmh
J1tFgiOIqV/lMP+NBckNsIFISL3bCPF8Uq7MXoEkhOgU7T5WwVWob9oks1W5RRpWHoQZEqrCOylT
3WRuHpTklRZ0dNQqN9Q7IDvoA+HKQZVAgYl9C6I0PzsFvT7h6/dT6GyAmqWiQCHCjm0sG/5TbfIT
JUu5S2LlMGdjsth5sr/tUtHJxNQaY82DwORu3lHGUfamoDpeuIRzERmADfq4UUuAiMZiFpOiAG4p
4RKKQWOFaEBtkbBqeJmzbCkKN1Kd2jiKvNYCsZQ2oPLAH0hMnFbNfs1ZthZckkQ5k8TM/Z3gs+sQ
+BZBxfy8sCbALp0PGT4cZLaTXt74sbrXK81RC77XefRatnjVSXOlpzok0i5JUM0p0ufgNPOH5+Yr
KPkDQJ0//1Be6UvZF8aKYPYh8dSFR16fSI4MUhdsMVYPOKcacuVNuBatDDZCr12gpi+6XOfp//kC
FtGxlIMhKyVsGMlUsSmrGXjAboGzC96KKgvv2UyuydTgyOjjepV0tV3Jj5mG49c0ei1wr1y7nrCe
sWTcqvo5R/0AfonzvDYS8OuL2i2bEICoDlpSZnPkS0aMo25PGJJg8zeI9R9hO7c8w3+XAM0ndH4X
/ax4zX81y9/6XwjjzBz3//oLKfmC4rxXJaLnjxjO/Ad/Qjg6MBcclg1z9rLRNKy334i9+QMBD26T
AN5nsWjk7/9GcFTzB1B0tD6jaA5gXptLcH8iOKr2QwFYp8JyFvR6Ea7o/wmCg4bVxfQHQA0XJOzJ
QAQh9vZFhiwOoiY0pgFJNcTQ1qAzMDMd7aHXH/wg1B1FL5GI1q6I5KMQvWhQwZ4bnvQImGsnp8hs
pTy8NcnYwh0SIkOnPua2UJZsDAbah7ejHCY0DInrK5yZmRIwKSIaMxN0bKfy4ETRbT0qkLFRm1Un
dXalKlTjIXTlkeMaASzETANNfA9NTfhWMV+qql2PsgHzIVjtqnBAsNQ6sniQWKBJ0mAo1oPWpRSd
kLs8lxmpjUNpiixX7wVE98YcWQqfhDKbYpaK03XY97XlT4or+3LJ+gFiSVj3QrXr4a5VTYKVJfFa
TMfHAbsijavELaXCKQUQmHPwbmr/oRsFT07AihniFogtUPbgiefobezXUvHUNCYtIuNBS2wVoHSr
PALcRGM4zYf7Tmhla0xkxdPNzOpqOQFPpV5XrXiCDI2b1/2pTdSfcBQvaGImJz6t5dGwIjOBWlvS
bNOZcRTnKAIqw8ZMUAfpIKggmQjVSbDu5WpiZhx6KlKjwV/3YT7cQXYFYNatbl7rJXBegUCeNpPY
wIfrKg7hUShlrZvMrYyxHh7KWMOZXvQg5OiWMoRFhqewi81DitrPHS+M8hbc33Yn+vyuaeC4UjVP
mcltsTfuIXOFck75KKvFGi2XlFfHGNoyWR1B/jZAwpGFTWBpAfAYv+IeevRt3XyZDGGX1NOmSYfO
KobCrqceKq2qYSWjsgIaj/p3Gd1Vbc3KPssmGqOV3YjDm3waj70aly9T2fZvRnHvI/cmw/hcJSA6
+sa+jdN9JfewnTug4E0Fv6JC6lumMgRWlhUciINeIW3Opq2Mzaau1Fvwfuq7oc1PY5rUdMjyzIs4
pMNBAs6hbQaMqeWSOygSQ7JogRfGSH4iOmiT0i6a0oOsFRvNFzqWTZw1hsrC2LzyJRF8Dwhvt5GX
xeRQmP4d53ikY0mTZK2mMqwsQKw0kefzbDXLO2jBrtBWvhYzJROpGKreIHArEFpaydnJkOHFo7/G
yIM5zEz07LrOcPRWCssgGyK3zth1GxlCTaZZ38qheYzSnxNA0DE+ycUGvwpqbNLacgeRmu5pyl7M
+qCp8VoJWws7Mop5VihBSD7ZmLIEX1qO65fGTS80L5KvU3EoB6aGByi7UR9bTlxWPqvqCi85h3Bi
zfIyOpWjuIdlxP0YGFfgxTsTTuZAyJQRiEQ4lMwATGLk6daMJlqaUNPSgkOhr5QhXel+B1Yqkbys
5kAw/x91X9YcKa+m+Ys4IcQmbllyX+y0y2n7hnCVyyAQIAkBgl/fT3b3TJwz0x0TczMRc/1VfS5n
gvS+z2phFaGAGxM6lSM6me3OGZwfyyN+DFj95Db67KnxZ+b8s9VjBTCgfu/LNdpWFcnVhEGR1gg7
cjjq2+tg+eOuqnxfpWTPMzi8rSg6kxGcG3mH/NvKn6YDKqCHa7vG48YBpo2P35n3s0YZT+0wcH6x
fqJD8KK9/tYwzG2xBkhRdz/IBw/eQKjMkAaW8ArT4jWAdaeLHQxUqeTDrSnB8gzVoSTDDklp57Eh
GdJSEx0Nn2DKqtS0IRJq6W9X6J0ozFEvzkthoOOP6g8foVR12ZncsqncdGIYU4ctbl6ObM4A7lap
KvNSfRV2fKDmEXqr6bXzfmbVZnMd2vfRP/bwsws5TnfmoT9qCsvqey5mm2D7cWiy6iVedrYB9lGw
IfUi3UngMORzRnjTydVVkVbIkUQdiDF51BBgzx0eU8WiESLlwMkGdcWwsmR16ZMS1aolJE/qvaXs
tXI1gpVjZ8A9sZI/ADDguu6Fnw6rQpMiKEml7jRS73UkgqQo3nWLjTVmN8W/5SDwPosIaG2dLHjJ
6t2ElwNUcRdmTnTl5OCDmxvjrfH+9Do1JV4N5Pt66rgAqUEmxifA/SoDHboTpXdosDSgqwe8NB5Z
74tXOLjBF3t8SQk83s2M2K+FpL31z2LmoAhR+Rq5QC2X9wHnGcW8SECdYSdFA2PrN9tg7aNcAPlL
Fjbf3ILl9axPlK0n2da3KghfkAlY8pSIXhxlyy6R5J+DtSh3Hu2J4debtEgm/QIN6QDVYAjdd3Wg
ZM1W9sz88qPlcOkAzYRAOhuHk++/KJyvisLlQcpPvx4yCsTMMQhS7206x/EVbDlmx/2gT0P5Xhj1
6Qx4qRVSYyK0SqtkbHUyuVEetyKrIihNnPICE/w26p1zYMUHj+w+VL9aod+ZhCEbp+ARmW2IUi69
Je8IsAlW9MhjC8UGFHd0CSUKz32ETFaThv7TuKgtmaeTMzfPFD9776/SpG1Zrjtp0ZGJta4E9FAh
f6isLgKK2X7Ct7zE3/6iN6WiGWOaJXUAu2IlEOo3ARCo1X5EC2UpMWbAepQG/TTt4w5ueC7qJZN+
89E7/Wsxd799IY9WR00ytwVivxBhhyfYWcNNb/rpZUSndtWwb2qbMKOl/23C+G7cWOLXMwcfb35S
DgBu1xYbyUJRd1M4QF+6AI9K3LGUROjjFh/2gT8udvXydqgTtEq/u+Vi91YNeBcpEDfmoDSnxS9D
pldl630fxyY1Dt+4UZzXkX6HsuHVcYtnFw00G2XkBtVOMfhqtaRyFXzr46iqzLpBY/2mQVgT9t6j
DO2msNsR+rMeSdp1OL6ZcNpHLZbgCiIIqP/Wh0gBk8na5w1zj33fXcd6DyqvTshMCcLp8ekoqCG6
5tBF0040UVL485F3W0wHQAz4HpcYTRvEegF/3a5tjIp7fu01xM/E+Tt5OpFxlMULf3Zb9SK99nlx
xisN7c2pesg0ivYDwQGJGMOXRpkPQn7a1tuO/Y+7eId5OLrlVxmAwfe6/Uwgp3NmYDxi2xiNE+Ek
Cca67lzJ88Q+gV2R6c3FG110IPfbfJaHYLl3MZxVBDLOehdDi9y5HdqMUSgQv3kLigTmLxTNQPlo
N7S5cPzFCeAfvk58dyAKSfBaiyDterub3QrXRftZPwY8AwT5rpEMRIsg7T2GqmfEhjO77OiM4H6M
2kdAEGk0IefNGRHawcKca6jVivqHoCGzGpsjoHnUAzI4lPR0qas9ugKOVizY11pysRZWj9H/o0eV
xpb4mGT6nWucDUHeAykkghziLqWSZypAdgPrn8MG1mFmf3dS7eYVmhc9OSlKzw4U7YrAtBPYzuwm
CPtfrB5yw9TNHc4UfVBrRZ9H/hORJoOMBKctOQwVPXgr5Mou5Rmq3wFbmwbn/PimShfzh8kh23BB
vBV5F8wbyeM3f9J7jtHp4gguwb4Wbjo0ODi9asEf9CtEMk2thQwaKSMPrYXFd1Gznm0MGcH8Hrzg
PLagegPh/YTF+quf8Su4np+W1Rjd4torduEyY6Wo6VOvLDwz7XMg9e+QEdB0Ft9JaPsjr50bUhQ+
7WIQVO9cqXavCJ7dz/130KusCLA4gMPqD4izwB5gwRLXL+P6q/PLJNb4QPth7zUx5CXUS6KenYkY
Dq7Wb8Zfdzxe7kE1vzURPQvuHnFPpDPFXNOTI8KwM06rM+37HXUoykjX8WgHRVPpTzPObJs4YdRu
OuqD/qgpDmIqc1lXRxWSXPojh45lSUDnQp+Osuth3cVOA1Usf13wkTtzmw0tDpV67U5TR5HEYCCz
DCfzi7UWs+6IZEb4uLe1L5dHykgma/M1cGwB80j+YHTVHyFovqyxLrmUbejj8Ji67dpQkxahXroM
l26QFXWH8CsnovDVOuoYFZLvSrpslXS9HTJXg72oy4yb4gVwVfkkrNOl06DlL71qnLhV387R1Vls
c7VrbZMQ7OfGB7KfxcggXVfiY5beFi7EX27IsrCLN4gAxuiv8GFUnXO3rC+eHIpVb/LA26zGbpbC
2yN7Re6iMXi1jnNhTMV44BmeSGTxsY12ZqiaSAhWvFt3PcPa14MgYlHl3CuGdaCGwunTCeOnmjg6
oQEmdpc216WO1g2dm2EPRx1LZNPjOPCjXPb9oYmLW6Q9AuuCvFQcwRtd1z3pqUBMV/fN6yAX2tAM
1LiXK944ad12X25Y10+8LodvN1iHHRNMpHATpTPH6Aap0prOUe1sWe8MJxOBfgwHgckAoUKKj/Ep
NLjIdOkkzBLnEEz+K3VElaF5ExYwbFoAnrLI0q+JDt6m70a140CAslnNcbIOITp9Ju3tMf9spatx
+EmYAsFxJUO8Ijxo2MhOu0m4Xo1q9uAMQHvE1xbjX8XBFzTTdwT92eyvYwK8NSuU+xMygXps5FCP
SMl9vCx0jFLaYno0roPtrwfztCKn+Wq7ddj2PnZcY/C1FWsH9DBoh82iPZq6wfLIex4+pabvSN2+
eZLuADedeqVy43VXiyf72PAf5bMPTcbdHEc/Ha+zpmv+6imAEK74gspgR9s/LH5DTeSb5w4vWviv
gW2rQ7FUfyCO/Ar08Nm3w0fkjDfu4bd3fHptKy1yvYZfssSrQHi+xBVGZmv2A5WZ16Nakn8DXV2O
VdjzjBVuiYAbCL6CIUC6+wjzSlPj48UgUY/rXZMAJL/DMbUvAqiCvDgOdG7D+kylreBv+pQucNGS
TLC8BObaRyqETlqILByH8yqG6hLVHWKDFpa2rN+sQJpXQt4GXCHgw16Hx0rIx9/Atuck6laJgya0
GTP1llpz6MvyLrrqpe/EpQiGi6QI9xUYpuT6PfEx8XDxppWGFE81iK8zuK5tiKFtmfOFkYyIeout
/CYkRLmN3wDPWL4gCz1EuphOyBD64Rhz3LI+CjU9dci+i02oMnyzWPoj9NGs3Ttbow0JIRUElI2h
vUMoEHvXdYsPiDCTdDKuExqVaUSzsnY/eW2eeFXsghWdYo+LhIYqFwzUKvR6WFYRmUkRw+dDNj4E
ePLdQ+d6RzKPCRHjr4C2UJW30baAdGZCSXHjzuBamyTiXhpglExinFRNuOy0QXJeCXxo9Oh9rUuw
WT7gDXfAmo1Wq9nsqxHK6Cj68nm/a9lwGDluQiP3I3KTMLs7Iokhc0iWWJxKjKjLVLhPnvQuBlSc
8Zw3aM5Q4e5IhRu3ZiQBpTbtykGOp6hfKoyidj+JZcDWWhtzx0Q0nmJF//i464yzgjjB6MeqAVja
VAaXaZltiU3cuvvKW/hljh7DieNV4YwoQmafo7mEDXYOwvm5HqbqgWa8eEqiLpx4yztyDw+zbABK
gVZLzIS4lLEefqswyGP7XaNyt2nNa8XtZeLe377zDU7MWV1K8D0yDXy9/CqLcEa5atkCaIKcFCMG
jDALEv2FLjcRKKxd7QzkporuiH+2SWsyvHQLvkH4ul1kYDk2sZ69Tr3Jp25IgwmfoBfKq8A370BV
NPfqXBG+aVqg18SwLkMeYJj55vGZIzGZzQok+ZBXonorgj5nPmCZcQ6CUwAw5wKnOkldrMhevUAw
ge5Qufibzh8Qpi1n/xAO/U2PDT+NC/JQI95tZvh8tq2xh9XDpdzYyCYBON5XpaXO2mUiiTsj6Bz6
T2YzQEEJb+2fth8gAJYGURPLJnqgFF3kYxPZzSbKimnauC0pN6SAojbnFo+9meDfxSHf3BkFsFdj
F8B5/TEupk1K6NACE7ZbHXBEYAuzXMZgsEio5MuXI0j503QAO8eLap0dRxWIRw3fltIrYBVEDher
sGwBFDkIqZFSiIw5AXEU9ugemD1cOwkbg5cxqlJi7K6BCH87efvB+j8eB/bRLFA1BfzZ9t3Gq9fN
VJRYyGK1npEtdnc8sm8dfZvxEieTqm4DmQooz4IfU+ntY0bxwhnVrKeqPjouyfrQT/1g2LpavDLv
j2em1BUyj/3xFnfTkrXKO0fj/E1nhVtU9ftJN0cONcuOrsUNQqKzou6WWEBTy/SwARg8+uLxuVSC
33RLzm0U2w0pJz9ByjW/i+JjqO2JmlsMn3PY7fpV74siLK8ApsKgBM4ptrK2sBRGyv1ch2VIhxop
gxOKz6QSF3SAnnnxW3ovy+i76RRcuPbeF5nr4J0ClgOkZ1cwwlN94dZJV9xKjqmczOmK3FfDhFFk
fQfmcYBRbOe6QEBggjlEPW4/4WIXcNXLVIBv93nw4UBqDVF32CQhBnSg9Alr2I3LIKlN+LnYAC6H
MM5DTXnqmhbtfrU61sHrUEZZgLPM4IodgSV0JT+K3j2wEGAPBwA0kHpXkgWKjiGhLRKSESKxL7H1
LDFN6QwhvFnY3Ra1ToICmg+EvGGTRtS6MyETxnwMznUAKL2UCZM0D3HxLIHdLrZIwqHO/AhMWrIW
cZmR0s7vne/+ILDy5/FWhROE3hCUOZq8G4EDeOrWm4Rp1ffEYYYyq9sDBz0MUbAPK5I4AdQK03aK
7w2eHTibnse2/2wgBEphTcmpFPvY4DiezUv/OCqcV+g6MmhJIM3DyGwhnpz8rSKPwznedvaPdQWc
hlW2Fu8hQIlx2swL+1tjw3EAfjYjpP0r7PEL2YYRXOnWbKo278a8oS+V/UvbL8HeFzEhfP4bR/Yx
1lPuQjcUNh8D/wVEg7R8KwG1Ex9dNeV8QfQftN5YGVz34sfOppkEILUOKq3yR/a4Vdz2rAub9CXZ
sjGG7hxSjQrKri7wMLBBJEEYzAQ12zjVHUqkDZZcfIB+eaDVZ0W9fSfavTM9IUavT2FA2+nW33Gn
SVQQPgXdC/O+xOgldKnyqae3VmCh176zHelkoDVqrgNvjgV2tgQDQ+6GIrMegmFXINTKGZ/Ddf7d
+uV37+IWtIN8EgzyDFU+BxM7rDjxoC7ZC7aCmGir7qAJvUu3SkJ1V9OlAwtSzG+uxzey/LHgElST
anrv5utsgiRu3/rF4sMF3Riu7dPqjOQw+93esbdmAhVhh3AbWpOLhh0QKnIiGmEBfZlN3jtfzZ7L
+VXQTzFD2DBFt2mAOgtCs9BWmVscy+DD52zXyakG5xL9GoN+xj+yO/kN33Iljr25FvHYv4JxBt7k
7FQdJS46m9ohzqLihdfFkXph2iFbw6PLpg5gyGjmtKGQT/ksNd2TqqIUZWm4BG+z/4r414RRiqAH
npfmc6SHBWCv2Tuof4+0SZu5TidyAMfj6hP2KN89tvK8Enx0ACerA4qrB77unfKAME5c73mDQZHn
Xfcm1qsI202AhCBc4fVJ9gdbRjsEeqWVffWn+jzzHM4VXCBoZwdZJr2EN2XGlMoEHpnHWug7/Y6v
34VnMwS1P4sewiB7Z/6SlnRIJoEOmhHa0wfsvF7cACvk7G1IVz5BYJQL19vW3g5tRRetzgGqM0Xf
2LT2MSYBWeOwQCBvaB+p4Irg27i44/hPigiCCXUMumMgziGGT2fXG0BFG4+7KMX+a7s3b7hTeMYp
7j8Z3VSLP4oyqYIDDqFiJybopFY0D7TOm3br3HAQHVMLN7VPc+geF+nt+hlJNui77vVFUzy35VbF
84dXP69DtnQAyyM/8Wt56qAPh9MW8LDxcLBwnFEUJdEYmMjA0iqCokS3TzAGUrAU4D5YkCDzFnJJ
R2Vl24L/89vzJBA8W8XRfVlmD4K1cYe+LwyIc970657CYQ6aIBuQR1/hGxSqR1pUS6KceUW0Q/Rm
VkvIQKaKQeXnjSBrKtw8wk0UYe3eXwbsZuIkXeC1YjwNK6RRsMVcIav7msP+03Ow25rxDuGZuteT
6A4xjTERuo08L7H+aOz7StYhIcPwpxf8pNsVCvUGQM+Y8lFCipcZwjatc20eJdnAxxFtudWRg7MY
qajLtSD4pZdPIm7wBKEfTuaj6vkv3yfXJfJPiypaCCjhh1x4soCyfSC+rw14CLUOQd7WsN2j3K6V
+JML2pvzNn5b3DdVXzwKFxNIj9VReY9HdPHEpqCn1pue3OHP7Dl73us9ZV+x4bcaICzlTwUxIGV0
Hq3LtgwM5Gbp3PT7SuyXMa+Kd4oi2+AFIPdFtx7Gb4NC9oBCkAyVXTIoA9F4XaWO8T7iYM6QbcIm
eZKhl8USJJuC5zlSyAYCwVWL9UwW77srf/vAjrMRMCVCo1VSFRGHLLi7AC7wAEVJmzb+dJoI/pED
4SkETTs4fJprV+jmA7oaaCMW+vToQchr0CT5Wm0ZAInY+cCajTcqAgk0jB/NCg1wsyKVyXsu2wqy
95D/LQaF1Yye46lcDxwxTaYpd2rwNHC5blcyR2Z1jYdZuQCngYZmzhLtpsiJwSs3IHi187t34ku3
gsZFpelFNDE7Mm6m12n1v2DtHMD8QCAKcMjG+mc0ar/UhZMsCJYD6wXAPwY6mWoDSsTa5ziuyZcJ
HOhN15EdQo2NcjVwIHwt4NmT2HctkCIgLOUUtvsIGZfD6KncjcoQgeilBSRYQfUUFLd1xPIxBtWv
mJZeCiBSplUBtXoJH8aubl3vuXU3RexVmK6vc6XwbDlwULfc+4qrlQNFhefYA/txVTiSEmaWedfD
aoiDi/Dijr0wxiMUr8faLc2WzbFzaNXoBjmaxRqITYXM/FbvZGTvpcW3AdObzX19n2e2c6rgC4l7
mwbNpUAP6VtJVmxgdDMIOOPpeg0ntQdBvCmZ2uih2ktKTiYml6iCgLd2Qij5rT3UEMnLMa5OttEk
E6tDtjGepCc4/I7woSEzR3Rlue+aQGwISrFkMtVC3OkoEXxKAZJsh8GnVUZoDQWeaiEDx6lSvvJm
lDSJhgrYZVPh52b1Um9nSO0H6ZmD4wVhDhLHO6L1yEL+B3ccPp+mQJEp48GmKGS/HUh3CzzawesI
fjRGTcBVllRtkRNi8ibk9Fc0yHMzt16OTRO+i2jWiSux2kyS2KztgVSsFTEvCqBLDkDffZoFqcrU
LqFBT5V4SOBsu0IyQfnyrCYFihydfu5GUqzGxAfk0Houirfkn5GNLrJKCnSlp6LsvY+5jdTP9MB4
S+gAUzkDaBKN0j8rJ00Sl+v4F+/ghLvEG+Gm1lHuNRrgSluDC5aOOrf4exAyLBO2qtXB/wJkjI/Y
L9gXczCZ35NchkRUgj7pMHqbYiBkviygOC2aTTV23gcYd/DSvRyvI12dHIVZOD262c2IJGITrDx+
L5HIA1DCzJ8oTv1bdco3O0RZBCc1zN6XLsF5l5A7/MUQO7fJojDZExeCk9nZxQXE/dBPKwBtYTVi
9Fi73Uz87hQ6wJz6YofvwuBstMGhU/qvmVx5DeIKiyPYSFy5NkqluwLqL2G+wWg3E2htMZqRYR4v
rliC96mLEdDsDkP8Q7j1EDpCnGlLhd4A9ZiDnNf9klVYaLaycgD7FpUaInQNMo01WCzir/aj5mU0
hbxNnR3An6x9xuf10xRdu0Hhmfgb1z3X2QCcCEzsJNFs2fKufh7GEtF+K6a3R0cKvuRHhMjEGswG
LTwYaqYfbjfSqyIF/TDYa/YQlLVnOq9qS3VALy32Bww5EkNVjwuGZl7tuqlplJ8A/y5Af4pChXiv
3f5U1zHQwbliW6ksz33WPWxeGnxK0chw25FzwxYHRKL12bcMpjYHoU1QSglxy5X0XfxbaIg269WJ
8knq4FxAur0hGBEQDNFhjsJ9eh0mx96jCfkgVNPwaXCXARarqQNWKYPwqLUXX1jjRdkkDYQwHrYK
L4bdC8axWWGjCKffYi4DveWOg7WlECTVnu7IQQ8M9yct3ZtrSvSzSy/q8yIGm4sFbMl67vQA5hoD
ns8zwxmKEMTp9P1SPo3Af3PsmdNTE1r8foY5IKXdCC2fMFefAxdkcOkhYQavMlY54OzbxiuDEt4G
cmdFseqNarndIQqcfU6NKacUBqwVha+EOzfaQPUTRc43eqmRyVIvxXerfYpwfXBOAbx4OYeWqgNC
UcSXuARookU8ZqaOGL4WHuzdIXiyhWpxa3YuzwvZlEA2QhebYh+5d18U3hPwHcS9D6EU7iWEtwIp
YEXRYkVA224DDUnuOKx28c4ijBnQBuDvOpiyyA8yRnsn85aaPUeyXLa2mOsj0fWEkCUohkqIOXcM
9vNbISx/llgxFI3aS41ZEpqPufjhUi9zUqiSnWXPn2wsl23VwKfTabIZIw88brECJJaUogFYlu9z
A3NCPQf3ue/U1TedfaLUrDiuqZfj16L4rItiBwzJHFVTuO+Po3ATxFijqOyWXzOZ8CXgmbiVDQ22
i5b4uxYJDaGvyd73kfsejiFAF9u6mAqhoeGAJ56JpuMzgCrpgHlf+JwwMsVhVs21jpLa8QOZCdP+
qkAkFGyGU1y087FoFnNg86DwRpROZpnL/vq8BkkTMLPp4ZpN8Q6BU1FYeBIXk/53PVfLGXjc734E
YT4w2L4QlFIkpgEaI+zaXaI+xgZVD5jw4UH295VuyC60FI/w7G2XGMKZIWb7CJ4N/P1IpT1RB4VV
+1l2/ngGZ+lvXGWXs7cMS478S7xjte4yZAmEN1t04ZmyebwuU2B3ba+aN9bXAJwkTAwjVAp2vKC3
ESBTgaZ0zDtT84QcLb6pHmCsodVtabV3XfDdjgmGEy93ShrtRGXfOGoSnxFHOp4mPyruvbMQAG7N
uwucIW2dwc1Wa/ud7ttNPPnzxp20zApMjb/iYHxH0x3LJSxowOEXMb6hvbCKkl6VoU1UaIAmrZGR
O61skAa2oee69kH8lz3ZYPwBjSRghGA+eMoV/OgViSZQZbVAgUAkH20ze5dBhTrVzfoJoAf4TD/b
30XhkdQXFtKLORyBoFM3t1KvqFsDkS4ebyPNpW0FFnFSgCxu4c6YEJmfR7AdZBgYDC4NDCJdAyvo
Mk77FmAeDBwulpi1+KRl4/o4sEP0AMYSXjIUEjVfboevrqDQFXgtOqGShj/kF8rOEiovSE6Maou/
XemyE7o79wrSmmz1EPanapGRuI9SQmZywAPa7GI6R7/bJoYyE5zkFRoODz9IR1uxViFIHpc6F0Ir
/N59sytgrgYIA3PRnswTOCALjxHQMVNc8bRhNecDyhRXW/Cbga4RIyab+ryWlO8M5o8EP5bdhdDD
TkFYt6AldsLXUiKfbcqGgVYhDCqtvVJY54AaQcR2iYhwn/Tc2X1NkZmZohxyTf1oqO8SOwIkX4pT
WAJL+zO3il99sYYwBU2AppvKDgAuYnuA+BWEToX/H2xQwTq5J8akemr8pfg9QIquEBkwYj0Sjvpe
TL/+NEL0h3glS5NHpQOiwJseBKwtPyHACK4OTvINBQZ1oNPEUT8VB9WzsyCHdy1dc5xHoORzZdzd
aqfhw5RrmZVxgGnaE/IWj4qfAWP1eTsjwL6q7IfA/oA3EQ1+ADmg8XgdC7v+iKZuz3FRTJterHGb
UOpwLHxIYR0JhH9rb3W+oIz+FtMA0lhRLWumVwURazszfbVlvLM10vokrqR9yDr3gBooBK7Ntjur
QXbwCy/L1fZQ82ge3QrQkxuLmumPijUqhOB1NcfRGfvMsWGunWr9VIWVr4OJoc6qezCukTVvZMBD
lVhONDA6Ex3hVYA+cX72whKI4QAtAln0Raja25qOjldLCtDTvIniXzoc5a4PkZY8ta7KnX4cnuHy
xsVgYcQtZNTiJDXrCikbQ4L1sC7ssnbQXOGdcU6V5/q/dYkPE4bLEvdnqcCyd0DyGJgheKnX+Xmt
6wHfXQj7SSnDuktthCOiCWr3jsPk9whScQ9WOE58oAuIYXWWTcdtfS6Q9BMhsrHGuzAH6/wVxkv8
zMqzKMB8VMc4eCraqj2UOh6+lUXcBVxZqlm3gLOTKDQYAXSxbiL3cZuvzlGVgCr9sQPfcgwmiA61
SeAkgKK2PfodNxn8vQ9LKbwLeOmZV2rQQEAbMKAEf0BJ+B+4OYotpIqCgyuJgj+xcoq3se2qnQCc
AfIcDL1FAy5xMNjXIRpaUYKVCQFXNfGVTimrtq2rd2XD3wgQwDFlq1s+Me/AIuc4Fh3APT2DO+71
uhdwZxheAojh4DyRAfYxwq3tNOupYOOb0+O/eBV+GgWQHyyIJIDi/f+Z6P9frAHbv/0jDuf/hzwf
CrPKf+8MSP6Kko/tPzsDHn/hP5wB4T+g4v+fwQ4Pjf9/GAPoP9APgpxJ1BIjTAdtOvBr/WeST+D+
49Fj6cKGxmDf+Xc1//8wBsT/gLsrAiVLwBfATeD/3xgDHpawfzLF/LvvAFHtcQBvcQijAewM/2yK
IT6saqoNg6QJcJlDRYdldLyPwocdVpsNhRjgnz6X/8LJ/PgY/vefiMQKqLnhbkD4yb/+RN6X/Yx6
uQD3ISrR3QZaTEDLTv0KlvWFxpjR5ChxMXh3GEr/EE/fai7hbVUDwlq8jR6DvxVm5MZAc6GG996D
D3iAqjX3B/Z/cOwgd+N/+cciSdFHmDkyNNDlQqAv/Nd/7LiAWQXei5yYcgbQ1wo4akPVQEYC6UGC
77TD1FnVO8MMfYXffX1ueLPVlZ6xBa2/4IIP4UHuQAV6BfqmJo3zzoIagsF7uAiv+gg45LYQRC3p
4CnvE+TEs4al3gvRw4t0NJTvsWvJmclV422GGWeZNpGXw/46/eoA1WRB1GK3KfiOkn9j77yW48aS
bv0u5x4T8OYWQHkWi04SxRuE1JLgvcfTnw+cmfhZYEXV0X99ZqK7ZUhmbZc7d+bKtSx8M3XCn4M8
dxyqvBvTGcUqSPgDKRN4byF6UZP3l3FZTlsp5WayqGRX8uDf9UVkuCJxs1MZ+Vs6mbQNTQm5pzqQ
EtKbtekGOObHsoHQ3Pd8fW3JeCUrIz/czo/ncjLQeG3FlSXQwQUkaO2lBE7gr0fltxcL8e8a8MG6
9YXBbWRKIVpL4xUvLTKQ4XNtVoBK0+xb0KjWDkqm10ktnjUA5hAmNU49JNSNiLzpLxbjjVFO050I
M8ou6r2v0gDyQhxws+XABIkWDhBxAsovVVjQflzW4NWEvdWVMOul4tPUFf0qnbpsJQkdjQhoH/+k
FhptvFHZsH7Wtszz9uSLZeDwMNWOIUF6GkDFFgrwhUBZjCCa2EpuRkJtE/L4t+M0iDfUtzZgAZTY
bUpR22kWCSJbsDz1YI6JAV51Cp5LGdB57tWVU1J8aHh32KHsAQInf8UJRBQChc5ojK2dNdFNalWp
K+XS5IzkFZ1JztKVlCgPpEyqVdtMmZvVoP7CoMrvNYHiURfnZH+L+UUUU7cMkhbUydgN0Kl4fyI9
8H+RnvtRjw2U0l2SRk6oB8220NP8caIHAW5paXCAV/F8NCXal8FNOb6kRm7VwYgBr9g/mTGFP2RT
+NoHiXJSKGzdTYFUb+RCUA4BEE9jypPXkibN53gk1xmIBnkautRrt1B89Vi1BLp0EPMK0KIAyWWj
oKLlFfcWSMi3cuBa5eUd2JnpzzA5I94JIcEQYjh01lRh71SFfgoiSXlpQiNicrR0l1ZAn4oyj+49
DzxtnFgaxFcTLf/lCNlMO8ytxsFDriVA2LW5RTe1LLJmkf+lFIcnwJQRB9RP1lUz0qLibcMAHFYB
z5ZbSQ19Q1WRrACSbKsqHVYmL6OnRAViqrWFtpEzNb8XRGv6PspG/72dPPUxGWfUVhVQRhm7wNvI
wCht3qB1VreHSqf4mGpjfyS/qrZUpUyAM4a3aVqauGwFGbGEKFaXwDAW9EyLTQDFgjwew974AoHV
L1Wp1Tsr641NnZuwJ8RzQYJ+h+axSz0FJp5irVTwzog6QNa+N8rShiquXtXwBrtxO5S/uoGUtl+p
+nfPq7+mYxNSOcnAm4cFhGdaARjM7+n2UbP2xySnxb0Uw3FDq+Y3ZIGjLzzZ6sdaab37vJb8Iy4o
pPGgllaxb2arGlXfU9ZYOU8SMvX0nJlvo5BF8ENU7WNRFpQIwlkBLYo7B46VEtCiNpKijQHkhbQh
y17xgywfMLQob/6QS5PscDT8k6YWIhV7owWp2cDOVgRvYzowl23z1IyitAlqTT2kWmfQ+SGeGr9/
EWT126CJXzVqzjpP9cI/xkkZbGOV3JMjQ1r2VEMXttcSWdrRWVK7CQ7ytzRkgH45wNtC8kCXEK6R
JMiKFIIfCFmkHSlVdmLXhgeDytEI70iVbBWj4FzXaQf/XV0qW1HJyAzQxgxhmgeDEs/esjgVpSYG
3AIlUr9l0X43mkoKIVtvVYCFAWBiJ/Ma8SUf84GZrbI/atGm26khOSLSiRPdGb60aQxYS7ww+SU3
o+yGpZkfVCgmtoOlxqS+DM/4qUl+vlaEEFJwywrgyk7IHaWNUu1JnkkO+ixohea+djSVqHj0qiTm
dZaMW39QhZ3Ps1mx/Vb+ZwrDclhpZuu91EYrUeQKOsnNx6K/98oh2DdTnT36UStRCqh2kmlFMRDy
QrFFrRrXgpjDOBMM8trXFZ6aKWQObmqRBG4CzXrIK4/gt06TfRv1LngzDUQvAAwFDZV1F8jRMaZx
6k+Zq91DRU7FWksZETinZi22Ao94OaKKIavUV8D2tVR5aOqy7lov+NOTEPuaV7W1ErjjfzSdkR/k
VuUFXpJOPchBEBf3RasXGwJy8nO5RFcEsnnpqYg89acwArf1lH7aDmr3LJeZtw9Go6XgrairggzQ
qrDa30HqJ/f1kOYr3eiluaCxp60nXkUkWB5q6ifrWku/VTzNyTzAhcltkAfbMcxEeu2pmWSDGR0T
UfQpo3Y6bmKEWkSDffYR6jwqB4MAsCw2TRAoRTmvoTB813Ly5Jo4OS2aI1ZanoJ6Cu/jHlhcF3t3
JjcQHZE9bRqDRl486bgk2yhCc71K+mdebcVaaELgYmY31feeFT81qUpvV0V7OlyAyjeFuINOhCw7
aWapbseWAlwXoxoXIZY4SwKIARVhw7wrE0Xaxark/WkN+lrgZs4PQg0kU1KLivJR9CesTWVHG2h+
KKXE+hrWbFJctjD0AZ1xY1ntxajohieepyDzYfgi2QYfw3ZshtZ3PCWAqjGryYdNATpetQ6VRUl+
Vtb/kHtXgeflk7VO0uFh1KCXBNpTG5Rf/WMVSEC5EtlyoQ7sYE6PaFp9T4oWGv15oq7d95VG3b4V
itcpHLxtOQH2rtXeOwSDV9353RB984VwWte0Pzox19+h6qBGp2+tHdZmWUV7MAsFPSehd+hjvf4N
kRAJ1z7185Wc5v2x90d9o2hB9aSC+2v6NnCzzH/uaynbdSTonEkV5Y2lzEhEOgXJu2uiq5Bb3pq4
n1XrN6VrRHl0yCVBOdGToDtmo6h30A3U+8wam82kGQ+UdSjzDDkwATP+rakwMWkC6UQjyKibgwlp
aYKz/SahhFmNHEBpzN1W6Uen78ps20WhdC8NCcAfLbwLVCqJWWW89FRcaTyi+q128q8s7/N9DexQ
11Lla0Ee4dHvpjkjmJOarH5VfgMYCECyB2WjHYsx4XsQPRpUU1Zh0bWPlKRqLrbJNO+5SaOvXcvl
WSt+jneEnrKBfzISe/8OyUT9twfn2rEeKvlrGPrWN7Ohlq1Fo+XQTgrYr4gy/SGQs/6hp+cjtDsf
JMqkGxYNGTCD2oCNi4NmkVjIw+gVMCzBo0x3l0ImiqxxUt1Lo09AKCQRvjt/8KT0Ra1pYJSlbCan
i7SN0mp7WRjDZ4oexzKpQR/I1aoxhOROAa8Z1eTBaB5KdpEEsimvdBqexW6tFQboJUBiqRFaK83g
JuuC6E9RtROpWeVX3MI/5DUvY148TrzFjiBu/qFY/oNWiOAltwKg275MiSV9KQiy99CDvSbQ8euk
0mlIsKTYJT0XOpaQEE2mbL6+rv11XHb9Lgq90gH7CEdVorVbtGa1dTqOqZtHcuwY5VCcpnR6rvLM
RFuzQW2khhVCpBshC9UHVnLOhFbHIhGLJxL1QGZTblC1LQr4/L1fgh7CylnTxNURbo4mqNJ4DEBb
in7klFxgQOXAUJO3B+KLZs+LDuPXXUxX7EYDGuMD2tD8stuBmkiPiQaYyi9ydLpbKPsV2ukIRk35
QQwT1Sbnq677pgNuPzVbfy7CREVvrknCaU/9UPwCiwcsfWxqnk0GzTtRZw8aLVa9roCxbMR7KKp6
O6NYSnLQeDMKod4OVTic1DSk7JA0ax9KlENGnwYAUaEK7kbqMFmv8uCq4cuJE4GeNEMCvYOPzHWV
Komg3hWVkj4EIfSDUgMCIoqSZk9ysgUyFif5t6YWaD4Pp7t4GEyg1vm3Kcl+iuXUu0rJA8dWSJza
9GF1P/14jn0pjDyjo4ueBGAvNuqgVcCoKuRixzZXnZxknDsmzQwSBMZCG5rfbtvS2lqtsB2zmVPL
EFuKZmnUIwZNPwDZ6OYPnIfaCply3DGMrqEzNRTj5U4Y3aoWv5f1n94fwDanppnQrj587/vOQlFW
tv4hfTSR58opExIhQe5Ic7JE3nY9xDn8+Zr6VENE4ZCFfKzglaW485w0gb9X8zkrPPGMbEao0wBM
b2WKWq9Dpodw4Jn3Q6p/aSwzJ1NHsy5Cu/fi7OkMi54X5HSHDRJn7SpNVbDZcBuTdSbUz++sVNqZ
Y5E4kWxQ2pDzX3U7pc+xP3fPZ5q4Uf34RDpMd7lZJqBJGp1BaevZVcgnK1trz2f6ro9fk9EnbSjl
Jx7r8lNlDHNtP5vsdBiftBykhhkZ9fdcjnklm75OtWomq2uo8qvR/NQcYFlqUDaDJYD3Ep+vW4v9
PE0mB7YA5+LKYZNy8BjAqvKjfZHG6ZoNtNKDKN5YAyGwONz1cgIfLe9wx/CerDGOj33mcWVZAC90
Wf8Cs+VW9RsW3dOnu3Di5TqJFlBv/OLUCeqzkgfCV2Juii+KPu5oU/f+MegIcGjtaPfQrbhTEdff
qrjdGzFYtCIPRsewcsXNeZ+7gtYX+0gn1++oSiF+gUKL7p1EFI4T+Y0dRfF6bVS5ZqOqGvyelLH4
Z1Kg0K0iegb/fwrx/4USfCaEuZJCrH5MYfIxgzh//b8ziPAk/4t2JR2SMVnUReiT4BD5dxJRMJR/
cXuIsooAB2pY1vxX/80i/kuGNRbJ8Xf6Vgn23//zX3oRFBj/NVfIJKhwdPjnZdTt/8t78p8s3r85
2S8Tgs/MTf+TRtRIVCpkWyAZNqCaNVVrTvp94NZRBD+LZL+i6U1rEsWZgqapNm3L03jvT1rUrD/M
zIUk4mdzKpCWWXJUVlRq1ou0XCEYXhs3Kp15cT1qv0gOzSRRmRdyTnwVPr1/rtubc5Lnw1NJx0J/
C3ERqcl5Hj8OT4TEshqTkgSTANKHBJz+AlVftLlhZSbs/WjHkFleBBTJN7LM5EgXLHr8kSRIgfR4
2J3Wp627Xtv2+nBcr113fXT4/dHl367r2Ft+5R4P652942uOR367d13+buvu+Tt0iedvcde73cnd
8rdHvnnHlzrOjp+23tj8SH78/CVrdBqPu5f1abfjp9n8OHs1//V6t3be+BI+gu3Mf8Kv+c3Ktp2t
s8UuX8tPfNic+PEH1+VHvfEnu5W9WvETX92jvdu92LsVMsn80cpZOY4zf9mK7+fnzT/MueMXR0bC
J3qazW+2zv7raj9/6Wq/s1fOvePya0a9RXmBb+TTrVfbO8dZ747r+YPy2TZ855Pzg5+65Uv398/b
7fM8TUzU/N1obyFPi9lnhz++vmTv+fEPO2O5Yu8J5A8bP42qWhVJix7Xp7fd+oVBrZwfznbvPN+w
JJ3zeWmfLC2OWFNXCU0q0uPafXz9efLtk736fu+It1SElfOU92c7M4/QhxHV1B4DY7bDEr3unp5Y
Z4f5Zkm2h6N7cJxbrHXnBYHPBhe0WJ7UlBEpxMej+/bCbmGdrq8Rfu76sZrFFM6GJBfQi4RYeDys
D/OGXh/f/89/T29rzsaJvXpEN/XteCptDs7x7Y21tO82bCyEEnebzWa12dzZ9+ywvXPYsp2/3929
b8c727nfst6cPI6F6zweHJvzudo/OocDu2+/vaFJcnMjzM7xwwIhm9B5EfPlvrovnBtm7Nau1hb+
9dNemyf0gwnY6EZ4D/BD67eTv+JYctxP84Fn2p74387e8Kv5VPs2I9z/2SI3YP9xt9vtn95+fL61
Rd7rLNeO2cIBpw1JqnTelKfdy2nt/NnuQnu9Wc+Tflzj49zn4+wmWRgWYmXjA535t+5p/eK+7J6O
7muOb9vYr4efa34AQzlt7M3LQ8f0uXiRp92Gfbfas88Le3X/I7L3zyy166IV/siGeLPsL6t7PMna
tbfu6hE/tD/ODub6VtXmvX5tnAvSvpjUiCKxU3HYR/sVn9vZfO7vm7X99G/PzPBwogfHPaz5ECv8
7vVPoMzyIVc/wuIOmoyxH/t5ql9x70dm4Tj7teOze3Kdw26Ht96+cVpw1nh8bonNalXiXtdr5pyr
ZzvfAu4ri7N+c3enEw6bfXN6Qo/3G7tozZpwS6z2nMJXvPbefvdlu83utHv6vfPt30/zD/35cnoL
7ZfJ/unbO5wdfuj0xG9//2Y34vO3zv0zPpb/Pm6fV8/bPw4uf/tsv3CLDLaN7jFH9dvd/f23+/12
9WW33/56fuSmcB65DpzV6tm1f9xxEW0fD+4zR9Re7fd3+Ow9MsE4OVZ2nmZG/of/crlikbtle+Re
Ph6c7QrZ2fkqO7hfn/nj2Sk8u4fH11c2ovPrxopc916yuCC7NX0vFwyuGG7JA/+wdzdHlyuPo287
7v7fl5xzYx8gFXB1H9Dbfu4D4s4wuhyz2GQ6jifOP0dttjrf3qXNKbJ/znc97pJzsbP5QrzD+mm+
lVloFp5fPfENO/uegGDNr+bv3e029/x3+8ykuXvn8T2wYVpRW+cPXG58hvgeLmz3ew7kvNXX8x48
rWd3GthbthDTj7deu/jjw7yM7vb1SKTjbk8u33N9Aebb4X/OpE75HX0OGXVZnmG0Cxrz339wht00
QQjbwvRGSbFzx6agaqHAjnfdyvkq/8eKQvinEvbJ8rsC4QcrlAQLz1ToFPSyyFp5raBBCT8kb/4A
jpSapHCjtv15VBq6IJCwAmQxVR4I56NKpMnQrAEqvbYCcBia/bAOEjRcro/qkhWq5gayFTxdtKUo
n9SaYVSJkLCR1pG/iWjd7Bq4gNzrVj7PnYa4kUbOZJZV0ZZhc1UCEG0M8K9DrNItFlgDTUFxpWm0
LMFED0VECUPhdZvnV+S8XtAoasAmEGzTCNcXYZKV0cCddlTy8jKDrEZA+bGr4+gotqZ+Y3gXTPHy
451jIa/IE2FxKchFKuZpG2MqAZzUwo2C/gO9U3VE4eT6qC7MJDpnqiqD/DUhal04f63QM1PIZp6o
sI52yHkg3MHz7U7NFevUV7lxI5i5sD8+2jMWvm1G84EGxF6VSVOxTSWvEFZRp4c37FyaQk1GpwoS
QVSwlno7XmpOY5hr5LWo/nWOp4nh6MYked8UvytvGLs0iRrMu5bIu9zUzPnvPxxlq6xI0UcQ/fkj
nA5tV8n3ga57tOqbI5RKMAReX7SLgzPhdgAgCIpHXxzlTm09swnl0paSFlS/FcmrsJHpPwiBf/y9
KZ12EoPTLBG6Ly4FSdC0GBEXqBUqWIwbeEHv62iinS/1qxsHbA7pzt0uQ/lganHAuskoqlpiVDCt
nYLA8DdmPJZfDYkaSK/G5Vdypa/XR3dpN340+WkiQypTscREBkjXgDTW1tDe+TeO80Ur8BCbsNeT
llvuxdoqgmoSgA9BtdQ+xPnMbmJmyg2644tW2OwcZl2FjXJxsjzNU0u6KEs7r0EhKAOcwmGX6zdS
Fpe2uk5JjqQUnZog2c63emUZYRWW4JDh7aON10TEcE8XrfcnBRr/YuGvmhuH69JmZ+pwh+h267RF
nluMhAAVDl2hSYN82Sbp2u+A7H7KNCWs/n4zGCDU5PnmMmVj/iAfTrFOld6HwWLuUIRFHTiC6aoJ
GuvXrUjnr9/5HiGpY6mmAt/8fJEsPG6AWlGbaKTvSwU0a50pvaNR7VwVtFpssp48f4GEhOfFMcXE
phfscm6VgX0puOFFPm8Y+PrBE8oyqjVz0HM+XitMeVhS57WlrEnQDa7VoIbPpE3rGyv4rgJwfrKx
pBPryIoJGfEy9Bhq34RqFD6xIAxiSHfpTIaGXnnJu+ro68JAJ0+Rr6o4hzAE+zTBxTSZUuuRGmvX
0oB0IxT67GnopJQ4kQAx4TRQFsceagLVFDp6UWFJp/kRpaVUt+UG1kO3F30Zib6q05/qtqGCc331
P885lmWT291EWuVTeDTKaM21EjcFPWUmcBmwE5PS3pIXvTi+D1YWW2zsCmvyS5w2z7oOqopEdvqS
0hyUA1DkfM8j+qr+F+NigZk4uN4RNjvfS6bRZwoRJbgjaoWOYA1U+Gj0uTF7n50Ps6crxLCzyJmo
Le7ZLJe9uDYa2FJ8Gl9yc0S1J66jjdgm0c8mrKb19VFdmke2rE7UrHFOlh7Bo/88TDRuJD3q1cKF
z1Q4yAhbOaaZ1ke5G+lrBopYxzfGecvuYpx66w8lEBiKRWlWHaI+z3dF0E7HqBWqA4GgSrdZJN1w
f5cmd442RYA+moFI7/kSDoWZlrBRMbmhpL02QjtAHmx1dMZmFi15ELw1365P7/wTz92CNRckFPRU
iKytZSzYKrCdarQroO5TZ65elhTkUqq7Qjb8fdhJKE0EoyuaCNhDW5yIWJ0gmdDRQhv7FhWEeGrX
Q6P9fTANshoZDqTzTHku2pxPYTbWea4Cz7cFo+g3Sgy9SxwZj2IZU2WjOe769F3wJWfW5l304b7q
fVmnpo+3oowOYaMSGrHueJCDjzd2hvl5nQyDPpZ5d6iW+K5C8sEQ5zhMgmCC97sT631gCkisZ6m4
z1ON/i5D716GXoAbJSWN1P/9UUCHkGoV8TUP8qUgsxEP5hQ33P4TUCXKvCANacSCckLWaBWpdICc
ReBpN0Z8YWfSnMZDmQhbZ98sLgjeJHqjSD2hKGhAu1CgxEX6NrBDEVrO66t44axb729liegXAoz5
o3yYXLOACkn1CwKqIO8OEBK1u1RptH2oWvK28UAbQnlRtzem9cKSkuIg70AgYkL/t7j7q6AEbNFg
VWl1GXhZCOdwH+b1XsuV9n5QIf3NTAsydvrBbpj+tG3nS1dXERZTZYk7cLFtNVoOirLEo4DKAKog
ZsqaXEx3Q5no0wpiheuVDkjRJNxa+ha4f5Sqn9izU9jQN1u30eTyxAWzWRjZ3fUlvDQivAvhp/mu
BrGIUEGpq6FWwIsfW9kA3BCg4lsnyHBZX7dzcUzqrE8ECTOaWwsnFk5RYfZiC9GRFI9uXYzqAZ69
dFcObX3Dt1wyRT89HRBweSI7vTDV9F6W59Dn21rp1zZpD8EtpvF7kMPFe31QlyaPWIgjIGnoVRjz
Tv2w/0toBcNBBnZUqRA8ojja0uMflKu/tjJfM1yNTB6CNItnLMxdgVWGIS5MoxFB1OvALvPUvLFA
F8ZCQD3n87BhysuiOKdIMv3EA/kSA1+jVC/87FrrpqzShcVRyFDOTTw4KOLX8ykzYPEMBB/QnVq2
HlyQSCbFShcBaLNu1GEuDuiDpfnvPyxOBn7Zg2kfshW9+2oaUFllYLVv7LX5VjwLA9DYJjU5+z58
LuX9cyNSM5TwYQi5jVKOeFdGQ/mcKn2+ozNeBefTD8Pm+maQ5EsWkSazFNqxsLrY3VOZRElfYlH1
LSawlAJ3yLLY8SyET+xA84JtNnQ++mQa7GZiKf8RRmFfaxnU3UofP13/OJcmmYVEJUsiNwuc4nz8
PlRjLZwCUElb3QTDoRCtSA/8/nsjhqbLqqHx8iQPcW5EL/sprAsN6uZwprUb0QpoXEhkC/3GGbi0
moZFn5ciI1MMGuXckKfGmQhOs0CaNYPLKoCNVeyFtaShotYI4w1rl+bOBCWBTDEKYxzxc2stXGZD
2uUF0uSad4i7EToMPKj795MHRy2dYTp3lr5MaqNOVSmjjzeM6rS6QxU1XQ2aEt5IxV4YC9PGAwpv
yEItZy7OciG2QiDtY2/Alt9b6qyoE/xtmgjsj0j2AbfBu8Z8L51/ONIm0LJGmPd+HCrpMR0HurW9
zLzhbz9nOWYzYIM0ROl0Xm3zYD+YSWln08TUyCG3pntKGE0FBoNkn/eaZetid2/22lNBA/4Ktjfv
QK57r1tFceNu+RRb8SHmNktKBGRazGUQMJViazU+zICT3kED0AxBnT2otId0d1rb94oz9FYS7qoO
ooQbG/PCMeAlAA4LMjuNEGtxDAT0nsUWzRwbVh2EY0Ggj25fhHcKoq5OW3v8+6/3KBcP7CimooBa
Wt7YrWxAjYBgj60GQWj3UFytIQ6/dRLmj33uq1H7NMiOsYPgfVg+Bcg3+0MFT4UN2ZvvJKaR78YM
dW7Vs4IbW+jzDGLKRAyLd7ch0xt7voPwlbpYacxgHmuh4I55Upq2CG7ki1Ur2q+gT3vvxjmf/f5y
dJy8OcuI+wJ7em4yiEtt8EvYfoqMVnfVKrWvUM1OP8vWSFwJNOlPUiDDoQgUWIgruX67voSftysd
wbxeeOWgKYZXOzefZiWEqj0AYREWXygGjV9JZbxpGcmp0kKUqlVvRZSfXc5skQcrlbRZOHBxSus+
jEJZKnNg0TIP1rJttxyV7MZKfnpsWPS2k7vlIMDSQtHjfFw0qoGAQ5LDriIB6SozC8PXEgZX1a0K
T30o4w453NgMyBcZSQJJ3vVpvbBnIZAnlCX+I3O0xA5WEzqT6F+gngvx0VrzYXhB8lwCgV9XyGtc
N3bB8VEm4ZkMbw05FN4D54OFZCxW+0bk4Ov1A34xfpFouXE7tUokFM0C7TlWUp7J0O7UtFt7HlpL
Ql2XX4JKpTP4+qe5MPPUYsFnmoTWM2D0/MPISd3AQNHj7Eu4xcidNz97nVg+o3nWTkYvPtbmVwk2
hL++ypgESuhkzcBqavpiX4mplWi0uuV0uKqozjd0l00bq4N+4cZ0X1pbHl3gTxWekpI6//3HaybL
Ig/UaU6bc+t96UY6BFajZHmHJlRbY3N9Ni8Zs0hZkX20RP5ZzGaj0ieB/A4cvGTV94WUt/d9ZsCJ
oef9y3VTF5wf0sqYoZhoUOhTzscleao2GhnjMiLD+xU10gjdudGh4JYk2wj03Lfr9i4Mjfw8iGON
bIAJTODcXqKiLN2OOX49N4COBxQvq8qnms73/P2SmZSbuRIZGpnixd4I9bTw62bmhxvVyrfVoQXD
r02ZspPkjDzg9YFd8KkmMZU6ezlxTjaeDyyiKyHxWxR8pBQwP3Lw9C0I8PIQ7Ju1/KsZqw6lHO6a
Gy+nS3ZJNWISXV6AJIu90ja9lMiKgd2eFmDk1UL1Xh4pMlZZGHzpczWncS8QbgR3F5YRcAIhgEHw
xS8Wx6EzOjVtBB9X15Ah8DJOeRFDZGcYtX7DtVzYoSZ+DmV48sUigPTziZ2UvjW6PqVRuZ7lxtpJ
3ox6Z27byovcPvOFG0mWS0PjST2XTsgV81g8t1f2BiT9Ju24eY28uyxMqMf5Wv40mWFyY4fOO3AR
BiDyrVBngH+HuVzcw6pe0qczQjqOnBfM5BWpo0jVgvX1nXnRCveuJs/K09b7RfLBdYlpAbm+Nit8
RUm5Kj3RPARC0P91HgwhYFRKCUENUZON+Sn8wUpNy16ljwVWEqjLHVDodPyqETU1d9RMsbzhIi/t
CrJT8zuGoAKt9nNzojjpVRvit4SmeYYr6BE6sh6eP6IXg9a/Gwt1yRr5vRk+RYqYd925tSKrIx1N
BNSSxhJ+Zxjj13XsGztxGIrD1E/tjdFdWDI8MlloSzSwuVShRzqoQLZczOy+K4pZe0mUO/i/JO9W
FHFhs2NiToqRn1VnxpezVRsKVQog/OG13nUG3OngBlwjzs0QwRPvlnD0hVlkEilLUmW3LErT58a8
ge7Thj5+W7cCDQY00Sr/ySpVQ1pbIIlL1l8N/t47cmNbxLoqzzO8yLnJKUf3iM5JOPGgKXWQpYN3
De7gutUgC/XoZRoGtEKun7dLc0pQjTCvrM55pnkaPpwEeiCFIhWQTzNqeMKoJK4SRGvtWJVvJddv
WZrvhg+W9AJIGIgghF3aJux2uOomWWVjDEd/SHt7e2NgF66amRtoZj8BTkCwcG4ubSozCWgytpth
okd41ISHSfcst9RqSLwGa9wbJZS+12fzolF9discB15LC6NVavVSaCqwpPVMYggM5Es66l8CPatQ
mCmVdV8H6g2bF55nOH6iarCpQBbU+TN9mNfanPI6gvkTIk0YInyI8SHgS76N9B7/k6dK+qalcJNq
EJTu5H5Ibzibz7H0XBHChRJR03O1PPyimhuDkoSZTe+79NjKsIokQeX/ELyyPU6m4K1qr6yPQlHf
uPnm83d+Hc3blZNCHE1CYXkdZfDjhA35SShBAA1RzvChG4jkx+sL+tkL8Oo0yEMCKSOPtrxfOyNr
Q/gGSdh4bfDmT0EHsTkq39la9Yb8rYFx7Md1i58ndH7nklJDCFumJLvwO0GTCoEI/aKdNmHa22WY
aQ9WO8HsUFFSWWtKhlpI5ouoQhRedAuxcMn6exSPMLYxx9nnm6kTcjGE54bHdlEEiWsIHEw6VnMY
aqwegTg7zDx6eYtBLOItyWLp9/XRf3YSUHqxkbklyTWQKT23r1ONIEzGSSBPqez450dcqP1GDkxz
/deWSJGSGaKM855gP7fE20G2poRbMvMsOmuzyexRlomp56916OKCG+7o8ylV2EeAZWeoG45hMbF1
JMRQtddcJ3JS/uICcZFoQAwPYtdV02T5xk/H8nvRGwW0R4r69fpgPx8WrJNKNwm+DYmE2GKwra7H
bY11UGPRQSp0RH2iTP7rIzlbgZiawJfbWV88lzghJghtqDtIbVv7aFTvO3MQdv+LoZjyfOpBelpL
TE0Nzk8AkcZE9lPxACDdQ6FVFLtbOLALJ5/ktkyqEo45gutFFEXtVEv7DMFGH/I21yppc7Sk1N+B
9Rv2UJEIfx2SAjZD5Z4aGV2kn9BgNZKEMHSxRNBrKqukM5N7jbzXKoWI5uH6FF7ai6AuodubE5Zg
0s93A+IJIu8tuHcNo693YlSqDsmE1JXHPtnB3SPuS2rtj1oVFd/pgStuHIULPoYwjikl6wQYfokL
1hJkaSqR4NsbfAFOIDKKD6qZGOQxB6N6gUBU62xNDcsXNfTH6sbgP1/RRFi0r1LsIQOOjNH54HNh
KmSN9Atqlrn4ncUIdTuTZ72UNvCTGphjHD9Bzqb9LxwOhsEWsMi4nWXuvwkhnfU7HgGjVNaOwCfc
deYUvEpGGz9fX+DFcZ/ZEEHzSAYPAHw4kd35GD2001JLHUOIMtBUlswEzau8i2540GVS7z9mTPwZ
vI447cU+ohc8FUNFCZEaKbaNlUCV50NplIuR4MzMZ/fUE7N9rAgP3oAUS0m189Frm7/czp8+xsK5
qYXYNwS3oRvCSwYJBhIHBIb9BlIDxY2taZXrSmNzmkm8AWRcXZ/rxY31bh1wH2gViUwqGZzzuUYx
EoIVo0U+x/fbvVbq8Nb7Mx9K2N0qM1xa1o+m5nP9IdLTJ8UYtbQL3dayQmQmE9OVhzq/sawLx/c+
IGtODJtEczx8FgdE6IJYC8IIzfCwMvq9CALWc+qxiKsd9OiW+GwUjfeX0dxsFBQ9VT76y+de/MUs
KqNaVlqOhlfvBf6xGYQGVkH0gq6v1YWhGeTz0GaR6MUxlqFyS6OIh4x9gLjuiJ5WC4dgvG2U1JC3
tOpDsBQaBR7/utGFw3kfGqXLGaWFbR4j56uWe4YXhCOUcwgSRghpR0UbosM21b00k7MbA9LWZtD1
Gx8amPjGiD9tGer57H1wEQDt8bWLK7mC61gVZu1orWz8rVhBsKkDer1hZeHRIWgFMIw2ExVUnj2y
tLAC3S/NK7kMTX44QvqP5E5+isoBzjF0BFb1zOaVZgUSfjICu9dn99Pxw7RJ8RksnEw5RV24OuQi
RA8GagXpsjyQHmSt6MqvYdPIMEqCb6mbG9WoS/Y4F9z5xHJA1RdnMJhg+/YE2ENG5HnspIdSBMoH
qJHaqXL/emjk7i1S+ICbOIeLoUFCBCM+cBpkNLpg5ZXZhFxao+HSIIu7bmoREcwLCAqCEjv/GBqX
0/kejWK9lIa2Z1S1mB8CLys2ggelvIyS3lPTUeP3+jZCEXhQ7npF628s4qdzOZunNEJQB3KHnXpu
XhYsixg4kOFQ8s2NAMmfrer/l7MzWY4b17boFyGCDdhNSWamZElWY1mNJwxZltn3JAjw69/K+ybP
dkU57pvVoGQmSRA4zT57TRSmLeESH/TW/b/f7p9fhUuExWNl8RAv/mf29/9spEOu6wx3uyxxmlpe
1E2nDmNZLH95qH/e1S9XcX77KuoINgN2tVlCRz9I8hB/rEajurOL6B4er/eXfeafLkd19izMZoiC
+/v1IWLF2g5l6IOyDgarq46DBO8AbAT6OMyysJPG6Q44npby+N8/TZcpQCSwiCcpYP164YJSI/p9
MEIuNlGvRU0bs5//SzkQLwmnE44GKjp0gPjif71IAyqhgIsuE8PtvEZQVlK6GMNfKnB/LgyGHyyf
ChyZDLH4b8+wwlIg36oILyOg57EXlv1BIF+7/G8fGFc514hoiVKY+r00NffuVgyhqFKz7dYpB/t9
LK35b+vhz50KBzAEVEjhGAnFufnXJ0apHh/fMaxSoUwfF4XF8bbZ1QVcS/2Xx/bHEXdWNBFTuSQv
DAr9fsRN/XnCFmxGCsIhf98xGX30MDo74iIHuQs4+KecIupf1vs/3R9KCJf+LbIAxl5/vb9p5wHn
QEDSqixGWsbI2Gengw59RjP9+wv7p0vxRXG+kK9QF/ltWXhNoUrGvujg7O5yO4CEx+c1tF8lAsP/
+mM6T+6hQaKifi7r/bbOrX0szbCGdTpse3/Cfuzn5Pp/kx78+b5YD7Qj0Pyfj83f91vst3ANYqo1
HWRgvq49lme7kMU1M6/zjVUMzU23nzl9//4U//y4fr3qb/tE5pueca2sTF0b28RNInsrhjb8y1r8
MxahqUkFjWOT8XP6m78uC0+bsh4FSYkI1/KurQFlmkB3SSsH58rGaa2Nyy1zL2SxZG///Q1yiJHZ
OsRAiKx/vbTe50HAsyMf8gGc+7g7Ys9u/a2S9E+PEdUdOlebai8jZL9exatWFE+ZV6aBg6enO/Q1
GjL7b3XdP5c8OQ0boXt2zaIX5/x6lT6w2s5esBu1cHJeT6AvZ+e4V1PdXoytsyx/2RLPy/r/VHO5
DS7HMArmWWRRZJO/Xk7lnRzHHYPtbB/lCTL1ft95JTj66VyrilYVXfz7u/qHT4CqHxKcc92c8Pi3
d4W9uhQq2Ko0DIg2lsWmZxVAxrogUVmOCk35tQqwaTz8+2X/4bGyHyO64ao+Z+ZvL28R5+BrVFUK
9CY4wvLeL7NypaTbk8z/bWD+Hx7qGY1AS44Pz/qjVBZ1lgmifKxSwDp5z+gZoV+C+gAL1dKP5rP9
c1+2f/nK/+EOKapQxuKAwyIs/C2Wk8G2zfO6tmlHMzShtpQ9+tviXuxur97//WH+w5dA44rPnEIx
7dzfFVTLGtAFKBTW8B4BlrKVl4Cg+fH/uQiVaOocjIH9ng5bsIjR8y0ttv/Zdig6y8IkEwLkv1/l
j6dG+YRjjL4fNZuz0PXX9a9J3mguVn3KXPl431B2T60ZekJhbP/53y/1xwbJevfODTGiREZ5fle3
dVM3ncXVY1r1nvuYoczKLsvdMOAKP2GyopSTewuLRG7DWH+rtjVy/7JEaKH+cb/kT0glCZDPShAG
6X+9X9K5moFPAPTGs2pmwMXuNk5zp5p9zuvEb+Xc7rFfQgSMzj6rc9XEVthafp3YtO6y8RCVlt3a
X/bWNcVbWaPFkJdbEw7iCb4uFYrnzNRVV13gvjuLH11biSxMBKQv4EVlrbq6OmC1a+ETX+A5PVrp
omj3VqclgqbzqPQQiT7xC8CK/P/FPrqvY1C0y097sYbteXdwrgUGG0ztj7GWy5o4qyntQyX6Es5Q
ZS9V+2kdqhKoE2aTNMcqZV500S00yMnrrDo4cv5la4LJp8Jknw5bON1YzdkpocLvOXyivOPIK585
SutHhGV99LXmD90q7hmJwj6TJwODXTWiWrsUd/A2uiqYA2sSOrfd9sU2wmdUsl/g36UtTfI6qcwS
TV+1xM7yFodL4V40UZRRIOReeu91bMzq7qk7bjrwwI/tOdaxi6qoxSSN1UQyuJiKWWynpUVqFftN
qJwA0jwNsiBpoxH2kzFDZqV9kbnmAbdNu/vRDB2oztOCS+DzOJPOKvy3+0F8Ri/bZ5+XMtoRO6/2
XJKoqJmf6qMsebFXPLAZw8J9e/8y+AOa1ijHNuKgZ2tckjXwmuoefMPAxy8gBUTPXmaC+duwTk2x
JhSZuvXL3FcUXaGYVc1UkMpmkX0BhGnRD36JhTVZRI7zLv3KyhISK2AHh+JnH9BW/rX0QjWKI+4B
m2oum1WtxX1QrINSMSMzobwHJ9CDbV2afDNVcu7KEmOXBk+S5ylgWp+8Cxv35Wk37gZwvVTeLu5D
vJ6bd8mJ7eRw4kSYz+m+TZUT0vG3vPVL7xeW9+HsO6auFKXnsbCSIlcBcGGw15M9JwZK8rTA6eq3
nMvzIUePVWZaNOvr4J851bnXda8hMISqBo1aFIazpVmD7Rt7pXKseAEfut+Na4gM8oQ5vMGS2qm6
CYwjdF53neIy3J3sY546B8vXKvNnxhaEMbb1Ekqzz8yrS71PKskrMZrXoYh2+xOMMLl/ld205l9c
SKTdI5OtuklhB4gtYSxiDwANgvlMVV8a66bFzolhf4rx+1MjUI9gnb36XHzaxuC6L/pxelJjH+Ex
nvXsQAmyu7mw0jmDEQs+3TRn1hN4VGNeO9nyoR4hfGLREAdgIJCIdJXAm/fKncA24Jmd4ce5nbpC
eEGTWEVIGTDenZpeAPAwpjijxFbtuv/wCgjqYZoVMyogCO3G6uURiVCHce9si91g8Wzt3faKwlKA
UmeiPOuuHScXqFTx+EGWHJs+zOs3b5z0UCYBlF/rwSfQnUOmdkwWVfG+IJFZYzZYb33Hk70qilg4
eTStyVkPMc+fArsZ5fK57i2vmS6npSmG9TRpxoLnRJEUBH46uH7mXXdu5bcrvkVl0RWXC7t1hUba
jhZoofjXeIkjhRhqcAVbODiXu9uyfX3NGrjK60NXu2MdHeYuCjb765T15D5Ed6HngmRZOhHc6AWS
4VWIaGgGD5jvOEpvkQFyMM8GS6A0EmAj71q8cceLES+PskJRuPR1BcDO2aIfYevQ8zgulfF/LgPg
jivbqmfrW1A6c/8IPcIaUf0hVkJ4yBBp/8Nx2ZNjRxEtJJsulbqyfFwLHw0J8vpkLf3UnJom952r
OcSLKmH7sr4HS4u5Ubma4RKeWXPavMzGIGIbcxvO4Jbf+BnIwIjJg6PTRPUtfbWBfg80zNl7BF7c
glTxp0k7+BgXfXHrD2pjcHdwRyleHJfa9zv3VLovi1/NlAVWIaITP4uWg13UKxxD3TXuCbm11VzN
psu81N8I05O6ipzxxV3hxMAJbNtxuBZeHTWwUMtmvLY5gbO7UZbaXLPfYcEvbVM85VB28TTey7C9
r2oRBvfLaO3RC1qgsT/C3yuDtLAHZU7EqmaJlcYGXx5GAUyxj2Z7ukO2WoLezksdfWfJ9qy5zEbu
cj/5Ttf9AMVTnVl5E88Bsrya3I9SKqrTsegnh1XNGrH0vee2tKdEZxb/S2f2cf9UgNxkrF/qrKmf
sjxcrO5CbrM/B0fLA7doX2gShQxCzxZW008Vms36ULUEph0DGpSrSOZFSOe7M2m9ukzPd9rfUyY0
FO7yuCDluY6hdJQesxp9cValToU76jnxTTd2H8HaWlYT9+E4Mylb5M4SvY3YUw9PQYmtOYdSz0I/
I4Oj3XeSujeuhzLFXlsoWUUe6ukUhvB+GEm1o/GmxAzajRHKYBcU9pr9HOnBvL626ELPEFldrmyN
dg06Fh0IGkuQDTSSdF8iK7LqUoZPGipQ+5Rtov2Rd0MVUq1sVE01eLCfbEHFLHFZi24SjPnUvmPd
HT4g8OLEjlqr0Pd+t2l46/uWXdeFW3QJu8/4Eto0fuPZVfXrjKjnoTF99cMvvaW9GHrt3g/b5t8z
dJov/zkWXgFTQhhy7Nn/1G1jsX4hUggpSYMWaU8QHarthJlJthysIANx4fbR5F3ss4WsBblv+9Tb
AS/L7OJymoxlp9RGC0CUA24HCUI8rAi8EX7fsfK97JrsxrTx0Db7WwlAI7ocFmeEBVLMGxLsZcH8
e7Trox8aWx6l1eUnkg8cQwZTDxaitmws0qHteitRiMbTie7Feto43l5dtJhNMmacMYlXK15KaRpc
gRSq1iUx07bWl9h1BzAsVIh2DKe4KD/bt28qLY2Y9accywuoRlUXXNTttGjsarYQvLbgGIrt86WS
FYdzNB/2mslksnsf5q+GkYnILi8e2O6c59ntO4gqJpq/yirIv3q5zn4WdHbu7QnrE56IEBaU2J4+
khVMsMOZCwdHHYUzwSqmMYN/PYA4ru/7fu8gQsm5Gi51z4zOcXUXR38F9g7UQo4BSIrKmzfaQFAy
T/4ctfKQmdACY8Hf3J7fA5VwU/cqAf8AOJgYpQ9SuROLoEs0kEv5ia2K/W513qLNa69yt981mGUe
VMxUzuLCh97HMxCmrL71vJoyKbdGHF2mvj1+LewyyodDh+yvrZ2EZKc9VrLhPynDEoPnddiB6YF3
/zTVVZVhzp5tcOKJVJBgVCF4o8huhtu68cPiGDgVfjbRvPrL0e1ni5Y+hKso7ve5p9qjUPbGwrML
yaffYtG/r+3wsAVz631p67yyk80X1YInPQihuC7gmMH+yUEVD7kb5UmXbwHQHd7n8HncLeeiz6vW
u+zdRmf8kZBEl8B59thlMgi0bbCwmYGFkc2xa5W4dZBW9d/tvoZAE7JnwtsFsJIW+cg/6wL7rA8q
Agh26Qell6MUB38UNVUgT0BUQkHoHnX1R727evvwMV15aZuB86QCGeyCIIui6bjsucW92HOXEC1J
3Lg35B6fMj15T45n5vBTlzEHkBSuyh/2IAe2MaC8v9IqI7hU20aQp3YYxanfy1wnmE5FWC4Wurwz
o+N8m2VUXJdQz2W8WG6+sBlGVQkrSbExbrstv06OZb6Jvs6iGPJIaT8464JdgYfEoX2pp1FRG6vn
Ze0+81kacPed5uTzoSCLu4K49nFfBbYuVu+UV73trREkhIn/b677GkJsXoTuBa/KU8d9LbaZpdpF
D4pxk+qQ6XLJgJy1qrgoNzH6xxqpTg2ELSyCY7ZklIN3AZMUYo22X+QmzoIopjnh4bFEDpGrUINm
GlTY7ijIS5uX5+1JEE8Pz0XlbvEQBnWZzPnK3kVnI4DytDEi2V5MzLveUXtzmpT+kbIvx2ABtzEC
tiBiBVgOqB5zc11ddDKchitiFbK2mtdSXVBk4N+xqtWb01lLRuEZYCmeaeu3Hw7Q8x/F0G8/sH4p
3ra8bq47D23e0SVLv9urtX7sMtHo1GJBvaxuZ4Eort3ucaqFxZ7Z2rt7DLQPXAOEYiRSj4DCPfm2
tutLt2nnR/rsXr4n5PvtAqmicx8mZuzMgQmkIS2gCXMWCE6tBBkv3lgZhIWSYLAjQVWN69/RlceY
YmeYKTqi0bemowimQH+tuiisLxdZEw4vygoOe6M4h+K57NwFblObl7EvRPFa5UzOx4jWrPaxWs02
p6odM/fEVtzfIKLIzmjG3WfsZo38WO6QX2KEFNFPC2TiT2sR0c9ZemS2qspGA/d39WhahjPnGQI7
aMbSbp1D5pGeo3s5m0Vqux3ftm1j0iUv3BaURbS77zRLyIGATNSEyGL6GmZB/73tjHA/uUynn2zL
h/tCOXsa8eGgCnxkcqUeksrL0J4UANKeVJ8pPpd+z7/5HWwuf5fZW7QYcb+6znofiWirTwMRD/LJ
xWOqOGhpOh3KqhqPm2zn8hDZOsziYi3NzTY22jo2ctPfA+xIoZUIs7xXLh4JuLx0rp9m2oFAbU3K
onCT72+zJRWj8kPY6QtVz+73bZNrwEyP6d8GNo/9ACmlunEqx/rprO32WQk1sJTG2X9TeVM9Fh4O
GYw0NvOn1c8Jkc7ENhUbND7qokGEa9JxK9uferTE927WlXMGDpsvZb9gyTL3e1PcVuUoaZu2qvuw
m3kCcWSiuj4YwNINys1mvRIt7G8SBDP+zH2ZfTPukN+vHOF3flMsr8XihW2seGrvAVSbK92ONrF+
xzuP8V/RdtLUgjiwaYrz2K6ckS1Y0gAFJd9cP0cTaXhc6XohqzLFOU0IvfLOdlrdHQer9KjI27gZ
HdVs1BpXY+kFJzqX9qu/1J6PN8ksbuXk8bk7jF0GFKrI4VPNWPsUy0CfMUkoCUK6TcJEh83VjHDA
m+k/7fR8oeY4JPYHZ1xoey5yWU5BxbOOo6WFIdSvzprH63ymMWZKyttsDIsnlBfN4+as1IFI/Fbo
pEM0Aj7DgcGPWz/UD3WTex+qj5qbbS7n/JMuBAQ0uOFLfZx0Gy5JvZ47KlZm55f2GMDX0TqKHjnT
+zKFKtVdVUx4L5dT3/jfeuWKG12J3TvaYVE85wSs8EryKXooosxoZh/hqRMCai9LTDGOh9DWQX0x
2rKrklwO8kc4uhoRUJc1V3Kf9ie5rcOSTN7sd9gdGbHFhjdzamlFbkeliv0ly7XR1+wWHlx6p3YO
sGaWLRmRTBDODjnJXcbN83RMZF5Iut1Hr3bzL/XEoG9cLlSX4lwQA6RObayfTVm1V4z7nbdwqlf+
cVLlECRM0Sx3wWIUxr14O/AA9s1PdsaybvF0cyFhDrsPPjAU/njICdu9RDTSuvTUxm1GDEHgA9lu
QRDzPct3OnzZV2uQ87NETv+NNoG5ypu10slSNGCxNtX/oBLY3E3r0H6vvN0FlW00OBjLJf3VdIlw
y0Dzjw5ui7JLt5ubkOuuhhUlsmU7ZBbY9NiW2ciTZc+gDuJ480ODuQfJvoMqgt0zGO8UWeoWY+Jb
2VeDEd43ZWbvJvCr6a0pa/nsBrTQ4lk2y/d6xnUK0iD1z2Rue79l26sa6LnrHL7RYSZIXosIoI03
6ik2PMQbQB5WyWiVXq+HNSdIsWzIqiYLmp6xrlH4sSHveBVIs17D0pf8bmdgJAThRn+SsPpqEJuT
JgVirJTkf4eJfcpasd1k4RkK4tOKXQArOkGezMWZl0nUZLpEznv1gkw/u3NWf1NxS360J21+jtpG
qfqLzsePMFaDH/RJ7jKw/ymczPTmKCMf/R3OIofT3t333RI+e7lrm8uozuvHYan69wWJ9Q32Eb05
ln4JmLbHBePF0hRSY4cTmOH/crQfgMtyBMD/xFDKE35wrzsreF7dgVQOFbF8KpTi6Nh6w9SPP9W6
+QTvyr1qZpJkYl+3X1O3s8VLGfbY0pEzZCSkocTIaSZquW73DkzWIJtRxXzi/nchtiY/FOOG8VFF
Rpw0eV3fdi75BHUgesqnZsyq62nHKOGUiQgE01wHH3kru0/o14liGkWIYS+hfqSyHIwpMuRsS3Qo
wiINvQEBfUNBDKtM5uZvSppN7xC3Iv+4LL1z9HxFRN8t1V4CI57mV2vcojsfcR9a+w5LEijUbTMl
Ed6PV7QyoRHReCu/5G29DMkAoL7BkFURe4WYRrnx4ubtlzUSwZa02+DuySJtfS3D3EQchUv5EOLC
CyptABV7dMPVPvKOh53IjVHn1pnFK+Iixt0Zenfm1Gu8+bphOm67qOkSPQYCgusnXCM5HAvC6iJm
LxIXUWFpdbLyIQjSyQuZUvdyNhlJsexTZjf77bw0Y3TYdVFfmc5MHgmYZ9w4Ail5W24+p1oX5LQx
m3XqLsqARtFhR3n44mXD/jZG2hpT3mF9verFsdNoA7sGlClrnxdRD9+jtpF54hOhvNNkMDdVsC3A
FF3VfV60Ec2dhRXDkj9EA0XgVPfuApUnW8vp1XYNmEF2ALl+lpmT+2nYhaP5Xu/CmuOuXvgKRLjw
FixCdTLD2a3d01kAwIhzOUXvvldO3WGc5n173bLV/hLSOLwwyir4cHa1vvTtFr23a98Ux9DuuieM
0+Xz2otqSjZXtK9WyakbW2TcX3dRRZgu+VF/tCefVRr56wawd16j8KDXbCgvJmrdcG07ae/XeRMR
s+ykxV98OVNetLWDM4BLAbtJy6EOdYxVaQ+cN6yAbSJBAhWmMU7AOn3vRKynQr8usiIMdQK7Cw5t
w49JezVyaR2OwZxau9E3BM8juaxpzJi0VPTKA9P5bUtNbRjfhFF+mL83+7mkYKxxvA8rEYYHB7se
go1tNEAdS6+jMhWsi5UIo/eeQ2WYhqSnp/3TMYGF7S/voXQuvGgbvo3ZistpFqyjm1BjJq0xgbtS
6RHgQmEuOqLBotN1qQ5hrEeVeBqKNun23buDmFpfK0uAbNfLRiqU78j2kkJPmMgX0zJsR8chxkAB
kyMDbod2qmnQ6O6hmlYHAOmu+s+2WxG3mWq32uNO1Vcmflf6922DaiDWZh2ouNVt8BlLOjeIl8Ff
fzAQr9eYYog1pD6veUjbSRQUrIYov1MGY5yYQkltnRSq3S31NO6ciddG4cTSceRNA3L4gaZKS24P
H90+b9/NW6nlyjaNfxt/DsyQRDWz1aOzy+h2aPWiT8j1q7u5y20n9fCIuF8izBvx815wfO/8zaFd
ZRcrkYA1O7Y4rhEloyeo3TkajypXdtL38PlualmTqnkcg20cLqunD8MuMO4Uzb41V+UU2hfTAH8x
Huj/PxasqgVlTRMW1Cpkn7MZl3xQJVqZPNbIvUhEfS8/rbkb7inGxAOtzKxa8jjEdDxL/DXTb7KD
S3gqyFIvqam6t32w+T8LN5Ir+1a+wH5nAQWAX5vdOtY7gMB0yhz1uHmiFVD4SjPjjSGhPgZFGbTJ
0A4Ivg3eWDpEdOHuG2Ve9LD15w3/NC+hT7uNRPtbeEOTaPqaIZGzaPhTCsHLdtup+tkLjYByG3eR
mGxGP2qXnE2NLZvvogCdnRgZ1Y8ZHfrh0AYiMokgP7iLdEXkxHTRVMSWNe/UmU1TX2auw1zvomnL
xB7ODF0aELlOyUqPr+VN7j0JgJbelHjVIL9Ek01ebTN0+UDLx6aEMdorgdC61vECabriK1iGu7Uk
5E3x464v27ogxlC5UGOqtkJ9dzJjNcR723Bd1W1jXzpLJh6nXYInZNC4jb0li6iwWt00HVq6fTd7
71EAK3Jv+fqfJkMcqWj4cNZJ3wqIy08i68fmEE1j9eGBYcUNWOn9+2bEdOuarvgYeyw8SA7c7HYw
wA0TO+udJ9VI/HoV1aeLwOmd92xly+NWWWP0Rfc1XXU3fQs6QWF+3xWOW2tYNIwkY+WCX1vlHTjn
5C0dtPmBVHUfEjf3zAsiafGtozPBQRYVeo6b1RbVDW6l9JPyZVRfBhMWBr3/DvZgcILpY7LwbCFa
9z8EJo5WQjIafnacraLSO+n5q9AtkXWxrNZNU513Gl0U2X3H8Qk7c7HVFc0Rpm8RMgcizsrZ9m+0
t0uf1kzb3GvbEO9yye7W0cLH1lBx3oWBYrOaAt96GMOuGq/mLHA0DaZWeWkeADekkoENDORKiVWW
h8OKly52Z37yhM6bFaFmnQyUU5/sraBYWuOPt8WepOyRY03iXXAI2tS124xGuLO3/X19dho4Rp1j
rtn23I70g/A+9kPR/8xEK2XS6WIkFVZu/1DpaN4S+uXlfIxkh+mLo0v7fiIEsRIflc/dTPg/sR2E
Bc0nxkdWJuO1NRFk5xr396wdFERbQ81PqDIwl+Aut4/QqyoZt/Yq24RFYl7UWonH3K4meO9mmt66
OqNaqwDJ1fGq1XDnY036PnHy3FJptu/w6+2duxEtfEbJrq1Bb5w7xLrq7Ok5o/JnnSrXrHetZc/t
VeYvO2xwPi//yDAi/b9KnA2Pz17Dh3aeieXdsIxK1DyzKBMktsX3rqY2yxDlREIrprqmTTTUxZ3D
NOx6mBY1HfJspsWvkfLxfI1DUDE1ln9f23UNYXnPiRV61KDfLVjp1aGb2YoTU2lWbNhbwc/FtcyD
NKuar4bQ58gxzNzYSaA8/UYdPJDJjAj55GN7W1yWEnn8+ZjDD3OAXUr41+fU7bChcbKEsu7+Umll
v5q6Ce1YObW4Yui9//CDjcIzJs+YrVa0gJ/XJlABQoKWHr6XB+NlOwv+5XZSIyGtDKBIj3Xo/aTv
4dHtQEVwbha3zFx1cibNwjTeeqd2Qlm8Y1NTSU370Lk2U2t9bYQcnYOAV1gmW0mXnzpyRjM+KKj/
pnjJ9Q/15prvGiXXKzcEoYVko+kOAdMhfiJHNS+nDe90aPKhtcU9S+gL0VL3v2BcC2LoLtyTsRf3
1fK68gmVavFtpTb7ipWnXZzoU7dPY1V6H9PeFzom6LGo+dOb+z70o7zRUThu08FTkf2OcHzYYyer
MAGARCHrS6tutucOdBfw4qLLpnRBDcJCZrDzJ9+jHqkejvSJS9UYQjyUN+PBr0UxHOaplFczbhO0
m3QnITC3VALsPszSYtr87RiUO2rCcvUsQcbQizm/yb2q5Z7pDIhEs17NsV9Xt0la3t0naKsWvWQG
Mj/qYVvuh24nqBXZnHmAhbVwD17n6SoZrMa1rvasmcC27qP3KgDXZtddHjrLEe7r/hDUwh6SyBPC
XJZT4Twih8UZwLILYoOgx8OlX2yqM/k5DojzLBtum84dGjb3rfsiJtpjnNIVtsC7PQT31uyr/LiJ
pYULTHSUlB3F6rgRucd55jTD4zJq7wczF9Rnunrtg3hamMeRLxInQ/vGNcYB8TvJUsRunVFtUrkX
3KLVHWAFcw7vabGEI5uS8FbG6xTuEMcceEsDanUMqiuH7YPKczEu9gFOZflY1bmh3ONtojz06JIk
5TyHsvKw+HvimBX1sA0v+Im5Lr+NW/wscv582lO/c/Yl5oikx7Fy0nzMGOhKMK+R/cnf2qzGwzLy
P/l1KDQF/U1/KXiUT8O+M2Ssq6jsE1Gz98Godgrshrt+HI6UhPK7uTj7czSbbz+Bel+fmffg8+vW
DAGKaQc9p4UMZ5nkYkCKIbPQuZwrvr83dAJskDLoaHQ5LpttTZjFx9k50xDbJSUGzE0QR+KbOJPE
lv64wAVqbffULPi+cRoE2UFqkghg7SY6dmoR1bVntsyPQ21pOOYKZyKQ8BRUL0Ljex+DNxbPHVtK
wUMI1sveJiRKQzRQ8mGvm/XaSKsvr4nO/OttsILu5KlOlYnntYhqiByo1ti2sqe0VY6gALPnLJ7C
8/pXZVZuZHTL/L4l6XrW5ASM+Igeg4M9HLKvdZgPhmnKPUAGxNFRHWj1TlfDQJhybKmp10kzmGll
fNaFOr5u/btohFdeacf3Lpi+Xt991XgHyynW8TOle3peC0ORhk1p9H9Gqi1/QHquPhqqr09y8JFO
ZAOOPolb50Rvy0honoLxlbcLcg8UYvRg8VFSRtNyULJOjIMFOaab2/QGSZ5NcC2olnOSLMGUVHU5
8yq2gKW/hEMn466Y5VOE9OitaGz9ZI1BCF/a6fRbh0G0nVaFEvfEE/vTUo38+CBsv0q5Tk+17q0o
Zq+2K2ag0J2gHJMTQYvJhxLLIx/c8k53c4lLDGAoNeAeT5lrCKYwtlct3zx7kV9dK1jvpSBBjedQ
ze+OlXfEIyRBQ5rR1rxsuUFCumx1r0pCUj9pSjX3aFbwrMbs08WYVg2ILPj02+HEWVh8D+TmLVhL
m93F52ks/VSihCnTjAdoJ8hyA77VjHWQlI5bIlvGM4z++YBgKz7vyQyt8IJlPIGUuu5Cyp105Orh
CYOp5ket1dSjwt+b264h8jwYlQ+0tWjvtmlUKamPuqKtPWq/HRMT1JI7y5gSPewZBwy98VB/G2qr
fiMhYI67bMX+6NjG+h/Ozqs3bqRZw7+IAMlmvCU5QbKyZdnyDSGHZc6Zv/489HejoQZD6GAXe2Os
e7rZXV1d9QZYK1I1PGvBFD+pU69QNFIGunBcH0XpgtegM51abXHft351l2mq+FbnvPQfKTsJza1A
Xv2cYNa9BsWUfW2MhBQbBHgMJizyxUuoT1ibK1Mk7iTa3OGxyIPqLeyLBYHIGyRxBmTc2kMn54nk
9J3NfSFNXUw7iWbis2EAaolDZC6docrbvz2Ei58GT9CAfENwPgVJQkAFUpknJ7RGDeyVnXSGq4aN
/hiZs877KUNu2uk6VXkcxTA+ZpiRlZQrtfgNFB0Pj6nt/4ygiTMnbJad2zRaVBxxuM5/FDSB2cR2
OkauRDFAdugXhLZDoYny02wk4W3Ylrnp1ppac/cO/E/7KtS6EDuPkII4ptcTZtuZD1ioCcb2MWh8
YBXxAq53NG0IJzBonfSD93h6L3TK26x2LN2XdRs8QKFBMNdXcu1KVVrqvvUCS+KQ6TqikEnRWZ5J
Ie2FQmL5KgeDqu9MOaUW29eRcgdOMjdcuCQUq3ijGXSiY8WcXGIrgA3Srfxx6rCE8aRK8JHDlvax
x7aH2RGA0vshhaIcPRFO8nGQaLkTt4PxzSp1/1knc2GdDKn7pYiZzj4k+AhbGUWfeJxLQ/ii+JHu
XyPDOtznFSoxe7Y/wQw4HvdjoeN9TNe1rwKydVFTY8pK3MXh0NQ3kkY8ccw2aBOvTbVqdiRj8u/h
WPRPvWq1v3qt1eqjgk7Ilzyl/U62Vvi0IjX9jdrdQMgz6+BYCFj11F+j4iAPFWieUZPKL0y1Ac5g
qmHoTtCs/kbGAKRFQrN938iZ8V+phamxk+o+f1tCAi8z+hxod5M9XJn+mCFlSI/0tbIGBY5DKIKc
W0myKMlQl7hLawgFQGIM/242Uxz8Zopv4A/Cueg92y+CkjRIi65nPadqXfpg0ylagPjYV9KU3CV2
wYWZVdmgsn1qcZ3o9JnQuZGLlHeTkTzJ7Rj/HorZ/BmCAQeEGQr5ezNXPIT0FKUdbQxB2ASqDK8w
6GSfVNzoxXd2YXwD/P736Ddp5Yq8JMMzI3Jyc7ZUVCDzVD7GagmGaZxpbBKk4yrcxRZputNLvD6d
mBYdACN7UK8A4oTWDnU7vJiMXBJvOQA4IpTg6o3zXj6GTcWRoNhvPzRqKR5Kqs655w9ieK1Ubko2
nzb8UnPshZw4iY0vfQPey8ntInoZJlpk1KEG/Rbe9cAOB1AZ7jrAfDV6UKXGC95M6FwYtSJf8+Fq
8BnJKD0n9hgAXltAh4WOw9Chr/qIIOvnrzXE0R+DaIq7XI5GcYzTUt7n0thqBwJqlbhmW7ShBlKC
MiD2P9QQ0v46yel5Kkv3EByd5ZiwSPvjaOsZPYYsMhq3llQKvBijQG5AG5+Wdi8SzhMfwa/BLrW6
QbOjt26TIcLBrBGUxG8hklExyMfEMPGSqcHkUoqgQsFdEba7vjRTsccZiDJ23In6RxGrw98h595B
hYsusxe3U/XVtBUpvQHcG32JiRaZaw7LS4q+Mj8CiEwUOCb51g+0R6UvMBVpXZvzEL9poTb8pa/H
qHXSJLZHrSq17mstowiMo+HMGwDNWzqtuaXX3+G+lfqXUC+ibwAN2pYkqy87YDKRBE5khL6SuHUJ
6uoYUEZrbqDQNrc94PLOtShxzUccEcsovKe/OqrPoCrmXyRbPRj40dT85qUNEugfuxrZLfNKon3/
hrL38GMMxNgd6MNbhWfzEgZX0UkoQvKmpqAdmLP0aiODhlSXZdh3YZfYIQiw0CKhLoqvDa17wFRy
JP+SgETk3hwlur8DEGIDh+I5mnlaAy6I7vZyALRuQqBQza2+cq1aagyyahN0Gd09+7ktKutx7sQg
06CcmSas5OoAuna4nftmpuQ2Exk8miHdUwBQuqMnpCQVdUwreYmQRBBeVxQ1Sj8g/0gsk2yiPtzo
hJxaSXjoW4BBFGBibduCRZHChLaCxLahZ4t0Y1LOpn+sqCdHCBOR1LqFrNImpO2WG3ukxkr0mJBP
s/ZU6xPuJqHSjtOAjqMTV888kfO6V2lUCSn4SsI49LsQ1dRrBGQUqipyLkk8iBu27zDKKClUcTb5
TjIR3ukdUuS5QgmcBzQgExM81xwrb3qiJnCGc6QzUVjtk9HLRK/9CeecGChFuM84ksioy9oxuF+n
I1g/1WmVfgOMKModL/nxpQ/CLLySSLbpZ0SleDQDFVWtUSnZka2RtwqdQkW5HUho3qq4t74iEWwD
OMKdyN+l9gyNcxZqe1dbkfozLFRT9+J4lK9mPSjK+9ou6sdhynUZvIYFar1Y0vnMF0ntanIHEows
XIJtnRvN9zxMedvGSIES5AFu+h7VcO2RcEDfCF4ZMFyRp5IE4E3qHghTc++KOAHXWMaoGA3Vv3tA
a+3eKeSivSU00hsGO+T/gH2RHifUVEcPkAMtQaA91esEJ67xKkBu1TU+KfJ/wZhb4iBL1PVcSgMK
V4lsxJNHcJGsnTIInpyIjbd/skBtBpLoJHhBV7d/nMK654YpjeAtrKL5P8WnW7JPajv5ZXNJ1zuD
g0X3oYqtCtmZ2AQLOpFmuux4GtxaKHFuYC6Q7PHcTn5Tl8/fitKMBkdBDv6Fzi11maFpp9uiGOw3
9F5A8NAl1isq/3MMTFlI1p80zuZfEe8pZqWk4Ni6zOw1N45ivV1aeHrvypGZ/ozQc8WoR5mh2GtU
5+h0RguPo+ltAKJ5MWcATmSZjx/QqrtuhkltHdlUB51zoEkhyKI4qHdWaQO15m7BQskKtDlwacJW
dziNyZNnyoZ8owc5BgORMqTFgZwx+V4VRGWSOOBGnVoS+gE5Zr+BmMYPcFlbsIWRmkk7UOD+Q0t8
Cl1Se4WnWVR0X1Xw4d9K+jXPukHvQON2vMmKVDzFqdDyxyoeOuR17KifjqrVj1+bsGmQPp1rgfRP
mbb+YSpE/NSVoqHaNEwQVSZ5psJI7oJQ6qxaibXjZSQZu0greCKOTWXUntpyanZBG43ER3uo86tc
G9UOCu6gWTb1VJ34oIuWPw6h8Pwuo7mUXPTVClQMYmWKf1kFYIkDshi9f9vzrgHEhTP90whW7q/G
c4BPrSwCLnlAfd3XQiBkE6gXIA2tnP4a6tF/9snu/yAEtZRWp3HQCATkgDvoN+IVDgjojgxK0GsV
jVzkdavYhyodEjqrsIKy4wim84n3SYmRcaw2QOZ1CEGDMleK26SwD51EVdMUVAmFEc/3ocaQR5rm
A/Vosk0dJsCXuAZy50VYSlo0DDquJwA14kWdqujXaIHmddPUJMuF8VdXbiVb/kMea2CLiiEhyaXV
Gib7QmTGVylTAe90CIU8NJLSzm5l+d3gQHkDwVSacvGsRmb9E6jZLO1Hc6oPIezc2bOCyr9mS2np
LqkzMtNUEvmjYrXWE2aNxaslKl3a9wAJ/nZKNP7qQ9pNFFli7a6ZpeQJYQ7WaWA/vJU010fem0N1
VUO66ncKmu+ty++Sn7XZLo+jFPsAYiie/mmSKHidyiD+mbWT+Jbx6P3TVWMW0Y5lzzmqyKTJCcBl
U0zS0bDAoddWv6cp3RklyXxquFk/05A3rfIA1r5SXd5IQcFtSB+OlBlwvtMJFNN2Qd2ad22sSyMB
PFV0qoBx/KMuk+jZ9hP7gQYitZfB92dpKXWNhWMZEiSXMdJ4BEzEuzdSCR4gKnhLpy2gPThQrPxf
RkjRYt/YVax5E6gIG8RXO11rs5GheiEv904sV2m00/qQAm0KtkPslMwy75cXqE6o6earpmiC2vW7
niofSk7qTdPP2rcgIbY5SF1G+BDxWNlbdUmSg4xz/d8A9e8mqrJW9fpapnMeWfALHMSLxt7V2ypI
nX6epB9QEfny44Q4uhXNyrMYTURbKhCYKt+PxA0vnUKFgpPk9mOb+LPu8GwPSSV8ReGYyKr0bYjE
/M2P+k4BGr5UnJGF6960uBGVOw9UZNwZLwp/URicaL1RPXrI+KoSQFoe2M4kTOUW4lh9Z9kB0GNT
ycj3A81ssYyyy2Ek/tOoV5uJpu88JoO/BzKqBcdUaexHKQ/R07BtevdfRD/Q16Ax3nh+O00NZAsy
gCs11mzJaVocldu8lnihtjTgdzxh8xhCYlwUj+qkABAAPdZAp/HZTrRJ+m5XjeFUerU8KpprzZCh
3VHuurdeDNKwG7paifd2aCectNA2yL+Aos4A6YIg9hSKg9GfMaBEs+tmSendrIAKT7o2JYAv7EqN
rlEis7PboY+sBz1K0soT/ZxC2CpA291D/qG93cFYYDEqkf1Rklxp9lM4+6M3jRSv9kFIuuwprGLt
zYR2Mo6YfhULm5aSQn1I9Z+iyiTDqDDBkIB89qQmE0f4b5qP2KpHMECeinZC66XCEOAWa4T2B+hZ
jXZk0Ri3lU4H2hXzVAIytsoYVUbNV8DgEs94sqvxU6vEBkkzNVUweQMAbS+FSfSn8MvpW5Eq8b0G
Pl1eoINUkanLmjxPi/I/y+95ElLhpWpIHZE8LNZp3bRmKv8kDxxal4dLTmLa19a9UopKOfiaNf8M
pEG+hWzay1+glYk/g66IpUyTAtTEVSi4okQcznRK5fwemoFQQPOLLqThjtWBCxyIE2WOsfwYYn+Q
uIUm88F6Wdafu6amwVx1Bo3eRG7sq0kK2uEw8L2/ztzr41GjxnEV1yGdcNFTTULtrLsBGsHdWYBD
uSNn4BJJ5abonbmhtHGwoqqmlKXCK/hKdTIlMSl6FeRUnliPRlYAi+USCu6rFEyx07PK38Gq9/fL
8w9QjpzCDJOkonmAMen/TkpqyW4vRt4d2milAEYwV3m1w4nDHJThZILUSiliZDESuzt08bTfKWU3
NGLVMnwOtbzlPSzb1SuKQ0ZKuS1PfwdKVYOH8BOKS/C60xJ0el4+KwVYACItSAxNR/3YiRqsyT1O
8fTTnoy5J7sXoEIGirY6eBySSRDTWvqkRbAaXPpRxi/dqs1HbqZG7As/oOPN1q13chvUJP51KUp3
ic7TXo0p+ezisaWgrVszEMnQyu4XNOrkhWM13pLP5I1xDOhtT7sQTYIKkblKum167tJjUhTiyqJS
ojoWUvM87IuxVO4baIF/al+e743ISltnAGLRHbVitqIvVhnlCuX5oDVv5tZIyxdeCNKLZFMWpQlU
yqDzjZh8tx1K5TXNZypqCnl9/NsO4l5yeIiBUPQVKFOHsgIz/t3EL9Sm4WLnOoFBUCQDZRtQggf+
E03fwJb2uG3YEJf2ooTJ4xTdhAvtZb71oiTwXtoA6wCEPxFrgI2lUoNcUbtTZdLtCtgP7WBN/Sl1
he90SdUdzGQYHyQpRepV8gM+V9t5adIph8vDr+ney/C4tELGtxCxpQd2yrSGwVq3gFYyB+IVD6MU
IHN3lMEICrid5T0dCtuZdS34Uo8poODLg689xbCWY3RVluk5CmNRTzkdHZcwQ6dxlzuJzzW7qxWf
w5NhCLhLeF9EgJqopwXwsumeR7ytYIjukhysCfkM5e7KaH9s/KK1aMD6F60EVoA7+1Wd8TmCQiP2
0sD04sBWXbKml4qkmGBDJ7yGi7ZL20FH3cuaDnlOLUAdAoDhE8UH0CT2xkqtCfH/fhb2hYvmrSI+
6IpVI1G503gc51lA4RXmXACsI6UumTSFUXiXV2GtDLGMtuh7mIu2KYiYlUhKOWg5Bu/gQAADW7+0
yBSA4yBLmU406uMvLH7VDQmdc9sQwT3F0Jc9qOgr4QvgkU2RNHThIQOqDwYgExJeBSRuK49XYOfs
Q5nD3C6E8Tnzh8Xc0ABnbCw7kPGV1Q60CviHoF9o9iGDB+GqIqUov2Ua8f+KmhCN7ctL+3Gip+Ot
9tdkSNBSyhLaYS4Pi6TqdDsx7hfQGAKkeNV6lVVVT7aeBvvLI3/c2YyM9IyOpLGJG9Xyy96pmjWT
XiiRxs7GH0m+DkC2ctmWxSeVWv6tJxaBbBv4GJRzTkdh6EjYFSdaDEp7rS/ANytTrmnJD19N0NYb
++bjuUB7m/BB75h2IF/zdDhLs307k9ipdcsN1lIkdqk9fodaoxwvL9/HM6GhsmHiQ06zB3XfZXnf
LR9ErroeI+4Gv1KrK7IWmFiQhyMXeCec5JrC7obh+tkRBTJM8N8hJqy1CxXe2lXWcebLUBp++xMl
L7uNl5piHSYPaDVuaSOd2yEYJ1jQICzEn9ba4gN+EBp9W6Jx3fFGseeyKb3SbPr8/7EVMSBCEV7R
NL7aai0joORkEazlXJkVSOfWBnE0VhujnFs/xMoVoFN4oICIP/1igwlKNwkZpQUfYEAstOdjHKr1
bqTaSv+eqtjlLXJuM9qyDXaAVIxotjphRlHrwWQtW0Tp7cchRxbEHYPAlHZdSiKzEUnWEkXLSbOF
KbOKGpoRa5OSwu5S8l54x7USZG8RrT3QoQnAlbm8sZp8MSOW2v7l8hTPhC8uBiTIFGIlHs/q6ZrO
vjULHYiog6IAfE7F9A/NROVVZPG+Sn2LeoTQDpoA7rgx3TNfEwlYes0oMhFctFWi0qtREVoVJ73x
O+tVhXYdcxcr/RGrsm4fwI7eXZ7qmdOwJGQYswiFK2kdWprBbkHYpXS1AId6OrqW+04SW37kZ76i
qaLnZihoFCH8vJoWYjVBnC9nzlcTZQTznjTxQTSNIu+VXKY4EsXydK+A/g03AtrZkbkIILBhFYha
+umn9EH9j22GQ0JsdbydocL4nt9wNiiMNMovYjtQ1wEip78x8Jljwngy2QVS16Dblh/2LpLWEN5N
+KUsbFKO100u9zt0YKVHm6rJhm7SmTki/iewL+GoLEbhp0NVqazOg57BzYf550k1wLJRr6HdRrSS
HktAyj8Sxd5SKz4zQXtRhsc9SKdqIq++KXRpFJh7DkmkIJ8j14CRILb4h0CGo/DpTWqD+LDx2MD0
BgnM0wnGUM6pITFBHzkgz25BMQ2VvqX29vEoLH4LMharOnpvxloQUO4tPDwqXGAk5APukyEBzRfG
/UYqdmaURRmPf4ieCOivwmcHWyXLdZu2tAlCtFRyHaxOaHz6WJNFc+RUFBRVGe2z0xUb5bAfSd+x
qwQykt3XSOsUXlFL7db5OjMdArOClr3MJcdOOB2I3pIW5DoOEvOALmmUqbULXHFDb/hjVPxnKIpa
FubwpD+r2agkLMOYU9hkusk1wTOadlEDEqQc4fzv4FeX0+tntxxSvFg1AlDXF2OVVdyIAHVTMyBj
FqLkyRZa5b6cxtG7PMqZiZkWcVGTudwM3nmnqzeg3hrUScVT3K5oHqYhsj/m2Owtswvdcgy2rHnO
j8cTABtT8ru1Jn6vyp1pUssBjCA1dAIxE6XP6gfwbGI5Lh67sRa/L0/xzAZhipiYccug+P/h6Y06
PpwVFnIK8wjebkGfoWjnz+93FHkohuliibr2SmbYbgwY7lAOnC6V/QdrhO7UxMm04V35MS+g/KRz
leCbibmAvTq7vhEiNrWIZwqM7cBpo8kCZ2b4CmDfPtiDBQM3CUaaeU2bHS4v45kvR7qFWqCOU6FC
LeV0p/SRHFUVdiVOYWjBDwhA+o+5s7VmnxaIdjhGArhof3nIj9cKthQs5dLT4fZcX9rhoOb2gIe2
44t8Pujgs36mEr3JG0nlef7gw99VnKIKqeFeHvjMlrEQ9bQ4gBbnb600i+slCSxqg04fttJdrGuZ
05Tl8Ok8lunZqF6q0K0Q/F7dX0U5wuS3gIDZqZUfYDX6SLxJuclRSNNM39ig57YOVzMVwGVFgcyd
fr9OYIgFSpV3qTVGh9jQQNalkYQmvW/Gt6gRTrc6RbuDILl+/vxymiwjXiMW20dftta7TMSMqFcH
hg72H1jTg4Li065AUXHjjXpug5oqb2JySJ2n6ipnRvGpFOjNg0s2EtNpgC78FCOanqBvKxpnRnP8
f8yKpzQytzx7CNWns5oRUykgCLI7taKMPDjupQHgC4msjd14dmK88pfkg/9aq7c+ulSAQtFnQL/F
h0GALzBNkgZVtvSYZLrcPM3wfrYqYWcGXSxSePewmFzhq4thVgEplzMsmwm/NvpSELgmUPAFqjZB
lnmXl/JjJsfm4IWq807lVhCr2JINCRxbRHUgRLVQi9xoHqv0B8wvsxrhh0+DuvWq++eKcloPXgxT
eFlZrCvZw+rrjZkdBgbtCMfm2GW7qG/l22FEP8yO2vzoW7SLlKhq6PHS/wanS0vKCSaTJmCGQt7G
1j0Tb2xkTwjpwiC2r9PLcACjiTdUAcqmDnbY6ALmC9CJv7zK5+f8bpjlM7w7h7HRpr3s433jz/No
OHW3SGthFKnpbibs9l7PQulKHuipWSl6tWWK8hCy5RaePLG84VJ1bn/xxf9nq0BkWJ3WAik539SY
MvwxVE7Brf4VdZUADpOD677hjXZ58ueWmOI3dwk352Lpdjp3zZhxpkCU0TF1UaG6Bn/InLJhY1bn
NrKJjbiCNL7gWy6zfrfCYIS1dOx4JyCgV736cUDvsFKDN2y3t1KBsxPizbXok4PylVcLiDYyEAGF
hKPGQtzza7CBNGrCjYTj7ChQSgg81D6I36cTgtXklyqmqZgEB5G1R6RI6zxeWvCfL3+fcyuHeQ9X
K4V3ig+rNL4mubegtDKQ1Mp7CVy6Zxa9+VjCF/76/xkK2Wd7SaxxAD+dU9aMTWtLfKRybMt7y29D
upoWgF5wRUP87f8xGF5XlOBIsZX1KxwxmxBtaBLengbMvutabC/Bint9m2b7y0Od+1akaFyAiDFz
w6/mBZpJM5qM0o0QevaIkIV1Z1i9tRGrlr9lHTiRSDaX8hA3xFqJOU97Y4pm9l3egKB0OlCjVwTH
4SWkQrUvO7g+l6d1bmdQ7AOsCG6JHtbq+hMtlPHMoHWGmlbuxjPkuDrGIoy8Ptz4WB/nRrVEY1Nw
8VHJWM9t0BQ7bUBXL1xq4D1+9VhY9TV6dMZRrqN+Y2JnRrNQXcY8AceXBXh2ug+HTkh4jdNS1wfJ
uA4yW3rG2AnijtLNDwj0+Rv55sf9QWVdwTaHPEKF57o6y5FsAN2XCijt9NVfy4UQkQl1eLr8uc6O
gschx5hSBj3P01lJUm+MM9pMYNvQX9X6oL4DzLnlqHRm7ZZciEYLjwOKzsufvwu0lOvhRlkg7PN+
6h8UxV9gEnB+r7VsML6rlZ/+9+lpsQUpMqlo1dPhWU1LGGkdBSFPAvTFSNYz9U+Um590qKawwHtA
IywR0Lk81imlKiE1kc89z7tCoKHboBxDdVnLXeAX0NNkvtnGaf74tYjrOuabvClJMdcNwaov4d/0
Nsi+tOpuzDn2b+VuEMOnozvkCtnEt9wkuqvWKrpbGRgfQB8JuhhtscuS7O+8wMtqI94ywfowIUMo
vMBNmSeyinf56lCh81tLnQwNUamm6DUrpHKXtOGn6/OMwtOUdGKxSmBCp9sPSCi4bxOx4RoSbuUk
uYUQzjANibjtuxLgXtzYAOdgyXP40bmsNvtk5+a5hA1e5EQQOo6nvyDlpbPQfUEs1Sn4mKgW4Y0W
6dln73+uk8Vhi4uZm5nQeDqMjDh8py1lPEhhlmeL4W8O3Pj4ybO1DAI8gXY4VSjTXkX4mK7CaIQM
gsyT/wUuDHgZKfA3rD2XjP7k4qKuuliSLB13e/n3dCp1lDd12xg/O3jIZSE9GtExk819oagOrjqk
URDL8ITY2PkfahjLqJCbKB5riyjRaqeAUkQReDR+jt21HVo3Wb9TC99Njdib5x+Xl3E9FBVqmR4H
RjzUdWFZr0JUhHbFbNsTzGNjDO5QVPHdbsj6LxKa7jsr84GpcWd7lwdd78N/g4IkoHOqksisC4gx
ykb6UIyhg0ZI8ggfId3N1mRtjLLOAf43ikVmLcRi3rc61bS6AySHmVoIrWoAuiItBV+Umly461uw
jDODLYYk8N7oq2PDsbpb6qLACk1fcI6hz1hDaT1xbXIvj63/yePFvE6GWh0v3fB9c64YCv7jAGki
8w8IuHw2MVxGob6E/wbVO+LVKvp2nRKC9EcBklCmHwZ607T0ZnP/2Z1ADxjWBdGQmhZVmNPzBcNh
jnUDMqQflSVv5SZExTH9bHynv3QyyuoU8+xBd2DkiYroqO+gzfUqJ8rr5Zl83AAUPZB/xQBk6WmZ
q68yplKrBjNybUXTG3+UEc2IFBLwol1hbtkx/du678MSaQyDUYigJ0MXa+2CN6DDoE09vTJ69SjV
kJlKEMLN5qaWsuoOWG+xb42uOyIwq7pjFKtXKPGmn4zA+BhxLeM/KFMaJPlYzTirUHHPQvOHHcE4
qJBydEcj2crZPoSKZRBwJKwpfSFDXg+CtAxSxcFrMlWZvROV0K9z/PDsw6e+3oK70Xhu0ahhoOVe
Od2HXZqOdmiMg4PhXggmurS+oc0CZVWLw6+Xh1rN6H9DkUtjB0unHMvE06GEb0ZJTgrtGBkE84YJ
el0qKZ8LEv9GocH0bzLYbK7xDnOBDYOahzB7Qqw+aljXN0Ket9qCa5Dg/4ahh7EY/PEo1lfrhjZP
T5dOAqDf6/UxHqvpBqW67k7vAv0Q8iyHSTbqED/hiw0JRi2QsbvgSkcbxuWTbh301SH893MMGg7L
ESTt/lD1tHIVmT7kKKBEpE6jJemXEcmEfQSXbiMz+Ic+e3cG/40FGI/0QwEiQAZ++h01LUNeeuI7
hnH93EEmQp5LHGY/OSKLfNSL+mcXDT87BYsezf+a692PkT73RG5ZtckV2vdb1ZAlVq5+EBe5xYVu
q4D11pgkGBywgC1k+GWltsXfDI3Z5Dpv6KU+oM+ZJ/skmjP1Cd256PccoXi9gYk6s/iLVa4MIApY
BgJ/pwvi17PaITHaOwDQ0Ak2isIDmVx6VRinG1f7mTN0MtTyU9695CplUsNp2XZha0hXCRvihpS3
+/xJZRSbMwpebrkLT0epodH6ecoZ6uYg3Kv2KO1LFT2rT8cDuvYyrXWgXZQAV/vIxskhRd6NfVTE
8U9Y2M2d1EvG0+VRzm0OACUcCaowdIhXUQdYR1D2GSzuJFLiA7awoQnXRAl2gRa0N3KJcoTaleW1
6OP+2+eH5o4Cuwai5ONBgcqdK0MGlVFQArwdFX14w3tBuoJarj9kKNchz2YYD8T+LQTix20CJJ9X
HaAokmlCwukHlAYaSFIdoxFiadVtnOTFMbSbrZ7Ox6W16DPy6WRL5hm57gqEctUbcplNDjTAJ9nQ
33rNevZn47pHJQZd2PZoavXnwDMEH+qeKuoEFHNVgMCraxFm08DjPp+cqjaz4HeEFGXvloqIDBcZ
2zL01I54fWxyFHQ2PueyU07DjKVwb4GaoMkDcGc1NBCd0LYThrYMYN9i9ONdUYbVDj8laBRtvVXf
OLO8jKfRcOGpB0R2tXMnZfa1QEVzB6HlxB3zwjjaWSd5Y5mUR8ilzwgKlkc0j7d8Bj/Gs6XxCBgK
ACu7Z12XD/E0hIyNjiPCSZKbyIXkJVpj70t0vDbi2dmhqA5APCXb4dY+3ajIFQ1mJqHFk6cAAFwJ
QY7k3kfk+y1vF3GRywfyw7HA2g/UhqGxaxdQwOrSlkbo2pYOvUMfkQuRamS0ygR/tsujfNgnCySe
IQigwCF5XJ7OyfZBts1IXaHHl1nNbhrCOPdSI9T/QDyzkFwr4y074w/LuBpytYwihV1oYZzgwi4t
PUVL/sam0npZlfYbk/uwhP/w/mApSLBokBurqyGcp1BGeQnJ0qnqrpBHyVyIR/nGtvg4CgUU2v10
VLlVkYg/XULES/vYrCBG20mj76qwhzjqG/NG7rv8Le8PNOkLB4ujxSZXLQRPT0eB9qVgLQWkpvN9
+Wm0e7yZgu5qEmbv4HM0PvXFVh/qw5CsGG+XBR++wMPXz75UMcUoGhgbUVMr3ohMuu7aRSs9KAg4
3dtWu8jiTe3u8o5cPv/JRHmbkakt+EYGBdV5OtF0HLpeTvCbwrTZ6dxhVxzEreqFG8OsW6bEjNNx
VtcOCWNnVCnjlN7Pl9zD4sP5c/3wdnky/54kl2YjTmczGk0IrZBR1APIBQfLkJ1yh7KMh82Kq+/o
8TlfaucalX5n+n557PX788MMl437Lv/iBZ1q9eLcJR01d3BB2zu/zVvz+rNX63ollwP/bpwxzZGg
yBlHe/QPFUz+F5DT1/7GB1vfMOtRVjcMCgBxKi2zmfdYkLjoE7q5W26c5Q9PpfUoy5l4NxcR1YoW
L9/rttr9Stznv/rh7eXrlkHnPw/hS9tiFXZBTKeTEjFMtQPf6iJ54Lyg6Xk/u+Y3ZEKvNnbCspcv
DbcKuTbGmIQPhhvcX2jLOr9z5/o/9+vLxjBnAsb7o7t+n2dN3pgoji6zQnTLpV7kYk3kWp7hvR1e
G+8b8kRbH2wjXKyZVq0lSjtcxuw93nYcsGj3fXZ+f7sLnYfGe+NZ4KDpuXGxbH2/NYpfoAuipsv3
m9xf814+YLy1a/bhXXTlO+mhczYWdrnrL3w/dRVFEg2yJjzGZZKhm/GP5iAs6qIBt7Gcy1G9NNAq
ZGgSjkchLVJngc47vQ/noqi76z4xt+a0tVdWQcMy48bKl4Nm6T86/xghyVxirqrnCeonW53tf6W2
S/NaBY/YklQdjbP/LWB6jx2EZ+6xmnO/RV7k/Qejn0AsO/9tzfJf+nlp4FU8GYIMy4KKgcVX9bp5
Ke6qa/HLf6DiiLp3+TY959fRvXjQnzd2zNbyrgJM0I6RUSw7RrBnkHVgf/ZHsjzXd0y33OW7wLNc
y93Chn+ot6zip7qKNJOaJ2mzHAw6nfvoqHjPmTs7f32nZHmLveps3uPnAgCdR9gCCy0PwPhpxG4S
K8vlZcvidbxTOB/Cs8kcNNf+krk4BT42DwhnH+qDdmNfbazyubj6fuzVKiNhM6X0SMhVvGFnvKT7
cD/sJy/ZN1fqcatsdu6T0lKgbwF6j+776kEQo4cdT3XZODUi87ICzRdFLG362+W1F8+Pl6e2DgSk
/ZQ+qXcIAZsAdMTpqhptpPphqs2uJFqxR5IJ8WaljrBym+aNmLPElPdHhKGAkIIogOxkmUhxnQ6V
Wqoxqj0GXT4U+C+FnecAj0W6EUPXq7eMotHE4jWw0HLXpRUNM2xsJ1FYaqH/3qNtaV7Xfdq48qRm
93GZZd/gTCkPn15Fijg8q0jaaYQay/55l00UqDDUTYklJL6W5Q75V2Kq1maPqOKnW3tx/ZJjgrzh
qN2A+Nfhea3OAaY/9Wyb0uSaeZ/bLsIazTf05pBtqvVCJM+p0rfoymYm8rgUtxvJQY4xe0jjyX/R
27wtUCfo+/6qygz1EdhKhZVRHZWWU8rYM11elw/JN21X2mOGQrUJABrtq9OF0fDqyFvTxCtT6Xus
TaQ0mIiGSOOG3thgJ4vatN6P8R4j1f6tpvn4O2jswPIUGoTzPi6FsUWlX+eXy08S7A86XCjKYpd0
+pMkdKEizOhHFyeHBD1joTp4XmSv1P5RPRjK3rqeSpVrN+rHjdT242ETfDRwcJSEKdKL1e2EYKw0
TNBQ3Lq1flagRL616B3dI/K5BUc9M9JC2THo91NVADR0OsmgWZz1bHVGwW8RMAkhVXnFFCNQSqvq
7+WP/PFcU8Wk7IU+AaQQed2VD0x5zArUs1wTnZ1dW4/4SFXBRgflwyOHzwZ9U4D9pIfMFbDM+N0R
C+hPiHjueteXQt8ZMS514iwQDhsqu466/6PsvJbjxrJt+ysd/Y4+8ObE6X5IIDORjp6UeUGQIgVv
94b9+jug7ntPiaUQb71UlIKi4LZZe6255ljqrVNExVZXM/NCQb94s8pZ+2AF+/PU4x4Q+KxtUejZ
3ifb5mUY47pldrlYRtvbuI6UezNXER96EqOdAy7J+MT85be7rmN0EqEp0kjW//zcpZWURl0AuK9F
jb3ObOa7snSM8K9fBRX1Wi9AdkBL7s9XiceB8tScDXjIgA3FZgkzY5jdf/n9marBg2gk1qgk/vjG
f/iG+WzkjkSB4qdjU10KU2hBqmBtM2JYGpT9FO3+6lOtsg2kmxRBGDnmuzGjz6ooQN5iQ7+k8TGr
leUQgX754JDw5wXF1S2aQ3kosrh/UjfSXkxVb3aFD4a2ClQVc50C76BQdS0F0YY1YkY7ieEQKeI/
2q//+jb9d/xW3/x79xT/+h/+/K3GSWrVp737478u6beOb/9d/s/6a//vr/38S/+6Ht462Xdvf7s8
N+Jvu756fZZpXb3/nZ/+Ca70nzsJnuXzT3/YVjKV823/1s13b6Iv5I/Lcc/r3/z//eHf3n78Kw9z
8/bPv3+r+0qu/1rMbf39Pz86vP7z7+sh6L/++M//52dXzyW/tnmu4uL59U0k73/n7VnIf/7d0/+x
CpIJo/DF01n4mT/j2/oT1/0Hbi7uOthJ9OKJwGyv6k4mXNL+h002H3UxTSEGRXX2WGbXjx+p/6A4
zQZMhwrCAqbj/721n77W/369v1V9eVOngNH++fef1xO69TwPARjFQXoDuZEfSYo/zAfMHmcbh8Y0
xKTL3IlpzvZQPB2Ga1XsY0gXH8yHn2MjdFkkLvFjYC1xyDy47yswlaHlWBRUcThHLvxlTUQP2LKV
Bxa27AL/RT3j1Rd9sID9vBX9+6IoE1FGUJUhnf7uTKvjhdcPIHhDuIfKmVR6EmiVTaab//3g+dYI
8n8jzB+XMlWWFpRMTMM/dd9WA3jdxtbTcO7L7OwtphIkmBduIjUHLokoBfiiI/Y//g+c5vj4h5H3
n8/7x8/57vLss2TvcQ0hX4+Ghi/68yJq5SbIJ2yhwlxiEDQWpbGT9aLc4FOOj19bYwzlysS8ylK3
fakMV+x/f/13hzIcr1C7UCRZFXhrNGq+C23ycbCi3tbaEM4SHzmf9MdeKOnXfEjLIEHzDZiyS8xT
o7dBjFp0j17Fkn4MQACLYim0e8fup70LW+DzOBvFR0mcd+P9x/0hwNUQtkFtItP98wuCv8eqgutX
CBcCB6WyGgJhTXboFoRatEUqNx+8kDWH/IcBsV7QpVuGIJkJSxPMu80T12ZXDrIXoYKHb7shFaxr
2FwatrtVo9q8S+o2A1+WB2zi0bZ0gT6BDHLm81Tn+UcJ7x8SnD/eDVse2+u64FCRJx5+dze4w9E9
jbo+HHRhLpumiz1s0RxdHKEhONMGCFZ2Hhqv/pz2DZz6Su7FaC9bUcwgrPrITe6MJVK/mjRapdT6
OkwTKxQrT7RcNYduTvAmBCOIF98kNZdWJDagc836ci6rVjlg6D0Wvh4X+i6iyf+CEaH69fcv3Fi/
4PtHRF9NOeHHPHzf/95IqbEWpmVoNQDjN0vVCiOQspkei46aVu0001ONWaQKVFXzrlRqRLhhlPG5
WxmreWTJQ11G4mXQLOVmkVNxX1i9+nXClA0wYFbcZ7nWfHFrKzo4os9eDa2Qfr1I/RkTQixMp0qO
qt/qg/FkCkFqS1SLuCChHLYtTJf73z/uOqH/9LQIbZAqEcw471trlGHEWE5JihCcjbmxeyz3MA9S
Pogv3s+aH5HSWhbCRgRt+XtJgmuRlJu4r9DJuxjHfkZOJMVh6Bbrzc3xxv/9Q71br6kO8iwUtNeF
jPzD+0QrreMtRnZczsDB75LX6ZEbm3zPmD7qnni3Hf37SiyTGH6vxaf3nmblpFcxBh5FOGImd4Hq
DGrbVov7RWmhNhtpcV9qSXr3+8d7v0ivj4eyzKaEzSlMfZ+FIMGE8aDEupZuz/hFZiPARSdvmYkZ
tk9I9hPbeJq9qfmSy4JJ1MEK+uCD/uoN04K9yuhMjH3e96goo+1klL6asKsdJUgttWbc9FU6+7pV
fqSZ/sXo4Usih7A4ttDluv78DzEGFJNESkzow0ZxinszxW9UpqOzB+6bbZJCym+/f78/qoXvJsWa
S8KhBRUqL3gNl/9wwdpS4RkAaw7VtsXQ0RwcS24Tp5bUjWQ9kCZU8uVGc+IqSPDCjYOodtPzrHd0
9g1J6maHGpHFpQIZ97La9ryUeoMlbzJGxm5MbeUcmbL58vub/uUXQV0EuYHB/yexlE6/sa3jzxDO
aYwVtUJkAjC4OsEbbR9+f6lfDXqbKvLaxshz2O+CBAzpW9HySIRDXXTBvFi79GIaj4reukcTd8oT
Drv2B8e7XzzfKgqkz4aGL/tPpetlNNtcr5QqnIzK3DlGFV2g09thZUXKB/2Tv5hfCDTWgjxdAITK
7z9/MrcFhqp1CBI6qXalnWXn0ljc7WC24raXcI11Q8rYt/raOo9uGX8gBfzVs3J1uvJX0TQtKT+P
v15dnFFx6AAuzRjcELCIszY33nWf1t4HGrv1Wd4P9dWYCz27QdfZ+9CWAN1eF8tyZb+I41QZ4ijs
hb3ZVRfjKdbhzAUuErKj0n74SX/xnjlxkgZE8E2o+15f2Lr4rVqj3YRpqw57w4zSu6SFAOdP5EEu
2TKzdqWjjvByprEUdhJmx8FfH8qomdEekUZb2+B+ftOLwOZ2cK0mNBMV/1Ldtg+jjFS8w8VtGSua
taF49lFM94vPy4qJ0pPj2SpCexdEuQbpvVaweMbYHl9FgDtwAtbbMgGWGmW73z/hLzZ4DVtYVGSY
+fzZwaXhhOTmo1vDZ4i9q7TsHgdcCT6IUn9xkdXYUyUrzqKAC9LPr7H04KsvZcKKgJk6/taNAqJF
icVHvmC/eHPkzRCqMWJ5qvdvrhALRARlxIKcLsInaF0CTUSjTv6QA4v5YGz8YmogniLyJinOMfr9
UaTDm32YJtmFROj6vky8VA88lYh2sd3ylGAyfwOqGHIaGegPtBi/ep80f9DfwcOuLis/v08Fsw88
86suLHJbCbrBfFEydr3fj4xfLOO0bNE1Qy+S8+c93FOgmSFmLsMWt7wr9IXG0xJP4oipcroTeTum
KOTij4KXX2zmzHUSdDwZW9X7A9RiJjh2F1EZKrIyn6p8Vm5cjBYeQAJkYQYK/IOv+KPg/H6F4ySL
DI7dgwT+u+ghtmytLBa7DumCK+1wmgdwSVmqJN+ZDM4jCwPW43h4jY9Lgy8/sFUPWHRaDzBcrKz9
3phacT9CBjCCrpqdvdJIww1Qn71YJgDRXW7J0fAJC1ZmXOsZuJa3Q1i3unggcGk+/f6j/WIGUDMh
77buvWsy9eeRgbeAkGal1iHYDeTKTWEbAX7wyieZaR+J8X9xrXVhXL2E+FacPX++Fg5DjYtDPsGt
rcQwasdlR1+j2HtrLuIvPxa2IuxAlFm45PttaFZX7akOguxHxkOolFvUyFUCM0qy8PeXWjNf77Y8
urjRRpPp5NBDFPPzY5XpalE+RUyuCX+EjbSNkXyB3ew1MFJfK4nIMDApRC3XslhV//3s2q9qkhf3
gioLBEPG2c3sDssZnCi4v2XShi2fJPWTWqlffn+3+roZ/Dx8qfKskTZVVBY9+91HaM1ZWHNCQqQc
q/jUjEbzXMDsOjdiAkA1pmn8gqNf9yCtFsk3WDvFrzt9uY2dpL3OFhi2iabK266WuV/Cyr6rix5p
hi3F0U4H93Z0K0Di6YihQmSXp9HGjeP3j/Cu7kGyHIU4vrtrQEPp9E/hjAZNnIDVrUJLb7H76Wuv
8TMTzq8Fcf5csvxcwQgggyGT0Vdj7WWGxnz44CZ4aT+9SZIWP6zgKLvQzmDx6d8tqm5VQ3mKNajU
EtKbn3VtnFyPldlpfpc12xRyzrXD6rRZ5PjkZLmDD3eXqpDPkvQ7fJWnqaszmDKqJ+/7SUmZDJkM
4ryeAG92mU+znn0yZXE9UOVWlnQl6Vl7ZbRexiSFUDqcSN4EnRjuYPw+V3PyaDvr8DKmA233+9TD
1qpVcA2yo6oCaHlSq8JfcsdXvT5I4W4MuGabSXXdaN05trM9nRiPFK78wfuqTyq4dhFWeXY7j8Np
dLzlUC9FsCTjl66BEO4t1zNJjAxKqn1wMwesl9qTSpkPS9c+uYCGmtH2G8s9C2B+sdcdZKri66Vv
pWx3WVwcBlG+9ZGyVUsECiI7VFaytZzhi0F1wk2JhkleJNA2Y8A3MlO2iqtCCcyVcBnb02SVoTqK
eGsCthXeQJUhkwbacouOlpp8wOI9mGoU5NWNAXci57i0FBO+/Ym4SqUWh9WinGcruTM7L0XVXH2p
gNNMfcb6G70YTns7z7hIWd5nUhpBo6s7xzqDtX+FIMlLjB/aeTgkpo5n6bLT2us41k+wo75MMwkW
eyWu0MrQjfleybztDL9Eg2oUwXHql/nUKVMeLLT7jdI6NlWzT9u7sTkJ1fpMa565mHCRHevardJd
N79SMUYqRGratxv9aDfqm9t/X3Tj2AMXZUENAGnviw44lGsdHODRdiVOKVg4OBvuU6PhJ+CR4l3G
7qIXtcPhMj9qrXZX9Aj/sWbcQqV80Ft7xyjeKIm5MVRwRmobVRsVhiIm/LzXebjGMfYxZjgXTvbY
d8KXZRPYEeB4TNuErX0DTbCzlIFC9RRdOVjTLcJ+bHLxqicdtELMeoEAm/sVhmrY2XYqxRdF1Tfe
NOHQPqtfrbK+MuB7wsRR9mZzJboTGiJOxJ7vYTWiZDTSOL2fGNZ5ETQyVWyzlX2KpX0xJvrRa6rI
tpYd267QNwaB7+A9OlL1o8y8dydQ0kpRXTzqRkGeTxJzIOhwabo1jO4Llj3fqEVcMA44VY0AwOhh
/qaXQFDTi1WD8I3LcTuBKdmwTD5mS3uvjmgZPPFt0dr9QswFHu4NH2e/6bStJpnb31ItP5lWHqCR
fsrUz5WX+yvAL82m/ZwOT56oQnT0LwbbBpCN1i/b5LtwxSGq6VpQ6tdksM86kOmy4yVgrqJCFFcG
GFNF4p76uT8n/RDGdnSocZf2qR10JyjCu8KQFzozH70K+GNtPRTWgBAKyzBnXUE8nFoGfY8XG9cY
7ip2xU3ZxxvZjIeVKK2PuE+Y7kElJ6v2yd3CC2za/FSwjvQQ0DcQEscAsUTzxZhxjtgXNSZevgBF
WhA1N32766LmUiTWF72yN04B19ycNtiY3aVmTq8CzZJBOxcbCtVbYTdyxPSr2ESgwBvqFBAp8k0u
bfu+cNLSb+f6quyal0EdiydXtFtO9LtW9Z4RepzNrr9rRX1LNtN2YGRDKRrDTCKsHwZnXxmg7it5
ruaVCSlZgpQ+vq5yzv2b3HzFu+HBW+gDTLjhJg4XCyRnOzCicmBBwDKJl+G5J7dq/qrVme82w2fc
D0LRT7ezlLumdD5nLKuRZ23oZv2Gi1kX1vESBZqzdL5uJNYna3G0w6ybUbN361PTdcV1MVnVzmsl
loalaJGolTD61EKIh3josIyyrFi/zmIO0P4snHbxu4X07b4dZf1iJUWmBHVkY8vmeDCcZjOm8ytz
jpGXO4+aKYeN0/N4i1l7W6WdwkjXxHZqNSz4YDYV9ylwkFe4ygZRSlYMb45YQDhX31Wt1gMxOwvd
4ABf5tzrffhqOlnVfnlWp45eqEw1NxhEOFeYNCw43Q3Ng7V0rx7dohd0qGpIbllgwU8h6pEpWth0
qib2QffEcGldZen3hba4BxARxXWcgJLXlRkONIxH5aHFOOvzrLe6BU0utcPEmpTvli6aretJFkM1
T2d5ttLCe0hbIwIFLApCF7Oqt7rbuY3fyMbayUZYy1ZZwC5lfZNiYecM8oL7Jwu83UfDs9caubob
Bivxp2b8KurJeplxdZk3EmXEl24yUzDbrdJvSUjl+z4ykmKFLaFVH0V2RwKlkOTnhy+E0eU3jbL5
gXKLccafu3miTQ7+k9XLi115EWgFPUdt5I7Jc0l3pXCY8Nh4j0yuxTN3dMTW9iZTtOlajKWzyabC
6+j9R82xMT3hGUEBTG+XUDr3pznNAx3Ch+/C2rtR2kqcUw5zn1Kbvma1i9KjK6P6QBsbeM/SdC+z
V66s6Vq6X2xT6Q6LWNcexWY/HYfPToP8xS6V5AiG5TXrBguWNXjQ0jbIzVjuvTnVz46UZVhxKLiX
Q949WGD0QgG3mh6yejJQxpbDVdmreIbHqpFshWaznXWt/kL2StwmRo4TNHzsI1UdertbO3vUFE3Z
LiQ1z2qUbO0ye8D4LwvoQZVHSndd5dvKWMDE0MHlaAvND6iV8KONlgSE4NTykmwvTXZdn827SGtt
7K1ovN7ECZVNDNfo290CfGhadruCZJo7Q0X1XTqVfM4ze3Rn7svUpjlZL9Pd2VWygGCLLB82hOY3
i1sGOSimc7+0auA4yXBJEsOQmyUthiCmBeawLNpMT2KruidsIxS/SoE7aYPlfh3GjLi9cvugavpe
+Ixx7VASBCobFl/lyZ2Ti1yi5VM3zc1+mlLtLQVz8B00S/yoqHb9srS3keLoHPkIovea18c7OOTZ
9bREzdmp0gSVNfIlxyf5RfOE3fJnZ0wDawTD7aIduVr9hF6aLp3CKomn40iMfEenXUw4pOjboRir
w9xMy9EcILB6ncWJaGw0Ykc56G92X6o+8WoUCHWSO6vSPwlgm3GoVC116Q6zKI9MtDqfcnDfwJXi
htdV11BR7aZ1HiPAZZ/MnIwfEEJ8OazZqsodmRTIsVKfv7nOVAm61jnY5iPss63TDPCIyoydp41n
43q2XDwurdKcbqG2L5/6VNdCq5r0ADvRoblJjUohtG0n5UXL5nSPNzec3nQon5qE3XBSMdGCvLTo
gTksU1AZUZf76gj81h+qXO4xyc22EUF2aHKuPVpeJB4gz1rAm2kitBjEenMDnThRfKjeGgzSMjJ3
sSpzdnOxOFj7jnB1dxyNvTM2i+VO7Rei6LgxHqzGI1TiO+cHPp7e7mraovZxXpavNnmr+wFh64uo
vk9jTrV5MYs3ylTG1kmdUz6eJQskJHMTsa7B4js5keMni1JD+FOd+xbR30nKHg5vDEOKuxhYzBOj
jZ7tQUA3a7LqCBWzPUpgkQicLbX/bI/ldNFKCR9wSE5WFxdhCQHLrzQj3xkdG/XsOSP+2LRCMm37
naPo/RYGO89q6X0wFYOy00rbPLSzXHcQjpNfRwQluY9az75PRe/lnwslI1h2dBlq5lhuGfiwFls5
v1lK01+UqTAPczE3X/AZoH6e9Nmt3ljdXrhOc1/oQJNKR0le8Z1annBNKrZ0gO8lZMTb3jGfRAcF
RFXGMVjGNT5M9Glm9YK6BaMjz3jSiEzrF7MwzUvvWvGxNKCfL3E+NptJn5ODNRvqiH7T0DJfWQx5
aswufajKCiphJ5QczxpzvG5nu6uPvcSRa8svWIEeTwMfISniW7or4ax3vb0tlZqdje7djFuy0gd9
dNRdFBvTQ1fDgwLBixONhZ7A0Rtw74PmrTZhFD2rVLr3i1Pbc0B9K1JArTbuQ+JMJaTVqGn9RleS
dD9KjUSFcIy3BL/3nVkYGNrQW5ne4hqSBEWZtBocjzom0vCag2URovD2izMsM0irmv5ikPk/TCX9
vJvCtIa9HY1eFyRDV5yHeRGvmL5B/l4aK14C2OJw4KaRTF0QO6m+nYiD/DIuqu/4EGtXDR2QjwNY
K30jtSE+D0WKIjldOxRcrx76QPR2Y2+BrPe3Q9zo4eLW9QHv4gWDuVQ/zejVMUqxk6tmNtah3S+n
ruQxFVGTKZsaG4yZrXV0rRrPgpSQ7xKY+7MiInZbQ82D0S44u+BEf4c5hb41rQRpqtm0y4kF6y0x
vGq7EK2cRBW3YZ3BLB+mmAHvxAEWSMNBSs+jx78dzjExJ2dOo7gm5Iq3lARn3wWAGjSm8ZINY/dJ
7SzOJkuvfU6Fq4Qycp601ZDMzVvoYnmhSpSijnFIJ48otob8TMdyFtoLwNF4GGUQYdMepuPsBZpW
GeeIEEEfR5ziBoSTBJ76vBks9n0s6iJ/Ztm/R1FR7mG6JpdFZjnIYQtGSusMxnWeJ8adkY/LFa22
pC6gSFATcrw7UHbivkOaIf1cn2DulipqGnV2D4z9+lNidEogxy56mrJW3CpjnXXwYZ16V66viM6k
mVxJ1gdOaneh043x1sg/s/uxild6rD2YWr6QAZo5uFILJImABWd6iYV90HjJR1Usz26idxtDSHen
i1wNtapGdwrgN6E/V+3uCHC+2/SofR2WinNI0n3qYZR/cTrvZTV48GeHNRCiWgigNOVIo32NVKu+
MVgXtlVcLndOLp8UaJvY8SrpbdIvOPs0WTzv47acNqVeLT5di2PQdwhSep0ca+fJElKc8LamjQFl
1JbdCZ6ktUvqwtvF0eiXIusOJoe8C/mo/cwGm+O6PWu7sl3iT52rxIe5JAVglA/YMHFuELI5cq6c
/cmMqrOHK+46B8AqReZLn+ZrbDfZW0/nPwSb26ps0i942ttHTrhmoHV2FGbuUoNWhBSvZAKkajeS
VrBLj8UAaK1eVmug2V3mrO82VSefPHXgoGJY/VH1VBqsVS1yfU1Ls3yj2alH3iGKAtBL9mM2lwv2
nkqbJRtHa0ymm+b5Io+9bdUr9iUrZOJrSz3gnqAo+yWFt2cNpXPJ3Km8njKr+dZUlb13qukeUpy1
07JF3SV9Wn7qx3jYj5M54eM1PrTepFPvb6ynIk3zC8ao41YAbrjEiucFahqmZjUfC7VRD3oxqldd
L4c9Tmd9iMjZ3cgSGHyrNOK4cMj7BitU3Uk7owezdQjOend6NDHI8Xn/je80ZnJE79Nvq8T4mnJY
DSajWFY+GiMctjPZ4TrsymzxMytlV9QKUhASWemVN9JYkHeQBPWxNa/d2nAOWlJ800Qqn2TUmiEr
+nCMOkkFKdPyrdlb8cs4W9nGbqsESYyRP5Gr6Z874Ne3Xmqnn/VB3ZitVe370jVOcoxEgGiw2+AD
PhyVQau8EKRpEdbm1Gxn4MZ8uwLP8TIZqu+4WqSBMdOmki37pKfimKqhqnfJFajQ1jdjNl1VIeOl
JH177Gai6WSIBkg4tRrwyQo/aaDF0PmubbC93xurexybg4tabyBQEhJSbW5trazbZLmrE3xOALPn
otthNp35hvCauykv4rBJWQvHMu+2DUIp33NYe2zOMEFGK93FzicYearLmRlrpGqnybbdKWjNdkoX
G9HGJLBPN2OWDxcMFNMbxx7sE+n6bjfbxsI4tY+dM7vV6pxXX2uppV1XRIAhFPTh4OYo92dpRDvR
xvEdqnC54QJjIF2326DggpjpTm4IKYHCLOaPLCqtunGj5VzU6Ys6q/ZV0ZrDbblkV0NFgA9L89Vs
ZeY7ZX6BkATvadT173UCsbpvq/l2caxip5Mt/QzBQjkVdb3om3nqrXSj2v1jhJD73NYJbEmrupLD
8JXycLMxhfqpyvPhGmxiEfSJrmz0xpY+Vs3jCpotOMvK/LYZavZt6qEbVWrPWFdgI9lFZn/UoApx
MG+jvaqnCbN9ykFVRt7TqOnZtsjSb7k1LudWULry62xxfCelDm4Oct5bS1K+DsRWO4nA7aDpTXYz
QqUNdJ0111EJVmhJQYnit2VrfjUHgKrgLJVtpOnloyJEdHKF7e7yyJ7p8NdsdCRgnnWorNeoB1/c
uJmDHuYxDnaJ85K3Te1zbtJCLzHNhx4dOyxAm05scuekW8rM2KR24bB9ZMtXp+draY1cIPKm8WPt
eWct70lKO2O9H4H8XBXuUj2WlcTZK8UyaGiM/Ag0OCWhM6tk5HX7wR5WAvgoDp6Z2PvaG7pn2cdy
q3bTVV20MJcrBrfVe82tHZfWN7Von3RzrM6AMxscGSYQwlj6H70ysnfQTZ0gt1N93E226M9dVIv7
OZfAckvOj/5YAEfdNFOan4xozn1sXL4vGMbCZFfirVbYqr/MQ3lUI0ps5MKaaScNaLoqOOIgK7Ow
1qph27iUNHTF8DZxL8iywcQO6Q9bvk9EpGclcrTtuEQXJTXkvWHnZNpwj9iWNJsEQnPqVyOKa99o
FUF0wMzzEhc4gEOt/CZDKYa4k9Xxk5NO494ym2OfJ+2VjEfSxsX0FUDcW5Jmzs7pKCiMVjfv1MVT
oV+M5XEaahsAd2MPbxQ+tMpX4np4zDBF/FS4Wfdqtd+zzuGsadVqqEdUC0i9lT7uFuUXmjPSQDfs
/tgNo3nMcZm7WfSZLWS0K7nVI0+EgNNd0p0ytvdqCfd4Ws/yWFTXpPLs6C4eWbyieClCTOSze3bX
ycf7OYJtmQOSbHIIMhht17SuSWZSrixzTvpYEDDWefM1KseJ3JqMyETlyVb2acJr1eYjxpIvHX1r
x270oj0wZMoGiD6v52qCP7CaswPPiM9jXWQ+2rXa23Vpm6uc0Ltk3CWcMLQNYbTCPmo19UQ/YJdD
g2pr9BaWOUM01uJOjbmhthkDATyd6Bg1hgjqER4tR5AHUsbVrqZoeXDy/Cah4WZbx4TgyUJBx5xz
qjr50gKfXvID8lGVjcNtnpZyBZoTzE6xzwEvN3wgvPPOll0+wW/vtZlkdaJt+zS9I2dFcTgnxdTM
hIOOkzeE0ZMdGPaiweatih2XGa8iV0R7LUv7qykqVF9PFnNblI6vIcr1bSzknT59Hqql35hmKkNq
T+lO85Rtu9jtBvIp6YnW60+j4UVhMZo33Vh3ZGk6ws9Ebx7VwYTRq076Zon6VNnWYzR9ok6e+qXF
SbpW7fY7Pq/Vc832eJvhj0/OPYv9mhToXrNj40Krgv65sp2cZYFI26AFU8/eGpC3eycyv3pNU25H
r9I3PT0EB03Ni4OjaKe4tj5VtDsfnBIeYNr2j7VGXrwwjQGXHCECqzWXbYmjxpfB7m13P0ej3Dam
yforKhNjRyey7kmb5kFh9O3eaIr+MqFPPjZROu8S3Uy+kuuPYc13CZllMTRUOSKxdTxBlc1NU8yq
WnfPSWsIbCK+Y88oPREZ1GHdOF4ozBhHBWmbx7JcVGJYaTySUiDF7Nb6qUtscbGGybnxvJja/egx
CmuXOLwnpb2zBVOW4xRg7mKSt0uU2jcTLT3wB8joWHHXr7GYdRLTYBK05Ub/nFPNqzfSm0x3A21Z
v1elkSobdY7t1xSBT7ohfuluKn1iw+goMknihmPUx+LCZk3xzo2cUyvthqqVpjhhr+floVI8Xd84
Lfmd1hLR58VJ6kPmDOrBrWPtSSPHtMuXfPCIJJKepXVYOCIjevzaRYjNs7SRO5zlp23qyJUZLEZ4
xZWTfYLb0d1rndlexX1HzF1k4xL7EysZfgNAyO2NF+fUSuDQpc9xPfNvd/ZQxsGMz9sFA0EnMKi7
fZNJpjB5kmKfz2tBKqqX8XpRlO62jnL9BDm4eci0OCeaqGbOglQSsJOxh1Nuj2rmx5ns88ChydPZ
LLmmvY5p0Z3xJCtf1NKuPR9rxOxmgIWEM8DSpPa5lBVBAO3n2VmA3603WP66SeBMqf7JBN3yXfR5
J/1ZG6qTnrlszFPmuMpGqfTophrTnq2XE/dZhXvQXjqnUnRfGy07bFvVeZ1TmikW1sXv8VzH7ok4
zA4BH7KvToqWYFHraYPqW3lXnRoba70gFUr7oMSJ+eQVpfymVk1DthB+n8sahlxmZKn62gt1CJZy
4Hb7TEnPcY/0Nwct8lR4efsdBzn1Kx8ZNxU99brtiF3yBopF0wSIVWLX92BhAFExFBSh6MzdneBI
R/4+pyM7MfT7pujEFcZAUFf6Mp1BA+i1eUlEiWxhVKUgXjJJkgdJv3aIwK5+rBYX7TzG57RsmD/u
y4gGyxcNXKsdAWb7RcyThfNEPvDfRrLijdXEk8DvvDZQGl6sPulIj3hJFM6TMz3WkIfV/VjO3jHr
lqXd6DbI6ktcOaqxQfaZivuMyvH/Ye67eqNHrm1/EQ+Ywysz2ezcaoUXQtI3IlnMOfz6uyjDHokj
irgGDnAAwzDGdpdYYdeuvVewA58OAktKgZiJOpjpXjtSxIzJpxBlSgn6+3oHpvQVvcogdhLZDyOt
QQOW02l0wyINtnacOvoKj8oGi1Pvt4Sr9LpGtxUXQgj8PLiQnKrIfrqTQLa7ljJprKJNB8FopBYT
Uo81ppQB8jRA+l8wvDn7WzMmsBPILNIaKB7YJ2O+iwDVDQ2St8kVJY3gCWV4vKAVquDNlunpl7yW
ahf1c2IqKUnu9EC6WIV26YB+aN5YUNFq3uu+bQ7MOIyuKJA22kEOVjmgIIufj2tgNuGdSelyo2Cf
4kXv74ccG1MDVQuYbKUtnsUMmYlCSLCXQNMwfUg+21BiAqInk8bgjaEC4gkjqaECAXpIZ1QiCk8a
CfFAMmIULaHNBhhCjh7jmF+lFH19LarjMdWbqMVuDHwBkJVaxn+sOD/yWpTG76gIRJEGnnSFYJHU
w2uuCOWN9FnzTjqflVCi46hXigVCHyzs8oaqJkTRuDEX9UiOOUkF2aV/qGhY7pYKChYxk8l3vBnE
g8QFMDtMYmWfVyLygzKpRVzyGYWGYo14BQQN8nEwpQGgS4qgNUkIiXf4JbIaPVDIKxsE0gPOQZNq
A4qzsUbaBHB2jhmDWmcLCFECJiFzgdVKPf1UJFDl0pIGYHBUsLCzqo7wdxkV+tmwl8NClERAU6Ki
EyxmTIpdF4GpwY1V7V8AtsO9i2JweoxAdNDLTg73SqIkJ6XJ/MSEfDXPqNSAQz9hvVEATcfBAJht
DF1ghYU7V6bYBGiFPidsI/4RuZB4YRGwKEOOPcID3QAAD4N1eEUkeJnPCtERGdFjoHF4oCKCNSXF
BAMTIRGUWxjC/ApeVNiBVFFiEbIWnSOz5lsAbzsicJOasTKQuJ3CpDZqVP0DJUdgZgLrduTQMLgG
EXAcSY+Ni2vB34eSmFxHQSpvsSKHtRsJtfQHj50+1fOuwdmIGrBRkBBMFPgKVI7MrAGy2kIeHRAz
53021ybUEZ+ScWKRZ+UFC4UIiQsvuIpKUZcr+EA54tgSu5KlAEgUnI9U69HieAkTbO0Y3asDcCiN
BRPq2MyLBFE3HoMndKcwnRCxHbNjX8sjko4wmAwaHSNifmKYWmCRPwo6yFkj9zuEe7HgsIVLMp/v
psBD5wC3BWC0xjo2Z1yjgEd2lrEGE/eI9xgEP6qM/WPCKSgL9wpbXRtu7NGK8kljkjkyZ7gATGUa
Bo8W/EBTsry4ZFE2oHPENIOBpB43UCziv0bFmbZYko17KPBXmANQQE615OfCS5xUSYQnZCiiiIq6
+lyhwiINadJYeRbiMVSlqShrI0vE5Bg2Q2eV8CF2aAoe3EpO0W4zhVgLXHKFqGGBUeSWqpozhQH/
rodTjNje05F/TAQRMTKaOMQ5wc8RROiS4u54UtJWQgDsEQIqvFTY38dyiP19D6ai0YRCZ1MBg2bZ
gJxaS/MJkzSyUdrspC6vR12C5jFKo5TsU+6YQtRczXNsOLaDNoTWgUVtsSx6rnoWl0i2aVRJrRDt
GiBw2klWCRcjksAjDihfELLAdGna8jbAxTPUs0pUjl3RdTrmQbT9UoHUIZdWpd5XeYWOSC24OfoJ
6NjLQJiyTCHceOxuCzIPaYC8LBdeE1woyJKZqbSLoN8T6Bp3HlqhuLIaEXyTjAcQHMkDsZWBcHZL
BgEIJQFbpUOHVitkdD4A7MJ9QYdj/8DTjYi8scIlBbVbQN3hWHxFokVByEwOsHkboqBHGRYyG2q9
lODCRHbI7vCMb49j2cEZtwgBigjrGowuMjAn1KiOLcMjYcloRhWBmNAoagAbphgot2372kVpAl8j
hBxMylEap+whKZECptIsMtsh/J9bPI46lKiHmt4RBWt3mHwGBBqqR43NGAYmovZAHuQJ3iwFOu2k
nIR/gf//F7jX1l/5TFauP9nUawTtW57iX8v/yf9JPjYwoeuE7Ntr1L8uCNz4P/yLjQ1e4P/A1gMC
PvNNwUNO5t9sbOiJ/g/0U/EPOXaG8M/yPn+zsXE9KRwwnEBBwqEcmNP6bzY2RB8h8i/L4BdD/vH/
h469UCuhAIyfOdmQbf4Oau0CRqbogWa8wmOOgyefUps9xayKQuADtQHW/Q6g/XuMGbX+hRbFI+Ud
wjhgPPHcHsK72pvU85d5Pv0L1vqVfsx8J1/+/dMLxoukxBFFTfhpzpMuvtc95l5u0m/BB7/Bd2Ho
+af+BtT+PcSCddH3gtRMbE17VdjFp0YafUMKSGWgsF8hhRSQTaVKNbgJKqMjW9dOO0a+3aPBbiYs
yo04gLwFhQcJWivQloiTokQzGoWu0o9RsqkBClfSVLDHskIjFy1AXYYQs9kQsPN6nq31iQXKtO0Z
gNMUglIRHfb6zIE2xAKgLiD0SlQ1QzzfK1F+lJlEMNlGDt6B3s0/eiUWUXsXeDsr21SnIpQyOhoW
iGCVwjaHZCWqtElRWaKU7rMwo1FLuTRArDVKVxioy4gagRC9ncmxDHAlVTrYQooR4MY60Qn93shI
+SDt3pIrG5WCKcMT9BpUsHfvWqAmUA9u/tB5WxsA56VWisQVqFQ2fyoJyu51VRUWnEozQ4jl+ODX
CWBPUppbdcy+xkNPWU2DFkPXgCjWhWJ2G6uRN6gg6ndA0RRe3OWRSqFBi9IoukO4qgc0JVL5XYrb
XBd41FfSrkTZMEQDKIb8uhVxQrljYYyhsX4/qgpKeVpKAtSXuKowEp/hHMKVzykTdXv0p2QjY9It
GeFPaYN/biRoqHw/BsjyO78CSsuTGI/i94AFVJMdQkxyqGWdknaieO4jR1acoI02oNQzNP2nIReQ
daTEArDlCQca2uwhEHas1ozoIFRtEQD3WLKW3w4d+hTo/v9+In8eUaRnMPWXs97yudS2Iw4kPtAW
dfTmOYsFx3zjgz6ZQf/8Ing/f/99aYSX1Dgf+Ardh1QV96Q1hlOKz6HgUdPp5BJmO4gdqIBqAOYX
oFkHUoYLDOnUXX7/xAVD5N8R4R8GuyCNlIJCKZMnl5GhBPWtl1J0qhU9LMkeZTv0C5HJ5hxaCQTo
dEl6FngGDizVlLsVrBun1IoECV2vx5DxVfCr8EAkaNtL+XNPFTtElI3ZmnfWPycLl8VisppGTPis
RselrPW0O/folPC6lIaQu90Jf1rW3piR71D5v2dkcYuIcsCJIRtMHhLAqrrB5xU9fhZFzCcJuE/R
5MD5j2UjD3eSCyJ+RGks0vMHiTo1LZp+1yLeIJb9vP3mS/Hb9qshgIiyNDV6vJXLeotElPPE4k1h
ckPpnd+/dr6xf5zWxaUDlIzCMEk8ehxE8eLdsTMBMdeILhzgAOoIZq2i3Oq0UL/tDdoIVF6lzUE7
lDpcrs+leQXy1hmNa6XJBxeyTWq727ppF3IYfy8E+/37ZbrNWoIHvcfIFk0bwEcw4j5tM61HNfyD
y9UJz4beJSqQHoxavv0+IytZBLhh34cdxjzrJoFMAGKgVYPHFeDTsElOOaTth/xh9uHdiTI5bgw3
f81P+3oRBOqWSpu6LXAArcBGL1xFd1ZTEGc4NzC35nIl1AhLMl0XCABgKxhFtHyrvWdO5dVarhW2
f1UeMrtzZbPQfCPc+wblbMqvzmfzh29bCiuA8QpkhthMHjQS1Ul4jciRcEYlmz1ygvDQ9+iPCrdQ
0bioQg0+1ltBBaiaZzd2tzKf2Z/+gDmL+xLBRbT6MohkTF4mhVrTAo+NTi1krE0ZDXUZRVoiOZ2y
q/KXOlD0vEzUDGo9iSBZKOSKaBYlRoR1EXoHTI3XpOKAFBAk2Obt4uxZQXFOVtD0GoBDGV8mOdKQ
+uqQWDNRPjS5rjHK2pFbh8JrOr/I2Y2F+HeZ7MqJ09rcpYp7TV9agiPEnSPhEQr40Pi795C7oOUz
i78wZ3pUumjDZ4MLMx45GPVRYqyP0bs0JlrtO/701MpWgmo0k+Qnkgfu2BDQMn2zlxqDK61mknWZ
A3khPAV84wx1r8Mt0WQiB7X5JhPtQejUob8g3emHfQ8/5cKnHSGPsFD8CNDmVRyYx0ZpX4YON3nd
TwbXCAeuD99Dpt2XxZa65KcuxU9LtTh2ihwlDSxB5nMQ7YDjovfJjrHjXYtH9omxGwNwnnfaGx7E
x2bfX1lvSxZ7Lc7IixMYtWPXpqjCeAEKxpMGdH+GjmvlQIZOvOdsoIGxM6GjiZkayz3NvQzs+ffD
/+k998NHS4s0ioGMmtyk1eQN6BBNnKJNNG+g2B6iRN5blYy+JxEcpc/Rgr9nqEVATRH1X1YTZItv
b0FdAuB/mYZdVtUvITp2JJqMQbqhq4pqvG/SDGhLgGtN9KjW0Ami0Z+DjFmFDdn5+sB3FngSWlvR
atOj4A1Dlrwne8Rcl4ClVgHrwqDGI8WHKfAY3w0giOnHwAJ5tHj0W6PgriGgQhCJGPnSEMPWa1kk
rMDgx1us509z2R+mSFysjtgBOxaiHu4JpV7A7+hppJwqNUer/WAL6FEa2L8G3JDKq9xpyvMr/kT5
WD2waPtoKat2EDefDgDt0/AaRMPE4yWtlkEQuv2+hJ96GD/8fUuXiXRqQ3AsKcYbWis0xxGwRKOr
0f7XBWlHTDgYlegiXSf5IbbQEReGR4T4Quv/CsA8s0Fg4QC3OOciIB2aeMi2Qt/qrl7kS7RMDXLX
IPa2NbqoTGcNENtlAFTMaLVOgTx8bmJULzsVyBi5KoDChcETgwpsuqEksRZ7F3mU36dRVSeIjTWw
JCnwzb3HMdRGNsiuXS2L5ChG3lKAGMR6UYWi6wCrSsiwRIEBNyxfJZUChFIHuFjO0Cj3k4F1pZBj
3ISJFXxtz4FOA98TFogtVZ5itKV9UbJrH0yGglewUwIgucqCAkmoQ/12UsTWAKipvrAccEAW3yXN
e9z1cDH6fRetfc0iC5tSSpQhGzB5SPTGzpaRbIQT2InD+++//0n0/mGXynP28eUiBNSkBckTgWZ0
+4Nizl4GlIYeMuIqY3xQfyIzdDNtY7B5DX4YbGmTNkZoPKE9NXrg+LWM/wJaKgiTZ7xZ/Qrh9ZKB
fwSAIjq7sPDJybHa0utfmcalXWAU9gywY8gYAcuGISugwWpOQTx46w3CrSRrS1Vipe9yCHDIo5ca
5QttyM/vtdPrDsqfdzN15/MOSA/ikWxn6gkMQY3V38GysyS9fYvfkO38+X2KP2WOfprixeESu6JR
aB8KZzGz5/t3WBMCggMrxuglvddngP4BmdwBp6LKamVRbtqZ0Y3sKdqqUL8BTRauvB/pcxfYNSS+
3XbDSIldW/nFqYTFdEB1PBk99MVVhbzE8r0hZjp11vQRx5XWB1CgKt+5QwlAEWCr6DGHFjvCDQhO
G75TD7oABGZojNI+YtVU2Eqy58vip+lanC94lnKkJVg3iP/DyOa1NTsj1dlHEdnuxoqsffrihEEi
aEIXXMSm92qj8fpLvS8tJGzZjuiZrezFp/JE7MwoNGDerPQu6JwamMxpY/if65IozH4/4Ci8ApYz
IoKMyaMSgpQAsE8MawpeiwZUR2bmKe5ynQvRjpT1sHhPbOLfQTtB0413ZPCRyzMfPSuSoAMgUb/J
pYZvaTce1dza7CxucUEEeHCQhdGDG44hUPvm2AjNYaYVg+zSPSRAFEA0ogKNpDObzg0sEYYhgAEV
oOUfOBjfhaYcm0N2h9uYwEGeR6fQK08y2km6PbopaOtrUXOqswNaNCoPJa7f53XtxC8J85mUKRQ3
/+GVOeiyAYb7p0C/pAPUoSOG6bUqapTq640KyqaTqKIj6lbsoJuvFS7eVGqjJdbvfwy7sshLWb4O
3eIxYTKki1G4q8TBkuTndHIo6QzQ7gjFvJY7VEBHZj0xilSAZBByi0glDbKhcIKsXmMG5GVqcbuM
UCLIEjX0C1UQ8RIDhoODjDiwOh3Aab//vQu1if+84MXF8yumpFzqq/nYzUL/eCoxKC8E+vRWHkCi
y0HV1lGKzQ609BAQtQQdYdjQm+ZWiidL6+AUHVewnZCW5ane2ixQvNrksuj/ZqoS6rKTo4CqKpp/
rx/jA2/DvU+B9UiWos51BNNgtFPIlj8BC9YYw3U0xGt6Tj/8g0idCvLI1Yyx6XmxkictxS1SrmNk
ICUYPHw4fdIDW4IdAhggLv7mY6xnLhQG9N8XZK3aJy7iM4+KNgHunvGiQ+PwrqAnt8KT3RSpALjI
t0yNLF6V3OAUO8Gt0KidoksbY89Pmh9CsLgIwdAsSqYMrUlPdMGF34n6YBB72ksb2eZa2UZcxN+o
hLhEV+L3FUZtbsNVsrtH6i8RRaM9jObkrRbK2mot4mwEqRgp4jAMqkNiil4mWrp3WDbtgRedDNaR
JL3ZIRdFqr9p1rESPJfO5UyP/mjEYsyws2hFB9+Qxem9CqA4tQLqkcfIG8qdRBs1FCjit9/3ykII
8D+Hd2lQkLY+TUGPjPF6dyxRi2DNehL1IHjqWwMMNQTs97Y7RULm5OIuAduv5E6tAz5dn5r5RkLB
rUQ8YfGKASc3owYRnw6BEbG0stKFZzujwMJHKfSiUXO8do2R+mBPtCnA468DvVFvYVJjgRhY7Uln
Kt0HzZ76WBd5I1LO8qCWqVsUJvBk0CzooSIQ2kGjyqk6PW/M3Eq2sdS4byjoaLDzKeOO/kOht6+M
PT7nLAIdMX4fYuUwCYtzzPZ0ix4rRpDPsGwBjPgIH6PNkLRWLRQWZ1WC1kdQzWeVOLDDHrx8l1iD
2TmcXu8joLphxYOiHeKEM54YA9DqdGPTcSvHa6n061dSzyoxRobaQnCI7pxZXgq9djNrtAsdrHAz
fU1OzE5Uwbzai6fcih6gfHZXXF8ND9j9em8CT2aVTn7djNBr529x5ptMGRXgoBBarlSuSiitHERY
1YBiIz7Reu4gXB63MqWVLjCEer4ncixNgzA/xzGAiUGsETXlUty5VGcMso82YvFa0WJpswwvUkpM
gfr0Oj02UlcxATayErMwM122Jvh/iWp4GZ1mx+ulB+7uvrHonXAarZfEKB5+38NrX7qU8WIDoG6r
Hn8EZ0K3w/hLsjpDsSDbsPGVa+nH0mqoZ+k2AX+P8RqzVOfvqi1gt26RBnMjndEAbtYp80+4cSbX
Aia/iFVAU9OxMq9c6L8VsgmJD5QiIg3gPTAiOZcDK9ZtqGtoJThCkRruqclStr515em71CkLqTjr
oTGFe+mev/aXyek/Bk+yxSv9nt8oqzane3tN/vp96daqL0vVysCH2WjFYzRWky3RvV3gUILGxQX8
PqTFjHmMNfEIOQOV1VO9Nu7Qx9HkjXleuRL4RXAiCitPSoWxY5U3Ug2RwNi63T8dXH5IUvhFEtGM
NZHFeUs2QMyrvDWZMp7wNLyqKic10kuigxFo1gbADTZsllQgJ3BkTqJavbJ6bvpIHoX9sEOLDM8v
fct3g1sJ95/Nuy/VG56LwLr913GljcwcvPYOAJULYW6vcCI7VYnBW22iwtTuzsAvcPjIPf/Ymqk3
GI1l4yXtsLpkseaIW6K3QycwJWdjK8xT89OULeLVlMRVzM+HrDIDu/Nao7UmGxxHi0a/0NeVfXWI
TvxTpSX70BItWYvM30f+zAF+GPlztr7MSpFEIZhEqAwDNws7upZoPsgURAMYYqDg+4Mn0L4ArrY1
Wdz+R6XaU/mpF1UI+vh3tr+Cg4qGuhTAALMtTPY8MBoqEUVpSKXZA/YLfGWUwtHouQSYuIZWl8oJ
pwkdKsUeanvoVSByg7kvDkUwVpNi4FruAgcDlFPQABRyDC55acgc5HDU3794YY/3n5Ts87Hz5Yu5
FBiITsBct5pggh9uMSYaREb7EBiPqDZZg8WbtMm49W7rpK+9fz8Tsy9DzmgKKaYxpIBGb66G1p3B
OrdGp7NaiEswNAEXUP9i0A2udWjfqIVVGo3+MBjQEtRqJ1SvGx+/8qL7PLNf/pKijEg+zpk3c5w8
2LdZvFYcSw1Otyrr1Hqg9Y50Lk/FnmwoEa8VTT+TlC8jxtRApf48YgGdAFo6Esqd1BPnW2ENCI4e
1K9AVAON2sGtT+aB0tkK5vzPZ+qzivJlYJor/G6Y1xlUWiM9xG6uOcLZYPXEuG4d3LWSzGfD5csg
4FBPIkRqEcMtCg2k/VSrwnvS7prQmLDC0KDoT9ShcwYC1oxeQarN7i6dxqdaRKvsnXHi5JnLdfQj
6ZOPnoIJ5HkfHOT+1CIvb7b2/NqyL0Ky1AVJxAwy403v1NN0Q2ML1YzqDzorrx3gCEfIAUBKf3S4
a+/wb+Xjf7nbFjkfpECLpprXHlpml/Fj0gsEtXAO9YwGjBquNYJCXqBXW5tNWFnzRRwlaYPKFbRB
vQm39l8+d23Lc4w+YKKeQcXB2ULZXG0qnQ915bbxkStjLkX0WRjqkYTD3I5n5Yj+WgpP1D9dow0Q
K0CxSOVeKkTEWLqM4j6KNoqxa4POC/1l3/UUB/5WLQBVNbwwwl2JwAgg49Z2mdfnh0vhs3T25dcb
CpqVVYdpFBg1FVV2H1wKM97zV/qpQrC4/z5zK5vyMy/6MsowAMctJiIO6JhIeJBTsVqGIGU0kL5S
5MDKCx83yUA2hlvLt5YWC74EaSKaYLzyLrVqdGgP/r3ckyMUq4AMulV27U1u5FRq9FHbrF24IPdZ
rd48hMjbf//ktWj4WfP/8s1cRKaJarFZ+g9B9/d4GHJP5AS9zskaKrX44NziUh3Cs3j5LwdcJHrK
AEG2CBKnXnBQ3hX/1vYqBoK0U6+owl/sI3uNWj0Ez/ZP4IMWvvF6X6uRsYuAE2ZSMkUwQvSO3TW/
NPMc1w/JsddTZ/pQ3OCaWR021i43QCsV8TItj8VDbv/+0WuHYxF2Gp/hocLJA1dJA4bfQQv+3tbC
xuFYe9d//vMvS1j2wNIPObaRaLFu40RGrgHdNJdGUbwOX19faXsyoGOBHHFLSPxTKfyHA7l0Jk0y
MRi7AV+EufRAE+KBE/XVFG/7YMee0peSV1Fs1Poj/eg/Sm4ja1lxjxzh0vd2l4EgAbCjis69qEX7
4QOsQqidu/JbIej9o9hgHcJzurHFVyb/82H3ZXqgdxAMo4Q/FQAUI75FG3fJSvb++Tz98rNUC2Ft
kPMx68KTX5iJ9DI0l+AZQq9yrDGj9fvOWWsJfp7bL8MEUpZS/Wfke48u7IFxOJMFY8IhwI8a2Y1j
VfEm7OUjrwYPog6m8lw/Cw/ljJ+A5KBJoU9INsrva0/vT1TClz9mUqDJWkIxyRsNQGexv0KN1iC1
avmqqP8FbdZjaERmuXFq1sBDzJxIfRmOGiGENIs0eZAqNSI8PCZY+4oA54v6qVA5rTOQxOii2+mY
in2wkaetpVBLxe5krHlKgpiV17rzQ4NVWdoGKSg+hJ0KPuSl27UWs2Of2Ru1j05Q8j5X7/UufCnO
eJChAiCagmDST42b7qvjYPg7iGP+vhtWHsmfuO0vE8LXndhAyQvXYPOUyHgjA/bDAm5HaBodnnBj
lM9Gzk+HexGuWmjyBYRmGC8RAZEL4w4CGNQeXmVGLL37IIZJRN7TgyMAud5QpUGAZAaz2Zzy56q7
NixlsIBYynMW2dp0hM0KAHETv4HNCZkZSGvBFoppDlGjN+ShQBcnkiEVBTATF8vaFL7xtJkKgZbh
+ecPWQuRVigECVBUlU2Ff+5io88g30mzrwmaiQk0/jibBHcF8tIA8QJ6OIwvFblVjOuL9D3rGSuM
RXWCeJ+qsC50xKE5+xiXxzgMNI7G+16EqDXfocwsRNrvC/W5V36awkXeB+UyGj5tNZ417zwPPVmd
egvgAXxtXLa10nfa12ZZyY1QtHYu6TlGfdkXaZswNE9NSGupt6GCIttgAK6hjuj5JRDNy07iYNd7
CKFSqFmXTgsBQwCqEuAFCLvxbhd/ztCW0vN0U0lC7uNPaCtWG2LcCSa8oO2mzDYGWHsm0/Oh+PKR
A5TMEjCh55IEKHJGbEPzb9/Y3Rtl8M47ucyv0sRid9QN8J+NZVy5O+j5a7+Myad9WGVBi6zWGo36
MOyYHbkGLkwSXdFsIJ2mjbtsK9SvJLlLolMSJv1USGBf9Ox4E0bfAff4Nk6RCaGoWbwOBQhyKEPe
YqAzO42cMfiQaOD+jPIEjWDOLvpWi/Bwa6oXHuDQSES5HPSV36fiMyn9YUfTi2AMGdeSb0cOBTok
F3vuWbK5a3ckwMHpXPoi5p4EgJzmh14OaL1gtFdAckEehUT5gw+4ORBpvZpubPh5zJ/+lkUOWWZQ
q2t9LIs8vlbyrVW2zu3KpU6z39c7gn4ggRYdMvJR80H3BnqPye6d4NTKAzS/jLQyfp/OlacGvQix
YN9D82HAF0BhQw1DaCpxlEGkXTMmVhLu6+Hj93HWAtGSjTI1lEj8HJsKXY5j/lq6/UNwlozkVX6a
7t1LvLEin3n0P5cEIo/fZw4I7LpMoU2Ak1IfKi9xQi3RZX3SFFzTIvAUeFJ0qqjSu+IhsVFdeNy6
r1cwkfCU+D50h1YirOgwdHWaKb4AGaOaGrxIFzhquew79yo3UHjcxr//vHaQUvs+HgNlWyLMn9pr
1BFPRGPSBxsaTChZjSYU9PVnSYMyibHV11kbbxGElDYae3/EeByKdYp6a9TS22IrrbRrYA32/WN4
mWrhVYEfb4BSGA8BaBfEhvgeEqvfd+A8Kz9tjEXcCHNo2BYBNmCSvHD9H+FcOj0NQdCNusNKkggf
++8fEPF50wdziO7M3B3s6pi6pQt5ORNVrl23a4xc74+yDXKTC13ffkfKjcthYav577rtPxxDha7u
GzjvMB5W5SkxodcHgPsE/ShBZQR7KmyK0ea+qk1BEAuFnsSoYQH6DC+ToDXGHUTnS72EloA9JjoN
iR09OnKn3yd95VkP57zvsyL1pCygiYlABrC3KWrIl/5EsUpdQPvaKWdW7/adlepVs7HKKykIrywS
nrIqKrlkaDwI75MXv8BXFA4ZprSfLP8KnDZct/HYOzRW9JxuJQTzT/+ws5bsF0j61hDgwZBQ3DzD
txWrDZlcF4SH/zKoLZkuEI8AeR2WuQhnqNj158ZJXe4RmBA99sCstWFJqFea4CavGR7XtCXdtuq4
a+dSXgQZKZJ6CPohn4I+s5LfciuA3oqgFruBuOEu3HjR/XyR8vIitNDx6FNKiaoI3Ig1iEhCbcP+
fQeuVAh4eRFYyESxDYnwioIQG3kOIHF+4WBHc/S553S0qlYluQ5BB3/ShAYV0GvAXxTmjBRfeuj6
G2SCdllyaI+gJ7acRs4MzMl4I/ioIU6HZEiPfBN4e9jGa7UN3Vy6uv7+d69O/CJe8YEfjOMcbUsD
JSI1sIjJOgB8WvLlvxxhEbEgcVgUpZLN1aB3P9V5rlDTvoRIvt5BnK1ugcK4b3N6V+LvEiOelH0S
y3mPdQAB1IDm/hFvoEvjZGbsTOfw7l+bA9CExWu+cS5Xrit5EXpGoYtHkSZzkaB0GciVGwLQJn9t
FhB/TpP5JbGHpzqo3+NWAVcfW+oxRH+22NM6gpr6Z2OFVuZsSeAhPmRleQqRvWP0AkedGHUHzRvR
yvDgLFBiUzz2KkMwqndxO5vQuBtj9BftauNYro0/T+2XZwfdxTxdMgGaOILafyRXSMfC0mSrJzEf
7h/i5hJPzwQ0FIZLivam43D0Xzunh5jtSXzoL4Hb9ypjwZwI5Ffo3Ipvv0/oz2k1vwTY+2Iw0HKM
EbtWg/hRg1TQzeHCpOWnLZD6zy812HJ9nzICVYGQKjBleO++JTt4B/3+p69N1iIcyKNQpX6F3/Wh
1Nh0UK2iDiG0g2P9999fu6mlRTSA2FWhFIMM8QZoqByym3yGgqDvKWeIWnuMS1mZkR6pm78FdZz/
8J9Wn/0+UXUbsLOtCu0lQq7Xw7nkoF8jGo14iEJoDugT+uAMyJKH/BYKt6w9//6da1t6ERUYduoi
6P9/woIecGD25ebDeQUkykuL3IOSBTYdfExhcBjv5JTfOfT1uFGbXuPj1vt3LcFZQsaTSmEIsNXA
ATm8AWL4TnoanBhqOBATRN0VHvDhrjzi/pShE1xs7L6VWLqEhkPFY2pp+MZ5jYOGRf7AWIndvklb
P7+yKEsk9wjXk4Hukd9ICmpTtAAPIRXy4tLGX7/y+OSXcO2a6qCRBplFdCLHSmVareu1CYIYO0Wd
posPc3no0ults1Hp/ywM/7C3l6DrXJjKMoaEiSdRe+ZN2PdgrsOQxQnPfopWNsqHHjB9G6OtRJwl
6npsMqha1riH5ucfsFgbidPamizigUwPdcVQPqKzWKvNeKcKogp3QdAUZQNUza3coEtQdZ52ldLH
Eq4XtwDQQwDJKXKbW3aCnKfFuMI504tjDRBWrhYaDbqDaEZ6CGQWoN13eVcbrSo5W8CvlS4oLy4i
A9ozcg/XEVQOAcDKTNplLQikO/6t2LUeehnaaIRm44YH0e7t1oYnuw60NCBHwvPvoWklxC+5qJEv
yJAUxwuyGk/QZwY1ue9Gg8KZ+P33Vw7xkksKS5E6KqkcJRiV86gDBFRU+Otefv/xFc0Wfgkjh01v
gwsEvz4lL5EXNrvBt6SXrrz7rB6iPA6MSwubHGtjuJVdv8SPj5RIQX11wJMIRI/JkM+EFGoFzd8Q
Dot6hPQylnUaJBotuYdbLc61QLIEjFMNHF/qud1Y9m+vXGX2rNmJZumQAsJuKm+31aP/guf97x+5
gk/nl1BvkW2EpIDKmkdkZ1Icgf1gMy3KDD42ckGDBjM4SsjMYIMSlxBx4V12sunYKUIVxc8qcaEO
Cae8uPKgjaoKMYe6u5v3ocZNqk9guMbqsPaChxB29v/j7EyWG1W6rn1FRNA3U1qBelluJ4TtsoEE
MklI2qv/lir+QZXekvXHmZ6oY0STmbtZez3SBvNZRLyCQFKjxAxJPm9efr6NG3N7+rWeXEhWqjEL
7woOsdA+gkzITlYIGyK/XcO/3G3OaIqiQAen4O/sdXov9h2Md566e0WIG2HfteB8yiaLZLCF2kyh
/NQ/9bss0XZoVfpGwDYkQeH404SgjJ5kv/qPwa2h/h3egMHhmNalHHQRtBlrllghnPPXBVqUYBa8
ymtxhMdlcOcJXzblfxw4xtXepVrcAY4PZ4ASPg0hUpKtOPOInIBq/Jg24CFu8hWLITdE7yfKPLL7
/5gwulH+uJaUO92oLXqBgASTRisFyLc+XmBuXbkL8/I5gPOxwuf/lpBcK8uVlKqOUiFozDVvKoLh
Ia1eJ+dJff75Od4486414w3vU6vr8KGko482GYgcoj9hdgygpZ8vcOuQuRaNw30JDmmtgRfl649L
rD4CDlBH6UF7vgTZKIRBoT5DPY6ZMayLhFxeVvQGENzHPWbwjbj7WkcuGSaccAXTN6pOAFWl2ZbB
+vHn27tVbLnWidepAWyXgduzWQ4P1pieZTVEaqfHmuMLJxzsx5QfTP40Un/BVBgsrU82nFv5M4PV
/QKvkvrFJvFkJX3K0Zo0PDRs6JIMKNsgKTQ2g+EWejxFI5AE0kpFD9GqwZEMwcZy+HDnK7txUF7r
z5lJC6RxCBfBp84eNXGa4U1ShKCjws/y5yd1K1e41pmbjTRqSlEoG/kpP2srgVrehOzerbYIb7w7
F7n1PV9tQgwoF6vrBXKF3jr2mv6p5I8q2vXGCvSdaQaeBRDEEWb3XHntivrUw9O3lA6divFcg+1B
cTv9/Et+H8v/2KCuNeY9tY0cFsS43XJtgEchgTrJzrw/8Xlvpiogu5NnPet7FRNeBYEJWdTOS8h2
ZhNpEDAAQqcunU+ri1GNwMqEhFRekX2tfzWkCmHVRwA1kyGYnkLHDmoGPhpEa9JzD9aAHl2oH73w
HdxW5WV6YKpfMmYxgRRy9WoLV/gghVGqpidAPLV88ntgsxaoBzCsaYuNrL/9/BRunEO/V80f5ZSq
WxyjadA5lr32wUy+hoQmQ0TuhEQ3Fva1YH3WZ5htpS32YbBDxGua3VnUN8LSa1k4nATBm8rw6pZ6
j34Cy1cOTN2zuxZVN86Paw34YhLVAF9X3owkNlK/fhwSLVECJB4T4tOfn/ytwO1a3t1PAMVaA2qd
QwjvDrd0m1hZ1TEJAeXBpO6hurPkboSl16Juk+k92AAlHpaGIZUKtK/cHfr457u41dz8rRT64wNy
WNaBjItiPEyclL0C10i41CGMqldtDFXSGl2AAF98u6JP0C0n4qmNyvNd1dWNbfFa0g2urMh1lqOC
61YXF3FXf6Jre1NgHv3SX3G8IgIuN4Cs2Hm17uREt8pSvycH/rhlVpIcewe+atDRwzTqomFDzsW6
DmzfiOwQljL257yx/ut3chVIzbOM4hDFEh2TaW8n5RaSIv0gncB/8+Rn5zDf2RBvLdbLYvjjtvKW
DaS28dGDR+pqkEwR4/zzR3KrQHQtu55EJzQ7w6av9P221MD94Dn0L+ne0uAmZkyB1lkeSx8n2byw
Ulw51XxDwmRJDZw6ExuAAAN9+L7za25Epr9nBP+40RSeq8ZCkBYKH8i0U7+tt1/AX2HuyV4N2/xO
uH3j07zWZQMc1LBOxWtrlXIjw7u/m1gwAI9YAyvf6sCBdNOdRXgr0f0d2v1xR6MuqxeVwWWiXk8w
pJJA9+NupIhhRMu4c5EbKhf993//4yIqUxWg0/ASaawGXXS5SBaUW/VV96E4jDAt1K4xDh5lD1VE
Hq2DFOeOOyOlcO78glv9p2tBNhRA0GtcbhPSE8ylcQ+YKBfTqN69Pdn5d87yWyH9xy3ONhnkFhS6
TdmGvMbRvepKvwsVjPmIpM/vnIq3anHXgmuAZUvbmvAkQSp309+vDDM1CcbZ4KEx++X+nm7q1v1c
bR2LtFSOpmJzFl0A+UkDY7AiLg7t8Z7a6EY0d62vNtK0zkoLFzCTzkV0fJy294ThN/70tYwaQOve
IAx/WrMeNf1pSEOtxET5HrT3n/eBGwv0WvzMNau3pAkXmJWoP6XwBnFQpeCYYPPM9M7Ze0OZp//e
Ef/4oqaFEgn5FR5+HcBYr2fvOQitKPUmGnXLeacgwehgmwNCNoV/Av9WHR9uyIUDe6Pw5/u8Vev4
fY798RtUQ9OWUcFvKNFQ1j1R761qA9mjBb87EJnkJ9tn0hMrRp9MUS9e7HkFxKhdb+1wgGoAuU+z
lTYwUfr18w+6tV1da6XntMjqZsQPWh4GX1qznRoUx0iJDMPFPMWdAsTNR3855/64bUChpEIekTKJ
+dlgcTuvZfDHBPwEF/ON27Or96siZ8jvfII2bK4mzF6BTGhNZ/mdjqDl3NNK3hhDAILg758iUcvK
VAc1AmNUD33WhhcgKeBdlrkC173QQDvQtoV2nAG9RFBBnuBSVyuxLJBKbGsZE5jrFCzMnx//rYV1
lYH1DcsdABrkjTRTrxcYd1Jhcw5UiwwrzvyO9uhGhP47x/zj4SNbrQcrxxbXWKsF6M3UOPEctZ47
R8GNmPb3CfHHn++XEnbfDe6B9phGUrgrwR03N+41Am9ECNeiYcoHSTiXgwaDz1GzWdxhre0GD1PO
AdQ6KH/8/CZubM/XwmDJQTW1tnGZIezf4SztXsYT5M29vtyt2PxaFox66qArl+Tuwpc7ZA+zV+3L
xPStl/p9eFZfLDhHwqYIVGavcjyMBpd+BoeVez2uG9/AtUK4UJqK9sPl9qBuKacYtuxOXvsNudNl
urGB/48omGjSmBeX28NEPt8hHPAAAxF3lsmtoPVa1dstmWQKCWE+OC0AAYxPNLQfYIoe2KPb+0si
POs8o4RpHKvVz9/DDUMFXb7aJ3oA6Ri75Mvq6NvYGFbK6sI1xfQpcSe0mtRVS3wzQ8G0PEiXzXK+
c+VbUsFrda9KhVwwFVeePjFvV7W+Ak0amt5BFun7KpQ88gRXDNypsy3PJeyaEHoF98KUG5M8+rXk
1ykyB3zFy5tMsjeGt7mEupdig3zIVqk/v5bRvO230Mj6GN6hJ+m4gK2LuhRZmyFb9R6Ei/nXnXdw
iY3+URa6VgVnOVioqoada/SoT8NhvRy7UPOaqEvumb7ceM/atSK4VfTSzg1IEOud80IHPE1v2GAp
PqU+92CXvElDI9BDDBkbEHHdWS7/3jO1ay0w2NydTKZF29iF+i0JaA/tGVbDDf38+cn9e7lr19rf
GRX/nJl4cM4+xzBmt7mn2LwRwABb8ffxWY7wMyU6Eja6Ud9RBMfKeBafWoh6WbMZDnxbPOITDYqI
HdhGbVdV4VWJ8apu5juP7kbEol1LgS0Ol+DfuuYWHgfvcAsGtgLTB53kgirjTV+2m2f3CvI36gva
tQ3+3C08bw10TgZogV0C6huGB37JB6tzl2RBnesTTtnd85iMiXm3Lvvv7B/Umr+f8WRJcjpfPknx
Uj9xjHEgHP0EANVPY/CA12V4d6z238U1zbmKP4ZGA+JpgnCjP0kwSXGtaMLJSrcc29yd3PvWzVzl
Pb09D8pSCLSU7bpf2eq4gMDO2zvH9o08FEaTfz8rm5twlVPwPWbv8IiSgsGDHXPmPSr3xCc3tmPA
y/++Amgvc973XN5YD9kJXWRyHr/1JyiSgCkoCoxeY5ZQOcwJ3Y5+VbmzT7d3mTmX9/C/GyAARX9f
u9TJ/5N1LUgCkjZcrH0dgV4PI4IytEjQ+vzOsrqxY1wLeTtlIhWYeNBboRi+yJ07mzu7B4eP3jNT
+HeEpV2LeC1itdmsXhQAaQjT7lYCQAw+rTUUSRL1WtgbkjvZ5K2P4lrUOwMmtAgL2581PkyFn7bv
AFJ7Fgzw++xVepGml+KeR+e/Ax/NvspsgC83Kj2DDpeCZI9J0yYW9a/eCScrnLrK/0/buX21Iei1
YhsywIqbVMmVd5M0NfhoBF5A7ZgDp1k7g/vzhW7td9cy3CFX00xp+mWTe2SErLgkIJy8VKkPRr1T
+7Cw9jUYUjIO2m2sL/4wvIJP72v3Vtut4/halmvZdldZZFg2Q5qMbN3Pskvh60IDGYOCMK9NW4xI
RjwpprhO4/kT236ffdXVpqnlO5/P767Tv1bd1Z6SCqt24MsP29X2jDlBV2mIPy6vshXk2oZMwZLC
gc1edn2zK8XbzFMEDbqnsJe6AEiUeUPFH8HJ9nQZk5uces1snUi10uAw7ExZ0PYcEHTu1ekKlQ6Y
kFZIySITprlKvVabJqjJ+4hOFFVhESgHanHuANDtw//2iq9Vw4WsFQAV4glL6zRRv+kZ6orE8uaw
2rUr5cjOtHQfyOOdq91Y9dd23IUzUqDiwf7ovWwlw9RzDND3DbOLeRbc6/J31HphVQ13ZvfOYrnh
GqRdC4eZktoKAFSw+8X0t3ruOlSSKN2rGWwKq0dwQ4HmOugGjLWWMyVGlJuYTqdlUBV0Y1rLnvMz
bEkAKsASgLGuaQaAdy/oWNdk8uCV389+o4N0qFAQESbXygO9383CvLMGfwuu/vH5XcuQbasUi6WN
YAClAB9CiIyNOVyMVUlAgFXONiZ4ug7rEiWaXp0jNf9VSjuQPX/B5NrNqs+lfO+ZEs3Zl109UwUF
rXjUJbfVV4I8S2Tfw+Ua3sfOQ1pGJar6BZwsDDKua6xyEx7VHQRgaeVz5dlEI0c26F5nUdMA9Swf
tfwLLidek8NYLpcApH2Z2mo7SFHlBB1AGTP+HBxxHI1uLccGjzswMcI7sjst0huNOu1aPy0VFi+F
AVNfGbUAxZdOyor6KNg+8TiH7k6609S8satbV7s6MWez54Y+b2wI6nUYKrsZMBgZw2j2fHaG158X
xw0BF5CFfx/vYGJP1WjA33nwxy24KU5YfrcRNKjGSo1w9nYu+oOLYnt9RDbWy6AEIFoZlqt6bGxc
dVOieBmepAv6qFsNudd3KGbCR2PYCTiG2Hc+yFuHgnWJTv6s8CiKDsYBFhQ25JJ+wFJ8re/Bjb1Y
EZUvlicEBuExK+MpxL+XaNwYW9OuPcWN1BQyyLYySsIN9P7dUQdHHRbRmbkvnhvbz5r9opzH5rPv
QvnIU28GHt5+0ZXJ7QR7VjFiiQm2zz5dfA1dK7kIh3E7z15e+TWKfsYW7Ng7GfutlORa2U1UzENL
GkJEpUt4toQOwTOBOyFsFpSgy14dTO1D8N2+yvxeSeTGF3qt814a0UyljEvCj+9UhVkMwOrhXnp6
K8u7FnSTmXYlvYwpDBiwiJB9qzujwROOhw/9jDI5zNzhILme18bZOdLv4dRW3nJQYKEdsfW9LteN
qrH2P7pvU3OAyb4s9qOZkFewhiKyVWLFL5NhXe3rLSofErzf6l86fsrPa9JQf0ud/rH//o8c3NYh
6xAqzPRrctZl5yjPL41UftChPzLNFBZUIbniKiVURQs8CpT+RVNOhZElbdH5bUe3jGe+il2QHuf0
YBcha48DeyBA7uKc8TjaDkAnuhqoT9k0HdIGPvn1/CtP+0Rk86416pXN0J0nDeg/YFsPKoykyw4B
UItk00m9mgNDWbTrJRWowoxBVmXBCIfPKg+0FKO+sjhJwDC7rWPCfoSFjqr4fNJ9+OC7thrTelP1
fDs6DxzDnpocQ9MWCGrnGN3bK2kgJtuT1Hcceb5IxxA88/e+iEE+9xTcrmG/EqJDkgN2Apji/Qfg
xqVXVa+z0wBJ/J11zsqeOq9cVO7juClF2EzPch1KAjV1ZrfEqzLYIpQD4MPzIderGpzxZpfVOcw0
5xE6p2JswkWUgeinBMES2M/AZSW6Yb6lWbUGt/N5IJXvlPTRyKeo0fXX3Km8qas/8mnciykHhDrq
G/ieCiqvhHBcDDyoHdk0RQsjJR2rEGBoCgclvaC92zEDG5dmBnQBlwAWV+prWUa1mpDsF+t6X4cD
kGzrbg64uGFR1xowqqsPmEjpG1kc+Wi+dba2c1qHRK3Vm3Vg1Sb5HGqVf/SM17Bl4SAdUGfCE4Sb
FqBO0kT9DADJWMpApqh5Z7l4irM7tBb+5aCawawPLuDjvoZB/4A6sLiW2pfc/M2Gp8+kfhOVGDZG
aUTKZIAsXtqrSp/flG6uVkwzupc8hye1o9PvhfFoGUFBngMiHtJ8P/aPrbnP886TgIRowhlOFHxY
wRMfEb1F80MOtnzqBMC9l4pH0mSmNVAHNRCLttOjQxO3OYCtx5LPGDX7lequWhw0jBPna5LFNVmJ
JpnafYdQOC9TT+sbP4Xd0+TCMy8fwWf34U2LTzfHPmz6tRRN8KkWxUbvN/Ls9foRxuKVvkIiCgM4
WzoN0ybvIGkxI6P1UMC2ApB8NS8tn+RlC1ZEPUIl2cp+q7ipNK8rmW9TmIbU6KPACu1gL/nJAbBx
xkAKa3Zj+dDgu7VeZhmIMQ6+5YNh9xvWftX8a8Ka01vAMdT3ZsJHog2nTuSRXerPaNdhQsxCSiJN
fqETyP3kHDafvYcs3cuxxpXmTPXDkp7ZqLLYovIeZiP7qlW2rdoGHJSveBbZc6/YYWainricSmVX
Y7BtGt+Wkq1xG/OI3qQE457uKeWLNzhiPcsZ9NdOMmqpEwuqPmizfgLTVjvb6ditaqBwpdyXtKla
GwRFCSzepqYAD1EYWeHT0NHAauH1RNyGyZ5ePWs896eZnGFSOs545znQtNwKGd8Ny8I925JjSwvq
oQ6mEsCQNqyn5XngGFAH6m1wJMSi7pTt+tdqNvFQ6/0wgqErwU8qH1AqLyAvB+JEytDIEoGET8Wo
ihDpGYZGAYQZz5NCwtZafGZoHrM6vCSZxwr3QUiXL7NecH1hGyrRDP6lW8nyB1RVZFhGB6Af+Ze/
o4MKOW2oAbd71YlIYTghlzu20nIo2h2zeeWNfmjUOd3U2cM47nv+JUjrgjws5qjkZxtv3SxQLRI+
5g6wOmqTeVYve522NqVVYdPUp/1ugYWrXfCNlFdxjWJ/Jpe11xbOOQVc2B9wGmqS+aCKDugvqUzw
gMeIV1tUnpws6IXbbizsbHsZpWvrMAh4mGJyKa+O8uBK1RuU+bbzAHKIPHyYTmq4EuQab5UTyfMK
BA1DuMT0ROUpH/g/+RIT4TUAa9iuMnoKpIxoCGjuAEd+s9iN4PCwjby4WX1iyqGA5xUNBBKYjIe2
shbpUVq+8xojevRTqWHfAfaFBbPass8ehzZfSaSKzbx6FITDkLZkatTVSY5GB+/qyB5yK9QwhWc4
IABPZtThvOo1FWb3pdf17eSVcOCFRamBI83ALnixclxn2hk7eTEDCwSi+vBmoJWQGWsH+ZVOR1hQ
WI1nGKtcXoRHWYMrZEJsObWKD+WhLcLJCNIKs36mp17as9Bb1hFSvQjDYDDQnixPMQsXH0+Qdbon
MShQCswhZYfRUP3FEq5kA6VobTuAduwMm+gS19/VAm8XjH2cGjAZSoDQYmGWnmBg1BE6vupdv58E
KG8gK6D0MQe02gAlV6qwKwPJbgh6JWm0QMoDrqFnDFcbgevajpePhcCIBZ7ae1HuOtjRlkiLRsxg
bukSayVySf1Lk+E0oPsz2xH5sV4kl6ESIBLLDJQOLZb2EdZRkdFtMt3PcswF8v5osF0zBB0su3QU
AgBGrYF3Eg/LcYDAh4gTRjFp2oKcRwPARWwr6AvQBfTHecZ+RKfQxOh5p/aemCcAq/1efrPJLwuE
CoE0Jiy+ehubBCZpGfYpCF4gmgXYTomZo3mqGipK4LTnNns0WKJdtgrXHLaMrtGNyuqdOQctzLZR
odZdZnlNg33uVZoe6uXMkLTovT+ksYqZtj6iYuWA/Ika38uSrdF/1LE4lvwdFKnQVp2NY/Itojxw
e0dU8i1FBD2vsQ+R+dTMRpzhjTaZvNeRhVZNITYE2B7atmhHoT3n6XwJnGVKCMxHgkzucMTM5d60
UTdS8oCY5rv9lrdBQRd8tMTTTHWVddUaVlTJcHn4qOjaYxn2IITyBVQ8Fg7Y6Bu8C1RuxDQl8O3w
FN77dN5V6NIP3Dq0wnNEUuXCVycezf1APd7yjYE6gAmStq7xPRcbVXpItWrdqe9AK9M5xXS+GA5a
IR0wcuJxGITCZfLcW6gpSYkpAX/KYTE5jYqrTx6xyXacuIbtiZpgdLJ23asW85xlRmSlrNTspbdQ
Mup1C0GV3CHYQ1CWq1Y411P9sQw48Iml+aQOIV6GGbLDIj0zw1nv4cLU+f2iuT2q/yhaylurwfot
YxwClo4hcrYk+myHKkVaqZpRzsf9NL6gX+xyvfNkeAe29eirYDDOTPdyY+NUBnTZdF47CweeGJYi
ONgK86EZuxCDleBHgiaLWoAj1cAny/kLTa1ISt9llAxQbXMXJ3GsIyinkZOpAJ9ePmYMAqVUd+1j
20ZGnSaNY3/PWqb5A5EONY3TRn5XCDhMBV61MfBIbUY8MVTmHwXaTktkP0BIbhi261hrCL45opCl
fZvnKXJa2DwNT7XzpspPYnnSZ4R1QVMdF6ATFRHOAHfA3z2Nc3hWIhTwVJOcRlX7GjDf5ckAocD3
rYcqrd7zotmywVFdjUqx2eCLldqVNYQqi+SafOoWD3JHwEL30lZkC+DxgLO21AzGyiQupucn8JKy
Naf1uBnNDlA8KvI4n6dkgOG2i2He08CUrSnmfKXJwyvDGb7C7KUTsfZdWUhAifM1TWCsMuIN5hMx
Eb5Dso86e3EA2h1QTqX+KAkSk6EG/G6E48vA/a6CfGvuE0SzMU+lNVXIKm/SCJjRJ9j3rXVdiuYR
Ic5Ai2/NgaVyBtacAai9Zb/Js4UgDZ+dCT45dkuoJBjd4XBea1AXd+1mIW+F8yob2Cp2VunkbokF
TwdAPYEoKIMGRabO6AKJYysZJtjsoN297pYJeGeMYrmF0+ebSdirNtX2jdVuDDTdsqZeL5ODETYk
A20aVhnxmULx+Bp5pQuGRvkyb6asDoul8Iz5WdbNt2ZCmqbQda1gQaHiSowv0r3miJBE3YAYj0mA
gBtGsPTdXi2EJ2thrn506PXaGn2QlFMD85R2fAQTdVPr1WESGSYNbPwlAH92Pa6gdjPc3qsZQZv2
3LXsddacFevKJ5qPTyrqM5N64P1movkXuBdgX4J8BkbWMKc4F9G/qSUM07lpc85AxlTwBT4IsESw
FsqgbHbYYRkL1G5dogmthLMT1dWDg3QAscZl7epNIhx1pVCwy3D68xFfCQjiZ6vnMS+w7XLDnyUo
Q5X3UT6bs98TTA7pypda9S/G+AsfoY98DPuHl9Z10ObET8vJT/mnaQE3rn2xIVgsvpkRyHVjsVE0
2ZXEl2lLrgIqNX3U7GNd+LUFR3KUuhlsKCbUUjX6qhnk4KQK2ERSGc8YJ+HmjD0OLdSR+ar5suRV
MtvskRdQD3T1SpW9WoahNYZoKsO3nMRCnKh9kszH3irKN93CQ/IKjGEQPLl+1RSBXpxTTNfSl1zz
bRh4yNLGllf1BxqMreFlsAynr6P2YtgxooRlisoOlQwlKUZwULs8sZzQ4Dipkaasjak/LKO9zWCY
gXkjuaO+hHavEAhpYZg6mN4ANytRwjMVMZH4NS1gO4HSpb2kc0QAa2gxLl7UWaCSnc7fTYwv2QMB
GBGp3RDK5rZE5RYmmOCNiTLkVmKyHXbPFifMQDYaZjXlowpjyQnrpxG+LQPaClahbvuO/ZbBUqcF
GVuNDfQg0/f5MYcwgV/8h2s1tJanCSN9XeUJFJ1AGVHiBguK71ItNNKt7QBQ5CHTaRDxCcnvrZ3Q
auxF60rA7XZxdjaiYL3kgQI/KBSE+7b0lbIHuQhbNqLsrs7iDBmX5pRBhmxBLbGsZfTUTjNF0Vf4
zZxtYXQXdQIZxSQSSeSho8Azs7gUEgpAoniQia8UVNGimkM+MOxxzC3aaMii1qjgBPnY6vDYiWol
sKoUN9GuSZX5jGiIjQvflKf9yKzYyNBv17VfcgYzqrpd4Wg/SKMeSlWYwmFxekkxv9HSKp7lQDMT
Vn9b2HomirQjUFAuTUmsQlnp2hjbRicn7vmbpccDxPVsfu+ag46pD+qivyRA+sEOULmIvsshqGaX
foH04HJmPtVdrOY7Ib2A7h1JI7hlNkwCYCaHp28LHxxX29kqFSKjdO3gqB0YhtRIw1AnY0bx62IN
iWzZsvpjzsbx1eDy9KqnvEOp0u71RJJYqI1TRKgIUJ/gXp6XoQk6dCqQ+aoY+Sbs28Zay2gLQ/ZR
T6p2SsasiFQH6AhzOSyKiompMhTzEFOl/bWYZrFFCHx25IyuIDXx4Nh0Flpz4vX4nWVI3NDDdNM0
tyKR01NjY34qtZ2TPDumO5k5spc5BcVWOjJ19jrgqHFfvjz3H3Y15FGWKt+SrQSsT3/N46nku6Xz
mjeNf6JH2GP0AzlP72uVV32aMBgjQxvM/SWAs8SaPUsqODhwo4NFnR1dmi02MjJ92xQY8AssCbQs
XxndmQbKFAr2zgr8eldXznrnVo2X65fxhBgrVmdBUSW2Ehpd5qVtCDgaSgxz/QJ/SgSCFJJfX8hr
BRW7hgMGH4M34DiHmmFc+tv8UPb6k/YqzSHg3kqk9L5i+k0XVsVDT7a90XnoHBsHgcPayHwUKzDJ
Cl/sPI9KtmvxXyvc3oRqm9tV257EFNabg0dJxOF46ew1EpmAZ0NUTK2AA8mMLDhLJAQ67NGEqVR6
Grga9LU7lJ+FGaZQnSuxvtWgRGQL3BY/LFK6VYqW5xPH1Fq3Itq6rpuYmBEg8Bh1HcVH3vtqEafk
S8rf0+Wcic+hXOJGCVu4UTU+Uj+KMmHWwiTYBZG244HT7Jm1YDuFnC1DDaxMEMgtDQuJ/e4MZFcZ
8BQ28c+wPAyADhrwcnXqTQSfRhmXD1qTIQM9cRLgLJmJr1JYYJF8CzVxxLt8o9sbc280G0yR2zDS
gWym8Z1PaeDIsoPMeqpRmaD7boiVBUT4Eq162IZxE3n4uiUJwgQJY/syOAcYqnQeaydujJdcwQBi
NZ5M/dOCQS9BgQmQ+hGbGX3RW7AdJTPQ+aamfi7/6lTY/dIPB/q5+rsZDga6/xpmy1kAo0/FQIFj
q9avqDOJfJ82MTceaLltjQ3D9Dwk4DWm5yFukqUAh97cxooaIyBY2C+aBhW45VXtWyjaiQB2qK6K
WhWZxGUMEY7w+WD6+TeOpBSowUl/pJ2ObTbsJRRawCDutwhHGkyZfSLG83mzUmDJ9lwz1/7AodI9
sS+Dhxk/V2asYyYfnHtgdQQmO2BpLDRn2Kc1O4Jg6moNHiZA9fLJSSMALHP7EfdisSN90POnbNrD
a1haHlsNkU1eeKSgu0Ygj0dSbeY1pEx9ZMq4uWWbPlNpwcg0iElGrMMrrmxQuVlXThVZlGDFwyLQ
8ZX8ICU6PKQpnMM3NWdPJk7JCkGYmiOZrZ4Mdshml9XHVOCT35pIZ6iONwBJoKzD/hnczdnL7MNc
PjjLgrBvi8760O4hV3MtazOzA9UeebozENAydMGqUEv9QV3V1brAnHWvoXhYhqhbERp3J4Z9EObM
nYpPFnnNQ0NDy3zrl6SWUOON+FtXrkYM/lrvGhA5Mg5NjA1Ob7gvK49GGXh25ZPqKxQ33YolRhHC
hAUIEscK+y+sMskJhL5CB3REBLIcCuuxoV999W7y7oh6O1QIWrdphKeXeHcv+K2UvE5a6/IWLUPr
BLGog9fXOfIqRy2iYcepfp2L3QKHkOylo5lba0eSRhT5eOZazqM++Si7OTvSog6mRRqNoc7yLOxU
AxIxFIEq8E+sZ4WvTciOynw9IJTFPmJ6bYfvfUNw7vcm0nkFe8oi+SgNIaRoaYwICMlygfUI+BC+
hXTCRLULZ3ZUvRwMsjlhirMue9fZ51i9dK2nY6YIJjTOnjLqwaLXRK1EWXcMdRRzDxHDQAE1iixy
QO5EVRybZuVa2pONsCL12OLJUMR2Rw4vyRqHx3dpHDR2qCvPzKJM+2U4lW+Y5zLzKhLnbdTrKzQ5
cAwPljcC59A8wjeYVLAtk7YzfejA0m52PTnk3bNBUcBdd9IYDP9H0nksN45kUfSLEAGPxJYwBEnR
iZJY0gYhC+89vn4Oe1Y9MV3VVSKBzPeuxTOQ5h+zvdPkPya6RoockylFZY6JD9mKhS1zpRkNjtM0
tGJsSp55pheZeWQTt2I3hfqtryL4E34+glqoZTU23c9UBbwpdeym7VakQdsyvLx0jbTpot/QPJjh
fkUEG7tWvh1/mpRRjQQnbPqGF7/N9PDOrtqd8Q0zC3YseOqLDeL+pFGDLFhRAJdk3uWEK3BrgpJI
6a6Jcjdv3zKTNvQCwuOQDgyN1k7qPldhOWayL8g77CpHtoISiTNNGyrX6dY6ZbOnq2/rr5bcVSrV
JZbfe4hNnnPZLB254NunP8qNStfixCqOSEkk46cDbn1ZdAG2vSkeZTacoznFuL0vYZikxQlGYP6Z
da8/kEa+KEiAgBdfuIGskAQ7NVDN72z+114qLpY4SMhtYUwLf838PqEEBsrKOWp1R+tDF43OaDKe
AzuCf2ymbregljSs90g7djqJOZk/xXxI86s6HXgS8gaM0NGw4zWu3Z3kHmknYK+r6vcE8MG6jLNL
+pPGHqm8SfDdOkiy1JjuOAOJIcawNlbzW4WniVhpe6e/m+A5MWNzsIhzRa/WsDEFuQNvk1S56B43
6/LzwAPfkf1a8pM8X2ckRaz+dbVdOq9OfXlyKskNO6/rd8RWy8mHGHdZWrrzBBMmD1dtDDerJbZR
RM58dy1n3jDWT4NmA1R657R+jkavrYNm2revDSWgJMz/sXuGSCH1e4RaUXjhbUBQ/m79DZkbK04l
k1AfqPYGl4+YgnHfwx8Mnsod/aule+W30EnuJ0wwCnVviD5E/29WrvqLRgyBOl67f9qyrfgbad66
rECVz2WkBMwgNJY5bPFh8rFqsqMh2SI8wSitHVcyuAzbAp/DNntAdhy958j4VBJOSq8vDoD1tvob
R27efSX5FqSVhmwxvyrSoWvdbA5CecvCZ/7pmeW076n+Uw+fgLxURm/SD5WR+paVgoesfmgatGpb
gLznp3Budq15hMfe5MuTzq0rDaCwfq2BD85UzH4OJACIq/xXVc+sErkZ6FG1aeaDUXFNz+ytOyv7
bpQfzXh+4P8EQXGyqcXlP2Dp8cjpm/QpiQOiY2zHqAL4AVRcMsBQvH6Z6U6miVl+zfnKJ37zikE6
u4E3b+BarfAm3+BNOrqZzXnbzK9Gfkt5puKaMHGiaqdnfdfXp1rbWosbzj5oCYIwygAI4S5QN7LL
8HaRb7Rt5V2j+Dxv1vwxcC1ET73hWaEzRNuwLl0qYavptsZEHhzs5gZUPH0PUeNU/3T9xtcud25O
Urm5HVsfqHrC8vC1moc0pNaAimHCChuGGqnhW1veDOiZ5K2TftfWUXlwrAXe4/AoItAfOjbHjgpH
qz1bqdyh+CHtwYq89LK2d00HX1G4CYne/0dWnJQFTNH14o3opSSu/22rIwGgu7n9or7WNg65sU2z
IFccm9mVihxBuli/FYIz2s9ZfTmFqE2XiiAbtryaZuGDcEv08wEn5b5sv8WfS8+mXsBNqc4YB4Z1
UpD5qce+CWz1e+L/XHejtauzTSndw/q1/izVcB+mrzAnj6XHHhDpt8R8df+6ow6k386ao+XX1jwo
I5e5gm351Q7vc4wopHL4EpjVFAbt1XBTKDFO4o7J2YQhHzfy+AhAStysQtvNP+2Viap+0efiMJss
bbo/8Wxl2FA30ouJ2aH41TXlvVLw3uZgeTNEBu6qVtW4OQ5L6fZmfbT+f73T2FDRALVMkxPT0lRV
nzr9BzhXzKvVqP8kAIiNZAwPDrsqnK6FtecaEiDPRpGBEtFWE3UvrdbsuyXeqWXlmEMdtHX4J6f1
hz2KL0lNtg3U8iYzE0fvAjPL/GLSPUt4qjlysWzKyNfZZi8ImRCQboTiVvGPGn+pqBHUQyi2rOCU
DbbaTqkPDxgudmXzD8q++KGFPkg0Qrfx7FXn5jY0kTcsf8OouShQOi4uMOdA578sa56yasN27pvY
Ib7NHw2vVfxV+CVUizEkf7O5V6FOZjG8l7rHMt50ji6mY9aQwdyPh6XnJS7AxFTsNYDUanKqnu3u
PTJkP52IdWsyP7KyKxCAnw2P+i71eRwfiz1A7UxFbt0+5mSZeH+uoLmdvajheK3XI5hauI7virgl
Wnqtwl3KrzYM6VmXbmSLthnXBEH3lzg+cm9Oi7/azFhPxl80/U4orSMQgA0DPhEUlqvohwnpokZa
VkSilsNR+xh6YYb7B/qwAHz3lykKynG/gMRCVkElaNHVLuEv4Hl2hnJYTSB31aszTsF1Xy3ARLt1
hY07cgsngyNMX59vJXnb7SY0vQqDZkiLyXaUu121nKofC81VZo0XwGVQinG8SMNeel77J+os8FCO
1rshIj5dN1e3hRXYdYS24dckKqU6q7dZ2xUZ2X07Su42GbWNnHrj4LNw6+2Lbj+jdiFOGjmBpN5U
Hn3mZL6jSXfn6JAyZcgMCOS1CKLUIIwigqTo4Bv5hYDX3VduvQ9TYKm7haQi6rrmnxFNYAGBdx45
y/WBaa3wMmjicCZvXIuDbjwX6ZttHpfplMGyAvQae71Hbwe42zxKAOfGz4cEtP8f0TiwJzeGPEYU
hXzG13E5N8qt/7N/8sTcDIlnht/1DICVJLfZHN4VboaF3zzE96r+zFGC2dNhpMlPd6bEhxTVelfC
3tWPjnhqRoVR4j1jemSMzH3wO23e2IFNU1V4zrNtXt7s8akdPSk/y3DLQ3aggV1o4r78a0A9f2V2
bXDPbf1Thb+GcDKbpR+tciY7fO6ycVpn1+Dznh2Sc01n0RlcnfItmWhLUgovTt7r5ih/CX7NkHlz
8RNWbwOJrnp2YQWEhIQ90vXjWqVur3N/4hjslH1UdQe9hQMkkQiKsZB368gmAXIM1OfzLvfMTkcz
f8tW6HTkLAPigLzzdT7e/E70zawvh4Y5TjVdu39alXPeOPNE6POWoA1fP4TWo+JU95bmfZbh+R1d
+10ecgoUNbbH9qEhW2kYNh77TaYyWKAiyZ0KxI+RAaWPjdE3fe9eFFaT2um1YF497dm+jO1bc09t
h+cBEBSwQokgt6S/vPwglawufPu9ZNBU/rXALFEayKXtLuUmQiFbuJq1qWPZVS9JCR3uPma392Xx
wzDACSSLr4a+1TPoORZrmKKzzXVQKXzo01bv9/XARmPT/aEemuELS+6TRea3vvoSNOb6FY6oJcqX
6V16JMH0TxIqjbamxbb3Ew4NeTezKlUrQX/HSEMV+7hnYBXU2guH4xqdsuW9Sf5FsWfLHzIUXaLf
zczeGk+z7M0m3OMhB4G3oX8o7pAT89VW5K+hkA5Rw00TEvT4JsD2pfqfmXLMujGN7oSgj59E5seZ
y65RojIUT4tBxJXJl4NQX/+dw32RSlsZ/joOd/LEB5TehrHx7SLbNhYcDsTdeq7R0kUQoAixx6c6
5JyIXJNXu66+0/iUgExHkdMiIonaQLSFs9DOxsIQt1+G9KIVE+KgCU0+dk/ekMhieEf6WMZ+upbM
EODaJrdUY3pWNnmLgR4njwAetOzc59OmVqzjAKNPvrPkaOp1iG5UTMJ1RzYCqQ3z9mi1rPfZc1yT
CDDmRosGCsRErYPMpNxGsIUXuR+zK8I8g5j0d1F/CmXLc8kyDqQoTce2+sxtnokEwIXpVMTVSRGq
U4qr1LmPj3q86v254A+M8k/+a1aKjFFcc/0nrEnLvqcy8nyFBVx9kajZjQ1/Xntijlh2mZNDVOEc
FUWg/KmA9nbsg4w0y4ocMlR1tzTvUs2Hcqg5CtfPyv7qoujxWw48/ymqGDNiTTjqFnN34qj68zTH
KL+Kd65soQAnWuZmRKJdWNlHZwKh5jOZNndwEGw6CMggBv7J3VMZ/3Xw8Avb7vi36p37n1DlvBqn
AWo9YkdrOBNlIf5VjERJ+2/Ms70m0GTF6V7lLx4J60At5qGYldtAJsG0L/WXMLvoaBmj8E3ups5d
beU89GPotepj2qze4zzdFgdpfrcV8GuEbs7AjzK8Jfazqo7+nO+7FZ4qvJYRiJJ27aN9pcIcPitS
YAhvtUPXHH/byothV0xrR7kr065R7hLpNVFHJu1vs/rSgZiSfmfo0C2btKVxsgR5z0iELZ77qT+l
hfqc62DV1JfFxd4gRrH41lvkEv0iwzoXMJ3r59Rxkcb2jRhr3rm5/TLn5FWy4drr1fBLZYR/Qvmo
tdWuGXjD+8HgXLO+hx6khBtYmSQRDJn4DONlT0/fSzTsZ/XVQlZcYSFImrshRdcOULtlwUgsaTwm
sPvAaUJ2ygRiN2No8Q1Njv1aNZ4tM0pumo5AqImY6cu12ul2dKssynt0hKPVtxplnmpoO6lBzVis
91V+QEAcOZFso/s/5TFMLkIoPXwoA9kbdbu9FzZVepIY9/o04gUgV22jl2ow2HHoNKmVOYPcjNu4
17+i1op8mFBUC0t8FCECEl0b6Q5VmO7Lcyj5fR7oio2/zcV3MGnTm8T9HhqXZXxh/WzTgy3wTjSJ
W6JIKr8MU3ctihDWjdGyTmWE6QucME4b/SXSs0ZJEUsoVhlbm65UNEHCKQgbMgWP2dxr1AQ21XMu
pEOjSJMjJM0zyOVQeVFtV/S3wUhcpQwW7dMQ8F/qNu95GtTPdmbFL1BT1CVcCZyleBB0pBBXmmMR
ZLTWzamN67tpKlRujzBRqoeYXd+ninEeCd4EJliYYgUQFqXHjMFBYsIVaO96TEZlHI+7tiuexmnQ
YbVC2C4ChmOxbRqZLxPDnGOJInRCqdM3baMrXhzxeVs2NMmgposLwXPsyvZSqLYjOEWkuT5p3Yed
in1B0EgzDhUNToY72+hQDa3+MaQnqyp2STTgjRsS8P1iK4dnY/RTWlBsbFkaPfCLdNYEgbYkBZSn
VGNwdpgiLSWghELjtpijIz6lhKlzKV4Xcy+1vmrvK2MbzbdRHHTaTLEH8Lb1dX/lsY78nsIO6Cx9
BatPJfBIDQ2YgjRL8dJZA/dXrFcagrnmS0KakvWjm9s9+ArbaNU7RftS05oRsd2cobcl66DHz6bh
dURNdK6dgDNB9CbcLAObRb4GbAA2BiksrUJ4A44GzUP+4FcE2A6L5WoRP269ixqxG5bYH1AgDCqL
ZfMWT14zDEGTa7tG73W4N0amFM0homfO37fmuQJOHcS3xbnN8NuPn3lvE1ijvdftD8BZ2JanPkpO
ShXk6vS02r+6AOwu2FBadb8Ynb+YfA61tBPxl6ZT2iK52M9Ii9rnSlc7dil/yvaWyke3rZG/2G34
2ZYNBTppiIgENd6s6K5UmZ+JpaxMPhQDdsO9V+RATePbEmZO2Aja7nTHCBOUEJWEDnfslm3XWsR9
ztVg/4xtLXuDvAhXUqLEU4zwV6nQo/JSa0NHoWTdIxtOZfoWCkOr+BfQB3HNTb4WMpLOjkYwK7IP
SLA1FwaQt6MbCj9L02Bo7EM8zzB5lN+gYpog5Ks5AhurjdmJu8oHaqsqHcnZCHwjxjI9pHMDLhVf
GkxtDfDIkJVHCTJOG5VgRYk4D9X7pNh+IrIz8txTlqTX8GFQ1MCdBsb7Fd9KgerGNE3Zk4dy8M36
oRA7zcZB1lPxvCLtrCbT9suHaBeduzPFxOSH8c4cN6soAhupv8FApbOdpHiTKlQK2q3nlW+gl8Ki
ZWTrZc8cP8f1Q28Clb1TQ07WorSJGU/w6EluZD536mm2bGad2qXZOlSNjdrzV/zraqL/QvMpQ4HQ
MiiXFlO6+ZlJDRuMZLpzcS/r7FURi3leoLnBEnJW84d6W8k0Nx/PVn0x4zepBaXey2X1eOHKhNzJ
wvyqTR407R+aFn/IsKPJKIhjrfmrkfJnzij+JVG01RLIigYULpN121l6saM2iOalv45MmG5mxrFv
SDja8TyWP1n4FY/AnbzCYvlFZDAxYRcpfvwelGKRFa81/XXwO9wR8mXUt1Z4DZWTFvbxJcO5qaFC
vBnz+pPU47RPuzeRb/vc/DWKhJqVcWsgF6PLz0cpX2lnc6I3YMwhVty+drL+JTFVxyQf1pqcHDVu
pvVB/1DekXeNNmS20fwKL+lzIIZL1RyXGMET6lWhFrD8hWvGbWDGKLE94u2shSYHnq7NRLjUY6gt
4SdkmD0psHMJ8+Q/Ll9kJ0i4WlQgMlt3/ZGQ7FcoHK+615bTaZ12SXhQxbkzUifiiMnGt7F9hnSC
Wp4KiFTfLkHeEJ3a2HIdSTH8UeZag6GJx+xjlOJzxjSut4dZ+hgm2+fQviZ640vTq67pRK9OeBM0
t8wk42ow6xU5coax46TNr5EpjKBvVzJAGP+9KhzgTZUr//1RjR1ETAzIvLRV1j8lbGJFsR4jhaRu
cAoNEKgfU2jV5Sxy86FiUraFHOTV57qQ+DHrTruqjqK892G1t+ecnwMXbPZpWWin+I3dAw6Eh1T+
igEBrNptLDD5Hq9GpeWJCxi+LiaWU5COfN3b9Ferq1vUMQQJQd6FiCZ0Bay9qfRbCBMFKepGhPZJ
uo0jvyYfpgLAzpJgrBfBfrdrxHiZ5QV3y9glNaGqENplDnGt96yfDYEoZreAOWj+OP7FjSWeUQY0
mzEuh8sQg+hz7M/wWlGsLK4s4/OwAarSJ3lIG2es9TcLGQoGj8o0LnWpbRN8LvsWVzLGFakMREGd
o8TgPSyCF3ZFRDmrYew+Ep3+1TW5v8t6z9ZRQrwRKL1ccgGCjrRJv1Wj40yTU23pYtOo6bmUvByB
yFARMKdprIuWBLMgC1yPeRuoo4SkdQYDZBC7DlJ0i8bcXWZNPPXz8jlL4IaaIbeuUFEPV5b93ChU
p9nzM4hr1t7bx6bcqdFfZZMynygXjUFUr6fMqWzronawyvlZDV9Qqedeln40mp/N96Hl0qybWyiu
GgHW6AkHmSYB8TZn3yHLV9vc4+ld4XCLxUtv3mcDVFd5lQEN04ci6J7qkMUaf47LY3OyJ7wDYdw0
T9YCyRQauRJYSax+hrhVC4jTaIWTq8LQtRmu5NHXHsvdAHEero0NkmrtpjbTP/u18Sa1wdAcvszJ
GGih5RbZrLzI4iccJIdrwWiS5A2JFL0MJoKMVqstFMGT9NXKEQ6U9LPrit9ojUHJ7vXa7Zo0fJOA
F+ThJZmBZGMTwU1n5FkQW7PK64Oqt5LdgsdvwzkkDEvBCBA96WaQy99LTMmg0NAVa99FIo6AF8Mq
ZOhkZhNsOUjfOMeNigPT2pbln1aaEIw9kUSzMhzkOVYIC/6uprs54BMCk9d1m/su23ZLEZigeNHw
WZGSPsQvOLGQu6NCHPm4OR6m12FCGqrLJdtK6hogKuoKO2TpSdAzRoOgg01Nj58mbf2yuULL5mzy
tnjvLPk5Ku2Poi4YoMEvzaWQ0BY8wh0QPW6Lon3rTcY7ALfUHI8EEqeSj2486uethSEKBbMOISLc
tmXbadOHTJ2KjE0sQW9AaBcaqhfDRP5dp0b4D+CXA6z5NdX6a+SbRcehxEhHCdvLLgQZA5NIz9Jw
EtTSOB37hbs0d3IdUbNokVNMoJykJQ/YupSBc5JlrqiMa8E/lWz1+rHfDTIikFUcaDndYCueFUQt
rXDyPtkm4UKPMfCMdF8ivrFGOdbWExDksR0BvoV5UaIqQD5dRFP7b6ZHthwq/EOo1Uh4tnr+dwn7
wbK8rFvdQsXX8mIZRBvWf1MIkFfN9r8ha6GeY7ZuCYdzYergMnrtY06YyTg9IWtvdl1ui2C1G+DX
WH8qU9A+ZiHZjSq7OWoDSjOhtIiN5X2oMgynnZumBltdxFPYySNzKU6UzkCbHtuwhXp4NScTAMky
TpIlblbWOEp4qpb2yWSi10TsdwKwWDgcY4fMZl6BAIu6e5MhTpnmoNK1M6WAUHev8JALHovtNP2q
jXUoUtvTBd8w/Bd/3gvobltMQTQ2u4S/ltKh4R9fK2XyjfSDgz9YquKQ2FYQdluW43g4Gq8hmp26
ptsb1UpXKU4Itrtao4MMex+H72HL6ciDgrgmTtanOjL8HnZbn2egWPFaExFXTbTSmBcTqTd2a6hn
2WnWXx2lVh8Ou6b8sOliIv7hMTlNaOPKH3u4S/ptsH7QgcXJZyRDpKBjG9xE+pzI6dZNmx8VRKOl
OiJb3KkeMZGlqMfh3ID4M/2ipe/hdGE8rXowrJq3GNGFZPlyL93Uqg3sWPNb4uOd5cHFaHO0Y0vf
agIF/FIFo3SfmmxrkmRrJwd1fqsxI6kjvW667Iike9AcppK3Tj5KgJGPl37iYE8JbBm+bWOKA10N
d5lhfcT0245Nvp0tnVpxDG8lxpsCQZ6amajMECaYyiFhDtIxb4ZddOzG2zQl23rB+mfWew0LAaZA
j0DFhw9+0PmkpBGyE9mVpW/YkUfs8xVoGWtSZMz7DLWHAUpXxLfW/JKSm2y6+IuQr70v6pdaf1vw
8kpDquvwXpUrHtB0+l7mCm99Xb4rVXqpE0JsO62/KLP1Gq8y+QXF6tT2cpDyQ20TMdfRbid2CqhY
ylb5+ByimL+mhQWx5XvC0CJH8Q+iJO7jA9gx7xanZ2Vl26hCfp5BZR6H+hKHN5aZuIIUPhTRwzbp
N0Pq9Ub6bQCcTrdFemXeT5rwMhpQVzMBAHI0IbYOe/YNIHn2/32foQM3pukqI0ldUdrayxj0LCdC
JPlGFeVJbRZ3NYr9EhvqM31ZaGK1Hs9k0s+eGFDgKkrE2Z0r29pYvlVhfZXqp5VfVjE4eSshcFE7
JFmFHZ2EMX+iYK8y2xtDROThLIMqV4/pqAqLV6UFzWcFdqO0H3guygcT/kh3YLKZ64Vdl9gNrYTK
WtiJ68gKZOErLSWLCerS8kRfjt+rrWPxNpONrwvtkBWQy70I93Om3fQ09jNDcyN7xoixrdOtIqEs
Rdo+6K7absv0JInwGTNEn3xPk3WNln9G9IPVFyqfLdQ0JFeNnxXjmkrapQNnb636JM2yY+rCr0zZ
fLbmDCVUbGk+SxwBTsXkY0X8SCZcVxMJbYVI9U8rzEibHRvKQPPp/+O6lCMqVTLWE9FIEGcNVuBh
4HsyZn+N0RxhmJzLuxCfKP9W7buGLNCQPIzuLDHDcKDUb8JcX9iZdia3TqnAjdiRfBoxQUn917xm
Jys/LA1MR1S5SZljrbAQDS1BNi/bWEQnCa1BM6dHI633amTgkZkNf6hV1cX/4+VGA+ok75sQ1CCp
47c2kz1ajvkI8J0kKIarzu+L6RR1oRNBr1Trgi5/TV1NWG5eTWjoukb5rFfbjIFWiHiV7p3VOoPN
iRrQ4ABwvVMRt020AZi41dw8AqQ9a9M7B++g3MWy00O+NAebJcP+8xoT34Jq/ZkBu45uPB+6fUXP
Lbqdzcocipe6NGFjbqvpz9VTzyShNIAGer+dRHjj/Spl4vSk3wqRvDZnTqsPvCV5jTDRrpFKpbXk
KpronSTq+ICVstjn3UQWHSBvmrotm3uUuA18TTNNe6s2nynfqt3OqK5dd1viraa5eqIdahBiRXvt
m4oROmIR8Ko81DZNgyWt8mVYV03MTv5IX2Jb0cpzOg8Yx+9Y2na2XG4jJVO3q7J+z+bzxGxWrxdb
+inmO3Q4K/rDEUopDsG8hlidsEp96Np8MdBtin2D8kF0gRwrX2NXIzIu9jNAjFruxfgTaSvy8+Tb
UnOwcIm7zyYX7K2vkuNMCDiFdOIrXlnWQm096DD4K7PEMJ/xu4CiLN7CRb6cJV7sUTawIiibZJj/
YRnq7Z9E+1PMYO26S2GcYTKhiRf8xlJzitvS1XDkp0Z7zNdLq+dbOl+9Fu5IK65t+W6lb0vLPYjX
XBzyCS17i1xcO7VkU2WtAKR88BV+ZWGdStz8oUKEnzUYWlGhdat1bKU/jcjcHN+w2WKDeYiUhqTG
my88HEQxuXRdH9Az5BRJ7EHxLjQmqjhufcTPqimcaBzdaj3pZskvhpELIUQS7lapAVpEiIolscyD
pX4q1CeV+Ube9uuezFiA/c1KDpI1Y2hd3x7EV+RV9Q6HbgIqaewAjHR924/nZnAKYK7opkdeUzJk
o87Wf5tHNxbAiMheJdQd6CRQKsVPiMk3mfYl2J9hE9BXSSPEa4tDVzoNMVIU6m8zxHg2S7mq8R3B
DiRnGE3J4HpFWdGEhZN0pT8t01PdQW4ck+HQLe+L7qam4ajZoU+v3Xw0EYyqybmWJR7NOHuvC31n
CcGn923Xl1Yq96YFy9vaqDKxRkpfjB071nLgPoza4Ehel8fu2ot9ZdvUAmLcYsWtenjt2XiT9T+j
KNF1mfskWl/T5tNWhgLfClaHZlJc3KnuovbIH7KtlCKQFYfo8RMNX6zpfPPopUCnsf4NeuiVff0q
j8NTAh0zWARHtwdpjLCJSV7cRi9R+ngqkqthJ/uGT1oNFR/WxdHaYddrRyEvBomojLBp1NH2lwVy
350wGzPcvYio+odRAwEAhIBPDZuXqrswIyh5NBCVLGvpLuOXYWjARQPwQFRvycUCT23Z/KeBpHLL
Ue1lp8jL4jaTTiRn+VSlOcksMVNYOfagK+YYzX4oerrWGtbeZh62Kw1hWtbi7gR5GubuNWkr3vYu
kmm4M8hY0XtVvUSSYr4+cvtk12S/d6PRGHa2AnAQ2WAJuo1uU8zIRLFAYUmRlnuznpF2Zsq/rK2c
tSOpAD18A/f8bnG1z9GtgQQyME7YrR+m7afeX1oTs8SCH2yai9+yw+y8dCEz6oCyX2neLCqH22Jg
/Jr671hTn9pG2YtHFkRdXGqyi8xKJEE1XluAYzi1Vck2ESCYgDi2FK5FLDOzYfiN+UO5ETlH6bwL
p98Ii7Ids8DF4dUeGZNKsdTnskWkhr9+ZPOkf9bA2zcp5/CxPdZQIZr8nivGP6KPpGrYFXn6rkX4
cctiebboEriBmgaMnr0O5jVephzhk4Krwet419rhWRDXg2w/ib+XfqcmkiernrCGHezKtiboqc6L
W0xeFnPTilSNbEFGdJoZUPct+keUnYvCjZBnowpNFtQNyyUh1XzDnE1+ANLfWLIuxbo62hQ6aefF
Xfet9vWWd8kdu/gwsDlpmeQYsI9WDnXdhFsVZCieb/rCYGbeBKir24XL6lhFzohNOpZUjH/F44FL
fGrLtpr5hGCnCW+TTimjaLb1Y7wAdWvqDyy/w+SLBDcb/VQmGDk/K9aDRvUREYkKlpo8o8o6y2j4
UvYLJSPM2cR/HLbzzCiB5Q3/Ypzk7lqW3ONrd7Im6eGJvILuVOlL0/gYb/HiXxLI0IXt7RW9KPkB
Mj/1HKn4xgAZ/Kh4EYMXLs8KmSzSjtcSS2tt+630MfUIa1J/MJy5/UD3HdHvKz934T6eXhZlN4ZB
FknunFzC9ClHe2q7s3rLG3+ZfsrCs8vPBFbe/EgMyKm3HhY1eY85K6Y3OfcsSqimowrAKZXE05Ts
s2vHfl9c5gLEXCgPkWfyFFkMNueMQ8Mer6bhlvNJHd9K/SZG8yxFxkfN3ZmLEzOwK48nqMlOHl6b
eD/Yd41huQYHz8ew8jrbDM9imBy140tL8HgMKiYwlhUq//RpsM52Q9hhh8q+yi39oD1MtU0jiPyE
FndaMs4LpWMS7U62gbRnTTmi1gKMsdDOfYsaS6uWYJAETFTV7cP/kXZey5EjWZp+lbG6Rw/gcKix
6b4ISQYZFEmR4gZGMpnQWuPp9wO7ZodEMiK2atvaqiyLSTjc4eL4Ob+wMraFZhDbFgDWsoB2pSVf
C/UlDodtAZdkyHHpLccRAZw24C8ZF4PunmtheV7mxVmswJaKla0GCcBGESa59Cc/mH7tjz99e2m7
4bWa1Q4pZnOXayo3Dw30NFnNc4eif0VaL++++xFG9qkggDGpbWhb5G/v2owoHjjwRWkQEA3Q8Yrk
B7pzl77KJTqDExz6t62Vsv0OWxuNnD7Z1ua1Lq6Ffm6TEqICqVqXMVf1atjbhrYwiqLcSct3V6Fv
fKM2geAIZe7SR0KKwqLPF281+eIJ+yyE4xWNVLQjEPhUOfxWZ4nrC1PAyUIgSw2fExvUq09pZhBy
S/o2lwS19rgr9Wif6NVdIIH8KvGD4gUXLtgMQ/GujCrQF3YOCa0OzxzbPxMjhAgU1vpsWCG10VIA
TG/R/lno5WMewmfo1ply6TZIRg+Jscwn+lFElfi2Yaq2bK76xFQ2Iza6ojBBd5u6Tj/rL2S3Kc1n
C5fboi96yAJBlSyaQv2mFO53JaQsTGXKNFE78I2fJod1Ga81gPlOdd4HGzMgXPGHX14YXqQOCHaI
CkRQRkaSbpiQnem2cZq1BYzN19K1a976XrCvweYYKlmKKT6PYeCmprPTSkSd7oWFjJwFFigisUtl
rS5WIZx4PMwN2IWV8uiJcuVQGahjH8DGrccbAesOjWI1jtR20+Fn4QADUSjJIPrSDhCi7OTSImtY
AjBtAiBFoAIXOvXAJE7XlSy+uFl6bcb+DfbP531i3+TNPuwQVWqaV4A0oXJmK9deZKyQ3Pimuf6F
m5jqMvIhJxDlU4Z0FuSw9pELxinsARQfl6PSJim4z8SoJgXpd9prkZeOieV00G0W6vJ5/ArheTFJ
Jt52CziDJyQTD8hRmzO5uzwKW0MVBgg+ufGV+7z+UruPJzrwuYa3bs407grpq0OsC+1CVbt8AoiK
cj8IPwSKaFAd0oa8+N5EHdRYozSI6H1qrq+NZ1NWkqMP+uDEexwQuJ27CUe1SMvWAZ0z9leTfG4M
n50S4GZcge+CpyTWRbzEL52ap6vsQ/IN6ommrUNDMP33d9+wrHVzNC1Ohl4irIt2l+m5KoS8fk0u
D7T0XYQ9J7Ub6LVJE1+0+nmnnZvNU18jdFAxwZRiWztwFWGDBPW3IhbrUHF+copV/hnrl8Rcymia
i4Lcg6xuhTEsxUCk5tCp4os/fE3ZhqsnvdDOAvAfqgPJPPTMJ7974AyF/AQlc2nDMHPzHuuJ5iw0
lF0sK+D1KL+PDREtxHkmtg4XP1mY3j2OJFaJwlnByn5SW2iV6VnRlGdaVO9SXwGLJDFpJSr8GXM/
EMVO8N/6GOadThX3+CfVP3fP0OeOyG0exVmSqiNGjP7l9SrZuTfZNlg8rx6rs6heqFugJeriq7KE
WgdWdrHrFnfNyl6QnF5621/e8gUO0l4FC70+/kbCPDDLjJlYtG8rolIsT7/0RHuGRpUKxkMpviEx
/620xCJ3dNKT3prU3VQEA9UKajQIOxhKOnE58o1UL+Ka6GzXUK5qCT3PCgTvn8Pqa0BsnqBoatwU
/o2jxWcWSO/GQ3V9oMrUIWCqGuIKmOtN96LmD7Fx0f8yhqkBC8Gu8SxJv4T6o4JKYr4GzeJdqz6q
VRM84Ep0NgSnry34vNTcwXeVzRq44y2O02vrjqz06D8MxkZFHiNCLnSvENA0K4sQkAo0U2rnfa81
EOHAgSAnrkcJ53qTdqS8twgUfpnolORpf3UWWBeoh0ucXdS9/oIEXX7TNU86+zJnF5MjiS5iCj5j
fk3Ntc/h+Ss7AJml3S86RMzahYsWVEr+g6xS92h9pXxr6Jc6xxjxYtOeUbqA8FZ15ya6QU10Nal0
Jfp9j5guMDLxs8pZBNyBXeAE+I6N4CW6Z0OCR/abTZCMV1AUOWF8XyxU1WSiezdx6cEJko+xkDdB
uPcyMDHOdQL8EEGCkBRRta6H80pIcJx3trhq3FfMbOr+Wu+LtVE8j+kFlCIq1Y8lHCwTY4+cBYqQ
EqwYjUyWuItYUlpxV8qgQXnbvhN5e1M26bOIrJXDnUfjyE9S7njo1KENMVxEhrPkJhGU6x6lAC6b
RHALO3wWLo7ofb7xqbHidZ17Z4n7VKlXKYE01/Zc2mjXIn0lUDMB1nQWxew6+hVn2Eh2Xgd6m/JW
UbcFXQosbwzRMckJEnVM0vSvA2QAGFth9VAOuya9ECAMSrDOYOiKENp3ELJ/Gs0vG9E2V4XuKLsl
ltTmSDYAozw4DFZ/08h9ktyiAqN5546JRE6wJlTscHSv4KFFMOO875UIvtm+/xilZ6m6dPKHqL7N
U7HSWu+LQtyXtC2UZ6zAUnvpNzBLKt3f9lm0APycA4Fskuzu+Hp+k5X95PQ1pmX+budmirS2M+RA
OlFjgaaCcqPSPgUVcS5oxRYgq0nFzydgG2PtVpHXiQbrG+VI6uCdXy4AufQ6zMOInEfs7rvC+qVI
8M1JPZExnnJSXCrXSuL4Frl1/xbgMQIJFz6AZrgVUQOA0SyX4DgLi2iG5RGda1VFuWbfKbs63iv2
rk12jqkBr7iPqbjFgGPi6jYfzoawumlJCMUOqfq8qbcxiduF4fu3RuC8ZK6xzOyflXvhAvdRgfcn
9R054XVe97dR3z3rbnsm+2Gpw5/vY+SChXclxx99eq7Xe2scT8U3B85Gddrb341wanau0Ugt2Q+3
IXUpJBlfk3wjiOcmgMWSJDg5hONf80CUo84+puX6eZMqNJWFvnZupyXkePSE+qmo+PdamAVrQ5rb
ud/B3zAmc9LxpaKiX5847Q4IaauzGC1Vyi4kHor2oViBUFTBDEL2mRLJqwIG1CkB9ulxn8x4dRau
yTgfUtsao30Go0YR13p8fnxsDpyM6kxEmMBflmbQRFSBE7Kclb6wpLMZud4bqXg83saBL2xMYrnv
JlODWmqM05K4dCNWVqBw4rLJg7jJEOE73oR9YICM+YRVHVDZsdJfUn6BBYTAXonwGpBTZGANL1zY
IEETL96AItmnYCPy6FIJXlxUxxV3BKbVr5L2agQBrLxGBfnlIDr3Koo6pbKx050fsSVrZH1zsOUV
2bykXRmJs9IBxQYTir9Ity6lPe5X6OdFlf3Fj1807c4P2xX5sCUHcKntK2TA9IokaBR8b9KrDGg2
OhlOzPmi/Sjxv2z6jaM85v6LFqm35UhJL0xWrQ/2TkNl2QlJxSsNHnWPhbxtcdKukyuAFH2OwUH/
Iw+QJMfroKEsMjg7ha9I8hKTnvSlHx9ESTnGT67KHnIKNzwqoCHFqCDOrRPrWDuwZxizZabWXLQN
s6J0UG99BeE6uLbfFOk9SA+Cys5N0JGF5N7+vZVnzFdemnYDkAn1ovZy884qo+qa+hM0gSTLHNTV
0xRpkNhaAaqKkEWzLePm+Fw7JLxtzBajqoyqnqeDfqFUJbW70U030WDeKQ0xTgoWLLXYA8ifG2pN
5us1KdR1q1SgODsuyw25zYyUmaMG9onJf8CfXjdmi7jzk6r1/EK/8LtKgXsZ166OhnyqfA8yFQ2n
gFrfz06Az5atRWHHFCroBgPhS1nHSHpYsn8po3iCy8T5uYnOOqqYaZVe1B1EuCIS5W1vEeWIzK3u
O8cMwbx2GlXzadFB/g+A4MUjii6NXbknNm39gAmOMbueNZoIQxW90b3ZmGjwWeRZsk2GlCLkqGXj
WhTdKM2o+Q8FRKthZ/shQLlnuPb0YKrBgNWogte0Se7yeNhKYMgJgDcfh0kbn0APLGlZNmddSYkG
9mlX5iTkEWy0gnXimacs6Q/1YWZZ0UvHVUXkZAg+dZSmwNEs1Sf3CZXpkNQ/0ie2DuPPPjN0kkUr
oJA5+OxX4y6/Ddqn7kHhvkEN77m7Ylkh0rMdLxQgSnQfPDkdwmoEcZxns0Rq48wKn8hRIiorFs7X
+lcUXwIqZx6+xhiyk0zh3PhaYt0h18oL8akCygLtyFdgREq1jnYVwgEwmvGg24Icr1OE0RbFD4jM
pbpIbtCmtOU6qm4RJxl9D1zgBSn09IR/wJs8+ifHm5zdz8SgFdmImNMlIu0b/SzaUZa4BEm58HGP
Vhb3NtZfcmnu8FBd+hsHEORCwXss35jYMJncHaOVuyB6PSOvNv3WKllCelwhj7KUZGae9DWktm28
hF14DY3hKt4SUF+idgw4dksx8DzeNmfNhb+2N1Cp/uYMlrNzz7Q9tzQzeoWL8hLK/VZs1VuoqOg9
4/bdrZBNWpvnDPOiX8gVWqXL1+8P3irakO28gOVdnBLCP3Ajl7PDMRibqGfXFxi2UXVcwR5ZTkNk
LgjmlhD7F8HGfzixOU57zmefchbOlWwPUTS15e6Vu/QcW4Kb4QWB7WW6/pt5MTk7aJwaIEgpBuvS
dQCJF9GVLUDjpT1h1/FOHAiK5OxoqdW2sPuosy41ZaI+NjjdFGGGPrqyceLipOXLgd1Bzs6RVHdK
5NZHEiVUO/OuWcnhgbsEsANr05m4FlQX9vgcO6eCpAOxqpw+2fs4LOvawo0BvbcNEvIoUyrFLiHx
iqgc4indKhc4jqQnJsL0MT6bB7PtW6eyKuOYihkHx3ZUn3R43uapoTsQ7cnZvupJMx8iqWOW41m3
bQElD3HE49/+UPpKn+1FlpXYmek3ZCTLDMWiqKSiHvmOWS/hTyBz3ZujsVYt6LI56JprrafSGxiI
TCHe768TwyfmxM8VkWsdzYCmqMmOZI636Ee1AR8sEAUZAEPiVYM0uqoEF2Yl1PPY9tWLBsWIVV9D
X2lhciM2ldrfpUCjEaddF5BZMDrWpZ1o6Hu6LhJYser8bBCZXcZ5D3Q/lhm6BUjRHR+JQ0ludf4J
NZaZHQbRvvNC9NnMtB2uNSVtKKhy6ms+R8iILeUZIrbhmvJGt3bGVD9TtP45qm3lTPPa7oT/w4EV
qc+2Uiqx5QjWEc+JCjkedL7Zz5YoGiyEceIMOtTbt/nwbnUEpWFC8qEJX4+CbQlab5HyMdetBfjN
0Cx13fVWtRdt7l4Hftns4gSWGyKvIfSqfFyFbLIn4oYDa0ef7aH+kFD6tsyeOVSQMQh2NqCqIShO
ROqHBnO2fyqmboZq7w2XSrHHUUH0G9tBPebEpzr08rPNs2pdmfU65gBBXJK1Rg+22rdCXR+flIfe
fbZnqnWQxAW42EvTRkVGqs6PColUUXXPcRv+Ot7GIaO6Nwurd1MBuqk/ilGlkYEUTBOCGk+ydhcm
kujSv7Cd8XrUB2uB6vlKSAApx9s9sKvps/VWoC5TFK7oYb89NMn3LDzhND0tkk+24rcI+113bIvq
a1nwXE/bRekkowcqW4Nl6a/NcfW33l3Mdk0zqJsizaZ3V6hN25sgSk8cxgdGRcyWfokWhVUmPHnS
Sauju0494SZ1YCqJWVTU4B+auGxWl2D7kRgetBXIYlTzjg/IgWXwdld7N+hl1XmeIni6YfkL7C5c
gTD89vizD3xQMVvAgHJ6L5ze3IHjqcIUmljp6RcbzQz1xOsfGpzZKvYT1xvbGCiLFBC9dcrGJlIL
L+Q8j3fhQCwiZus4SLvRQ/I225tAwz11dBeaZYlz2SKnhxeezURl73ViqumZQPfzeKsHAmExi4D8
GKDVKNNs3wTNcxbpBpl8PdlGMXIKWdTAcUBD93hThzYRMVvNZtNkHIljuId3E12pD2MCFXmp3PYP
+mI4MREOfaVZHJQHgZ3jOhruaz3jwpAWAZqxhf0cWmA/c9jypxx3D8y4Ny+od7M57gNH090K2VVA
7PBq4uDR6i+UARJa9a318xM5nQNr/c1+8l0zRaLEUoLv3LeqHTwUfPgL18ncs+Of5MCS1GYL3vdC
z/HyMtxLb9MG92F7rZ4ykj/06OkDvXtxKse14so43CtociZWjz7uuihPnKgH1oo2W+6dRXSptYxK
8ogqegqDCmUzDQnB5Ygw66l99lArsxVv6GELHHMae8py7bb8Sc0mxJ3BXfSIarwe/wSHVsVb9PVu
oAZbq9shppUQTatyFbZYIKCWsID51ig7F6pAcWIHO9Sf2VqPgjrChpiWAPKChCd5ClvWrtZovJdY
Mpzo0KEPP1vlDi6zbpSh4zg4X9v4exxXyF28HB+sQ8+ere46MRy3D5IEqYKbFnYrOth+HZwYngMr
Wp2G7d2HgHBV6QIY+V7uEWVvIJSR9b5Ri7XMTuyABxazOrX8rgVZN23bprTQ1I/ojsHHO/Hqhx48
GxfHcP0mNfN4X/XXirzERebEgw+ksGGnfnzlyh9iu4iTeJ9D1Hco24G9hp68aF7cbxUsRayfToES
Pu+EmHvN56PW+HZSxPsQWG9hPdbViVnz+Zkg5ibzjZaOo2860d4ela1EhKMk7Rwgo26d2kc/P0XF
3Gy+iWWp5CktNAqa7DXqFjeu8qsu0bPUwxOT51AvpjXxbvIMXkCG2QgYHgiujbyLXMraVOSz8ZTx
9aEPMP33dy1EZjaYWu9TrRXJY1zVYDSV78cX7qEBmgU3fqgrTjlG8X58ae+15/yX+w3C4fFnH3pt
8fG1a71uY1i08b4eTAOVLfG1lMqJe+eh955tZjUiHJ4VMOjNL7nGdO/R3Pi3x1/70KNna7ZXAXoV
ocfKwjSA+hSQMiHRAhlDE1Mt9GXd2Pl7IzR3hrfyxGy8mhGC34AlUgMl/3gfPt8yxdz2PS1wu0Jn
jBlTA/q4SDfqjZNe5E+nasmHnj+N3bsZ6TSVkdoew49ronaPz9dkY1zC6VyANjjeBe3A9Jnbvbd5
Fvjq2yc2FslV9ZTfKF+oLeg/9KX33T5bumtAmMfb+vwAFvZsCdfK/8wmldmkXJlINuZ75OG2xx9/
qCez9SvRwfE0CGzUfQT6DM9x9Xj8wQcyQRjHfPwOrlNlZlxl8d4Qi+wKCDJIcDwJGoC9v4Z7CfTY
WLlfvRO380PDNFvQSobPYDDQj4i0/2N5r3yBK0qxZpv9zQZmq7q3y44iPw2gRTKi3HNlfhf3KOSN
T8aJ/e7giM1Wd1Qomq2HNOE99S/pS/RL/qpulS/gm2tta7/Ue+1US9Oo/J7LEHObdIA8lqD4Gu+7
X9G4BMoHsRg1sy9CYhS+LHf+a3N2fBocmF9zi/RQUU3VdtVor6Qg76y1oysnFsahRWjNFrrfuWKI
JzSHr6CAk3k4tVUGF1GU5ajJVirc7QBvijQh09zBnVsptZWvbbNqruoqk9ssrrMd57y7Pt7VAxuP
Nbu9SLPKaj3Xon2Bjyygu2/egzEh4hbwDI63cCDuF29Qrnd7W6V2MNcxM9ynL3C9gVDG9iL+Kl6s
W/cbt5jjrRz6ZLMtwSkyS8VSId5bPplh0uZZWZ7owKFHz/YEP1c7MO+8v0pWP7GwNA3dE2/9eZgv
rGmqvxsaNdGHEv4P2/7INEsVmP16m/coRXbF6vjAHGpitgVkqoU8xNhG+xY1L3jySHqYlBBOXR0P
PX62/JMmHfDTJWxOEupxF0Ow7fwTeaIDccPcUDtR9RpLSR7d3SLZjaFOueqfkrvjw3Io3p8bavdF
YCh2ByQIz8b+vr0BmzO5QV/XP6rr9kf1fKKZaRw+2bTM2XqPiwD5i4hO4O+Gd8wweUcskDHTtgHV
N0yb9ROz9MBCfsM/v5tKfeA6bgAYdw8KBQ0uo0ZscNu5i+AlPxV/HlrJ5jQJ3rUxmVdL1O4Ibn3s
bTFcgfFDpLK2yg3gDzT+7VP1ygNrbs5/KJqkwnaZYStqFKaUs6YxTozTgQk7Zz+EqtaPbkGNolWQ
csNWWfmeIZR1/HMfem3xcYD0TmlGBwb0ZZ1jLEEA52pf3p78ny/9f3mv2c2/p0z1r//mzy8ZsmqB
59ezP/7rPkv4/39Pv/N//87H3/jXPngpsyr7Vc//1odf4sF/Nrx6qp8+/AH2bFAPt81rOXx5rZq4
fmuAV5z+5v/rD//j9e0p90P++s8/XrImhZ725dULsvSPP390/vOff0xT9T/fP/7Pn109Jfza+qV5
+pmV8194farqf/6hWMY/NActUc1AcMbQjIlE0r2+/cgR/1BVh+KcoQshzLcfpVlZ+//8Q/uHaWu6
4+CSI6WEjfbHf1RZM/1EMf6harohHZjUJriwP/7nvT58mf/9Uv8BiugmC9K64qkfl6Kh2Zal8laO
1IXt8LDZclGmmmIkRgUaWrZB4ederzv0Y36lSKfGGKVgdYB7TZo+xpR2rXatgUWve/ROFeTaQWz5
eFSr/XD+bvj+fM33r/XxWj29laOCv0coSEpLinlRJc561y4cvHQaFVuXto/SZVfVzrqCmYxApXMq
1Hm7G/3v1keDtqrqloP4qCNNPsXsBHJHGbaqrpnrYIwR9S3M1Eiuagg47sQwz6Ho65LDuksVSGYm
smP+wotS5a7SQhjOmluxY/ZeEV814xCUQJ9cGMAqJmDYO6uVcqsVfg2xocd4N41CPAfgpWjIDfRS
fMuhT8J1aP3xqx/Wxg+lAaA34TWHfNXadhfepZUzautEGGhshxlSKRDWbcNcVxDg8FpRpOHjnKSi
apQ7ZWDv9GL6mnGYRnh1gN744laahVreEI8b3C1bpGdH29sq5sBVIVaaGNdjAZfBTyBxQy1Cir7I
4rRDlcUoEFBv0vCrZyQ6uvrSp9qRhiksiBh90++FNGEAhFWBQq0bAujKNAGx388tE/2OiGw5Zere
wfbTcWsMcD0PxIGPNK26DNssrTcSPzaAfjCHX2y3mPJZblU4OwSmDawbE4s8V6hXyMmkXjdcV7rd
5GtTDAyv1MPch4QQZ8gd2xb4TQ/vAGpkvmL4OIApBBGqGhsPzViUA/xH23zslQIJzS7uNJQV1Dy8
0hTRnsrPfbwqvU0mGz6yjsiMrprmPGJSmjCI+2TQMZvUq3NTjZ0rMy5AsmSKJhVSCZOHtBIi/xHH
jciX+BVCsD++gn5b17am4Q3qqNMOoeK+/nGXr4SX27EGxD8roc8v46BGwHBsbRHuRitFZzdXOvTE
kLaB0dhbtlNtjr/A7LJlGJaQ0qYq5kACZBMzZm8wIjdbNmBu112AKlUTFdVN6FfdamiS8rJpQaM6
sZduXC1AZt7FaErhpkkWMKFugMoIXNX6FPb345HHK4GDkFzKDEdIDb272UXCUsw8GFQwuL7mEs/K
srl2DLN8ON7zT1sxHc1RHWEBM51+/i4C8WCTh2ETaCuh99B4yAGsY3fU18dbmQU4U2d0U2OaaQJ6
pKNas5C/CFXEHV06k2eRfYObh/GlKWv5qkkP+pYtr5zB+cbWDEFPetWyLiL/xC49m2O/vcGso7aW
gZ/oI23V9dovS6Y5WAqMEEKUbjKzwJfLg1sSFkP6lzIFv/d8dma5Q5ghN4U+Qus33W6E6bgLC/mj
8IEooE1cgF6CsP1zSE3Mi1C2HW6OD/3sdHrrN+k1VSOW1HQW+scPrKQK8CepQNuOCm/jSkg+vm80
NxYioTtr0M3n4+3N4v9/d1iX5PsNoTGl7FmAHmRK4ooR5oBwSvDQtm+tKjUXD34Mm1hYfXiOBKJz
2+YKJAHN6F8HM7HujNjrT12Qf5/buiNUzRIGQQndn60gIXXYMKz2VdnF1rPMlPLa19TkxFXz423q
rb+sUOEgz6hrmjW/VXU2gvNZ3mrwt9XwvnaG8TyNeuve8EekOjNm+MLzYUYdH+bf+yYJqLjgWrbU
VUKvj5+1UZwBbhvT2chrzlkfBw200tsTfZsm57tIg8kjVUMarFyh8c856jbLPGPgc6oraVX+pk/Q
MsxadkRSR/H34x36fZ5K1XSEMx1EquCE/9ih0faJsWxHXY0+6hKp02WPSo8QbJQrEr0f/POOt/dZ
1yyhSmGwOGwxB9kofW+kaWurqyzIiq2Bah5RZYd9Y48T9vGmZuQGg22ZTU84KhCqKbCeQyx9y0Ts
OvLMdV1U7bhGGRcZXCM3smd94OqELJsgYanZBRpJXSg7vKKrDEUcr4CXl1i5Wq9ryPyY7aBPuI7y
WpX7PrAGsfA6hTP5+OvORoa3JbI2dYGWm0XJa47YIt8vrTILBX6zbr/S6yFbIc/Qb1Qdx5PjTYmP
t/hpZGjLtnRV1Yjo+cfHr66NzdikETLAjdmoP7qxD/MFdDkImGnjlMsKphYEp8iPkcnteyQ7I2jz
O82a+Da2I1XSvHWEnzfSUM5TEnK4bGSEBNAy6XV5X1Ux8rhmBnV1NVrGJO6vDbF24mT5ZLwIm6Sp
WgbDxV3gYx+iyOk1Iw2whRp0+1LABt+NohwurDZqvhwfr9leMw0XuxmxvWagmSV+oxIWfhVhpESw
Vvsa+mVyvDVGF7ntMSyxgE4RrzWKsLk93qqYbTZvzeqGPh3ckr3AnK3NrLFVpmIyuRwG1ZcQYB3S
zs5QPqLCgy5LY4bROSVL7Aot6C/nNbq5GLclApZX6Pp1j9JWlZpn2F5riAu5I2JVZjhmWzJ1wdYo
kwQflMoJ0p3WCUjdJSdHgkpBkr3EAKfg7dctsMFIC+1udbxrn/XM1CyHjycs3ZpLJqR23VWdyn1F
oJW2h4rsrKyeZMzxVqbN+N02+jZ+prD5ZKbkAv0WHb0Lstw86ZK8Rzo0rtP40mwb82cGM8hDP9z2
d7qbFJvI6MbLtJHOfYPEwYnD4pP2HdaZppvS0G05rx6BS0e0OzTYR730siz1i1zInW8VV4UZvCaN
xDnNth45Ll+O93u2p0/9dhxTsrwRL7ZtZ7YyihTLtrTDORSDT9BNY1mdq3ncLRHtDdZon1p/eZxt
ti3BILOZaI4zm6eJLEzHUzKxjvqmvMQgI76TiZ+eR1yocawN8Ol0FEEl3xm6pRVIVFmOd3ge/NBj
kgCsEsk9wrYpn3zcC9wgkIGwCnpMYeJuwr+X0LsGEDm5U6NvlWlWSz7C1GD8ZJGph0s1C2BLm3qb
PuBgY3TL42/0+wQni2Mx5cgHMDhzBH7pE48rJVID/BR5tgKh6NGOTzTy1q3/neAkKTUagPbn8G+D
/826bRlKjYmtg/FBFLoIk3qm8ZJXvtavbDe15CZhm8e5SkNQMK4tG/mmSNpi26nY+ph9Hn+3NCdD
5rjpQeYrYHW42KsWNszOGFQbHVtnXG/NTEuW0h/jr1WEudeZFwGoRyLa6dLtWNXD6/GRm1WU3jpl
krOyLVOfIiA5m02O52Z5GkixbuNkU3mCiDbE/gt9PfNl7MdehWoaKz+CoScviet3s4UH0jvwS4N+
XY25WMogNW6lrUQPx1/t44nDm+nkmhyyLtPLSXOuCkLBHwHyqLRWtoWYRlvbOLcJcjm3tqcZj3+x
LanZqqlJi4SbRbg0G4Wm6YrKEsJaWRzRq9L2ErTHR7TmLHRm/2pT3BpMVHimvZjFIz4uHseXIEqH
xl6RWNIvoehba1I4ODVYsXXiVjS78DOE0w2FVKbJpzXY+Gd3A9S/sRzLaUtN8yv0U1X2I0SdmkSz
XhydzJetk0zKWgwm1MYRO58zDi0YfFz1Jsw3ReTJExfF3z7qFMdzunPETtenOSJC1GWqa5VF7xU5
bCqtRsERGe5zJKXbvzzQH5uazot355ElS1WkMU0FCOmuB9IbOAnF7JM11Ojj3/RjxDKNM5lKjW2B
O78tARt/bErYYeK4jW0idae2N61aDo+Z5eHg2A/2bVt5uLPFqX7ivPt96U6tcuAyc1UEsOcHXomq
se+0oUUI3Vl3kYq0sdPL8NwZK3Hmxa6NOX2GUI8/ZGszqPxLtvTsxjeD8merlTimtI7RfhnjQvz1
j8z9xjTllC+W2pwGNKZtGKVRba06G1PyvKhHlJlQEywD5JKOj/wn84mcPAOPFqtlWfOLf0cpXHaJ
iY3BmGHh7VXmXjgC9HRmxQ/Hm/p4yLx9ZJqaEv/TMUMW6eNHHrW8QJx0aqoyraURq/i/eJhiHm/l
Ywbnz1bIIk2Rr6CdWSumYpS5nHwZ/N6Kw40INeO7XnnpRZ+ESFO3wmmuTQTEL+xJCPt427OD/d+N
i7fBlIapGm9aCe+WTOVFo/S9xsLPVm92pNSbjRcV8tpMsNmJE9/ZerZhPJLfiDeJVcTnXAHQibe6
4q9hcP98E0HFgesZabV5EURNPTd3+tQiYT0A2xzd6KUyi/4q6REl1lMs0a1M5A9Wpzb3eYWKzfGR
+GRB20JnTbHnv534H791FIxqWEfYBTmG0l8kiqo/9rJxN2FT3xP9Nxsjavxvx9v8GL/+2WVDE6bQ
OIB+O4nN1BwUu0+sVZ/F4zJCKHGVcQvGlNZWnjleh4sRfZXHrhqQsU/M/v5485+tJHJIJjGlRjZ2
XtluIkTEnb6wcPLSUOa09Qaly8jdIx3b/DzelDadcR8iKYmi/7u2ZluzmmddacejtWqNBAsYrzZ2
WVjpW0+ZwACTq5AVWeg0cjG6NazOvVK9PsI3NDP3TTT4f2MPIUHC2lZtrrZzttMgB69BOddaqUPR
reqCfVT1sl8EQ/3/Z0uzMGNU0JiIFFpKY2dA5hgMUqrhMhK36ingxudr+V2vZnFGrGpuC7gc7w9c
q65HM/HWPTTBax9P2dwsMHEqMwfwvIXWFgKV7b7suk0c48d5/GN/Oq+mCwNJShL8c+pRQ8ZSchzg
BdcOJX4A7rgUXa1veu2knMVnTek6CX5NTrngOdTLR2hFiyu2L93v5TYua2Mjih6lCfI8Z8d79fHS
9+/FynwxHEua2IzOm3Li3FbMnuC0QwRiIX0TOw21bC6kIxOM2636BMB22vbnK4azhw1R6lw450eq
NzTcD5qMr1lo1rKhPLXMhOhPHACfbUGYVbIJkMQzCIg/bntWIhOBJRv7/6hVu6IblSvdJ2mnqKig
lmmEpEwd6PtE6umV3iEbc3xQP9t13zc/m7K9XllW2U6bvkECP658xBUiM9n6nYFEJ/HykoxRuD3e
6Kcja5COJWlA8nWe2TZaT80UlgFfctLckml8PhC9nGjl06lp4DAGTICE7PyCoQRxkkuLroWxam9t
HBK2KnpeluWeQqh8urmypsgPkDYn8zj7iFFJfIIQpbWKnJgZgvGd3MG27M/iCA1xNxjWvcA+YJRn
ddTk3woDQ1uq6uqwxmREOzGjPl0nCEBNnabX89Wfy9Kqy4rRDVvumGpXFnuZ6M6+CnU0E7u6Of8b
X/Nde7Mbj+oPaU/Vn8776JQUtScnAeS/BhT/9+onR2iSPTaJ+a1pTr2Lk9ykVTJd/T/UnddyHMmS
bX9lPuDmsdTi8aYojUJBi5c0AARSa51fP6t4ek4DRRCw5rX7MG1sWpNspoyM8HDfvhdza5MK2aVU
x4ErDKH4B/fy/izHMfXuLG0+ZFI0l3zz+hwuO0Sfi6acI+/rJ/bZN0+grhyr0hrb4JN7aUYymEgI
+ehSjJInI4hwYqri4aGfqKNBkMEWEvM4VUZZXknSMpX77ptL+OTjoOoCdVTnzTF1n2yfUivGpS7L
TXccgm7bhd288KsQjDrl9Nuv7/aTKcYixiJ7RtGHst1JCVwX/VocBbyvRznIH0i7jkBRUNA2RflY
s4RhouqLi6/P+ckMwzk1lKQa2zT2/B/fYzNOgpBOnDOIKlxq41ja4PD5XRXr07PIDEdKZZr2y4pk
9Po8T3UKV7nBJtKUizelAvTy9a18+vjQDvAPSgrW2I+3kjZKRw8MbypSMsNnXTATT2HGe5iNDgvu
GsTeEEvfiRM/vTUybyYPT5HZ6H08K5G4ooc9Z63ITdB9E6nbJPy2pHtcXU6WWEvTRDbTRCnsrE+m
jkaeI3DtElPHMCbLpDPqu3aMioUZZvOuFNr2Op6VeVnlYg0ucZCXSSkfDUNTKBRCVX2Xkvr0UWu6
hQxNPM4xJ4+6l1Kx0Aw20eR2rckeonxcKFhyLXH2g9KZZMPZpB69Pr9+w59MBzyFv097sgaHUWgI
BE2Gq01D42Fh6r/OQml4SWtVLu4S2Mrj/w1kz8ScuB3N71plPslZKawWRzHIsVLKl/rxZUfNGLRp
EcDGw58HNJHRZY5Uay2+umZjPJm9NvyYG32ebBgf0jWkYfUJw0tsYdtszgoPDniArX9mUJH5+tH8
7Fn+ZYSQ2SDFIxEinS5mrQ6GY5TIABC/oiDpdMzU5TalU0XpzH2UCtL92KnLuGlTJ5bBXlRaB++i
06freVDV16b2Hwwj9R0gJeq6soIYKKAZn+MHPSCiN/3vnO4++3Co1VGWYOo6ahU+PstJSwUzUzXT
RfaiOHpghGvR978Tz382Ui2TTCPyADYcpx1CVZhXlD5j3ljaK3YZDXQhWYY/LCQlGJcW1vGBExTC
rH0TW/y6bKh8GccEMWlbYrfj3b9bH/Mcn3rDYhdhSqClQlQ+Xm2E8Kna8jvjqF+zMpxKoa6EQokd
xumbHyA6dRbKN1cc8uzQDB1cknjoR/C/iFEyL1HEeNe1qOYfjaQfv5OO/TTy+DjyGHIQeHQKTAqC
k+NX++5Wh7KbMhivPlayfqfiK1Qlr4nQEUMhO1T3cSrjFxR1Ii1TcT7Ont4OV4KYUTNtlCOETM3D
GZat2B3Bh/UcD0BeaDq3Gx0xMXyhNg6WEOXVp2gey95B6wx5gxVS3ptTAKkNlzvMegJDrC8JzeWL
Y2LyqQl6gY6aOS2KBf7m9EgXWTWe520MPPfrT+/XgayKMskgFFwMVxLVH+/fotws5zHbrUQDQtIU
RnxZk+X8x3lLznIUaPCtsGidxiElcHotsHBrxqyHok4+Wwtt7l8TwPTfiCU+G08yd8P0dizLnqZu
TfSGVtNxJsSr5dqIFflG7GZloZQ1ST5h7Ko3eWq9QdCU72oCnz5Kk5SaqWuM6J9Z5XdDSW4TNcs0
ssZs6qTCHsay8VhXoyUGXMa9PwTV0tDRoQem0WB6wFJYU6/eMqlBkM9Qj9GBdKGV/nDx9Sv+ZN9y
3N6ySzhKuPiPkyiwbTTWuLQnATU12BuyA5WvdHSh19SBVADjZZAhkpDSlylQjq6FrYmKcjb5CPFU
EoIKQHc3/eM8INeksnc5bvKPpeWP4y7ydXy8LED2jMpin8b47XddP/+Q1KPvVjXPKXyS4DspzWcT
GwT1n9pISyHw+XjWWg75CFWNkHzOoDPJWr5gHwXYEeLONw/9eAMfJhaN0ALbe41ZRUYeenKDtS81
lkWm061EM4XEhLt/qYzBJdMNiCwzijtbCAf5MW0b6Nux1i2LHMBAmlXxpTxn5YsJGOJHOcriQRfG
CkPZRv3OEOWXkOR4jQwMdFF8K9Jpfs6nzTosUdK5lZbiPK7Vwotf+ziiJzq93U1Of+qy1MPxrePS
7kFaN8uvn9Ivn8zJBZyEYnRDgktRc8HtuiMaLrRu5j78Lgv5y5RwPAkbMAJrSTaRa3x86XFraHF7
JAfGprCjlLdJUiV3RkHZ1Vq/bVXtUmvqb0pIn7595LDsucgrUWX9eM6hUstQFyK4cTpRpj0EGRDd
XK/ZzVYQuwPh/usHeaKQZeN8vEnTPEbZ7MJU82Qe1wSkjIZg+K4hdj5w5kBz4wYaOjRUtX4b+6x6
xpVfQ+WX9fZUISjUs+827798XcdrIGA4yjVkgwH18aZHxlkYaMURx838FzLhUQEVtX1XduXV1/f7
6cB5d6qT+IsaZ4BehoGT5yM4GyO8nDOAD1+f5LOXaFLj5d+fSr+Tk0yG2o+BEEMYldMQvt1czqZt
Vqa49LNGvBuRvL99fcZfAj52szwli7eJbpK+ho9PUGimCTlWZZFN8putZKbTmdEY6UU6BhGU4i7G
0Rjwq/v/dtaTqSrxW8jtU225vWUVCw190ZtcBcGiaqzeNXSt3Amw5r5ZLn99g6wuqAOPnUIaGomT
h1sl86yPoey7KoyzLbBwXDal4Dsv9V+/fc6CNIUQxyK4PG2nHZhezFnufTcFbGNbYY8AP1Sp2EbD
rNuobbNgmSXTBGQmTqNvxs+vOy7teHYdDT65c5EQ8+PrTARCxrTQfHey5HjfHLdZTp+31bWuNDu5
ynBiTatyPTWhcWVUifXEFk1c6NTyN5PZKGu1MtNv4r3PHgihHt1WtAUcVZMfL6mMtKjO64rG+Rpy
uZQXyWo0FP3Wr6XWd1S50M4qkAOwVmUo5l+PM4QRHP10UaRdRGOWQNP6izYUj5uJXo0+8EKlBSV5
FLU5wVjMnRcbpSiy+yf6KYxSO48DaWxsdqcjPSPRAB3arGQ9JngSavqhtUrXlnlXwv+KFTG9Q+4S
3lGAPRS+YkFzoPijQvYLa3ggiZLnjuUX+N6QkJ4iz48K9T7sOgsohgLEGchrUx8q0VdwKBak4ULV
evG8U2rwdLGYwbpNSF8UsLyENHGrBgIduJYE4XSXKWiSSpG3b2d1r/yg7WJ8y5Hh76w5aSwvMer4
bmy1HH4SVV7y7OOsXinlVNzWSGC4n3KqbrXEEM/83hjBjuExiymwovFz7s8Us6bcSLGBQvn+Mrcj
kHFNb4/GfnGpA9arC3XcGGLfHxlH9RQ6UjGUsJRpgllZ+DNqjjGbGXtgveyCnaDh7+z6Yl09W3gi
B/AqZ3GNVKW7G1FLg6oulQjgTWkW4YUwyGBVzDgxrxP6opPeq4aqzh1ySSaAEQ1bUbHCxkty866W
Zrecs9qQbyRqRWyMDO4vq1wTuUCF5XJW+jdRoFDiiEyxuJbCwDSlZWe0aUZhcKgLO1dgWdEclQ2Q
08LEAg3kG4nuanongYdPQyolQiUaT+0YJo91T/HLiUULJpWSqvgOGb4JtQrY54Adt4aRA4FulDSO
ZETjaw/t/aKkIP0aDokB+UjPxNRJhQCjbZNWhvm2MbNgWAC49pNVo6uAoedZbEt7HCkMuaUkwBKq
O5OwrZpAmkvYy5M/TklmuWWjsWuVkwqaQqrULTwhmtXmDbGz2VKJUOnKLc0JbDOQ9kDwokBCDdTO
o/A2VYyBEftD0itqUB/ItNQkTRMD1M9A6CAs4DW0DHXliD/RYLfhbSvWMlwigJB1SQ2nSHXIMGUo
TD8oBxixOylGcFnhATFiDOsbhx41Y2O3xQgE0p8UdFeCliX3Ux4QHvS1nJ4TXpoX7VSVV4gSQJDN
VQHbtJNz6QB8LEYlLY/1cByVQ7+r/KLRF4OB6aEtISbo7UYsGjCv8N5Cz9JG8UHmY7sh0wOySJPJ
6DhzoNfrqBZFgKFaodYu8RHOtFPYPylWw4GoBtJsKGQJsHu6IeYrzQ/EKwqf8qNGXjDEcT0pJnvq
5vo6TxsN537F7FWUwb6uu3IXgZHqymnmE4/N6LVV/GkT96S68XGIwoOvymO7USRYy4lQNvmSpnvT
tAstHGtXxD0X2eBQxZTJA9TgFVXCYAemYrwEOmE80q2vHbTGaMOVHsMCInoCc5f5ppzYIbuUM1WI
wZmkuWG8DJ0VKIy/oRfXgqBjtIU2EHSEOdG1hLtaqM/kxUO1sDtRaTp3yhUgw20yp4deUAKwW2Es
DCtdnICypuzpoIDIYxGtwzrJHyqMxx4kP1BuGyHEelis6h43qUazHs04GI7wRL8kdVEG6ehk2eCT
u8P+s3XINAasca1GTFYDAxpiZbjWseleNVoo0M9pgaso502XpNHzOCEms6Ukje9DTYSyHJZJzQSs
afVz1gfldYBmXnJaU2/vpTbVJZBbxmQcJ4ZOd5IuCW/EQNdvZHx4m4VqxmPjTkOUjQ9kzaCx9KOq
JRDKQ/mCNvl+XPJR+Fx1pIjdS1RDb3OyCUG1ncVRY2yjYBLata9KurJIazJTttSMFLutxm8LW558
A4aIgEAJNBKApAWdUkXqiO0obnSiVPCypM8F8s6J+FiqCfC2SS0yAB6p0EakuNjl2LHei5NrNOqU
umNXQtrWI5l2ilzUEh3EZGs89mMT3KpagPBrbkLfd8q+o9dsgjDVuEmsp+K6CNUgcEoZSdUqyYxh
acZ6bDr0hSTdSkp15VYW+g5ieqHX2boxenxsROROFtA/0ednjEqNRSf6GVYq+igsw7AR32T8qwC7
j2LS7VItG2pIVkTUTteogw/6SWjygzEXSbJKdYMEctSqEuI0JP4jEDJ0wzTFzThwmHmu3CVqSQV4
YCskrmIpKaIbhW7Y7EcLaRXbcXOMcjvTm3IrddawDPRIvxEra75XiUCx7pdNdcaD1I/udKWmtRfr
ulTcJy09TF6i5nn87AusOrYk01eNIgEqeS520A1qRZpEO5nLznIMIxSewHBYGXkYUhNumsT16M5y
GD2i9xv3WB8OySVDeyjcMCglrjQSXmpV7bq10vnFk0itJHFoOZ5z7Ar9gLnDaq1Z2URdyiJQ5EIr
MfFag7oYEPhgEt5ZqAmSum4TT5v06S7KWulWUHwQZUGUME8IxCFPZmQFOzVKatnOk4ylXVRb9TrQ
feG+atSeLbsysh8Qml7pnZYsaevEdRLeKbkhgZGHG3qTISOS3aropTeh6tvXQZmnBxqnBz68So23
hl8bhAz5ZPT20WWEr0sQy+1ck0le5H4xBcvUiNK1pjW8szHP1QOJlPRRNkJ5jwG6PLrTVBTtjVLH
IELzGVqFVczVvuH/8m2Ks6XuiXKYPIeKBII1inNIp9PUE87pZty/ytLAYh2Ivr6LS5gdXVF3AhhA
wIReP7V0IpvFqG3b3GradRTNVbvEMUMwHSnNsfyYO/TKjtqHzJ/WPGv1gg4c9UIN8/HKhw5dL40S
K9R9P6uD6eoDaVDCOHz0qSowrm16QYDt1B2qdptdUB66E71jPhyrfnpK2hxmqhJnQgMUVRDPBKNA
Em0UNI/Tc54WvVPF48aX68EZlOxV6UMcMctKFc5SJYwTFyGQrQ06bc4wA+kIj8kh9cuwLcDmmWVl
LkRriLFzTrrW6Tshjdy8LrvZSVtVuDcbiY8QgGrzVE/TCBGWHbzm6UJpbvJCKUBFCCJtlhLyuad8
NJeikmLr0XO9dpbJ8jIuarF5zkYjED2MUmSQF2bmU7cYrWNrKhsEzckqIMQs/sa8UeIB4/l4FoZt
LXThHu1Ynrhia6iXaZTYpBlxVtc1lbvOkpjwWK1klpJBLjFom/qC5bvw56JFAysMIOXGMq88pQjG
rRmbog+SFeGAZwyB1NnM/GPiSjRTeVVWVC2Qwaj6gSchODqxIiLKAz07s2i30eyg7lHhp1Osw57F
PR6OW2TVilPLc40FKSgVEccaEnW2VGlB59CzmYAu0Zk4YemwTi6oj4KkkVEkQw+xJvm7rPXPssDH
jQR9MBRg+PmYRDxVp2Y1as50CgWXlhTI5TH7mBI+dlFuJ7JItq9PyqbPyxbIkx7tTaMdDtps4lWf
Rv5VpEMTEBpjXlldYFxms6WRmI78LfxTzdb6XlkWOHAs41iVnSEHaIH5AOL1GQhknDQzlPPq5uut
0Sf5GxpN6W6mvUbEpeK0j76a+3nwW9F3j7r9paR36lqVZskpS1XDmLmLnVTy4z0BdogTJj1c+6bT
w2+0UL8mcOiiZ0PP/uz4cE8TxcZoDXU/pparyiA2BzHuLplrCMfzqVp/fcOf7EM/nOpkHyoIbVUV
MZmOJhfCVZhIzZUQpBLpjaxephONEnNZXauEx3dfn/iTvAP9PbRSaaZi0Vt0kg3UMxVMXJtY7Ctq
2UuTpPIEPDe+2WZ/+iSRM7PDRv1onmZWZzFPzDSOLZcGsewuUwwT/iRdbEuybt826Xx+MrbTZAAN
TBBO8jdWlNDeH5G/UeOxcOuCIimR56U1sW/6+uH9un9ngJDM+J8znTy8IqtD1Oe8NQpi4yo0/GJl
TuOM+NBAuRuUNPOBK7/++qS/puFIih3VAzST8rH/LG+8q6to3QCXMO2wK6QB0J1kI3EjESbnTvL9
7zqwfs2Icy46kCjjSDrdxCc3iE1i0TYGODm/ktXXwWq0wVW0Vr0qxlZ00z7Kr8NcSe/lbpaWY6HJ
t1/f6yejk9SpdiwYSCoF0ZM07qD7hN0yeWMMgY1b/G8xv1Wi/t/luL+8gw7/nihPXIpOfvl7R6IP
Lkbn/WvddvXrf509lc1/sZT/eGqxC/pf4GJE0PDu0R9dkj7YGJ09vTwV/3X1fy/fGxn9/Dv/djKS
JOVf+rFq9tP3QP3Z4fNvI6Pjn9DMiqQK3dGx+4fz/OVjJMv/QmKOx9CxkYHC/RHr85eREX9EBvCo
b0AQpuuU9P+RlZHyIZEmcBY2xJRSj+Pn3bfA7pQoxqp6uoNVz7f2SaHcjApUmKi1h4OvefLg33X9
YiB+25FDeXj3jP4aN++9in5mZf9ed/8+7/F63p1XJGfa0gTab/tpAe06la7EodjnwY0UmmSBZOdc
a+snPy1dPdBdvMJWRrERRK9TL6t2RSOMI6amo8+vyBnsDqA8zFj61s8HALuDCjHNKpZmAubcSfIA
MNpsT+Pz19dO985vHhpv5f3FG1aHYztx4DaJ1qP4GmvPafQoKR6bPSKHB21cVOVLjq3HuO9fJH2F
Ics8HMSYhPGIs8hhoJXcSPcg/J75VTaB2ZtXs7yT5N1ZK4D+vjKSm8SicpotZOIOrNcCJ2+QhW+K
x+otUSeXTsNwXayaVX6WPyIeiG11IbrVol5OK9/T3NJtvM5jD+QKtrYjerUDL/BQgzmCE7uJl58L
9rNhY0vp+SQddvFORiRER65/h8uTY8gLOb2Wh/0YruJq7UsPerlP05sc60LRM5SbpAKshz1NemeB
ck4a8NQ5tSEckTqnOZrvL0yM+BV3SjePDd2Tm6TCfvIcz6HqEmc5o1mxGWG33VIfaMSF7+/byXKT
Ecco0kIXyXRepW7hO4a+SutrTshui5ZuV2p0p6S7o96o1W7I9mp7W+WbZFop2koqV3q4ktTV2B+q
7twMNlK1FPu10v/AENqVBRtedVYssHdKJqgX0yVNsbYVs8+ys5WoeuVz6HY3dDdoyWU4n2lnqbZQ
7Qz7UVb3y4YCL5EakGynvRXUM70hGTIh0ji36gU/pE0Bohp712qs7Ohh0HUbqG7/pL6IL51itzE5
V7r/AWs39C3gBMXRGDDS5Qik22+JAR0dSvC5+YwX5QMpJR5so6+FcTVcRfejTBRsSXeDTpYm2Df+
cmqum6xyZol9KG6Svho6Ca9dOIs6Vyq2dITAvHjSZZJqDiGQ5vKcQo8kI5zBWLcVxBPpSjG2aBCV
25mfLE+OF5k7aetouu3oDlaSPdXN1rpt+kW1kBe916wVL92kN9ZK3mjw/CCUexZsFUdUl8lzHn3j
DHniVPH39HBa+dOlLGxNq9sKV+nB31QbaRWeK3vtTNnk+3Gfb/Iz6ZB9IyE48XP7+2wni2Q80pAs
Jpwt33W31b4+jFfFY3gVLDWPCHmfPUxXuVefmfviD8/4KxTRSOchNLutdC5u/I1+O6+rZXienOk7
81zbpHtxp6/kO3OvfBP7SFT/Pp+1Ts1T+hQtFM4Q3VY5ryoH2ADux01jS3fWPtqMa32TXo9UWXs7
u5020rpa6d68SFZ8Ahv25Bt+b1G7yrrZ5DvrRVn0O7LL5+Ui2uaHKKLLbpE2q5AuJMseJVuI3Bll
iluBZhgWcoI2wgsSR8CogazN5BitU2VeKLvwMum0ls+s0u6eJazqLqLRxUuToks1uWxTYk/ydBsW
ey86u32xuDCa5ZgsummttY52X+7kZSDyze3a/gK9p1gtynap6SvaIoK9NWz9ZpdSPUCUWNnT25S7
Ard9m5D7fRszZ+4whbP1N73AhsjOltmFeIZWEC6c+VRdVntre90sce+l5q5Jjlw4yVm7AhfQp3Z3
Xwf2dJgE219gu4ohcscp15zgnB2dZFteXDmmW2pLuhUEyVGZSlLXwFM/WNBsXkE7rV4tZt+ifLPu
k+YlLR9aMnr5WyCua2NlxqvxRT4btsJDIjha7EqqGy8zfQNlvhPt+lV8js+UdfTWYOeWuvVL8Dw/
ACzuY3cEXP48HsSLW8BiQbEdk8e+c2iVZtMt6KtjzzTJfhiZ6QrPOv6jxNGFx/JmwCt+ifaTF62C
VXWrVBeWelxHFIeXZK2a7bQF/jTc6ZfipXiRrsNr5R4HmCNkkk8yPStWnYNB2W3r/qgdqNmLxA3O
rQNPXxqYHhdAjZD/9IwV2S2Ze0lcrOn6WSTLfKWd1d5sw3VfyBdkH2B5eopdecn+yFJ2yl2/GBfW
ufgWHraBC+LViVxelD1w+tgx1ul95Vnn3a2eMvhs7I8UW/WGMxa9teH5CxJFG26xXFt26ODSqkQu
Kzd1lDvAd/vgsUmWrXURKMzJtw3fQXCdQyIt0oLSDiWzZ/HV2laX5UP9wCCo+JF4arysZ7duVqbl
qB7DU/Nw7NOc4E1c5LkX3aRbXYAx3UM+X7bXWo308VyCdFXcaIbNX+UAeu509PBfitOVmS6UC/Fg
Diyll5q5UC7J+F/UT/Feu6jupYvpHJs3jxnaU3aQe53EmQCLxu5sX+tOsCouhXtjoe2OD1NwQsff
PLZri/87XlTwVPNFuEjODKe0HyRHX3TX+gKUszetqsXD6LyM4FGnXfIjbli62qfokO79q+6+r52R
W8I39wC4NbCPR1NtaTNvWLPcEGNJW31KlCV57zgHhe3SxtIMnvQskQByRY9ct6pveyuxywmjeEpw
laPOhBe2Pl0ecz+swZGHqyBZdbjJi3zRb/na1B/UiIp7kUxdvjX1wSFSdDDFdkqS74vmqjzTfbef
lgmfrIub+o4vcV5muyz0yhB7l52GKX1wEQm3xaOxaHc9FsAd9Qt3eBsqp7TWEwNfPhP6ZaMsRBAa
NLlZC9n0tMZJHqHlrtSNsoiJlmC43kl3ykr12rWq2eYybdbSotvPeK1Xe32T3Qrb+TBc9C90aY/1
qgmdusIrxm7IwzKSoUKRNHyJSze7kKnyArelMhkuK3oM0nUkkri0o96NrJ2ZwIik3Og244WmrOpm
O7cHqjWYPVYy5TbNNlJXng/+tB8nb16OEtDCTXmXXyXbYNvummRTlLey9FAaz1byqAt3xn0wJw+N
aKwqQJWRGGLuYTfXwfQmxHYee/HNUQjSXjd5+mzkBZ5OTmHasnicKYdVfDYCdH+2QqiYpjdNtD7a
uISEP4T7HjvlIxKnzJyiqh4LudkZ1kIvZVdAgcnN8OITu3rNXs0H41I+iIfpPKOg1RHvpbb/0j4F
D+1lfxHcV8MhHdqlqPeePGLiUKLSJSbEf6mqVqSM/OgxSJdaLtkDYT6g9tChwqDW6zBZp7kbEULV
l7kQOO2V+dr+UHWAp3aE6W+/w0/9XH3QrwhyuuleFfQ19Ta7GeW1hCP0xBwxAqt4iqLzvl8G/dqS
V2mwUC+LH7G/7XMqc3Z5Zd6K/XPS/JiktXCf3bb36oXIiCOrV1G2IbgFQGQ9w1ZVDKRJoKZ5hJlT
htRybrFqgB6OCzT+pfZI9FkipsKXuCQUDvTgzGp+KBZEeVct3XLwssaplHV4U6a9V1RQk+5U1zgj
XTCDCGXaZpLVHMSfunWZkdbyt0p7qKRFqZx3wpKdUb0leqZsqu/UVXJeXfkLkhnh7dHNs3ZTNJed
k09OObl9hs8foZ6HSKWMyf25QeCp/VZMFjkFFNUbe4BmjLDIER9Y3bg1fwcP/MJ/CX6Eja3VHLbM
D1P2oFMlpfM8nRxhWvfqgkYDGueIMgdEyoqjSrbCBEH58hX37bBZatLlbF1o7Zb6CvMc7zR+6yfY
RHCULybGXrkK6ydF2ab+LlOfsc+mm13X1o25YW8n1TdoTZwya21rWCWtk452VroQy/3C1aStEm/H
9FkKqUvILM9HaJruhMltNja2Pv6I/GuWTYMApl0I59Mtc+MFeeqGr17YKt1e6/bJhepFl8mTdl7e
K8Vjen9E1N1FV8W5cuPPgS21t6Tmi3XjjpfS44E5yYPuexO5ReWVFTutMHXCkc9slSdeeTQcd/Tc
nhpXtVbmQCOoYvs5Lp7SXRfn20CSbIQWjrieWPWWs5ccqKun02p6DooL+UqzvKxPqMwneOded1ch
R4PVfSedidfVQWYxg9c2eew6xtBhczleDC/KxDRhM+hwNOrp+kdj4HQLBmTyUnjaLu4c9c64NhfN
IdWceFn4LoVHKifJVftoYiYuLgR5aZVbQ72uy22kOlZtG5nXuUmzileZWz3TaZbeGKzO2+4qv0hf
hcIZzxjhAeVv4rDQLp6jt3g3PlADy1Vbvwl3yZ2/h3QiKCgTHClY4Wg7/6juLGKywMGol8BGlleV
gdjBAVMghHa9EC95zSYOjaLzf6LJBH3rJ/028hHEC0xGYqesqD5dCPe6o96Eps0KkLzqMdA/RxL3
cXMm4Kbkb2q2S01zS5FLI8pZDELv0J/kCZUrisOyrAV4mQ9S9dSlwMG77CxVJ4ySbUu6H+raG//i
7f5/SJTtn8j9vRX/CxJjqK3fJU5+SYzdoo7In7L3abGff+OvtJho/YsmZkR7yPgtBGQka/9Ki4lk
uJA5q7Q4HW2+jybe/5MWU/51tF6kxUCSVU2i0PGftJj5L5XfQ/AoU41Foyv+o7TYx+zpvzeER7nf
SQKcPOpU0CxBYTDX3cl4EiblGynf7458TL2/y3uNkS7VKZ5jm7DlY02SF6EKHt893k9yar879PH3
3x26jEfBLwQyNG1skPCppMtEyf5Z7+LfT+QkX4ebipWOaTxsDC3M8L3IztPEVxZ/duUn+TSrFBJz
kMNhQ9Z/Z0lpgokx6/ifHfwklWAiZqIgzZWD/vYXCqYOHuYwf8QxYKScpA7GvFXIVjb9Bn9ww45N
K7XFSTb+7NpPTUGDCE9zmpZ6Qu+q9/Sy9rdWMg3uHz2Z0+aFyZ8iHfPDbpOY5cZEGRoCp//60B+r
cv8ZLqf83SGJ+tFPpn6TyoUor3p8GpvlLMdJ9dT28zw63eQfIVh+L2zVXIVD+/V5f/MNnLYkjiae
yvk0dps8Gl5DLScR1vz4s0OffLmynJVpk2G2M0qlRV/NjP1AJM/B8E1r028u/dR61Oz6Gq1K2GFA
L7ZLq8UFFoxg8YcP5njWd5OD1da+QbcdD6YVzhq8+puxv/6zB3MyNUid1KFWMboNYsFJt7O+zg/q
3P5VY/rAxXhfKvjNczl1YWsEmgTYDWByFJTxJVl/dTVJxndeDL87+snsEKQ4l4pCwcVXKJ1wBQ1c
/MYv/uzJnEwOZYlMcQ649NpS6MmdfKl8thQpefr68MfV6LSGwip1Cu4NjcHSS9FvN3IgEFsJ6eBv
IE1llxUy38b1teif+Rz853M+7Xihwa2WGUHtZqw12e5lBcZTN7lf38ZvXsHPHPC7oamnvpRiYNBu
9D6KDlmWVWe1pn6Taf3dwU++2jLpTC2S826TGdYZjgIUIpJg/CZN/buDH3//3ZWbOIt1eie2GyEb
rcs4DbtrQcj+LFL42Qvw7uCjOCvoMBseSxzGtG7k4iKbkPn+2UOXP156ZLazHgxKu8lLTEKXVcw+
GAtnygB/dvyT72qYTH9oRB4N3abs5mPEaW3VvfzZwU++q1SwjKQTs3YDbMN6EARpuoe5Kn+zdv3m
rZ7Sc1uM+qKJHpZNiaTfoVY3OFFeHb6+9I/Ch/98SaeKGDmtpnJAXriJa214q1JN3ub/zdmXLceN
A1t+ESO4ACTxWlWSqsqy25u89Auju22TBFcsBEF+/ZzqiDtjoe1R3HzQawqVRCITiZPnzHvxNtoA
xcIdvdq6ezFmnOapOPDUmGBkohkjfQW94h+Lb58mgOT//7/k124Cse7zHYSXBKCU511fI4uW1hDn
HxsPkDvFOBBMz42v+axMyZCuYldfGt/8gMzLS9Nlv154Gd+O058CS7eYlrYrzpu+XF+B2fQjS/93
02T/7+sGp826rFLPc2mvwuFJFU+Pt3Egmkduv+anVQNWgKnquUaxlk/7YViir1yjgUMzHqTwBq/l
bo5xGtgFooh70vmHCajAzzTrwVmzQC/EY2zdXAVep6v6kE7dkWY5OGV4CgWN2KbYgxLQfbOeqrY4
UUxjvijwdwPK9EFjcEpF4nUGDeHDov93PJX/s03+vdn+/C2B6a6bvdj0tZfqPgep/aY8cdnB5sZA
f8q6yOvrPprPmP2/AxPyC6C+X8cNbtfPPTLN4ALMWqzaNsnrwfYPUjNSritEsLk55gG2iieYqJjT
b2u3PabRSlx1sLX3AiPTS9/qa9LxI8TYDiBnIvo62Ndoc1d7ko/6WhfTXyKx71Xf0upSdEaeO3vW
G7iP6llffQPhyHXq1MNyE9Wgbe4gLcwgO2iUh1MyjveYBM+B8iXavd/sknAe0IEEVw9jp698Ris4
L6Jvoth/kJYdsj6Aba+3GYYvrsBE/Qmu3HfAR5OSPmCPz/09rdWUd2Wtr/DNoaq/g6uZdLaC5+25
5TkrucEUBORrI0j7ZP+gWUD7iuFwL4Y/67GG3Mq1GNGYXxp+yNaXdC1/9xmDiNxWr+WSTfqaeqDC
7bB8rxJGOrX/wwRcMgiRq14ayP2kD7ZI7rrekbIkmNufOxtzJkBBsl5fpzV+63T+BRMCywvLvn2w
/163ijIMyRIDanOBQ8ovk4oPi+pvLIvgV/gOrD5mqJksNeliUYTD99sIHH2ccH11m3/NTfonRpHf
k2Io5KcRNaBP3sD5ZgYCS8wTXiQjPNTQrAdZszYTxqRsgoQsxktemj82Z0jtTTBIP/+06y4YVN9Q
yu5bCSHSYcUo3oCpJdrCgygFUf4++CpS1y3Z7mpIDGfVS5PSvwmlUB4Z+Oyk3lukibnAK7cHtBpv
wOkn2rqDOEXhtph8wbkFrr6j8R9QFJ5oloPECdXEqBMalvWMV5kZ5PPFC5wWv3NIEKR17MCenFTw
dZ5jkCQvPoJG+SV2tFs18osoDcnYYpdhVNCv5lolqsOw7Jwp8X6EJOX0qVp48URzTpBAhVa2yCWc
I3197nKAmcqK5veQ5TRtelwaCqFu46aYbBzPDnUtadUhcXRncG7ZtFTX2HwzMWS6JG0X5kFsxnuO
kd0da2ZmeFSsO7czJrZpiw4iky3S8XEq4OqxKQ6rq4AfAycSzfhtF/10qxrZuk6mRZlVYJztrLYC
g6WgIKZlo5C0ZRGtqDA7oq7lWGDMOsO4YkdceBCdEN70azPB476U94sCRYqvLjSfBOEJ54IdrUB4
2pE/2D57THB1o5kOUmhnshwsVjkcAtSBNB+gwEn0RxCQCehIi0bB1WYFsqws70cZ0VIDDxodaZHV
WdzCH9mwHW/Tg+hHE00H6TJecCLNqMGvC3gggPA9FPVLtL7s1+cgD0JSgR25A6Qaq8bxvaT94+Ze
krD8nekgIjEIqUaZZ+oa7TJ9z7Ibc2ImU9r2C/UEErxvgeif4SzJpDwkuvhoxEuXwduP/0VyCKcd
oDHZ7PWCxmHh+lzdswVN4c0n2XxgvhDf3I4pzaOP2fASX/bvXBWEqd6rplvGAbGUQ+mTmb8rzLfT
DkYexmmlNjVtq752oAm826tSHHYtie292xv/zyejWkBQoctWXVe/XYdSXXqwBpJOAR7E6iYTiLMw
mJ4W/y4e0w+izV9g7fuNv0Nc9aBbkUAfAf7e1TXvIbA3RPekVYfw6bIblkLWqMlFUVtM1fZC3Num
8i9xdP5u6UHArpNeK28NzkbMjx6GFle63BFdzsKQ1SDIj0QHHP0ugekBjcmpANXMieaaIItCRU9V
2TCrK8T/CigxceBzQFNJM37z108pmi2790WDEJqAAgMx0gws1zDQtiIL4hOX/Q4S1sj/ol9setpj
rZMHAZrMlxhpf/dVgyBdhi1lcsBXxdUI6D2QrgIDRnNMEKFRZYp8lwgjCDse8WLx1ipHO4NDgdBq
uWkAC6ngFvUK4xEYGXlJDug3DgkF4Az0rm/jskjU0AAWeX1fj8M7kkNCbScfJTqtQa90XTn0uuu5
B/PM3KfjPzTzQYBKgDF41W+ASgwthnYa7s9mL/l3mvUgQsu0EkMjFQo6mX6XuvkSgRSJtlOyID63
3ebpkvTq2pnqrzzSb0y7UG0H4dk2fTStHLuw1+J70gFdnQKnS/NJEJ2xW/KJ5figE3i80jvhBeCr
fualI+6YIDqVLdcxFTi4ulZgTsoND85I4nYJwrONsn5LMJF+zc0KApIK5Gs56VEbhJvPj8QpU33d
JDVKpCj9rHl5XdxL94pbUfuLCilEHDVZl0fVrHHr78Ht+i5RENm5LzNo0eHNKQEpmGp2/kk6W0CW
BlrP7NRkxjjaD/tX+PWns97tZsuMWlAPF/JowYp8GCz4iEi76V/RyJ+MV2auFKiL0HYwzVtXzV+b
GKMGNNvBRorx9t+M84TkXebnpRqfdpvSuiVpsI9yQMyURbv+6rPxzjeA+pfmPW3VwT6y0d7O3T7C
3RkmYSqQNh7cQmw2hOiU0bU9lD5vZRg0j2ck1MG8xB7wmxwSQqUM2KhkV+Da1Mb8S+qK+65faDsw
RLqIZex3MPah7K3ZGQT2A2Z/mv+dEPz/ffcLkS49uroAYRUoZdL6rR6q16YraR3jJDjiewZdDNci
cvYB48LVovJDm8R/0/ZJcE0F8Crryx67u10xfVxgDicrgNamGQ/SaiSlts7c3nCtaI/jnFwasBid
aMbDrCqiVaQaMT+o7dOYlZ9w5ftCMx14HETgfgDVMWqkaY9/uHaFFpOeXlR5+N0eD/Iq6hg27rf7
OyhU/+yFwvhGAqDadiStPkQXMb/xAmTJuCj56h3Isw/VmtCKx5Beo1VpopNbXQrSUHbQBtImEJOh
7ZZ/tdR+OsRZUuXMZcjYJsPsNuRUvw/5TmzH/Mup85NxFdUWJJ2xuoIS5H2V+dfj3NHiMwQVLbtN
RpDy4xTX7XWuUKybmnaKh5CivgR1JdrP81XYCoMO8n3qMqLpMDbXLVtthYO2XORjtZhPY4kRMNIO
DGE44MjsXAY13yt3+hvO3Uc1jLRaOg5C06RdlwiNcxaqMA95VL8aypnWBYiDsJxaUxbeooOZ7x1Y
OYc3yzp9oDkkqHb9biwEh7r5Gkv7zeviTb1j1oZmO31eMdrS81bsWDYT7rrX0Rugyommg/oEajsN
+q2IyGR074q5eS9EdKatOqhPynnL0j1DUsuW+Klh8eOe0+IR9CnPHTIJF2egLp+vhYqfVAz+2zrF
wBZl3dDpfG7c+hQEjbciAtMr95uGcbtiXItmPIhJzic1yE7jzjKV0R1og8SXqFgNKavlobRSUoFd
m2nkBc6qB7+KPxq8uNIWHkTlkCmAwms132hsv7oy/jBGPQk7D8Gf5w533LsM0uxwODegWB4ha1O7
rSHFPASXnlsHs2xuXZOiJoxEf1zGRRxmk5P2OHSUnhtHzZZkreTzNV/GD6UVH23jv9IcHkRmg6Op
aQ2u/avLzVGW42nLMXNNMx7EZrGksqwhEnidd0xXM9Eth3ywdyTjIYioiHoH8Qp8z8g3d6ZLT0OZ
0D5miCGSmGPaIugcXrkByQAeFzE3GAMFRVt4EJxg3Fttxzd1rboek7JevFUKNDE040ExO5qFm6rG
cbgsGSDyEPtp25gGyslDMBHYaec9XvA9vfH3NZNPujakxAbOqmCLd93oRIsqImcgO4bQw4ekdiRU
SB7yNtbJTTFlwS1TrmI99Ouw37HYvqRxfVvhf7sheQgngk5YU7nJzNcWcbPGzT8cjPPErxlE5xpX
ElpowIUhwyWY5e0a0HJY8F+/1Mr5zeJDJISOd95vMZiS+iLD/Wd6n8bRX6SdWATBn21LlKkcO5Ex
XOyLqE3A+lCktCAKERAgrAdBNthEr1HG7nVnn1zBn0gLDxEQuDRAxAf8q1fVig9uLi5qVZ9IpkPM
lvApA60gm69VBV2mzX2UiSS9akGH6nkAreBCyofbI0KkGgzvN0t9goJPRnN3KCrR9JCVrZCdr43i
jzzOLhDXIJoOjkOgZLKoB0/u1U+ZPKi5+dY6cHSQHB5KcVSemdwWHiWc7u9M5N5utaAliRCyBXlh
BZ5mQLacBm9DE4OJIto4qaEHIdXnX3MvnI3KCU6Je/lY7vpN30jS1Tsvsuem8X4Q8RF0fmhDgg+g
n8wrSE/TGjV5yChb59uC4QbktsUu8gQVhrc7F7TXTyhqPV+5huQV2NEAqKqy8TAm4FlyJW2f5EHa
lCWeJ3eGF6d+AJqyXGOwZ6wNrReJZPN84SKaxRr363xdUlDCx/a7jYrPpA0ewoe8HvJpiLDBpU1u
4lkQo3xJ5v43uSEPNkpvFcZXbY1euC3A39C0Cdi0X+Ig/p3xoKRN4qnzNkV2cHH/NYM6GasZLd3n
QdLUW1xWW4ROpMgGqBIM791e0a4noXBhqqRKAbVDAQRlyr+zZgD35dR2NOshiCipzCowh4irbLkn
90Oh3mwaovekjcLD+2YGrcTBodCv03cibR6Y6YmWg7As2AKxCYcDBTIe63k2dj3kIKk90dYdRCaU
XrYObOn4mvnyMLr9FaRRHmimg7CseqhvaNC8X3cu76HG9U50gnZFDkFE+wi6/xkrvQo5/fCgohsF
rZUHqb/nh8kw3XiEHcqTQs7zvd3N/gCReEe7aoaAoZqn8yTAbn7Vnj8mc3Sd+/ojzd1BXLaiAbxR
AaTBwTeZs/Zhy2mzQXmIFqpiJ4vaIHJ0ww69QNcNJDukVYdoIVSwEKXy2CQQFzmju/6qip9oloOI
xDxAPc4RPuTW2q+DSOZT37KauOwgKEVSTnaG0Nd1b2JQCvWPLH4J+3kz8YsLT4gTQpewx7Qonn93
JXL25wBY7J8tTw34eKBZA3770oDMK2aZJv6WME4zX5VVC0eVgr1Vdfp6Sibakctu6emnbj7kQAEj
rMQMqYUSRI8S0ph8NrSjKwQOVay36Z6g6V7k1V0/9m+yYiM9FeQsTJ+VgSKJwbqNgZaQKdRBZBCx
oG3MIFALexM00fC3Xdofo8uerGpf4jy/fbNfbZ7gVlg3jVhXKBFdZ1DN9RCnfA8li/xzta20Qz3E
DmGwZEiFL2ZcDEewO9rpL+nkS92V32z9ED2EPkK7bQla5EORjpBU6u33uYVm+bGuStDOQcgqeltN
E/GEyIIgbiut5eSAJsqk+Zxs6etisbRuaMheZJdxrsWCluIO3aZDNOj+MLaONuKTh2CiqYWwhcGu
vI5rnv1o4hjs3XpdiO3tUCo8yTSePtDfvm582Z7iysuvmR4aWthmQYLNepXrIhnhmjWfLmkCIsQJ
2kBvScEVQjXGadlEna/iohU4WLf6NLffSJZDcUsfzb7fHZ4PubtpPkQCEiqpWWnXxn81zX86KfcO
82aW4Q7TOI/JLf42yhztMAuhSgJ33DVP0PvD+7IEhTd08PQhb/YX8myg3/I/kAooLDw/5Eee1XJs
xXRdFwvNvLzptjcWSJP25L1z0MgolukjurzqvW6S+GmUFty4ORuKbyUbuleNzQp5P3ZWvNKsjp6g
Xa/8gSN7v2ttN32F6AbUIVUb+2824tF8j3RrKgiLSjDXRwq23OyqG0IdekKkT50Gp2hSd7qHJpq4
sHg4+OpVOdBmivMQkQPqvFnk1SQuo7mLoFZYgA6RtOYQkJM2eZx6A8s8m+82Uz6ugFzQTAfn5JqN
XC0TTCdCQnxnP6GdRDsnQzhOM7fQ/+IO/uBLfaxrPNGVkPG+oy08qGz4Zto6TZW4dPWenGI3vnVj
SWyshdLwslr2MYduyoVF4Gfk97kYiZ8yOCHrps+Mx2TRpRizEy/BBCs/0hySPg9VvuuU98mIL9mB
Cj8pQOL5lWY5KGqk9GvpzASGV8ahDWmNBFkwiLVJ1kOatFGZmQ3JPqJRr15pNb+Wk3ihFXi7Dvyi
Ygpp0sy6jwUe6MDcixIe0mptXT/6WotX+5oqgLpdP73HhDH0vZp86mkRFXKkQSY4TbZWowc+WfmF
5Tv0J/ZOSdot89+T+qdk0vrVsbVHVOEK+B3qccdpiv6hfQn2fAf1Yhq16GCapa8xT6N3okeCPQ92
OutaDbsQMD2WoHq3fXukLTnY9K5K2tyg93OJZQNJVBTbH9BJGf4kWQ8BS8xWUV8MsgC2OIbu7AIK
+73xL2le39z6i90ZYpaAEa/qSOj8IjlvXxWcN5AsV+0Lqft31oMrsueQNu6LOb8Im3Wv06mvPirl
iadvSCAkVJQy40EdXK7DwfHkXsmUdrCHwCWp+9XvzvFLErtTOv3Z6p0WOiFuqYU+/WoSm1+sBu9w
9U3txKo6hC2xaoHAUNXDshXzqWbJe5nMJa1JGAfhA5avvtMV4xe5uj+q3b82K/HpGGyuz+7wW7ZL
ldScX2IFNn6rquGwTjnxKhMHeaMe85bxfeWXgWcfNitBv0yjWchD4q2kxGRI3ME0DqyLTuqrZqSK
mofIpdVJCJ5PI0ddsbVQuViWc9U3NFQeD6FLOi1kAoALv+Bcae6LKLYnOw0NCV3Nb5S+P7dkzCYz
4waEjgMFNEgcr9zSAF14eHpuel2BVeTjwi/zCrG1SBxbRjqoeMh7VDMlk72FKg4UlIc7CHZD8iZh
NEw4tJWer3suIkiALLBerny+6ydQvce4AJBqF0zHPbceoXlq0hXbEONKj9MiP087I10aeQhcsqxh
jRkQ9QYi5n/hYgdO8NXIyJBOFR4yIHV2VeAoTbD0eW4eMlzHztomxG8aXLL2psyhhxBB6Qi0TbKC
oDUbIRxCyco8RC+VvcO7dwrjUw0e/wSAruPKXE60HuRNofJJJknJL2stQYTCFASSIcpdy5cYNH6d
mCHg+nzPYN6ywBOYZpdhn09uh45LKkjVEA+5kPopKVU8QdjagHU+SapLtqakGg7vJM9XvQFbvWKc
Jb60DoOWXh6bVJASPg/xSzPo8Hqor8UXFakPM3TR1BCRkB1QEH2+6mFs+m5u3H5Jh/QT2DnA09it
xI2SPredZw4q43u5XUBI7Q57Kz6vhX9H2+JB5uwG7XY1NPulwkhkii5L6z6abqBxAADF/3zpavWq
30Cteml4cVl1dKp1Tlx5EPljJ32ayQJ6V0v+OofghREx6RoKOvvnq96amYOWY/cXMcXnxqRH2w+0
3R1idPYq6piuPFatwP64buIjhqBJVScPiZVGiKCWUHT2F89n6Od0tbq3VTE9kHZKiNLBhKUA8Zn0
lyUuDovt78amomWIEKWTizUxyMnrZZzR6cOjZnfQG/tCW3eQl6ccd/G4FesFI9ZAvPDX00JjEuAh
SqdKZ9vsJloueAM4Faa5dAUjejuI+QWytqZ1jbu00B9iLD1EnNTb5iGacAKNnS+SarnI3N/Jsrp3
1Xeap4OIlGybm2lhC3bIur7PecHP5ZzRBoagJfE8KPspG3zWxMvFJQqKh+A/uMugTkNaeggnBGdA
lrbSLZd+5aeBJ69r4hQVqA2frzuXzLflBF2iGdI0ZplOQF3Rkk4IiHKZqhlXk7uowfQQeewuUV/+
oHkkCJtSuBKE0tgmnoHooB836I7FNqLVnCFsiXuZWB0nC2CbmbuLhIC2vLDJibb2IHgGJcFvGvvl
0o7R+12u922X/00zHeTLAmQHnsdyuSRRd6nS8V25959opoPw2RjGnVpulwvosd5WqYCAIA2Gz0PQ
Ehg83YIrxHKZu/6hX7dzQSRqgT728+1tZLP5NcKq+xQaUmORvqr74h+SR0Lqo6SXFQbA5uWS5l/q
GGp0Y0urBHn+fNWj7S2KWgHLmITfh+VB8ZeoiW4m/ttsg2L4c9Pp2DNIcazLpZjmTdwVgy6g4FTp
9GuNh+78UBgmaX0mHiIMoD+jYmDD7aWO0FVedPs0N9rSShUWbHW8SmYCFD/mUorhXhbFWXpOax+E
tCRNU8jW1YO97En/Qab6xHtPvPWE2ILIZ2Blh9zKZXDpj0Qmf05LQrzjh9CC3Ja6lL01l3T6zn13
6kRLO7JCFAHvF5VWFs6upv2Ix897zDsT93pwknu7xvEkFqTlrH2VglLVztGBFqDBrUcuTDRgxIA8
ZTcfK8ybxDolmg7O8GrP5i2dmL1scq2eTDy3j9VQ0Nh8eEiKleeqQDkRQbN0aOIDeKWLV5mfNlo1
ESLdisbJRfIWtx6IM5Yccth1S7v1hEi3LGblmoHz/rLa/CET5hGsofekjxnyYk14RgffeGQuu4Fc
p67Oc1fQ2gUsqIH2Ds8n2drYS/5n6e6yiWg2OMWL3Esx9629JA66uoW8+KV6ojkjOMVFIZEi0QO7
LFEBJh8o5m3pS/CqW+D9IkOEeLaMeRc3PbzRFrZ6tSKKzlEuDa20CgFtg8/nFRJW5qIlf8q2EuKJ
wiy0qAwRSeu2pbO+rbUezHrOl07f8dKaF+Lmth1+4ZgQkSSiMVkKEGAgdcrsugKx/JeaB4jW7l2r
INwamRpClAqsysSfExyN8QZxBGdmc2nqeD/M5aKOELF54U34N585hCgNVrGodJCZHaN9vp9zSMcW
4zDSav8QSNRF1g+5RiqCtlT82CcFDmBN5AzmIZCowRx4A7CovogEwnnNMHzhtqcxh/EQSsTHFDzq
qdKXSRRvRvmurfMPpKgNQUS1V5Zhmk1fsg4ariL71jUTrY0Qggds03o9SpjWE2ZmUHgdcshM0vZh
CB9YjV/lDJLmyxBF+qQnHZ9yqMfSnBKckmufTO0+Q2o3ScA51MeP1ky0syaECGRlVq5umfSl3MpT
XFSHEfKwtFUHobmKGJwsbNCXdqru9/l7GldEfwRFS+xL0GzHIMJM0uwEwoBjaYn3rFDiLN/btIlA
e3XREFdfhD+U80jLdSEkcRumDuNJu7oMU11/KVffvt3jOv2b5u3g7immpqygQaYuNThYeF8dBk/M
diFYrbRbMy4dTK9lY0/dtkDjfZ49bQeGgLVpmSKQ2MK6SuRDNy1nQMNp7dSQQQrUfXUt6n5Arkst
pJXr8dwsgBGTPB5i1ubbvFm2j/UlAVANWfpdORMf9EIKqXYdeFvFXgJFlQAtXI39+mkw+0DjUeYh
Zg3HSVWZBvadXZOT2rs/l6gntvn+w2fUlBko9iN+dkZc7ZYdChAG0lyePr+ZN+2wa8fa4jxFy2lN
PVQTenAa0YwHt+UNHCRLNLP8zAyk3gGKyxNabIbYoNi2TKm2dWfVQpm7bOr9wW6lO5HWHWKDgJjS
Rc1rd+6i/DFqmjvhZlqnOeQzmkqTcItO8xnqmush1uJ1WrXE19MQF9Svq0mB93LnVm8fNVRIDnMk
iD2EEBkkogEXTnNzylJDOa4oL2Akp648uFpkUP9iqxfLWdQgZC3TNT9i/bT7YYgPGqrGRb0vYLyq
PoC65nO10grOEBykh3k025i5c9TPx0Q2p8IVtMAMwUFJo7aoWdMFHabm5NIS+KC/aLs7iMpFJ4Nj
+ebOMZdf+2i4XztN9EeQMpEkN91Mqztz5V/Nrr0XO41xESLYzw+qGW9tadMod3ZyqO5FHSUHx6aU
1HyDbMFz65AtSSTeIdxZ++KkYvlU7eqJ4m4WwoLc0OHKrBZ3tjZ5ndY1yHvThIY5YCEwCLW368fF
YQNy9UaIYkK3WZOOKhZCg4oxbifVdO68mv2If/SQFY60T1iICzI67njb4WPuQxwdinS6i/hO65Kx
/8CCnKxmFffuPBk8c2zdnt+BBf8b7WsG+RLSFI4vmEc+T1497EN+gJNIWYeFmKC4tBP65DBd8O7Y
m/Y41zTZFSaCuKx0sqmig2nv93vhbqwPgvYpQzyQXlQMYnFEDoRc7WEa5VMZa0kqIFjIZ6Qw6sW1
H915lPGRZ8vdmNNqKhYCgSSPa5fg7yzW6gcer46Nyr+T9kgIBGqZkPtoETjZzu6neHKHEo1UokuC
TDkOm9FSNu48TPJD2v09RQVpYoSFSCA1TiI1E5ydxR45gT/UypIKexYigWJQ8E5yhbNbAwaWvnnA
RBHpssNCFqOJgQQswXsvZNjHQw45kBz8GrTvGCRKnSBSukG6c93up6642HkiJXcW0un0qZtSF0XL
2TdQcV+aA4SKSR1rFuJ0YqU3FY84/eqb7mZbYtp5J+qusBCpI2qZd0mNdQuh/+53/sH1m6R5O0Tq
FH0cAScP2032uCTlMd53ouWg2dMnzZ7HuCicl3k7bNX3ufxM2iAhRsfWTc6txwYB6OUEJPdh7RUt
GYQ8OvGcN9qM5XJWnucgAwFK0XYmIlrPnpc7Tdnl9XIrt02SLCcgSD4z13uiu4MUebtgF6vG0k22
Pcx+e1gnGgMdC3E6SZGmvoCu2hmPd+ow3ahjRE0MypD3y7RFheZGtpw168RxGXb1zovVvFBN/dsJ
+G8jn4VYHWF3XJem2JxjdGTjc7w1OnrTzGKpjjxxffWhl4ks8cCk1+YBnA0aYj18dfpBCz/Jhz4e
WnaIN+G7N83u1dpCELNntNYiC7lneI985dbenOekAtVckvyAltrfpDAJyWdcF/FqgLjheZ+Hr4zX
Em1omjQWC1EcbspYU6SdOZemPbd92R4SRcNusRDGse+D6krgwM/ezelBKbcdQGZZ0sIkhFdVjudI
Wd6ckz57xaU/gdyKll5CeFXp4lJLYWBarOlh5dGlA2EB7ewIAVbtUHPXRqs5d/Fy5yX+Aah9aUxZ
LMTG5nW2NEOlzbkex+HE3TbcQaM+o1U4IedUVRXxAJTV7dpRKBSrA1trzD/bilYLhwguKYemS+IR
q8eXvbRSNY/CrjmxGs6Dg3URaw111taclXsCc9brbpG0628IKpriuvV7AsuAg3eHoshuY+I7jYmG
hcCixanJWIX4X5AXDnVSTUdb8h+kwyWEFi2yciBLx9Ir3nyJ7XrJdPTC0ytDNvzFiR1yIbm03RvH
Kqw7rU/MZ2dR0KYPWciFZAc7rLnBsZUmEztCXyo57hD0pLkk2CfxOve8RcCfKzt9nXz9FhH1wlF+
u2X8yiVBSezWPK3LskdXSrDxFdiFxusisi3GyLMpSHOfLESKJBiEi23McaSPRXlYR/NP5WZaS5r9
ByvSQk+2n1OcXlw+pOarH0vauRhCRZDdIwyQwnIstvoos/gYQ0KBlixCsEht52QedxhvCvW6Uj2e
XhTpSZ6FrEi576aJY6D/nLM5Og1590dUV8TGAwtuqwMIgHS8Zubc395uQUnw59B2xCo2xIzYbN11
OzNz3mT7munhqG1POxBDwEilwJdTZAn2YN22aJQ21RFUbjThRCDVg/JbZ9M+JfBKOdvz2GQn3OlJ
D3QsBCjmUySHCADFs2j7hyofj+WQk7CPLAQoxpNv8w20bRAGizDs4A5NS3tbYCE+kXtT9mAhwDbx
yQFwkDIn9bpZCE5Mc606HcGwg/LT66gW7cHInEbZxEKAohRLGWfpYs5FNaz1yc5qrA9zM2OKhXSS
h9CiFOyeJXgJb19zPs58ecoy2gwv+w+uiM9qaxXKz94P6Slt/HldREM7rkKeI6WLGbrRKECHnj2s
VhwaEdM2eIggipIec189TGd9cUUL5dTMNH1NFsKHKlAc7S5z2OCRaF531QCf93gapX3LIHXeYNug
94zHM8vq5NpES3M/lLakBWeIH9oHJnSiFKy3TRsfpt5Mw9EPtaJRp7AQRsSjbZS8n8dzNQ79QaGG
m7ealvFDHNFgU62qTpnzovcDgGGvurZ5Ink9RBE10gijkkGdIX653K8N349RDMEAmvWgs7ShP2h1
L/y5FWiA8+ltLi0tLYcwoj2LuO7m3Z+dj9oTOLH0nZ9i4iUu1KIDjNM0ud78eerLTzXavoeRe1ru
/I8UXQc9gyRV2xlCfgb0Uy59MKKjkQOxEE6kU6bx4lr581BsdjgA05ENR6G29TvtkwZh2owTiGk8
PmmEJS+rvMvVSxiRX0M5WUh+NXXJ0nqHT4qHV/dD4POyu3pc9T+TYj04vcBwLT9FezGYO9JvCWFG
u4/nrRCxP+f2fWQisL8Qv0IIMdrHoWbAifozhzSGXfqD5TRZAhZCjKKNgdu/hJea1fwhi+QhIeri
sBBfVGx7NNg28WdcMUDiOO39odXEi2iIMKpZBTpyo/25Ym33hN5RtBw2nWYv3eqS+N9nr1/cvkKQ
kRwUxmQ7MZ9HDD+zj5Ambq4udxF/bCymXN+DwymZP5q6a6HFu+2dmf7y+ZptIF+q5t4NhxavXqOC
/jKb9ivUakCp4/e60R+SIefqVaL7pb1qpzb7xmx1K+66GDPQFwt+H30a+5Qvl83ma/maQaUsuRur
DLIOjtdgeThUXNRfWMTT8tjvOAJOfaUmfTI8X9whE1G/nm2LBsBbli4Rv+9szOqH3AM39XadS3bc
+eb9HV4qr25I2ScUUcvf7P9w9mXLkeNYsr/SVu/sAUGQIK9Nt9lwiQiFltCWKSlfYMpMiQtAgCQI
EuTXX1dN35nb/TQ2VvWQmVJsDAI4x92POzHzbfx9eNBV84gWv7F1erBQO/9yeLWtiBEWkpzgvgfj
rSgl6WcAPhKWOOhyapgetLw+RJth5ins6PK5e3gswWyqHyPEoiDP4Mr4KO5/h3oH6xUHqjenpuPd
/r0bGuUPc5oE24FjNnS6wgiTSq8Dmy3jbdzHOvoBW/TNnSJ4/7dFmszdN1tvcV2IGJLEwoVmUFd9
vdbTXQ/X0O05QeJoW0qDAb9C1plOCljlx+Iwh7uw568o9aYkWm7sAoa5XfNM0CD7ueGiT1fwqHXI
3lNZ1L20nRfkKlhhbVD6pJn7Q5r0tC6yCPxAlXAfXNZ4b1gFf4YtLRhzIrlsbasfV9p1pqobp9mD
geUE3s2s9ZdTnklJMdZWpbmfOy0PBI430UU2dFLFCF958FP7ApfWRveYrOByxfDQylwdFJnmZi53
DxV6QdY5hNP6KBJYNoXMmGOaQWCXjyzbv68Wcq28i9IhKFYia5bvm+PyAMNpklW9dXVXpH5yL06p
EL6eDVndMYqTgH/sMFeLTpEYwvoYhchtz90QIe8ngH2TK8QYrGdOBId5NyQzdbGPA33Hy1hYjHG1
nNHoD0kOl8bBvroutTIHrMuzUxtbssCIiAJJ9wyrKJ91lLh7l7FNNLml9bLnXW+irYy9CPTByXRr
C1vDRxjhN/suCqMNhpvXiKe2mgYK2SxTRLQFTRtZH5SwzJchRMzva1f7JQ+IMQiK0J0TZUpktjyP
jvEXAAeiKYc1zqa8F6tYjxb/rE4ujeY9b9XI0guog8TmsEVezVH0Kf48Np7HTR4ko5pVLmHw48vJ
uWZ7DbesgY4P3ved+eBtNmUlaXsX3SgYVn7QvfXkGKSB/zUh0+PHVkv6HKZaJsAs2mB6FLXcCQxm
knW/jpsVLm1Fx6YhrGZBE3a/9ltMDq7ulb7anKDm2KxcjrmN3XIZF6f0AWsrcoWJp+H32jLguAIW
2u6E/KCgOwbbUr9kCeasB0fYCKPJqeff1tgEZ7ngX/IWri78ZR7SXg0VHC2VkdVqF6Ye2kQo/Qk2
L0wq2MrQ1EFLLKLk7OcIvnK5Xuq40YUELTREeUKidivwYbfpbkgIW45jwGh6M6zD1z0Q8BrbUj3U
+LrQF4onTCi14ZN0QasRFGtFOObDWANFS7p++KZDQtrf6Rj19W+LDJexJJNAid22KumvW9h3+yud
hLu67FOXfFdeBlEhybLGh8k0zt5hNw18wVpnkgOYU05zeLLJ/hvGR6LsW21CcU4H8PqYWxa2Pg+J
Tz6Voz3Uu4zr9VZrjXKB9ot9SeLMIXWtcd3nrJb53jRe8LwfsKKCwu5U9k+d2wNRhjtqjBzmgWtU
tqiXxiMZcE+QIGnSO5+Jmhxl4Ma66lCqBcWY8jqqOAaI6tKmbWDyhts4qLogWN8Tnerxysi9jHbs
HfkKvvPr8j7SbMFZk6KAbATLG7HBXni67LWthtY+yGDK9gpbAsc7rKXA7qxTwchhVoKEVwGEGSYs
I0y4fB+3GHhZmNjsfQojfp1GZr1NpqAz54y3fXSMkXFBDwyLYL7FAXjut6EY4T7nfHubrUmLkZWO
7bdposcbwFo43SPoRmixcS26g5F8bfKNAf/PsUCzH7Dx2+6yhilewNr5jXZj9jvOxvonHcigHwbe
7rgT2rAJi4S0aenHUOJAhIMerNc2ATtNihQsqdqfbEkPC5PurDUZK9AhTQlzH12ZWRxb70+MdKaM
G1BHlkfHKQpJnoXbRfR+yiOx93kGc7i8gcUT7svuAWWEyxUmcQvngzXfYRwgM76XgicuF4abm47S
Wx/KMubTq1iD5UBJ15YOCT0lUspvdj5tgPJkGpQzUt1K0S9Z0ZhgyfIQPnpHX8P/Cruz4rdZqp7d
Njns5/4nF2I+wLGRlcki12e+1KYcO1h2Y/x/GosM2X8Ot21aY/uJvT/D0Y7mSAV6lgwdRIAdHkeb
/ralAfbDesxyhi+3gIYizFm43YabOIadv82WiVSwvffIT+2bYuayLTZL7lTi3nAZk2qEqegJQNbP
hom9iqK1hKxVlP3WfSKPpK0CB0Y5RdAZCgCvDo1vjlsvxqLOyFyQweFYceE96dOL2/g5GqAVbGNI
fGKe6pzX7tizMbsZmLqtG7+WSbI9KD0N8tD64I15HAiyltfzst+GtTC5CO03s8r0bJN0quo1+ZTt
cick6OJC4xrGysxYCcYXI0lv0HLuXycAbNn9YrAF6WBGBBYVE6qtKI7soYkSmae+WQqqmqBgw/hY
c8FPdBbwRDfkAThWBK8SVUQNHXLpprwbCB7DNaYQFkwmVSpm8gpgRVLn4YoZEwnQOZ+0iu+RV89x
0tQlPpDQ5Y5MzyYf+G7vqQiTzzWp57rMlpY+tyZyWzkuCkRPSDvZ3YRxGAM7WFy43SH+hpcr0aI5
ilQ1ssDnC2kRB30dHjiQKX8mJgpvExI0JmcCY4a5n0z6y2yxLocuCtKrVNXJy9D3sc+jbfavyIlM
yCGbxvplVWq1qPkw8nfOKEs97swJ7sliaPdvGQP7VKXwrC36TdMXxMOYKZ+6dnrhwyg+JwEe77rv
Ha6Ok1hTWE4jR8h32+04QACU3SWBV9vjpDOhz1yQlB4mKggU130ws2oIp56VqdICaie91nc2rq07
qojJH/0+yy/FesM0hMgNbis62G0FW7hlrhSzwntlGJdRD1HWhr8sR7jct8YQ5XI6AGwFRrqOr0T1
o0NRlbbq1NaD/m7mjQ1vZubr55xAtZRPSQQl/4SKGEzkqkNWwhScpvdL0xtTUafgUyf1puSJI9/s
iYSsltVgGtyQo0sxGi7aGRGqjePTZV5XsaM0mWaJYCTv9P0wDqIreqejEBtLR+YcCGtsD5nVe5hP
UmxjgXnW8DLC6l8+jbCbsJfJEjIeBuJsc+jCGrVhFmGgtFg9xaAnPoWeD8sQdSUzhJxQNNNsK9EK
3sDmzUL/HIZneG9Yfg2Hdop6LN73qVLYZ14IjXb/O95qyD3NMgbzcRrgnl1i5LMTDxLppNHVGKWs
xqXokihflrBpCsJpj30lET5f8X2qUww3bBiYeonJvlh03fAQaK+7Sxgmui1jlLxhPhvYQt2jb0Ey
O7M7SyvU1vfwWmwx1URSHKX7sm176XiTXHeexc05DcUMfU3CXQMZoE3rfOn28cm7dHpnI0zxjgo6
+qBIOkTVF0w266cJ0obmDXwGvuktgA2nHhMlTvDwR1WSeAxRlMuM2j0PTDpdz50JKomD/J25KH62
YyDPSEJDQ9Fpf8ZWGDZ3cTSzJZdy8eycNaJjaAEWGHezff+US2y/o6tLea6GqY6KiZITrUVTBXLt
53IJ0pEdIxZ4X5iFhf5hDrt5KyKjlhJ7Xfq6O1nDzxupxBprbNCvAeGpr3qFWuBmxM67XyTK1dwh
dPFQJ9qQn2S20V6g2en0cQ42aao9C8UjhINZW+1BsIRn7sGwXYvBbc9Inmw+ofNYRGFHo9vjiHKr
A5+0jmG5M3UzL/1KL0p+FUYaqevrCV6J5ndGO5bcc8H2ati05QXYv5OHpafPLTI3TV4H7Dae9gwd
IoJjNKJM6s0CaGMRK13CBCmaVkrUYzyKH8Z2CB7ltDQ4iWbJH9KVN+6yx3aY7tdw63/qVXsKjwLT
BPnWUBxP1kYTzKCHnd7FulnuWyuHg1Rr+9p0mx9f6zAxSxHVGDOLsjQISiwADIELZb92+G2cMuz2
6TwVfl+n9rjKnZ6XdG47uNftzBfWoBcmMFhSryjqVJJrRjsE2OONPO1Z1n3ETbM+AC6PvrU8Xk3V
7HNzZRGAiyJpTjaFBZkE5NxC+VN2Plyqms/NqQFTlzd+p92BaOfra7lYL+7aiYhv4xJfkJXNckMx
NEmbual4EK5RsbaQ8FVJ5Ft5bYdohXOaimb47IkNUy5iyJpq9kx0d66L9uCIWBRyQ9NpfanXKLjV
AWdzGSXKAELASBI/7RP6iioco2i6rS1tfvpONzInqGTXaopDl14nYc9PWyYV1FR0GcFzh0kzVEM8
Bt83GbIcIAIvdBqro4v68Utm82tYyB1zA3I8gjTZUVMoHpSah5E4inq0Xb6IPXvIVrW/m9iIc7iK
5U426ATzzPdhd5viDN9+In12W6p9wxl4nPUynHy41z8G7TZTjSvXOG0aPywHXYdkuACTQ1O+UJSH
SB8Vv9FDqydpZyht2z05jemyPE3YLK/oFtXJNfFzK+8B4/cfIu2zsRiabS7p6PtzFNeob+Q03c2Z
gEsazICxjQ0Zi15H6LZYTuGauFej383dPHSzqOp45ZcQqarzqRYz2tJ+I/EvrOwvsIbwLXicRq8c
GtpsuNHKD6eYOvZqocfsUV9ly1r1oZlwV+FQ7HJp2+wqgY0qy7eOm6Dw2bjQayFjkZUj119Hgmqf
wtbcyYVFpZT7udu3Me/igTwiH3C/GYhf3C2NUv+846wYKyVWjJhPMFWpxtDw5Gpw3tOzFo4/Nxax
ZbjoTS8LJOuEP3DVWHRuI6l3Amn/SLXFrmM3X9bruNwnjGMfbcPAPjRNWiNxuOmza6PWD4g+k/3d
Yr79Q9MFbr6gIWUum20rfAAj2OMqto3kG8H0oebzNdl9FTMVtlXfN/62pt3J1/391lu2Apyg/AqH
PyRncAgkOi4CzEP93kQanpZtt09tSJ0sMHGEEJFQhXa8Yn2KdIvUsv0x2LULc6cYfYd2Xr4t1EXs
RHqcScUSxX48dBsGoaRCMoPY6Hpr3TKh/JImOLoYeEexTuvenAm8pd31ZkHKFmyidLgJJElx8deG
PMuaLPYuizE2cqAYSxmfIJM2tujXrXfPc2vaT5AMsylxBC+AYUw94Fl2TO/AAtLF3U3gcf1p5JP7
2PRGHcy4I++XuWmLTzEUpDQXGQz187UN2aVLqYmLBRv7LTFifW9a1fMjlwNEP9iFOrhsw7AxLLu6
NcMBvkX2jTUeLC9C77DbzLBQkIVhIU4+5LthLQ+uoclp4HqRV+2GNX6FWZThicssjK+HqVW4qZlp
y0Uz3eU9DrQmRyk/ZOctctTk4HkcClzSu+Yl/UqjLXFmINYl3hA/dmCyZ7acpj5TBx5p296Z2gh0
PXRJhsrNzfJzhh0XKcKFgmdcmtSlRTi26RMcyzpRjEEStzckAqLxjCYg264iF23hM62RW/ybN1Dp
362pnN05hrSKHselVtN92vdD9LHXWjZHuPCJz2VGhO11iG59x8qVU3wJWwAEZTO1bXBf0x12Q3nY
gIjASrfphEM0xHhv6bYe7bRv4Ln+HQFNHCYfM43vIqCbtM8D7DrsnsaanInu+FKufOyj3BFcjOsO
wzHRsaPZKA+sxxX8vvbS0srXfmPlwpEKUsh17vWrmzfsbqC4Rn8JgQe+gwkZt1ykktQFzNNnUcIF
dnnqIyRdlUboBIqdFe10jkOkeUlch/grJwIgB252A4rdxIbDnUTsGy3Fynn75DUJhgLjlWQthmn3
8z133Vj12qFtRAvSy4NI2zD7BIoUr5XmKh7BWqHQzi3wqOER6tZlgI0mHnClUpJQmdfGNctBcOCY
r2NYNyzMAV9guAOLLAouowmw0fa2SWGPEuis3XLOervcSBRZjc+ThVLxXkdZ1uQZYXLKZ2RhvTcS
f0aF1MVr3vc7PgcSH6Z3gN4JourBhc5F3U34gnrN9+m04gVUaTzB0F6HWjp5JwYJNCc1xDZ+zNZ+
FVVS4x7P6cbNPVFklr/SKYCfz6C6uiu7jTQcigKKkQ9b9kx79sPGe5D9ihYzAHhYRtdVUP4GaJ96
ObOCG0uy3KMU3/53msZ/nQ2eo0Z2rTDDySJP86SzKb0AK2P/WzbmX6QqUziEhvTTcEpn4kulpcl3
3fwjtOXffvn/U3+Y+//kLuzf/x1//wWHr6mtm/lf/vr3Z9Pj/3//esx//c4/P+Lvxw9z995/2H/9
pX96DJ73H69bvs/v//SXSs/tvD24j2l7/LBOzX8+P97h12/+T3/4l48/n+V5Gz7+9scv4/T89WzY
EfUf//jR1e+//UG/hob/7f9//n/88OsD/O2PJ4Pt6S//8Tm1v6Bk+c9n/K+Hfbzb+W9/ROlfCYki
gMcJCQn/k+lcP75+EiZ/hUA7SbKMhunX0IE209z87Y+A0r+GFBp4EsZfbMefftv265XwM5b8NUt5
FnNCUAlji6F//L9390/fz39/X3/Rrr83rZ4tXjL+06//v0moOMFplKYgp2hMMhqRfx2SxtwNfIqx
DvMWJR4t4UU35jFVlg+AfWb3RgGqb/kSoKa/aSKCEI4C8UNfXXqNcvwuCveE3SQ9+JpyGiZvioix
LeiKSDX7HWOdSx/WMcpQHcQ7ksMfJWPTcgNAT41VRIYMcvI+gb9BzOr6TNchBAwOd/cmK9uErctT
shMKR/1N68gWHPuJK5ECu9l3iNs5cCsF1iQEqieC+kE7u0OAnU1b8oNYOQ9ZkeFT10cY6qZxnO+j
2PwlyiI/fN3/TCzVOmFBf1uR8YCWBUc31PrpBvi3N72ajlKjbXwiNIjlI2SkQ//TBpY/IHopIQ8x
2pb0nBhYgJcYDOO6pKHvlwPkgqM5qQUIGzA5bmJbtktqJOCaVaufPVSA3WlOs3VnJbAi08OutF2y
28XMEy2jZed8u41wx3R7Ofc8IjF2mh3oBoypXdoW+Hhme4vnLNjPMCGeh48IOOgI8hYx8O27agza
KFA26whAZw8zMeAg1paeUFqH8mEIm276AdPi1t61CRiEPIKtUnCF47JLP1NnZ3cKndntxyZ5aOrc
R7JlJLcLmgdaKpKGqi5VApplLJrJt40v52Q3+6mr8ZV8eqKSuGyBTwQHgaREfG1jzxi0yMDzs/qi
V+BiSbEhdi/BB1xEAGIqxZttcSFaJdzX70/KXpTDWMDdkulsfw1cNsN13vvWeXG1qCS0P5gPrXjd
oXkav4/zasw9H3W1qgwTnbZ9jlCOXcs1kt/rQcJGcM3WHL3kK9uS4XdopPBFsCyvJK2HUtSs+fPG
fWikNAVLfF1iAHrdQTLVSC/q6xpIjfde3Xe14dFLBJ7YvY0UDeZ1TAH9xKApVlLaliCuLXUDc2nJ
3QI5RmFV1j8rj5nKvGOoh7pl3x9EMA8HfKkB+CTUHAQB9TFu4wghpeBgJN6OD1sJPrDtkrdRRGF3
lcXtlOmiz9aW3EkvJ3K/ArGpRVGD4QTkmLQtyrtwYJu7acEVkmMbUL//RCkv0J3A1S+md7LLzH5R
gGroCxepe5NqoxX8nFpwPfMGfN5kajlghYk3/Co9doOLBoSiUYT9jDX+u81UMyVngr4jKwiZFqgS
hl0mTY4OlcKtAGUmFi6iyVjw2i6bXX5ufZatv1Nms/SKJD0sMIIBrfntuA2Gfk6ESHMIA9eKM3CG
rqsasjmX7z7C5g84azDzaQ9s/wiwoJOoYUYR4tYbIe3YUZGjTsYocoXzH3064xjVLhw6mbdgacam
7GQ0dMDXsHXcDQJrJuSI1Mj3DBc1X9Mg9WUGTdeJ6z3mh4zxoGKmH5Mi47PJqjpFrU0zp8ZickF3
IzewAHkorYyuxT73+2mG9huwmjC6yclQp7Siq+lfYZqxWkgHMnkdRNNyb7Y+UGXUdUD/Y4DWNldg
Cl7BDe0fwrDkOkzavVhcu/42FFZytVmTx74B5iPi7VHYmEVXLT50iD5KBIeVWnmErR04NLIvtPAj
9k+8kSDNd07MFR/b8LgbtJRt0uKd9YGFTDoD54HuMmh/1SAcXjRb6suM5yxlYttKbdH2GOtUHYFV
RMdRuO1GU9U/112/PlgtI3oW3H4mJJnRdbeaHUbovN6GPTPfOr6mW0HmkH6i+1ZDPsVAAIMNYNe0
QzFQQSYXPtfRDpIpBsf3SZBr98oVTVThHQP0vvmkmua+g90nEhAL0abxd/CXfj/uAjRe0yvf5dRQ
+QVC8S87BTFemizgVbKiUq5CcHmIkbSR/3DT8m2eEvQpfF30KwOh84wdAEBeyAIxoc2Ex61LU/Yb
SQjZXWtZXaaxrstI0+1WTVb8WBswlDfgBNYKdOiE6V+6dhc+dvwBlxku530mf9gBTUIemtQdlhQf
Ktc1YVNZ63ppC08iWugxDIfTAAnry4rDHnmLnibjkUPc8KiAi2BX5M2rJny5rZcUYI0I2XPS2OkN
imt3CNMkOayet48Di2w1Kk9OCw/OW9ogcCsanon0493K0OFcNhsgf6LbwiIa+nVB4xpv13OCzTaC
QLmlM8BcIqbx5Da0K9FK4m9TCNprHPQ59PWNbLI4zNF0zd/DYWC46wm75cxd5AZ6adj3vdzCZSog
7wMzZsCWLK24mQ1NQODM04NTzlxn+1cpEA20f0MGJz9TmgSPq91kOWtjLkRAIEFlUL9lLYbiRqT3
VjB6DT7VTomHAqyDCmkIDHvwxIzyatiMB9uHq1AgaaM+BGDIbtTuPuu2u4BPvNLjKN5ESO/5Ku0T
7GRAdLYTexlBABdRO9xxNd9CUwlTcITpBQBye/IpJFQ009RcM2Dl6DVZ8z0ICM3n2pZe9+wqqxeU
C9aexywgwG4WbCwRZCxIbZiAocMPQzxDhhIfcPL9ppFolyLhZssH+O1msjPXw6oPWk/dWC4Wvk1X
A50k9JYDQCHXzhcNkPYaRU56woaa3fR7Fxx7jGR9RxkUJD9GMy31b59sYZYTpcdHqUgE/keNe5m1
AUakRSfmF6U0EeWUtNlYxqmxEPEEAoBbycGjgyqIUa2dQPT4/jHcycrfVBYuP0FpJUNpt2Y7tZ3T
Jew2SRkM4edQu3Y7YJfrPyTO/LvUJS8KSvS3Hm4ghxCYBJAr0hcOzPZ4HcEYBKMpWVgupN1l7uMG
G4zrKLwryHirPLqlOGmHA8/mOfeblzf9sKWvWBrBBjI6io8mAnyQm0bVB4Na87tXGEm7UsPXtu3C
micQ4LRuPoAH3X75L5AuB+Vl5gtjYjzW0zD+ir2mFfJeNwCSq/qxiK5XxUySpRTJkuFLDmh2gBLB
Vh2IG2CjwwX6mbSuwFiLgjWmLgPkOIB1C1l/I+YW76fu5sKs+00s1rE+wBxG32wC5FcGp/AjJr7N
UEDQEh6AxS5QMAQBzVE6wzaPWWyoebLW6wGIrqssZppuIpFOxdD64Qt2k+vvrJP6SctWv6Uylq9b
sLBXL5r50WexgfCG7+NhIVv6kk7AEZdF6gPGxX5j1o2ckBePmZGOpLdDqPtbk6wWwqZd/QYmHx2d
ZMh0kGuSjxnIRgpb+csEP84yTjpX2tq2j8vKdGGbIDyIte+/USj0zjGNw5eGD99USxRq5JQcTbcv
HxRam8Ir/mFwNxyXTNkii7MAKB8HsyIXpP4tFqdpy/piHLO4SOyY3lNQjVfdzuvbKeO4Z0Fx4bAl
4lYa+9GquANC0c5ZGTOGvFN8mxEypJO+REZU/8KiPiiNJuq4GNX8hAQrOTUb6Ds056H8ZmOtjsz2
+s6sjv1YYbTxbLsefAdaEa/ywAf8OHtExsOOcmsubAW0ocIO3a7gM+w4YOcQFxJNn0Zx5pe1iDv6
qVvo4dSOAiO3nvBq5T2dCtlyCJhiOeP0l6tyFR1WoKVyR9WgJ42iAeltV1PUT12loZMDl15PIjin
6d7BrxJOfEcLqc23vmswhgwQYy5NWn+xq4Ky14BCsBiDFfhJR7fettmMcnFn04+NalruvYUwe+oI
Zg5nq4f3iKb9OQR0lie7cL7YdkaqGlqqEvN44/LQK9405ZrsNWo6e6/oyu4WyBKOIfRJYIf6+ZGH
AK1mAj6psHqDJ70yC5g1AY2ao27cc+V0e04Ag025ghMI3EgnriFOmzsnb5FMBxnD0IMe9NAJFVMA
oVUKoDguGVWQJvBmv2HI7SC3Bve2KvVGJ3ykDUaEORkjtIK4Y9e7DGKxZzAs2LaCrRHDtY87fmrG
NHocAwKtsZGsOy8ThrjLOWb22zoQ9B4rCBNoC9gWF45/4ZYWE5r+xdntdqLaiByW9apBpU2aEzz5
ogo1THwfiSU4Ikcg+RXTlcDpHyZ69yn24Su2gSb3/V7/5LZPYfkKu0FeYYJqqlYWbw2EWAk2Ldka
WrRZ5yWG1NUEIZWJ2zGPEF9xyLiTb0GXogpUyfRce4ulaFA4Qm0Tk0+Wzn2VCNFdBdjlXmoXtz+X
DgA38iyX18lYfXEM+xOEcGNOgb5hq5qb4OJ2V18g2tEYJ6Qme8my6KuEXTGbt6FBuAQQo5RQN8ZV
FzcGdlJhRO6A0PO7zLD1HUPIcbWNCfu1GNOaAmJ/InKYzU8XhU3xahIju0lZop91muk3ntaopwc2
g9jwwzw8DkNGDiNEktcbhvd+JBL6H92J5IrMCGTPcf6I32yYxzKExO0pjab1gexf4+twegJv4mlc
Y23GLWBdwo7QfuLQasbsm1wMIIFgWU9s5u6FyXQ64I4YfsTEkauNCfnr/1J3JjuSK0mW/ZVCr5MJ
qpJUVW5JG3wew8cN4e4RwXme+fV17FVX54uoRgUK6E0vE4l47m5GqopcOffKWunsCtXXXBDiOR8b
COIAcMG7aJXZgPds9yU5rWPqhml9XCMr+wGtWYQrVv9LgkPwMtlD9OXFQHWD1yc3qlzyBxIIJZdP
OjJSomW6Z+FSwUO29B+13/j3qM7RQS4+xKUw556yx6tClfFF5Xu5CAwfQQha2T6yhzl6H4a2vCYj
mK6bVeJXSZlymVunZc4gU40lvbMiqiIOkdTJljBlX9+7F0XlpbL65irDLbJvnfqx36hcgkWI+gAH
mqoDZ/hqgjZbGToWUXoh4hGQY0y9jrK2K57djbT6MCb7gkOtqHe6pDHkDC/FPeJu/1K1ulehqlcC
C8l0y91QRPHGv5iVfx/Hqga/oz/TUFQJHTYSCpU1OliwoOGeDZROjOIlo4ud7pbpo+1q93Vc+vmp
EVvphe7ieXLPRN48A9i6E4/U4p8PrG73L1c2bWafW619/ywDOyMQoIQAcN28JS+dRq8/Ui9/L/pJ
7yK7n9ku7KLpTq35aZtseuvTwu4vl82M2W0tPEQlQ7Vvs9p0LQK9Rp9DC7r7DQkaJ+YiIfrydo5f
rI7l6Dl17R3qR3Rs00VBo8rY9s4dDyiU5XTxejYvHYMzm8BIKyxtxy93Ml4Vu/HWrrqwPBeGeG79
+aoaKzvbswrRz4/d5jgHIAizIzPL+65iuz1GOZk3+yKhJA81FRWZeZG1y63C/sFaWpSQ2kbR93U5
h72Y8vxAj7oxNi0p5M8bNU+8FkauV6g7QxNYcYt+ypVZhJU3QQOvECHBZDft09K5KfzdUCF9EYcR
6DItv8ZBeBd9wiqHUatHlpZM4KGz9WWfkKttddADNmd5TLLUvaJKdXaIVBqVWto3VpZm96LYqqOc
HScwXaWvR8tdHvVQ5Tf8pXRjVpm/KY77ftfEaxcCcpFy6wonv4H+SvZltzV77lb2thnjx3vg7vW6
HdqaxchojaCzWZoevLrLHlR9Wg7cV4W/T1ZMEyF9V3GnrDTvwyWqPfta6Ah5MBclvMzGmEVfjFuy
2Q84bybEt5a51CWSR2x2OVmzGSjW6I0BRYTlPHZNX8d3FogCzRtP1lyCYuWJq3645TZWn4CsGTA6
eNtQ7Fhl0JzAnHarn1OQW3M25nmSgZlG+RK9Dh5AiM1TqCLrCImZjP6uoXmPj0Wmc++upyN3zyOd
5UOYTTPdzODPfnSZSKaNe2PD1P5IBk9feUtjfs7ZkPnvi+kjxkf2wOG0r3tHdVcTmf53tA9u9pSD
NQ6Bi7+1P3drk5lDMtaRuY5obqN7L3Ki+lDQOrDIaeagPIAu8VPTuPS+VzTM7W4zWRbUgts5SJ2K
LKNQaNrbJWgyN/YhjoDC9pHW/P/MNG3nPimzpjiDkbTGPT97OCgN9bGPx2m4dEmrTw9zyVXzwPx8
2tghI8voeAo08a6n3gzbZZeDsOMKiZzkDJGo1JcFA0NQ7mVDlgy2cQMhsQyWgR1rYyyzM/yh8RG5
cJ3OY78vh7vVGso1cAxT32NmtG0d8sSuyrOhl5Z1l6WNXx43ahgQ37WX9ZnvLiq6KuzlNJ+ml7Kf
lC0Uxy6gtUPJlblzkGtaxTt/W/i527Ch1v6j1yv7+hbgOUbBLrkEuY7Po0RqN2SgDg9AZNoaRqvK
LbLWXfM8G7aiHRjYLVcIW9l7bZupD1IYgx3Q7XiwFuXurKLQD/5Y6zBreGMoABOUWa0fohomO4a8
CFOGTOEo5U2c9fey1s9olzOKZ9w8oCwDo/fG2RXjqQxcm6MuALz2YsPDOsbRiSQxw0ORltWB5+zV
bO68E14sw+SUZWZAb98qj80zyMPquez7McSbwcTMtTKEEUSWQ4FpOFyG6nsbLU+LKYf91JlXHsI+
YI8Hb8cwABkqkG7Pn+o9hVgRTEnlB62dSz4JyfZBjtcQdOul2yhCpqzRQdZafTgPVncY3K3cs9A2
OSZLb53piXHZ4FKVVfhA8xy6HaZsP5i2xNG68YeX9hoIfxgBBXJx5/VtFEKButuuXOKE6rlb/XOv
n9o4SKWdo7bkmFvgjvamEulH7yTmcDIQQzH0oO8hHLdjX2/dlp0lrLCwpj4+y5y63LtWsh5aWTz0
xvtIWc8Mbcuxfx+bSBwnO87P1ezCEK+N/AYC2PxcjUpuepq1LuBwLO6KzXCftdAEpqnHazGO7Ztr
C5DTXmL2wOlO4Co/7n12bfopTCK7kvfsMsZn+9NU/slk1/OyqzSfjtgZ1GeSTVcYwopnMO74hXBv
taML0V9OlOlPAn/QMvl0X3VPLTL1Sfq44soJBBDQjRDFuu+YHYUIadW+dCY0qAnO11hxd+ApcQ92
w4C3Zl/NcRCtzcHWzlm4Sj9+sEZ1GhimP1yCYc7Tdr2F4AE+m/STqJIGiNji+G5TG4V0moBqop/u
NGfnIinNZ+0ZyEJU81aW39fGUYjPbrPbNu9lVM5p9a0rdslMFW/hs7qcdNfc6XL5oNS34GVPGyx5
GYPay+O79BSSrgQ67U7r8Z667LPkRQ6ayOdGWrK7grlOQOEyH8SWVK9bnXfVvnDFAF3etI/5AEdF
Ks9SPGz1ei/GLaKZY4ntZs3NeYlFZecW1YLNwxa7tUhFWDn5Y5ZgS4lanw11kTWLY570zQes08M2
OA/rsD6teX6mKsEYZKhfLd3Vl1mpzlLQs7M257nKnPmtEst2nY7rRYSnD6bKjQIXAPsYiWq4nEBh
r8vKLBfCQweaqXfPW2nRDzW8jCL1xNEn6PomnYdD3Brxo/UHSjxtoHQ2rqFAtSyI1E73lRJqwKsX
5Re61VDPS41nkwGKHKAibMgaZgP+cWLatosnsewmFc+h7NUr5+r0NjbzhVtM0XkKFBc6Y6am/di6
mrFB1p8Nfn2xFtKCTcfozOXvnJgo4c3hICfn1mgNCp44g1fSWbnVBR1dlewE78t8LCKVXjpRpG4c
xWPbYCs5851y3W1T8dLYGfcseOmTXQj8WNZKmM/gg+ImJZVL2XkA5NVTF7PDquPJzNOB4bJTcaRr
8VLKzQ35sk6dXLZwxBYrMhkgc7qns32B1PmqATF3ealo3VxVHqkPyv2UVt6VW43Wdz9arEDImgjN
WdfhltRPIC752TIyBwvFyeHRFr28UFNm0F7Akbe8oB5cxv6QaocRX57BJ+EUe5sYLO4760QuTaUJ
m4wpHA1l5t07fT8fBxwz28lGsmygyvF3GlTqD1mIYMk5IDkMG55jjvaLGVEYLKO6GjFBPIuuEaGO
UbSziHWu3ETVmRZsZQwcbS17O/YUx/14nNIupV0eBnfH5HCFrpjTq7FU4wWq4e2CByRcqqK/X7MM
4KZIqx/uBvki84rGxcZF7Y5jfzVnRf4NRPk0vfDoDUJZzV8n0finNVBh1yTfPsnVxkFAf4WWwkhp
VxbJHG62M/LnCmt2r7uGJ5b4dO99QVs+t/yG5BqLyLAOZnCxrye/bg+KeeKuFMtngnsNxtbqomwf
TXPq7MbcsptAVq6qj7OWDhtkuuElQly9rFcc2alJmnsG3hh4rFRTsCOuhXY6+4GTpNYHkgYltZUf
aYDI0XWG4mmLsvVAXjyPa4s3B/fdDpnqHjPg/WDlhoMoWhS0FJ4VkLZ4J1wbbTt38SVkCfkV3cxG
AlRnubMb85VmgxWUTCiifZ+qNqZ2OrlnsOZmTiibZgi6NUYjVl4SegzXqHFLeTsxjkUScvvDlMKS
VYszQSArxeC5a0if3SSnT0bg46FZ1/WQAJGcVeDuzDus6qfNsA0h3l4v015Yt5zS6riuXMmUrdZO
VSq5QJWwdm0zefd/4w3+90T/7xN8MIG/Jfh4yqOQ8R1XaQg63Hi/7+ls8SZaTrWqIJfTGb3agS0E
gnnvqv9H2RVGGMcGEhBC2K7yXal/88hHszfn5GNkYedUbntRqlQul6u3CfsPwTunjOZ/AQmGP0MJ
RwvXc4TtkQJ4+v+/Ph7SKj4BDP+IzDpnTck6PIfhqt7Xkx6ygGFL9DbVVJE7nw91C2LPT74JgKDp
DylRf5E2v/18iaoiHanZaOn8ni42t8an6IKNZsOiW+CHrWnQ2Hhl7omoc6qDsaA3X8EpsunaHgsM
KluD5uC2XrRjvm4lV7Hf2P61GMbe+4+Agv/XgM11+oWCVP8cfidsfoFy/j/CcHj6/vZanDCfXzCc
mx/zv73/+Cg+qu9/p3D++lf/QeFYDHX/eXp2XUcITzogBv/r3/4Tw/H+aaRrBL4ESSbaKX/o/5A4
/j+F8SWwjfB5HiVv33+COJ78p/I86HoDjkNlRPbX/wjE+eWpZ1+3cHncXRviR/DU2b/lFWAPrQfV
TMOb7SGBhMkKYBw2mxKPS5viZJq6oqwCz3GHt6l1Z7Vzo4byAb+R1wVat+o71gnm3Ah+zXMGovu9
imo//8O7KU6c2L9ejtOvqZSUIM6u4INRv0flWKpxt4Jp7RuxK7LYud7ov3BFeJcR3ohnhXsZnSmp
FjqV1qvfTjcOppzJequVmFZQkqz4Q2DcX0GFf/+VFL+JMlranBlS+L/nfU4gB7FjJvm51lacHOK8
1j/hTt06GLvE9Ie8GzfNqbX4d6Yq8eyx6jl+qZjeflbCby79wZfjzpqrDRvPKLYRZ6PylrMq1ym+
pHXT19GC34HuKdbf1OaVZ4mr9eUGFPLQ5c74MFCsfGztNFz5dpu94dYsl72y9VztVr+sX42vqxvX
TM7N6vui2ZVZxRU6bjaqu4WOlbDZRUy35bx4t0vUZE+rWJMb+hVzbp3Qyl2aeLWz04XK79ap019J
53Xn9PLu54AW9EMq016PK1R4YDlr9Yj/f7s3qZ3dbYOo4oPw11ldmaZz4iBWy/BSu7nodtDyhLW3
dlv752S7T28VsMylzPXwQGvLrsait5imYkdlipIlKpGHv72k/5e76/T6/PI0KSEVa/00XyFWOPP7
UZuIwZjOsexPu3Lse5OjUIbtuoo7qYWmm2S0UQbZPK1XW+qIuw09wgudDjU2wG5s+iDesu5GZ7G5
X1eLnmWmxHD3ZMREd0nutT8S6dRD4DjAwEESN1qGzSQ7Rt+lfNBq9G7WdaKiF8n447//036/RXyp
tOQ1pshyhXS932PkKKVg6satfLOSU5kMDp2YYPWt+h2TC/n+LIJZHgEm8q9U4WCinsEqFWD0Wt49
2KJ7Vcf44VwrHv50v/36CnOasfzVFacLTksl0fL4Uv52v5LPXI/L1uTvS4shus5GkQW+Su1XkiWA
S6IYq0GIP7q+33zGMnYLQxRu8UKIX2tchIKY6sf8obr4K8PkX2/x6bcCjXTRbBWmcc6X384/rU4G
B+IA3mfYrpuasRWmXKLMnyXukhLlYVQyGCPPoGcgKr5PbqNvEjPVH4MY+miXuZZ85n/z+2Emd5+Z
1rReUGz99EXMQ3HLbDMeA9slwO5Pv/rpV/vtV9dkoXsAOFJwDJ2e8r99oCV0oPSwZryTVmB9VF7q
PSSeqj/6ieFKYCDIOC0373P0VI8MK4YSOQAWr0dDNfmf9v39Fkz81yfpC8nMlvtMOOr3nTqp78dl
07r9e7v5zWPj1yMPXoVvPKhNuz2h7TbxLpqKEcBBwGLtF8D4LMDzuXyvU68G59ezR3/DqCRs2m2y
//CB/XVJ/PqBGYo8RgoOF4gWvwfyrk7pJMkaze+uXzX32A3zl7Kz7PSQyrllBiDLxj/YlkXjkUwk
7g9doy44hdQzwGx0wZhTf20btBj4lsBIGHe6f3TSWN+O0p/fJoIs6U4nJFs9TksRdlNX/9QsiV4O
hNFYT/SP0xtMgJ53NnkLV/FoJjRQL79lVoi7V+FsfEFk49taMQJY+2lpkp9+VVq3IKM4+OiPH6IJ
b8Gf3k1Kjd8eJRAgG7oXKNjjO/xtO8osEIvoI7b3CM0MM4ev52efQKrbusaVZeYu+hYPuXiXyxib
wDg9ehUgLZ6OTYvTC9NHj60rnS6Yl88/nGj/5XdDaec0Y07MN6Yoj399zIt+lKZy4+jddRVGGxAv
8Dbj8qLhQbC5HxG24RzluNwU9GDPflXNXsicvoCK6r3h1pfN9tkkvfoxutmy/ak0+fUy4bn3tQaV
JmbHdmxJqffr74ea36DDxdVHpPr1fCx7MQaa8Oe7hvHFg+zJoeHk9Uaa3TbFaivS98iO/Zda9PNN
7lUrqJPQZTBmnT2Gzrf//uNTf2Vk/v2pdxjSO56kS6NeEfbv8dl69olX0YX7sbnVifqUUkcHrReZ
hCW5F68+xCUVBFErXVj1vnDgh7IINm5pRu+cAYDb760ms7djEzUTM6PMVemZolRoLtNTOOfBLu2q
CdN2Bh6IVlho3px+eJRSuITlp1FYGCqTCyCS5hV3TPatgIiK4D/M8jUBYFMxmd4uMaS7W3qA2Tb+
YWj08N7kY4vhyLObZWd1XvF9ymT2YDyRk5cPhHLpV3VeXKXSERcN1yIshG/3434THcN7+GEnvc+W
xuZVRn34xHlXn29qrr9zlNfm1bbWrNpTmABc1Ph4vlSj8i2c4zS26WntygYnNuUlgELDGc7spwsS
uVnnnKpkLbCChr1KtaeiOBwz8rh2S7uS3cFyuBNcZDlDyNhgfFLMGew9EQvGXHKpoMgov8naa6O7
dr10tcs+qa7kuj6iuy3uraLsKo+ulQ8y7OU4fo+jwr9nUQx7ZzcCK85i0lOs3ZpqgmLnauY5b5Wz
3mc+nOOw1GsXtBP5LsTSGBWFRpfNg6+T7mHlBRquEqXqB5vguWcYyviV8morz/rZEzei7GKXaifm
MNx6wWBrpLbDLufjzMo2AMhdvEjnI/NnJ97Pc1L8GEuJEE/dXSR7z4Hns1yWZHEyeJQ8cK2vjMmB
bOxkVMNhkCY9Z+kBAUldY7U7zaF0ks4rc9fHXvkqcJm+EcRKwrtX6uqziqPlaxzLFQ2OzdLvZELk
jzZN8hiMgw9jOW8rYYJFsvgOun3KdNCKXYbLbVnDNHvkVPDRDOT9Owaz+/UwxO5tRfBIss8TzFrM
59vqfh6L8rtcBhDmjopxfctAJ8nhnJuZI9xOvHZXj5x9lLzVS8eRnaJrjeAIVOhXxLu7V2hI4Opo
OohNRgPdEmHis8TGASb+SXhITDxPWdbcvjBL1DGtqT5nrfV1l2s6+D6OGG+TUBE/Wp0Rt1PhN9dL
lhLEYDBZIcdlQ3IBHu+TYeHrPHkbx5VNfiNuoPhAoF0BRebG5mXoZgJEt8rXL+nYW/dglQhJKdG/
dxYLYm88e9rEYylO6+4axVteUoVPyeuslvUhceLqrpOd/xYVVn3VwcZYQT8v6xRkoDAeY8CkQ1/k
SSpRqoEMZmiWH1Vt5UtA4BMw1gQ2cdYRjQ4QzJTGu6h0mrzLDdX0PPOtdLv1JgCDg70YjZ2PE9p5
7AWrN5tqmTA3zafNyj7SDhL3pi0VlJPVXhZF6nK2bsUzDlLnAR5s/ckwiKQeH5b+K+X0vBG5N+GU
irf10WIBMd9knaafKxoZBHmp9LcGtfDCo+A2cCFq3Lm515cBomX/ZtD17m0vtj5G6L43sc4TBrM1
6m85BoeKj1brd6utm4eCYWaKwB0njBHpKoLIkV1DdnUr+GwNXzMRNN0HzHz8SbhaedmVYgSMryp5
VZYpQ0LMLPzHtYzMpZ4JCst5p0imYO8wow329571blp9X7tEY4tcc0yott/wi0bEeb21g7Fb7AGU
8cz3UoDCgYYwlLhhp6B1BnZ88Bi4+S6vJvMYu25x17bzsuy4PtmtRKoKiBXhNNMlNvL4tRsnnHR2
Fon+4NSWWK4oxrd6H7EAlJugac2NdlUzhJVM2g942fSzjNYS4jPC7xcSD4bbPtk80SGii8zfE0WG
INueYKO5m1MYoy2a7jvCjl5IXLRu4ug0H4x7xI1T28ESZ1PaGAnzcVAU19K8eFVVP9uqta9Mn+gb
r57qMsAKW3xk+Bva/ea0iRvgdoq5YvLVu8ZmLqaw0xG/RExSyXVMZNrDwNeahH62OWuQsfGCfJPF
V1kYRwQXhaU7qDtpTidHynbZ7zxQw4UNxPGDQML0iSz1dmDNS6U/jO79ZwKc1RZgUy6/cY36b/GQ
js9yTtRDk63Fe5dQ+O7BXaLoQOizbe7HpurAd5Z5ei37FKZG2qr3dqpUi+SJS2E+lwzfNBxwox9i
Em3eNjvxb1suMAY0te+8TZ2XDTuioTitBVnSIVw2lESKg5j5mOqHZyfy+/WY2l31hENknndLJjm0
jF3Bt9eu+63ucC+ABkpswPLEpi4zzTUatF3CFjtVtSca4oGsniFkppIeJF78CwH0FgcaKO3LJ/Oj
DJgP+rfgCsvPuW9eGZNeOJm/2Fx3OVw92RfXfq/4OSSlVVc5UsZn1kflCxctQYY0PXa1d+RgfYD7
x4/1MhmSiypPn4s6SZEu404daoMrArCQEXVgwYozbK82fJkD64p/kF7BwHPsuu7Wn2L6F13AVJGh
UzXT3u8FbVoiy8eaEfzNVJWT2ktyd+8oAvRDim58m/Htshx3gKrYM2uVj51TUh12tOMP9lSrb/zZ
BduZ0opQL6I/qucqE9s1OU7u+bi2s30DbOgxiFkW65tiRJTC3cx5ugNoo9fHzJSEyjsdMziG+ewm
2sYze0zSe+1OZBvw3vqPEMLuAECR9RdY5ReCxoEpuTXpFK/Wcsa4E2vOtNaK9dWazLi3KpUVwN75
+hz5hUti1NbZ31TlKWxH5fZpzfVptJA2hpUiiTOmIXFRJn4BDbTT+1On694tM8alFk6ssXLs3ws0
ftV0A8/IdBpBYG5T38qM/ScBEXqns8yeyatiyN2m956oi7Oh1X55hSu1vihWcr+GANrBPZ/YsQHZ
NpdNs+/JZ2p2HTOP8pubwgOVxOe106TArjsVvTgdsCeQ6WKdCCv+g0GjJEOURGz9h6kn3+UfOx2r
kXGTpedN6U7Oz2Ekyes5z8gTCQfdDC9+gk562Y0J6HOc9v4GXl9WxCy4RMDcQlWVzJ6zuPH2povk
jXNKe/sC7qIY95yJeKW5kxdEw3nrPqUc75AIx87dqyaPb3uOV3mOGVHukWTk80SowiFOfL1gTgeM
CNMs2WpwXKHfOPFyFUieeGx0cllr7BaJs+ADTmKggKy+BazPcu6WTJ/C3xaCjfhs6+nRWNkaXdTb
qgeecSim84aHw917ntdBvXJPX2VezMeKJ6yvLn0chMX5MDm53CE3WO88E821WxVk6dQ+wF1IdDgf
gOyIfzlOlXSao0Moi0OEz9DZx9Ev5nNAd0ztOXjQ3VZ1huAGIh/ZB1X3fNJtusbzZd/XuuTlQDCC
wKq6+NLyxtXeEc5uPY62JEQpLfu1wMDnlvGhs6FjDjLzRLZ3LDIrznRGBXLeUuC6+4i7xjsSq7L1
xHFkBJWIZo1eTTyvH4UxGcxpB1kcs4PPaOeGsNo8PQ75MlUX0FNNep/XIm4OzIbb5BLlub2FWF3R
JQUAHebrmAbJpG9rCkQEyRHllyVIxCv5kWLPMbX6+zUm3YmTm7REZsdNaTB9b+MZYraMqWGieQxd
jwGl7oV6PPnrbrO4TNNd69rOT9cf8rcocTJmyMIdmVU7iJ5EuNGY+S0GqcEUw2WTl8lZbS1kYtHT
5PpI0Mbw7Pfx/ApM7ppzN+nGlfp+ER4NwziDgWNrG8LGapbjjNrI9ToTD4keq14YAzf4zaNTvIdV
qOqNac8iHjLVT8W17yVGgjPb7deWeN2J9Wgb1gGK7SFy1iXb/6PP8iiziD14R25ciM4QbVWS2SOZ
3f4jb0kWtYmeeQeHii+spvxZOZLPt7e6u380TQ6n0XuogirR98UCCrbv53oBb7JM9QdRUp5mdP9q
QX0aTzQ220dkw1rsYYD8tUX2nanRbTf47/a2WmfO6KdXwl/Ws25gxKUaaV14UB9BM7LwsNOehXcF
WwCrU3q2G0EuFUVi7+Y2IoXLa5YDLWUM0+pW1z3HGLd4319Kq9F7MhHW/dB1pPmIqjv0BJbsraI1
LyRPWH9Qk/6KW/71j8KgbBjZ0UV5DtLEr3/U5k9ohdzAH1vm0EBs2cTdTFLay5BsJTxY3I7v9RDH
z/HUp8/F2LWvnrNwrs8JLmIxZeqM02f8VI0/33X1Zn1N0UkQa7AycuuY8asTMK8HnLHb038vCvgn
rfW33933DVYTBhc2ncYpYvpv0mE2DamHy7YimoQfsmvHYhpJoHGi8zabyif+ncdIx7blcSPnERl2
7US/Z69Z+YCDqfkw5Jjc20wrsGO33vRQl3q7HjKNDc5kBI6DAuFtmOQ8vQB548GGjIRuiqOKOJZt
kaRZbSVEe0sCWBWiDMsLpMXZDjiK0mffgfjlvmzwElHsTk9+OtMTDIT5vIOCEFvKXakukzxtnjt6
8TZIlw4bqd/N9Z0lGzo7V5v+ua/mvgrBB7wpZLDLsiad+El2r2YM3LhGSJ0NvEnVNyZdIwhdwkpf
qfg3RvVZBYFPckVzRzKE+LAnQsBQR8CksGAqeaUpIL7xKlc1PinZfs2pGa+9KfFut1li+Ii2bbnO
jNumVPvrcE26Vfc9whL22nVpdL2Ma1qE5EBt/W7QniiOejPTD4uEQMiiFRvigVDjYe9y/qQcfJAp
2sOpEuAsGJ6S0YNmrmN23Nhb5n+lce8fnCafXgzJWTdKrvBeXSvTD7himK0p50XSoyixNs8b8RcC
S/wfZiq/yb+8475kOqeZBApb6P8igw2yaqphnMoPwxf7vYQteauruHp0xlF+0YhjG/QGk9z2haEH
hey0D6gq0y1H+fZQ0KXfl5EWVzPGHOcPEt1fi7P+/rjj9ZPIWvhAHHb8QYX/+rhTO1uRyiP3wwwV
+/5q/vwnXA5LfJhXJW5xaVXq2PJevjVt4dwjWcizjfSqdAcdTvLsEI2XrCvo6bM3V3LxSt8cLRIO
btuRkUFQuw2A7bqpt6XL2ddaAD2hSLbTNzZB+EevVczdMrLyCTTotVVjOfUzTMBJW1+QuriCK9fm
iLre6d3UQiqBfKTLG/4ZSoi8TdTNajfEVSbxlO06DFVEdw3LhkmHFrglJ8Qjkwl4cyKPNJXP0iU7
LsxAJ7/pBFRgtxFMyCtIjKxj2va2S+KC1ARDRR2sOXVGEM0p5DVlzxoO/DHnm+0u/clrPzih2zE7
REXwhnscaTVpRT5Hx9nMvPu5ntPxDw/SX8s9fvmyjNJMEBhOAucKRhu/flkglXZD8JX4bpNl+Znb
AHaNrOe90GNzzkqA9sxESXGDIbshlNS1ntvcH46rKrsLkeT4xieN7ZhDs+DYcq1d0o8zZPMKFpWV
yxU+I7UH9KidIDOYIcDFKdk4y2iLRL3j5RtPVXuxV6rJroceUGwh1e44Nkx7vL4dLjgViA9itddu
bjz5h/Ue/+WulL7gpiQKzgMBgQf5bUy26W2oytaJPvOMbZL7aIzju75nXnDI6mb50eRzh4vL916d
VUMmUy5VuJ6A2h7oQKwTfOxO1+xLtMlNNktmH6Lctlu866K9t0miSoMaX8ht5JrkPuPxvbKqMv9p
FZb4HEiouavS3r443Q39AalL/mHSgH3jt6uHoSTUg0KUJkbEMH399evtsbRvmbuMH1iHs3dk+uSC
e7bbThF63stM6PjNxIo3P8wI1/J2rCFMnT2VSXElpkExdCGm6JvDW8gaPpx0bdAt+XJXZsK8efzr
b4JU9FOaMPXYoVpH92lM/fxJuXV+MaKjUdeTaf5UO0glWD2G9cEjTOjMczKoDWtcD6lpxkMzgkQz
P05iIMdiHPY2ZoWvgUKPmI+YwLpvKBxli0rdzHcUsSbbZ93ofwOlWMS1sTaSeQHFbHwU/Jk/XNDI
n9Y8xQTEjZ6ew0Iv85lEzcZSF609GVa+xBVIVa0u60mkYMypV+w3uSR32B6d67ZPxOvol//O3Hkt
x61k6fpV5gUwAW8up1Ae9F68QUgUBe89nv58YPeZptAEa6auJnbvvtAOZSXSrMxc6ze140PMu8sL
tIc1ckWknCyy7FlIllLUvYgABgPwUuTeeBmImXBTDjlqFIZcUeRFY+C56yIAiim5h4sgVdCHGwwv
fw96t/1NAin90QyKpK+EigrXasgrrvEtL2+ni7PwXRlLc9w2CkqumxHiZo5iri6W2xLuurFLh4Qr
t9IX5vDA6wANi6FHbNImDaC5F1qkNddt5HYK0M1eeRgTVyMpYgS1fO0CSWhvaw2cxcTlA0Oz9XgA
oAmPfp6R7pCLSlD1stBSj/durFnvclJ23jGUMvZyoFbiS1eFkDWpb8UQqSxhR8Ze7yjT96m+GfQi
uZbGIXyojKRBCa6KylsDyswjEiLhTW70orTKECuYIMPIwGzFytKQSYvdMgMwi+69zetXipy4Ridw
VExzejO0PBSJL9i4A/RFuYBIJJm7BrwByputZ/7ooNW6tgugIVz3gpmhjDukWK9RrWqvCXG6Ywjk
jY/Qi1L16GcIHjxjw4OeCo7OcbLNQ0m4rGJfghEeFAWqXGkfVte+5uFmF2UBQn2KlQW/KtkkKxl0
zTBsqI35V6R3rDdZ7/yLvtIRWVQqT4HKr0Hetby6QJRG9aMdsN5w3MaeZewb9HFudLMlQdmqIP9X
vlpU7kHLc0vcIe0INL8w3bDdYN4AarzPSkASSHCGna0iKu1RodFxTu14Ev4iMRU9IAyhw+4oSZJF
9UB6QnaxjNjKpFkeWVqYc4SRB34oV7zYqduh60lCZdzaBD1xt13V5SWKyzGFjRL0Jbw6zuqLUtPM
CH47T0i9NuR7Kh2w/BQ0S7d+VVj3UZpnV2Mr1fpaVzzzwSx6UBym5Ml3OnhW9PmhT5IdiOpbry/K
e1PyjaNUTS+1JsuLcBXUujWuQPdn/oeoH6oaPPSucHqgsKTGcnIJFULhciwpR1HsDMRsCRFr+tkc
vXoESK6ovXxLBGtTFArU9gWmUKaRxKc3fUzRZtpR44Wfg/edCHxxQo0qS9BKhn6E21qbiOS6uvgq
Rovn3vdr+RJoeqTcG0mWO2TCUEP0B1J45Nv7oFu3cZI/W7Bax03MPcBBuy/LkX1Nk9+B2KDAEest
UNEaBRX03pHyQeItoIICbukYg1YI0BOLRcj0PWJ+OMkYV6Fc65sop0C8ruUmJ8QiHtdtPHeMEkSt
rRwSHc/Zd+An9QGPWNBfSpH99Ps8eXKlmnO39asK8205BhyPBoxloTiuhxC+LCp53GzSy7ju/bem
15NtDy0d0Zq47i4b3YtjO7ZS6n9+2O8qMxHeda5VKDNaZaDbgIbDVxwRkycjU7V8VaUCCnNktKL0
FsXmwqUc5ya3rRQ3L3WZ1Rs/Vry7IWigW5R67T0NY59dpgX5mHVfupgUmwUJso0Y4Ux1kBqjeDdY
VfiBqVS+4Mj5kvVMTA+Uq64IE3GXuNQcVoh2kF9UhbInOVVTOkW7Tmu8y6b14QLGAoB2oFWyDN8M
wcBk66cdWlE9RMh4r4D50ThudbmfwE3ZfRuhyfGjk/wemSAfTiAKjfgGhluw4e6VEKWxuvIsDbZU
PUQpF7oaMZQkLaEJx5VyL4Jn6LaygnApy1zCq0JpiP2F5xo/KSYEF1lFFncVwIVQNhRAlRFJ5RrF
zwIefnFBmqo6lhKPlhUkiZBMjWr5N0oj5cmtbBQuRucqOi6vFXGwAYkcGOmB02MMflHyV6IV8Lfw
UVMSNSK4pzBsCy+atHGjTn1tGqMPrj0jQr5DFiGPYj0DkwknvfCPHlaqdVV2gmqsGonq1ZaHHJCG
rknzK62NYKnnYRQ9wfJQwi1cWy2w/abwkVdIMkG0K2gugMjc0dvHtQgki+tYpz+SeSjCvYiVwXDZ
YTEiXyVGidiKx4V6WEvsm4AEL4ZyoOgrt1sHiq/tUAgzH0Wx6rl4NPoWexGXrGaoIagiCoHXbHvT
RdowUUtkGPAkyTW4Bk36IJhKgQTnMN5VKAaRqvUM/GxIgMGzEFwRYERiIp6wivsumjKJgdCvkrqL
3wyjpqBW5YN8Y0WB9kNJ4VmvWoTScqcbZOo7KHQDWDRg8WGYImrWXWfKFMfMaszvTUvJ7hRiNM+E
1BiedGQ+76GsUxsoUkWJ1jnO7MZGrILoyBSJF8iKi5qTDB2Fag/lTGXbTFdm25TxtH9ucSwnW4EN
CeFtjPd+3dVHBNQDedNqfuA/565oIYyZcUCvCOZ5/pzzcn4MJ+iebRTs5o0L5zRal4ABbsggl78j
jSfUqos0yndUVv2XpjWDR4KfDjUMBTDpUspl/6gMlXSrZVDSCI+q+seDwgGiHnbrMRSS4E0UfRhk
EzSLKeCiuxJRDeS1AiibGNnVxA1FyUcy0wEHa5TXSmSLuWRtrUAuulXeG+FAxdIrXvW6D0nfBwk5
YqHNyApNwuOrNrWEYkXo9h5RZAh/5DBNHou41Z/qVC5qJwIgeakIghvvtE4YEE1Cqi2A1CQb2LRY
USFOkL76Kq7zQkEZLh+vLErxT4hXUuapQqFeiyyHfKP4kq9tA/JHwpaLRnv0Rx89f02O+nqVwmzm
vO/C8NFKNHMXUKkRNpbZk42zfO9CIVHzxNqgss1UZpeQ04cI1Fyi8QUo3T2YCFLce6I/XGpo9cAU
MoSw3+AHqt5CbBie+iF9Dj3qQ5YJDQOLGrNTV4rY5IjzI0x2J/Sdhsx93kMiJl0krsKyzS7rBB+f
lauWDDO1AP6YijNMA8BBu6DSgfdmuTu8V1qS6NsEG3nzPkwxU93EXgRPOMyiqzRuFKcVI3/cyI1S
M9dktLajknu/U2XgbvaR0fpfAdT/Z+jz6/w9va/L9/f68mc+x6n/H1SC/MikLCtB7kmi/Icz/d/9
f939BUKfgEj/AKFLkvqfgKP4R1MgmaqT6d0/MeiS8p8wHyQVGJNmmB9A839i0BGD1DSElrjB81hT
UHz8bww6/0nSQItbKEjqxvT3/jcQ9L/xUwIgIMBdFBNmOUjR85POL1vRIY9loyBt4RcAl+z7TOdS
47PkbDtwThYkFJ1Oz1Z6Uz3lgXdoLXnzffMM6ac86r/6Pv3sp/wpUWhA07kSHdAQK45fFxLa9y1P
z+B/ZUH+1fL0i59aNsWcd6/fiA4mJptY7lctDDawN7uhv5Q1wQ7a9+9/aOkTZnkGjB0KMm/8UGle
SuWFcVLydWnoWTefvyBr5FEOKAc4jSysehk5L8GyM/R+zuv3LD0UALkHSDcNUL/W80cj//l9u9Nm
+HLkxb/7jWoB9qp5LjmSOm5VxTtOWghtguKdkcFIb68bgC5a39tK7+0FubgBvmWbkJItLb9AQ+ka
Z3qqDabDxfIyxOZHFo9ArRCo6vITSaJpa3yxOObu41w/zNbAO2NSr3kZXBEavr8eoz+WSu3+JCNp
YWXMIeRcJCUegYywlL4qwJioNX0/xAsr499cyFMsd9DkEB1DRLs/Wun9NjFP+J0u7Ju5DbnXZyC4
0HRxJkeBHBuqEd8x6c3wr8VS3rvZiU8wFlbJ3JHcQ3WOR9MoOpryrveVU0B8FXilDHHHE8RNsPow
j0pmgE+Mj5mobT2peUyidDOgxuRh9IaiztoTOgAE7o4b71YwxutC99dlEK15228TSIK4nl2G3FFN
M8KnpSv3vWjZiJRvoHhvZROxLFXYlZ5lK22Mjjin/HOOXJnfw4fJL9MBAzwZEbTWJ2+M3o+Q8dgZ
t5kc2xEo2Y5aoWdqmAkdgfdOhk0byas3OA7sCDzrQNYPFYpzVdRdCc0r6Z+1XiINiXJFMGzUUkfT
6jfJ57WBQ8wIcNVU74DarGqlvD1vncxiYNohMYSalejAKSnKVxVnoexk+e7vEth/B1h1FvfCsC2T
JmYP6dMtfQTLVoNKSjrD5nGy7wccKqsNMMgAKdRG9rd5qm0UWOZd4Ds5gkwaoCIzFh6U0kPUujlG
0JIHzrK1gAXh0LQnFtrf6dJ/dXMWRVOU7pq8ZD23bb7p5Bf4fYB3Xnlz2Fn5MmlZRryfToz3FDu/
iiuzmMq27FHNrUVHMd3nIZS2lXmjIzvjIl41WsJhiN+l0GBrade1Diyohg3v6YaDCyQStqBe0MmJ
G/GZN7y38jNESVnwPC2dXIcWAR4yivPJ5NyG4UVmZLQRGrXD8GgBUDHUH4CXJ53UC6nCICr/g8zv
qiQbKunUQXgFRFFjp0m2I52AyY5pe+J9Jz1l2SUiISvdfTCjd7DU0/vK/n48lgLg7CRwBZPCfcLY
yw3KFKhDAmH+vuUPg+QvRnruVJ9RzgbrJzGtnmb7vGkbLBbEfoO+6iqSNr0g2BKeRzJFUenVHPYG
uj8D3k4yecvSt5Bhe+aezx9pHC/SRRjcpuTfGhwNU9CAJ9bDwvfPU/R6FioFTAFYxfWw91ROM+Ht
++9fOMA+GBqfbjeICjdunsocLf6FRnWDekWg/MZeW0qkE/eDhUNm7nmfd14YWB2HTI2oWfTUdj8V
4f373i+Ny/STn3of5UkbVQPrgqxW0e4H7URxZGlUZvEuxxY9zCXa1QkjLlVespKrojyA/t2r5f33
nV8aF+XvzutxWrVSxY907k2mX4XFmx6e4SHATX7O0ACIjwy3N4jO5PKr7Gtt/X2X1YW4NCdnFRba
XrBnRAftcNwoyl3q1hvEC9cpLghaaB6M4Ac4R4BQj0F4qCSXRL360NWogeRAt4RqLamxLUyEnTLa
t22wtSrtiAgWHiDl1nOVbTsWOwEFrQLZNcSlD0FzUwX9bWtcycAMquRnpaYbYTigxohM3SHwNujU
5d6z6oUn7nRLi2oWbITW6JPBNbgUlcJWKbalJZzXsjyreus5aYAgSKZHyl04XGDmdSI+LKxXebqD
fdoHuY8rEYTd0UkqjHw7DH9bf+Prtz2FNyMWT83+14eSPP36p18papQxgXkRKv2dIB9K9cRGWOr9
7GnYJAESVTkXANS+VqN3MYbP4/BngKU3GU2eWLkLfZ9FClXNajQe3NGJvbdGctwitc9reB4qIE50
csJJXfobkpRFfqLDC9FBnkWHrvclw3Dl0dGrfKtL3XpI/WvBOxGTF9b4x5Pr01RCYSwrJWA4sE9f
1y1wc+vEeCz1e3Zz8fAKnjibo5O591UloCvKLbzLTozK0lKZ7U0RNLRaDiWXfQtdQARExRtfDeyQ
M1vufn8/owtf8EFQ/TQ2AaxEkuXTb5T7Wn00IgRrwMN/3/jCwEuznRpkMXDEhp2aAfJij55j60LE
l2Z70x/bpEbNeXSan8Cr1VPXo6XuzrZmXpugYyGAOB36V8PGPcXVW2p3th17q/T6Mqa7NYL5nXRf
6SdOvqXJm37w0+SBNcu1ZmrY865b8VbiDaZcnTd1sx0Zk3DtqBeNTpofhBbax9157cp/dxn4cog1
Ll22eNeMe+2fUiEoeHxt7bI0xvOdmIwUl1Fkc1J/Z9xlzea87s62oGzxDkEzbSRaX2LE0Y67s9oV
Z4djVHBJLDFbchLvtldei+79vHZnO66OYDZCsiXyGz/76BLLkxORbmF8xdmWE/sOKaGMGIpvBKYB
VPDP6/Bsz8WeP7oxxEtH1e/l8b4+9YCd+vXFS0ec7Tk/6BDWrRkIXFZ1au4NNKa+89Yi6hJ9apw5
KrMN6NU+pr0Zv+KL/moQjmD6zgud4mz/IcRXtGOVi86IqeVwwK76vPGe7b8Et1H+p7Cg4z0OH/Cm
zmt3tv8aKLoos9HuwKOhsWvvvFukONuAEKwKQYmIF11yxHfDPe/RIM0xmV0NN24sLHyYu7WW7gfh
xIr4OnEiWbMNiFsecgMZ4zBaP7vyj9rEOyjJtuJWKDg9qF6xDeqbc4YcCZi/QylUXslFFmXknUwq
qXmQ0l/fNzztkX/fO5I125NJ0cF+pvruiDlVU1HcyQPHgLb9vvWvIwkCQ7NuJ3CKoHiNDoYgthSr
tv96XsOzzRgqIgxgg6FvkZA29u4paOhSh2dbsU71IkXYnsspWiCjfA2p9LwOz/bioMh4j9U0rOY3
SnJoGue8dmd7sVQarBN95i/1nRiQkj+EJ1b30sqY7UZAi5ViTdHDAqxl8LBt5JvUOxVNP+6FXyw8
c3YqiobcQb7nVJTCV4w6bnykOHzAHyj2Y7G1sbTHDEOcAmllT0iBDkLnlO5iaTeoWwWTR2kQ90Hg
nfjWD+WQr3oz28pBE1D/L+lNhU6zOwlEQ8PvpWNTA7FjZ9RhgCz/HbTCs2I+5nh/74wWfey8SeIB
aX3/psiz6/JE0F+YtjlXpIfQiUQmX2I0u1ACMO5e+1Byv19tS43P9nNdUbpqptVWK5JdxNHWFO8x
4DoxCx+4669mYbarY0NXyqqUe0cuyaW02JNiTpLqDeDrV7cK1sKkhAKFRx4a3JrlFYbf61wJ1h0A
2xppX/RGtpmE+SpChDHO1ZEhHgHBnOjeQmyY9No+38ARKqv0pGML+yIKPeEBWt6JYV1qeRYc+tEo
ECifos5gS9khNU6E36XpmgUHMFVu1US0G0jHHivsyeYQAMeJ8fhIj3w1XbMIgcjGkOpTTOsqCM5h
jDCjLfa4jyDShk73rg+VP1b4LLbWJmx/pcaDKoNwYZpSfZ0Wv+NOdVp1O+TPKjrMVRVBXI4A4Ovr
cNRsK1YOefWkCXffL93pQPuis8Ys3pRiWFlVlwxOjnJOFNyC/EStF4CNpJw3i8YshlDuaYpKQSEz
Q2YEEbihPi/GzylUsablPqbQgwPHeeBhct7TWprrXY44BHpDTtauo04iJOFq0MuzrvrSXDAqiAGn
9yGjPWTOZErTnpjFhZ1izCKEAp2onBTsnBrnJM/sbBMB2+8XyFLTs+1dxDjcqEU2OMhnwdxtns9r
Vv47alitCtUqxqUM/pV845Wb85qdbW2Bmu8AF3JwUODTrs5udral4RTXbYTcutM+jEH7K4+rt+/7
uxCK9Nn2y7UcvnBNobUt96Hwo0ch2VXisx4OFOv+HuMmzAPNRz/EESbk5qo8786mz8/ogatxltJs
P9GAV8WZvZ1duXu39pg+mlUutLuwP2/56rOjuQNEmqOzwO3dv8Gk6DUWgEifmLtp9r+InXMRw1KH
jvGx66AY2FL7w+Jo1mq7yBCiGA/CiF1A5d2KYYlmobbSMnU11HhkmO+Vm8LyyjeRey8IUIrxzjNv
Wbj2QIFDfojKZx0BoAE8ZgWIcsCvJBiLQw+uMA3fulI4aNIAB2sPMLnujrhc5NbBDU1EMxp9E8MV
s0oEHQr8lxA5rqvViLNKgvSI5Uu24D+W4sv3I7AQGz5Yf5+Sb7VmJHDYuklCycaJxi3X37f7oUj4
1cjOooNhBUjae2LveOBqdOPe82GiSCJIxxdXQIjpdxy/C8l90T1r7avH9ef73136nln08Ht8hNKC
l7YpbNJ0rw4X57U7Cx9RgCyPimmvE/1ss/1w5mky14wzrD7yXG1q9o+WHZv2xPVo4UowF+njxJOG
eJpVN3zWuczF452uv7ndecV9zH3+DksK5lu6qdDtzH1S9FWgnkgFT3//i0WjzQIIXAWA/eXYU9pO
Vy3mVy3gCTW809IfbXLqMr6wRLRZPIF6gZdVTxJQandeu8KH7fslsnAQaNPvfdpKhSFWbalOc5ns
dBEUcGrZqnequLTU69khjosnkvMRvUbbtc4OOCt83+sPTuRXYz7bqG6ce6lQN1zu3AvJU27l4eh1
KhzOB9F/9AFjjdibiK22hb12E0jSSkAqyhK2AWKLIURSzS/3mjocUwqXihdtirzBIMW4lRCwFwRe
KfkqS9+bfF8CfpZ8aJaYlFAAGr1yHQPs//4z0F1eWDuzna+2UmvKCq/6pNLXo9dtmlxdm9Scu+I3
+kx2Rn7Jg8SloLXmi+YmgfI+9v466rGkNldaYxx6bvtVedXmHZC0dG2qGMroKHdwsMORk8URMI8H
Sk1dK0C3cjm90NOLXlPtbKIMRfHGkh579bciYxYdvRi5cK9K7VaTk+ss+iXWT0Yjb6oeapinrTBs
2GL1sEnbACeVtxxPMl8A0aJv6+zG95/jcAvz/VJqx3Xfgw/TDqnInhhv25hO1tkqs9D91KAsm484
xq7L/idAfLsVf8QpkndiTSle5E1Z2pMXW29Utgkt3kseR+3GgJfvIryhRQgUmO66gyUpProDuk6e
uolE7Uo3n0zlIsqs1TBYawthEKPbCa5p+6F4Y4ZQiXRhU8rSKkv+QPvd+OGrUkc3lYL4YlGdF3M/
SM6fNtSouh5GXlOVRbGpkGFacmKtTEviiyU/pwdTVDZjo+OunecPmXlh/kaqDU0fbIHGbS7tcaFx
sxPba2FVzmEdgeb5IAp5SbrxscVAsvJ32IqcOuwW4uUc29Fiu51ZJh8iCtJKL39ipxMMf2LlIo8f
4uxgNQdXua1jnMiNtwrxKJxI4upeiLYJ2geFb9itXtpaUaws9ZJH097ELk9smj3kinVn+LaZ5zB9
7kove/LLbQy7TIcRnMiSLYOoFnCnzKMdGLQOeB0mmymWKFgxqPLRD58C4zb1drWxE/JTuMOFGKjM
DuFaNXp3EEQWBHoB+LjV7e33K2Kh4TnKw43LAC4V45hYyArclO3D9+0uzL426/Do6xKKnsy+WV2g
ndeHe6E/gdWdnhdfrOE5jBl4eKENCUdliwqxF/0u8ERJa+xN/RBKJdgDvTh2kGy//5CFC8Uczuwq
EYpJ7tA7kQut+qGMLlVEF+v2xMcsNT+7T5hSkI9txhnkBj2uv8EmH14rC8k2uDPff8DCTplDm6sG
Gk0z3VjE1FHRI8LL3q2OLF09OvENC2toDmqW01rA8J4Dmqea0mzjbvN9z5fanf78UxSU4iBG9Zl2
I23b+9ukPhEFl9qdXSg6RW4m9QRSc9EBNTpPO/EIXJrL2X0izXPUcPBwdEio4kqZAp9O4EXdNOTR
Tkzm0tqfHfWlgHo+TGvSc8VTXLyqwlUZdTCyKuo8kA6HCXB86mKxNEyzLZzpUSOkISkq7NpsuTFR
q3LPizpzHCvSeFmK9ungmIPtBU54qtq4sNbn0FMpipUBJmxPSa26lLrhgJusXTQSoxMfRUFdf78w
P86wL0LQHIiqZ9ANY4jzjqFcpAI8FeXCwh5rFG9G7OWHONvl1q96uBHA0pvBHmL3SqyQL+1WHeYJ
oYl16bB1S2kl4pLYCcGuDCy7z8eHvHhM1Xo34rWKjlaUXApmhOZbuS1KGzuJ7ff9X8ryzlGuvd6n
Cmp3VJjqlxh2Ilx3O8R720raTer/CpOIaw4qxBQZivw2d69j/dYwf5X5xBQt7DABdTxGazkqnJG8
mmBZ6xaapBdxyt9K0RNGXIlxKgIvHCXK9OefwgDSiSa28BQc0Sbt6nW7U8LzkrBzJKLpS6HQTIeU
V/5q+mYNYfvEPl3YO3P0If7yuogELgvEfEtRlep+fD9z0gIEXPoQgPk0GmONGPJo8cAtKZbIZYaM
/F3UvSbSdZmSJxu8V4+KQJy/3mr4gmhrQz3G+ZPkvSrFACMhtAuSHcYo7lQ5sL3hTzewNsOXuCsQ
qELTJPohdQjExpuq2IXeJOmIP4XR2nKtbVqYtLqHu5gHsaQf3l3hIi4dP7wQkzspv9QSJ08vxfEy
1px6eK/Lfa5uJeGHHt0H442AFMs2rh8qqNbQo4dLtBXujNJkpZfSc6RGvO+Opf5j6K69KFxr5mtd
XpQ6zmfPeBkHtutbmzGvNsn4x6jv1Lpc1f4lctzITfBAUUG8a3ahGGtFtVZILlz6UH2D+sEYHoL8
Ru4eiu5ubJp1492I6f2YXhTuQRSuonTvJRd5cT0U95gl6spxDMy1j1+X4Tshsg5Wdx0hADiWj5Hq
5MrvCsatLh2R/IJu267N6jcCBBvcQq7NonoeID35+rPftTYKynRdbX5/P/NLK2q2C9DN7IpJvs+B
WBLWV4Fw5h6Yfu/TelITHa+XnnY7GTLKJbT47/v7sYm+iJFzTCjUeNf3/J6GMaumLLoSMKz13VsP
90Nfe4yltRK9hM8/3K02XgjGD0F7cyM8Ws2DZT5jDqn1yV1exreasIfWv/eNeykstxqv08yDYHce
MAqZuL+/H7+ELg8kUBhIPqIA44jeia1q0sBX3z87qgu8X8IQZowzxhq19rVf7Nr+UemPrbjuie/f
D/PSspgd0kGhRA1q+dzfC+rna94nZ7U7x5Wa6HurRj4hBaKL0FjH7fr7dj8eAF8MyxxTGiFU+Q+A
DaaRk1DexjJ++u1W5khJkZptpLvee1OMt2JAS4CqTdWsu+yYpMO2LPcGioFF1diGQnGydZGI/lUO
V6Q0YhOBvwIqv7pW0ysBpTIdBtGmRtVHdGOEW//IVrhPk3fBzA9Nml7lyMbG0jHqBdtFlcgLWlxW
Hyv85t1N3Vwa3rWmXGna1tK082ZqDnq1sATHfZ43fVHcRRKCfGcWuaTpOvppB4dtL0WqxwqW5I3+
hkD69zO1sLKkWcBRNB09qSkHIQr4FugvLpmr81qehZzBjHOhEVyKJW+CJ131RnkC9LpwU/jIyH8a
ibTpPbGrBhAfJiJVvJR9/aHt2xMT+DFTXy3dWajwkesVfU3lKYj2AyLrjtpBpopFBBuwqvaUd5MC
ppv2la2VyiqJYq4rKJQHRXhV5zJHs/BqpMG7JYjnxW5pFmJGoOsJJIfBSfT6t/LsK+rv82ZoFlW8
zo1UTepGkOsrw13Lp65yC2tqDpv1TDnIMaMF+M111l/772d1V5xC8Kd5D/DcGcIIfIysP5fi8UxQ
MsLwf7ebKYleCBndTZCkNrfNydrHNI5frCRxtmVbMWxyZDgpebvAKowRTY5HM1FWOTLoRrvy2j/p
wMOixjlUsFX/lkSmHaowR/u71HzzQw1a7wDfV77OQlgo8Us+tPcdNMo6dtecMm4Co0/a9aiwiXW2
rwC9tWh/X43ZjVfs4njfSDuccm2lvu6qF8UTD+dNxCxmhHIsKkXOgKmvSn4suvNC0dwjp0KveAxG
hkvA66jdidWJ/bPwXJyDdLHqDqVaUqjjq9cdirboopEf8dHyQt6Q6+V5u0mcxQ2vw8kDMh5hSU7X
LcJflfFw3njPAkBWjZqIpg77qd831RppwPPane1/IXO9MTNpVxIvGgw+zipyiXPQbq8ojTcaLej2
8kGH25tm1EgfG2+TVffndBwlzL93LOrVuY5jGrnBOrlsKlKwzYnr3NdnizhH62rFABRWpu+68qNA
X1hWLpBFP3G0fB0XxTliV9Ew5a2mxkdtg4hkdcq7bKnTs/0o5yqKfQF3UC38oVt/YsoppeFvzhvr
6WM+R10301A3ZJEUsLFdG8uk89pV/m7XELk3o9I2OPVWxc8y353X7GwX9tYQizoCxo7h/vSkC9U7
q1YjWrM9OAplaRV4Jjo8DBFob4oz+zvbgybikyoGZQQ9aS1jkhafAJMurLU5SHcwIHYq6Fs57s69
aR/PGlxztu/QySvFUafR9qLcnBL8WOrp7PjtLNUaY/UfPSXt831PzaVWZ2evi/SfmUt973Rajoa2
CcIk0X91UmNnanWME/wHXKfWpW0YK3aECE2QUP1MPaqINzliSKsKC/GMF0Z4KwBWS9PLIn1K8pdY
9fYYKK0DbVwHXvcGWG5TIBJhxEgvuI2t1RXepIp8rJA80IJHM7gJYZyUBw1ZSZkUynUmt+gEa7ZR
PsdtcUgU0tPhDxAidiqOyiHCnnEV6bFki1Bj7F6c/Krygxslhzarjv7kvNcP+WVVX3VyejTrXe3e
9T0JFQch2iqWd3LVVCsJo6CVhls5ics1Ko43Y5c5gYDOKZqynCirauhWajIerKw7WFa6Uz1pZ8Jb
TjvrwQp0bZX7nr7PlPisw0b8cMr9FEcyD21At8soFUVr1EPzU9aSC8Fvjp4qRFZ5b/AaCOqLSn7R
DSxaxPNACTic/B2kLA8HpVRhd+ba70a+H5KH75fnUqdnwa/KIzFEaxN2xbBF12+jNi8li+r7xheW
vj4LgRWyt4Mmexwz8BjDdaDuv293qdOzEFgmA444EiPttztu4qsk2U63qO8b/3jH/vtlWZw7EJZB
XNYIKHHO9ALWaNK6Ti0i7VOJujlifHbZ9Ct8wNZJIq8b84+gv+TgXrEu2alte6ue1DlZGL05Yik0
PXQudQK9aL4I2VNy5p1lDlkKxECyPNAOjpw/Vea10pw32+Y0W5/2ldRUfRJ2hE9l6z0Ov76fjYVB
+IiqnxrNREtUfCsAcn1wt8OJ9TOF3i9meI7CV6vcKpBAHRxjtNYqOe2xBiGDBOR4iq85HRlf/cJs
5Wu1qxRdATVDcdH1RgZJ1HqsmHicVw/x8HLe2My2QQCsVO1DBjw+FJfn1SiwWf17FiPJ1dVowoAi
9PBY8K933lV5Dp7Hzk3TVfLwTqjWm0TBj+wUOGMhHMxB80XTlb0IA9mpy0PTq5SQgOWHpygKCytw
jpwH3yf3UkO/U5SC/XsRFtr307fU7dnFQDbGwccNDcqp8Yq35a0ZNytEr5ITcWyp37PtmLhF1aUB
q6MYr6vhKj+F6bG+Xtpz+DyGhX0kuNRSXdO1c1BqFIXsCBZN4ka2IIrrUg425Sn+9wK6VTRmB5TX
ZKPeVlSFFX835gg9Z689mTZNxKAornZq0tpISW7ysiApS1WmuYnc8wLah6jap9ij6FnXVQGxJ7qj
ZHPiPvhR8/wiNBizXVuGgMysnOCDBZrjN5s6mgxltWtsFGw3Rqt9KPepqm1y7k5Dkm1EUSBTfcCY
hrtfuhtME87JD1rATHUXmU+JeD1mxwhzjL59Cs3m4MFKcUEQulL7q2t/RtV9NDmvHLBz3mJPbpfW
b8E4JS05M1T5/8pfojGLF2GiDKmCIYKD87xXHFUQ41meYIEgrMQmdUDhqNFhiK5hL+A1bKOjG8h3
32+ghSA75wOEvgblGYtkJ/EvGw+ry/FQyc+x5XTmeXVVcc4KGNDBrVkHQEKexrvorPSSOOcE4CtW
xbFi9k4cMZfGph1O7XlZXuC/iXPAsNqBuYmzlNut1q7qxpazX3p34YkvZvXWgS5MlL3XXke5ZWMZ
2fpYCYdHMCRogpZ2ExkrjCpQ8jWRfMcRrzOeTf3YSS+s2JWYCDssSNYVhkk1cmuWeCNVF4ZyUPgr
zU3qgqjX7EYpd2PW7AQAfpm+R991XyGGhiWsxb+xfter7jG3ckcq3wyrXQV5ZOuKtHJ7tFb+H2dn
stw4sm3Zf3njghng6AdvQnTsqV4RmsAUihD6vsfX1+IdZbGuMsw0ycwwRZIUCLgfP2fvvUBD6N1O
mE+QZc9Vj4pSO9Ni9yzChme5DkRCCkSVuGO1PMBlcrN634d3k1LSejTcsAxdWQqdVtqGJkcrA35Y
am0GtTxVduNGU+cxcnawyhP6+1DQmCjW2plJLxuj6SGuZV+XXsr6T20qDLT5kx1MtunkVu6J8LGM
9mEuDrBn/Fm9W9cjwmanbFziWjemdKqq/agpTjypTj9+LtJRxIlTKVstBUVH7LdBhntVVV4T/pGn
92m2gD6h+VTSz5pLZAC0iobJk+SzXWzlKfXaptpmSoShqp03Vyb0uMi7ee0C8Ico8v5MxXy3sOo2
5Wcj77O+gxr8Nl2Vt0lFC9fXmaWl4rWoDxA9EnkH1EtUqSOT0w2l112k82yNAeHhL134kKHhb9vi
gczqeOEBthllR5NPHoI7ZTADhs+pqt2yv3IjRSDrd3Y6QLw6NzkUTJalzbT4SmTDZ5Bd3WwdldVI
ClunB4k1Lh9ZetJqJQD8Dc7EdJS5dq1kdTXzka4ZHaNNN1uQG3pnADNlM6cT4tC22WbM/phNctZW
4rNwc07qGVD5xup0uIJIoO33fA7QH7tTawTEVG/MofDYSFGDdLLb2J7mpdqjLu46+yman8b0OOZ3
4+LP/LG//rcuXeMknaYhWfK5zs78s+Sf45MdQOVufCanre05Weym9M2Lqad3HnSi3QjO2eN4HtGh
xMzvjHPRHhrxo18aVDUsxOWnJX522YfavVlWMIY/l/CnMnzm/MxUgozouwSUYZ5LpxwUS34KQdmL
baqjEy6caLyb80udn0W+o5x2JC6oYod4l1FjuuF0KooT4dWT/GAToW3gZGmkc4iWIo1rT4ZBSO5B
JDXbxorcrvgxko09WDilqC7atyLdlUN7CoEwZ9nsy6L0e2CFM6aXWLK3VjlvC+2CINjpJeLtT5PR
Qw7wpgJLNbAs/akEJGl2ubu0w9NMdJmgJ0FK3ok6CaTupYj4wAT1r8TQZ69rtdP72YfIMlTCNSLQ
ZzoIqXGjcZNKmb2ZWXXW1YZU+ANHl4nNLzU3nZahxuZqT2kGGcmmK4K2ZJ3Jge/cxgrUMAMTgBAj
H0428BntYsp3hYUk20WLzjgMIgmxCe9me6+I+Rhp4mHOEaCAOpGyl5SW6orIqWSsyxHdKh+zPtna
reSSHOGRjVpKjIaveIfhoah/w+sBNqLv07wCoJwGqvoQwn3OASFXEvkgzEbmDgqjNG1EoXMUHVx7
erLtZVN3mmc2P402w9SK9LyO3D6an3P6KCCL3VR5JJIXLOi0ae3noUP+xGMH1sC1wf6Y1jnjCtjF
e6KjuWlMBwjUlvG+IxHyMeBjVvWjgci/ap81BUlel2znfKdjOTdHF6sBGiuC7tUX23gMxcuQtGdB
6mSE1dFG0QGD00dV79XdWzTScim7H608/1IQ85m2dJo71v9yza+xmU4FlRumwjaVcydSAWlwWBoz
7Ady/bNC/Z7PzUZGHzHkOon+19imzNe6p6UpN/YQ+vMyuO2auGap++my665cSiAKkd9LdIeNoJwf
1xFHauqVwyHvfkzaZWheDIF3/14qX+meSvVep9bhb8xgOVXprYzvJ26eJrQ5uV3TYotNipo+Uy8K
d4wgYr5iHC8i3xiDuPWs6pJO9Khe0uRR4zmJS+Cw4R7W7YG5mFPaqWtkb3NV71mn4ZE4khrTnJOR
XiteLT+MCpguNr1RfVbNh7VDZ5m7oGs2S/Nahdg87Yx32k3RCTaBpzWwwck7M8X8lKhvZbtXJDq1
ce0WEo04nGUItAiflaa3rv6ti53aUe/Vu0q/r6MPULMbG4ETwKW02fb5L6Xfp3wkyDvopHbGSAo/
5gUC9cP0aVoCaRzcJXxBPKRUimtrYlPXvmwiu0o+Zvx19nSvd27UPdrNj9byi/kijftBJLu+f6DP
w+6ZL9PHqimbsU09IUlBvnIX/TTK945jVKy09OfM/cjqmtZkKaQ7kWKoPpUg3Bazou5qt1G1bIrK
z5dzBeWnKVm4YrdT7pSsCkqCYJtu9SEab2Cnewl817YFjAaZSPbybjsBTiG+EL2OXPH0K/Q8W4cO
IYcinXC+CG9fWS5OXdib61KzVh2Qov5pYH/v7ovMX6KLprpzdoxxWJpJIKsB+zCyMSdL4MDlrgwP
Ud7O4qBrz+twUbQXJb9T84HJ2H0jod3CuzyA2RCX0bJ8hfETERgpO+EUv/aR25YQQCPyHB6S8Vli
22stQtT7mujjtaVvy3vg+rDL6BJFyKhT6dD279Eo8WBqm2lsd2II3RRNWSV7o00tNm7NajhZOXTr
vnA0i5JgbS6iBUbZhOe8YARBwVJkmUuysBP1O1bms1kfBlanCohVEkVObHeBBBhamBNVFomq5egJ
XPFD/WhLkZ+Np3TqAruUCMcbNnbiYyG7i+lbxR2dWSa+SfwpL6dMHIrqDymRknKXx/t+eAyBVuvN
z34Nvai7SxrW4PlUJy9rQhru2roWaBY61lrysyteU+FnE0lzgz9grbEyVrCInX1IfZOYlmqC75B+
tlBOKtMBRc1NZLodx5eVFWB+te2nHNxTf270ym0SPciHQ2UXZ6WezlmERItMINicx4Y4sR6pPYCT
xTFmk0PRH0zLwVx1gMUapw5DN1nzIB7rj35utvPgmfzSod06Vdgci2kiFPeeupClwPIR2hj5uwBh
m8DSXXrJ7arOV8QTwp9NGWXOah1H/ZdQdkV4va7qXRcCr+AZ6vrs0HMJDA4XiRQY6UiUdABdzy+z
j5WtraBwWSnnwbJsQLA4KsV1o8Y+dBGQwL8kimyDIOChPS/Re0UdLRNOYcbblatcNuAS9fUy6LJX
atr1AbDjYQsp8wQPnezr32bb+ZlpeZGEISwsd1DjN2prOw33TVpX21x5m8vaNXLobyRAnJQeTqIu
vLZPfCUxvLHbXkmzc46PULrGYOyz4ZQZw2NqfMLfDmFfQSIvtn3XBS38wjU72BHKEqVxqnRLPoxj
XOHw68D6jhGlOOWK7mopnDZDP4Grc7uGsrAS26JeNt1aBFXOxtbkQdfgBNMVHo3KESzP8FOCchA4
qmC16L8nm5i/hZnDaNavqnlW5+d6+UG5sB3l6Q0OBG+vHiIlc7CksLiBECo+ljqQI91L6cKuxnke
zY0iqORB25hU5HUz3iUw5DtxD1LVtfSaB6N3oFo7A0xq+kWcBeZAMV/jQvXXoTyOpb5ZYmB5ZXPf
ElQZt8qdprPlQETumuwg1JJjgOlF6SFp3JA2hJ3bTjdaTlOQD2ZoNIMrCOgUNq3ldInpmPKuAZYt
Ml6g4KK0natn/gqoe0QeugyXpi79OutOcIqcwoq3KMgdieALixc1kWakNRnRxsp8z9oCSz2OZH2r
XOZVWo92iXRM03/mLKgtyToKRdEqPiH7OUZoQp4rdt200+fcaTAPzTbFPRk0AkSfWswP2ToFJQ8n
RHPyV4bNSBE/Z/GdpcyntSd3Q9Vlpy9/G2Z1Ecmhrd47cMuGJdi8JtdYgLPCqRXxuauwN1nUbtKG
/GmPED2OtVjcqoBU4034OYaJG/Yvg2Fv5ab0SS4/qPae3yNXXmM9DuLFt2dPVWcvJHFoVIOlsP6k
Iyk5dull5uzGkVtfzdJHEDo+MO/evJgqHxxDXzmhUR+GcwNH2ZgehFiCnvZPJVsgzw1/TsR9WxfH
pkcL2aJetTgz1q4wYuZizz2nw8h4ieLKadDFUzmmUehZsFaT1cSpOu1Gq/k0iQXfTD1Lmzl0p7p+
JLhlY4j7AYpdocV3CysNBsiyCWAQOSgXioJI5PlYKiPFHUngCqt20s3lriBTplers20ddCxiZOts
JqPErgWOV7K2Yf3QtacpMlgdfyT2LzL56k1NhmeWxGxpHH6SHvU+qzhxwOqgnCeLFs8KrFBpZl8B
EZa16mkiXgDWm8uzFdTrc4lRMmLj1adHEhS92iKlPKyeJn1+konuHvLMYd6DpzHolCDXeMNV2mTz
crSlyRsn0wcTgUbAGabQa+JhAxVNiXLXFLazLBwlOENO6epMPIJzWHrD+gKonLVZcwrD2MKLZUO/
kg3RPxYslVlP7H4739kqu6ui9PDdw5e1zRz4yOdVs10h7+Qsu7ObT6vRNhrezU6d3RVn8orMfL4C
zBQ6DFZ31panVb2UU3hYe+GJmudRP9jh/cp5HApdENocgKPGFb3mgJgJytiEPDEe60r71AikJ6C/
qe561TfLc6TsiYPe2MpPkbyM8f1oAzvvj6xbCNnb5NSkdDSaARG0b5Cqb8jAIuPUCUPhZFV+x4SL
+qHeMOENjMW+V9N4Gy72rs+ik1ZMvh6J3xkVqjHGx8l8WcaGQRUVg13QfYEZ3aq+XSROiSu2zFg8
DClQ7Xgvo8LqxoWzOL0FItvIhRYblfR5uPabmrME813fCKVDaJxVThqdyRx5ehrgMzsZJ35zVYNI
PY0G3ttrjH01b3Kj9YRdbXSrdjJWO6Epl0SKTxPT4kl2NVxgEpVOEWFPEq4kYAwsxttsfdp5fGgg
+CrJr75MnhnIXGiIkNug7MuYHS4fzLOltU9dHwYo7Tgt3FlVdanBtc4P1zOpU1AMJ5B50+mUl8yW
TXEypsWxtJ7yDOxmfYiM9lyHbAPrO4mIjlmqG1FK3mq9pbQTJ54iWkZIcfOY6fi4bnKGw+VbleNY
vzZx4oe+fU/p1BiaRmWWu030CfiCllYEfg0PLxn1i/o+o4kUDHwN+yM040dr5A5eAn2wtsbAUaVR
j3GmurUBy+bqomm9uNCDwvZaPpk5fVbmFTRqbvX6TLPRUfjqSREPImsbl+bGyEfHlhLfoOumAUDL
c54JiAC9hT17vi48OzXqtgQV6f1raLQssp8rC2eP2zMNo3MhjduIojUHPzAoGeLj1BFJ/jnXnYMq
He7A/bUjorCPTVr/mIqt1ZyZt2GAIdWs/JM073YXHhK5D5SGfUdZ7pq48Mz8U1oDvdB9Ee5ySw3m
2HbitQ1k7tpUpf6c9a1O9cDZWFFXeI0ra56s7hrT4lxbuWkRbYt8vCvtt1IZzhWNKF1XN8NIrR7J
55WP1uNs7aAwJOaPYt3L5uuIOieS/lTLHR2NxXrU3cybkt+tsI42DaHMPC8QwDNqqhIYm7q+Cf29
CPcTTfYWenUZdJrfYUOWslNGJTd2P9JyV9G/0AZPl09hAh4SRewU/yrJUE5jYwPHftMmmr+unzMF
y8rpciaHW+2OmTJ5Db3hlDwlHacTrTUU29OlmKTXlkzLISvPKet0k8NNKPJdDLg0h6uppCjR6vty
nN0sUTcV59J1dgtO2si+j9FoHc1Y3RaUcIUB63V+K/rhIIeXOoFYXF6qyHKlZnB7+13rwMHFySll
aiHzeSPZ4OqPu17LLpLeUBl/FtboAGv1xobqr+rcbBzdMUpA+oR0Kp/DNdxC8LYYbxkAfRIzPxTt
S12Gjr1SW1X6YbBw08g0cfvrOVI/NfGytzsHS4DTmsjSoShKOaqSrnAWJOp2ph3rmUXcbjdG3HlV
NdNlUvA9TE5BVTA3Gs06NKiwVpqRGxBaoJAxKVM5tdWfbihfzOiaSp9eogWAn86qYdguWEu3qCf+
KlzKtHFiMR0nixulyI7Rcp5F/pA28107l5jsWcRSydeU5Arsow+Arb+cthlLVWu+mUa2aZC+aNwu
QqYMkYAqCtYN47XHkqVIyn2j2S86gS50J54x6DrEvJ+a1X7OymkHE/PUa+NpCUFzoqKVaWoLaVfk
JO7Te7z+9VSTqMZLz5xTKJnSju1QLKAqhUU5Fo2nfvk1P1i9euj7/qeYUKEITqFDOPmRCOnmAkqN
MukxBna/aZGiKTRH9Fjcya1F9duubPDEMZhjsp2W9kO266AQq9vIuPUKbV8oktdXuhRMxdsaagcd
pcGiQy3JPAFcFfMTvn85cpfq5wzHWzTLWYSKW47HinyO+adqzpssfNKjH1Fr74c6OxBr9zNeWbnt
KWjXxdFTHhDj1YKW3iufzfjagObQYtNbJfg5fejFWe0VYrp0bT5vTCN+4FCCMABSIwd1+0fcW/sp
Lt/nCdWuUZ2WRt8pWUuYhCxlG9ieTKMYQXEQmliIshQJ/MT9tXgTvEazOUrKdFRbrvHyGC1HS7rM
KV/ZtouL2JGj59T0KoMy3+4hFFjEVIjKcDW9heOyyk7T3uvEtw1SGlFE6c4anh+aZP2staBuaygq
Et03qJRE9/SggpNNbD/L7YOZVvdS03h2JvZlt9C6bvyORJ9IRQg1P9qUq5B3920tOJtxh1mjTVZQ
vTGSt6l7LGhchLbYy+AqBZaRTd9eYaxr5UraOYXMaWnkEmncAG21FeJeW88xMnwLWmEFn8FTc0iS
0QigGwfLWL5bV1NjNvixLZh/Df71z3BifJUxVcO/e+YD1z9fbaJhtXorxeCkWJsah1qflNdzD0FJ
vHAxKJSI4IZr7SrF3skktajNsadg6Nb4HgrsRtJjR1L0zzmsCBYihaYrLMfosbMYdzgZ3YyJTnaY
CpowLaX0rLaPXWUG89RuJgbO4Sz70UD/yb5EierK6F0G+QphHx6huLzXNtaDtnSG4i1k2jp/6u2T
GX6sA9ukZPq9XgeNRieYmI+x/m3WT425L2z4y2rntdNpjku/GxJPHS6GJfkmf71e/3A69ka93g/d
EHS25mZFiH3C3lAAHPoBhNSpadMgWt7KZRcDBRXFpiiPtvHSyJ1XTwq0bNmV6BqksmfJ2DQV4SSG
iSv/vePer2nxKozXhE0dXtEwXrBRKAi+FJiQUvsjGcVLPek5j+MU0Pp6KKy9VG8zM/Kmfrfo67tM
2dmCuk1Is22jXThtw6bZDhKZnqXsxwldqmHwQ0X3ZR6EhYs9xL/nrHxPuoInLHclY2Kr/W0ts1PN
1kuikjBpm9mjlSqOkqGjl5Cerak4kQXjR5lCbb0fpwPbxo4bPOhbedcqrAPZ+GmwSlVdvV2Vpwhq
icHnb7j68IJpMYamu1jae9+PiOSSezsyNurIHq2XBGlVNJDWtdyWo1W4pqy583oPI0hxbNp987x4
pQp5t8/uwcUcpy47Wsa6jROxCyV5K5cWpzrtGCflvYKGq++7IORMMBaa32TjVgPG2zGxUPJTpD5n
y2uVftjpRwqemS1AIdYkO/bqO9BPx+wvkX6ejPuRM1tJTHBEJ5KGiSTlXrZ+pN2rvbxmw+eM06pc
ztq4pYePQlC2fDqowG89I8OhcLpOrlsFTDsdK+NBaUte4S4S9xZdGVveSf1+nu6z9hTVZy0/KfEp
UU7y8jGLa5T3I7ehO9aZP0jSPXmgJUvTKqdODtR+k03LjxhPZ2eeR/2SX3fApybOHhaDA2lTeHkz
OlyM31X10ep+DWRb6dhxZ28ObW9OHFYii/CW+NGg3tVpwpcx8Z6R26i1s6JKIRtwb2ocwLDJqns1
P1+Pl4t9l0mXdqB7VJ6kUH1Y1faos6VFGlPALYnkTN2CTscxTPW/3unTLiw+ySdFaXEc5A9FiraQ
ZYN6OqWp10kvc/Lczo5Q9rQKSgKjsukaUdMdhB7Uqu0W1bLn+J9b1+/7MJjqWUrOXX/RNVJLGPQy
R4voXh6mbF8OlvozXUWAseiQV29ito/q8KB1MzHMJWjv1H4fquGiAxl07fFdl1/6WIEDP/qRnQA7
hHTVe2X/izX/fo3srSapp2syTj7cW/FrAaRXDM9S8lIwKuofrdpNa2uvxXuL0nyrmb+l6VH/WaY7
qe28btGCTj4rxQUXP2MNpwusEaVpBOybrJ5OfVoKxclZj6ew4b49q/l4n2Rns4s9stGDXIQ/jfg+
ZkWQdbJ9qBEZGHDws5JNaQbtjuNMYWjOYD0OUr6TVM4/Mm9UA2V6QiTpyQNdSekRHmwRFR92U3nr
aB9lNToYYj2Kmqlz16lOYyLrJXs1pw63E8vTWb6TxjeYOwJBSegCPGYcSbUy9aceek5vDV4bI1mK
VVeMzyABiQjuGDcf5P5DtJOPZGojaH3kNDL0QnZ7RXqc6984r5qOXkbNT8r0eZiqR2t4VGTJ+3dp
xRfiodt4MC2OunaY0AjmnSuVjO7/4sj46nVvREnpXFTsf7yu1fmNfarN74nibxPB5CSRK33hdVNm
mMNW/q5W8kZ9VEIvE7WF+GtpyZHmK/qL9usLb5+s3wgEo6JR576Q2JRUY5cmb6M0eoqhsMcyjBVa
MGeNE+XCL+w/Vjg/5nG3qem/RnbrRrjdy19Glv3ls3z1ndwIkjD463l6/R0bndGUm33zq74RBo3Z
ZFhZxVciF+eFURaz72/dm7d5PNZq2GNSFJiFFHdIveRvWp8vVKG3yTuJ2lpZKLA2s9mUehGo1plj
+ybM17/ofr7S5mhXIdPH+0NSRt3//o/yfxI56qUxkSYCTGnXNc6w9kFUU2MzFx+VnZnKm1kCP6iq
O06Mh0TXPU28hktOGXopbWYrI+swnRElrM5yO1764i8mjS8/2o0YMR+zVY4jxMYFXW9IsdjUt8QO
RHV9zIbfzKB3zbAt+2eEPpoB2LumDhw44pokOGSAyRll4K2epWNYPAn9e85d+Tbph6+joplgk1Bb
uPScgaR+7xa6Pgr/+CIaqxi6Tkbk2jOaXcSf4XuR7LJ2s15MVVuZ7coLa4HUb8D3fO/z3qwW5pQp
mmQbpDUKR1Y5hrrfe92bR99stayZkpaPuwg3Qnio0wb53kvfPP7A8ES5DpgQy/4g534yf2+lv43y
iSEJlNG4LAflY32tfv/7h1W/kBL+f0E+iZBMfTFZjjWEWcg8Rv0aREv7ZF4TBtf5JSlUSsDw3pau
M2syQVrmi1N+rLWfjCAk6ail+4Rqok4hYgkNJq2Frw6O1fq7HEmUnebzdTqfyHYwKj/k8H1sHmwh
B4b0FEcjWqi9shokD/MwFcrDv/9aVzfUf5Ga/ue3/cdtboo0VgQd/0M+PS7ElEztCIahm36qdfOe
1PyKcTh/7xb9j9z1H++1ZHph5A23kple1tY3rZd//x2+2J1u03jUUhtKRUtY7aNjlV7PCv/+ul+s
9reRh4Y21MRscm1GqWIhBsAohTSWLODff8uG/Y9E/L9d/5vVYExlVW50noFUxM5a3pfVUdaeqvGt
z226jCED5N2oHrvqaOZvZXdhW6/K10aS0LhlG7qYtK5zp2o+ivHNlh5D8zURPyGrGwsNW2AaQNC7
69RSImEnorVT5X7V/FGZkwLBNkTNdv6cZC964iJj3liMbFI7UMhdMpvY6c2TGAJzupPpI8q/kvRe
Vz7s9SfdZ2eML8p8txpXDNtd0dpnqT3M6TmpkB1UDUPGt5r+jtG0d1GpIolEwRM9kGRotSt43epx
1mS3Ll7GcN8gzbb30fAXw/dXcvD/JGT94zYz8IP16UAc0TWWg8MgwidGNcRqLjONfgPdo+3okQJs
o3JrTsIazXc7ir+VPCffpkB2s11JEx6vw9yconA7/U1F/dVNfrNYiirSYgn9wGH4tJ7qv+zpXy1q
t1mLSyJV1tig1C/HVx2yKCpQ2mMOgVtahOm3ox03tP4cKa6yGBtZXoFLM5GITLfudnG247Q/9YGe
LzQNudhMNUxdnKJq/SEn3cXWStQGxr1Vxi6hgoFCc3lOjF20botIdeIiOS70kzP1WIBlSdS/mbq/
uFa3IVq9lk/lminUBHvCB6bvBdDItwlaY8c0u4152eTMNC75W1jKFyaP2/isa+J5VhTcMaHOWO43
nomt0X5zLxQ3p6mkm4a2IXbukKzEL3hF+pdC9asPfb30/3jIFKlIQhJMF3ychWOPdDoQk0zfwyYC
4P1/X12G1FHIA3nlygfT0e+dNm5jlTpJlF0+YxMxf4RPxq9/3yO+utVuyqPMiDppRKZzjSXpUrf7
5olL3DzuxtRV4XS9AuuP9fy3kI8vNrTbBKVisGxbCwtqObsJWhspOhokU0YmYfXut67HbZaSlrKg
TLk6H6q3wS3/fO9Fbw5FKUHMcmJxs7U/GtOji/O9l71epn/cw0WbmLZcUSeiYmTMZf8lluGrq3zz
yAk9aqVJCI5w6rA1EQAXUe2YnRqo+d+yd796i5unLxPEaloocYmUZyjxZzTuUxj1dvaX0KIvSt3b
0KJBTmNVUnrWz2U6ztG4sfPpYNHOXMQdPp7vlenKzYklzbXJmDNCc0WBwnxr95H/ve/15pkUjTYO
S6dgp3+JnqRv3ti3D6RWMbCVGRHoSrijqY+d/d8/7Rcr6W0AkRFGpG5eTytJts0QOVFfVXHp/fuL
f7E83cYQCRuacIHR8dqtncbdon7vatzGENVLqtMZ5xJ3nb9c9eJ/OSJ8cefdphCRXtAIosMWaHCI
gnsy6zM0c/fNknqhtv7lTb54em5BnsLIrKhPeRPaolddB/MFDdWX2n1vo7nNBlJ1UCFRR5yD0XTJ
xtAUt0Ju+L0v9GZnjHRLyQaLL1QPCYIj9OEvVfNXN8rNw2gRJV4sC59Z6O70IaXBv3/c/0Ce/sv5
Rr55FrV+0u3MnuaDjB1sIQ4wRZM2R8eUYFZp/r1GI4pHLEUdXo2lcaVZxr21M9BcymJjMM7KK9Rc
F0NYCICxeTRxkNYqQ88imNZnrVyuk/5DbAkHseQ1GFSt42e70DxrMYJqpSurBooxujTMHI30jLD8
dXVHSJmMVOFt5ZAFyOFokNU3r/lBk3ukmo8d0u7EYH5OkGxhvjOi9xROWRGtPoORS5yXwZrPO9G3
Xk+0n1W60moc82jZ2Sk/Hv7oDFP751WJ/BhT0ljcdUT5h9qDJVAmFAIr6jPZdagLfv37ZdbN6/X8
b9f5ZnnCJawo1KYTod09NtuXcH7W0RtJCCgr67FauD7h25RKgbDV3WL3fp+1+6UzmGHszX5hLj9t
C/NUhoSWo0/VCC2fbUbl9Wa0fl+7Elm1b018RKIKrukjs+plyAAieY9UMIg0vDr8dFkvTfY7Fe9Y
H3A4PJUMDkttuzJ7ngd/1tCxrBHJhu7UFG6CzjuZPiosX6QXOVrXbXLEwuY8YwHaakrqZ0w3VkRJ
OYN6/TfAaGM6qMPPMbeDwpoCPaZJgkJ7+VWJXymQknnapegylEuf+5KN7oaZbaM4bb2bxSdtemcy
huesKy+11B+WjKHSyKQSf3KnVk6LpCxEY5KpxL9OL0uHUnq8W5DMRwVXIj2bzOTwpqGRIgAtIXFf
Gh66uEEDpm3zWHPmRXqoejSf74qybAYOm3Vc+dmavcygv/PkpVpnr2oPquFXMrN6ohwHpXVNfjgV
LysU5Emf7iXM443G/yySEYWsJLsqgvFhERseg9o4E4G1meutUfebtruHneGUyeCp2kfeHPVFd1Oj
dNRJeS27BocimnQ+1ZiovwwS3KFMbRObwPVpHHx5BWqNJ6WIu4e5qa/qL1XvHpaxdy2cFIOQXHQb
wZzcoZs2i9LLySY3JcWZknE3osKPzNyBKLnWECfidSdhsNLOsPXcHDm6rWcwMixH4SPovHWDkmWM
kGJdB4ye0EJXC9udEnb+OBmEnNp7BZenHc54qgovNvvtwKytT2IvR6yQtXPQGJ/9GPpJYm/LholX
rH6UEdJpDFoRA1qrkD0jEW6ZPy6tek2HcQyJVN82P+fid2LeLVgZaJI6tEOQptqg8wrHModdH+vO
crUcriFioh+5Xd9bK3FMTFD0jYQfQZJOdtqfaga/zewV2o8F8u6aHE2S74YtB6E7+mUXa52Oiv2g
xH/mCKOmgiShRtmuV86sPf1f6s5sR3Lk2rK/cqF31uVoJBtXevB5jHl+ISIiIzjTOBvJr+/FVPVV
ViirsruBfmgIkJDKDA93J2l27Jy919aVOvjplo4Sc9Fg66C34FcvhnDDlM71xdJHg44syG9Ibzgr
Q0cuViDCrNYqm+46D0NQhWxUtxcFV8wuHuvhUedORBo1MCQI+mCZBxKpVL5oQm1Zj+BHSHyZfHdh
qUeQx00cLdMBi0mOMnXKN8o66MgcRBshZ2NqWaL2zTABvMrUwlG4rxJrEbkWEYkQ/nJMjfUpHocN
ACiog+skvU1zD+HAR295C8JpjOagFfjS6RMNPRe8F0sLVJCl3zgYrjHuQA43IWc1zksj803ENMNL
7vLxptERmIf+kouBxupoYhb2C/T2Pvcxzcg2fdTyGiiRhRfD3GXKuw4d/7Z3j8i3cmTPZXxQwMzL
YSNqce5YoN3mScvwBKbYRONmpZdwmhNKK2BbjE1Qz2ZRus7ap8Hh+eyQ6RA20lsfwBqXpo4Ba7RX
pfNaoW5th4d2KLZ67DJ7vU49iJneDnGQ0abLLiI2cvY99ulBTpcGW5gRPzYdqvjk1Rf2riwFcsN6
57s63bl+IXFxZgg/NZ2HDsPPpcivZcptPDgLD12/7u9G/xy4JLU1LrBouezbe89AvYnGfiXT6ENP
skMY3ebM13mW5g1ROQig3EdbFSyRxXpqw8eAaVeLLDj387MIX7wQKTw3XIt+ThENsxgRDZU8orr3
kKD0KEjPkel0JSr9PkcTP+Y4i4eCdTnxX3KNFTEa0nqbDWIl2mFZO/SenVo+173Y9/oJUWoEKAa8
A65h4KOi2Fjxse3fjPocZ2dTf/bUsEkku/LAULKZabnqaNps+9/Gtto3pbVNkxu0husxKM6cAJY2
140gmDq9dUpwzNgAWx99bcvwKMh3huufa/Pc128VE/lQLVu49aIFYRiW69HbO/WwqNz71nuht7RK
4n5ViQcn/7TEbZ88Exm2srGShBQdXfHm4mOYCN0xG/e6Tq7KhqSU8DapH/J4wxO1VQGv5mTxOUzH
K0UcWKwdUuWipWMFRoMLVnXJxAUjHqqmNGmwA3uHptCXKkc8kDfJuktuAtke+wKfBlocgcy7Qrsp
qEw4TAnffw7GGz0t0OEiYAmju3C65W2sdERHute/WX1wqvVrzb5X8balJ4yVaojVPtMObkBP2D+n
jJBKROwzKSUf3fdOsuP0HxJvXjxmm7wbTq2L1c3n+a2eAt/YDxFT1gZlp8bNmuk6fplg4TCkm9Ns
tXigFFYUajdO9yt43vf+/tfahA/1Fe8WkZsYYIhRR3+8aBtjFbM2NzWm8OrTVsm2oLRqEbrEdUH+
E052/AME/65DoS1VhPct/pzM/CYN2NyC2zrPV7kTUueZK8njmUj6jt6+7XpEV3jd43ZZR9qu7iSq
cB+v5q2foQwt5Ea0iKoQBv91yYUd4CclFx/rKzpStlGXllFPp7dHr5hheIdbU11HZrdrtGoVsxjj
NN4pa1uV08kznmvvGxrYhZmJlSv7RTThvcSIVaLyGBIHM/Yl4SKLCVuEmjCQauvK7o7ICuPhOimz
dQltXqRXXYFpNTGPzawlLClQGfW1NoZ4t1xmxV1qXLcwD6ZWrTxprfVgXHFW/ZZjQvXTaROHAKkY
GozXZKVvJEbOeK/wicXtlYOKyRqJH9Lve6iMLmaSJDhn0TtSWqfsD0rcJOxTiSrWIWdJr3PPSYoi
jW5+QGWFgY05g0xJSFRYp5sDkCBjkVcxbvJNjdteMZ2uEQWxHEz1y1Qdwf1QCWFXduWjrkG9ppU4
E2g77eRU4U3LwjXiBBiajV+dfeeirldtfG3Kaacn+5Hr3uDmCkJUxZrcWWa4RJxGXXAIym2Q7U3V
LIWIVhPLmeOi58Rs4dmIs41ybXuXBYuyXnULs5Ws4kg+MRJZr3Z3o/KbCP8ZXVg5t6rj6xKhHLAM
v/Y3cUoB6m01gU/N0k9xdjFpL2wZKDLVyqJyKvubMWFOGm704DyxedbVrTd5q9DcasNC3bjNuRqm
RTDPWvRjOF2bxZ1rXDlpvSbneGEzJI+7c+c+Nfgys/3AsiYolx2DO3nWxYMSSLnuU/ziwZlIcfw3
t4F60PXrKHzr62OcPAZ4q2PuhZz7z3IuyvDNr/FS8cLJnazjOeyaWoMF18O1z0iLaIUg9K4iXDiD
i26ZDLR1hxGxzvW7IbuWzNVdQgcQ2q693Nz7prHxRHBDHvc69Y9kYHhpvSlL5PemeWpltC84/QRI
xGUmUE5xefyRcUH1IJuXPLht4nsj9w+YhGABWnfB0D1pennMeKSl+z6J4bon9pPQBRLeVgWZZw39
p07e2S0rhI6RIZKHAPWnFfMF4JaOtfAWgdeywSba62wC47XMA1LKhkUfXIwEd5Yo3arXwLjpTbmo
MWL4LugC+96BTZvHuGX19GSX93227YanJB1XsjtAKpszQilbUWHZLIyGdS54FK3ymsDhBQ8ZHnh8
zKQ28LC/GslNR3mhc/X9e/xdRI606rUOjhZTYfOKdgnl/tpESNxOZ8c+xf2w9Tx/Bfyj1Y8j+0du
vyQ4HQb/wfY+DNL8RCzXYS9vXDu8LzBrxxBGwJ+0EOBXXYA0PmIHSjl/hmC9t/yfRgbPYYy2ufEe
tOPaGygDUIUva3tnR9tRVTjZjwZDzExw9m0e00RiiE7RzXWY2iEw9M29pzVHXZIXU0UtZ2YR7CbK
a9k1TxFsbOF3eLCire0DMmBKJPAg9i06z7xdh7gOGru6E52/B6d/oXD1uyOq1myVC8hpBsY7w18q
0nWS+SiuKIVw/3fiysH8HwUXs4sGbkrgbdrBZzbHMh7iVgYskE/RBkNTxRlAzcUciXq+Nmwi5L5F
OKw8TBNuc4j1kykfBhpoVjZiFJmWaUBFjpfDEN5NORERMl9Pf9wW/a7p9/MmZGbVZ2xnuySwlljO
l16NIcK+HWkh5HSbNCxZUxauMHxAq9jHHTJosRuGQ5N4l66dY6yNz5YFHzdDVFi16yjcJvBWvCa/
CQx72+KECevuIrCtA8i0rR3MtinvZrK9vdvpxybjXmQ18uAvK+dZw/ITFCxOzU2IuL+uX/o62Lg5
2uY7onrKMTiNhXubpWpneKgO4d/8Yiv7k41s1gb80AfHtcQXgV/6OGIqxBMd1b/o238fLPxk5/9K
KFZGL5RtVsPR69p7FrKLADrPIKhBLaAQREON1P5ejuDT+wDVQP0hlhjLjpNmXKaDt9eb6SHyPhM/
vPCDz7/+tD/rt87b9twV/OHT1pNfoZ0X0MIye5FSAM3yZFXKX3RGv4cR/Owzz7/3h9e3U6/vq4xx
Xqlbq3bS71V4KEwSitRnrN2GncFQfm8oVMbtQbEfdmNykbkX1S9Td7/PWn72DuYe3w/vAC65FNx/
fEJ6KBPuenPM8YJUa1Rkh0D5OC4Il5SXA/EJMS7nhn0qN9lhilNbHpG5DhAVPFP/v+jzz1/4l5Zl
hAksThmKHyNta6j7Kf5Fb5GdlQ/0sw/6pWnpigLvBnvVEeP9oiJal04cnsQdsohbDs4YQ4ojxQ8J
HtmyYOJfxO9VBp/eWOlTcyvZTabIXlUY1NgH1jY26QHPQlZw9L3uy2crtDeO6Db2ZB+isl9H2rON
Olxa3qUvn1TZL8cwXuf5QzW5S5XihCv3TXMKxoeirVZAjXzcsEZ7WSfJMgcoUtNkroIryzt4rKSs
Z8tSnHD9VdVjqne01uDakCE0YCZjZW8kZqB0WrrlM5iQLMDJdmh7BEP6CgVIl7sUjljktfYxYpEc
cBsNMp+7CMtAaxYzYaDqSiqK1zSiUEwR6QLPyFpcoZF3bsWw12zU/DOlY+1lJ19fY2C1J6yK1UUk
980YLB3agyY9iMHKdwn8rZQjgWwx0ht7u0wXcNzwp8rxPmnlqu6ivet7ALaeXYuSPd6n1aGkvUbC
Uhy+TsNnIcNjicmnitBO42CEzmJaW0edfCjVkjgDxmOnaYov6jhmJ6ZmZ0dVRsKzkq/CAfe3wsoY
boNN6BhAplwuNbbX4TmxzXMhPy1Z7TJvXGXd7Ow/lNFdXE/PqaLwEXgGhbHmuLksY3YbLHpNcden
ZzM9IxKF6RQkG398s3JjPerJjdt++NG7bUarUsGMy12aHgnnrHRRm/pyKHZaedO65Wqyyk/VFLtW
mzivPbv2ERE5Vtf2lFvWGpYJh3h7CUxp0Yv8asJIrvAa1f2wUTKgeZSdMLt9DxYPo+zZQ1QQZZKo
3KeU5nA3WyvhJ7pTQgvJPebGRTSdWyrHegzvHe1xTOqjX3y4EY5aJ18NVrUe8RR0yr+wI+vQhtZb
bNF9QLTh6x9ab+E7Jk2rcaDVluSrPyZ4toCKdeXGh61R5PZV4uq/mIH8bJAzn/m+7ClVmvTcMoGi
4ujpGN4OYbTSPOQjEc646Vfqhj9Zy735t/+w0gFpLUwAQurYpvc56cJOc/KxtP71RvGzkcj8Eb5s
FP5UcEChijpKfZeE5OQN46/Ojj9ft7wvW4QbGrFNV1cdh+bc9bfsAL944Z9Ntua3/GXlF74lVeHS
Je9AQ/TBBBAMdhwZx4X+q+3tZ4OG+Vd8Wc0dt8iadHK4sLg4yrQlOlDQKjsk4Eri5D7St2Phsc7E
S9/2ln99Jf7sMn9Z54uJHJRx/lh19Gq5c1WInw/7/1+/+p99aV9GVF4aRfnUcZ1DRyeA/DiYLeZT
2HPq21//gu9Knp/sU1+BuUnQoqJ1LHZAMc4r9T6u44u0tN+MkAY9ibwxK2trvLv9wNE2u8iDJ6/m
ODIH4GG2g7C06kqgYeG4S0tOs7p880W+b/FaMrjb1L2xTpLsWFBJ/+Id/8lV9r98J7oYQz0oB8aM
uAtFxEhByJPKbtPoWZVP4dBCWAufJ3BcNsAPP4Xn42rgzNqFplB0ldg6G4xIntQZJ70W2nsC+/2v
39t8L//ky/S/TLqaIDGAynn0EdEcsomM9Ab/+pX/rKPzlT9ccQY2Ops7oS2Sq9wZt1Uerv1W7U0x
biWWNM0oF43MVvDqIfxA4ijkg485yKChHRY7L1HLRLwYCSpKaR2YNC2CCD1qspTuW5iwcqe31Qwp
oaVpGJQZRIHquIMVHKiwAaWlg3ML0l3jtWsrek6D19Qp13jjduWYPshx2KVIjbP4ymKQX5Cu2vkv
QWAvG39bxGAfpuHNHuwbwqLpEFi/+Fb+5PH4ik4eUz8KK0j8RyOTNECy5QAnmIw3pri/a9f/8334
H+GHvPrn1Wv+8V/8+V2WYx2HUfvlj/84x++1bORn+1/zj/33P/vjD/3j4rXH9C6//ps//Aiv/Ptv
Xr22r3/4A56yuB2vu496vMGLnrXfX573OP/L/92//I+P769yN5Yff//bu+yKdn412JnF337/q/03
PBtzuvF//vj6v//lxWvOz50+GhqF8t9+4uO1af/+N9P/jTGg0D1LuL7h+7NmTX18/xv3N90wbMeH
tON4/A8bbCHrNvr73zhC/sZg2LR9XfcM13PnEK5Gdt//ztJ/E66nW77j6K5noAf8X2/tD5fnX5fr
P4ouv5Jx0c7+E/M7iPZfT6FneI5lOjZv0rKEsMyvbN/GHb1Kp2/EPAftmxDhIZVFt+bsrT0Zdr22
xz47kUfWYmbvDrpVvVR5vw9Ev6saOHuOHnUQLQnbq/VoYZHxwGtkEEGb4bayQEAlcI2gQtz0LT5O
AMf0eOK70Y3bS62pNm5rIZhxv3mV9d7npo51OdsEeXsFoX/ft8lLSF7HCo8Io2W7G6jL8S17sIgZ
T9UPAU3LCA4fpEiGxUWvLq0Ckklr2avIlqcii5HeN1cipVEkIqOnYT3tCx4u2ZtMiWygn4E0kkXU
NR+wVF/GflinCTFNTaw2ldZ/VoNQBLXTiwuntyTNLkVKY1Urs+xgI25x3ORFzE0VYaGGjwo4HPi5
pSRfoc6vujEv6A83ILr8dyc+2U64j6OHQav6l0SHCuG2XrWgX0plqkJzmY28zb4dE4QKYandFSQ8
w6ZYDG1F7WK4N15Kg7fE+bwsJwpAp5qe+KpXbTbYW90tVpll5StriI5WAwbS6prLIlbXdm9eWuzk
k9lCZpbn1MchnsMYmGoa1X45MNgM3WWrF2dH0oczasCjgyZpayBT22gqSLYoPK6ZAqyzNNv2HlMV
Gp92kJ2tOr/QfOvQ1NCDXK28rZmY4DHBqR5qc8M+hWSiue/aEFxprjiApm5W44wa8mYIigVMdatl
dr7qfYvj85Q32pGnATqKp+NrJ2UsZ/qbDEvDKqEP19at5nEGT2tmVkXAbMxQhIkQlPOg2SFZvvK2
qie4rVX1FmfEcDuDZXxqAVCYbo4i6V0AMo0FSzEmKBbvLAwRGcfW3hzVoUuSaZ0NEZPYORp2rEHQ
4h2oMNbbWyGaq7oOPivaiKIrH4u0qMFk0I0enPQyjivzZHH8MnvX5RzSjBstcIZlgv0R581uBAa0
clr3EOXYtbHcX4wuO0Vb9vpGhoZ2XUz9jR2304a+g4aXHZ6wrKKnVPIdmR693DRmQKBFDkat+qnO
QCFo2ZkUmHETVeBVs9gcLoBC77PJgRXZJc8Kif8qqKt+rVvlQ9ql+az8uFClcpcaEtJ1mMVvVtKd
DelC8HEFJjtLh+l0zuy+or9tq32bMIrOuwqfrK0M9AuDPGpJRf54w3ZqR5xWoUkwaBgyhiFe9q6M
mJZePMMJWqbXiPghQMf3wsf80qp8l9P5rhUWBTfkxEuSyrtfQD1r6dVGgaNvykZbmnV+cIcKccZA
+mhsvhX9HDITg/DtyGnNYwuxkefs/JiJZNqNaNmzdTR3abNqXfKARO11EWgb339JQGdxKyTvoTr1
Hc5oK66vIhtgdpaYIHxwGZ0oG3MbX5sb3lpmX+6s1KhOQhNQ8XwQ5/Wkmg0x6NHeiLJ9HfT9C8hp
hWQuMJ6UX9863XgaQ87a9tDh3i4wwJetjyBhcAq2HKg0XdGJlcqtZI9PYVqORQqtTfX04v1iVcBf
s6bhnE7hoTK8YWeDojv0QEu4Ecor5WvHsexpNPrfCDm7SxL1kOXOss4jucoH7SMWvb+Ocz1Y62Fw
GYpyaU/mYa6AGhmnC0FvlvWY8mX0LH6R1HZ0WnQ4JEptG7IIz+ZoLV0NOloM7yiXaie1nlFCd5HI
lLWAsdiuUyDKwpAzicN4NNXMFac2ejQ+7vRce6oEXQyz6vWPxENM4HmsX6XpJW9pYeYHvWBQRjLS
ypuQxOvAobbYX1tUH4VaEWXrbKzK3Yx9ceu42XNa38jR2hUKPG+YMAHM7IxxOGe3Kc3GO4ZCkyRs
jPWhbx9GYTZnLYQDoiBrdMUhGlWjL1yL+CXNYUijZpJHF5sO+wPdFmVM5buesnyOqQA7JKJLrQRF
1Wec6fUuwkWeATLWwUeq/NVMOXI5wE6XbjpeZKMtXvuu/BaHOCZqI6ID3jo7JNi7SGp0BejpAPig
gGY+FYFTD+n7GDHOe7iaDmjGqM8PqcYo0GHxdepy1WvMukRAn25sP0YX8VAVZkeBeYBitaiQllB1
Fj0kr75YF6AWRNWd49a7rwW7QRccRaq+6TMIiQ5sCgW2DrzoXIb6R91k94YbTGtpAzEAc1ispZPl
tI0GAyho0a2IuQWq2iJALMp4gafdgCSM9zMihWVj1R2kok7d2L3+PMTTRrpFtPRl/ZrqGkQYgwVA
WanYNMg0zr7PDtRP6pm8JVTY8OGMLaJJrCYtKfODF9SbsZ6gAmsdHIpG6Du8rdPTME1Q55n+WSRM
LpwyZ78CFUFl55S7wWH4FBVDcshklOBaYtxvTxqDEseNSB8fAqCbQSqXkYi7Nz2y8v00KqpuDK37
yZCMbm1zfHBG0DpQJ/NrPXXW/ti7q9q5dMLN6DCvcXy6d71+a2n2Y16kzV2ic+6Z3MeidNo9VFF7
E8EXWoQqg8wrWWm11G3XTgYEpFHBi99Az3JL8B7A6/OVXUWbxpeHQWdmUFQfqhHWKTCYKk4AoOgl
Oq8Jxqy+cJ09ZCD9tgrbR3MUbGjuTeB221b11qMdcqBwau1shWaxCM2qgNfQcnir4A2WDVtmlpbt
3vL0zYiJGKLjMpAhnrLkEEHG6AbwrKjrJRJc0CDVLmbkXruEOJZMU1x5IrtnkXDQsDPnwY2rUxCI
RWFmy7zySf8E2DUGRrPJkJstG6/cjalxl/tQtbpcoebF91UGg7psLXMbtfNDKZi50lxLYaLruMDI
2GPjxADXaWsOF8tC8ET4waUXgWs2rZdRojQGlZJn9V7F+ia27XscHUvLmLrllGgMGpHLJPSB/Z4m
gZ+ts8i4QC/LZq+WTqYhKqqXuW1+mE22leYJgRpihJFQgn7hpOHOdjCrxe+ZWR4nsI2l6PJlTyey
DHkaXOagWrjNg24XxCUjRRNGBuArFW46IQ4aZ9Kt4ddcckKjN/GIRwrJ8k1aAOCTPRq2XFXbcJiA
VguddwKb14q6bgdr9MEzhAlgj12tHcVlR5Zj6ehvoStIu2RTIz/4s+/VOa5ksnEQAAZFA8013DME
veTOpu4Dlj5BZxSVT29RrDM0iX0TnOOufqubG01Xt6UtViRQMeW+lTJ77ssQ4LCxLVtv0/v1ftKy
Ux5qe7fSwe3STtSSeiWTzFwNioFcqZNp0FRkCNfjp0y9Jydjv2KBSEX1jKH5w9aDowMLtQvkqYmz
rcI5qMX2NkqBgsblNnXUt17l61ioQ2/3z1O18/VwK6uQkr7eWDnokPTCn9RLP5qnJsQGeROK6VoO
/hFsOIrUZuNFwImi+iR0MNNBT5iywWomh/pY2xQ4Y8joPI1fBQVvOjDVqX2INk5ZvJmVuRMN2XLp
uZ0Acehh5ax8j+5BWfAy5CV8Fik3NiW1fRqFy9zGP1eVvJRQuHvN2bCIQBbjH6TeFSnw66m+sRom
+nqO+MPMLrN4pPVRmWc9HldtbcI4hYlBcQVnklVn74/PA9VaILLHGGWUTbXqNMbRNd2H2I7uy4KG
7xSCWR6NdpkZ7FxxdyUN/TkOnQwuKWQ75Ca7sbMu3fG9t6KVlyCjGCCdFPBS6sEnQtx/aAUVTNV2
h7HWN4Np1dvO0q57y7ivyid3EKcBsiF3UrzK2/TGDCVgFBHBzM0yoEaReqOl76898DdmZtvnYkSg
VQCVJ0jjIkn0KwVtNm+If6gbESyCTqXooz9EPKPauvEh1nBWVhMUOPaycL4te/95oGBK2M/0Qjtl
hQvoBkS62JZaGrGKxog07P6mQKo1MuSsBmMZmt0xnfXg2pyA0bMPdIOzh3C3MIR47vtLPyvhI9dn
S/Nu6f7OaNMnO2ihE4YmGweD3M4s77vpLRWviaN9TNYx1pwrXaxFFcp52bseR2fXTN1ZVp11Xcvk
2yDjs9Sdh9xAVOfY4zq1wSjy7qKAkAMVr1OvPZg2xKq4/PQNeY0tBtb2k5m4HxF49jwpjmGsD+BC
nUWkoPxVTM6b3jqwc3Nkg2SDmHWV0hpKB1SsRrc3EBbGk/hWVAxmokbuNWkhUc7QqmgMZkgk38bm
tAZvvqsZBhPA8ViXYolHZNg4epuuvdoE8sPWANlzr6nwwqmpSyeNxcbqegjeDdbHBKANqvc5NwTl
fap6+odR+aklCMdMREFhod+kmudBxGY1j11ELG6rLKYuqE5jVzJO9+6CMnqeZYNJ03en0DAvoGo/
9BMK2sEq1KHMRbAMRueB8zsEPILxVpaVvLWlfSs1C8J7m75GUOuYSskKb3tx3/ejC2mz2ms5XKUO
2lYfVM95WiDKbDSYnNGQL12VvOecXJf1NOiHQEoXZSgQp9gTb6GSN3pTIHvovCsGbBWvlpaLUTaX
sAXPUyguUlsvFklikNlGUgrAs8lZB4ElFknjw3KqQibuLANaY+c714vUNrEdsZIEKGx1D/Fc3MsG
DVlewY4b1NIXSQFQHqmxNsbBo2GEd1HlFhxYGDHxat1lykocsoFpiEqjDRenZzznBAvdZK7udSmi
NQRdWTAnNNThdYbGgbRa4rPp/Al/HcS0ADNHrf3ZoY0qKKuB4mfSWI5ukGWLLEzLTa0QSiJl50SB
RnflepW2YkbRbiIh/aWQsXsb93a05isFNT7sRzPnIBlSrQxyuGqDFAWNQFYYy7xBH1Rq5hH3PJzp
vKwQZ6sCdmRp7M0Urp5TVdlL4A05sDH07u7wHmo823qyGRmVxqn7JDXvpKCN+2gnBTpLj73WGvOX
KNC9nRwlhOMqQUE/mP1LHquHAEqnZgvO76F1mBq2tgnrEAndJ7PnNh8K80h9mqF5RXFag71Ny35R
MqgUDiuca8i7zih1fz1mJF5YSouQr5W5Bjs+hPzL1TSph6UHthcps5GRzQAaLQOzxGYdtjRihqhT
aNJrALzKovJb63PmeO1NxD3w9LF6BEdAz2fyaC20W+AWwkwjf8QlHyOI3jo/ZeJoHHu4wDZ3otdE
ryG3WuFqd7HXMI6EAxUkCPHqYhMVSIvVZKydiNlvMGK5b9mWk1yiOwjSeukE3Rp2AYyrEJCKAuCF
SLT2x00582BhSIOPcAoYNhZwQSC5WM6QyHzYfrqO7f7gx9auz6OjXb1lIrgfGu+qV/3SNvEVeObB
reGiwgNqOpv08L55CZDhN1n+VqeKVJ7omI3P4XcW1XgNd+5yGNMnrShPZVrtHIo2+JXL3I8Pjqdf
e8QCWTEU4VqLCGlVJ5vwMAtaYdl0V2H/qMsmmPVex4Sw1omD6KpvqBVNz7D5OsFDT0lJt9owrlCt
TMBJbJDM0E4pk6bDRMwifSJ9aYhx3UVtAqCvmG+RiewdGt9LwzXfmtxYVYlxUWn2JvPEudetV6/N
1w0C+lZBb0ePpJn0PGLMhAaz/1oyhUqo+Sar9JYD8qWeQ95FrNjmzdStNnbAw14AxsvqjnYgzx+d
NL/zT1WCiLNMtvTd4WpbKTx9Tn9jfOdXxLKbAuz0DM6n+7qwE2NX6t3R6zEl2CydUR9up5iRd23F
azG7iwD1BmV60O3guh7jj2nMb41BRatOnz79OLjxovjVL+qn1D2klolI0502Ols6tJEbsx7ta5YL
/dLJD3HT4QsoDOtb6k7BssiLWx/WwYMqqgzqdT2vL4kjOYigZdw5wyPeTa0l6Kjq5NDytHg2K60O
sNjO0+C6KaW5bswKOHKWzjoHFZ8iN66bhTki+e760qbcaEJ9GUE83DdhwfM5le12Unh7vre8/x/0
/S/Lj+K2rT8+2vNr+f9B93/mfPx5838TF9lrwRTxn5OEeVww/8A/e/+W8RvRca7u+64wfPT8pCv+
3vvXf3NsT1i+6bs2DXiHqcDvvX9X/01HgUlcu6eDPaXD/9+tf8f/zTWcWfCk06c3bIbD/yet/z9O
Bl1dNz3H9l3PtF3enfgq6u7slE5ci6I+4Uz6AL8K9qFobCaAiaJ2YO+pp/txjLNuqU+dQdM8NohN
0CddPoaKz/2L8dQ81PhhHvj9DQnbtbBT8lVZ5lfsBy1w3HXC1VZG1WsZgGeh3YShxXTQjiv1Opod
pXpCgU85VHoFC5xjycdAD9LXXG8pnH64kr/PSv4wG/nJ+2HQwtzGNyz+66t8oGyGUXnOqJE357Rv
BlklA50TRQOn9DX20C6rpheXVldFNJImeLS1wbjOK1uUq1Caif2L4Tm3yx+/H6HbnkmrnvtDOMZX
fpFea7S8LdQfUZHjw6zkRPPGFMqaFqITPXl2xTDQdE89Cr8slca69oPwV1PbP3KGuErCxKKq24Zr
Gwgv3Xmq+6NiozYbpEkeyri2rx5tiJGEm6c1HcTRHdGgqVaFtwJYbQy1ULnp7q+vyr//elt3HUEi
sOD5EPPj8eOvb7siGX17YnraDOEsvXEUCQBejXFM74R5jvqJhAzNkQ0t6Szv018M1L+b2v81L3N1
UzC084RtWeh7+c/8Bn/4/AoctyQmfVqnfEmvXuLayIi9jk49oGL15MU9+2MRj7PnjvYr+0wHLZcO
GRF4nuU3z32sUzL89bfyb88O78oxDY87nm/H47L88V05Q0jcuY/3VnFcf0p1WXMQKVtBgZnrVkHE
0li9DWUE87JS8/3RmVl2bgwfz+bwP5k7syVJkTRLv9BQAoqCKrdm2OL7Hh4RN4hHeASggLKvT9+f
ZdWIdOZUZ0nfzWVKZrotYMq/nPMdNbKV+Ps3JDhNeMn//kX53K2XG1ahBOeKqb/oTLYuDNXQNzru
rINVLnc7z91HxItcoKazJkXbE2BpZu2nT4vLU7VaF8YCS4hraa+bMv3hIwImfICfRcmIcLIgNKuC
lBlwXf33bLXIbfO6dbwXTifyhqeRGPLrdDW0H+E4eF90vwJXN4YorNPc0yDAslEOYvRRZFNciTxs
0VJHzrdlrorf7uTVdj/DjQOMw+FL1xE0mgifVQI+nlAqUHrnYSPpH4ARvYdVygDfRK3B5aLqART5
OITpIdQt8jZosMAisnm7WP4oKJvzTI4SaZ1p3pInGc0kvqatPws2GqN6qaJOY9otV7ZGwzaQfGiR
CJC7m2yYX6ZhYGOjg+TTREn0tCmJ7t8vGZFS9I6N8+45gtQZsrPMb0KSqYtknwPQBXjAWx9kCJmh
mNL1sWyS+mVcUNrFdUh0K29f9NiN6wnfps1Zi+7zNSLqK9/I4z1Vo6my4ziIIdn1Ze5t+Dm3pWCw
XpLq0adzN8Tb2Cmi9fLF/ViccYpObVdbdrocHsU+KaaxuElW2WPmocHp4wlJwUrOBbXu0ooiOGWO
v4qjGDucC/04CdR9IRP8fUKvjiEkwVu2LzdPvubTH2lOfjYs8VI5GtY//9aLp6oY20NKt/aYWM8i
6g4X+StwXYLjZhw6XUfH6IRL9ZMhiLz220GZT9fprm0S5s7jNiXNodERFnOpWpwvnmzYPEVLafOr
tLKR4IKkXfNYVquLJY0xBpswlJuAfUF+ZciB5ELN3mMycWTHDVNPjKHHsfHW2zTffm788W++FxJe
vK4p4QCJR1+Z1COxAP76nIgFpwOjKYKYFoF06aWUsPQGpo6jBtu/OebbJnr2wKpI0SFGeBDHbgzd
54wFOo1JrcbgI80TfvaDxhMZuOmvIlxt3KV+7rJtXR4WPaxV7M0F29eS1Wq6S32fcbhJBTuIOsK3
m1bnaWNcG439K04vfJimVAltCgkECIleRUFSBDvEljSabDPwgdngsvdY4Fhmaz0RrsGT9Fx3+M+h
1fonBW5tOEnGww9S4Weie3PuOC41DsqsOjnB9FZm2JR7XTZXDek3XP5o8vTeFza9Z+rNBmguniM4
/++Va7bgOnDkUpwWzzKXakqBs4G19yxwf1oCTiKCWcvR/ZLCg15VtX1wylVPc+v0HxhAmXgJW1XP
/WyaLS5Liad6kT7RIKkOj+7gfG1Kdz37dHQkFM3btdORucF/cccajGgyTAzqUhO5QYBnwi1KzgUL
kSkJ2XPvFs/wl8r6crgy/Ng1BEUwechThrErpr2BXXghyLk593N2t2zFtzpZ7KEV85FsY5Llyurc
ivW09vNANGd/TrLmZoJPNSVXbXKx+dlshsQNe+8KNrfDAb/0jyLJ9E2+FAUe08Bd7d5laD64gqzU
vKqcuwIaPXaI0ORvzeiRgterbgHz1VYvdcG6KWmZeDbWwflZTfcJhmsPe1r/JAvVn9NcJLe1VEgV
osr/UKkI36axWq7KNnyMEMBHpcKCsT1yOty6GISHVL4WRWEPa1+t720ZaEQCnBVZ6X3wZDplhhPP
DTIUAUyi0yQzcZqF56BaMNDhaiJV7b53wC474uROGYO5zGz3EWS9+eAyHebjgkmelrfJjwgyWhI9
MMmge1XRqLlFdXpy8KflKyNmGeAqJjPuzDpDX9ekp/UzszriS690NOyzmcQhPw98w7S2Zo2AETNI
3qtwIt2sTFlSh6NYxc2mq7V8cqeaBMhavoQN85xXr2nU/TJb+5PxxYdNlvShbTkMCM0V+R1Lr3n8
LJ3EszfaI+fnXrlLKb4izZgVJjImwnsNndyLjSOc56bBY753xlSGxzzr/UsOA1PfvVwLk596Nyx+
8T2Ptx43QXMopmK5ZxMkpmMHkUDFtYMIOFJ1W50UXzhpTDMs7G3y1NEC5uEBOGVvOBazG4KxCC1t
cqf3GcJCfPOzZGYVUTRYrI2ct7M/ZO4583LXv5vDqvrNmiSsYuP6c+xglG7BO6zNh0te4YHPPGsg
EJd0tkoTMuosQ3Idpgx2WLnk+rnVk30OHH/xd8ua5RpEQhXEqxzr3+GoLMfxlq1vDpZPbLLZNOsT
e8/oMRvyJTz6ZZNhO+ym5h4gBokmfj1Q1xBDjE7yklcpV0xQ14AXt6tGb+PXcfPQg2+tO2QEzM3E
t40J88G0HwKirXQa0kukfX/jyzxIP8C1E807BNn83Nlgu+R1+PqOuVB2VetMk3EXDXl01IMjhvPs
MtZi6VWTIOz04+JQ5LMr00A3hqa+rxFIf93YuwriVGBcYaaiwkPpEXiYcAZb3vcGDxboflbZdSu7
T9NJjDNFN77X+SVWcSiYXsu1IkQgR1uNYoG8SU84LhqfriROWU55nJITmaw0PH4ZbuZQDznTpTIp
QIW3UzY7j33RrT15rC77mMaZCXTpQvPLGLExh23H2PW3CFrLuFm2vsSLtfN5g9xM3sSQRLI6ViXO
8nIROOgdxcREXnF4r9z5udm5aIauurJ6TNXloRwKcYqmTUVHr7HFufGy4bZ0lpE5tZM3kzrWydQs
TwHqhWOmLs8npylIHDG5A4XQhPc1mWOi/V6OAusv2Pi3wVbiJhPOQRbwOrEDJsSGTDhx+2OvGd05
pXq1U/oREePD7YQFrfKOgvwx36sfSq9ClTRPt2wYDmiBiiOb5ecQ/0icZ5N71ZSLj5lzFCTipX4M
/fkkNvMR+mbqCG8InfKGH5i4F75x38ku3oiJpQxFSNPI1MO+VJDoGfRudt0ORpF2yFyVg8fBMEJW
sRmjngp11hm7Jwzzc10/Z4EM4G1at4o+o8AWUXogj2KJfnsUbO5DWXru9O5hfMwIhd4SnMPZ3Ab+
MbTVprHZMj0laA0r2cFfNTKIfkhdVx350Gv71U0paS5lZeYXRwdw3bjcW9m282kwhum5TGVpfm3W
MqHEVrwOz906IyNDVlRCBAXBQI5SmYGScLLyOZEMgAvbX4I05ZfIZOl7vSzFXg9heRvi+jmOregf
grkwr02vqKqTIeGEyheisy4KggZqTFuG7UM/w6tPZrJMq6j90Q6i+lxYSZHfAoRHSm2vwklFT5JW
AUgAO3M1MRcuk9kCFsDOWtYr9z2g2oOpe309RHL8tY51xsda8oMjkf7xk12Gd5mFF0SGrl+iBsPi
ton73EgIUEwoLmwE6OYVEVwXehuxMjOqHndeSAGRQEfGDNXNEqgFz4osbyZszg9lRq5dNSMhDOyS
v+Sp9E4z7GHoRS6KLgZ3nNDBE7TRLIahXnyNRqd9GMfQzru8SkiAbcTyFAYO0blR92WwPfmwSzUd
kEg1Z5e3HHu9W18RdzbcGEtC5CgC8dDNU3twrX9uijQ/cUQ53zo133McYORyAwNOIqcpiYFa0PUk
VZO9c7reoAQMsfwnPVDZJkc1Vw0/xoVAn54hiVHWHry10RgrCUSBN7LtGb5+NARJNsbIG55Z922y
UuPBQNqRramfjcaL7lwuSNiQFWMwSmHKDnM8yMmj53DWLxHyZq/Onv1wVodVBAS6ktqhhEifmqXB
raNUsbe+7D9K15LyOBMdGrlAhHQhWaBmgrZ3rC5m+cTlGNh4JMwN6kltb0pUYjF/aGWho7tf9Tyg
QM/G6q3Lp+U0RuNjUc/ePTP68GO5bGbGqfYe+swvf1B3/R6NQOKCHcjV242/4F1Ch9bfZP14BfRB
nVAX1N/SOnsLAH6g0Efallqx84ZevlSadQPWJ/a1tGL13gU3iz1K65uMLvlWbiyVDdFvd64hN9hj
oblt5PgQO4nHu/HYsYSHafK329IUPzwDhMOld8zd6rWz42unCR+MdD28ZqzX9nOQ5NfMfT+EnGOM
Uegms/xhaoCekPfW3nIWlmfqHIbAatxw8zlw3twv9IsZVk4uEGiXXdWYy5WJg1x+3VL2pGvkv2X5
tg9EfReyGniHBXKOolSgWgjq29aT39plwBMLsOvO4k+K1bpQeTX9O7+f4UDqBGKAhPLL7QB3+Xa4
xLAliKVq9Uk+LYFdfvPeLlNcwp4B9a33epaCLTffpsnplAIEiQzkyqe0Z1i+eIyq/UbehE70WlvC
DKJVlseocZPH0KMMDuflqrJJ+yLIpxVRX5FFhqYn14s4JSOiwZWc24MeVyJoJ0ccp4FiJfKhDU1d
MTxYt74LqgHT7ybTIzE37c3W/fb59PWsvoeO91lE1es45jzVpEY65DhxOpHD41Bv7ZeJuGMxrdP3
TLEMDjz52WyXXPDkfkltdxWB/9l1WgLtQfI5Ae3O2BZuGDJ0uz0lE3wCW8ToGK5y3d4EwShGQqJw
bKX+2NwUpiSYGwmStJeVettDAx+diavmdPYxmiFOJ1hW37oa2a8tRXdiW3qjo7Q99DxLoShUNU1Z
m3blHfusUycxyQRpr3ZOQri2aqvk98oe74xqFph9RpZJOzUENvUDwJY2utE5JIKAc7YEWDd4OKmG
MU8fRRjtRxTFO69Y+VGw3PcvXJy8CIgeK+/cFfrTuDyodHhqGR4g3su766Uqt1Ne4EADJoGeM+N+
FK373EfkCoX19h136pc5UedU2dc1mx5Cl+TZxCLb6bzh7HeIiYJw0w8eTi5EEr/Ftj4WzUp0zXBl
QEuLeRtPS0gluvRXNBW3QoHsct08e9ICvtPUXhchMbkyEE9l96VLy/thORO99bbWy13WdsQ3mWMj
f/mr8+GImp6P+HPh3LX0IV1TPQR5cdUh1M4c0hFnmFW9d4hGUcHPYucPiiWxWEenZfjcMs3S2sX8
h+qbTF1SoIlF9pG5bndTwwyJg8p5bpkKistiZ0rv0xzU9CcxwH7y0LVF4MD6TpBKNo6PUCzAwNjv
PVNViNLHQptjWS/BetvooIcXj60PCBJPmuXMFzM0p9RJBrIVZmad9pgkmIDMbukg+by2zRqiZN5I
MUho3fyLeCXY1gZZi6xLaFYmw8u6A+EbIb9U2yr1DgqW034FItY276ptahShc9OJr0myqOrNTRH1
pzsnKLhjp1kQRjYKnDhndAPAwCJNfpJqi2y4GqpQ83Kgt21DE5E6+a88oeUb1Pid1FVM8G3/RQbj
J3fB/lJDL9v8NuWgbBI/qbCQpiRxRg7fQVDN1RVDGY/akYoiXkKzfDSEzbvu3JwYkow7k0zjoQqG
5DcT1z5OKsJ+ZG9wE/QZ6suq6p6GcAVtlIiZghnFQwkhL2nL6E762fzAL1uciyUsHxrmnshhnIOb
ufYDeZV9jZY8tfvWFB1S5TTFgeW8SUfL74LSx7g/tjyD0LtlL93sS5QaC7iyApYOMvPhe5iaZ9OM
ULV55n0HhHbd9ZF/ROv1JG0YvOkZoKFQ5mpizOgobKS5rHDZmo9mZpVcpVocV5dxUVR4j8nmEzhr
BsQniJhmSsNnnCF/ZGX34rUL/9D/bEdb54iHNVSjYUZhVSt/YNqVH3LjdgRcjul1Cj8gjkiWPOca
AWUYwvRrHcbNQlf43/DyOvsFrTlOYefaUyslVvrT4SZjtUDLbMLHnHxp0u67DYSRSyvcOmN0Y0L9
1R0LYtHGjifIfDae920Afhft0hwpgr+Z4gYjLvAe3z72QdNc8QfZApkVcwYu7pvBAc0hPfRVws9f
QkvsxuJU7+lIreOv6A/ygoHpWDrHyQ6PjVMmRICN7S0pVfvJ2DPHevSYBgvXwWd2QTynM17XqD7i
iCaRYaTTXqUh+rx5KhKW82TrtYnIv7Zbh6pUD6+yQ0vaZcuIFm5Y77zZP9PqEgLeMLn1lAvFwl3V
o5rTi7Bj8NGBRxFJ7U7mfACgzA6d77C6QXDNs38iCkK2I6WyCbxT0TNIZWOMoaMI1l275u9mqkjw
tBcIyaZG/yAG8b0G9sH0gW65XfurTQXPpW/YN/sB2sZKqFef6sTyhdPCD9K+lToiFfxCkhxwADjZ
xOmXXzTsmSYbbNCxcAjLZKQLjICSK45yKDteaYEcZvV8Vyd9cAyCDZJbhtm90rdLMtdnBp79XtJ1
7Ihhon5PluI6NFN96ldcB7pFadcFW3tPRG17KtBH3HIfepTLpYSQR2rbW7eqlyHywAyBQqPi2UoS
78TTEHXHihVhjDZAwkyaK30eFbI2scjvAS0nqbLo5UIysMuoNO/9gMipnaBG2Ga+dozD8FPBWizw
BDlu5XzzEh9onet9K1X24Kf+YbLjQ8Y4Dk9zAB8ylDeYvxjzw6c8NaJ6CWbh3yMYIahQ8a158EN3
g6WuX+Enx+wCMOythDwsa/lNzVVwDUiYMLaoLvdJwAhnCmEjMjvMN9oZE/JLN1PCsj3q7zfX/moF
AnAcURfLOeRMn7sjL6of2sjsKsk5f2jFb0MZSP4JykAJ323HbKggQZQM5rUJP4IV7i1Nxo3N8/u1
NvDmpuYg+jQCOhP5BQMSdPMbxJ2NRQjjSYLotb2rkMcfJ6AqR2QBHv0QLe26Re/t2j3MXfTFb0At
74suyW8ShI7A5bb0hI8GDTALmJM18oNHTvuWRNP7urCm1a5zoSDMjxG1GRPKtUQd6/g9OXjo3lDc
+PvKDX9Odr1o35Pyh9tlLqHsLqA4oacDApvw0hRcVjEJUeJuC8izMCeJ1eccMlC9I9wtOvQhD+UV
3YjfVPJUWiJvQ0NS8iX0eZrX7DzNA8KMZn6Tov2WafUqaumzQLkkZJvtaZ26wyStf+IHSwHUe/PJ
DYFcVKE6SxkGXwmeN48DRBuc/OWpHbfvdQ1ppmqKzxC8o4T+fVrAJh4dG/FAWFBgTVGdHIKGaOBw
QQoLIny3MMWIu7BWX73OI5E2UmofeqTmNr7ar32jTuHmRF8ieqtYbMNyIJLEfSxscsNM4WFxNm8v
BpiI1UXpGqF9QsIcXWee882kXgn9c2TOkSRfxqqfkR0RSv1WEzDYM1o6tGM+nzw/ad80gc/XLb7n
jtou7Y7kFpfHNijnUzFxNAfa6IN1Vi5D0vmHOvOHpwHN0F5G069uUt7empycQh+OVNtQHxlbtq/G
jgPFhPhdtKGJxTCs5EibWHX+RJlkXWKESfTW7TXpY49jkhCRPvvx6mvnHlHArzaV3Q1Q1DcBAdSt
umuuQRwkiMyruVAvfTn89r38TMyGQ7MyyrhvAnZqkQ4oFnLkwsWyfXeYAkLYSsddwN4bv1uwwJlY
szuRTv0RE0AFeyywV3oiSHxGyl20+fO6ZP1hGKPlnxG6SdhSXLI58lhIpczO2EEtp8b20TUi2+KM
d/qSMMm3MBMvDxtjQDoLhY3DzDdNyl3rvznp4D9SBssvcuz5GTK4uKZGhuxFVXNDFnHXxjJwokMw
0bWz4mlvxIKo0vBfU4JktwXmj723juWbycmwL1MKWM1JCR3s2VsE1IoL+WKr1yleBhLHMdlgjBxT
G50ZFV3TmRQgNieGmFzQQ+i7BQpQTYrLsl32FDq8Fw2t0uwnhx6nwB73UBYPTmeQ61ItRZ1b3JTj
oOAg8mB0KUriKDDXi6nLMwE5ZsdQhogYD25nNxEe50xUyUtJxSlS+6m1VjdqhQJVs/fy6pJ5ednY
vbqIJdyecZ/n1PcFs+SYiowBWumWD/xs0mff+MfJcdV55SWvZ5JJ3aJPH0OJEQPLGKgQ7pW9Qrbs
xq6zYBpz22uSRdnO5sHTuI1lXDryyTYupQyFJymt3fWA/bGGpjl4K3zNhc0F8vgl6KjgaaWXKf9k
/xnAxUIB565M52br04OxnzgFfvRTDSTxjWN5dFOevWot1F6YaDunaTRcqU6bgwmdmVvAskEp+q37
KNMgOU1+eFfr5i4N6/BMg1O/VS1LVQ4qbAEE8G16HOnU5+IOa8izTnik27l8silCvJx++pgtjrjq
oMl5BR5BZvtfJ9uZmHZqvapt0T4xoO7ua1x+p3UskKU6SERwg6o7DjJ+Ow4q4dFIloqqRTJXANx1
/PSiBljGe02XdK9Mela866spMeFVI6kLpa9/J6JR+8m2ya4QEYrzAQWwUw7zKQvy9mpLgixGMO39
NOgqsjg10JcqUsPryS0eagkXti39/lVcuCzZZN6oTPw9auHmwTOQHraBXaWpoVkztbNwL3E+JSOn
2xjMTczBjxK8iJpbR6rtquMUghLDL3HclD3ZgBz0fHIQ4VrMQre9gbOi03q8nba+EEcVVj1b6Tpv
426SWA2rZM7rOMKdCnysD+ZfNYMcTgdBRFjR0x6DU/XHF2QzcBNM4nWgZJB2kM/prtKBaDZEj5sJ
U3uszMBWixHa9DKoKn+BStKU1I2XCWfQhUBCA6cMX00C03tv8LxitihTRG+eTJl3JZXA19bjV8Bq
FHX1163t8p+u40TfkfK0eJCoTIhQkhFiQ8cJoGhO4AZrJg44Yqzrf6FqX74C00l95I+jxtlqihYG
DGB+SNWTpZ9WwaggBDagij975hXzQ8Gs+LOlr4AXN7c2O85alfDCugIiq2N8yu98ZZjFkChhn+i7
iX1S6EdwsVQiOAerwR3T2iBiKEWsk95nqJwQ4ncTcx+8bWa3rvCYqoQNMEoY4t12yq7dl2UL+a3U
QZalN6XxLKYdtingmrPZe5hIFP8eVR3OOG+xzXTRWUFbywVsPOSbzNhvQjSk33zKyvpcta3+Ycuw
ski+0vp9nJBfogLIss8GjtDPtJ68DL9WKCN+JKGJ9pFV3XW3djT6a799ShZf3C8F8RaIef0nFmfl
9xIeM4ZDhSj6WPRTZa78bhvXfVu0WC6o95qf6TBycFVppxnT5B2QuI6AeTKv0+IiBXNrssBdTvbf
kzOr8jpsB3wZ6Tbos0uDIHvvvgmqF12TJltkwNeWtL8crZBOAHxSuMYbA8QPTyCsYBU/kkXMZQmq
XZMyDD7AjBnIUlMFWF8VrtvXPLuAycGxwCjNWOOp3cQz5w2vRbSeWVYkFIxZgqKHwHXi0QNSgdke
NSP3C99p+xK08oIQkpZ1bo/XfryKbAnvYyuRDzWYqps9c89ZM6tVK40+E4nlMIS2DNiBoa2IZbGI
N9cHKYg126KUrXUOMHhsLqWb6iROjdarkmSfV0uR7MseuT0sgu9IFLSJkyya9A7/MZqG1Mz9j7Q0
pPLmtmKZ4fWS0UTaamDaXLN+vwovwMpR0iqleQhGUJRhN+D4WFrzjKSs4M26YXc/RRcEniMY8/oC
BNJuGXFSxk4FvH/nV9mKJTcrQsLvJD8vt5z7e73ia4NW5hmQTt30nimW4i4Z1hTAaY7Fu8+ChUqt
81hVNTLLRhalcriWbuoRzetnSAySkaY+3lSWlfu5C6IvuBi8bzanh9lFSIHSI+bv+nfT5GBYse5v
32C28L1xo/lPFfknE2J/niMzLtLXrmITCLtaQW0yk1f2tM6I9aljFBOVqsrz92Wz3nAsuwEip+GO
ePWWbrpRmdOh9poDos9l1tZkdasW561IlYpu2XnnLGKQE253pukqWIdejrAi6DvvxdIx3ReRFMnO
VBEoxcmtI+dgbK0/yV9qWXamI1a7ZjCIv3Fj/bG7RLuPECbr5X4rVvdqakYmKQ1zc7breQRlSvqB
9wPr/TwfLGBiBpBIKafTUpgROX86Z4Z2cKAOtg7+j52H2ht0esL9Di9tnH/meuovmQZRB3J8qTy1
S8TGOtnBY8pk2ENrF0e9h8KCijJpuQc8zfqmZFi2K2YTgf/2rXi9ePMVVWnoP9R8LZBdZAE1bVao
4SEWTyyfJjJvk/3W9vLT0kVcmz7BHTVuebDjDfqEIzald13QXcHQxrUD1SH0eyyz+CcgYPt9SHQE
8Rxf8mlCTI3LC4n20qqVTScq8295lwB4W3rXbiepmvFZSmN+9K1a3ltGFj1ONl1hyQmHiLpoo0hl
v1iO42HzakLMCxcD8ZwMJOu5dYmKa2icgFOowOTopyUT0kIGoeYHZ8JvWUpJduxT4/Ij6CL+H41p
A+Nq4X1lgHuhdtGN44rE5IZpo9LsVlgSO5c06nHlmTtykiMfasOKXMLOfC8qtsC72giuPeoS7kWf
w/qSho3hwvd097pizIP9TXrk1y70RlZ1Pb4+lLmT9wRxQVXXiU002QnZQI4iCdYYWJVCnny1tUzl
dirF4XVgAEYGNZMdID8V4jgypkUmFe1sEmys0IuojlU1Vt+9lqB5CszWgSMepXSbvufxesE0lHgq
qv4Sb5gVjCNKrnofN3rgIEzKqPihR52w5DUwTJEIresuQY4TXANnZgJeCsvmPxoCvzvz6dbiEDYK
gHLhhOlTaAJni52IvokMXD4TwM7eBeut5wTTnMdM0LS29Hf/p03F2vRrtLL2KpIvcrXo3AYll+xI
jQTku0nc6Zurq5qYeQ/9CN+c5/+c9cKHVZ7vcPGFpNMIp95vjn+vgPT+zDRUnMiep4C3CJTW7PT+
H3SmhfdZswI/rFaQsFM5kb14sWRIQepj54mYVlBHDEV9yUDoLu2Gq4jg4KvI3v7+vfxVOcxb4V2g
9pYiCtCH/gVXFhRUH2yUu0OCRiIiXXYo4C5XLUY1F/MBAsNuA1Bsg24gMWGrCx5yIvX/paj+X7kE
/lb//yde0P/IEfr/kBEUIkP+n10C8S9bfXTFf3cJXP6Hf7oEvOAfOBKjMMIjoAKXycP/dQnof7io
8/1ISjfyyJC4SI3/5RII1D9UIPh3QrAyl39ghf4FCArkP/hzghw4JP2R5FD+37gE/gxs+wMPxyvz
SrgEEOf/NQ2OfsdZTL7Ne1KPWca1UR4nQ8M9jZP5/N++k3+jt//zTfrHS2kvkLyKiyHK1+LPEuYC
gADb5x4Zq+9gNuh8gbmoL24XNdnbzE2b09xVNOZNp09NPmVXf//y/r/5qFr5LMDC4CLsln8RtvPY
XRMwP8M+l0WaPXoi0wex6FwfjU9XhrjThOQgpPN4txqv+5V6jA+Z1Kbei0JM+TM1KnmE6UTJ1pWr
W+1MEbAJ27wOr1JSOBfVymaI3laemX+3c6tMbMOMlFbqrzzuHCYAe6a0TBmzrrW/F3gSLBCFUR5n
+OC9pENUpftOtgnG8nV6n6aAwrB37F00rc5wmJFB/oeDgxPrTyruf14VxTPNl8HlqoR/OTpWtrdd
uGJ0ZNfBSmZ0pfiwU6Dy3UqZDQvJhPLdLYX3UfaMYGIMLfm8a+oGkWnIyuNzq2YBBQq+C0+lMg2J
qU2bn723NLCTp6aCUmqN5uGTpoE5ldXo/2TSwsg9DYrhNRkEvW5myvJHMGYtT7YLfuisUV99XUbN
tDkPiWAI2qqD7amZ/V8E5KaMI90NP824Lq89csbq4PAp5ntGO9n9tPStuO5lkwUPGXkbxdGtFKJv
tw0sHbdZqo34jSYc2VYJEqKKOYL613Uy6+KsyhfFDsAOH27pEqYBhxh9VD8KFd5tusa90ve+/p54
rS7Y3mRzA/qj8+D2d4vCXsiiXsWEZg8vYSDT9NG3ZhH7pNXZh+qUCM+iFgGcbIWIZB92qkcB1Nut
PRTA1tE99gFNubvlskUaAPg8NlQ0crfJLQghNEzyUvFZBJr7dUJOjw9+Jp11cpJI3fQJ/eI+kWH5
nJMm5B7U4jCxwL04j7HUZafOubdE4icfOAyASSMU2StJ0fBUJFrNd0nqRMlxy3WDQe5SMx9L7opq
X7hAJK4S3y/LGFc/teTQCEYLxjMbA4DKkJqF4K70Y5rS7gG+yVbHfqlmxFxBjx4wSFAe/Bg3iWtE
Dj5DOC4SShXjtGEbb3MkYQYxPl93riU46sIr7OD9juUMlSNB1eCu2p3+g9Xj3x1I6L4hsF28Jm7w
F6tJb4K1mNxx2Ke1ik7wwxh+hn37UHgCN/jIZgmpJU3M5Brcwcjuf//9ifRnXt8fP71IKumGmMFk
SJn25wNx8Jw0LzUZYI1J7WGANkW8zphjYq+8Eyx28x/wzt6/OQGjwKNi0aHg6RH8xbERtplXNx5V
6mznGhEF8TjdYskkwIr5MbZLd6YtkDFCLIOsHHVd2Tb+jxpw8npcVo8AE5OUx40Z6Y1P2oD6D56S
v1hvLl+IxGYi8YgwsxfS/ws4EtJa4w1tOewrZ7WPTOAC6AhGHmYXj/Duv5g7j+XIlWzL/kvP8czd
oQc9CYSgFklmkswJjKmgAYcWX98LWdXvXQbZDKtZT8qq8tZNBCIA9+Pn7L12NCWIEKMpPiuHwvWh
SqAlMDsLgE1hoERvInFix1p3hP9xuKyfh/0axTcQP/Zu8zibkcNUKaSJPLstrJocsnSM/I07p8UJ
49cHi7BNjUD5xmACv6B9tAgzv7RHHO04OZkL3cU5bYwdyxmiCcTi7m9jqsDrTykcQuKyAP5slhn/
Kk3buKLn24/pDGJhHp9rezHlvmfsJ7auYeWHwmiZ1/dVYbcnPvP7h9eWDqZbV5l8MxQibx9ejzLU
HcL1Iw+L/iFNUsXDKSz2CTChBwbQ1uHzl+VduS1wZaHCEJTaAteeOHpbDZc6OjKgO+MdtL7VocX8
KmmckTZChF0MpEi5Rivk0W3qZ9m3cVxtIWNNTMfnH+TtQ0HtQvWy1v4exYxw/pZz//SHxYutpZZA
pizPGO9zz8OTPmTz4+dXkR9dBp6kbYvV7cWj+Pb7NR0MEmMW45mGr/IFnU4uofgUzpekz+efvaXD
fddi4Cx0PhDzVCokyqJMV8ezkzGkSIqsODicFXZ1N6kT0elvV871OwBdCVnYUsrzqKaOFhLtpaq1
Qj5cMxY4GGwPHFBOWlmZDV+jPkt3njVIJBxZfCnmoX34/Lv56OqYWDxhO45wXOuokKRlSFhjT0PG
XToZ7TqGqZsqS4wF4RS43mWq8EYMCnklKIJ+17ggaz7/BG+Lpn/dv1JK8OizcONWfPvjeC5ZWjTd
a7r5KcGIHRNUsGD0ye4q7XDySvMEpH877D6/7NECuV7XFkzXOeSxSlq8YW+va9aVoxo9AoFLzSrZ
hRwKv+JnoDQazCi7plZzd0aLhtIuOGUHJdLjaQ/7JcvpGeeL3jsYNKbt55/q7Urw90O57F5spL69
HkCPVm2eEWHmNPqDJcT/hkCiOycWu/9m5dZyOcSN9/T59dYn/39W5b/X86gP6Wqsdbx5XMebjNoW
Ayk5QX0g/zKa+lg1Oe8ajdc9FNr1dshZ531Y+c6J7//9O8kS9N9XJvLw7ddP7lOZexmykjqlVGQY
BUoCNuKJlfVom/7XDXJMYpHDUuXaf1fCNw5U28ntuhkCWvvFGRzHEA4nON+6l+Vjn7vNoe2NHz39
sL1V4DeLEzf6SjSbuMY54V+0RZWd40MoX+3B9k68e1Qn779+KWnUoxSQSBmOnah91StaMjgrWz3e
4XD07nErMJUvUbHA6eKLcXPdbZiyDxRwNzZhkX4G5IlkU1pJqM8dlOyXVePaoG04JgrMgnAX0B8x
Id7IvHN+FgoLBP1iy6i2OkpNdxtnMn52YpsmXN5SPuuQ6EYe/OUOTdETQ9PoymXLIHvJ8GIGOTjC
2EZhuW0oe/s/duzHz9AZG8gVHTPAnbB1G5EAJ6CAlKicfxpxCGihGz11PvZ4lrZL0Q3TNsxUiL/V
sVnSvFm/WPUogApK1EtF7GAdgcwWicsMT3DBGF/iuQNQktwqpNXo27RU56LSfntOzayrjfKVM268
TNsPY+WPYQBAPJWbhtyZKCjnecBB5TrwADkdgIZipNC1F4T+dvsiqSRTxDjx/gCUMch8nJz6Gy1C
kn5qDm4T4X04+DZIk5rfGMfcIjDtAka6zg20yWlLNR0ZJda4oe8eJ4z1zzk4m99IHWhKT3YBqIcO
dvobzYMfnvNsIjc023kgkbCZxh+UbcygFiqiR2FFhBE5dGYbJswmrrmU4VW0Tz0VrmxTpsEEJ8jf
vTdNPzzGGjccjgfz0Yfm95S47swRIGmt6x4xD8fiSmHESxIGiBSjyiwo/nqfyU1XZNhVphWjRMBi
KZnfsIZtRs1kAvmpU3s3ObP2Z7wt/rxVcuYH7UScMZFDbFxDAI/9w+K4JamqWvtbfIU0kUNpm+dl
k7vwR5AB8PdxjvvFnHf5ZoWsp4ha7PB8qluowcY4dxLADRqWoEZVwO+Xt+k3Jk/9azrgYQgwlYgX
RV36i2MEGuteFssfaMTRc4wggbA8MUkIP7h+6a9ie35sjKx+qfpR3IPw8++NfBT5VsxmelHAhEX1
VfKdB8rHUEfvYJluumGp2sDQ5uyec1/uT3jPdMT9wgXsv0ptLmj+OeGBMwun9wYMWbNT2o6Gy8ga
OB4COvXUoZ0MAs/idES609VjpbcploPbAWnqACuUIKusy6bpHDSyxig0Gyb30nsiuTCdrMmgImQ9
DyjMRGZFYczZVDokdhElSzCmDRhyDGgLqDX3thIywCBEcCCo3VcC7jQYnQkqVDAnGbqjQvSV3kQD
vSi+zr7JdggReg8emoMOs84y4xy8XGwEhKLMiCTZ7H+EhrVgj10Ywlxw+3q6QfQVIdqLZ6qv3hQ2
LRk9pWLbhXBbN8NirnMJNoW0xaHaAp+k/NYiyJhm4tAIMVMeEkw/2SYz2sjc56ryebq7Sj1zasfl
gv3FvMl4/VDSic4pzpQziG7bdKmjwdCg+dxapccz3RdIEt0o828qfigPi3EkUCjxhjMv8pPuqibU
BfGyUw4mpCUL5VlTROo5Sjw0izUMWnRXdoreus3VsHW6nn5RjqH82TIxzcBcZuZwntm++11XHcK3
1K/kz8np9L0x1G0V9MYMq82g7c8PT0bnZbNEyLLpwazhwVC2A9KveZ9ynGsvykCGANs+fC7scnms
ihzfDUan9d3D2PY4z8uqM8XRjNNkMnybcUrENtO6Hlo+e8XPdmbmU+HEtnlHSAZBteyFdnemTKmu
sYhqb+csfDXos3LmcHqo6STowfri2/kE2rPxkHtWU01+kcp6mIczewzjeNnOO2tOe/JWld3wgCxD
cZUk0tb7wesYs3Pf4tIU9XIH7zF/QF6MMlDnJt7PrGuAIk95HFXwjeHKB71Q5oSfXhvYHsuBAeHk
MDauUnPa0wqKzuSyPvllm0a/cApEIPMzAGYJT4S/BV4prWs5o8Le+F3ho0oKBxBauKaotlqItWtY
z3JvjKr8LRYzfeJvsP60BpO2bTrV5YtXNKO/yZcsSbZJmAA5w6mtY2yCVoXLCNnDBqENqIYxb5Iv
MvGd5dLxbbXtoaaUt57S2LCqmjkr1g3f+TKF9fwtLafBDTjbT08DmnNNNjgPy5nV9oxX7KGxB3xd
nP4RcM15fjbJxaEpg0WGeeA4Ln9YPuWNjxaDNlLroRPvB+ay2yU1O2gRWjjn/Qgpghl0HaKTZzy2
9PuxZSSMLj3SmbrtR6sfr+IYVDaTRfCbzNScIWjTnGlj0zBCBtaoi+/lsmDB2ABusQhJqzKfFUFi
gjwkdVSY17IufcSohM7aDKFRtO9MtQygPmLbm5gJ4+sldLIfusDCfci6IeP2gjcH1gW6+eE+q+x+
LzPASliqjS9LJZfuHNJddq2mlu0wVrGg0Wr2PXzLhSjhsTKuAOrq5MwKsxqXTfMlCR0Tme5AniWz
ymtIze3vAg78k6zHu2Zw+GeEQOmoANf6efV6lLS2VneOFJ4pJIgTaXJKfVtE5hWvZ9LkKAlUBp+9
7CoS/8a5QVRl2032E4Bw76CESpfbVOG5Ad+xVgdU7mgQMfGA0RodVkzcTJbHx0ee+73RBImzshtW
ubV9kRC2KJCYoLxh9nmi3P/gEMIpfP3otHqFaZlHB3EAkLogb3gdcIk1xspMD3oufH/b0735Jdz6
AR8ufthYZs05nSXxU9vW9JiYEy3jAVPcdOorFe8Lc1oRFh0C07NIODiumLuYqr3Msj7wfVbli8rN
mT56lkmRXDndmeNhug58neAfRyOWfHOFh2pI480i/3xM0m8wVPokGD053DPFY7I7RoLOKW8zw2C6
M4l3iy4q/m0rJy62IJEHBAKx1zD2hDQ+r9edKXwNI/41IpAddmE8YjVSveKliAhJ/lHD6pEXS+nX
Y5Dgnj3D8J2zU0gDV8UwzOFDX8ihYg4zR48hz/xrK0K8rV3Um3/o14qXfIlQRGfMTcmKK0OGjWK0
qmkbLxbGaAuDdQbjl8fubGEin1w6UeF8zZMJiXscms1LzCzpwZQZePGiHOqGLnVSQsiNFJVe1zHI
tGizG5dmhU1wa0cEF2A+gFmWIxr6kxBLgLc0oSBAn08rHVGChR2nDQUBy4y9vnsMGV+HlHiDXVM1
RbVxW18YW4jpzI+L0RiYZkOOCLf2nHSEj/ZjtbdhNuBkFQh686ivn3q/QQDS2y5BYABQBxGgD82/
RzjoWVDsKt8Zyh7kwXPb7I9DxYbYvB+sPQJioiKW5a88hWuTGYpdFrGMM3e3/uKi2KBBlF+xj4Ee
qQVKgS2U0QiUgPL1NZUq2JmwMjJjM/oxmaafv/Tvz0yOs6qZXYuv3+aY/PadbyLp9aINh2CCH7KX
c7HC9UDEYmhd18zGOXG9t43ev2uMSzsRYhBSFtBBR32CglrHHhuPtVmV9iV4iuQJ82Wxl1bFwv/5
vb3vxtiM1LgGfUvlvmva9pXhJzkh2kEm23zHneLkTdG/ddo1LululxgncgFXNRU3Ttmp/eeXf//V
2kSv2HyrFtNSqE1vv1o5KzTdtDmDJia8eomJFjbIlN06fS/2jpOkJ3rC71s/NvBblwXcNU0p3KNu
h54Wb0SyBycdX/Ozp2e0X7Kf9h5Vy1e/SUfKwzC///wm3+GfaPywkDp0A5XwbUsebRpMiJohHXB9
tH6ir3J/Mp7SVgwXsw/Yd2o4poxhm26NuA8ZoELe9w3PCWJfNycSSD+4fcuTvjKZIjg+S+7br9so
E49+RMwHqcAitUXn7PxxHM4Gy54DN5Y6EHMmzj+/ffODZ4zHWf3tMKFxPp7UZNbg5m45tMgr2uFX
ydNgBXJo2HPGRJfdvjO6DGoTc4zwUDoTIofQj+fXuFPkxtaUhOV20aopdxOon30tbTxYIaqga1+V
KLCU23BKsUZv7PaZRvQvwBf96ZTOHzHkZXBMYL31aLN2WeWbBF2j7NyWnUvgceE2lRPY7UAKgll6
E4DbgkiDpQRyg5hFEyHZ1jPApohxYnvwjaplNofEegMlZYKE0LnhqRyo97shyl8lHEaSnuCVPGod
Y7p2CwlDFGtdof4IGWNnQGOFc+nzn+WDRpxLB9YFHANKk2bo0bPAlbtUh0RLdBJGHdUt5wpJjCMZ
9/c4zFiFKetBv6gG08Tn137/2gOJMlf6oqDyc9yjIoRMBGU7U8wIVcXy4NvTuIusFJElojuMSP54
our54Hq4UZVFv9tSwjoeBYmhqRarKTpUqv5yw45eo/Ivp/C24+VfgzXmxDhxi+9/RqaCPt8wNkH+
Ux1tGm5f8ee6YzLvmCttxEOjwPPs1ieu8/7lopfjrgWUXAUgfwvWf7QbZV+1LSrTLsBZkNzxzkM+
jDgARrIxnvuCtodNYX5Os3LYmQVunc9/yQ/2Khu3M/eHsA4FwdEviT8xXsSALAO7rrfvcb/cScSm
uJdE9fz5pT74EW0a1UxV2LAU+8bbB1bgdM1ZoblT7LQPcR8h06wit9oBDcKyE2ftt//8gh6jVm6O
0RWynbcX5E0URlMBjPcyYso9piVnId2Exxrl8VXtjOmJ66l193nbG3eQGilmVMyMeP+OXsmqnJ0W
tzZzXcBm9K5qsBRIXYtyi2KUFLxW+ssBgtH8qGFakLlV+9Y3I0tRmtrkCqSBA/+ctNHc6W9iurzG
Fi+DBWPAnvovKZk/6VbAnMCiXuH7346YiU4NOT54HGGg8uizUpBHe/zYF33cynl1ska0hS+afspu
0erSF6htHLIuxqqLaTTMXQuE7DxX03IKbfh+i2NRs5DE2Guvn5337Y8Gzt/vS+S0gduGcdB4hXmY
xKz/gObGUgMkFFMtGo3Pn5QPXnZWUsU2j8DGVsdrtvZdUL4N7KpJ8VCi0KP1Bh/rxNzuo6sgwWJy
y7u+DhiObq1CZqRyroJTbrlvKJYCdCP68vN7kWvNdfQUur6JNtKhZkHodfRK8165NFmKEdSb+Z3+
MgY0FLpbwbHjPNFdHZjScO9oCtNF7+p5lyaxuhnKYt5nwiH7JRry5iR99oNXA+M2bz+HO8ROK5L3
n3PbYWn8OsmmPujw5N8CgtBnHqbSb53Ua4aSGB1iFcJCbHSapC88BCC/FFaiE9/Nepmj7wa0JDM8
9mZENsdhjShYYYMMBUfVvkalqpmxfiXfXD3UsANxp7g99CoBdFQGOCGm314z+PMdhA75kzpaIZwD
/xqdGGx98MgjdWCgzVhR8R0dfTft0HqFa7YIQ4zwtbQwQq1C7AsxTMvOTzglkqEsTnwT76uHVYHC
AImGHqM866hw93LDy8mQ6QOrXNLzKFyTuC1MOTSLSc5jMwBJPoireBjan5//Bh/crS/ZAfByeCgY
xNGqHE0symjacb6hB7+LmbneGmsAe0Rf5QwXQ/eDY2r1+vlF1furoj50JXfqrRvd8btXJUW0Ns14
95yKCHADwkh3Q2GT6G3LBguAM+v6JYhrnzFOSHHY71LRLvIK+Fz35E4q5cyMb6IMZhGrZk/P0bNQ
dfU5BskMbBv9TU0C9dDM94AprN9xZ7N+QTCjS4Pr3sY7YRXGZqbkdQ7xmCg8nFGLz3cJ2xMb7fs9
HdkDu7pAHsO7ftyPQXHv6cqjmQgw1AZ2kuU7KiuAMWFSnX/+vb671N+jJwpGBNhoYY9xvVmYFmlc
geQtVPe41MZ0CBtMhzoGXfP5ld49sGzjHK3XeTbDFCDNbxcQfAVzIUf6XrT4k+0o6/AcbyVURjJn
cSTIcFubuv0C3rLdf37l92IQHlaPnFKmwaZt8RneXppeAeDKkIgWHHfioSSqjhAHGuSNR4TiMi/O
XV6iCzQWBnxMVkywdG11L+Oa5Lsucs/JRGtviMVl+fj8k73bUBw+Gc103uFVkuwcbSgCdGTFrS8B
wNDwmlg559KOMvPi86uAvz5eNSnxEUqvSmWXgYC1vlz/qFEhmqiirtSakYESkHAWn5wLAt5ztXMZ
2j53GM6exWSvWi17alAplunIANWsSLGaaf/N5DwYLV3BmDYNovy4+e5PmfejSisyKOJyLL1rWLzA
wsZMiAeDQJjbwmu7em8ngqQNSqR62YYqrUJaiAIumqwNJz63xlr1G5q6gJgMBM6MoOhCxbupLepm
L4feu/ZTrBn0aWl7AxaNaS7OViLwBIwNp9NsaWkcJln/0kqJGFQVDRonC3tGA6WShuR2jLX7WMXA
5S6buLeqiwgPVLEZm74FM8vJrD0fM8AHGwckw3wOuxzGU85aT5oSVur2jPCr2v1SeHMTbvFwd9Ef
AIH2V7+ehl82VuLyLC6KlNhV19SoD5sGmCrrjzb3nFyZoDUolQlmHIbuR5iH6jujpdbfDEZUUFvC
bMfZPhT1XVes7BZ+qBAJNEFcv203AlraippAB9uprZ9JbSkoUF3dv2RVaP1hDA2Ec1JoSI0m0/4O
VG1ZBkA5y2smQjK9gElSEkePIgtdjxl1D0wCsckKjnn0yAmGiPkcKe4Z4cw4RkTZcjxyE7h/hGKZ
Lle3dPNQ2lEjDrpCjrzF2oK4FZvT8q3UpfjqAVB8YcSLW45sV/KMmPKAVEF6Wofbvh31bWRN409P
lcC3S7+Zv3cLpIhNXeviq9HXjr2L4fIaQexkZo19yCEwk5dFhCjjRnLCRmS/8Zm7yCw7ALAuzwSq
pOaM5gE+nqzWUmytVIBqdY3JR+lQx6gU6myeKmrPTv0hNrQBrtOUHLTZj2uDeCTDa9gFZLMpS5uQ
Jn8EkoVSD9ouuFoGoEWRQVOLIU0wPigqQ5/XndYRkdbeOCMe6vH5h0TOQz4LI9c8xPk4/dBMf82r
WIX+XvROa+36uanTq8pwMOimiUUuKYvcXeXEXhXkYCevUSGVT2lcq8eekX21I+ot7Lc9rjKYiTim
voBEiR9Tf/KdYKQd+0MwXvzRLrCJaEn7znNBreaABZMLanoUp4h4khGTZO3Vtr31GEFi8m+h8DWS
DjDyU0N9NW1GsE2z1D85APTnRWaaAAOLGRI8nkL/J81VHFjtUHf70iJGd9PZFl/MgO2zx2lKHs8e
RxOtG2s2oIaUdBYRqntopPGy8kZuYgCgv+zKqZ/zhc43sV6mhbxFSX0p8S3/nschYilw4oH3uXXi
bFv12D435GHHjJtJBzC2JjIpsMKejXUVA5mdXBI5m91Q/pOC1RgVaj3axGQCf75Qvl+O196vQrXq
oNDBBPp2mUy6rMgT0OsBEKdhm4FJO2hDL6e2o/c7ocuaj+aTMobT9PFq3IVoq5hiMjQGhgZph8fl
ey4XScirAZhtnNo7lXsD2Ak9H/K4ql8QIPDMVDkmbLEqxRZVn00zKhrwDOmByfKLBucGxqIHgf35
d/LR5gmiXhLxAK4ebe1RudfSdxuY9oqgwwNX7iNVul9LB0rMJmXsdskgMF02rjNNX1h3wi814+bz
ss6SeziRGQG3iKGcTdXL5mmNcj5F9v+gfuGQK1ybT0dMx3HoAyVoXuIUGQNVpOYP0q+Rq1hl+0Ii
5YkK9J2CltOPoN5FzOxxAmQI+fbpQFVRAS5uxyBm/LtV4ZrP14Iw+01XhEzDya8PVT97AYOj6DpO
CAMemPieOBy+38kh99Gz+1vJSMagbz+EDXGGPZPxJ71J4zAC/QJYNL2YdmfdDL2WJ042H16OSQhz
CckTe3zP00AX0nPphQ7xYN5Eoih+TNaSneNQwPNEvM+pd+PdMZMvmbkLCCTKNdxA6z//R6WSDDly
6Yn+lTON3hkyXf1YSYtJFETLLSt8dxb6oPXGcPG+tEymdhrd/akWxkd3zQmXakkpwk2Ou/QVidLj
Mq1Wq7AZXnDgu692mv5GC24/qyWUT5+/Yu+fYe6Zqox+jaVQ2xzdsyfzzM0oBAOmTe05EYIGorrC
OYPK/nDiSh/cmZSK3d3m6OYqd/0o//h6Qx+Yl8X4FXu4BysnQcsybfrGcl7G0Xd7vNtD+0LbIY8O
VmrTpHVEklwtuPhJLmYB+KLjqH9KjFQ9dEaESAgXCrDCwdbyK4jJkHyKxL7BEhXeCwbvAPGhHOS7
OhtJYjQWDVEOFioMWHSHh5xO29dS+/FrKKBqAWoAxzMOpX+9kBJCWrg1APOfu7S488J0HjbO1JJn
pdp0OYyksZE2kJsRCu0mLV9nV8YJ4CZT/7BbylvGriPRI7OFYKYzUiwoiVEIUj8EVM6Da0bDH1rP
UE0VaBTGbYRVR9cDgp76nswxlAHzkibV3jPR4AQ1JsNTTYOPfgqeL4dDreLHOD6UMHnoiCupOQ9N
+UtROOpqKrg7YxhRZiH4KE8s5B9cj8MPfU2Oecyg/g6J/vHTk62SLEiVqF982WFPs0IDnZYLXM5g
YdtOsSVOrZgfPNgmVhlaWPztuGaOFiu8XIB/eZNQ4i7LzcR+tom0Wd0gnGlfqy7O9nEFTgn/9byn
I9agPEaA7mbOs/ZJG0DG5u3gmJvA4Iu0ObG0ffjh2OeJq+GsTVjN21fBqKGOluTzBLWckiczZvyf
wlKhgeU4y4lT9rvmBccvT/Bqo/pgynrsRujWfGADvEhQ+ymxlXVdX+l+EZcoT2v+JyBnrNDziRtU
H/3inLPBQq5Ne7Ka3t5hX6VxYtjc4RD72KTq2XHCy5Jcb2uvLQXqDXRmlOwJa1FPcW1gqfRDDdem
Qxy5jZNkmK94I9f42JR21qaJiuyn9kDSMQdM6ycUW92DTQduCZrWIvdiKWrvlr/Tcne05frdYIOC
OWidgpxoI0aEIF8770TN9l5Pw7Feke2DFcxyTH7Kt3c58OJOIf29gLzs5ltCP2pP/xaispalv4vC
hpxNyzSCaEDIBqEEyUBmdBZ2G6e9amq/Oft8jf2giOTzeK70OXELcWxLa6QOfQTViLZKuIoUsYxn
NkyOohOneozKR61QTvLKovRh6IMH+niG1+BJ9XU7joT9zskZ2XlAi6FARfezW45y45RoOhl+pfHr
Qv8H0DZbao3EvIhe0wkpA3xxMz6HCGHD46ic4ougtHAvaovqmyN5S3Z6DxL5nr7R9JTkxKsGC1Gg
ABzb2CCGW8UhiCRmjJdZlC1WYJRO9Ytzr/ydqcnlKC5geGLrTa8At8R3WY68eOMYXRvuPSHQbadj
WD/JRSPjylxkbQGCIudPDrp02c9xHfFqKGAHJ9bBv+3zNy1kRH5MItndGWQRwGS+fWCizvVSAq7t
AIWzrLaOgVfWWEJzRByzDAgRXflEa0598Qzbhy6KHHblRkTOH8KioztYdGV0Hy5Za+1Dhmz9lRFO
xWs545De6sylTeHz6fud29Z+9eC6ae3u2FGT5l9+xP8IF/D/hAC8QQV8ChX4/xAXwDn6H+/c9rV7
/XeA4M1r8ft//6/z7jWf/0kL+Pv//zcuwPsvTIDri8fj77K8q/+LC3D+iwwwmvM4RhERsaewSP8b
F2C5hArii+OYAwrGpsfw36GCpv1fFpsXJ0LsJLQJMer9B6GC7/cBjtcWJiQ+36r2OdoQK7uol47z
DJ6TbrxMXfFK0hW5PJ0yzxYF1j62ief5x3dz968H+21O37veOV0/9EzrRkenUbI4vX3iMcRmjSU7
trawa5evevSIqSUiSrtbP0z9fsuQIHWuqnDWmhhsbNq30NbJec4sq6zh8ht2c2GGKifGfGg8cxe2
rmRbwWe9nFvh2Ow03+0vGSm6uCkxTHlQoSeqwIy4s3jx8kqA8vebWl+INimqLdEyGpdGjUWETJzQ
vNRZAZg71Uo/kUYx/zKG1KyDpaVTHGUCXH/otsPzwHR12I9WsqgABNzY3KWz0A+rIybcDlgbnAvO
iCQl2S1r23lO9u6zTawH0TeeE898tGnsyUBlL2EA6pvcA8hISTeKBiABsLY0TNpBM8weFM0zSedy
aRL3kiGKQ1OULilWMRp81oiZoJiIS+IEpLZVRKxXIfv+HpSNvFVRBAYNB4igrGM2AjS53UIUHq8J
kyE1t/nbbCTv5rkoocXChGyt6i4kI63Y50iTjYcWIoyJm8bs8ytBLgBnPLjQHPTRhL6MsnSemMGE
u1I1jhXYJBu/kDjY3IrSG5Fs4g5BcpB54TYE4wooEzQBUhLSB4sfK9lo3FkksKlNbsZkAXkGe2vQ
GYWSZwIYn9o01EJ0oQoN6r4WsE6WOaIdFirzAZK3a+9N6DJMPp2o20UajuPSY10HALFqK+8SbDjD
Q1t4XBNudv0i7CoOnHqml2m2ppVhRHaXCwD5oBYJSLYuvKpIHl2rksk+jdpxTUgK05+C0abHaaK2
iSY3cuUcJrOjhoAaZ2ERmAu6TYfR6AtyzADdaNJnU2rnX57ZTNK88Mmdo3toRYtA6i36ogIo3PZF
0NdJ2t4hmdQvYkj5r5lh8dsPVk2gSpfkim7r4OKnueXSc53umxCi7M5w/bC5y1ppZne12XfZIZyL
CXikmso4PXSdyfMl7UK091PdGHhRSIcGdr+F7mCOd6ImmBGzqYrzK5vHnqfQAarGaKkSLQ6Mzb//
0FsIPzuDMZDSjhM+f3O4wEXItg02ldakkI68BT7dGNpkkCd+GRHmkIWuA3fciObtjGi13WvXiclS
r2O+tYU26pptvGiSFQfH3FH4Fs1mHnvuGrsM/zDS2oNNWSbwK4a2bl9mINMlLToYhbwplb0Fz4eb
v58j5jXlYPHvG33TiUPlTjL7yriZV0XoCVoeGUZ5+s1lQJDdjQ7xZo/dmsS9I+uadaNraZLvGB6i
7IcW0j7CaTCS83pOsWDXQFfdn8jmUjgQDSPsA5w951fXGskfPAX+l05V2n6JSw/wQY8sZA+S4yLL
ZLM3osX7htU98/cAE6zHqE7cG3pO4rqeiY6I1nMoQj9ARAwIgVWiObaIuyIDo3URQRBhUUaEEG6k
0++XyP5qQjY4syN+K+wPGxCHHBBhs975UZXfIaSAv1x4iCqcJZkuzUyGZMV7WIcy1NHuvaPKx9Is
/tRVOJI/l0z2QeSdPO8XzrYQ1hhNzIl5E7MaY9nxrZGRFCthnqjqF+1/COmTcO7zqjjLpqTZu5H9
NKR4UMoytgBOym/ELv7mxNheu3VXbxEmnxnTCG6z1iFJKv2PsituOYzAZ+moSURoPCDpSjdA1+et
v/4y/oz1zgB6C8YYKjS4vqQ7aOqzfRuDuwKgB62zpdcK1fBA9ODGmBMiAlqZMFQB0FmWrKwcOzTN
gyjBFhF/Q+exS6xlCfII5KtbMZElo0s/y0gypcm+ldZ8SS3mBIJKuF+ItOLsc9E5DdzhzDqf/Xqf
N+HVgoKMRBw2A7NfLqOqzfcR7e2DFeY8IYTEmF3OAtanX9i9RuxvvK6RVVxgD7wLUxKCWKbsp8Wd
H80c7XkvovqP2/ZnNgIRkjuWK9p23/VCO7VhrMEYwsIHxkgZtxOMQXDnuCp789AnxFuSmGJWPckJ
5i8Sec8NmZ+ViTI3OKLmlzBjChaEmO/IniMpG2X+Hu3jlUqjR9NP9+z1eOR8PFgLAlOE7h7Jt9s5
SdeEtyXuYfvh/ayFb9jIx+trK3Iuoqz0b/rQvhd6oM1Y8PSEfv80DO69SGNj07fJVefbZ4NXMgzO
ohuVhCzVk18EqPcOkZ7TnZmp+Vza8zNLJ0cDO9s3XVlP9zYBn4GREdpoaP9HOrTTuLG6JAWfPDgM
1QRr4Yb3aLz3vQl/CevMzgb8KhsSFgEOEz3adC2do8mby9eRMd1CdJVbMCWbhnyXLDZWorSGZY+F
ezwMsrTPxtJJv0L4x0reTxGJlJJ492RjOdGzPxMMNScL4UqG7Bnix4BZL5pw0o8oQ+WrXxfRd9/Q
2gkctyEQnuSeK1aJ+bZpdbmtiHN7htsrL+hGlq8oAxq5h6u4bPsizTgHab4t0MXbyLWzs8jJaEU1
qanTXV8r77HVvZFuMPThjIKqBFF19KtdyN5wHUcZaYl9tERbMdEMm+JOnjUY1r9rR9W7qsqhvVAp
siVkw7BnNErvV/qvwq4JZ4kMC59aUuXZQcqocn7Ymd/JK7/jXyPnB/DqpqAwEBsXo85BO0O/GTv8
KtFixLe1jKY/qGzg2FdVVgfVjPDc9vQSYKNNnYDk0Ax1v7SB8GVhrZKdFZrkcrZOCLtWiXzmB6d8
exJp3t0USQTcocTN4+1LkYl75o0TYXWi5KbVyFQoSlvjpiBHmvJKN+6hH6CvtkMT3xag1w6hGt0f
Puf/s4VQ2gsvgwzpu0Dom7brtjmq3pwubYHfckoR7uZJXrPMYiwNeEbvXQ25htPmypZosW1e05ZM
mHsNTBix9Ok9Zp36oa7n5UzxpziXwopAsWRSWy1bbKhzFA2rXXM+IL6Vz0z6zJzVLyfxrgRhR4JT
3sf/h7oz67FbubL0XzHqqRtoXnAegK4CmjzzyVk5SS9EppTiGByDZJC/vj+mbLeUtnXbb92AUXbp
6p6Bh4zYsfda3zokuC2e+wFtZQFk3Nwloxb0oWgz/dGbCFsFD00QVUvbGPnpURc6bNhOY3mpifKJ
nGTCqsYB7ZSYov7kK4+DbqfDKALeE+pjfyALpLrK0IJFsnL3PUsgkZhmYW7IQjDuuz42oZt3RGiA
8McLpaY9ya7WbVba2KVYKw+yNfNjZtXlLqZIZ+UD5diw9Z29VmPCPlgBhU0JF74j+MDKCvd2pK6+
HZgNsSm17lk6zndFF5WstnW9bf0xZmJOHhDhgh5Wi6BOjMsc5OzJ7YflKjWzUoAHhJBL80OIr63f
w3fK+xG+eDBWV4sKdgM5pHuv6KqCYL2h59EGeefdQdpe0ihx83hvaIvc+IjUX+eyT5/1rkdDi92y
PAIGDOKDNxKrRYaZH5JjQoAg8Phz7wk9Us2UvrF99gYNY+DM3qS6E9607oQOOYisacKwMjvTLUsP
+SzsN2TcIoqkxk274bAYxPuMxJWhRe6zbgPsiH5Nn6lTXBbajsg++SAtSxvJndDmAyr+/CyTHIe3
OVmfgzX39s2uY8BMpnSD4Ty6i7wu8LU9NuhCaHwJ1yUhxdYIsZg9Glj+2PqXVgc3nZn1eMfpkS7F
onmA9mMU89BmkxqsLyxKWqYLXWzmYep+0g3o00Ac0++uwLMFrnRmsu8ZTtR3blJEOvFTUWtDm9gN
WmmAEJz0AFx74g+0sX1/M5LVHLXWOL82k9nkOwIW6U91rqmu3UnDhVUkhA0dXAn/HnYNjKVzvzi3
pVxShxF2UHf7buw8IPuWuKcTZNPbEv1pKCx1Al6bh30NArz08q9NKw0gUdIYLxxoqhp4rrS91Uhv
P+VOFUNVp6NnZox0C71INEhjk7Fb7D4uImtkUa+11sC7nc35DHl/TOztSGWTXKf8/AyqG8jnc86R
HL0fjmDLbkW2NwePnC3uzIPlOS/I+2dk+7IsdmTgkdBO2YU9EZbp5RRX2lGyUl8MKU6rYcweGQ1n
Z1Z14wyK1LkaM4A9HavmPvBbUq8GJ760WcXJ3atorMBUZc9PsgcHkHTktUu6rRnVXY4cp8nhsOyv
/rA0T7B/+guULeOtFkOdByj7kFtle8Q8Xlw4+PcfMGD2u6UhT0/qSb/HC1jDczLJF2MNajZFNRB8
SiYEkDHfnC4LabJFz4Feb2tGJE67cDcPhJ2QN6juMGS6e4fhOPldNZKETVrGRMA4HB63KZP6DWpy
g5EEm/1eme141DE4ywudCfBu7Wyc/MqVGL5QYhxagdPL6giz9i3enjfNKAaboMFcaaFyf8Sjbkcr
jPuQJzy1gyNNNvGlX0+QBqa2ki9cgHq5oeXp7gQKrcuyrbzHhLC773mgeV0odX25Fnp3zWGxDyCl
x/2WnrEd6WNpjGHRakSEyTUHJ84pCzVXYif2feII9Ny3+bWaLOqybrmTHbZUWVHF70s4+TewB5jz
a3aCwURHRKHQ0gWwnz3sgCf4ZEy9Og+ZJEY/lPpxCfS+XuatgNBDDxDVxG4S0Fp3VetaCPgcc70h
OVKeJ2/yiMPjGHmhyco7EqtLUo+74sCg+1/biIxe3XlwPs3TvJzKvsd4p9OcRmcw2PMWfyfYvYTD
RAZO0B8TkhWhxUFQSJ5gwbQoWBMZVp1t3RkW+dkOUelHur7AIBrcnWHXl+J+mBCERy6o+hlcbB18
d1iK7ukJv4lEseuOCfVuavajRbe0ww7e0y54mhN/NXXkjfUVc7y3sSQbHGVAyVlTpYqzqCyac7qY
xbEn6W9H1HKLZRGn4bZt9QSfTg5CMOllzZjQJoAnM8SGCHIas91gbVBG9k9sbuKIQsq6GhYlD4QG
YIZH9tOAOYKD+CnI4d2UNCXvhTsXV/as2pA8r4Wr75/J8axPcd4Vu9aakXfFbjEQhcQaz0ahF/k3
XNz9jllZZn2dB6t4KYUm+GFn7zWTszph3m/2OSGbR71jBLSF3E63ty+KjOB0kUy3sos9EZZQNtRx
GA3nE4Znczw0pqye5MiPjrsRKh9SMqQonJyJfmUBdM/F3BL9vZSgmjdDkZFV2qZtFs0StUFucvzZ
AhxZtRRJOUT0Z0RKWgmjB3DwxPAdPLNYjF0pe+91IrGCZCVnWrzInxdFSHefkolVze2LronlQekY
loAPr1wAidKMlKEGrvUlttQZ+h6h0va5KOYJAL+fPqVkH7eU8YW+HCCzFN8pznpuVC9FsAVcILs0
ez0ZNlhVumtlCeMznSjsvNKZkrOXWfFTK7x79m+dnQPT+LdpgJEUNdhdnRVq3b8UKI9PU1px9Kbl
Tq/BKUf+t9Cb6iv7ArjPSdO8W98yEGmxWnYPaOJyulWplUPQpL1yWFKk5JEEJ3DSfIiJqaFP9xlu
p62WYI+LZOwkwcXQ+OWJuD5hREwGkhdIknQRHGRRHJIw8tNYUFNjlcfB8qun0TWFQ+C5QStNkx5t
gGJOFUopr+8l9n+rTDcKzxvZQ6zq9CTQD9qRFEb2RdlE9CKBqWk7pEFF48kXKcMqs3MMOBVVkTB3
rRztlX+bqt8ZqTVAUjSfZaoxxuqbmHQVwgaaYsuxjRdpHPaojZa0+rgrG49hYzxjqbShzz34Rg87
3G75azyUFncvIb08RJbIxbpl8ef5e5PJWRslZiasIzLxU5JUpG8GuQu+MYudNce7mDq269CNxaA3
GJcGYzmUvQnVPKIP2NTXIsm5GCZoR30m1dNdBGFP48RApJknekyW12jLzoMypMHgI431BhYMl38m
6eVzZTtcq8YKeInJj/m/ZOWZgkEhG83Dqo3FbZzAtnjosMF2HMlgSh9kOrANgfWc+YAMeaziskdD
174yUKbfQg7r2ut579vQrOIimRKWCT2MLisv0lzLnA0imrjeoked8oM+aToCDGfI1S3shOaz5li8
gOlgNGAnXhs5VkPBfMav7fRADnR+A7dJ+HKupfg7QT21xbaHMeLuZ5K06G9NXcCFGoqOryR7JB6R
5Heizdo0VX2t4ciBRCILQ5zbrhU9gVfoGJgWx0v9oJuItG9ZL5N83+uBDanL7rgpkSLwTcWskCqQ
CZcPxZXB2iMuxqEYnqj8e/mInTHuHsiYhd411V697mhJLPcDIln4a37Dqwlk4u6+m+DjEKi+flWm
xYN7pOenEUcpgKCzp/fVVd4RlbAZ+Qzq7Ku0DmhiYTPZw1aI7WjSmmrYEgvAV1Slzcc3TZgQVEhd
ss8Gh/jH3hYXGp7qENyD/Zgp3+SY6ucH4RD3UHmLuLfjcXLD/6GbaUVvzXbICYpJ3aj0OYbXTeuy
ubanCqSqT27I599PCj7Mi99F2YjekVPhYuA5/DBJBc+I7C4DIpqaVntdKSszQilGV4WB7nXZzjLA
tfzJ+PbjkJr3glZpAhVGYcYIxv0wm6CargdJ9RS6ntbAjCdCKoq5G946znewVxeg6HPfkpI7ahDa
y6GCJTLTZQnlRNhMOYm8iYJRJ2vdrIYQmanYzVbrfGG+L6cVq8rZuF0advtZWlXFyUX6D7arjZ+8
1kh3gdEaJzIBjY48lrwTfzJtXD/+T8PG9esBWXPRF/ho/hj8/Dp6WQgeNNg/1pUgSc9Iz+UxSYt2
01uOuukme7q0vIlkljpp7//NXxPlkoVgzV+DajFBrr/2T3qPlkcNSSWQ2DE3qSyL0j3SIk7fUgew
bxgwbsr/5Lf8aFziy1K1+iummxoVyOEqufjpLbsq6wcyS6C2C8ILF1JoWhKhAvKZoD6GbRz4F4L0
yGvNGZtT5ZOAQLMe7pQ++HAmNUkITpgSAfpnrqEPUg8+F3oXH3sY0z+ma96HS1G1nVm07OhMvE11
4wuhbiDQUS92aNPzP/nFP8z/39+MaTy9TKw5PE0ffvEAt3LN8BxBa0Cab5hC2cKtpBL7TzQlH7+U
gZsCBRfiIe4sNInMLH++2PO45DnPVM3D2bMi6zSLVnJEOg5oIWv2ht/fTh9vZN7O5D4yLcahNP0/
4vqr2cgq1qMaWcW68WQqY9Awz3SB9n5csOiX/bx2odgY6CIvFFmb338AREp8o5+fJYN7igmuaYPd
gQLz0eSXTcQjFQyBQgr8dnhK+3IhG8S2pcu4UUuuqTnsEYBj0jAaSPvic7yQckyTh5hKjmadTndQ
T2iZSCaIV32S1jEZRp7fbKVZkOdq+VjXolha2BNsFY902STrBxkoU8YhA27iQVn5hMtMS2cCd1ii
cXLqtamT/9Zo6QbEDGv/jxkMQnk2WoYGaxFqW8yTTAK/kJxT3pLaCvPvCzJDOztXVLLmFVMHt9kQ
1TTPhw6lhLxBB8x1Dnpl1A8cLthQGdMwCmxzxaYrR50X9snphZM3xJXYKZR6bL0TWhiAUGCzcNvH
zrnFVXWbBDN/2gKdxbyBsH9A8KEZRLnrzroT5ynVgDkKPnzdyWwvrTUMi3UteUkIMY+BWRv+SXQ9
nWBbesNF7hfB9zVzhstFThA1AMrC9jRIN46fyIwmkrJL0/Rx6eRy62mzZDM1bT6Cg46TKFBa7+VF
1gEn3JfeSBGCA0Ath9SZ5+HNKW3KaCTSg/ZJ5Si+j3NNNgrURiegO9FYubGpFz8Tu9ryeR0ro5W0
NZcWopUdUFJFc4fdY1NYPheKRk22B9LPtYyZ3CyHmLzeNcJXsUEL7PUM797rEactguykajiHu8yS
9FL7Sin9II1JF2dFWqZLMnRL/3oIZhD/4/srDJnNmwwMY/JN3U+tF6oky4IDg7z3i+DxpT1m3h03
Tc2HXSjy82gSY9rfSBU0n/sllwxqGhXTap4CcKOB92RaHXdNrjPYIMeKJFIpK0FMZBEzwtf8l7hQ
l31eMVZwq3y+Qu/ECRK43qydflRpaoKUzw872iFWHIHPTXnfjbowb+ekMOww8ZEEkSVcLeWJcxMm
kd8/rB+EDgh4WSoooQKWXfTd76Ktn3aCAIZuQy6OGWY9RrkoYYB4y3dknYJyoJE+1qZXuT/wE/z+
fT8uvmi0Vwmtx/sjbsUk+uuiaE4cEImZYrhdBqzvAI+5EWqOtze/f591cf1lKQpQkrDZQZLFnoe8
4tf3obFqjzInqBJlmfeIjki8oVPs2kOaB2RloZHn5Fouuu6fYzBfzwjT/wx//g+XGOfAaqlzbYTZ
mIQ/yJiWYDa1SpCcpBPYclPPlPFrNP2tYRooICxn/iaSmWvw+y/+sUbkGyOFWVG1Ftfa//jFGbql
gUnfNKxsPz9bUNLIosHv+SDKqvs8khxs/Mm6/w/7HN8TsQT6aCQ6aBE+aGYmnl0lCma+C2FO12qO
ieNLlPUWgDy0tr//dh9vn9VAvpr/daQ5uKI+1kwVCpVAqrwNEyKpyUd3iVe9rWWzVK+/f6N/9uM5
XEmcBIhNDO/Djwc7obI7kgRDhVf91XHirA3tdMVqBiN8R6/z1bcf6o3fvy9P/oc710QziPYJq7JF
bWp/pI6w6ZFEtPKW6T2V17re96fZ1rs6LLBvkMSLEvBbRrzbd7CWxjdHkyQRmbnfv/Splcmt5s/t
N7POO3OLMMU5F4wQ5w2Sx/LWE6P10FSeuAgU7c0wQ1fxGDB4fhGZCf2xjtcQ+Zz2HlvtONPJzLJm
2pCBOr6Umb/qc7JAnaAWO/XGJD7uxXJGAhnIRcZHxerMjKl169dJxlq7XwxTHRFiVP6NMkg8Y5jY
JdlzHfhCygjGJtht1IYe+AHv/XydDVWaIMdssEnpEPDjo6QpNrwFJqZ+OFz+0pwmKCUe87Rq1A6o
a1i1UzuX+J4GjZBg+71PEHQNf45An/0XtTnNVCSOi39jjzOvkJRNVl3pso7vkGIaTHCXSeriNLgx
6bU9wRxIhQYhOPOakIZDu0prk40zWG6S3lrQkPg2ypSlYd8oGTBetmMncGwuNgsZLmXtukcL8Em9
d4LSpFvI10yWbzkgXVpspE1c946QfBE0OTSdZz5kkPtq7xSkdUekkFmfjGr8XqKDrZCgjAkb/+zr
AIkgVOsXvZPTsnYKUhKbrhnsQ02MHi1OzYmfsrSqvN0shuCglsR67ptsenR8KouNr7lOc9JqyzlX
XWInwAhz4gmrwMf+mK8rk0R6d2BSje8wqwkVYWSw5v75ahq7c18sKNGayTn/2BMc2oMd61qsFRc/
mkK5nWHqaYhp5KciFFIemwRg6uHH32cU5CdnHS6cf4Hdz7cvPHqWz8qp18AVVzUHSVi0uynKXvus
MaC5h6hS0D2y9Xj5ggam4GSmYQodG62lbU6Zu3dgQ+0w08E0ghdFerW+DEN8mVd0oHeQbPp2i+JD
iMtsAvMbQfSzCTdFzaNFaAy5mX9oXZZu5iNXcAuavSt8WtblzNZJ/7tJ9bDjGRGM4NYfN+8ya4ka
t6uDcz0rtX9/8v8ttShEUv7zP39RfL6rGb/WDZVOksr/+peC0l/+pf6/3l8keatXceYv/w+RljR5
b4e3br57I3xc/k0uuf7N/9t/+Fe55/3cIPf8Wg+VXF8tyerqZ9mnZXgrBuBfB0t9eskq+ZfLF2rW
6i//bde9VF/f/vs/eYUf0lHNNf8gpsJDMm9Ac+C/2Wqmt17+539orkUKlYX7i5qRe9RaJZR/FY8a
/h8Gkn4iN4wAPIG+GivWnkX6n//BP9LxQ3P2DzwsPhwK/x3x6K8bIQyDFXfhr50SE7iK83Fzgv2N
B1PHDTGz9h3qVjDysxadLG5iAH+6TP9EM/oBhPPjvTBBGpjmGWpAPPm1vrGchQ5kHuC86Jfp4PVb
iv9iYxYp0GZGNsnkzSHjjZyBZVBt4JWnsyoh9PBJMNHZe/k90xPnIIsl2Pg29QjnlI3dVRdegT7/
9x/2HXXxf4qx9w/rG4h0dIdzNxXCeuF+KjZNXyIO5cfb9DVDrWLt249+ecFucwklHKgyJ7m28R/A
wgPkaQ/6yi/OVZyGooefTh4LQ6OhMMLW8l+LrL2n2eVFjdQi4bVEbjpMVcgKbTf5om0I+bR2Khvl
Pkk9smbojjFMLtHKVP4mvzJlj0QuabYMeSCNLryQAwV1Z5j5yWdW3RFCzoHlm4jhwvLpmshv45MT
186PUubfet5/q/v+VSFOQrocujcelqb/y26ovr2gy6s+LhX/Dy4C/PA/3S7/oBU/1d23l19Wjfd/
4ccTbwV/QF0ggUMPrBXzuLK7fjzwlv3Hqvi2qZMs5nXcXn9/3i3rjzW3gg4Iz7XhIwn/+/NuBn/w
B5TjBEfwF2wSgv62+v31oWPh5Lqzbv6zh/AfGh7YhEEA8f5wCzG2vOu6f7qxITUHsjdJWArS0Tg4
puDkvdRmjoC3C7yDJBONoWmi58T6Fumyo9rZcI/PHSIEW54TxmpHFKuPkzDb45T56tZs5WcmLhur
0aaraszmBw1yzb2pdSg7a/xwe47XaicXfbkgHwg6Yt/IGw5cLRMFDrknC0Jqsi1Vz6cwNVd0u6Cx
hHUCwYD6hnQH0djQBBChRC6ikctBdwdJxoxbZXFIllRcvJEr4NQvsd/bAL+t3maYHSSpr4Xwo+dk
O6vY7LGd5wyxfM5uiVIoNWzgE5Cgm9CabO88taPbnjmL+NsF0Ruiqtxg/hY7JmnMbMoxmuzEuSq7
aaJRXpk2Cb/wwg25VJcZr8ueS3d72FbvjHIe9Wlxr7K+Tgl8VF1rosthP7+LtQ66KHx+v75lWJ4d
WYDt5MRTbSCHW1LCx/1N62XJsbOa4N6iEaNPUcF1Al7L3K09OwVGJM3QxOdWKOVdkAhVXbWt8jdF
gpH/WlF7RPkspwdfp4y8tINcDVdl0PC6k1SkqjpV4LxY+Lr5Dplqy3tQDZU4uYs2WJCujBy38S7t
O3T8YTpUotmRJBuP6ZYzUx5sOlPFD0aXpM4RQAGQS2iNiApOQRH0SxPqKijj3UhUyldEctgja7DS
3lkfaZIyibMppfPOLdH++gO535zOwNAq3hTLkJ/kEGj7fNjBkOz0qCyZdb0sDHTZFowYfQySuNl6
I3aP7n7aEM63TLPREZXnCA2igVilUJlT8ora8lWaeTdvlFrQ0FSxrX9WE/T0LaT+TP9kEhmY7Dn8
x4+SYf0L2Sh0tucxALJLPgviE8xuxScoBI4MqUlLG/+nV+uoTQEBEg9OugL4n3o4Uw5O/CTD4F07
doNUit3euu4Tb1WLY/ghEAowPOT/VGTHePLt755t0foBDs9ZfvZqUmfrGhatXTck9VTkwV9oWmOu
YnkvODBTX1AWFtNyJxZP08OMchgxm7KDy0L3c+r1payORWdl7Zp3aCNG4kR03zlM+Yl/LoZXH8YX
ikuOh99SpKt4sTylP3eLnB8shrFx1FhIy6OU8S4YCsQIMeOpWhQXpMbq9eUwp2jKnJomJeyFuKrO
SUflELZa3b4N8dzGWyaBDIUZwGWgFkQiq8MKPbu0x6Qnw8Avz/DFAmOncQCgq4UNd4H2O0OTSnyd
mQowDVjGJie4erekHUdB2451WMaj5fjkLqAI2/R+szcKUzxqnbM028UbuduI1BX3uiTNETSLfeXC
GykiFFow7qtqotjIEAVv3TRl68RFM3i3S4M7dqeolh+9LunfhqAKrJ2zaOo560RxB36FuN1OWcYB
wC2igrQeCdr2eSFv13qeunYwBx9GR0+NjTEbsdqa61Gs2zsxrfvdEqu+2FnmhanQh6zYbUp7198x
OKZmGb2/uX7/rW35X9bYv27JzVv1SXZvb5I9+f+DjZgWx7+uxP9XJ96q7OXn2pu//2MXtnFmUZ3p
vg3b3WbT/HvZbVt/2GzB9JroIRI5yn76t6rbNv6wSBLDWPxenpJd/fdd2PL/IAjPXhOubBuiMRv0
h133d7swRtlfOyY6dYBBsB4lPr1MWjZrR+WnXbhzezlr3kCEDQOuXdKTRECHZdw2S+pFeFKTyEGY
jtDLkw/WJPy9KbBjWDa3c3GZaoUbKe9RrJC2uXmyZvfUp4g+6jVzzmAPtzhjt4dpyuxwtpS9UzZz
qaQSj2RrpOcibwi/ScJeBHFkdZ27MeBFf7FEIK+Qqe28crmN3SbemJVlnlRhXOoqeQHvb24dmjqa
AbUlJUE0VJ56TWJ6S7aW1JHWmjRhUvEJOekhy/0AE0//iMo/ieyGTbN1cvMm7QhgLhdEXdLZJ1T7
lxnRFHduLobbKV8QdLUSLzBSzwOb5qoK67bQZurrof7Ux8ztbRSttqbfmsWqpWqBf8TwjkIVU5XT
Ez9CHcYjFhMlAMM7eEBHcJ3EjbMLRHHVDJY8zGPS7FDnlK89JBj6zPlx9IYFxszQR0aFfkRgHyG/
73NLARWhEO6J3VYXo2kw8TH6XW5gCYHpIvcKhECIFWw4d1Dymth/6NF9Tx4QpqLPH9Rsdgdhjcat
iZp4G1hEFY4tOg4iEvr4cz2CH+hURouAXACwLmtQ0XyUi/fUaP0bI8sxqrQASj72wg2b/AZ9GkI1
uXcm67kSYxIa6fIl9ggrICgBLE/T0ERyhk9mVk2hV/WoTFXdPXCMBJyokVGD5UZ/5mBKEEuvPwT+
te6nV7Mk5KTon6Em3HWuewqMeDogOL1wZU+sWc92kmB5DnOUeXLGsWtPdBYXbZKP6GeCq77HpkB3
6YtgKv1q12Z/qLTyASHpnSaDdImcfLkR+ay2MOGKULAWhxwEFfHcrJG9mjdQJbiOnkO2fEw9IzTm
KuZYb5NKuzHi/K0Kyj30pSJqhHuysP6Efi6XkJC1K/aIyIT6iw9veM31x7rLHzu/qNDCDeMrEDHs
DpSRoeqQQNjtFGOli0tItkLbFdrUHzyIxY/jPFsn2sXzlvwJJHNFcYehUYtav1zjYml45dQzQOoL
JxrcKX7LSu6YLFYP4HjwqOSI4khihbvgBlgMCf5mjLaYh2Tq0m1jk5brOyYdYJ2UpqQsKsD2bmKH
CE3zM8yv9mthegV8LXa9JSMrixnYiO2mnYNLIn6RZHblw0LznNJjdXba+9RL5O2ihua5UiR0MN0q
H7wR7lRKSOmuJAgvmkufG8URGLISsr604W7s/PYSWGu1mb1W3Drm/IrwZbokAkWcCH+tNrqRZ1sN
HGgTEdRVyl3nLiU0qLXxp1cU7JnTzqGgmH5gSJVyTjDTExL06qlwzOCG+J7WoE/XuehimjlEljt8
1TRNHBBw4WtDx1leqnpcbrFC5xuyfLIhomOdPxhowa4LBEPjRsCfAWK2DOZ6w7jqzhoz96Hgqh/K
yatQUyeU7N7st3aIOxDcWDaRHDEg8e0QNQ/LflxMZ8vYbHoIqpS1qvdi+4um0uw0NG1HotNY8SBh
xwg2TtUJkyezs16yxE+eOvh11m4Nmln7qgsOkZzRX16kB1PjFE+BqtBAuiogqabWAxJ5+vRRDHyZ
haEOhh1du3DLeXbXg4Mg8SBzLnOfABNFfu3XfsU1ZKUajouTyde8rQmPqGQ87eahCo5GvbpEtLZ4
tQe049Lrlit4WwyaUX8T9dUsAP06ImiIJ2JeGGqmOz5WBk9q73RcyWSJi41nL1T4YrF3RlMjs62m
ZdlYVmecu6EXGzq/5lFvU3VrLcq9U63ene3Umd7awO1IG/emdDt3jRvqxGc8eFmjHafZZP7pyZqn
CkGUF4F1+DbDaDvo3iAvOkuPd8KAH2ZrfkDgdN6unU9vQ1gEvQtH85+TOCUlokK5nwFwSkK6suTt
aLmoI7MU8UvbJmj1gbSPX/LJ9a9NM5GHlvCC26Q0p12KTm8fs8RF+ChspOaI8VI3LRFxOdoW89pw
dJ1JnRZmmbuCfXXfObaqIvJxR6AkQjpvIsiNCxsxz5egAYQSIhbMSBVy2getCvqoGJHAmeRmRAm1
cZoy9UUE6TJCVv1l3BOiTTo1oVyMRk3/ODMhi4J6oZNvDv3eSeWyT023jhj2OpGyM4i1bU188qAl
Ju6epb+oOUqHzZi6Zx2c7JNP4N1t4ujFbRYjh4xTY5fMI17BEopcpepqh5uT6ONGM+Bi1N4zsZ39
K2qM/D6xoKlbg2mi33N5dRtZHEeBqSFj1mmOqTHQQSPXqz60OklNfdOUN1oy+Lt6Gacrp50eHDeT
B1jtEDk9sISza4tbKiJvg4Bv2iuPPn0tWO1KKDUXxTATLVUYUPDQtR50YrSRgvrawU89nDFFbX2Z
l5p7L1nanWaBC7c0lKfIEL4TmSwujHhxcRKK8cHRXD3s+36noCIYtfwca2zZDRgHfohdPFbodsEz
1Z4OnSnYFnbTbC1U2Rtuyb3F2ZKrjd1MEmlo08EI7djYNI1XRwHqoI2dZJD/W3PNnDT9nZvgABnd
52S0QKq6Y3zJR418Z3ju53oT22rYoMYj1Lwxy7exX4o7evD5o1RzHeKI659jl26dp1XXYna1vUQV
c4kyV9+Vnp09+WoM7pD/OiEpK862dgnVRokwYbvO9RMVw50dFFFBmKCVOdbeVUR3edq4Ubl3Lex0
Jzo/Wnj0NgXI17BO3V3panc0PuJQtfZdqtmfZ12Tz06Sf0bVYVw4oOoOGWVVMxzwzG9WEYJNDM2x
xJHdWKBWq3kqd1LMob+kzXFsk+9aK6Dvsf0iy19l6gjkqzSWG0Ez0bXzgy1HsevdiagvmwAjdzVF
4ydEaq43B0/zKBkKwhuxWE+i8cN2bt98nlI5tXdKfMKVcPBBPAVZtU0t62rV9IfKTbZg3HeiJSU6
+AYY6K7rCrFtCcvB08MPNuoF2/Z0lfrN1UCJNYBw3U76eNOzbxb5iDMTGyI76V62wJ8tIsPcwfQ2
uKW8MyYkaNR4Ls0+eNCWxaDvMH9H7Ce3o0tuYDvaamOW0MBtLc82wHA/g8Td+6O7raiZT86YbIwM
D21i8g+nT0ztEFR7ZtNewSfZNY76rtz5YdDJaLRNY6ESQmGWJCiVnf4COFRM6l7ToHrF/EnvGBoo
EKe9k8FwZafTnnVpZHs7mdhc+mS/YO6qZ2fDVJ1caHrIB01fnDv4SOemH5CC2DGRgyUWRkm/bi8n
Zw4He7yNM6O+Thy/OmHKI+2+YUyYzTYiVjonyJmPFG2ATZlyzr5Rbw36N3hPOZjH9fxpNuXIDc8w
TKbJRen1SEhBW6HB/C5VQboXjJ4jgz0oVmXtR+gEbTdUBu0Lsg2fkkBhWEXLc9noOfTahVOH5frn
QMv9gwwS7+yMosLU42v109QRk5QoMR2dDn03H305TN5gHeuuw0jUVVrEvRs/6LFRR2MZeNdDmtL7
8Yv61JkzQ0RTaaGfkbDZtMB04NDZ+6SUNYtneu3ptX5woVjcAJYdUTQGtJuHob2LK4fgUDaznSn1
5VwKbJWwDHwBFlNnB6vUfB/7NMW25kiWWBO0QYQtbR2DeThNUdVSNqvsyp5G/9TPhR3ZHaVnb8xl
gWA0H9/oug/7fMAcE7fLTbu0hQ49sjKu6gBZjQd86LTqqM+1FdM4aSv45ZNuPg1AUy/M0s1vqjVU
zqikvGrQDm9BhYHJcOb81qtJe4Tboj2zBPhfhqJwzmqmfocwQhtJcnkmE2nfPBcvsbUGswqtOqAq
1g5JO9FMkAgwqgPpkkMEmO/Rbxg6gCjzzP28ECiUuSd/+R5PTGV987up4+mQTWuEg9lsvQE4sYwP
yFwvY+IscYRPaETjvb+gQNf8e2S5b9TW/bGGCRF69vSZENRs1+XyOi1uZqTWhkv1hO9qL9p0fUzn
It/QJBzROY8V2J7FPzK078K+Yxcd4VBeu4Og2F9GnHPtDYw4aW0J6yi3bpdMB6dRyTMmVkbLYkm2
Y177dIGdm24VnXl2wSasp5Teaa3dYxrL12avm3zTs//N3nksR45lafpV2mY9yIEWW2i4pAy1gTEY
QWit8fT9IbKqKzOnu8tqlm1jYZnGYJDucODec4/4RdF60zDubqHPTUPOXbTUKxUKUdlePmZTqt8z
YX7R6gb92V5A6cjuQR9/nQAiLDaMVVQkyq77PikTjKRarJwmG7ovg2CJ6HY3aOW2w5oF5QD7fpSq
5adcCVTLdRuzDrZluKgC11a0kMaEls426iTNp7YwyovcNa+FmI/PBzbU7aTDvKpO1uGiHEwdcILm
Cf1aqj2wRjls8NiiDN9UFJHsBBoONDkE0wC8ihKxWhmDTqJpW5li4+tAjz9WU8XzcIKHxMfSs7Aw
KmbhcFKxdizyoAcjd6mzgvGU1k4BXO86QjWh+YTz7Xa4+xnPAO/Q19vnOSzmcQ5Ga2z9PIvjsKtL
4zuguuSc1GL/JDOMtBdZlc5zCdXsNGtVGejEjUiC/xYWgNWibtG/KLMc4EnKbRMV0JmQu1t7wPXZ
66x8+TI3evM06s3uTRX8AsqYAanLRZoE6uN5f9sTE6XlvkAdO80rsnEFMQFNLebPA5ECktLQkpTM
sR/Dutjtaq5nH8ofQ/aR1BFUhHlpyLaoz8HDY3VUfp50az52qPRVMMlaUVPXM1uIsw0zKhCTlGDx
Aq6IIw6ESjmdEOUTfxgxPm+2OE7WCdqxcYYhOEBx6xPhNoswGOI+ht3V53p8qtbyqm9G+1Puyp9q
iyzw3muKX/CPGCEZTAI6fT4NfZ17K+MhKFxlP7uZ1mw+2A/hxVLL/CPLLcMRjWQP6tjUviLKwGEg
jOUj6HT5LCNn402JOL3mdEl1e9L0mroun9nm1UArOi4O16Juxs/R2if9ayXtHRFwqfNHHWWPzmaW
hH8DOS0WbybdpWIpT0WsLecGG6ZQmZXlWysmhDeEuzH05UaN31K5/VmIk/zQLQo6jarVXS1Ea7w1
IQfJdzrQHERqxkJIlysQJEQftu1NTvavsxY/JBkDFbo057EcXNAcxu+z4//f4fxfANsBXNOD/K/7
nM8/6+KtmP4tGsq3+sfwf9zsDQzR+Jb92+MxU23+2AD9j5f7vQ0qyepvyFVJIshFsM3qIWX7+zBS
kumD4kkFjQCvB2aRDLj/Bj6Qtd8sSBmADzT+RQfx/x9tUP7JkJhuQjsAsWAeSLB/oQ3KqvlTGxQV
INU4oN9/FUPVdgZuGXJMV2js5+403IQ7trB268KCQvT9dPxVvZk3nb1sz/7gGOF2kp4pUKV7/Jjd
Zh+louv2eQtjD/tYL79TWp5kp3exJb1AHoxqRioW8wS7jdRgOude4mKQ7Uh+7IA5cHVPP81R4c0h
LmJ8Td4YwMd9ik+y1wXrOXU2pwu78+ChQefNZ8VNIyFkO7tSmIV9tHmjLwbqqQuKIHc3T/CbUD+1
z8lJcSW3uA0BMXG6UqFErY8ugV/dktuMWIWPfWSousJ1Ic1BvuFSXI2wu8kn464H3W27pq4eqS7s
0lsWke/7VTgEpa96uFOezBMmXg/CrXwuTrgbX6sQtZOw9zIHK+4Ilr0nXNEhdTALp/9n2NU1vcNw
ixdbh/D+Gj9MKmfD9+o0RqpXeDkvq/iD/TPyBjf2X4gnjhTobubJXvyhO9xXvw31X5ehelLIK7hd
oLh7yGgsGnxPfIgv6ykLmgDlCmfgk01B7ab+4nfR7ilBf55cKYBw/hU8llv5iqO7kNAvhrf4RlBE
gMUfGKTwW8tT9UhbI7AeD/5+ZPrp4+IaThGAcqPNE8wOA7wA7LuTObGdn9IT0Adf+UCr56H4Ib9b
38aw4ToGF7n7Fwf3Vhf1dmf2tNNwWXz93kQo69koOgRtKPpURuF0MR7j+3ZBAsYVfU52B4dZV7/n
T+Kl+rF/6qjMZnxvHFg+3ez0N9HtPe2m3Kwr3vHP7WvtddH6Ifpo7Ud0O3iR7CE9z4Ec5oEW5d7o
SV7hM3+9ai79C+igk8sgO3s2HoyIMp+7nQXo2Ph78VCfqFfcPMhc8bMatif5vHwWosqFVsfFmt74
nvE1gkih+lSdlWjCVdne0Ke8qU/SAysxiL3MRxSXfSLyvR/TuXyVHrLv7B9+kswzwusXwu1JDQQ/
uxfP+TW/yKfyol+bs/mUX9HADfpLHqWn+qSeh38iMY3T0H+x1f+CSgU0KJMFdNJ1cxZvhrnpAwN0
Y2cIJxuvHa6hdz8+xgDNUHYlihQRxZcnepszusKLEqEe4lVv6cPilI5oC+7oLx4TdaewP+Hk7KN1
4iDc5lmmnYWS20fsML8IpdAY7fydI9NjFTlQRR3JVXzDLzym4C41uTueGbtXAYNi/ox25pBpBWvY
PGpntI887AEDKHZB9rPqmJZSiznDz/179TqH4xnu+6vJ/CPMgu3ehharn/bCfH4SHMMRPqluz/fQ
B/ma+npUntWocIAPvJpfk6scSbcku5ispat+Z0FGSSS/7E/ak+FBIT0Z18oIk2g+Ub2d91vsU+nf
tUBpHkx+Gvi5k9vSFfClgxqoRzvRYdbuMEbn+x+wkZy3r6X9XhMVUDKyN1tzB088ja5i//jI+f3F
ZU/ys7FjOjSKbFrDjuQNkXZaLnk4B4yfr+atC0d/dTV/jkjoJHfxJn4482vmSSHoK084J59ZcW7r
vNEqjDJnd3T7uLgfxPCLGvBQrsK5vuz+7E7e4jTedLYeSkfjb8Vt90ff9MwnzJbKwGI5yIEc4ETu
Zm7hll7p1Y5m15Fw307H+5bX7Xtyh0xD0zDhLXOv8VOPLRB1YeNRM4aih+ifjU26299GJ3MBini9
uzhYUp4LT3QUO/PRibBBKPtbQA+FRSXYlT3ZHwknwuwS9W3EoiPNtbCWtK0o56docD51Ye4YL8bX
xO1ZftmXnlfXXCVCIMITWMY5H40y2o2fjGiyFVsOhLDlRdJT+4qujvOHg/8/ge8wI/wz1vofRyaz
yT9ODBfAMDLEPNTHPP26c5Q1zhAI9uh2YUUvlWfSu7vfu9TvbsKtxCL9kvIkas6qlVthuYL7XHAA
TZ7Gl/ht2J9g0vnoItg/gJc5k40/tBMHmBTYhtsGkDjC6Uxty5ab/WPLTrzb6n5DZitApMgzbMHO
/cQj/WaN9T6aIseyOQ5J/sFNPK6Qw3Xmt/VA8vvIPMUEqt43CeWYC7OFxW/TqYyOFxxCnTUmOtVt
9Tu+SgmanTfwZ/J6mLHB5Cm26RzfYgW9Het5CDWXNj2Pt4+KJ5UXQkoptFgSMm+TR4uz8mGPF+88
KcpZLKP7+wcBS+LOrO7CA2bsli4cLi+P+K2r6SyOYXefUFq1aWg7Oh+GpXXjpnGIA9Jj5eqc/avf
vOUvvD73FXVDJ/Z0jxaOj8isJ7mVl/GHGa0Lv57FgSxSagsP5WvsURlxSdsHj8VpXTbgd4SbkmeE
FtLX4dyxdtRgd3XuXOkKjh5RmzqoWxE7V7/mcVosU4uOOOFMJfCZwcizhUvM30Vvdjc2zuYIPJnj
3457NtlssCDxkZ4K8QLmYNRYyFT/BE6NpWxENUfQsZShavN78KB4E7xlvArNy4tkY9zjxtHxcY5U
afSn8xYSCXh6G6uFG8RPCPax9JrwuHl1tH8xr8tp43YMXLXJsyefCOKgvaTRcOqOherqgXA/nrTh
bmFNDDBYwInfB9ANnWfILnwGlGHs2vnAiMa2uNyUqMD08Ne90Oyciy65K8dNHrn4gv/Q5+HgUPxW
5nLa43JC+TwGeqiHI6dy5saeFQpnYtBZeFjCIdxYx8d7qWR5xx5J3NxLfy1MiaNi4UJzpw163RGi
knDJweMZ7LxjSdQXYlOIV0lAk9cWWWIpwSP2+oAWjkve4bQcWIO3f9m/pFHj6ZubBoSrkIIf+T2O
eoP1DagVSg8rT+RU7r5bkRb1PkgxvpMGSyiwi4+Vmt0AAJxQ7Qh7P4yd5WxFQ5gGx3ZAmoW9m9oK
EXj2NtKQlFSXEO0IYRqN7yph2LocsaoMJm6pzJI+PirCdW7NHVVYBpgdsapk7uXmcUcDttSj+bo8
qjdiGs+6cqVr5R73u+ViVKcISX9dXs0uXPopRL3YIUfyUXOycS8/7oeT8TMbnx+xKlbAwnNZbrR/
iSUmi7IiXZ3YCTGxSOGqZg4K9gVptBiYV+1dZ/uKj1tgcsRgq+O2b0LQENYafmfymk8L27EiDVgJ
PDSxeDZ0RLjftP9sw0eQn0SC/NUhbQtjFzCxb/E5Ud0hEJie5TYuyZxTcpNHnxvriiflV2wTf63w
1ZeIWMfJc+zWzZGOMITtecBOdRTyT7BXfISesRuLRCBqoqPmYPzkSrbsSf6YchtJd45Tj0uZL6gf
ukAUbFQYn9Ifze241d1J40KRvPCInvx76zHzIDTkLzEpdnuvgo5EJXUV4hPMlPOuXxlGPG4/1/BI
FJBD9DLSlT4kcrDVUdfix6wbTkfzmarEK9nHxTU5lTVBWgr566n2q1NxSk5NUG4XOlrpfT2DwbwO
P1Oy5c23At0G/RCsYB9fS5+SKuRafCQlHPCXPgvMTt0l6JzVzq5URXZpo2RI1t36Wcg4nJ8iG3Fz
SorMrpyerOhIuwTqk85BJ91J/dEWfyCbTs1gOa135C3oq7i1v12n23rRHRxZXcRfPSsYSdTWkMHD
wMvLnkJVEkdK7Fi3NlSC3etI2RE2idoz3hAvEExGvhCfjddOf916T7+QiHmMWoAZBCalhBboikMV
YGfcFtO1PP1lJphE4zmOIMOeIXG6qivfEesM6rP8sNCaRkzpVY1kMjjlm/rDfFEfsoDbw8/mzwmX
o3/Nflo3/GoeqgAAq18VdoYWrZckTvIoeIIH/CPgiCTNPPJQCVyhh26w1/E5mag6Cd+OqZcqp7Rn
Z3Jj+30MafraWsA37M4Z7Ady07f6bWBIgNX1JbuA6TCcyVeCxW890ryQroHahUBKs8j6pmk2kL/h
i/xMr1JjnfBF88IPk/Mdjxdus6+ShvXki4pjcg+b6KjDrF/PzeIFwbe8qetZ+EZ6ygIUhkscDi4C
IS9KYstIu0cMO/3Gqd38K8x69x2VPTt+R5TWX703KFMEhd7G2YOdyDUajuGpNkZorK7BZbDkjfxt
c480dCbtVn9ljZB7eAtmVZVZ2NRclJeiawWyD5+Y724MGsaPgbCKUSkTOjpfyYv8XkVZhPTVbdf8
9WPzey/m7Y7sNkaXlfKr4x0YXtpofnCNv67CtoLEDIVH2df9zj8uYyRPRl0g+VE+lTfwoKqPBNKv
tI4kiLAWs6bbkEL0anisdsJ64ude5ersh4majyEUiWcdcObw4Fi7ztvo0OV2uHjn2DT4U/Df8QBQ
DfSPZPtY3Ptpd14/0NfkTY7bdZQgdGa5nIky7zg9xM94bPGS86nkjvUc2UeuSUCxcwIQyhN2TkAi
O6cQkPkefvPcspFzEd6Tu9kNmfSR1Qnn3OFQoxjFlV12c87UgkyKz8FNpwwNam/kYicXywU+CRMN
90gHLZJoBHU90+9eGoK/FZXBGvRc/u4JwfGTHL8OWEg+gBpaJ9bRSxdxvziUFm/4tPsFuQc2xZy9
uTcHZthSbXCQBkf/ZQzSIwx7DQkAJQBBmbTgwrS++RjIGAUfcWkv9xbOFhIXm1/ggkmk/DQST9kt
j44c2zS4obJNBaK6UORJxADb/KTU5oQ5ykWIGe5/n3/D+/0vyti/kFdMAZzWhpnnlSSVTLNi4kpj
iXPd+0GeAr7UYSpv14pDAcADoBXOITvTC6JzRExDlo/0yeKo0+wjzd3dJCwfjnxrjRBGpcOREuDo
T9FLIjO193v8Gl9Be1ysex/J3hwtgUSHwyJjHRx6TCTVy0mjZzR8Kl82LwnHKCbfWxydiC0S/WnU
hNVpuJb+fO7Dmv90lyDkZdfxrEdHRJx88xmzdo6t1J8/r59X+8HgEKqC4ZVm73245s/Dz+MYkF6O
862ieVN4WijZDUfA8GicV/t9ZnNXnAdHqMInlj/iEec57VSWM+oFKETZILU4OnB3IKpVTu4yxD+K
yuNcMd3+LBANJdc86R8SiS/9o4P7c8TNmptHY4km3XGk7BSWCykq7+/QOXE2v+QtcheFWaqa41Ba
2W+LS5jgZ44cLX5c/SO70Wg0kDXb8qfdPXKDo30ne2AjCGTHjeAsDYRA9xt3//VxmK6SFHaEKZ7I
wDGicjo30X6qlcdBZ7vbaOeRbfGbNrPegki+OnkdgIwg4urPfHTCAEB6b/4kPO5sNMVbPeWUUepr
nNoMX65JsBEvFY/NQZ2FSjm5khms5D+9f+SRlotjI5XYxtm+8RkUKnttvFsP7VX8nD9WbZiJpHr5
Fcl/8tYjUgmJ41QkYXBga7I7w+3dY00ufI3EvHjezon/mpMpThHIFcL0ZpePK2Jyp/4IIOFR2lJc
s2cBMlACEmC85X6kiBP5z5HiKV4n+iqqWKfSE7mgIzFcuXFTxNFKLEE0h0snIpCW0ckhqWuVy1GU
GOxHFAqIUsSxS/xe3pKHxV2JSUfLoSLM1GRj/9TG5cDytv9gcf2jWP6LS03FbA7FXdO4xj+lu3qy
Gps2xJHvvYpP+zOobPk6+8wPSVIZOXpHain59YNwX+gyj1+1KHvWHpozXbXH/b288P2P4mb4SsgZ
75knLPz89B7TPz6yB8Yfp/oZa72zFCin/aOhv5mQ8yBASJdz87MIgK09XiigSWMojaOZlJgizu/D
7V6Sa+gP/dl43U/099wh4tD0ilPDEsku1WWgxLx+5XAk9LvirSDg7Z4HJSWSH+Sv46m6cAqR0Mqc
ZbE/0eTsaE3o4RBZj2biLu/zZjOr88EPnK17GRHfieK0z+m8KXf5NpyNiNLbOwr8PLDCXwHzXxrc
/A9jiMoHb+u/mdaUzfxXWPqvX/nbREb/DZo8diFI2h4cSIk+6d8mMgcHDNMoS0ZZlVmkBAft714i
+m8mDBoDQA0SETqQ8f+YyKjab0BRsHlD5hwG6THH+RcmMhIeJH/aMoeJpCgz30ErE66mDA/lz32m
nSuY9UkjvrZi9UmJJ/O7YvYC2ahi6fSsUaOm4ZDMG7VZbeWtWyIW2zjaripo3wE8fsfnE2Fqzeqb
MN0mWYJMasg3Ud0q0htNTd6HpE4PBMsu3FopnbcQfY1Edqd2gCVlKjL4XpSBemDjI6KWlZKkpyGP
B1AMSqC21kCBnBbZa2KOwF9aFdMvf6k6bEI7vP3eUNKzUORDgBZdIaj3DJD2eSW2o7xCFaEbOgIz
wPPItkqlR1EeBMuAsEtc3KdkEKCcaAro81SPAVErIOBvYp3LbGENlJQ1gJYAgqz1GBQpdIYXsE3f
eowUdjtGy6525qa09mgt1gTymyluPwC8g0Ht40F6y5smu6J1uly6cp0vhtRsmz3OU786AwQsapg9
lYiREvBJr92mRDgrgozGrzEdwoxiqw2yt/b1+CVPEklAHFefk7CzWmCz3Z6vGAmq3ZNSr8CaukkE
zQCQZP4ST4pagWe1+i9Voqlf8Y3SPhnJunwrOqu748kw4+S06ktFYaCkJF84XSI/veY3KGhONqPU
KTMLia09bFVO3dbCbnZszE9WMpwbDD8UAcPXGrMNC3ZS1wp3I/6CIFavlue4lZ14S9zUUkOuApYP
Esaw3qCme9YhXi/7IGLfzLR+FKVLM6MZau6f97TQQxlNphuOea6FbRNQT2eUAXmISvUdCbRXM85w
bK0mp5W6u7ZVeJExcNPo91T7fZ2mFzG2TqkgfSqHn3m7PHTJp1LPfqodEKRE/IJ0w6Ui4ax3/MUA
VpXCSvUWR9KMlMyiKkGcDsAuS4BR+a1btqBXO3RQNFtfcE1XrDrokCmX5Aa8/6lZC6AF02rXAgCw
hWrUjOktFByBZtUHslK4ORoWo2giKWE8i6MZ5TjZ4W8/yi+WpivPerk37zm+0crKEjSXdXVTo0RQ
vlGkl3g2SrdWJQ/BZ+O50LIWcjF2GKjlmxrSydImfIF3Sp+wmz7komdAnz9AIW/PmD8CJV+G5WXA
RbQ3Cn+KQT0kc38zINOpiUG11UWjdenlDFb19KAPzLGU3d1V67MlvYnbbVNNkK2upLYYHX7WJdGT
4u1zWagQuHmmYKfk+GEDebmXInpX1u5l8visA8sQpgolsRayI+Xr/k0/wG37+Iw6nY9DtNNiLNu1
HIkVHan8VuqabwIDBBlxx23RIVi6qrX6BY7fmamfzVT01wVSjJCfkwxwWk3PLNcuJjJJ1pBiYwvn
TCkmT+VawGaEzdg8T8JrWr7LU3xG9NtJti+yDl/O6t4N2Gpids5QXmDLIqYWZlLynurAPpPUM7ZR
IIka5q+pitl1EoMueV4s6aVb6yZIVeu7IFhvrLrzDOZSRiENYqKMRnrxuFjq5GQ9jO8O4WBxWVGX
qBQHSbDHajX8+EBzdPqi2Fr9RR/Hy4x9jbnpllOsdAXGVo5GnT5bvQeqMJLEzpSxfDJd7OwU4sCU
08KLl5/atKVIfQAEfsx6DTCgsqHunxQPQCW9eClxfuwA3vLa5ULzlXzIZZVWvpRpxXnFk/Jp5W0g
vX41hAZd9Xy+brl+U/bis6xrQTMDQzOwgx0K3GB287naadMNiy9bJCD7HWGwk4WnGva1mOMeHJah
vIll9t1KadlI+2RjVAdgGp8T8IIEeQvqnH4qZrgBkDw8cQA7JH2DwRoadZU/10sXqBiHqJXy2BrZ
XawuuLxfkoJcay5f1sbAIaRXsY/ajLkFddc/A9V7koUlUk0mrcODAETIyZKnRZ+x4CtO9fg2z7iJ
WsC4nlHBuc7CB65cr5sCvGk5WUvvQ1F5HdvCbY8uUYyvAZSepWBY1C4rTOcLcD2AVsRlaBH3Pe8u
ey5eSm0LVZWNuaBV1z2m7QEwFi5Yc6BufStlGD/9ZSH5ZCRYZQh+0WWaE0rCXMYQYzQ8EM7QYLbF
wlTAmnvZzxEScBUMz7EfQAxzzxV/kuOPYWWKbBZhthho0+Jz/lZpeuHCow2NtrtzTBf2LuwAjef5
VV0w1E47qOX2riWF1xR65QzAuaEl7mN7GUsVoGpuc86iZJ2N2mWI3/tSvEgLNXqNk9FceSgQQ9ZZ
vR5PoyyVgx1OTZdpF3HTHySEqWRl99Vl9bW2JB5/3+XI2us7hEiTbuI+PIgVWah4Vk1sVZXBldo0
tJoqBlYpqOmbso8Kzfylb5ypGO7F4RJbAtvaxOUta/FN3ITvat5+VJl0nrYCCoW6u6DT0djM/G4c
ibYrrfMK4FntTYn+sqiYTJqLRK8FvmxNv6Kgbzr1wHEbpXqdeu2rufd0pvX3zhDcXBy/7/3kL4PQ
fC+2ODuhCWijgnUI9aCjs6m+UloJwK/mC7LMVJKZ+ICliI44xoMlRYjU2FgDsLkaF7yt03KCwa4L
IVsQBbO3TO/f5FjlKQ/33ZSv8riGHcFckhrsYnW1c4zkklg09ZPFChND9ITZcjSRoSKUhX0sLsnS
SY9Cyctvn0QRkyJYfpZ22/ucwx/6nCcgQthbDmfpGtamxu7UCtKbMtyQzokT89zva6Qv2nU1+g+N
E66QdgTIgTIgT+ho2xI2x7FaMIo077hnq8x4CEyv+yrji1PZu7lZj2P8YCbG5zUvos6y/Ap19HX9
bkrAB9SGjrHYerk2Oeh+Bp2SnXIreckngDvyOjtQEv0JCxgHqC++kDXFdi5+tizlveob4tgW9v1w
Q9IQ51y2TzNGxUbLb1cYrlnTjwTKpqNp2XUwp1MzJg95q2GEoBaDC8v7Rce+ANb3rCA8gBENpvC2
OWiXRKEzjJUBrg+ED9qsvQDp5i7pojsWVjBJs/iQ9Bz7ClMP+lf5jyYu6bWQ1CWwNtS8Iu6ub7g4
2OXMh9yeyzzxO7heXfFNyc0GMtdXNChR34TIpQOu3b4pDG6yfUXBfH7MhhzJSFqixVcNa6d1p5oG
YNyZZIPppRw5DvTaEc1Q16Qfk56EMkEeFsqlbMhsq8TNoGtBWQWJxyh5gIuc1b5WSZ4EDycX1gdr
0gARM2iC4DWaOmdz80nHNiLPvmJDkObDhoh6VoF6lTinZHvRVT/ZNiySMOQsN3onQnNbgOWZzqyO
Mo8NnHDKTFKthiTMEHLIZdHdZj7ods5M40vfac+LLMafNZiTZpqHZCYhGtrQ8uCf6TTW0dNP4vdJ
HRg5gcpskx+zDGwJcH5PMinCmTwO2FXZ0DvaHBTJvDqeEXHQWaIj5524v1IbebuSqEi8PGL21uPe
sekuhmKHtK6GxPHR1O+Ua1vIn+buJ3r/wdbcZ/FctaNnxbVrlYO95CrC3N/NFaJAejHmt7XxNkyW
4gHyvCAFlU758RNns6io7tBsT9qIqYhYJl+Q7kget0XZf05j63bl6DVarvD0Ss1OmsSDrUmTZKp1
RGkyg2LhiwKSWhHqhyzHRqWTx0/Z0nURsj8O3mpuzysjWSOqbi3B+TZG5RkpPZIity7g4hpg91cB
q7A6DdBDeDMgDgmWjTgogHXHWowfg07DRhBfUPwE2Nmic9ulI4dySXPHGFsHIQaepDF8zzAIWDGQ
Gqd5eawZOigHBShWffwETqrxUzW3b11/UjYy74JZzowEVnrdJC3MMC94rFc6kPs5E+SflUFy0gju
2kNPislyaotCQZTZv2yMOMZHBydeQ+wOP2zvSGVkHa6DvvtTKvtLl79ksItLfAHS9ftSrmF5YPrS
PjCQJBtKLZj7n4lYe1qGY0/8HqfLfVQWP1FoB5Wqk0+lkzSICRilr/eWnae1L81PgxFW1RPXikyB
gK5pqn3SOUSmEr1HC1uCSXIaub4iYo7QtRFCrfDxWEX8wJ5lVA8G/Ton4sUkDt7Uago0hdpy6R8A
QDt5hRCfqWBiAmnFHSThcdPTtwOQ3ImL4mo9+gIIyWWj02PIsFkwUXeszpQdVQlDuxir9m3d5ipM
ciNcD2s0NF7BIuzCHadzMhlMmKT8S2k8lebslimilHAuDEHobFEr+zcF5mJnmA81hMWqOEl5/xDH
ouHNu6HQUAPbf6pLMBxJfVVa5D3TKXEkffP5wY89kbBMY1ytuBVcAvQgxFucfNpqYiNwA+VAXnf5
NdkFR1nh3HTqEMyIVGB4CzMxn5ZvqUmolus+3Mn8KgrgRHwripzdrZSi18s6w4KJdEapX2Q2cEVp
seGR5y4SdUuaMYiQqfUoXC5yz9YaMzhJGEOEljZAZNbK52rLY+ApAvvSpBRF8FZy96ovfek4EkRr
+2EUQ2E3bdyf8PAezzJ0EczdGuGnYIGIyvA6K4ruvRuYO8q441CUBdaioN9gpuD0uuSMdquKaB6S
gQ6Ie283u/WC6Zxn9GUdzJMv6VBZplU5a7sYqZPlFoN5ndT+c40IbgWDcTMhXe5diudFIuD4ObxV
yRwYnYzp2LbivJTPED7xFLJ28vY9yhNlfuoOtL4sYztw4CrDsq1c2OXBZl7GWJ1tQ0cfmdRTrUU9
ytrHdgimtNW9OUZJuYmwDPnYaf7y/Jgumi0vgvYciYnc5yiOkMqsyH1a8QC5zRy+Zh3Ybhsbl/Ej
ltVYDjcMbnIbenIfIy2umZWdF/tkujLO2oz01gnnuQk9woWkEsKRXcBfhS9fUSqVCARzD2rcPCwE
iuNbrYpiT8CQ1uuIdzewFEUcTjhAJrJTkZJ+iWNpTcJEW2Mx0Bsdl6Gx69o7yrStgERuKV3iGhNI
tHQmujwLjjOCt0obPobYw0DNyye8jtAXkr/hhZjoyNsoVk91oKiHIXlD3aMgtvtIPkSJu+0zVWVh
7emXvMoOO7MEskCh4+t6+d971YjxUNDWRmeg37EmRZrQq37931rmbv9/ULf6nymjIf+3HcuX9Oe/
2W/pW/U2/BFKfvzS7z1LwZB/++VvjU6djiAd0ql/b1oKpvibgradLCoAxX/vP/69aykbv9GUpF2J
2OrxO7Qm/y5iJ4u/oSSP+qr+uwAGaNF/oWv5Z0ichpAV6qqHhjgO3BKveKDM/yCmofWoJSqS1gZI
WtGJVBbAg73e+n9o4/4n2Ls/A1j//i6mjHoWgguydfz7H94F/XOLKlYGGDfIgh2LGCRi87pQwomW
k8AjR6Ih+Sew2f/0k6lIEqrcSAVR9j+/596k+76pehtUKo2mrccwTRDb4Z9MNY8H8Ycxye8fTaEp
baCxj53YXxWOp6QZkZka2qCRqi5x0cVUdVfEbNmF4z5WbiI1dHGI4cllK0dhs/dEoAta15nm91Kn
RZ3YkRtMZfU9Q2SVrmjdTMpzro/KFMgtlFkSo0G4bGktyA+YDSbMmzH1RfyA85N26rqfW6kqQwxe
hH9mVf1/30Oa6SbKyki36Dhl/6WhjfyqNU0o4AYZhsJB29AQzrYOzBosc8S9a/S5KjOVX7UCoBei
5egMjVbs570IOUDFRW2Tamz0BPQE/sl9l47H94/x1HHfZfUQfCY06rKlHW39Py4p3WpSsu2uCXa8
pE8q6rNfs5UwvovN9mkTLJjbu1IEiTDD0TRrOmXiqv7LSwz+h8SgG2053YIz/udr+HfOzmxJTmTZ
2i/0YwYEEHCbE5VVpSqVVBpvMLW6xTzPPP3/oXMuKklOYtLN7m2mbnkS4eHh4b58rQ6tUGZ9Zeb2
flydlUSB3dvhsXT78Fx5GO0MC3IdlX8gMGYtvlSBZk1F8DlxKV3S0uzz5F61FBuBR6XaWNWrc0oY
smhfEHYwRCvl8oMMs9EhNyHLNlJ0xtOhGb40QtfgLsizT+owKP9qv6WJbn/glZdhlX6OMEyOq04T
5dLqWIhyxG98N2lF8K+WdiXCNHX6P+20/5O+72oZkZqAQ1qwmvPUjrNYRl+XXamhvOeGxNV7BN/B
edkcoyYpt5qnVx/02xRy9/ATOfAaL8KdVzixAZNc6SpNHb0GnvFQI+r2fHvVLptNHACMsE28xC1i
Kv9zuWoQ3yY9su2Fi+ZsgvDQEN9RNeme08qp3iWtKf80hktm36DK5U3G65Lxp0t7IbeYY6FL5uZ2
/14X4eNkwB3QKt2Rt9lPcyA9v/2BK6s4t9Hmbh7SBsJYriLhkDFweMtSJlf3c358yATo3b+x4jBj
icQO8iyLZZRtBj0UGlAu7PjObtLb+qhp0Av/hRUWUCOUMhumLyAwMmxY0cQo3L6C722M+n8gya43
jGjz33IRE7FAiIALjjtPQqJ5uUVeU3YlXsm3GFAX9xpCNozio240aZ9TbbQe4VyK70p9CuAOaSkM
6hlI8161NsLI2s5JHb722VGggJ3//O11n3UJwoDsXF/Uxb5OoIibMtPbcEht5UTDD4xrIG3DJN7y
c8Mytuxa43MdzykOdqMDaQm6o572H8e0ew3KgjqTIGlWc9cPy7NXaN8HH8FZnwfXPtc8wNF+tfGr
Vr+dOMb6w74Ii8rltxsUkD0Ygwt3FO2r4unKySjHrXxqzcism8O9gJqQrs+x4c0CC7OGUK/CSFE0
masoTJBLA5rv2067tr702+mcc8PpmsMA5FsrdQ3bQFQOhQvBoEpILsLXmKh2P9Qy2gjO81+19Fzu
cVWnBaaL3/Sub02NbAat3LZwu7whQcxgtrBh3joUyDLu2yGmX5uWzBGrY7HxkdeHxlZV+KXp8Tkk
OVIs7jzIpLzIKHLowHtaVlFrUkdAksQtWiao4XI2H+DryP+r8eB3fRon94kBlNbyzHDDc+ZNu1gD
WwXXIBkfJdMi61/8EAUNJ7puTu7qfvkLMqSINjZK3l5Ddz5uu/hwe3ev7voZqWBqFp9PXKL1tNhd
z/brNFEgQYB9EuG/DGqPXYf7Ps1d9rs4zT3mWzpj/HTb7pXvYhdibq4tZmqFNj+V3m51Y1p9FfUt
SZNOoR95oWZH58DcuB2Nq1g4myEht3nYGATFRcQdYKeWQzumJBVK86m07fHsjEl751Wp8sAIPvhp
NGXOQRrQbFZk8iRn1aY0JRmAeGH6xsKNtMdSE7Cm2VP0MXq6O/6YO6+yNb5CuDS+xArXIA+ZzrX0
mk2KKWk6Ud9QE/SLe6FQjMxU6HIUNEBfgLQwsQb3J50qCrFZOwUPnlqh6mwo4VE0AuyfnYVu0xCT
Yr/13DQZ4N1Lp7mJQlz7421AnVZ1NElk4P2yCCGocic9FDCZG4zwrKCZ3B/KqPt228iMu1n6NFYk
6ZY1v3S1RQjpdUVJxnjIZn6Fn34RPqN4m6EzEaJ6DMHUATqx94FQPmbqdIxgc9/1HjqCrX+i7Z/t
tKx4zIcKajKUUne3f9pVxOHZC5E0YCIe3wTRRXbRemGX2+WE++szp5hWMVlTzGPPesRwoOZzAnSi
gBFq9sbBuwqrC8uLNTGhd7DbXs3ctIe8oO1MKuJ0Zg9p2OZ/s8n2XCow0fxxrnJe2Nx6te0z164G
85hZJdKjFmpzt5dy5USjXYIQxkzTT1K6WMpYFMKLlPlE1y0wPpAhVHW9z39uREcdEyrR30nvImyo
iomG/KCkbqXZqGdDbEQXud8St1nzCgoUOlcRRL3aPPP/NjhZovKlV4BHTUkuTp5txF8DrzcPY93n
7yII1u57v0F/uUKO+i9W0SJfMuZkXhVycSC7OAzbBBkTN8iM8LMBIuNAI9W8u72MawfSmfXi5sqS
MNVFijjV3qiadphCilpaD1mS9U9ERTSZ/NDYIxUS/Lhtb2VB2TCqMBgEoPd7JPNNpqIPPR1UGEpd
pasV2gmMqFedL1z4ahiJbDMkJTvJPZONWwJ5c+K+uE4N0u1ZNgKZOr72ciudxE66Pof9bkIf72DW
gjGvdgINDOHIR1AgjJOAijj4Nb2PHNaTx9sfvnIoLszPUeDNh9PUzQqlrRNXKY1hn6IXtx8swGq3
raxsJ4w13KZ8IuU1c2Elhpu9oF2HFdh67wYyTzTHUYfXAr09maJqNgLK9aISLAko6GfOYmLO4qkO
zzNZdR4kbs6fHbIo/9oTFb7ZNpAkSOG4A/PAeFYCqOVSRB/Ot7/2OmVBTIKzKUyHYAPX8OWawq6i
QoujImZdxs8AELxDAoTxRZloreNf6pNM/I1g/fv9d+lGmk3pa84muMQQrby0qYkShkyIel0pqyj4
QDmr/48GRNEDBCrFfzoby9sDQe/6ZWiD+h0PAMbd+9FDARjVcefLkEz2vpUDAcMaK+gcaq2DMIA+
zI8+SiTDJ+M4oPge2RUTAG0DNSg8cM0HNVYk4zNty4MF3lWQGhClN8yD2lH9OTMbgONwJ31vfRnC
cZ/78j4ZhH8akpkWaZBRjTp7BiWurg/5qZrKxtsJ30bxScn74HsMtu6/27sz+9pypXjcwlTC0w9F
htl33nh8ak5xNqlh4ZqO6T3UXN67wbfEZ1GbwcaurDiCIwDbmoLEziK8XJrKukmkStnkrkLBw/MH
kDiQGEBc/GpDwAnHHRNUtz/uut4ImGUuNWIPqDHx89Ik3Ox1gJ4Kg4ymAWdm2nv3SE0OB86Lf+9A
gAi3ENiaIS3AfFSVHj3Xst9K2q6/e/4Rc+WfShbXxOIApEONZGDtpW7nzNk6OtaIPJZQh9F3mpir
ROHqQYVL7N8//3guRLwfyhleJ7/fUG+21rK8wJ9MI6VvCQwyKnL1iVRAORiciQO4wuYpRGDqu9fI
eifzOgOWBXHe7R9xHXr0WTAWOh6HmxnVxcsNcJSgStVg4ibJRPGaCElXMGyYP6GVvm8R8YXUo6qj
hyho+pMRx3LD/poHXPyAhQfkNZlN6emp24ohfymbKXoZDDM+hl0PQMo0iwd/ZrlXYpEAFcnRz0DW
ecMNr2+Vy0VYnDEPDmnpjYIB17D9gVCA/cE0pnrjzl4zopm8+udqH/9cBPmmptrd6ersZSJ4X3eG
utP0VGxkIutW7DnXYUdxrMv9DKDWaouKfAeGYcBGWqq/rzyQ8be95rpIhOqvblByExRkjKtQITqn
rgy7JK2K0gKe3D74ONRjc6CpoLxrQAvtSzjQ32dQI77LsgTUXD3E/9lGIo7ToFhPGeMwd/7Yxgcj
bqI/ThIuf9xiDVoryCNHq9lOhBNcPcnGF8WT7eH2GlwHZqyYEqEnU1LnMBb7GQS9KFuNJcgQ2Pgk
RAm3SBmH4K6CjVf3dTqCJQtuLBMdxVlD4HJPvaLy49ZI0plREYKdKhO7QDpMFobV90ZmW2+CLXOL
N76iU80LqxxzTEEghCWsg1X5zBajHHx2PEXZWMhVezR8YN6yyChh8Lq44erG78uwS1NX7Tz/Uypy
zUUTwDoEpWyoUufeH2d3LKe0GScxuEZokVza673UggwYe17WKo9J7zPcNNL0R8ZvdHWv7/7cHqzA
TMQIsix6aovokmWQkPcjnaYgzJjItdrgaCMNNGkTk05ACk63/fJ31fsyY6DZw9AO+vYC8MVSQQ3h
Az32ciV2ueuAvUbxr6aw937TnHI/e1bU0AegSTIbxo9oTt6HHhOHKcNyGqQbuf+Y0/o7xG0Er2F2
SPICCGruQgSMzqK6lXHMJ3H5U5HDAIIPYIdmxGIrtLoEfGXRUIx1NOuH1OqAeJmnoP8++QaQnbFx
Dqge/i953//ZtFo1i1o9ly+S8QiTXnqAZFQlaFDvdYVa9a6ACJmyVcjsfg1aycqse19OEEag/b0R
N1eiM21AGnIo6KGYt3y3dWBJMgXQuzv2LZw3BWpryDE1G9eZNicsi2U1+DDEuzhRkv9z+X0KcO4+
94KYeY/MZgrBck4yC+rnoUFPq68miOk8Of1IGkBwjtaqcCUPMH0kFcBzo7OfwqT6X6G2/3PJV6Kl
gZL7DFOgU8ij6vIn1U6VeUBxY1fmpnoWWUOao4YMIyd2tHHeVk0RTnQDUSN6XQtTzDjYVHz5+hiI
sZtBG3yAvX3W4XC+3D5qK9tJ0KLFSgY714MWfoTeGAIttR25Zemlh1yU1alBj2rDaVbio6mZtCV4
6ds8vRffU6sjg2pFHrlph+fYneZ8bKNOPbSgId2s7ILX21+1sn4OAjUSAWQSCIqZl1vVwYPII1Ew
eulrxj1dkeEkw2q8RxsrP/yFKb6MZggSVTQkL00BE0sHRnMimGG7iasmANw4Cv0MW7SxcYn+9rDF
oXAsAcZH4BnIdS83q9bytu2ckMq81r86JSKPThfnbjeq3UND2XRfqZV6N2UjFGmlZbybFCs7C7qK
D8IOvJcgNEAfUib7V0jfLEG5maiD+t0hG6rwAPAf+pg24MIEIfpgxcC5RwDGz/GkewfTGxwG6qrk
T6ESNtV4AVkmDzaIM5eakK1qxWU98U0DHZCD1YHOHs023jhQ88pcrhyFyJlaE6FMbs7lG0FLvTpM
ugJWxXLqTrk54whNCKkHI8pdy1K8U0n17fSnrjFrVFNN46volslFFiLGgPmPJICWhdfAKWTq4Ij8
1z+hlN2Gv688QXj6kMv9T9PfXmbmgxIFaiBF4LZVrrh9i2KWJhr0ivNSHPsA7HGZl82z2dNW6Hvk
byy/yjZOgnG9xhCg0lNhbBaM2hKO0vG+K0ErhW4FIOlk5oC/zcHMN3ZSWzWDxCItKq4HkvfFgWsV
QBSOE7gJyDnyAB85B+YhvIOCRhgdXI+BclAjj0WaZ+cAwuHn0cm+z3JFj1PfQYyEEz+IcSrd27s9
TywvfYyQDaoD8TSDwLPYbo2GDILB+rwHindWwn5g2tOHUC1ldmHMsuEp07vmmEYd4o86ug9TkTNY
VIXT0atBTd3+OdchEApukCBcnsR2HjiXy2SinofYnBW4fm2Z37xxVE8dL6JDAGH9021T17kIu873
UqQmabs6wmbN9SwaM3ZV3JsyKqKQUUs7a/TzEnEPAxoof4DfHpmSDZdb83seMDqSXwxYSwqel18J
JDbsRpD6rh45QGYHPWJISjMovnT9XTPBmjgq7zzTS3djMTIHHYjq4+2PX1lnHjZomNncouTH85+/
qYDIvm2B7fsxqXiZHwWNuzsB0/C+sjVz42tXghgCCDbARZ1OBx2PS1MijAJr/H2r6Xp9rwSWfQ97
N+xPth0fa5Mp37bJ/xigAgKUEw3WVAfJeIUmklaGbmfMVTrqyAkAUa8OdC438721ZZRzz5nisQpK
YvltGYM9U2lELhff0zQwaTRC0X5m8BGiHy1mCiQqmv6A7AHZvIqWmFWL8YBeUr3LPL+kG2orj/QT
HrRCKz7/+RZLQG8Ul+gHEtku1z0QfmLZwxS5UzI+xbZRPkZ2V+yAchr3ty2txDadu2LuS88MznL+
8zfOZMRaU1hJGrminCdqrTS14exv62AjOMy/eHEd6nPbRdrmbwjswmlJxpRJKzJSMQHfrWdY/s4I
mejW1WfiVrJhbc1v5/afBo6Pm2HZcGkqXQ1MAEYuz0jvNNXorzNXwtSAkZYnRLeSQ9cyuHJ7Kdcc
CvQCTxSAqqa9fCBFieOU/eCQcmaoOheF5Z+QEatOMLVvNVN/N6uXy8mbQCXnhBwcvtDLbVOdUAt6
1cNBFO1j0Fi7sGqeSEAf0bmFnlfeRWZ5rmMKpB7DTp38oJYwo+b1kx3Wh8y3v4m+ejIQPpNFd3d7
GdZuJd0xqHBx9cBAbi4OlpSxMpLsRW5C/XMfh4bcW0OBFIUW9gcrjWHbi6oCui89P/OJ/rH1JkY3
lNYCY+NvFRJW3nUU9XhGAYEiWaYlcLlUZU1OhG5I5EbdWBxDFB0fhrT6kbRF/N6v+w99ZMIa7Zjo
CgNl3cdWM9wnnVkdRdnUpyCmW3Z7gWaDV3tnqjPEdEZOGovDnQEGUfWewBMV0jiDAYGns1DLvZep
+rlIBS3lwLG+5HrQ3Y0MkG3E9LUT79CtQJSeU8+FfbkenZR5oHZsDwrjPOa10tjnoLs2cpPVj5SU
KUBFC0lR5dKKl2dkv8qIFXon+4Cy52fVHmGLihltTjj2+9FGez3qjfSpzg2xsca/v+JqkXlm0m6F
CoRs/9L+EKW+4uQdr8xE4/ESvLQdIzqlde419AdViMoEMwZssNU6zyIjAjll9Exh8LXqC3fSvFOh
IqVVzxpj4C/C+F5HHKcx4gcoPlwji37OtBDS7x5BM86Kgi9q0f8yx+Ix0/t9oYdH0/Rf/Xx4P6r+
kwajGMAZZMk8Z2clkTsgLDU5+vthiL+kZf5zzlplhexvqd6D4z3xlHsnbM7HyGit4rnwDzBOGTz0
2fxCss9xWZx6Yd5FFH+K0HsYfOfeAsPUN+2pTfVzqmjvCys9q6P/U4n7h6CHer4NnvUY7SeMEQST
A3f3vrfyr40i7jrbdL0hO3taC9dAX56Vuvx42+9X46PE4ecaogkvzeWWSNEiftNzEIOsgqRKDBC4
N0HIz3Cc19umVn3cniFs1PIEfYNLU0OIooYTz/enotlu4IwwDbbJFvB/3YqBHUoMZBKLVLCMnQho
mhq5me+U9z2exIS8nv/FDe3YYMd+TxeAj7v8lhKJU9SI+sg1Wg2+OU+NZqaN5Hx7xVY2h4Ooc6NQ
VKD4tVixYoBZAmXzyAU8xQBwUYw75DfR4Su2erPz37Q4mViibU9fx8Hk/Kh5k3GYXWUEkUFkGC17
euwUlJvUOLfPIkeGKIqLfOOtsLJL5HeCp+os+UuF79Jeag5qHqt82cBc1IEJBtjj5Rgebq/fuhXi
JCXruT27iHcUEdpUJYt0IS5IGQE1raPfcef+hRVLpYf0O/Ff+oIkS+2Tee0yaywfrNBBjA7o5EbV
Z9UXqDsyCQYsh1GxyxXjxp50gYa420aaj0BdCsEmYp1HE4na4+0P+l2suvIGXtY2XRpoqpZjPV2H
uJXSMOYRwZM08zCFabm3ZVijXQvxxHOrpIwSMvsaVyfwYo25nygS9/eVkdqwegTe9ICUusGQ9SDy
8MDNGn+pAr18jSfnX9ObpqOCWs7nIbTK5BhLBQRfNjrJO20E+7AroVwy7luz0Bkzt8rmo6/2DBEH
CKnBuTFaMIpmUhtnCqup+AmRT3aKQ4fBNNU3nOyeEw/Tg6dXDuw9Xdp9taowgqCuSvvGLc2uhdmS
Uax+n2md5SY5oOM9tBT6N5V3O1K5uZGeU63T6WkK8ycoFZOp3ZS2Qibz9Lkqx5Oe6ZrcwzwVTsj8
CPN9b4PUAI2oJ9+LxtHn3zcOd5Y/8VMbx+zifW2n1tekUNVZsomRLbtpqi8Iutb/TBNt2r2XSmHt
7aCof1jx4PJfZu3OTJgSFmpiwjNemFHDKHxnfRNxJD5UPINMoFE9GkNZZ/XQ3sQyhpNKWvlLBST0
DtmlAgLHqdUeWbN2uq+KyP9UxnaJxqZevkcquDr+5rmR+aS/K3utPamQ7tw5oQzR6gz1wdlVhUY1
UxV98rXV9K7d254SpBundOVdMHewqJXQ5wWNu/BspdKgDFNN6H+ReHThv/qvFWBU7Cp6r1YFXBW1
bWwkQmuBgcQbBrYZ9kiv7vIwVYHIeFdSU5dNyoR+rUzHILSCjZrmWlDlFKk2QuQkussg1/oN60kL
2e1565HL6Gbnwr4wnHRInt5NvVaebh/ctRhBCdUB/sTgm7lsr6pqr/a1yWeJhmqYHeN+Rk5Bpk/t
T7ctre2ZbQMPBG/BzjmLBcy6dKJYNSDhYUWIifnC/qBkI+X1dITEmpfeP4k1eRtxaW09mZABW0MN
mPR1/lFvLikEvDovLIBAZ7Al3OOf3VmkA9I00fCT/pq64SQrq0mR2ATYwh0FNHmRrVYeQsGZVfMK
L4IUZVzkUosi/HdiJmnjw9ZeZ5iiyUNlGsTDsnHMQH9Vw2jERW9X6auXcJmodgXrOHiafWiUcqeB
BTiKOoIk3PMh+tCL+uhPJJ9+p26NqKxs7sWvmRfmzTqruW8qns9VwxZSuwxgORuV/BA0oKbKWEnP
SaT+uu1Pq2stgM/MjV7ytoXJpiFMyorjX7eJczTMoDi0xWieJpmLjXCz4kUG3etZYosKE0Hn8uuI
+r7N5UbGO8XJHdB09eRHUcYovgETPaQ/G4dyrVJ9YXCRhfToOg/QCUSuRM9u50cD8CMfEewwrGC3
t2MIQFJGgCV12n0xiG5Hx1M551GWnfSiFxAXSAeNg2EjBZuP6OKSp3wOBoMCE9U2e3GEe5N51Vjj
2TPPfxy6qikoUWff9WRQj4jopcemNkpXrWLlTi/arcOlz8WQpXnq9vDv0UVlfmiRQYOEGrJI6kQQ
NYO5CmqZ3EEGIi4fG6v9b5LW0RjDkxVXn1EVPANReSSd2+MdB6Upvg1a/lXq3jmxUtRMkR5N2lcd
3e6NELByTxhMGNJqm2uSQIQufaVjesov535Rb9UJEusZOgItOpe3nX/FimNqrAMFT2eenry0EoOK
VzPFp2Myoi3WtjrqAnasbXzLyiDTPIlMsLbnWWSO2aUZNRHMt4c8oisFlHVfQkdjxU18l06Dd6Y7
LB+Roi0+5FniHdUqMI+6ValuWocbZ/36AM5tS56AkkhJn2Rx1nuvrUfplZQAAz1/jM0aOW1F6C4P
xPxHWQp5d3t5t+zNf/42nLWwWqjAPk5yjMaDEQHuGqbYP5bBCBe8XpUbU/G/R8svXdugC6ECK6c8
T6FjGWEyMRRi0iBfaumUHDw1ZkLasxshoRgK+/apLrriFcBGSFG7NvPX0KtFM6ujtuJUajKLdtIZ
K7hP8kw8NEFtj4cJhCUc/z4Mmcegi6xiP421hIZOmCiid7GnffAKTsouqcMh2jtJHukIYY1lSaW1
jRCkaCu1PtTQt/xoHTOHoTXNqmAH70n+r5PF/Q/Gn9OvocwbMl+AFfmuMiL0NZupns5VYOjlKaon
au+Z2tvJ3oh5/+40RUGVZ0jUDw6tGXUH5LmBwjnz4vTOM3PUgUNWCe55lMXhA1NSniuKOaHFbpjF
wRoc1GvN0s8TVLdFwUBbOsDCN1Cmehli2cIBN4ZfYlOpi6PqeUOyl56ifh29zngZ7LAsdgXEs8kD
vbPBPtDT72VXa6dEWCoiAs5kgQ2CXOUdvz567CooNfdobscIXYDKUqBlVauvt31tBU5IAjvDUGEM
dmzO26Wz6UoCp9kkHTgO4CETrUAvyKiQiWtyEe2NEfmMGGbaE/0Db6fVsdzx4woOfRg+26XX3YeO
MvmHrG5LCCK2AGq/y90L1wR6QZdMMg8712Iuf140VHoTlrZzqmUNd7Wv7gE8IueYIfcUSG1PVvyB
EUj0HESvANBDFrmAuQguv2n8YMGM5Hn1QyGzj7jn8fbSrRxT5p7pLUHFwY1kzlHyzTGFdnHUPO6i
k2yCx34ScoQfUn3Jwtz4oikc39vmrq4/MldKXrA0m45OqWhx/flNGUGjN0Ep62f9HrdCNh4h2He2
QVlwiHy0c736GMbat6GYmo0cZF7mi22YjfOJdF2YcLwC0k1DKtouqEOXsf9gZmF+b/XZZw2OyF3R
Fr9Mo3t/+2tXDdIEJnGGeJqoc7m4oQKZU190XGRd4blJnEEiOzLd4oxUXY3SRArXbrbmza/uNcD+
tAq55Vlk8vVlHFQYnws6vlJtLTKYPnH2mTdu+fSV38xWyGG4SwRwtGVZ0YnhcVR8Pq30teLsmypF
XCUJjkE9otngxfHGbT0v1WLvKPXQsqAdyrW9nIvNBii/kqCcX3XyqcwZDKbEZL+De3bc0QZGGFMv
zLmJsdXDWV3ON4YXoaXs/GpoJc8f6Jxgnpt8lFq7egsMvLKc3Mxk4cD5gYItEXeDZdSdHo7AF/Ks
daFAladmGsKjpY7Du9jcHA68TkuYZzawx2GcUQpLUJji+4oOtRkMVoWu31ltIj4U/iDgzcJTazss
zs3YJu6IFvKD5sv84IUi2EVOpLzePiMr68vkiUHeyxAHXe5FGlYMUakEGcybqjr+zEzhP4Wmpp5v
G9FX3OfCyuJQ+KBCK8VmqNgLIGBnSiba60r9HzUbxni4PnZ0Zc5OifK5T3uCgt9hzOFMg78eAS4P
uZkGMjc6a8ahj9WjBw9nFo3BcQzpP4Rc64OqvvR19B5usmcB/HEXlhJSMs14oMRiHeumqTcOxJrH
AESYO4vgPjiDl7GlbIvOk3ocuHUNwU1vZjUsY+onQGpoPxrm1tze9WMZh4GCxWKwjWKHtuyODzJV
oqmRvht05b8yTNDdGQ3xPmYq/ZB65gdToK0Ngix4JADDh8lo8Wm0pPLQiT8fNJp/iw2aHVwEIc5c
tHwzYTc5ZAC+6xQQHyqi9+ERgivZ06HylQlcoXYybZULVlxo7gdASzBD2Ri4uVxwHpB+qjU4alg3
L5kf6a+O36YfNRADr1oAF27WUireJYX0trx35R7BNAUYzin9InPhvZSCJm0MQwT0ZP7gawjQxJ5X
gulJ6GpLCopNDO17MnwdZEuc8l4SKc/CKn9S3fi3NNES7Eu0zdLulxXENHcTcj6l+0EP5M5HGvtQ
V+07pioiKKHKH9LMUaRMs+boF8r+9jlcOewWDzpuJj5l7oZermHb5pY5OqzhADP1yZGNhP4PLoe/
sMLjkX0CYoG896UVSp488n3PhwCq7A54NNqLqDtsHMDVTQEBR4OImQqOxaWVNo5j2onwIwGNmfYw
FqBeEyeQKlt8WjPNzwnqaRuusLqAjHLMRBSgYZZ9tlgNU6eT6NnXhvOzbDTtaPphupETXlcJSKQ5
5aBhKBHPncPLT8srz4hsAAiQQUTFs1FaEEprk3pE5aI9Zb5IDhRX4iNgQOWTUiA/UMK7fQTJGX4E
qtbv+24wqH8b5nM3NcaB3iAaEF4lp4eoyOBehoM22SnJJqHd6uqAbYDTgJo2xdjL3x1FYeg1isqW
tA4K4TosSFYX/PoL76IKO1fN58i7OIxFnHuVXWJEterGFVFqHq0qKw5/boUsmSEMwIxU5hZWhGzi
ng4XGz3BYZGNsoIQk6zgtpXrhxM7PQNnZj4gpiiXGWraxo7hyYZI6qvR57KfjHOi0muyphCWHmo0
B9BiBfRm3UzEMLxA9SLBCwCsjMHF3/VQx+7yGHK1OMvKu40fN19hi5yPEr6KlXnchm7r5XbqPm17
nwH1E3dJ+wNsGdJpzILt1XQq71V0IHhNc7cwcgCjupUwfdhapygq6q1Vmg1d/RAmYmYWJ9qay5r0
NOVh1saNchqhTHz2w+Gx9BX7blJT4wTDcvqcFSiNBI73ixZV+sszkIEIkWh5Kcxce7m9Kis+DvUf
mT39k1kcZ84L3jzYfKfuq9rOkTRJxvIABxeShR7TNn9qZUZTkm0DqJoJIheXXZ1rzFtMkENZiT7s
1CaqzkESb3FuXIdQrLCecwTlPC2HDQ1Y+CFynbwT8D+ErgsIbUOvm/Xpw+FOB22yVzN92DhZxIKr
7cQsjQzuVLoMUN5cLmEdIphgDo13Slr4pkLtsRBp8ZPOkK0eVSPu3QKUsrMrnLxCWiytkw+mJwcI
gWmga7tenbiEC6l+AHY3voAaU7iE1WcrcpyPPtoX34ccXNzRAXJLT2jS09cgEPpPeN0NbW8UvKz3
OjTi39tEQyakhNtaoZTUpMZ5qAYl3Dm0bxPmmGK9PSRiil6jakyQ8qTdOu7CNEBZWVLoKg61FjnD
ITRzHz3jzlScva1AwAsSJvHfdWgMPFZp630beiWYqz7Fj9Bvx2QXR8w2QmjbBi9dWxiftH5If2WN
nv0TFX4JlbCvmsijj2aHOzsh7wIl/Cc2GucphAPJOtSZiilkASSqqZM1kIHJvgDAYjEZP3Vx8DOy
S05AHtfhDwWJEVj4ERv84ut5+9mCUP0sGAX5jIZAMe0qgQ+4UaDDdaw3LXghUK4/B0Nrny3UmIBh
mhaiYqCtX1KNri8YJF151CojRBMRKM9d0Ao61rqiJt8Dxe6/ZIVRvyQGyqSlp9YvNr2kfWCmj3Gb
orlZ2a2azWzsFFyy3nu1utJ8ILrI14Ta6EsZRd4xpVxUH6rMGR9ymuDOXaNEobGLYUxDv9KuC/Wf
QsYN+pu9E6IqlTqDuU8Vz4EGfBr971o2oXDSalr7FHVBjM6OWSjG/v8lTQTnTqmDJAllwEh2YTgv
SmxlT6ihmJ/gqURYA05O7/1QOs0HHwSWv8vsGPy0lipoCvDI9j/ZkNW/9GGafr594ucTfRnjqEsx
Q05DDM6YqwECv3Lk4MWRd/LrAqL0IEv3ba7prqytT39uCezOPIgKNQav+cvjRzZR6pWfUhGHg+Sh
qINfTRuXT6pThxvp5to3ARHTVZPEHXz6Ih/I0ZQKuiHAEs+BU+mn1cNUeOa+bpWvt7/pGgs/kwhT
Xbcp9NFNWw49xXZh2wpOiW5ADXuTmNJXRdLrJx6IOy4PxLKNml4/EOMDYkWMS8bpVjj9/T2LPeRH
8ANU8l7aO4vA1hcCMF3voXDhQ2ifDBZ65wN6Q7mRfdJHZM7buNpZno1Oulf/yCKbgkbr5A+V0vzn
O98jpX9oGu9biDSRFQjrV1tM/l0diWLjZl/ZF4pHTBfyelUJw4t9GUo5GWqOrzVK3blVYP+b1CkC
9arl7W7vy8oNY9DZBahlUGy8ypdt3wO6JRLv5JkWah2pSYuvlejgZoMKIUQihp0BFuTP/Y6Gz0xi
NdNsgVi79HDfC/sIM5Sjpa9+7RptRKUm6u/4d62/WErmnKgZcXChhF4cJqk1hhNkmHLiQN21IXoa
QIZKaCabaeOrVn2cTBT/RnQHWPfixeOYcdtD6eGcuqoHKJMDnzlCtouW+KQ7xwSgxbnnwj0qpoZ6
m11k55LsYeP6ntdu6eMw6/CugxFXp1x2ubaWH/oj1QnnNEUaNPwOElVdMNincKJnDVNuhaAVL5LE
zLZ2ddUy/RRYoAgo+O6lZVNNg0hJKJU3zHgfs6xCxgV9onulg3E1Dnv/05hH1VGPTX1jk69zvlkP
cVZJpHdHD29h2fZhVal8pnBbcO7HsSjII0Zni4Rq7VRqJNxsrsSbljjhvoxbNcwG55QpXnioI8v7
0TLgDr5ObjTBV7+HlweYGQopVwTWBolPmcS6czJCq3yiU5jjueEW3GhelStPAX1vcslolBfnX/Em
UzbBTDgkGVjJYHhCPrE+CW1I3qlFVL3LqLZuxJqVtJIqwIyrBLvHA31xFDuIiAZwRs5JyYLy2Rnh
vvGLBp3dvEMwa+r0Q9cgKihqETxnVb/V218LdURT3gb4im4ukQWhOaHOkWLeE7I/y2Bw3uuRVNCY
hJ2FHhfjYGo4fLkdX9fOxBujS+apvtA8sG4YrWlH/qwtL3oQMkXDWg/Sl9ExKqaaK+OgSOv1tuHV
r6X6CTKT4SBe4peb21j/n7Pz3JEbSdP1rQz693KX3ix2BjhkJivLSyXXrT+ERq2mC3rPqz9PaHrP
Kll5kqsGBo0RSqogg2E+85p5bUEm8XHpmaEdgheTawhxUvumDZY+qd6hzPX1+pgXqsiUXXTAurJ/
RPaw2YeDbWUROk/sEC35UglyFlLy5PfRtJVgMJYxRC9lxRqiNPHJzbA+aZHy9WOlK8KotzijMQwF
1agsNEycT5bSNm86q7ef9BX/m4IlEkLXtU+N6eG0TWM4pGWv3woKagAzkVxFJa7knxrD1xZvzZfr
b3dx+Up1ARCWIHS2mHQzm6ukmphRq1TyzldBXN0PnUfwjpPCV6TmKSNqcXKPmaHha17U7qmuXDh/
qOhyuZgUWSk9bU52zB8dMiyul75q+0dVTcVjOrvDY+uYRbAaZfWoWmPx4PYOrmUI2mMm1Exv8OnE
3l3L1YOdO9iYD7N7mpAd85dhjI6igEedL40VjCqYyn51p3tdWVV/ijEiRNPzhOIW8pJrYT+mQouP
yFyoHyx3nP2u7rCdR/vvqMZdclB1ECgzzxLYq67dozyImJpm0E6e0zXAo3EwaJyYyH/RNDWTvrlx
i7V8NHEF+FXT4vz2+te6cIQiiIgKMFAHil3bIFodRKOoLWvK6ovxsXZH76imibFzpF3Y3lIAnq4U
Qtj0MDcLPimsNNLdhoASSf1jXOBWl9dadojbjvLQggOjXvRFWHGZhNff71IsK7EqyIFyepOYbE7v
KtXGabS4bUHlFrd1YjTjPVR1HTSsPasR4pz18llYmXZbx2wIPckRbROzc4QLhv0UgA/ztzJth3d9
vZJ9ofyEgZKa4DGWGl2HMnOqpbfJ6kw/zWmSPAvJZeJcIgrfNifyJXfxHJBzVmrGSYlFj+vkXAPQ
brDs1c3hYFsGWnQkFKHiDXswwku7yADTy30nK3tbNGoMyGNe2oogrQBku2Df5/d1J06WFu0cwZeW
ICAtykMcQMB5jfMjOO1cB408XlRLxxg/UwT2YjVWd5bga9Ia80nwLgMgC/Dw98bUD9f4nBZp0a0t
EV47TWmodamLd+DUoc43E6rhkThm47uubeO3nWetd1MkUnFKFYHtmgDdSQ5ULX3u97OXvru+SL9j
XzchhiySgaeiikQxSd5SPzxb5TlKFjnCC6fePjSK9xlzSikXiCtwbJ3qKr/HifXJi6iLxOZLMan/
zMf1sV6Ku7it3w7NdJxqXAxVzNYphte9EeTOfFIwgdZROFY8iPUxC2YwxgMsntbXEZfZmd8LFymF
PgkVgK5JDW4TtaTCHnJIDm5IggTWdQCTUtSDGXSm9aB5fX9wJDZ0Z97k0tjOGz11MArkygTym3NF
LGo+rKvthoszdO+jNLOePaASJYXuOed1m97zyd7bf0Jd138Fcz21fjd4X5SWMpTfjOnyjLNV9hWn
sbk94Lv0mFGRL/wEQ9DfdEVD93JBQBVLX6tP/LZCWjVYokj/NY8ybY/Pe+HiZAZpl6CwCMZpmxfM
A9L2Sbm4Ye99EaLAh06di9uyBkrmjgg4t2puY2Ta5hjwwX24PpUX+rJSoskCogOoFkrx5tYUkRY5
NYySMKMH7DtZc69F3Y2Ste/V2KXdrZWhMoh3pae9gL76w4Qso6fdnkLvxVXk0C4iP/p+fZ9vBA2V
5DgHhRausfekTThut9HKfVmmMcaGTe870bfrL37p9AFvTzoko0AgTOcjToMQgAlYt7WGzZ1X4E5b
JRxB10f5jpbZrlROOKwZIBjDZd7u8FRFywWbybCPl8/Qdt2wLFqoKUDED3pepJgC0wCvaaLgkI4R
HaDjIfC0xMLNe4a+mjrmja3Fzc26ymYtbvIn2tfJw4Jw4z2ahAZej5RsZzsRT4i9/3yTUmqtSxyQ
BJaYW731bsXdsasNN2xGPb+nraeHqj51fhLr7Y23ZspjrCjzzpFy8dMQI8N5hmMGquX801ADX9Fm
Wd2QykxGBbPB+LZqrJ0I4dK2o1AJX4oWJVmefj6KvbZ1a0STGwrNrUJ4SzZl0QlT5rXKPuC42j2k
a+rd4+XpvmtFI3aGv1QNoQgiJWbQJpD04fPxo3ZsPKEwfr5kiK0QjhFL5ukt9sBW0EeJ984R6UQU
MK2+6uRUzO1B33mIizMtoV6g97gdtw1PpU6BW41UP9zExNwxcsxTj+jG4fomuD6Kp262mgVGcaZa
7oaK0XYPQ1eiGeBh3PsXRgEjpwEqA7nvbuaTqs1CgaVjqWoDDgSD5hxiXON3NvTFdwG/guIRIS3w
tfOvJqzcKMxhZG2miXREtd+ViCLuHMqXlibAOxiDMJ2kNPr5ILpb9ugJcxrOSak/C3dNn1aPQExZ
3OxkCAfVkLlD+qGp9KMHwmznHS/lqfS3eAKE/GCXbnn+kWPklWkODlsjcVCaylo8tet8wPMAy4XP
ve1lv5pGPuOlK31r/VS1lDzg7pytOysbV9fH0aeOMd8poz+GkZqb7ynV6B4AFzmdX5QWAqQ4JOK3
2VRa7RutB9fXzkzs4fPGqZ9XvOTiwBj4r6/kjeyeOF7xwvEZvxiY3H6+vnQupSnE2vSKicFA82/u
QJAYST02ghimgiAOrN0ieuBWgKQ5nTJy6mNvDFYwq87y7vrIl+49SROmi8gZBKvi/Evnut7YNNG5
hdY4edPiEnFo7PxXrW3fuYP7kjj4ol8f0eY3bi+kH0fcLGBTuIBaVO4hJJUPtFG+CkdfT3C/gnVa
lZ09eSn4xpID3BfqvjDbtpS9ph3SIR+4ZcWklL/ieD03fo3c97HpUKtIiDwe1g4R2nJRPiZ2791N
iFQeZsPNg8EdfgdWn+ws7gsbGJwgBy9dcEii29p66ynuoNAECWN0305laY53/4us48J3PRtls4PX
MWnjWB6sC7IENyiNmyG6gLjpWV33Jo+X9FlR/0I+hQqbC2qJohZpt3G+lli7k+LJY9aoVrTDnXUJ
bFncuL5+XhOj4OejpCNVbr5jezYLyMa3UKuAJ1Jc0se31uAlxCtFc5gTLTl2seZ+bLN+CZcuag+d
uRh3lVGaX+g/js+aFYm7JFeUYB2AWlx/sAuHJomARIKSPasUFc9fH9FYsx/xRw2T1W59DskuGPuI
TGlQaa/mBc0zQ9HC0TI+uWo7frg++msZGQ9RJzkniCTAyVc301KQiKw0M6KQlHFsAy+Lp8cEl+06
SCFuINKH6+Ehd7v4RWukeoqk9ScYcivO/do3Fk6Q4IR9tyRBOSh0io94NIkkzKpUyL3A7vJzV5g7
j33h5INOS24saaGAITfnjzPrlpJNsuLk6dPjMgzFXaM0w0dPJAiMjCimOBS+QrWL7B2+zYV9SDuC
XjFkdWAi295qrmoUzgZkEagdDb9rGRbc8ubY4d9fGOU77JGd7kgBXOt8UXiZyEZ7dZ1QW0zX8j23
NjrfMuti51R9vd8hnAKulNw8TrltOVkVTmtU3eiEUeeJg6rkyUuStVlgmbNzM5P2+IUX5S/X19yF
QWWzBUQR8BcJhDl/OZZjXecajiZYIneNv7re8qbytE+RrbcPVb2WX1tntnfOzwtHOmVDeJiyYIGy
2LbNg9VRSv0pcUI0tOM7Cq7dy2JRW3BjzUBdlXppo9XRU+uBM5ln23tCQKQO8U1e/M6le206GGpf
n4jXX5kyGVufWqaEt25xQMngRrHbGXYovEicjLwZbnDAbY7XR3l9czIKVFcU+cByQa07n+5amEmK
pZkdYoQnTi3xxAEtkQOaejNJSrUnI7s33GbpdobX9awqO4T5YwedWrdHbwS1qzpDdNDT8eejdLY/
yR4dNQMpyu/f/YdaVCqUVlmVxQ5no25v5p4erKiVaWf5vD5wGEUG6JzReEBuu0xtZxs4O3R2aEd6
fjCibn47GrEB7E5hPCyTcZT35mBN5z1CoZyv88CHQiP4a259isI0vM8/n4hrrxBLbYegnpVgER2C
eKZobtPcGfdaEa+H4vWAczChkIW2lc1aIJBDAGmFaTXpt1Dxolt1zptsZ9lfeCMpAYRbBt17YrpN
2ErNoIghWlmhSJT4Pk8z/TQCIwqrxql2TusLQ8GkpVEj0YswrzaXqzkkyE2UCdTuVKkQz1ubIJ46
71BX614p6OJQUtpOWpgBydp8p6RL0q6dPDMsrbQKlQkR3HjSpxsNAuHOYrxwgGIVZquYX0hAwBaC
TSOt7ZPVNENcsuHW5hHyj0lsPalrmn/SWk29oWS37ny1C50JppFdYMKihvj0HVP7w0ZTNZIm3KsN
lGxJgpsJcbu5hnAqHPNuFHmLEuZovkyx/jXzjPRdbgAdxCgmDefV826S3NLuVtREDrYw+zB2cxGu
aLXQH8hjRFKjD9dPvQtz9L1IRryMqRxSZ+fbhowkIglc6TUUpsthx9kQBiZItFNbRMnp+mAXzjzy
TtrPzI3ERsu18cPU0KPzXASgzLDDLfue0MO6URZlROkQH5RFKaafRvoTZgHvIdtFnBNU5fl4k6gn
tjAo3GgFqtlqMJsLt0h33urCmfedoYTNsxSm2G4eJxuzphYprBLE3ak2r8Kv4gGP69L4w/bEcozF
2uMBwOF+fTrl42+OPNJaKOq0kgCBb4Gq+JeL0sgcaoRLqz1HXhcjS5DuBd4X4P6Y0HGmI8pNa5sG
9/ksNoUzW0i46iGOxsqd4rnRS5fHNT0qdE1yPzWV6ug29XyLRdn8rajaJSxnc75tEYx4pmFj3Xs2
zVErbaoVER4hgoawBkOWNPEHJ1m7YNUU+40lkmUnZ3g9QbSKKW7KCjBb0dkca73RVL1du3qYW5Tc
RR19dd02/iuDSGkXxEENGR+eT4/WrMWAqLIe4vk9Apirus923JTvr3/r11sHL2WSPrSmKBnRhT8f
xSziPEOOgEIzins+XZkkWPuepAFQBarR6Z494IWE53xA/XxAZYLrnc22g9yF0t8toq2oZCbFt6nK
07vkIYHtpw1jQLLmIP0ykJelcxIiEzX9VmCKBSnc8V66rmqOTkrFk4yyvOlqBPeuz8vr64THpMkm
i8m0V7btPyNdGyB8jhMuad4EzUBYWE/q4IMMMHY+9AVSJGOhHkBJl9OLi+V8SjAz8kB04dGdxkgj
Qj5rD1pVaYHSZHMYlTV1c+S8b9W66g4oNy2HMTeVwC6bcufEubCuTYqTYCDweABOtF0MHvkanA8n
xLxsPE0RWvPG4u2Vki6UsHlfuAQ0B6DMvEIsxeUquohmNj2IGNY/dKVTHCWD37gNuZZVIwezIOEo
8Ce7r8FDoxipaTvf99KrSutN2X0EVbdFaVVZQhIEAiBMYsfEmDWpAkMdzJ8+SQn7JeQYMAOJxrbh
qNauVkmXpjDtJ+cQLdNyykqnPF5fq68vCkaBxoukkJT82K4fdWhneDS6JLU5QAJdbT5pq/NtShxS
cF2D8zTlxZ1ORLATCF3aJFL2XBZ8pZiPfLAf7l0kZvtINCaTuNbOfd9Z0bGLBH7iWrk31KVzitOJ
QBzAKfIkxvlQeCwYSr3wvaZhLg9jRn9L09IM6+WeK94yfz6t+Z6w0TACTyspOOfjaShfd8o8OaGt
L9WtPqTCF2Pi7gQSF9+K813uenkAb95q1Bbc2JWZOkPpuAE9lJqkPC1PaTF9MOZGvLm+UL6TxM5v
dt5KtuUo3BBMbjd4ShUwAS3IzgPidKzKZg4ibyAIFEsU6rER367GSEOJugRQ1nS+0zGQhPZRi1Mx
o89L2NgfNLU3b9XMQDeiGMWhV9Lf4SLqj/T1NADAVnXSeq2+6/Pxt1VAsPA0kApjVAzPZekYR2gP
sY8kSHzQkGY/9BqolDiLSnD/a3Jz/YUvzS81NUI1SfZRt11qoxmMelmpryit0EMh8iikCMF4MARo
RhraHsJUfrDtBHOsSQNOugJI/58vm5x2oBolrh0ufVWiuz94gcM8HhIbIZI4Nmq/gyBzQoPXPk3E
XyHcE4wCpjZ5Ts3JPTXDaPhKvC6htWKwIwZzChYVLsnYFZqPtv74OGAC9BBzP9JFcbs7L3Lnk2uP
02FYJfRzipdbZ/XaAECYWvke6sKnuo0wUS7ywOhQsbUr12cU165mvLgy60ZfjOy+mlEX+Ldaa/s4
bVsUOgsolLWydncIgA1QaSb30/WPc+nY+nGuNou/1pqENUa7qPP0xm/7wvho9Zb23ESZETQo1N8g
N2cFHhCq4PrIFw5/0F0Iy3kkwJQU5LL54dya48ozOyflWB6t5mGY0VrXRNedro9y4XQEK8eV7lDa
5Yzc3KZgZufcht8cjqLHC1JY9Sk1qofZmrudY+R1soVH1w8jbVZdURhIn4uYYySOrcDQywmLDCDb
ygoAyVHw1W1Vpf0rkwiTghhYBqlbpxMFdkffdBm3jlXON6VXK3QQsj1086VJpDZPs0y2g6xt2TBp
krg2a8qGeTugUaMqZTBRHbnrFWsPQXdxKE4LCacB2bt1Q06UNo0tTTgEm3lzaDz9HRy/7NRVYBau
r4wLzRBSnh+Gkgv0hwVYFWIAwWvboWJbzqPnJHXYRVX+YMLICmcvqj8rlfgjc+fet8cmuUtdYr2h
bB2/EWp7P5T2VwH8fycm+v88Ft0QlOIuEHn6sfTSvijYF0apqjeOhpPmYXErXT+mlWr7LkwwhCnS
aXmui9Vs/chqunt3MuvugIkQgh5LBRANpaPm17xX571S6oWUkVq8bHkCFsZbaisbhM4VH3/kE5mJ
jfhEEtaY/a6e81nz1udEAWOlaiQwJjy4JHtjDPNp1JPHSeKfhzx9s9TKra2VHyurDxZDfeocJZhW
BGmvf97XxwvRHmU8Lh64MciDnX/djmZkr1fWGiKwH92i8zYEKsKAO4vo9d0mRyFDl47EJImysfXD
GnIj1RqQI1tDq0sasgHxGOXRkzZ2duCoy179/vU7cRtRwAaSBMvlVT2nHqLUgrakh4NuNCHUQgGN
tVM+XJ+572H35v6U6QccdyIiKg+bl6Jk5KydoFjuKkoETmCYlnvPisdjn/YIgOFPFRZ6V59inFD8
eq2mE3Z3zYG4WByX2ZiOChYCx7xYspMihPnkDdn6YE82SHiu12Nmr9qnf4OcoYGJt/B0r3HGRo96
OoJyMX34U3s4xwtAOZYstX8UwiSeeCvEt6zNEju5aYdSZe/rUneVj8LOeMhUE633aO4DxRj1G0Uv
1jeJVwLB9FKKH0VhnWjz7zLvX39HHoeSleS2w/va+nJgyjsvWebZYSKRLl1boGOkx+aNFZmFn4l1
RXxGSeGVolCoCvtbO5Yj1HOR+0T2qFW26hC2EFl3LhP5XV99d4opAMvJO7kwzxezp4DxEQQLYZdE
D4RE5Ts7j5t3/Yi4ca2q3+zUqU8FpN/QWNGovL7qLs0JWRrNPpS64O1sLmp9GvPMziI7JFVcDlo6
r5gXpXum0a/3K+w1tEipFxGNost4/oqDFk0dpXDabhWWvVY0TA/lIj6YsDaOWe/9PK6J4XCNA53p
kJ9tAQuSuDGkrWOHmLs5x2g20kOjo6x9feoutPUYBg8Lk8o0medW9qvoEkNTJtpNZZ4PPkJKIqAA
/2nVG++w8P8/TwuiG21r3RlxhQ61++gq1iEZ5o/XH+T17OJDj9AkYkjw1VB6PZ/dVu80OxaTHs6L
+I1kVQ8sBTp07AkXgFrZ76zX17ECw8Egk86oNgXATcmmsUbsku1SD81VUQafAtLgj6JI7nW7Mn+6
LXQ+1nZ5cqci/phTCIzU+cG2x98dHUHNvzB/GBChXs3uw8ztfP5EFeVWa4PTXBYYq+7gqUdjqauj
0/bkpM6yVxm5NIEWVGw5icD4TRnS/nB74dO7SPiwFs5O3fsVinXPhJHlsbO0+Xj91S4NRQFPpUBC
TZtexPlQpVqgKYG6F2CFUj0OKYAytXexYnOifGeoS6vQlq/FIQJxctsMRegXOjkuEaSapvlsVHV9
10ZNfYwBBd5HddnsLEO5qs+PTe5iiiLwVSRVc4v447he8iSteLVVpSQ4UdY7pnQLyPj64hipTXFQ
4CgeZuHt7YDXhyZD6/QI4OUSf2x9KYGfp3oXCy20i6m9qXA08UsMb3Ym9PIo7Gcojujvbcs+a68s
jeamGha/mhn0AxUm1A/2/M4urRA6oqSCCA9BdduskHpoa1RM+WzSJQDO17Ji5VljKmM27c4LXVoh
QHS4eUmcwK9sNnNhIuZVtY0Wqlkn/Cye7UObDPohJvP3eyjFO6nhhfgDsLCGzRpCXhaiU/Ldf9ho
ErO3Tgq610Lr0zeKi2SQqcaWn+PRcCxYQIlvoC9+sL1IP6mNut6aetMEbel0QTTV5c6Kff3+PA65
D0IyUtZt2zqJOtJUWtxqSCXJPi6Vi/1ol2PyBon0CPnqy8/u/fPhNtdCqVbayBGED2LnQohSmzSc
uC9DOMfvr4/0eqUS77PxpWYMcdn2QOvQVSiKkpGk4seN10TTUWhls2NF83ql0ljk5qHeSgYJT+38
a7pdidJu5a3IzXXlLSF5HJaAQW8pve01nL8TH88PF3Bp2BmgIAtIiBbU+Vhe2RQx2aYaDkMXGcGk
ztHntdQt49BMaP/4o9JF+WES0UpUhtX6fQbstA7jtkqGO/7KFB9HK87N51m09Qt9k/hT0Sk5Ojus
+AM44fhtli3ldBuVa/0Ryw5bwbHRS5e3qtf+ASC4/oBpWKb5UT2sn7I1aie/bweYkcmo6LQmskmI
58SdSAAKLWs09H8V5iNvQcDOTvVBFZMG7c2YzM9WN3D4zrLRcvjZ726TyINIoWAgCeybswN7J5ql
9qiGc1f0N+2cqiSnSfLb9VEuxFkctrKQSauCashWBCEhKoWRhpp8NCs0fNMpeSrLtYXnQNcif5e6
kzoecTNrVB8SgrMEWaZbN3EVmS+prdbv+zWPYAWCsdpLQ+WJdb5MWCUUuGQbBbOnLfBihfDE99V6
6sczWvJ2nQR0O1w0hid3nQ9zZSqrbym6q940o8CsM4o84LydsK2Jqsdk9gcPTOg9BZDoi9W1aSGt
sXpxW9uRUZwcryciyPrGANeQdkerc5AFNZo6/UJbePRu4tRigATR2NXvDHwjoWO5kDIrcFelT+pS
aj7wg7oJzK6KTkZPzQ/Ws64/QfFZH1Knc15Uc8Z/TG36sjtEDn5hPupkSRmgLjkcNR2hkkCLLG/2
s0odYXaNevewZLUIMriqsISLvPzSWSXWrp2qaL+lhCOPabUk1WkpFmo1KMrrRxet9wq4CCj1IMrQ
H/a7pDXng3CtYXwwvKIjvzIStFISmo/UfSnCX19Fr8MFUDiEWyAWQDOZW1jjpOapPpf5EhqzXd5L
PuvBmJLiqe0VwCyFl0AE78pnTGn2hGZfn46MDDaDeiFpwiuWBV6pNH09GvGtpY4nHUjqwXDLcWct
XhiFHNHAW4V7zkGx4vzEIqQ0lSmjJNIP2YR07IrVgTnbPw0OxbNCbnjJvCTM25zBmtU4CPH1axhX
fXpvgw8LUrtw/8K7/DjKJlDIG2jiRtuuEIua4VA0SxV6Blyu6yvi9X3CuwDxIDJgwlCPOJ+xyc0n
BaUrZiwvG79qU8M383INYo61nVTxu+Hg5qAARAdOkIPSIEvbpBiNaI2xWXRQHOZAKSEurfxTRdO0
vROKvnIiKKJ56GY1Lu+VvIUxnRgTLjOxulSKnxmKax/71ey/1HUyPniumUQ3ZrQ0Hzyq3EnQ1gq8
txpCINpdjaf4XrsOWPZVpf5UIv7dBhplGHXn9L+wo1htsm4gjRbAup3PX9ViQcwtvIYIubdPhlH2
A6L8klSr6mVQup1yVIplOBj1uCe8cWmxc2gC0EHoGzL+5uIR5ZThh5Px6WJeS2RQ4ykY773gxVEk
WlAC3VwSw/MXjMH0OuniLiFpD1VVq5gOihHtJROvo0JJCiA7+28cyvkordoWEBhN4P+LkXxcrbG/
AaMobirEf4LCQ2ju+rK/wK+knkdbRtYswApuw9BptUU70HkNC1DP96LXxyrQ0vVTbEQIbbO5/bkm
9vUWzfoIU8p7g4d8feOAk/QNdyxf2nLtbvHOGTECw7BBGVXk3tIKBNOkNyezbYi36+x3s1eTD1CH
yp0j6PV8ydOH05R6ByCFbd/Y7mpnUBtzDltTm8JsHYb7QRfG+8iadWx9B3snjL4A2ZB9LPiGCFGi
+mDKZfJDFgGUQ3SJnK+lqb03RZbGd2nSRXezrn6wZyMDlxvRUBbzeCTDKBC+re0P17/ZBZiMZDrL
8Fr25Klfnj9Ds0SZrc79BFC1rH8FoCUgBdHne1PVcfuHolB+AQ4wFeXRaKblbak5rYMTnPOlNKdi
T6Li9cFJFic13oj7JAdyExzPIrVYFt+Vu+keGq0zPFgIzB2KReg/fRMADKJ4wY0tkeTW5r5xsgS7
KMFQ4zjFn3FnGg4dQJ2dzOLS9FKnpvJDXCA55ZvpxQHLs0dbTCGl7PeI6USBGOnLLitCMbN4WHvr
bnYmM1D08dbqs39SWNiDvF1IVkkKSZ9IoAimAUOff2J9sZxRLMkUTjnaSZZWmbgr6vGzMI3Gp4pX
Ue73jHAuhyLop6W7izJ8G6o07oMiHc2dU+L12cfTUJuij0OfhQT6/GnymiLHqFhjWKS28VJ39XqY
hireYRFeWEnouaOiJrub1OU3V4jWuNAiOkZRGr1BdD/u3vWrPWS+qhjdzht9z/Z/vIMlVVGW1aT8
KEnqtmozTVDBiaWbUJtUHQ++rEfMTNWT1Ed5ryyRuXREhbNB2icHN5ZWNqNdDfdCaz7rRTHgUKgD
DQ2WCcC4HyfmLPy+NrC26hs84k413Y4ac+HOfk4HzEURzEnGjw4CP7+LscLRqcQRNxtVVg7eX/Ze
kiQ/yPbtKLpxQsn+Btjc8w+m1qViIhuGeQ3osqPO7fFbEo3NDTPhPUHBRX2/T9y3IrLEZ1fJ41uz
mpxHs1ZqH/lmWkYp8ta1Obb3beHoi5/lqvex5SA5RdihPNCx3cPib5eY/B4UP6nLADKSMIHzJ27r
WrGjeWjCySydIFlXh+hlWneivFeNXYbR+Z9ErKJTTXf7fBgBfCwZib7CKrGTJ2dp0gdDJN5bvbfb
W02paH30RtRitNBWL1APl5fMqWRJewGAkZlZrQdrVxlvV8/cU/2+MAO0J6ijI+GA2cxW9LtcMP+2
akzhZzzJYawZSZhX8Z5twTZOYwK47hkFDD3Vk22W7jQqjidRjevy0oon1Me7R7yUxmBIS+uxjkr7
EZnV/JigG7uTc726OuXQoAlAmVAwBZ+3+cRRoSM0h5VHKKziY2FX7BtDRXOkzdXh3YwD1lPUwfU0
u+i3OrcRH87naeds3x4xaCZSkVZdysTQZygjnH9+HIstfXKMMRxXPLfT1u7umjZRblCN2FPPvjiU
bMNIdR4JKz4fCrlPJe1dJMXW3P3W5Ytxu1TpJ7uo9zD/r+ZVvpRN8EsyQQSMDOr5SEhhV0XtFGPY
RLhuqgmuM06eG+/spY2PTY4qyYxC3CGaRPs+V8v1aBo/jZTnGUgCZTTiEboa2+PUjpltbfSGcHWB
FBhp0Qdr0+8dEhfmVKaarkltUcUVeDOnmbV6cASjAVZnmYMS7KKAjGC4L0h2dy6IS0PBP7KYV6rF
9A/PJzXpwJo5lT0ArBDqQTNjcVdVS3M3T3u6b9sdKacOwCP7glIwYv+bNblaxjwlMd3kxFHLIFZo
IgyulZ9aA1dhYzW6F6xq+xAIzJ4n5CtfLDk02knUUdF2oim0eUlMyQws5tshjNNlwBPL0HyrHuCP
e3Hra8laVj7Fn+Zdl8hkU11v7AFY1aC19f2SePUp0hPnwHazQsMocuz7zPV9E5XZTpB/6VuQ1lFd
RACe1pX8+Q8x90iBPkpAS4bqRL/dRoH9po3r8QgS1tr57NtDGDyARBBzcXJE0KTeZHmEr8uAk3oT
en2tBou5oow5RfPpegT/vTLy4/3MMBZ1IOqEEswFB/X8jZo8zqMxrepQa5vGOuRLt/zTUFkFfrw4
7t2MfwyUD9xBn8Tcda2/mDbY2MywJs/HSLqu/NzorDSsS1s/iITSARrgpnNMQc9ihKJhEHsTVSrF
v0xbjG91WjaV31lWR2CD48DdlLrK4xSZ6jds9hSYOyKJPxt0Bgh/RDOAolExSvYXb+qAF2Vt2gXC
Lt3fxyJXv1nm0H+oTSOOD9nYjeVxQGYKvb7Rcp9cDKwRzbaS+bdUSazI72oz+wjjEt813R7HJPQi
CwkLt9SGt9aoYTEbG7lUqUF7Xk2K9X2RR6CZCPApHxhFgFH1+mHSjTTMzEZ3fAW1sjig1uACCrXr
7o0ZwYrZqdDILbf5PIiIyhhBsh1fXxNeZk5mZtWhqMb5oBp5fcPE40dUa6mzM5Y8s7ZjIVPHlWhS
N0HG7XwpoJuxAFAu6hCgZ3soPD06IG2bAzChUVs7SnRAB3MvCviuiXU+KrQtGw9S4gAA8duIviNB
RbNQTSXTwhz9Gp3M5VCaqWIejHH1nq1GeAOtsSkD8cpSNVH9a9WvlpPgsLwusDNSe4k+I0yzTsfF
TpenZsgr68as+i4JTR3V16iN7Jz2jFjr44x2/HJre236skBeHX0lgdl8TJs+0v0Sj4Nj5CXohxnk
rnOgZMaMnw6JkX6gWQnv3Cn6GKZwbPdD6ExxmiOeoKkoshsNNqqYZM3rcXJTY7lt83n5qprF+HaZ
7erWlB6Pi4olFMOYw3uFzW8hHI+Gb8BxrPU7X/NVbc/yCOAg6CJKx1VMpHn+OcumVwul7vIwcvmc
mZLRPSyGYX2TrnVeQK2ocl9XW6NkW+VJf+rJGnoqSb3yeRVINd2q61h9M4Y1BeVFCdEfCnZsYKZq
1gRZg9E5G20VdArWrj9mdW0XxzhT1+aEFBvmBVO5VMWb68fVq2yUQ4olIo1QDMBvTPv5SyXJYPT5
0KZhjzc0xJzRHNaDaSjNm2jxFDalmXp1kCsJt4iAMdYexrn2RFDPEKeOlWtq1G2j6l8B5X98nf8z
/la9+ddy7f7xX/z5a1UvgE6TfvPHfzyP39p+aL/97fFL3f0tHMrfv/RpVf6X/CX/7x+d/4p/PKZf
26qr/ui3f+vsHzHSn09y+NJ/OfvDsQRkt7wdvrXLyzfSs/77ADyz/Jv/2x/+7dv33/J+qb/9/Zev
1YAkEb8t5uF/+fNHt7///ReChf/48bf/+aOnLwX/6v+Uv1dtSwXrX7/qz7//7UvX//0X7d+xcMbe
mDsGxLCs0//yt+nbv35CSwdzYy59+mdcctxxJYquyd9/MfV/lxUcQAYQI8geJWATpuifP5JlQvmL
6IBK45Nf/vu5zr7U/3y5v1F7eIMxS9/9/Zfv1jH/c/7AFJbbQze5aSW6EXX48xWle6XSm20ue2CV
+k8UJJ035lzN2MisVbAi4Ph/qTuzJbmNLkm/yrwAZNiXWyD3rKy9WCRvYFyqsCMQWAIIPH1/Sf6j
Ftnd+k02Nz1mMkkmsSqRQETgHHc/7vHQ1+KISi98UZBgh3SSxgsKkhvpEP2D8dc2GjUByOJYNlrd
BYgaY1ctxYeld1VSAPAQFC7DHYhSm5SL+taY/ec1q9VGGfoh7Wq1D5ym3jKYgE7WFhWhyivy1IGa
R2Vu/7m3is9yCT9181oSsuqc9ZK+8FZ0du1ITmAq+7MVNkYil/alQ/V0u87lWxrVAO1rw3yqu4F1
bV6lVmo7SB2cbFsQV2SPemsBLmxLYwhjGL3xm2uYj1xKc1HVD003PgXzMsStyyFIJot9l61hsWss
ckjbAV1iFeEvr2dfbVIa1k01j+extwjHyaZ2u4YkD4wzlX8nnO/CXdNNgeQ2rryGsjJXz2XdPTpZ
9z2tjFdXpTZ3uvDejcU6hUuRP6dV7x6qYD5Ewq4Zz4hk0jXdelpV2P5UZPyj/fssGv76fSP+snn/
x+36y5/av4nrphh+/1X/C/e0d51++593dVz0/+f5y1zUf93XP37m58523D/oFWhh8aO3PSzwAH9+
7mzH+QMZEiq8H7vaZpv/ubNt+w/aM8zygBZ+aHD/c2fbHBXAqaD/VzTsiif/k539G3rK8BtqdJBT
IEv6UTCW316ATNZWNhWCE9cRqcRfU/7MPMRrhZIh7ZxcDnGZR32QJVZZMR2VeJm7ZFm8ku7sR8lg
qCrblU3veY8/buI/Wm133Vv7NPZvbyOvi/8PVgpP8+9WyuVtKb6Jvy6THz/wc5nAAvJcwQDRrlyx
bGZT/u86Meg3/6DOoXzwwUCv5ql/LhTH/gOJFBoBxl+RvMAi//kKsNw/UPSxRKAdUDcgp/0nC4UF
99e69wpxMVsBcgF1w/vod+sAKFCraDHqv+To2IINVnzauqtcWdnfiD22/bg2sJ08j6xdY5fWfbl+
+Mu9+tc76a/voN9W6pVAuGqsabhd3o+87fimf20rC7ZgXo2duhGDhLCwVe9HTy6zcNNRe1HenRZN
tNF92vfLAO9aLr57qhtnFPQsVp+tJNwNTUrk5L+5rmuP+Z/vRq6LGpT8AObqgXX+63XZbKzRmmvr
xp7HetiEwicxvUfYgrlfWcG05eXa+7fD4rgD02moCTah0+iChkkV5b3UVTUnrpsbwYkoyenfKRF/
tNt/vT4GliFG4EWgQpla/t14E9NU1+4cr7sp/GKdNqYwHX12OiO8Nxaz6d6Xiujos1U53rBTdl9g
Q+sGbfgVhebUI0T2+seIM0KdcZBriMnxVFTcz60qvH9Xt17xi79cKYUFTDRO9nBlMKr09L8+YUuQ
W2UsuMWv5lIvR9WOXUomCmocjBOX0d7mftO+CWRaD1XVkxFUznLw8P9f0DP8/VO9ftQvl8I5x2EN
SXxdePzLr5fSFjlB7oCaZzsNFIGNFrFml5nAb4+zcSo7pDJyxBHz7z/1Nx4A9xdm7iIfc0SEDQTH
/AbwtKswfIJyx7NAi6gYjOxlFHt+ZZpJM66efF69vjRjg85v2Qu74b9rowzVz7OXF/B/X+79hqpw
GTyHq5cPytJrw3a9zL8AOOina4QHXXO2e1FVOpk64UoZy6jNl/3ff+Nru/zrfYaU5e2IuIcWHjXH
rx+F8LBVQzvLs7mUtnGSjvKno9uUjDLIThTi30jSid/5bbuScXq1MwV2wAEDMvoHyPaXLzcU3ZIK
o1P7QRhabEmb0O8jfivq4GSR621Zc4ISNGrWpI9Kf1vWyj03dZB627ST+s4JRiIrKjc66k7Xm0C6
ftwUIjynfWFvmQCZk35cGPLpR3Wq3cZ5lZE/H6Rp+I9z5BfJAjGzdabxdvHS/IlU4rlzefumaD92
ErVc5Z5MY11G4w3frSEZejm9R2Paf+2mQe0yw6qP5GV52B83X5upM/bknI0XC4Ag6TwTKz47tQ71
GjbEvEk7PPeVNe5DZmyfjcUL7wpBhd1kwkUpIIKdmXfNTb8IuSkMk6Tcsq0rbgoiEA78F+YDelw5
7WvT3lQ7wXTGyW9Ftm/T5mXuqvVBzfaypQugh7SmdD9GAyG5g8i/dNP4HkAIkh3h4kQRoR+L09lY
N40/VvsoWtxEej06OG4DiZ25292OIXfCMq6W411nHUanlPHsmd2H1Jqbre0vVUiF3fZfejw29ymk
K6ZJqXjO5BBuVzPFbAYk72s424iDtew1Ot1MX1yvusctLXjwQlQuoz9axNzl1SPuiepdld6ShKUX
tacrlx1X2pvbBwJNXAZQSwudRKbRSHitb+LOAjb42cOcSIC4RfLGFhpyuSM6ysvTce9pP9pPfvdU
Ni0+kLm/bNk4cxwImSZ5zh9rp2GUW9+IHONsZ8N6U5bN9EzoVv6pVC2phci3yrtq1P6TFabOnUEg
24fmms4nciIrAG2Ms/RdI16KUEcJiTFWH8smtPZKynwLHDOKK0Hj+ptI6fJbtXhn2xpQ9mxQy2Zl
tAsw5/CaJ1gIFtcttjTedBKp/uZZHY6v/mDBgurhaLTZclb0pB/VbBRLnPdNecgZGclirLzHgzD7
D3Zm1t8d7REpEYLxlo5EwujX6lYGIBvdXO7wcS4SBB+XSS9jxkP12hdA2mKzRjwhfK8Z6EeOnzRe
h9n3FIC12INK+lmvFzcVzYbjSaFjtMn067z8KeitG+ShNRJD8d2XIo3nLjtaBAQ8WV7+Cs414BpZ
jrugd+ZYW4v5CQ/dvfIaJxmzqbuh5zIBZ6a7VKh5b4t12aJNw088QwBS2FWVWAbSLJZsOO+UZeDp
o8r1dh6DaG8T7kvKZifuW0cPT/6aNreFLLL7Is30DUHoctvLZTobnW9MyRAoz8Fjtp9kPEKP9Eln
K5VtvaCBrwx03SlSA/PlzekK20sEybJxcY1bYkq+rM5hjkb4Y16ltfGpULpJ+SXh7NVgvOgqLl3U
teV3C3f+d8mTsz/grdQ/trr1/M0MqDXehiWi3Nco6Iv0Q4/lj9kQPlmUxUkxDFW9h0KpCUmEHvwn
nJ/N731YNwg4y6lf75UbZsveLsLB3JBdS27Yz6KhNfxrErEfjorwzdzlqgZdOtsFgaZZJNhOuEUS
DgrkCRcrHHmqMqfiGKZpqXdRKez8OA91GiZCN/wG5RiA1gZGNZfcytwgAYWawpusNVfyFPDCr06e
5ha0icB7ub9ZyOpQtwEnsetupSCzfI6tnnPlw5RXSxU3qR2YV11xtCZO3WTDFgUvhpAiELN7w+Sn
V11khCDq3jUl2jbbmNf0DXSUV3vTVe4Xu6eoOXV6WF9wbwlElpRWT+nm+xm1USDx7fm4SIt7Q6Ks
qeh+6vEEGNE52cYh5J4Tt8OHYhBNvOi1JqjVscZAPTaNzKrTlPvdej+2S+g/M08m6i2ioTmaElan
8mI5h10Y82BJkGFLu2v7ht9M3mwk7Zs420PR50czUl1WMuUYFrO/W02eUL4N2iLq+10R+O3Fx9AC
yGOQzqNDoV4WN9JsoSMSNIqybC7YBdRVdvamhqCJRM4LKT80s5aZhNqZyfjjCcsWRNiM2n1hCjWw
9xVU1LYNzXLZKFlVnR+vuFTZ7YYYoeB71JRhDoSCwXWJBaYatbENSoi/vZdhIy8wDg/KDSBkNe1x
7wL4MZw8FDdebVXZKVqwxfsQLeHcv+H9zmNh5qNTAzRJXvK2ZLKVWofWiJDU7VW4Wt7YbVtNn8eZ
vFgOP2HWZH1qlQr3zW1M8FlYuBRZwKakYs/eMQ/uuwcU50yIcEi6w2OWcmAmBDAvnGM5Vj4v3WgP
/q0a9Mqdyi3ppJ/aXrccWemEoOhRIg5mkmzwZe0GaJ290W1j9D6yfC8kexvJZ90qaSRN6mKxtRHo
wimYdLtM5TPZNvlrkJXW1ijSBfOLSKr9wqj5MevrdEgmmbq3o+Mtn712SF8sraJT1+Z+MheE1oYM
FX+gZHyVQ1Yc+Xrtbm6pz+PImf1Y1NXZd6GKd3IydRp3jRjvo2n5IhVBHjWxr3sSuMKLMTZpMrsg
7zEzM0d/SY0nU6TtfrUJlRWL2yfMSgo+cjEfCCkDvB+i4K4IlJNEReRvrCln+lEyq9AzHePFaRQw
AAP2vasMLzpp25i2XZStTuIvHCyhIJdkVeZIFnCY1ZvQWHFrMWiTSPDFpfaUh2HtxJMnxSXwsro6
RkRcHu1VpXjIVNbBsVS+LZs53RX5/MHSDUSOH2VDErW+jAmS9s5q6fUJ2oeAjmbGTm106zNGAEGC
yMva5p3ww7jFtPUrwdg1weOpR97RhLQHe7LjCHb/gJnjEoeOgIZYUei3Q/nmrk3/KDNI+MEKpo1Y
0ymxSPp6FCW/brCy4MWrJytMWjfsbnqzbZ1Y511wV859RJXgwHZN5molUT9ailnOSb2scLbMCI1i
4Z2nnFxjElYoc9uPs/UepUZ4U2rX+WCnNGpx3RJmPKAJNuPILIvdVAyjiqn7e7nNMVj+UFmozXZB
lDXhJ7ePsvJWzbqEouPwpSMi5psScMjzTeuFrR13bdhTDNnQAfFKeSAZlp66p4KX9SnLCvsr460p
yRoYd6KWEypRUab2DgZQUYysVh8qkjzI8RUR1FKp+um0ZOP8KsZe3I8eYH/Mtw8fR4zteef7QfXc
NqVYNjpT9mvBfO9LgYL+lPeDeByL1Dnm16Zz48IrHU250Ab3hGNt10otkFQAwRgkw5JstZrHNGFE
JP0+Tjr64Fn4wiZMt41wLIbm5wAfItQoxiJJKA7z69B9OR74xWEWS7iyejOM7pQsSzBau6mfMO/F
NTDu4L7TWJUaINku+mJK3KmbbjTmMZ9VWFRPVr2kaRxJZnccAg94oXR1uQvEEjm34WiYQ2yZjcTm
qxflxavY9qcw1MPLSDP6wIFeY8pi1uVdv2DOO05zt1kIT9W7YVawK1kpnTI2alWTSWkiWIgavVwy
xycjvozyeeb+4vxIqnXlGXGqy/ps68zYQu8vXxoVBNulL6wnRdRcopy1TTDIRJTWL94esxzBYEpT
PFdt/cUSlXvgC3oqEUPvvHJroa71ysicTVpYsDFXpukNO9f7LB/aM0kH1t5BMbBB2oNqcYFkVrdk
NU/3sjDnFybZZ/DuMp1fFuTip7CUFSnRVXPp2uZiSD1+m+EHLxDS4Z2t8nFnLto7uCIlVteZg36v
Ed8iTS3BPyrXTqKq7G9Ws2SJDTakOaeFcYAf6+88sRoMyQiMcWtjXb+xWYktNR2//VQXuvviue28
d6fwu91SYPJ18M7HM8Yh+snJZpqrAvsTt6Ada/oQdb1VZG8yLP2TMbMv+pYAC4YY171WVk9/1Q4X
e6z7reV1X6exwlF+ARXdIKC0mObvyKFsmvxg6Knbttp78xbywa2hOWfBlO0k+cEPZmqbzyM9wMmk
imVOLJpvxzlzkxUPkjj1sbu8ciYfvSEdbo2StLzQGPO9cCs7DtwuOHqm6vaNO3iQDQWi+HCUieHK
GxSRNtXPgJPfMg/JKCDuw8pH3DKn7BHZWp/cuTR3nZuZx5opvmQs6iJR4XBIU9+hGlMdulPHo6Ja
uaBdWDTpZjWrb71D1EBZG9FWKaOh0Bn1ofXTeqN93ORqRIZb9OvE8i2WM3/Ts/vSQQCdqsHPyLwQ
WUyV9ejXTvBOjyWeFH3kbUnnMUAv66qF3jXmx9SlQN6Ew9Td2QN2FRfdsLtiw87Cc94sZlHEQR96
U2xgoIR/lND+PcI24xm71Cjch4qoq6vxXAnlHY7pZ2ofa4POYs1gnppHTBHsj7qXw14UnT9iyQ3/
cWNZ1YdwqXHo8up+UzF4+GhW3nzFtOtjIexP06y6xzlfqKPI+bxvOzmf9BohU+gD64xiciRqxB2e
UjNUSSmadlMshLIv4Oev0u/DZHBq4w774Q/laOEdk2sAKrPO/U0b1Rfs97nN/RicJUKPzai65htH
2YDq1FhexdQpGNk5qI9ry3mtR6qgpPUx/6hJUbwlMVETGQMv5Sg3ullk7p/KtPpKa1w+VLQhyYLc
9gHbfNY6b6gDgV8+oyYZRRnrJAeAkNWxEaTMa7sunsqoU7eop83uoExtJ4jlm8+uNLqPnZTyFo88
J7FQMR7qQhpfAPU4xCG2d6zooDqEZD/ugFOJVmDAwHrvGXpL1iCot53rZtsayHY7oBLwY6vqSbkU
FVqRruNk3LqiVSxGBCOIwF/zsa/u7aruH5HpV0nuKFpFg3jOmPDMS1RQm5ntjA63U98Lt+rHRMnB
F/uhLZy4C6ru8xqUbmx6RHHFLe9t1h/q0y3V8BePX8skky6suDSte2sQ4pRe37WmtIez48rwsijb
vQWHch4GZZdtvKKSPag8Je0oc2Ui1jpI6GrIg1xKXN3HArfPrUcB+JSXYXs3OVbxJapJWBiL1XzP
ATSo7FPa1XnpMjIdzfTJNUfzVvgKA4eFmvAGd4xx1xedMhPLav1TR/Yawc/RvM9c46jMDle02jB3
WTd4cHqjtbokUZvjG0pS79pNKjIUlNjXcILx6pb+56Ey7S8rWMwQBxPnGPU+Nywcgl1PybrlBrzV
bvTaZdh9V40bPbqr1W2tOSgwkmjqgzVLK7FkNexn2ZdHSFNMrbNl0XE/WPrGqG2LTCTlea+mLceH
RQUKSMTzuITgTEvrvRi9Xr74pEHuQCcbd7s4/UoXFXSfmmzW96HUHlIRo/GWGL3D6m0AOaeYMMH6
c73W8/BJa3Y51VGkMA4kRi9ue+F+I/VmeeNlCQ/Mg70ZlFFuHIG+IfZm7T5NbuGoGPpc3NRGgOtc
YE/ETDhhNm8KoariDGSUZjepH6aboQI5+mrOWRccHA47wgBz33uFUJtf6gr5XG7RvERGGyG18kdM
1FjY0/i6+JaapY95r8InqEhGKxy7xtksxZAvC6XhQlyElVuvpbKj2Ozc15437cUklv4NrISSo8sM
5d7DkclFYFgfikogfnO4thNcGT0MwtXOv20rSS+Zq7F29yAwox/76xLxaggok87SLvi/dscMz0VW
YU/KgU75Lxp7mdagbvRWGLnODHqFOQmmDbfrFBTrppXKVc9ZNLqXejRQBXcY3vifp9axq8s6zzrd
pn4dBpugMMd239YhxF0M4c5PaYnv/T4vZBXdRJIH/qhtZ4E1wYCi5JlwYfQIBWSgu+9+tM8c3Ony
DffXahxRBHgyfekrf3B2hKhzseGchc1bgZ//+hisZg2o163YDiaVj2xkv05Nn5/DlaDSc+Zicnjv
GOSQJ42TF4DNQpNNqhPXkpoWilA+YsPipSFG9xjqYioP18Hv2xop0Xq/ll5afF5F4wBppivN46Sd
IchjYQ/o8sbSsJc7G+lddakC07HPsrOWirMVB/kG+8JBAE90MiMNKIwY2r0nEqgzdyJwB1CQilr6
KKdaN+fQyIx+a0YziWETJw24u8LX/9XLyjZ0E0u1Axk/He3fPrRGe9xTmgIWZNViWkddhDQMMBZj
xIyTR5qlCbzAJDmy9+oytwzDvRtF39EEYcUyHjvG763dOpm+UcZgzKN+X62wR9sYIC3w38kVLIlf
WKaB9WRZ+ZXOEYIb7xg9f08j5atHz6xt+tLRX2Gd/NQdihvyrmV5JoSXz8bQMvM/chiX9j21UNlT
IVvywSal+UuV47QmGalAgUwP7/QL3hy0xuycDrIgvdYypq+3shjVFdjtvYnpssjw3+VgWOp5riKH
R1er0OQfpKJcF4unXc+PsUkUFE9NkNKNdOk1gpKhau95sNIMeHjRYRcHKDNONokbLqGIJYeU1Y+r
8zBlqxBoptG+7SiTdbl1F7v1MJ301/a+LEu+Zz4IPJnj1S7z9lSjlfuYlsGoETtmmK5Rx8HgJAiF
wwOvwDm6WSl1je2VlHEvDMa5zOpIwj0fcncw8nguiKTM08anGdRhtMMoqMHAHsUX16SD6Gz104KM
pVZX5KzKeJiYjljtFmvXdcGLzp8biJuyxZB6sBj1nGVHbcXBt8hTq1x+yg1UEFLzwQedBsbOwxP+
Sm1+pOJRat3+ZOzcH4+1d5beerJrQsISqQJfHtPeM1GWVIZabwzG0lWMsHxUOz01ob2NVjW3t/Mg
h3pD2oxxZnEZ0e3Uu+K48on9o1taVfclGiyD4NvAr/YA2WV3otW09RnSBofLsg8xZantqTEf80ro
dsNB6K2byDBVeSvJvI6AFayhvSxuG228oenS3UqxTw3bIr27oTGSxdV/b2m2HfhxefJGuwDcdaP+
VUU43BDw4bNqgWnGiBGCVQzfsNt3a0TcSn7Vk6fus4ZHdNC21Q/fIzJZK4pSweOeMmzANoyN269B
TYzgR3xraKbsFb2Mw6P+AkZUOYcxWgRzoEsUCoJEROpsNAdDur3uMI7okKb+wFQqS2Msa/315+ZE
osMaJTkpQqo3rkFexXg1zeuhVVat8UW1AQYxN8dn1C4bHAHIzm393diDJEIKda29rcqhPFsqaycy
lJ0RW1UzW/TJ13af3TlmKuS5NNrajClFpxEsNRclfeVYWKGyNuQggj/6Iii2JQs32AVjVE1JJozy
rHQks2NgWt17MJhz/u4Iz1pBnu3UL7lxLsiONGwnOEGKNM1Ht5/Y8wXuS/226psK4DQTOP1cPWP4
cve2rXgEXeDW1Z5s72w/272dbYZaMRIRY7Uu6703BkKf6NihLmObE7d8L8F2qhOvAb+6eCoshUZd
zjIl4LoBWTe8zm93XRnpD1K3+sbWFYQtRETP+UmAGqcXGaDU3WU/ywydVOA3J28tTbkbkbZqXDM6
YacfiiD35J6wqdCwAMqptDmnm3S+q10wsbsIHZTYhSXWqDt7HAtnvzCzJTe5t2AAktRDhc1C0zVG
1cRVIer6NDShEWxmk3TBFdc672Dl9VgeaTeiF9fFfyFmB3eaPEUcg+O2FH2+adZBfjVVQds9DoXl
7SwgsY+9DNN541ZlbSc/3xFGqbnJS5PXJfN9pfXkFb7ILtwkTzwIF0uvuOdPjB86nY/+7c8TM5B2
Zb2o3hTlbrHMwks0nYWzotR0VL43honfiTLdcw8uyZXXE9hs84O9Lmt5ZEoHzwmVu4y3Ifwcvvu9
nY54rTO4lDTMC/t7TR32Url9iMqtrYdPnRXguqF0uLZTEohutscEz19MzrAf0bjm6kyWxqENRpYF
QSTUxIY1ie5+dqEvQD7HxdibbbFEdwbIZxoXBDyExIuHXn1xcY/9Bswg9c2AatDdlLwW1TMVkace
Myrf9T61Gep6DrJJsn0XoY5uafjqpm4zc31kkIL/6SN7QVYYsZKKY2r0ufutbH1tWrvC5CV5dtZV
yzfeJ3XFC8XEY6SOwa9X43aA2kYAXtamefDc4QoIG5ONV+uGFjpd5iRXmfS/pU2fVXHoZrm4CXuv
Efn1mLLWjWGGGDpvxGLjW7ax8N6a5jOCfN2p2AvFrEHnnUZtfcWb/nPfKA/LBlJN2FSQAxEUAQlo
KsLUhUpegZfm7TVvu1bdA82ELvbwsV54E+AR6V7dTprm0KVN+anqtUX6djWF/RXDXmA5Dm0jQ+sW
/KmRWzq90TllkKaA7X0J7fGvGskzJ4eqS2e+exiKquXVhWIgGNnFTbPeZmalvluF5gQwfCvHEgS9
F06tvWfjlLya+JJestLolqew64psU2QT66wlmk09myVhbkegi647GIaRXd21l2p6WnFnsg5mTddz
UGtgfIBoGg7zbOoucceyLW9S5SktMKxWWCEo28jeggDu8ws9K8mIGZLTr4Fhl/KbqVHBIa9ecp+A
zFnmCzUAnGWOXnxs7OwrurQ5/zjjvYLNik5ZGynwZvQOwbLIgx6ZlMSrtCw2zmpUyFHnHCri7LSV
U12GjEJ+myp/MJ80eBZO4Ncbe3CGwhhv2gYE5TZFQtXt1ma0q1cPnp+DvqoVtmBYjvtDvXMYgsXC
K6Po+p7nha/CWKSCjKpWSyhFhkbpqAYrz7ivzb0jkePAT66R2msueS7iyanK9aFLoaXPohj94WvT
Tr1G9JNdcyrIoUync9/ZnTgwRBBaV5KlWG/WfrTt2w6kvI2NoFZax3jIegxprAbm/B8Fc+QF6Ejr
zZcGBxj3UTEf6B6a3uJslnTo1aWMZn89KVW3aFW6q3sccn3GV4pjgW1NdE8auxvchiu6fqgWKhYf
UKSzrrt+dAx9pmeYpi0TDXp8DTyjiLbAwM00bGsMZQY7mWavByussybFZGEEeulBTgWOhtsGTYXR
3TmGGq3oYgjSTcqY1K2in7YrH4vHzd9LSX5TqF3bd498y8DFRAW7od81yh41de+rftkr0fjO0+jq
aHhtS7erviy5B2kXWTDu92vNE/oY1RGvn7+/gKtU8q9aFjIorwKrH3lRHovG/lXLItPMDzPXXk5V
CVi46X7qc6zcd85NMBjNC4oNdz3isM4K/IcfzddlAN2lhsbHin/8+tGG79ZORKl18glzX/ahj92F
DXTp34liRbTz860ks4ku5u8/+XcBD6cQRzHf3Gb0HlPt3yRLBj5SoMttdxoymLBEjg2L56fWLfeh
k37qhf6RLPT/TWH8iwz5v9cz/y8UIVvo7lnw/7MM+fY6EsBYxbe376Itfhky+NfP/tSZ2s4f+IaY
2BRfbeQZ//xTZmqbf7hXqvdqCEYEOkj8nypTBg2uMR1XtIfJJ5NMwD9Vpq75BzQQi4+xJOZmg380
Z0CD+8seCtC9MuiAQAvSl/HB/yI9w/9Z2vm41IkRCBUeTJ2j+ND2W9Hd5pn+WGYlGoVBJ6sXfraG
7mOe44ztz/4X7Ez1vs37717WdLEKp3t26BVZ88l1cJqArI0+BbT+5CBu2kEx7sPUerD0sHE8eY/0
9GPnde6dmMf83WtRskC4HSv0CQVzZcRP3+Jr7jgLhSQZMNvajIqnkYr4bs1PZnUcdNU8VblXdXFT
enG54iQCRh65unoUeDHmg02+SbMXfnmXLRiHMUgQwytiWwo1esl1EV2KBvg4Zog/yc12iMf2pRb9
B9msl7GqLhZDp/tVg1C1xq70wTswS4sn0TpbHQzVZhHCv/O83L4EmaY2AwSOFKrB9Dj19Qtvr2g/
QLoUhfuNGlEnyGRBIJusvCOS6C2KMiI7hzVRaZ8Y1tjdjHK6aVDZ5IX1XYYQM5gFga82r6SUbRuc
LZ+lXB1aMN7WENJPAF1tPE044TW9sauX+bWXTqIzJkyr7s3JDQXC2D5XIvgE+nrymiXbAT58b5cr
+eDkm0UbD22RnkUbKcinTMctdU8CchndZoXjbkYmVXdTV2zm7i2lwRy6d1RIJNQEw1tjGeZGpvkS
U6ZfVn7YwlXl2WGmPkZ2a26DybPjsZcbD9Dge9AwsUeYZfCY2/Vz3j+ClVRxWuPcPRZyeSqWEAeW
aHhGP/9lxPOpdinMCRyOy55LxQoT46QSO0+ihzuKQrwjeK/dDr093gXu6m7wH1D7olHWNrX8jkvN
/MSeskPe1/42L6utI8YgCcmeBd1uooSa1tovs6GZ/YYERvYvt7ZpIJVo8ZMy5QQyPeefdcGK5o1a
o64K7j0j2y6ZCs9GaITbERoUGtFFLrXaMY6PI7ugcTeNKLNEdM1XuiQCidbhUHX9IS1C7BTWuyk0
kNzZ1CqSwiKb0sNcEl/uL0FSFsR39A3E6tRVsWmLrwJZ8MaF0Yj7tQ0TYI+Ur6VS/9N/UHcey5Ur
2Xp+ItyAN1OY7S09OUGwWEWYhAcS7un17SsX0kARd6hhd5+uUwSBzLV+q7v9p5MqtAqai0m1X49s
xPBix09r586A9D4VRkmrn+kbvTwyxG15z8MOhD4wnfyFrN2FD6Ro/+QTZAIGajtMLMX8VFIgMKcG
am6VZy03xoFmddz/PtDjyA3LrwC8+WbV1yKNP+uiR5jQHNyKaKF3KfTQS9PIi8u9lhNV2itOerHS
9d4X5rKLXS2+5t3OVPmYPMm9XGUgfAzXXVn/U+jKtHx+IZHTgzUb3lfiqAEpPqFmwc5m2ac1ZpxS
SU2LT2Yhn1CFGXlkTIpBx/lnzsvOdpZmZ1nOdDNKyyFqFq6g7Fml0dI/F5WNEVf15zTdVbOtRmrn
/JqrcaYaPrkwMD5mXeeSNiAscX1xgZf8suCPtpMuNCc6FHPvEI+nLNGNnZqrFWqJUnuSa4s4kGke
lsQUJxJKY7+j7C3wiBSgBGFfI8Txx0n+tEXhS1MRm6aztjZDW1BReQWE9BA36M0PMKxBnnKPb1f9
h6QL/VJ6e6BcO7HUdaDP3x5m8ygriyDRR/VKNj7uT+UYpw8Ig80NQ6pVd3wzSTXw0mpbxZu/tJZa
J5fFlewhd9i1DS2hum4jLSjghcx+encJvgcmKH25shYsq3OY4/bDmNOtuipJsObL0wjIF3nEqSOW
BpQk8v1Y1TpTz4zor+itgMbTk1sMfm+1xH55zvqlCuUwGM7XUpbHWU2yS1dWeeQQC4YwY0EliDF+
mE9QMiM28vmHXioEBvUm8TR2xPWspCixrKJxgq62dsnQ3zLJaG/0nPSNZFGKyUBs16CxvxLwWz9t
Wuvs2FtnVT7m1DFYr9ddqyCmUvtvt3W3Qzu+zGQ+usv8rtTeGCGG+FzkeM4zIJKFysQsIRcuVbxz
4kzyUpgVXYPuECLim1FZVVU4tOgJrKqqfmqkiohrR3wH5fSdrUkKnr3enb5fQrvMws66Wr35VxuN
4Ri3lR7Wjv7Tz7Ph28nblCz52QCh+8rk6KH0sLdQfpcsHbn8iGygiQxwY1rI1nVRO/uq6t7zOflu
PXmEs99l9qAHWq3tnalVtkbZTx95kfZ+rSReVJlcibbdXoGg0Bn9KSyIyzwpPx32Od9xPlHojFsU
mTQnrNEwqKMXgN2zhGcX5E83JJjHrLZ/E6TXgcrKTVizechyXmuv9bJQ5KMZOM3402SLBUlBXLRC
dFmC5mPb2vbP0g8dRS/QSCq1HvfE5GaVyIkaXxvcZC+GFgd13CivxYACSFaaEgEiWg/tWBZ1jxeO
5NXmjcTN4UxqrLxZqoIcJyvbi4337mlOc+WSlJm1Ryqn3pPJTX9j1ASnwV6qW1vEVXpMlaRH8Dw4
H6k2o5Sz5WqetL5fN2W6pO8NkZB7r23WoF1X4w9ddjFEV9YxWsDk9cvMS4trBaVjwQOr5DtsU/3d
tYp5aDljoxag5ABLpUazJcSTOyJAQ0M5zAFYT7nr9bx4EmusX11FyQ6g8mGuV0sAOW7tZEZKOvRr
1/hGWve/QKReoMq8Ckw3Ft+2ieQPFtU6mGXZX4ey04+kTH8rXjz8FZ5A7gcy8eJJKpg4Lzh95+6Q
28sUtlU+3dVkhZBWy/hHzlOM8so1tT1CESckyomsUksHOAa+bI6G6FBrWq16VdE8HhI+bo73rhtu
Vpm1Z7W356Aqio0lvy2X7q/E45KqyqFAB5peSz2V1zlHtIEC10ZxAITd3afZUw49mLZPHJa11dZ0
Gv3cNqeLlzetrwi0d96KJkVJzAQ6EBGlX+fxXPtUhtSRpDn0Y0AYfE1F+z14Hn3NyzD9mSxd8Zkh
6y3CKPCdrDJIMyFuwX6SncqskEnGumES1qdo9bJGYKaTmJ0pKzqbOjs6qQp0UF+gj4+xC2kThzbX
mNd/j+iVt3Iof4pFDWimDidhH50FOVelF/tqGIfXrJgvBY/XcqevvCyOymI8IiCmvY71/0qdvRU6
xCoylpFl11j/+VCh6Ep1G+uFHg6deipt6YGNwnILJoapEye3z0NnHuq7UxOZ1RQkzhT9E1BigC6V
/ICedxZByGZN5fTA1f7aM6oUOTvFKx3Fb32MEdcQBsrwNS0jiVaGRK5kQ9zzsU60atM2en1VvPpc
l+6OmKNXNKT0ixVe+zxPUyRG++6lx0nnA1xjepIwwPl9VakXs6cspQScKd351rZDoHZnNAbMolMc
thkfcaYUNXIMpX61KNtK6J409WUvM/ngSDdN0aB/VDLKhXvTB6IjlHNSDyg639Z1qEOnGTCKoSQ5
OICf/ihr7z4nsoxsnYhOoUaulb4ZdteenImzskm1IvdltXywWHxwTx9zu5mBPayd7v62cCFX2Plk
P9cPHQb/7LdSubY/V1wU2dSH3byEnT38sCivB+m9zBQY15OyKQ27j7y5n3aoy3wjsyJqJqhAK73S
XxGLif59xnoTZMyDBSXU7HY3fV6rUGWtKev2GrvTwRkcNJBtnP3zJpPUES8/t8PjfhnetLRVToYr
zhRcrBH5KA357WerfyVBhKK1bDyrgzihyz8Yq6yCtS4yXy/Es2cpaeDRddqyaTjUwlWadyg0pN2B
Oiza+A8E09emef4SXZttTXU9aoXyEAA0wYQ6O5KDV0Vdlwpsb6QPz1Z1wPOtE3BE3rXtt3zAUUNY
BgXYM5cCf4RCLtvc2Q91Lo45Ghk9c732eFl8p+KvSdlIYpnZO93fxqlb2rz57xjSfwle+P/NdcrK
/f/ABYL130/6f+IBj//DfwcD8JXiR2al5/565PU89vr/kTqAARkzKemB/zNc4H+BAZb2H4Ry4TZ1
7IcXFT/V/wYD3P+gQMJVHVPFbAgMZfxXLKcACA/I7H9Dag5/IzAAAL0HtOaSUv5/oUtLIlwFn3FF
9lftPtdEFfW0gu/wYb7mldJzmXjIrHM19/E51EEnne9WGDWmgu69q2BHs9YgKkDx8rBz/6imuCNI
ixLm4alzsgCYBEZeBYocsd/7sBXntbaqh1To6EDc4gATga4s1dbqYU37mSwNAwy5n48FeDcHAvCt
F+VWXvicb11Sn5WKEJ+0PnNEfNml+oNQb2cO3W/PIOf0xkFtHkvnuCGSMC3eUu8fRWCj9zaskBXx
IZkOFZp9zX0VrXHpcxWywSy4yBekoFtMH35rWD9e84estWBMzqotKtaqNSqz8gbPGaq6iNyc86Z9
K8Zqv4iZ+G7umOTYW33gmOSrr89rcUYY6g8i5shQfkgLfF3tdT9568X1GliMcqd4L1OZ+qCN7Eif
a2UFDURlgzVmLYlA5oqe6/NiBp2dbR37D+n0i3wDednyGCeZcqqcZ+OiDwfo8mBwSWnorX+IKF64
+PtwISaHye6lS77htHyNisniOa7TgJj1HQKazaLpIWrE25SuEZhG6HbqGYfYblUfaxA2vXPd59tV
zD85gG85srWNM+rWeTo56nQlLI9d2KWrYfwrus0svutG0A2tlsHC2lMpiEb1bZY096XSdt6Iska5
wls0QTIhwNBNNb8n/Gtp2gyEcTDGW4fYzwPKt5agmW7YPnLOnmp8kO1sKUQSpvtU1qcRdTbBKklg
xd1TghLT0W5xxYHuGGHRdTfokOfOFVQGW8u2N5AvNDn/SVnKzxkZpe/Yyz3BS2iMWDGcDAG7u25g
aJH9qeaGIuen3uLprkKwEaFT1K06QOb1q6n/TKwmSGHH85K/qX25TVAYU78TdON7A+q3HxoR5Mha
1VxMPnHWr3Bh7OjkRZUYsBYAsnXvITW3huqYmW0e4GO52ssZSfBv7swXNIlh1VnIL+ttLDPfEp9l
g+tPTmHvlsdM9r5ZkTP23LFztfoQSut7kcVrl3g7alJRZ7NAqeOtz5vGr91TP2ATMLTI7rOgSv+m
2roxteJ90OUzTbJ7nUlqXF2idrrLkJeRmVn33mkQKxb7wlR2k4Egq1Z/vIKszEXjPfjw1l2vNGHM
xOeVHRmZb0PdYQkI67o6JHWOcUk/jvrM0u2lfqmat8Ued66I7/FY/qYJOtR2WDLUmZrG+y3DVbcu
ch2Hb0fvfkiYxLXw+G0MmypV2Y3G2p8V2sfstD24S/6ZKvG75/J5kNP223vqP7ItGQddjHsFW68X
Z1GK5klXikh2hHEl5c1jQFZn944+o92UFnFpK5F/Gy7VZ8w0n6RIrzSsCOfKoId/YnX3KXpAYLUF
6SiE82ZOi+vseHWojd3rwofUzZwKarFTJ3ptqk/CnDLL+hDiJqZs18boUFvjORt+tHihLaxcQ7t6
ZEanfzS3vaRc9PqEfyMl0MgXBY6QjHziQI25hgtpzU+cpFOooVHVKr7pLmW+wcm0osk76oXTPtep
csqAn/cc7Oa2XV4lAUSrqY+3NnE+Yq1s/bE2n4WDjG/Nssgc+tF3C4Ruatw/L2nhl+gj7iVp/vls
I/kqJrmxk2bdxZ1TRrVGLSl7kXFw5JRHk8i+BCLP2vUiWcdXdh/mDyZaiPYXq1Tfu2K5iTyn4cO6
aBXFMOZR0lIbNmP2b0iVp5VQNR9/yz8iDFBUidwNcbSlO2/RzWgq3PzQmeUcomi8jdJSPtGoAL7Z
qSuCxULb2C8SmK3L243d2qGz8BmZSnyKKWfEG9gCF48Jej2zODlW3O6QFWB/ahCWXlg8MyDfWPeF
JyOysGxfBdnbQ5PX6AuNV6dJiJyNVXuP4Nl+RgMkQ6cDN2HSPcdLHH8MskLaZc/ZWzc00wavXHPn
xcijnha4k0PrxjGh0CZk+K13dtGD8LhNGxUJqGPJyRq2ix1zGeYCf/t6djqPzP6OX5rCZyfTbWIg
JNX0H7ST0tfybvFLC4+NKVZBoXKM3VF2xPbgtNlra1P4ev23GZJn5EQ7o1XqzaI/9VltnGJzQCTb
NTLqOK9uXLx8M6NnV5fOMIeNkQ7jH3COAX+KuSCXQ5qGMMqzOG316uIgiwonNFfXnvEUdfmLYs3N
fs4dTsdFdsGc/KJyjNxE/zIrVQ1TF9xvMsqDaIZ5W7ghTxpY3mxjf5mF2A9OZUbs4GWYLuJzmFN1
g8q3J6oufS9oDyB+7JTgRNybi/OMIrE6A1GKn0GtFL8hufIQixUKuLTcoM3nJlw0ugjNlg5jyrY1
xLWk0vLwmQZs/U+Z42E2E4ohV8xjtEH1cA3KCGxTxAEBvkNEhuywKdvHn2ZI1Y+5y+ib1r8NlPJb
qyEWHbZ7hw7gZTL0K5FPE6izhXCVGtDceSOY1tsCeBMKiGke1mH5g09VckTM2dFlUSIjycVigQ5w
JzWiApX2vMxgaUxM62+C2AgxV6eSF9i9r1X1d7STu2ARj1K35BzQMaQu+auR9fseK3VaavdVcTYU
BuwGS77oXYnciPskXn9mR3yRcM6J0Ww7HnuWIRoy3K3ton+a6bE8zZRGafVjVLIOWW9tPQHXQWlk
rk1h/TCo9elhhVtA3iC3+ES5ptpzbQlMguU1wSlZTNdH4ENVKRdQmm1s2BE61syPGdV6E4Od4Psw
tebCs2d+eFZMQNKmqJzPOu7H4zquCYAO2FyUqqN2LfAzB3055eiDHEzeouw8lTgrM35oq9ytSHSS
6isyBYe0Vgx/IOw4A2hf1TJcMfpE5tqDJBj9CCQINBMoGZKfwOrYk9rGcI5MyvYfoTA3psi9jiSW
oH1PBnVbN2t6tzWHezFFc7npx1IJlTVWt1Dn3kYvzRmr2GBFRq9rAfp77kivXY+ofJQnLfXyrZxW
4JtUaKcRHxLMwNo+1cSoRamyMiP12YomvaJ11tdscHj8k4YZYHkcrxbK/n1LVMAuL+b2vTPJWiBL
1AbjHzPQT6Wihk1tlpcca+y58zCI9+Zg/ZZaWgf1MA13T1W+cclzoxZtjtV4cLALJTXTTNmqyiUv
2fikW2UvKGfU/UPp5o+p6tyJLgP6GRNrX2jUYs5e20a1AuEFOjVw/AE429Ns0cU+lQfSFLg6nNZY
NpwfhrEzGmNHJkdyIH/kQ4dhMBEpqNa7hoU8WMmmDHtH5jfPZq9mAOgNyUGNFjhv3PjVHqW3N5Vq
5Zcqaz/pkG0hSpsCgj2UI6mDi7/mnvFuIFb6KI2+OBgoCGHZypVBsVmc73VkHlZw/z4Op15uJ6eU
57lS8o+Orsb9rFlzwuVZwuFVmLv/ruiedyy6BM+nw5dlDyoHoqGEjiLNs167T6iEttZcDz42PHAB
d9N2eihVQjCSERAkm8stT1LxISzPMYCR281vppjDaZkItgfdR8g0z0em9j5sR7pP8gWhmxTxl2Ei
R6SD1zdEdcpU7USBzU0sbrFXZf3iTuWrQfNH/iimRYrqm/ULl+sBNCBSq3EI524uIpTNn4rEEYCi
YDNnThO1ak1qY97fdFkkQQtSAF2c+R7nJWk78bnQ63OjpXuQLN7BGhB+aiIPgBn3NsbU+NojSWT8
U/s9ES7pIXexvAt9LP1BgaIqE/N9nVQ9kqPOw6dDiNCZP96MrFVaaeXbS5YdMEo2L7qOOVKbV/Nl
LbDvWTaV8vbE+oegVd/UeLbDJu9e0Qd5T0KIwa+QTQdDYR9Kxwtl5iSbOC7qa4sq0ie6GpCEfFd0
qDHJl41ySFAe6433tGhfNVI8oxkCa+y2MXG/3CiRU4Ibpia6VyVqkuFEcp5v50yVnt74Upm38yIC
0mV+0XpFLVaHQXGRhKSh2oHJaO+N1rZ/PW38K3srx2P5EIZSV7YpMl59DXx54ivL0G7bPAA2gkkc
1VWOIW6QJCRRAZE7Qyn3hlIesSgfsIhdSDGRB4RqtyadND8jK2pbeMYAspJuG6VDmGvijcjtFJE1
XoYIyXLJ2tKR7s1t4ZzFaAm8wEm2s5CqvsNFwWnT811g7Olpfi1Vom0HKCticNpramSkMmhFFpYx
Tq5e6nwUGtl0VGlhlcSRbe6I+UkPCiVWr7OCyQzOP70VOoQuLhvn3SjksrXVrtsOcZPBWOGBeG/d
ZL1R5TC+AiEXz44l9Z1qjQPS9HjAylZ4DyPHUJzTsc3PRaV4z1UBRNUiZdUBlzWb5WZq9w814PuE
1eCFirPyG5xy+DMybxyGVSoHMgE1pMOtNrx6oyOvUlT5QUnd4stGrl8EoxghJKpuXHzLK70LCqrh
Y6AQ+1l0efKkyYyLaaRUePX1OCtfpLEYX6ttpiJ0UcoAbiGzDQ2vmXdEE0OfYFJ8sbpW37iVmC/C
atTjqmUsZA4vqu2U2nOst0pYZ51yrsxk2Zed015ikUG7mDgmMmx6xqCGw9raGDTW9bgi7Zp4c7rq
fRDcm5q1LMGoduaz51npB3aSrgvxGffv0rOGR9frrL+BI8z7LsnNyC1FjTg336+Dku3nJOtgVYdO
f5o1hdGuYtINYQgEj2bkonaRvOpulr4V+SN3wa6Sm4e/81eaI+RYj+wd6hwjBa+WQ7URMUU05cX6
w8HgsCc6SrMcBfqCFtLWPfTzGPtzXUVV2xtRPlWnlLc28+a9hiEPPs03VK0PxQw2YQ4kJSjdjXu3
9yk77oIYkjqXkDmAzC214WGBwG6nzTgYGTnhFKtVI5BghPXvgIgFDsgRiuLfAtFxGYt8n8UoNyvW
9Uha6B8wX0fwGB818DhtC+lm8swoNzjDMZbec6v3/NSdGMPEZ0VVKIu6/tGV5aWxwM4l3QsvrtlR
wEaSjz9WUFwYy6agqdbxWEzsmOkvKlXuCwtwWX2n0XjvySJCMS99gk4Qh+rrwVXjOBwK4zA/ZCfZ
RAhPWUwn8hw3aHjR07GKGU0Zspo+lsm76wib/3IadzbVJ+Ey3u31NbdWqE+wB2Al1xRhLdMXlTIM
AOS6DplY96pT76yH6ENOGl6LQWvOevNv0K9rzeRlQZ2iMmXVhuLUhG1BWKp1gGF2n6Jm92039Lxj
1m4MvS34hjLIVTX5lwPv56Xzr5mz4rUqlTP2gC5yyCoIPFS/O03vmbp1liyRN1fWqz2P8q9Cyqlv
yFiJkn7YiARTmW7fOOQ48wfSOI3m70JOtdp8xArWQxvwJI/HCdbkQTK0j00tH10OBAFzTe4PA4Pk
uFSUt4HQj77EA1p5zZEoE3lUqSbYtGm6pXnGizqCTcIVNDoUJcihFfO765KN6VIrsUny/LO1tWsi
moe5CXeZ5A5N0EtiQ47dsIRSx8QMKtMVFVRTXRICj+aHQaIxorLGRdnyCQWlXvf3ZNVyv+1djhay
a7Qe5ct8iqXLlCnqtw5u12vcb5LzcUlWVbYlHvk8ip0nnWc5wBPrYj1rHd6AsgzSHBI4Vo0A/4nY
tTli+SbGK0xrIOCLt/yJC/UkvRjIHM1dlFT90czGFcqwhoH1qC4E/kW5m55UUKHITsz8G/cVLyEZ
Ou9rPf9q02AhgWUbVTuE64mrX8RgHrzEg4vOv4ssU09mYuNMReUjSNW6ysr2zvNkzFfRd852qpsQ
K/mxbmKaiqXOrWT9oqzgknG8M7JJTIvOs9c19ZsxrQ4ME6DupAwTj6FAOD3mnY+FmIjVYrZOCvjT
M6KLMUjaiY6Wfrh0gjj7LLmX1UM6MOpveAl1Eii8i6EnPK+qXFXwmV6wCFSbEpMtMVWvojaKrVdJ
+wilwwCPtaZfMQvEvKVdOt9QCVkvJWBj5hrKJqFWNjCLFK1G3TobvV7yLe7jAnFP7d6VVPy0U3LT
V/PA3+SNO/Gs9AmfvIs5tALlWggQgkcco5ioDosQbgQV5H01tDdbSn1rYw+w0QJydkW2Je5BBnZF
HNRiukePCait5uWLywr2w8uiEVzoJAVZWAQ85rgVlu42QolfGQ3O2tAfCRY1wnHCY+xOeIMJdj70
cfKP4AwRjfb6Y1sZSiItcZ/nYuWzF/UdMI1DsptpEMCje7dFK5g9aonaALX6pherfmisxjothZdc
a0XPdr3mkTo+SQCapaqD1iRJCVCzsOMmwHT9ZkixnRZ0CToa8RsXz7ZqVW+nUSxxHawsJRccFNTK
r5pdPrtWy3ll/B2b9T9vJX4jpC1hm9ZFUDDahFXevlrOLHaJyYm6kCFgslTkMJeyhYn7ymiaQkCn
GtdU7pMYCk+/j2mBHg+uLVWf8Rg8Fh63PWjd2vlsYuYzzX1i6w7r+FLFfe2v7iyveWUQqUCKcBev
6tlK5RJlufspUWYgXkF1BzgG2s7BK6tqIr6gIN+ezGxUCCk/6dyccpWEEy/mf5R6Ko5pQw68eh11
az7kSt2iIWfpcsZIHxVg0zZS6VePRMoHkdukUAzKUjCoANFKZIZevFc1Ev4htUfYiwaKWyd8jdzJ
YOz0XdspeWRZ5IejNlwBYd+pTOnPaZ+SjV46VtC3UoMmHImAQJ6Ta40fmxQL6Gz/NJF2AyAJ/vCk
/xDoxGEJawvBDJx9nEmU/qaXgiAwdhEG35+5Li3fHRfuwbz5TYlPmGuBvdhVyXNqqMzFS9Kz+aWK
hfIRgiK2HHXTQ1vriXOEUz6B2xl7kiE+uiVRj6O0uwMRl/uyTJodCkLHl/GK+xQlZQh1sfqT7LV/
rlo8DAvyVDweu0L2AHt1e0BkNUTaskTYcnmW3R+PcBr4nXiOA4TvJ1LkdT+LEQlRewBPbI6hgXXp
UGr9jyyc/iWP7X9pZYWERB8kePKUop8km4obKfGmQOK84h0dVC2cRdn/aV3rWzQtTjRvNF4ad3rh
NbjJ0s7CxiBFwq70EyKTA+E71nG2lGMy5mWgJuDB3oIcpzKahJEjjtRCYB7Bs55KZdonDQ5VfWWh
xKt6Fvl8Y2u42knyrsgFCMIst9aa5Ns21w9lAh/VtcwCSBhPWCwOtP5MZHWRduIy2vrAnyDVihsY
mKzKMmemopzHMM6pPDgUzxLBIs5D011ZW0NXdzbx4tjc/XaxcSDRq4e111Ecv+1qet/YhgESN27T
nU01vY6mdpcPhWHaiWhAAcNw4xF6aCOthOrdeMU/aGiLqCa/VmslqOdSBHXW7xAc3uYhf7aGMtlb
crpqXXvophorr75cpIA9atW/sZ1x0meZtcU9+p/Or/pKjMbkC3ugj9Yy+c6MJSycL7VTfxm1dw7V
3xBGcqMs7rPX5ifWqusQy7+EYBpoFyC7M3yPkZ5Y03VRkmO3sNE1zvo+JJbqu03NxX0pleJOnIUP
dIjL3DsoBnEXg5mHVNRssQYeJg9mncefBRodR5iX7thXr+g2T5P62jp8mDDwBBJtS9G7KMGIx+j6
Z36tuPeglWjravw+9m7Lg34kc4M4RL44dKZXs16PEnmjw28zSQDIcJomvhOnf/U0OeOD93xdJahn
IRw9sbx3h2sToyzIJyJXN7nZD6ReU94lTrJo1tOr7XoLEbJ8/DKv12uGmZNMKkznQjrWHozlAzXf
vR75WebZ21cSairZtlib+bsq29JCBM0fKXmnJ0PAesq/I9oduqYQim0K++J55Sax043n6Oc2RnLY
ppuCrbGh3K3QPgkKmDGW/UnX8iidrcvmSFLWQsb7UPMUlu5sVwo2MHmAKA5cVdnJkSyph7Y3djHy
VXnOGJgFxJdqUQf+9mzXfPxmrbuPiCkgOZuAj0Jdnz0Y35e2n63nxqHOQzES7cWopxyDHnZ4CCIt
q48szAezIgPMQulJ74X8mvqa2pviIR80MWcZvNJUTTpg2CbhNy2iD21V9jgpk12ruf+8inNSg9D1
K52qhqLG65mP2A9zyldtUWqBbi4wxDnCyMdGROVOsW9LMrJGeRUZXdakg3kMhQ/5aa3chewOSpHc
uzwFcTevqVKIQ5eWW0UgyjW94ajrbnrwTGUiaSZ5F016XTqx18gDC5tidiKwPcdPQJkCvNmouNX5
WAIwvuZ1+6uq4K2LwxKar/wLsDE/0zoyE4VA9V1fESugGGZzVPRhl+Oircf1iSYv32VtuY+9md/T
IYVb8xR+poZwqYvuKacm7dHED9e11f2U4HolW7fD8jPE7VW1nirqpyWlY1ZZsNR1sMRFvdF7fWsu
1RNuNV8fPJa7v5TmbZjxd4MrOGY4x/ZZnm8qOW5JcyGfLvXbpIX5thFPG4wcHRJvNZyIuyAqy6mP
Q9WEqflii/5Kdc4pSdtLpivhPLCOGROSvRVJsGdUCPV6gSULhe+bMthJQHoSi800xbETrJKfTvX0
TWa/YBkIRPdmkr4UW+KSmskm6ejxC4v5RDfK1kx+PHZyuVhBy2igLD1kju5bxa9OcxxeIn4qL7JE
9mEP88YYflLiqYzmA7/8d7woN3V6qA+MMBkpJaB2m8qQqBtOhSBoJfuuUio12D1zzuR2QLTfR0Q7
Qr2QsWl/lmXB2TFmIdN9wEB4cCx++45ahK2VxS9NW0uYfWA9YWqkk/A671eXvZtWeVt9ygsnee6S
vr1VJWgh/YXjvu8Ub4vYQw90o8v+qB5pBJXkjVYkh1LQ9UQjwd7TaNKCM8BMZqp7FG5sPvQF/KhL
upybRlJOaZCvNIxWE+FpNt+qTGeTm3vOfTqq+9DrTBHNaXM1c/KHLIdP2Woo3NsXRfLbmwQ1oLal
9MtU63epDePC8JrOUZe7zdNcIBkn/eXVgIRHjme6y2F2sD3men8TjAUvM8N9QIduaGg9LJ/10Xrx
zinr57xTXp0hZuD2is94aWhMUKHECg7TWpf3ngZnLq03aPR6Wy8mMr4JZ2rJulBlCjZvO8GoUMcH
QqjbkGDNHz23bzB5bzpZlHqa/k509g59k+ITKIAL2eil/TS47sGLwXub2bp6DhivSi6rmvGh9Lgm
ogZarIk/OO0Ro9YSrNgIS/YY2pVAr+OJJmeVD2VKdw3shqnXE/GH/42789qOG8my9qvMC2AWvLlN
gzRMeiNKN1ikRMG7QATc08+HqvpnxGS12DVX/5ruvuiqanUikUDEiXP2/ra8nYZxmZyWN2KQ+xmy
WFzY163jfdNMB3KjdswseZrhL2TOIOgVDPCo1Kzt4zy7KWoXxlQa3496dgRw/myzy7LsAoiQduLs
m0IL6ZsO2E+S+3a0bkod5JZGt7q2rPVAJqqnGN8Y+eWS5kG3UL06+U9hKG2tU+STmtQhLKH1a+Vj
t+JE+lMm9LWigcU9tgo0DWAJyfReTyNFKlbJVaIlV7albn3s1wReRTtrzL8pAF9QUZo3FSWkZdWU
2W56FOi/dvz4+yh2sHsm475CGm7ZbejN0CBdxkERltOkji+yKID8O19hLcnWhFrdjHpA3Tkt1CKQ
NlBm0rI8ZRbbam35vHgiplewLMdGuXGjBFcunskK7tq+BhO5yqP8uZnZsJL+aNjjMmiEmAi2QK8B
BKKWhGosv01NeU04KzWAn9yTzkdkSOszr4xQRM5rqBrfKns6wF+6lvhRYnoWUdL8NO2F5WMGD4iV
V0OHg13ztkI39Y2t2p1f+dbewwMfynK0tnNmBusER99qKOwrbAFrWVo3fQmYkSiFNYfKF5K2/JXu
at8MBXiy74yfJIMF6yrzj4zEAdxhcEpG4xp6xpWpx9caiki3k8+m1l1XvQg1b7rzglcS/tJCv2KM
2Kw9mW8dmGAcZIJNMThrHJ7bXO/3RZa+OYxJjXrVohjMdHTkJuBjzbgsmF7bHa2W0jxkNNlAsN5N
6t73gJqYe78qb8fy3sy1jZTuIg6AfjjrjlhzWOX4FuWHOABqM3kkVA6mg9nBWQjTiGDnDunuYsAg
YIf5H92rGbzHuuaES2eZIleX3Rg2rbfLvECsW5Sw4HOS9diRBBWX7g9tLk9oQu4dlYJ+A89Vqx62
EF072aGWxvAYJiP9857tbG3E8rlopmPh2T9iIY/Qpu+Ys28g/lzS6zhybJ1W1sS8k3PmqnYFxuW+
9HYW/nSvqndT4+xUQADMnAkD8TL06QonKPJTQESMHxYlC9KFtu5Pytd/2KASfdt6BAjzGnnlxRT0
b6pof2hatNNVFG8IZQU+qMR36We3mmPTk1LiDvM8G4J7SBuiCsz4FGQd46kC0EvGpO+nrsl+a3tv
Xe4/ijG/ctBarGU+mldGbWJqaK6TYcbxL1BOQ9ZYBzXrqJrrizqhFVmPBX2orHim2AW8KF4K8AX4
4XHilN7FOBhPU9/+rBjwrkwaebTBtQedV9ugEcXr/LOfZwLGalbJ2PTXyndfaCOj4E9ttU2T9oZt
+Gj6QKB8RJuavVskG15hhAz7ASQgdOcrQgD3+UWdyTxlVXlN647o2ByDUTA0J+LmgRDkWg2AdfqZ
KuZZgopVDr7aFDoT26JrNrEWn0TXeGSfUfd3pPOwyNUz67128NteJ4SWD2mN8ZjGZb3ubZq3CFVI
ZnODa4M08FOUJwmMy7J87NyCuDrtdZYShVTyoDRvZ6R9ufb6LNlauZ9cpOjzV3XDoAyXTc2jaFyA
ec3WooUALgVYJFCyK3YGbdeg9dnhP7bXWKl/OllwP9mK/nRm0rord0A1v0lXbXz7VDVMYSbBPU4w
rXu9+FaJ8QQNJk/CBkDEym6QarjOUyDTDXNTh0ZH1wPEBKo9VcmLJrJHZ7STi2oMME2ZhfNqafpP
txIsp8YLyBOds3Xz1QSVm06LoBYAKs3qV9mZX2s0kQ7D1Ew6a80NDNRFLYvb84wrdANyul9ZZnmK
RoCDWXoAHHfDL3WhBWjTmCrdZIW9aUBJNyZjCRjzqwIx8ZRcq+4ySK6QC8koz7bSdQ+Z2RzjWezb
tr/zi6I56A1vlWNED4500UsoxDGTgbwxGI6uNT47Wete6aPpbRjq3s/NtIqD8sIY+yt44w8I6Xek
FoZeIkKbpthqKF1tJzVqm9j6GtW3AqAHM7s51KwIF7JipFUmdy3tabpyK5vIYAOFowTZFLvFt3ZO
0L8P2X2n5d97FIiR92ZRMXTMfQcQZRVVPhAnbdgBZZqcBgEDg9i8uFzeiKwOi2Rex9mjMsF3qruU
lgAydnszCY62OnOOJlvNNEWsCe3hRNtIlql5rBylH/0hPyUeEjFf3z4mwdq4xkdGhV/Rdb4F9pc8
pG0S3QmdL9pgXDyak0zfvLya96WytLfcA88PyKC6n9FD/gSkzOYCaQ68UPOzHNLkKgVGM21Mx7CZ
vmLbz1FsXaGuLXcQnCdEBiq7mDTpH6a5tUI/qboT1o3kVDp58opdBZSRxtGVVGWofow1wzLSxV4D
PrIaGJM+I6N/iQLkLU724rWMk0xZd4xbJLMezTO36AObU5/M4rLIkvzKs0r9YHTYBCpuox7RCN1a
WvXkNXBLV6aprKNR+DEzzfyHgC/BcrtNYi2cDXuDKH+TVMY1evovk98janOfuhStKVE07XJ0uvEq
09zA0GFmwLz9oc1c7VYF9D6tl5qaYt2kHkAN/TJr8huidf8wOGr0IPa0kvAqeXB5AT5Z+7SXUE69
OwRtuAVwbKJSRkdlVuNRIKDejEWXrCB2QPgzntOUgA7zewZKPu05dzCckQygJSP6jFTVCVcMY6pI
T599ndTOALvdyXDjEHrXKnZvaq/fMydftdR0nvGmDYwXE22fKShMVvvNyl7nYLGjPPHermkJB+iH
5m9Uy1OoNBp+Mek2idmhqvGn+cXyogupc9R13NpdR8zcKRS9Y+7FW5olV3HWHByTOe4UIyA00y8C
685yZoE+zUY0Z9huRiqmrEKhpd3UPucEFj4z3djmoS7Lm9aze6ihCk6+Hj3n6B1Da4EraogfhwLb
7gzdsdr1TQrbYrolzqBegZPhR7QKcZy6gHPtSHSC6O9BV4EF8cmRxhewISRtBPicLRhJ8VWU3gtr
BwJgkb9GOF+faA8moTUHFP1NkoMZ08O+WoYBKNryJufwjxt9AxRna+RLwQKFcg3kFQ3x6HqroiCG
w0ku43wO+9H4MktxAUg5hJC/SyfIrCILfgQmiyQ9Fu2rZ4zGeoIScZm5Lf15DZhSPez6YtrlmguH
J839Fca7niLLHFbVPEYrL4h+JJgZlET6qgX9ZauSkyff0g4WPs0pcw/rbV7Dvn9hv+XlGZDE1eMz
KS/bukL1CkZ/y7wcimRQY1lvqcpK47uXfRdNhxjdDC4Hj+Jf8RcOIlLSM9Vt0cDGbHTiWaOiyFhK
Bn+bWk1yhbwODyWbYukR8Bgpkk2C+GGSMcG0BBi9lQRnbHSabpvYaI5oAC5Fqj8x5k7Wyi4GRNhO
OW3zoiu5Cma1f3gO/k/7KpaUrX/NW1i/TOVL9R+HrnipfnS/hnotf+6vTC8vINPLDAy8ECRx4CTG
3/Cnv0Lzjf8Eom/qtoGGPgBxRgLRX7GOBn8K0Qq7L1CFherEn+rQRpH4yD8itsYnIAnnubsEO/4j
g8UZvMNxDM/1PB1eynIVjnsWuARgdMB/mRhhn+ZyV8VmeZ03T3nfQeWOzWSXuB4nYeinX5H0/vAH
kxUXqvNO0AXQ0YzS8Ogjcl7rAEbatMiqWFnoKoGf68s5usljfaKcavdJb38vFEb9FA94mM/lZwm5
JvmYvzhFnD++im86tr6gIyzii/jnv8T6JG1BJ84Sejhb32sYqKwaE40pFllcDGOirqZp2iWYD+mO
JA3a5awZrTXNgn6f5CK9rs252RXG6J5w6WLT0GPeM78aqYCLXi2ifZoXc/MFsvf6l+fm5k83y6/B
Zn+kR/+PyYVLN60ARwkxnsS/BSRgvb90k+ZPGxORFHam7iZbwxYPfhePX2u75XgRCLAqLlk9LzQ1
qjtgxY9Jm+qXVWwoNvuKaBMbGNtND1b9KWvnAgl3tyzyrouclCJqeMNvEhy8yXzS2xkhzeJ1Ic2J
3ujNjOIaw+xUdZtR9w6CM4O3wjTPXLyWyPbsomrCKUm/6G6xnFtgj1G7TE7CvCGV2es/XyX+PbjL
v5kj+/8hyMVcQr3+9bJy378Ury/ix68Lyh9/5M8VhchIB68WmCOLXF4Padf/W1CMhd5CXCRLioMl
i5y8/15PfJ31xOOlwIG4pE0uyJe/1hPP/k8LsYVhMMRhTGfx//dPYmLfvYMAj1yCJC2CYgP0GssV
vn+QNW1Uc97R1IdIwvynpj5B/mMa9HrHMvBPCN9iP1RdDOeiBnkhT1pPtuqXX27Y37xPBt/0l6Xg
z8sg+NazfQ6Btu9xj35dCirXMRBFlFyGSKkconEkrAuLwAz2Px2ib+k8m8QgeE3xrFrXHFdKBOm0
zdzcmfaqaaNrm3tvH6IYKM7aTuLu6ObLWVSf2h53l2cjgfrkmt9zb/CrAaCzDMNgRQdgFVjLd/pl
+cqyOYASXVtbmlMzUthq2jHVlNSbenPRxya5ZASt33VSZltNZe6h1Jl4ZK1tMIHEQimyqPVW6K98
sfrk0t6vrH9eGtcGTJ3UUYOb+v7SlM6toxdkbZ3BKPEjMwkMpjijA2z1zH1nZiupdag6s9vMRFnu
09kRmwKpefHJlSzr4P+sk39diOtYi1HRd9hU319IPrTtZABVR3YdaDmT76h6m4RW3DjAXMOo9dOC
5iMD5Qm+3SeL9Pkztfw+JKWyPKOb1U1/SZX75fcRUQqCN/L4fVxrxkDUj4isoRHrYd77FNB+A4Z8
VbdKbf757XfZ3TivebxXvn72UnWIH/XBR2BUxTEqIw3VNKdH0993fuZl9EewOumVP6zEoOy7QU1A
vNVY3np5FPwV4f0vgwGN5cPe/wQOBY2n48pbqhn37DF1Z0iJM2XN1sS6oDPS0TJS0w2LmplpMPnv
sUQWfhSZSTNtdil9G2M2CIUBsgyz6r/XxX/nNbdYbvgo3hlwVfzF2Ws+2DiXorwLtn5r06axe7qu
nh1El7HKAQsP7FhfUyBQePqa4iq1o+mRFkr70Ds6Q07MoSuzn5qvwh6105iluAcDDVUhLLwvv7/S
j8/tH+uiEXgOGRXBuYmVyCInJkEj2GpTsoB8CJxct+zoJxrWl2YRFVe2stGpTE28//0nn2Wm8sqQ
gLBYcblPNpuze/bYknWFn6TtUuAauh4aZjMl61oFQHUGQNdf07IzvxiqmH/mAZ34seboN9pjGua+
J69/fy1nwYtcC1fgAxGzTEL4+M+yzvzyCinYXdSOePBbnCH9Km9HDlZTzbJ2kujR76oyqKajyQp9
PSOJMqFhtx15fcCYgo30jRluT2uBemmBTH8BGL2pKyBBYSegFuNaV6IPLWiSJ+x38bSFQTtKAgRq
9Fu2VxRIOqYlKub33+rjG2FTb5LBbnuGwSrpnS1KSHPRWXECDW1Hyj1uSLXHGldAoRzo3rU14Ru5
RWlcmdn3se+1vU9P67M1evmQd68lF+FRzPNvdib+y/tby5IcQ5lF1mUCJICzQRpPser1zLiEOoIu
k6Hw77/23/yYbK6WR/o0Pyv1xtknWkqMDQMJFY72NHzVEZmGOUj7B1MvYES1KUiIpmvGUzvTDQow
mxwnB/GSY0rvFgHKj46woaceT9RqmszsibCmeEti3gW9X/KPkrIr945eMKRMILPaeIrgI7uW5n3/
/fdYQpXP7hzfg9kfVRULCcex93fOYlY+4QBFpN9xxNkIgKZbt1bds63F7QWqOGcfBThuUw3xUoPP
atOVtXc/dFiHbQE7JYkVTVDTvbPZ9rZOiv4M2bF/HeUkOABg9D7ZD4j3/nDFLiWWtax9Luid89co
kLk2STGEfivSnxaSelrUg7p2pmK6TaLE3Ju8MAe8c+Wdpw3fg6oOCKqE8QGh0SVpCZvIyY9mgt59
V16btaU2UrNKRPgQ9Bc1qL0ifG7EfykfPdSvh15El5qVZYyrPLZYADj91WjM+Sc10MeHeHmNiCn2
2WfpT559MVMivmOg3IeR0ifIVSSK9VZfX1PJTYfIsrNPnuGPn0dPmzrO1gP8z/Yf7IFf1iNHAQ4n
FGwMzXGsni2p/aDoSPHSiOEVQpTMPykh/ubzbN9Hgc8+4C+/3/tHTTR9KZ1cDSHWN/vRRzj8Rjyh
d+E4CyF9aJ1PFlxjeXbfrwoB87zlWK9zqDT1sxvq5WQTkAwzhXTe0cNYHkyrti7vhzRvlwAD70pL
2Hda5F5bEmnIQlOqcnLsebpxo+DIPFjSJlFIju4n+9LHt44rI16YEDFKOV6s97dikE2gdWRIoCaz
coJcA+MpjvD4BIWrrkaJm7d0XeNNSsxBlone4/dv/d99PFQJKjmqWd79s8WrJl2RBipM+Bnq1aOu
NcY3J4BPZpe+3MqO6MBRkz/8zmmO4J28T7688b7rsmyEPANAWmFs6nBTzx8835fExGHNDDuYUe3K
x6TxIOymXRfITqFjzd1D0FfejYy9Q5oE9kHoXn9tTYuiIPMtVEaqiTQ8R4imUlXFj//w7jicIOlE
IIui0OVf738ct1DpUOrMBlxKgb2wM/OaNglKRLNtn5mOfMdA1t4lvFUhLHH9/vef/rFkIXCbf7On
6jpH1fN6N+3aerYCwkSyVJjanVar+nHQLRK1so63CowCPfh1PLqN3HZ512TrNK7FnhwMjKBj1pEa
9/sr+rDgckEeJFKDnc7iW50V4DF4I73MKzxh42Bnq17C/4v0Wl6OWj7QOZYniNb24fcf+uER5UN5
Ryj46Q7yMJy1s8rZjsibW3plcYdGLwt646d0HDLLStcDnjiU370AdgUDZP4eSu2/SDj/utRflqN3
q4fDd6U3QAfSpnRdaLC/lmtjMrgm02giDSKLkQbGjDlb5+kAm2EydaSdtZ6VyABUm6CmsaYTiM8a
1KE0+m7RcVfLwxuV9Sfv7h8Z6OfX5VLHLx0/rso5+zlSdzKlYZJNEeXQjvCMt72zDlC0gB3Ue3gK
vu/U43rixkAsqt3S2qV9BxSwB719GCuMv2vZM6reB0Y9B2GVT5werF7TvQ2uXOc+TQcAKhoT6GjX
gVDHEUVy1/BZ4fhhFXBIVqf3AYCHPq9jn91f3COF0QChC1XeZdF+6ZZARsxaWg4JogULo168pJFa
nYSCGvjjgrGAQenl5Flvp0lO6KXTuLs2Kv4kMwHPajbWBBTpkyv9+ChiU7DQerJqAfc5P/97tSuL
tOSGazR/gHROzkFiZmrNIgAjMxV7vzWmV6dBJuGaafj79+DDpkmBQ4HmkndP1wtl/Pun0Bb0IvM0
9UIc/dpdXsX9jZswxs8Z5+JVidpPGN5nfWQWZz6QdZmtwTHRynlnjxcNhg5IvuWFCai910azQAhw
5t1oyNlOkaXZ9TZCVLpnT0UWEwf6lujhGlwJC5FHzOpVPeNjcIhUvLBKh1C/KW21bVXQDSmxoT4n
HnFIw9RRX02p/GSpMqwPL63JVr8gmqkzHL7E+9uVJHqm6SrVw4on/MoSQfBgVBaAjNjAsDJy5i1I
L0SunE7yFEwOutd4kptmbJgaeVbWh62bx9UnNetCqj5bSyw2Pf4FM4q5hb38yr+UWoKWCY53aw4j
ERfdZmDfY/JvRs1jSnpt/QU1gw6cdjJQ+Nhm79bbUgn3ROyPd5ROBGVvCR9IV53KxCVsjjgKh5KA
kIsBfy02Z5H2zqkxh+R/c+EBxbbBPm1y8WcXzpNgVm6vTaHhj4t8lW56tc2VG9xUnktIsGwlKGWj
qGgfWso3tplhDN8UsXVo2+mQgkDVcKav065CoqR5JM0oCIPU2vpScXeGcm4TD+3YZxf+cfVmtzJd
7jiLCxr/s/1jaKQHFQemTtrqZBXHBFETlOdfG4UV31bQp8My9rVvtui0WyY93QMUl2w96GN1lUle
7N+/xUtb+vwBWI6mMMUt27K4le8fAGmRt4qy0Qhdb5jCmBAHbDNjeqxdp7uMOhd7I4FPR9I1gmOt
SSCHxkyoqBwPnjnFF59czceldxkQESEJ4Yz35HxHR2ifmSWM+tBNCdizIvzaDE+GO81GekEbwryw
YrBRElbVKXaFehwxBm+UjQpnVlO37jJC0msbBWTQ9cUnZfvfrECcgHyDm8VQiEXobAUi3TpG+d8S
vBhBD7isaV+vAjdKmxttFCAYCpIUvC8aGo4dKErG4j5wIOCtQUwBVJQl5JWEGBfjkv4ZveTIcRt3
40eIP4h+gNBIYnll1UiNW9mgNY4IzynmlDKTsZ312a3+mx+ewcJSTdIcYQE4+zJ+QwBTlvdGWFUB
8Q+JKTiGwjoYs1hbyMTdfGmRn3SAXfugcU9uLJG5e7Cm3W4J4fhkfTT/5pdnSScGQ3csj69z9hy6
/HqJ4mQQJm45HzLim68qya8B1Rkiis2ocysnq8OAB/+HODLoNHqn3/jlSOgY+rK9lENbIorzPE4m
MWbhOmHouMqFU6yhwqLMLCylPXhOjz64TLJvrdmGdZzJ15RMzq+M1t2nT57mj2s+R1iTb4N+DWDW
+XGCJJhJy4ULNYQX7DoxcuvSRUkTBlWRv/QeXi3ym/DH6OnEYCMK3tJ4eOWHaDZzNyV3UieE9n9x
SRywHFa4pTN23qPIGGabOfOWMKZRdBJu16BE0whodWwCI3sD739RqOeAXemKdWHajBRxK00YLkHQ
wr2e9cr+5Jo+VvG06XzCvDjd0CE7X4H6zmrJ4vOisJ4c9wua/BRAjFNjYbV7mCm19mh3mKd+fyP+
5nmj5cuzxlyMyQElxft1L3eyXpUk6fDwxOCwUkQhsioQtXbluEPjW14EXMQzHpLsoul09yeGnJfE
6WdgZZVT73JfikutCKD8mVZ14ZjE1GvBkK9y9FEI2wPcS3UJZl7LtCVRtoke8P1kD2w0hC/Nwvvk
Lhp/NA1+Lb9tftblRfaYrDG2Pu+6k7UK0MAlA6BLWxLPrRFy4EaCMH7IAnMaNyhiBe5yJhLxhkWY
MDRLmcFhLJHlruyJI+eqyEHowBHE0vFUQTsHDlVl07wdu143r8CJwAzXdeLdvyE3Hrc944jdXE2i
W/eZacdE+roPiNWm58gyXEYvVf5UL7zUWCX9um0gYm/gtMgGvnpB9Y7WqcIQyWtCoBD1saJ2s4eb
XBlIRScUNOnaTezxm1P5XQNaLzXoauIPAIhCbOC2B66NBarMF29Rq81AzkctWFB4JEa1BK8Uh8jW
hyvPLDQBFcyKbrl1qUW0k8jfhEqtLIRLpDi59nHck91mNBH6s24Qm9LEcckXxKBxoELIb2nkiJ+p
aQ7BauLLbcphwr/BeGAAD2WAVE3rrr2yEwIYVwUyURQM44IXUgMY1xXhnUS8ZiOyyLq2Ju1CRbJ9
jiK7cdc4YlxOS9oAtaeOdNzXivAIWD2TCDhquErsO8gN6F2QSoUWSrbVHEFC2eq9sK6DbtL0o1Ez
Y9vmEJrR5RHMCWurJft2N0jZoOHPu+KOm8dyKPLlRkXIP9a8jTnQfCwLP0qAr9lnp5MPDXgeSJZz
Um8o1zmyOmddrqZ1BXJuOMUlUI1jpucV4nfoKabRppfWXBY12K+iCQn+HI92DQ6U86PxyXH9Q6+N
DzCXZtsy+ObYbJ/VW7qNJMbnxLidskYeijyKAXk6OqHO6VWshupA3Oa938Hb6FmbL8oR+PbkBdqO
oUiwjSXBHr5Ku7ffrz/np6c/r4oaxyfJk0y3s9MT8vkORUgcbcWEDKTIMT+OysNHruLi2Ylxcf3+
8z7ULqxwnNTYYEkDwtPlnp0/kAMllSt6b+uTN3CC0o7xTU+Kr36PqScFT4wJ064IrcUjCjofo6ue
9Msxy0hHeDcGCnjE1/OTiz76DuEldtKywfzaeO6lXirWiDafUaj0A0MdvTP0z9Y321ku8d0CR2GI
Gopaw2SrYM98v2QH9ohbQhXRtjHU7G5r2xP+oS1a1OI+Ild75U7AiyIy6LqdXljzfcvzh59TzXoQ
Do4xXI6x3w27fEAaCZaRQ+3aLdL6a9plAx5ErzyQm5ATu111+kuc59TdfZWCyW99UdWbVG/kk6js
Cy0iymYXeSSXHtuOmPp1iv5+vMUZQs4GlicXM3vjVc+JCwxk3WJdqnY073y4Jo1OcHo3xLLb1hnR
ytte9fV8iP2ikjdBFAEVz0ofrDvn62Bj6sJwthX42v6AB6t8bZosbUJCDfOZMFMvefVUWxX7scus
fOMGgsKxAOjfrdzUgIaQwe8SK8MX02nOaY0RNMHvRdNO/GCBKOQDTRjxmojK5ZdUccJxCp9BeawA
zpF40jPW2/ilBWLIt/CpY3JGlJH18/Bi61MJKWDMspIlzTWGnXKXARNKlyo+WHjNxrXL2Nbewu8n
nzsnLBj2t6nrKYlys4Osskj9YW80kIiOXhHY02UmUFIv8ZqEBOpDdGmaLO0TsYTLvTbviEWjIJo6
i0SYPirs7yxA/o3jBAodN5kvGwvoV8C8MSNGSC+tPX2x9t4m3xNPUz1zlrDArDqoNYvueoCFPa4t
h2T2FWkf+I0TUry/+qkWQMKKvQyzQw1onK0oEAuaaX6otEEM27lwihti3oCjaQCJAI0NuPhTonvW
9eBW3b4YM+hRUe2R6BUpzR23naZX4K8GloOVk9AYxh5sz3CURJleUed7yRHJdL8DOxRX96lmtuV2
RtjcPuBFV92NB+K737VkcIjthLfkBzFmvYElmT1zO5GO627dqGofNeS7fRi0UPhws5uiC+mWFyRb
9DZdMpmmAgpIM9XbYiI6jPN8niCQqDtiBlapGwztjYWr31hb6VQ9BhndpdNIWra+IXpPF2tHz9Su
5KAPvUrYvtw1WTb0px60Lv8QcrygqxfXUZhpqQ9sCvLkHeSdFON/lRJACvqjuukMiQk889UCLx0N
s8KCyKNrDsqLL/GOmNk2msf0rlJlakMU8qPxZMKXbO61ucE5V/BuDodUeBZ2mHmYtN1YocFd2b7y
GI+BCshOMyZc2AS9X/KtrWYsAGjlRbIz3L7fDDT0yzdgT7DUdeyP9rFsepdhCv/7FuJwEYxrI9WU
hZGvXWhAdDrtreY3uVoPNGTnax49bATlYIP9sZNChGA7Jy90fYGQqjP8Zl9qUcuizqmFQ94QfBtM
u3PXpYEZOEk9ceKH7Jiz52o8qFxDOh75aXAvKsbINywo+DIraYzxpp+XUczAFPShGEzB7uV33SaO
lZeve4N9E6ybQ3iqHVPKhsgTo3mDcJC8FoTUKIejtmsKlNuF4axTewruy07ZxpF0ReeerNThhyPI
Dl3cUSQdBZZPWKU5wDbYQwhiyqbRfYRKK2bx1TabAtI0cYXttu+WHBXNIFcX516swavWA2M46GZG
JOEwiPQpH5T/NiBrg4snKowtGvABeAXIAi5a0F/2SpWD72zjqaoomVXfkWuRWgTTWNC9XzE/DnIL
IKl7chn3ih3ijWGmn6fNM7wIzQaiVuPa3xpFLPObhCdGIpauGnnrJXzRELELFeNo5iQXgEjG6Rbk
xffM8LVyK4PayZA6OLN9q8tGHgcb6AzL5mwMTNtE5wK0zpJvWpmj4jFVyjpRO8BYgPEaQm5bxy32
oou9bhVD3uUFItMvwGksdXB0hS9vSYWSj3MHG23d9bnMLtH7d81W0i8wH0FG2D+5u051UXLAMrcd
RdKTNtlau0brNJ+GoeveLEt0tJvn3i+2lkf6ykHT8FGQb5II9w4YAZxu9KuDuRtHXv3dSEXcb8FG
xo9KNAsnhKmddXDjaDxoWVYosB9tfY8xVscW4cpyuhxT0HQ8lI6bh4VmDMDDg7mEmeRJijRf70x8
cxP7jEMvTUKrTlxisYlLJtpA+GNCPFuN4D/X2nifSt3E/xzjsdvg+OcBTsCPHQF+lNVRozpdQ2zD
0iGruZG7CYomRrpGNx9yr+7Se5Ig2MpVMQTiWCdqlgTc5pKKTaqHJiiaC8bP8e2U846Cmc2Mmzwp
3eeelLdxR6DqpABOd4CZLYCsUKbI572WRCm7a2P2YCzlWJ+TY2LPWEb5LtDMyOccvI3MRULtR4ow
kiggigV+Rxkd0VaXA3t0an5JFPm+OFiC1LrgOSBfjmxPeTf0XkRcuYfGf4UKrxAs+qPhbY3Ravxb
ZgdjHY5GE7yBr+W++GZLi5L+cIMdYbBnuHGJwf+LgyHnMPbOeDH3/aA2/rJ6keAVswtKKgKYT5PA
MjmUKc23QNH7ngYkdZt8aKc4zHCI16Hkb1n7oof5tgpEZhyFSSTuFkNG8TQ1VpFdQHXKpwMRQQWe
e7McSoz9rntMZUGt4xNf5Bwid0b9oamCSBNV2RLImq5f5YgL/bVXWibFDyXWxeTVHNUInVXJBoij
o69F6RoXtavNjD6B74+npvGZzeKPViFqcxyyRHw3M2TekY2wYhJCVZDS8IIn594hO5L92nUI7Xso
i2TQr0rGZsmFipX7inYtaBh5m2BgEiGqjF5ELCCkwIl4SaSNfNxRFp/GKX/+6mklJMy+D0S/JiW4
czb2PHQEpWA/AhExttMdeSKz3BJEPP4gIkV/8YziFpdww3VB6ZnWrC40mBS+6Z3b1MDf9Vq3bmF8
mIosM42AQ7bQwbjUMh26JkxC7dIk6oAEjgCaKJ8R6OU+72GYob2pQTmnfuFtyrbHORhNuNWlpyAw
Z1XBvdGNMn5M6b7iCBxytQekB3OkiyskByZdrXJtNDVc+0yiasG/z1ZR17Ep7+axajQQ3a395lUY
jUNqPk2/nTWByY/33Y1CQonkrY3FDDhPTggMIh2T6qiaE8rhrosyAseqGaNk0kqAK3Njyw0y1bLa
jChh+32lV14fsmrARRBF7+IUCILUxC9AS26Pd9uP15Gy7Nu2tbDBcP0azOEBPkjLQr7C4D7QXoey
CvLdaXz74FWREXMVQmMg6EuwI4Jk2xcan/pl7XYa2YQMLQvY1XNXEyrvKuy4jZsw1jQsTJOdYwBv
txoSfdbUP0GY1to47/wilTQgOmhLu6ix3XKrMRbNDnxBN7qrVWYeEKBF82ULmTW5tv3eEcj6DO2/
KDuTHbl1bIt+kQD1lKah6CN7Oxt7IthOm6JaqqWkr38r7ug6XbjGGxRQcFVmRqghD8/Ze20bL5gL
m1+knjnP5CdYiW9razeVfuXuxHCNcKn6uH7xlT2IY61AZPGOKu9bwakDDIqFhmBLGCYwcWMtVJaN
9mV79Puii7Zp64hmy8veiF1DiHolSeEhKUptcBGW3yRUmOcyjmqzdcMxtDeuX7buQ1z3rOnM0aAm
hNYsvhS5L6MHrWvwSRqiYoeUNc+mo2rHUL7ZjMrkEdZvdj+MldteWMHpw4jMne9MVMXF2TO+Rt3G
iHBNxNyaHHeHdIJNLNfR3JC+G+kbb6XNcW+0r8qTAguS7lwmDQ+wXqgwMt1F7macu4a5tooyc5PF
I+7WVmUQ3qMMfdMBVlVIgdEra0sON2uq8rzqiUceRYtCEovmygeIgRu5JbPNaZby4rgcNLdTsITA
5oQ2Ny7gqAokQOc4t9LY+FZYwaNvkJ2bYJcudvOepyU21zyq9CmtnVZezbtEatt2ETy1Xus2x8xH
MLbjwJI6xwyvdE3OBiFXm6acPZn4g+GTzCIsTLJU+frdVgWeXUyZ8ozeNB6SWedcQqtlyzbVGBFo
hMKJSA14CNZOMQLeGWfB/F4Msv0pfSK0N3NpGe+OeHTvmLpr9d2bDafS2egIodTQXBEzVtX+nDvq
t1OjyrE5QMslKGGG9QzxommU3mE8l9U+tmAYbaAXjBDwBExKv297H6d32ltPVQ0d9VysV11sUPnd
5+vbYJK2CsYhyY3EW8Ik85PDE622BBWQeKJz+H+szdEMPlxyFNvYkcr7TQH1LoBc4w2HoZmB/AOc
8T8bx5G/DFab4tKObQFvyPO881CKKtzZPsnjZ4u0arNvRRn4Wz9CARKycrmwoDha3fA+jw/S1FG0
Hyq7/ubkPRA9rXw7v7D2Do+Go0QIYKUK3tvaOBas3NWzP8WTTzjFIOsjfe46oT5x8P03ni2+xcFq
36mZyhvgZkc2VJOb6DOua342WjXzCpgivrujo983v8J56etd3ztpdwBxTsL1SDDg50mOejoxUUpv
Kh12YZK7TudvM2SwhGg7LefZTqoy2oX5KGCuxKvI90ryPGzTCDf3KHQbgAvuOvLpXX7GA4kMlktE
cCPTyPXf1Wipl9G/Qk0hqM2f6NtlTx1Aix88FQVkBSokgryCVK8nSvkhu5O6rUFKB1P5Ti55fwRk
X3qbJST/ciOWrFm2vjD9/JhezWFb120GRNJVhmE+cFoHWgmixmZTUMCJm2yt3ehG1C0fp1l64vmU
G9MzII1hrpPQxROMOoUy9d6ryFFP2A7yicpjcQIsRcBMfDRd8A3I8mCdUOCkrE3cu2n1QBVU3NQ+
YBJsjFZ4jKnj3FsoDGKkeq5i9WBhJCWrcLImeJjKNU8tUT2AGrDALoeGrUU8M+Wpu12MGhFjhiRE
YOfJufXudbEEhzkfNUwIC7vykTcG7BU60F2KnJxNgKKFwBO3COigu1aMeTTNOvmcSSgnsVtKTYlJ
UG1GqviC2a25ekaX3k53lNdOc/azjszIDgUJyxODvCPR6uDl6o4uEFbZyb/rmyvRIlcok5Im91az
93tyzuwls7+ZQURWMlLpnFEe2ea8zECMSTLr1M21LSXJ1VLOsmsjtwyf4oUOP0Bvg1pFu6z6gdD9
cAkInWwOKymsTKSAvjdbP3PMJRXh2u38ZnTKfVaX17YvMko8sRjNDXwk6Uf2Br2f6tgPiwjGVEnv
uQezuLTFSS9FXF4CHdv0ySFn0nFWafrY9aBy92R7BqfOiG4AyJpOX7OVBsO+ZeK/bEdGAaChm7hs
PsftaMV3HuhPhZglFzTbEWCzTUbmSxfX7FYUWZQNNUPfbQ2djIONLKdhM2qR1g+RRcV86vI6dbGt
EUZHGl7NntI6fdYe5/W6Zlpl29SUHxyYTwTqBPBGwqq3X2bOsstuMJQ+u8nRet2TsOOYTa+L9Fue
R6yDc8V5ipkDyvutFaX5JzaZMDwye3bHI48VVKHSoW12sQLlkUiYToJ8CuKIkjBN8wX6g57hWc44
PrYQQ50flUNXPintZZ0eU52qbFcH9VzD14dzJ2CQglqezfWQ2A/lOfdrAAbwy6/xuqszvykTGwiN
zdyzD5YS6UCc8bQmmMTjxNR0D7ZjhP5lq4RPSEOYqeU6ZQy6zQxSXb00gebwOqKszfYdIjn2pmAe
iRiB/QRhIKDuMm5jqdtZTLCn2GOj9iQ6jsP3dWkXL/Ad82/eVJAt7LZ5Jo9uHkZTUgKia094QYmg
yHoDLcQD6zV44cSfj6Pl81qXxBrbnLrnMyedkQleM6a7+ooZ2tKpys4q1uAv1Zh5ME3bVmOalk6W
baSd57dYdVKCWTqhb+yq4+CetpP2zwEbx5eBiakicM/4IGzCK2wvT2t963t0RfauVnC9Mpsj/sZe
YZZieIGdeonj2V8fdUHy7F7U+FSAa64ACyqRdxceTMOCbIWT+OL1XfXmLBkTSczYjX+vrHwNEtJZ
RgOFrWlui8yqopducHOUHmHWnQH+aoeqkHz7JJ56eoFhKKeRO0CL59BPGu/L3Dflz0mEAm+UH+W/
ONg39UFrwjfvgnlhBls3xvs+1bMNZCFworss5teSkRy7EeiRjs+jZAaKHqaH9YgE0O8OtI7Ujgk1
jGhECMa+dVY7WrbcFApxT1jeY02zx6E8lvFPxHCju5Omygl30DnDwWkS5UOmA8hmMx1jULZUzRS8
6xhzfqqnS0fAAf0ukUFRHRd8o/vYWVogVXyjJRmbAoRr2iIP2zD6hpFWKlH9RGmznqJydL7THETH
QlYHHjR7dbYWB64FREZfvy1rUbgcmxaVPqyZdr/k3Rxm2xBBowbtAHojGdNqmDnhY+6g2LL6/pzZ
vQ9qM+x/0es24jH21Nztg8hY3ZPH7hSCXbaGet+tIppZJFOv3NKUIBPWHle3vNa6wFNjK6qyWyhm
cwfUpJNkayiOOBvutTkFKRvYVjQRgTTTsFK+zZzWP/WAn4JzNLRzddZZa98OXqM+GXie1AFAkDnv
NPGSDKvlHjoXP/CWfC5KzCUoLZqHGujn1pfFlSYqpuxBalEBdewjMLT0McStH8WqPTOfDvt95tm1
udNxJ7o7WyxBQDoWxGvCv9ti+DZaxZUQE5nu0GRIxUttW1+r0CegAwClPFAi1gMtEa1By6xLfErR
peaUDBhz9/GUl822L4lU4tUfJv/atBBRQndvBbqJ3lrckw6PDWdYG2C2lZiX8JUmpgaF4ZFqsy0I
t22PfOMctAsSxn6XYrSazm1pBdanPPXs9Ty4cPCPqixCjMX5BFFPgjGnB6H6iACofuqKfWAMqRop
Kxq5JTU1qqeDiVIbq2pLKVGN7sFaGpdEKism2fpetxmIO50PtFNXt7uHhls6R9LJBAp2J6YIj+l9
9l/bHunMnSmB8p7noNFvfpGL78iB3SzJ6iEjQ6Vsnc+p18nHiShXk9id3XNm6Ip8IbKzGOpDL70g
6To2dfBsGvXWQo6sDW2pHpebgHLvdcWKLbZGklG/7QO4GKA7Vr4hyxp4dZ/G2Zd4baNXUc9XjXxK
C2pbcSJcaFn2gBQoh783MGi+280ov6ZT3i/HCEoXIhwSmd/p8REwZEZH7Ds7XXg0IfsXG5Jdxk/4
hSS8Zh/obGK4M/R8M0hWEeOg7toKJanGb4Pu5OaOeG0Le33H+j50p14H0OVkUdk5oJxMhwcJrDzf
OtPgzUdCV424NPG1/Uln2GS3zuxOcDr4VtEBZpj9ky6rn74BdWnCrwxvl/SG46NPlHfujM6+qIs6
etKIkjxOemKefoYuZKstJDpwp47xUa7mPInew9pSlCTA92mEU831PuxDUd72xcQAkPkwcXwEaJwU
iVU1KEZfHEploppGpNcRSY2MBVppwZ+BEMYZ3w2AdWw7HeNQyNOlBxvJzSlJKwtBaqwMpb9OM9YK
soIbBRFTgM2/UEuO25A9Z9cR2mPtycp2TbDxiECDhZtN1bt2+yDbWr6uh/eluTJwM1PBvlw7OdkJ
eikO9ktd9TD5G6uIbwEHj49pXYSaIRmCD6JR4+nVb1u1EPiFq+44U2uRJl2yIxhabf73igeWfFxn
1Dvby8tjnENnPKtxYL7vXZPb6e36JNMXOcnBv+ZgJYrLoM/U+yCow/WSK7z4a0KDnEii3O7MUTVM
ywgG7vU7x+mcFDjHtX6xG3Og0tbYl1uFXNH+VK88PXcrLr+clzjWR6V8Ed7UnYdmaW7p2CeQhAh7
9slKJ+iwXtonMnd5Yata0UhVsNijXTNAqtvm6hqONmaA6ghnLXiE08irxoOluADkfkwGWyxyabGz
q9Y7W5WM+QVQbOGsMp3fBkAhPLJsbISnNrJJMoAa5t+kOPN2vZluzUBuVtJLnxnANffIRQaQgmM3
FJdx0h5IMwTd6lAORXyPbyxMN9CqXSsxg+zGHf/Qb3Jswz8ivEzkNawzDGyntV5Ny8K10dVamC1r
dJpy7iLtBFLyAHjbIOl4khlDZ3KPUu9kgcRrEpyjXpiAXJF3irjrfD8t/WAOXCW2mwUeJ9SxCLMd
L1hEew7wqO5P6TSTmUd4GZ3OPiwQuhgY+Gh//SUMtzQPwXc7E5r4LdG6DbmCYUdzbnLmlnjGQCmO
Gl3VPGJ3dKDrWOskvs1O2EO9Estb5xQg7rAQtqSsqwHKMyFqfVJG8/qyZG3knBEEg3z3zURWMC+Q
be08LbL+FI2a0HpyHyOHWJe1+UGfgWuls+H6Og3FBOrFBTZ3AEUaHXoSD1r4hl0ZA9YaaBHnRNCD
oSUn8qWvRPODyAEgrBNTS5F4qUiPBoFxl9Sc8q5AQsiLW89E/gUU8soo1rriySXWbAo5QTDBgbd9
9C9UqxjtiMwKf3IUaudkiBZ45JRRBrZhAGCQJNecgRtkNFBCVS7RwszOmJM9g8KWvqjr3JeaRz5B
vslCqcIMlQFd5u7WRrxt77RxZEaJqkEAluk1eJj/y2NVOSRiiqYsspNpSrIQhJqym4DY759z4V+D
CafSKs9UbiV9C/z4+4KVeNzXVRblx2qigUNrjTnqNluJhrrPhI1QqeF7hgeBhtXfRyVDQIYIqrth
fkijsF5S91cuyca+0qPm4FPZeanap+GAfsHzq/XoqJFxOkhQGthJZy2pvQ05tHobtUR0YpywBHUP
FdHs2nHmilegpeB9a1vu+ja0v6p60oC5wIlOf9OuXYUzH4QQqCOu9o8ItSP4iN+FELKwObM5Y7xr
oAkdepoq22EKgDqDosJA2Mh3aaczo2pH9Hs6H8RENSHH7XH1zksYkWxmVhfm+hoeiwaiKtFS2bPm
naWAl/IL8Ptg5/dNXG2qtOyf/1uJ8lFxzmaDy44PDlwFTUr4QcVRVksZToxL9g3+z03puuqUCREz
15m8U9mXTFFqMdM4ZXr3Fw2J+CjIxIx7lVoGvsN4mP/+4W8zpVqJYGkATwVufz8GaNTSwXdccsFi
u9yH7Fgz8nDG3zmpJBHkzi4Ml/BQCeN5e9wNMByUW4X9EWaTHSB1j+jtc8pGI2cAH7PsUGSrCxud
fOxNZT7nwjXrnaPy6EpczU1BEa+vwbdOCoNwbsNKUujRoyN3Q0MHzaY0iqA2y4gJC1OaYNelc6WB
0C7ZqwLCjkm7XckGsib04Us7mGeFO9sDXT68e+iZEjq69Ssq2PGBSUe3s6N8luhapgDxST8ICOZo
SwfNKY1LzU0K1SMlytp+ywDyR1t7YAy3wcaQf1vn1QVfS7Ft1W90nbGG935gQYYMmuK9WmsE6s7i
2Q/jlKJ7YX6bT0+Z7Kb14Pjorlih0+ZrMEdYjvvGWF+RriAvt2XmQ0jTsHHpspYWHW2vSB2SQdr2
Sx4Ctfib5P4P4dD1tofgRq6EiKuv8ff3xafZS/td4O8srWHPGhttCvxIJ5fLv/OG0tkasU7fu7j4
MoWt+umnldgTTXYb+oJ5c+VP9waa5l+exj8sIdenMfAZgmMx+scf/vvHyuiZuPQOwVcHhb5jM7Nf
4iwHtw6d5VPD7P7Q8jRs6DB0EuJx6r0EhKklHqpdsquyqdi4pvL+opf7qMblQ/FqcI1cgRYHtsjv
H2pwdTvauPT3VqnlGewQSWzp2OanjEVxQ6xrdgqQ3PzNhnB9835b0iAw4OJAnoYdNvI/WoxDELg9
kXfOvtd0tVXXU3kWfneHmB49CYZnRmicnj9ZbanOrT+98mvq+zKCvihDgI6d5cQPQWH3u7UrqJX+
e836X58OvgdrbYiz3v74ADmooQvGoM6eFfbeFHXfb1RRtbfaLcfpL0r4P2yWVHt+iM4NkwFPBpKP
3+9AxpQ580bJok3q+fexb0leiMsFRPlkq3d3oVZrVePulK+X27qxaYmXWjCeTtfd//drC7hF+D2R
TdoCTsXvn2Qgh9CQPEFCqDLDU8HRnXaTioGit2v+/t9/689tIXJRQjo2Ok3cxx+XZpqTI/KKbN17
QnMwF+hDgX16DAWbgCNWz7j3bYw48Y8UA3/523+IMZHox9crjjIS6774sD70M6lDoJWhOIKwfDIV
E4DInSpvE/Vlv3MCQTTPf3/bPygNV94GLW0XzxW2B/vja6Y5uFgEpKQ7HHpoVyIIRxmLkt3sBq+i
pvfUOJ1GGdpkoqHZBd9aO82BBhZHfI5E9mkZmQ5tEEtEaYKmewgebKsowBJbK23KgnKAp4ZRgLdL
qRW3MAk58iny7vtzQGQvLIW1Ybzy31/L+XglA2B6jCYA4yH95tH5IGsdiplnqYU62aN4/s6pZ603
NebFz2wC9aUlCORLG7WILauFla0SkPmDIqan0V19smzCJGd4Ez3hVtq342h5X2ch85v//pT/60Ne
yw9si/wHyfeHxxqZeFUx7T6MTSOc/UJU5fJMYopQiT3MsO3xwI3Dt//+o3+81lwaHlTXofIJ3Qh7
++9/FRWT3fmAfw66IViI/o+mPvODJyq1dLcyN7/1wnQ6dgszFHD412OjIW/5yEz6b66/fzzK/15t
wytPLGKVubpHcQF9qIMk8VGNzRTqkDo2KrsGkeCl6Xv3NijkKm506FbqsnLyK+54L1LngBEvB0LH
CQpLsWCWsYkxx3tbDI3xdIPulVEGUrLOuUzaoYGzlD3/Ync9i7lV9MEdYxaCTUMv6tsTWUKY6xuZ
2dnR7XV6Eyt0HJuQ8JUl0bOrutsKrQOoVPJpsnPuFG56E6y02ba9ocuzWX0DJkHRnyN5vfQsueEY
CmM/M5y0btDg928BRJnlC1Fqdn7fdDVt3blf1oueiBS/eH7ne3fugJ5JBbkd3kgetTLxxwxbXmON
HI9R5YbPAqt3ujUx3N4HFG4Z2U/hiEGiww97+Mvj4XL7f7slbLr21beBs5/C+ONau5DhSddxtg/4
D+wU1ECs1YbuJ24zaQvAVl6LBTBpAzsixQzCl4UusCRymvD6sbwQSWaQ/rR2N/2lIPi497Eau56A
xnQlQqCi/+ATw+1pw2CTy2EtiTEZBqnxpxa8rfJqWP2LK43t9MN1gMGBJQXOCAccqhDxYfcj2M2q
+nCQBwRsor3qwJzmPm3a4lflkVe58/BGoOjKEYnBE+7NSzxGKjqPtAnl/TLhSzkUowzsrzIaOXXP
AZqjR7pw2V1coa5LYK9O/qVAmuR8aeATz5/bTLUg7ymWydHRfUckXMSkYxsYm6K/X0Ai3RIeo0kN
q/+54A0ssDvCDeWUEO2n8p2YjSwPEH4tV/JjQeG8jErOy7Hv/XJ9Fg4q8I1pfY/pHlwTouaKuD74
Fs627XVK+kZ0VvRzaFJ6KdIR8OwkvTnKu3pYrB24tuqrW0nnYBMYHZ5LZ0GMi1fritMusC/htwds
wgnA6+9RcncBU3QqrANzsSrb9tkyhkyl5Eg4Czn26XPP7P4Q0n0vk2Cpmh+zZ0/1HilSR3wUEdyf
487Fl9K21vhLN0QY6TU25Q/2Dvo+VeyN1RvDGrclMFY5n4mayMl5LGqve72So0+SQ1R18sdgevIa
HVKeEGaRnsAhz+8eKytLfINTPvGKcfwceXVsToYZIkmSsezfrltWvGkRmmZJkBuSaBqfCNhNGJXe
LwKlQZw3alh+1ogpP3ll0Yn3oohQpVsZEWAtCWZwzjF4G4JvVQ8mm5zcfLxZaEsSPNgbwj1EhMV0
h+qmbNFhpePeF1XNlLWb6S4yAuIsgwKIzA03UjYQtaIi03XxSKrgUwS2x2bKFcfGEuXyEHJsJXyC
mMsv0Uw3eCOqyaWrFer0Kxvk2lyLt8zKD80sgp2bo8A5yjlfrvk4M8Zjdx2ms+906iQma412yPuI
WUeby5w/G3MdHUkBBP0bkKD4k3BNpo8VyYEkWAJ1ADc9kDi7Qb82mEvLBpTtr3HfcmNxCm6OdCdE
fclGLS8GhGJ7ptMu8GUR+DNvGi9T34e8zjWOYwMK7pruUCVF5zTMMKZVrAlrNreBkDYirZdpqd0t
Q0z54Co08HR3gpLsE4/g6Z1VBYtOvLCvPgESp5vr1NeQ+6kgyohDbvCTYA3a/RhUIp2YJl3uK348
3zYsq9E9nXL0MHK1HuZGdN/oAYSgqFtr4Qkg+c0v1sDdU0xx4hEYzxPt+8QBL35F3IAFlhHy0eQQ
hVtXFFEmS125yztPnUOncIpdPUyo7qyq/hyH+XKqURO8Iy1pT2ERKYbDREP6e2IGbAK5PO4gHJMS
6SV2mQhiN6dZ8g78ZiFNQBfejXKDmF16qtEDD0GvEexgk6UEB7Fwnqw2e6EpO3a3ctDzk+2UArRl
pZ0blJ2kPS+DIIaP9iXYSLEKkT4Zd83iSz71ebBF4MJDGnWr+6V2bPpqvcJHuKGtxuWuUS9iLXOk
PW87itl5FxbzzAgLYF3H5DstHqySDJbjMtPgQs+Wu4QHS/odOHmwK2zKICVnhOmrQm8US1ah+Krq
Eanfk3ygFrMDfqkgrnPcf0S83775tMrEplmD4ElNc9glXiSby3o10W9sSgRvS+DtSI7OXJhXgyig
OUfR5G9rHAFv4MbXOlkIrV+3tc7lfJryiJALrGJzQg/GJ5CE0UyV4N7KQTsR/MtbQWPAaBfEjFOr
L2WB7+UYV636gpcRJ00aS9Me3HLVL5LI7Bx2myCau2amSDgOQrN8w6+Pno1SSjIWSvPXpoM2BPYs
IDl9RQC0X/O5aneCiAyMdm5sp/uatAcioyM3Xx4H0h7iXVqG/kOtJYOO2s+aJxJqA3fb2fVVJbIi
mU6uE51hU8GmIfqBJt0PXVC9X9nKQp8cf1ih8WeUIV7Pk6qAeoWvJbp8VCcol3IiwVrMie4Aqz2b
gDczddOLTJqCJIUlpSGaOHMc7Cz+oUmEFuhyMztof4SA0BGqNgreB9p58WiKmeWnzob0a1UxsU9G
SEUsP1GM3nEwAVaTJV+fVwBf1Wb2O/cTdVudJ+EEFOAEMOwqa4+xLZHw1zXbGVqzRRPLtdzNbPtE
ymauLcoLE6f5JZ+ZmbKOz3P2FMieVACzOo+l3bTZkYwLkC/ZaI3VRs6pE7w6TFc04WbAgs5gGCzs
laFkO2LG9uoUNWb9CVlfs2PgSTo44OKtBPKsXzududO2i2rE6SxTzJx90IRgPpbYXx/a2pZ7K0a/
lKyrrdRxGSiVNui5HXtvaa/iiMoswD2UE24/481RuM/8IQv3eeMQvJn1bvMT41uPLKbUXOeMNC+C
PUwZRigTxQ4n03npwDBgshwxiK2umq+d7Kb9ETGKJd4ejoZJwmUOxHEKvdT/rPvII43AHSfnYXbX
KHxOQx69BAswmxpEJzpc8ZQSyULEAhSpPJVPbo6nByP4NB86qoeehRzHFvkUcc4VGWiACj2u8qFk
+ncX98iACA+oxq/eUlggoAtpTWKvWCX4GePEoPCkVe46MWMRtWfX7tlN2y49Tcoq1SWrfOfZMUtc
nWjeYwOjaT/8KJBr1Vgw2tR+jOzK34kxhoqHJCkjM5O9s944un0dAnXNrq7RtO0dkWH6WCJ4WMhc
i6vRIybhER6gfCpYlX8gAc8VF9Hzw4PpsXKg4q3VflHz+CIyO/0ROGs8H1Nu6S4rKv2t4KC47ltV
NT+FjND6dbyZVaIlMiycCyQ5b1ssxjWLU0FHzBglbDQf7F3YMYJhTSb8nSMJc+18ERx5mAk762SO
ltVB5xk4AnMmhut155ZQe56h9qZMcK2ZFOFhbMJPQ5FXch8SDDST/eb1/Lwdl89iXUzP9hOvN8Sy
gemECVSfSpcjAS/eyF0baom4tQnCG52ClExsoqQQfq4+1slZRTj+otlFAW3lQw6hVw/L+oinT8Me
7Dvi/yY1+9W2K6qFaXsY52QhwVN8nztJqNWitOsf8pmUcZ7zntb+agsknkPEcxBL/ckheleiShv7
50kvJN5LEfjkW1/7RBnvmUrkohmKV/kwWzufBlq9WeN2bvc8KbxBpIWRXFisy3TDUKf9BucKAwJ5
EFNwbzFaNkmkFuduRVfH0rM6et7WtaOym3qox24Tlmv6NZhk8LNlOSFD3eRBc6mXyX3AE8eYBw/0
QDKUVXv1vM11O+fnSEH8JN2bxfoGPIbWV9JprnfsB4qsEuP46R0v/Rohn5vmXTywaN1aTOJvZ28a
fDjGKgg/+Y208P1kMD3PUc1N2l6P0ohJsoiAIM9GX7Z38y64oUpel21c2D5qnLyJ3iw5Z2DXZ4QQ
mxo+THTMZJFhBF7UalFuwATaLRYi33ojGNrEdxlBaCTFuiQmJ7Mp2vW+CMK52UQeaeE7quphPVKg
p8T1Zs2I/R8CBBlULhqHHbJJbW2nuaRQBLUf5m8aIQkZnlPTOmxbluVte9cfbiFLW9W5oq35bbVH
l2bw2Kofaci9TjDZjMNN46CWvbSVV4b3kI/C6VcfpNNEZHEmp1Odr/6jlSuf9AyQLaz66NzmkdDP
guY2pU38xcn8+jhnZApu+C0+Vqce9s2D6rOIQcTkEoItaFpUu9yyMLn5QT7IG+XLOH8qQ5PZ+5DV
azqZqJTZZ4En8+qKJHN3pwpCg+/ViqrktmpnUmwxiUjz5kxkTJHZs5BhgxQaApAos3Q6MMpr5FMJ
JRuXQDt5DvmnIuyXfRhWaY7QcC4jBrSZg/sSRaZD1d+iVUHPb5kHMK2kyOHJbR7l0KNmF2DvTOIZ
Jlg30tA1ffUzv3lEA4nlfc0QCFBequrNXqSK/5Zq8GcPiUofNYsTidCLgWn83s2ppQoQCcjxgGCN
dJmh+6rx8ZkNk2N7q9X8N0bvtXH27/YAABGmBeBEIrgdgLc+eOljDt8lmXnjIV8KEns8pRJ2gvzJ
ZMO4Z2aRjglhqW/gZsZb6t2/2cf/15+nAQBjjNYR/coPX3eMQvrMHbMJWxlETGNjQbrofb97Nn7W
v8ROL3+VpA3tMwKHbyzP+vXf7ZGPf/86t6E/gqabC0GX9to9+RemiiYqCU54pg60axrC3kKLLgz1
2AkR1LAD5tHu1qghzTTzkdZTW7bb//4AH9sS1y4IUxqKHYfetOt/uACaasKG9b5ADUNUjvJani2l
7deYr34TheP0JWAv/kv//Q+CwvWv0gqCGhYytKTM//1rSxx6bpdmEOet4oW5jToTCzIkLopVtbVz
vA4yj6JL7sDYKFF/P0GYqP7S//nj0gPDC/5hKEAyJg/j+r//69JHkcEzzJ05ZJShzTkIYbtdbDNO
JoGD2K6XFoBU/ZS1fvdexdK+h6wy9Pv/vvz/NI7//fxTVME2gWDANDakSfbhStAJ8TB7lflRL13I
ebvTZn3vgtZMT8hWXJF0NFKCq0lu+OVSg6t9Ca1puB3y3ilvS9+41kNRx03/ywy6xAWsQiEv0hfF
emTzXwgtigcQMJNey12aajGzbGfokfwsZKm1umXcFS2ymMQanNK+rHOEoHZus8bstW+H6TGHZlU9
47/wmzeE4pFL5tSI8yLI0lEe6f5qyBchfKpjKUbjJ0VI/2M/NrFf4iHHcriZLb+2DY7hoHll8L44
u3F0q3e8o4QTmw75YKIhh32m8e5w0AGbUl5cIleHfTerdTn89yX/YzwpHMbLcGQCD0ROIP4JR/nX
jbeR0hIPaTCYQXfezuhj9mkTrdugddVLjhzkJiib+Tw2VbNpqK7vgcoHh0JfJ+gjIXSNrZvjXz7T
H88B4zDGcBEATEGXDQDc70/jsOpaWuDo9nEfgXsyGM6sM3GfjvUyLBV4gIi8b7xIpdcm0ovXejcK
KqO7jn4Z70gNMvRlJqiiOyFuW+wDGh6n3fgTTY93LNb9S4R7Xh6XlIbRztRW+0WQ9oDmc56DNz0G
UUjtKtpXq+/K/Dzn6IBLeLntXlb2mh59F4fBZmxJjkmIU0WiAS4D3UuVLtSGkrbfrlQpsbxmLCZx
wbVh6jPdj8B/NF4+633pA5n9FJHZ2J4oOwebIU5DtjF+d2NtBiuPbgowiP6WeWrw6rZrVyL3beeO
ZvmY1l+0I0jJWAZ/5KQLx6PbNzntk02MI44j8kTrKXGGgWC90nGH/GGhUBVnjj+MveFPr/lumfNu
vA/drqaDWLfdk5+j2MfM4EzLKYQHFL6MDvgsaeUeEipUGuGz5Eb9H3dntlw3kmXZX2nLd0RjdDjM
KusBuDNnUhykFxgpUpjnyYGvrwWFqlNkZEsd/dadlhmRCgWFewEHcPycvdd+mMbKeu40Z6jPOkX7
ZRvHYNsQwpphvCsXxivopDvUubFZLcuO1JoouZz6dmKD3C3ykz3apD1ndbTcdtxeJZGj7Mo2KbVB
TNSdRlfNdQjSYz83eFiJU9wKSBoYiTEt9MZLZ0y9itT4lo45mMh2y1VYwg1WwznbdY4cnus8sonr
gLxyUkaENHaI0243qDkln60b+ArxEAt0TBPYTmQCNhm7YWFo2w66fHI1ppZpniq9YJk7yIpIxo7q
avoK9hQNv88CANEMdLWH0MMgTLPOo9Zb969Gp3GsSOR7VKxyvq6zTq/9RHO7J7ZkFMIIYNDDdZkZ
q6uo8xpxawxVfkLSZKAflyKPce8kwx7pE4mZoZFF8b7UlOGcYQjkSyew4pJLuAbkwCVMUSh7pd1C
ZgBKVbRG+GbHPbaofJ6QjU3AG08dYebdadZaBE2aKKeHIusG16cTrA+/eYtZ64Tg52f3mkux4rWR
x/AS4zX+/p6NoKABRoma/TSTOI/hjSAMORTws/CEsTbtdiJ3lh1SsTejVpjk0FaGtcGaYA1bvU+y
ObBJxyTcrSBEAnlgWzyUXW73jEYT1MyUiDgk3djC/bAwP3vQikHdR2aTREc0DvQPk4rwOQp1/YDP
qKCMttP+mDFc/lpTsG4J56Ryi9Lu4dePq49FIoRHKn5nTf9Z02OsD1oKkO+1HidLBF4MOmCkvPZm
aYm5oZBbjiW32N+cY6/Ho0JaqWasRMP98KqmDB+G0eR4VqFZdwCcvwIyQneL4uYldtrp5ddfz/w4
s+J4sMKlR3IGug0gtO8vrKt5dQ4lBzugS7ywclt1FUfersUI+jktQOtA9Rrzs8EbCZJNJtvwe89U
e7QG8rNJWGXm6iWtAWFvpsWFsQs8O5VBGU4J0WUoBQMqweo8q8fyPMYXjuE2sR9//R0+yg7Wr8A3
ME3puPx//cP7hJ1pGA8Z2MFIwb3BbUEuLsawjXBJPCdbFiKcTgP0fMCW8ZsXrLlOfN/fFwbJFMQ+
oXzwgNF9mENXay5yOoRiVyZYjpBvZhCCu6nEQhfqzuBdsts07xLRmcuuExFSF21KlyfVN86wMXso
6AHVMmSrjuYCRkVrMA/srrF2gB8jaTMX4RcqHNHfoebFfo67yYt30hmQckeNoV2QwelBDaLvNvq/
Pq1/WfkMPzizaGZ49BrWx3JNK8cwKquxxpw9pxtBn+tblIKzNQx8tujwtfTP+vz/6xhDYJc/ndXN
c//8P95KYEjz5XPx9s9/XFdAq6Ln/OfAse8/8iPCUPzB7mC9+wTQbQmvnttveuv6f/5Ds4w/TJce
G/ekxV5l3a79SDC0zT8QFTB2XbUnOlImNpLdnwmGlv4Hi9BDd7TOXuGby//7xDGOYPDpqHLBHVue
oJn8/tkwVWW+MINwAxrF7mVMEtXN2FEnyTFKTquSHZeybSOeLLPkQh9EfPfTubr+8zb6Obvv+1vl
X3cXH4DACtafJxCW8TG+l7c/la9THSUlrxAR8Em1e63rKZ8G0+aoJaOIFlVxXc0sfBsQzqVTaC68
GI3e/yJHBnDIc5YzBaD1oZjF5zAhMoUxhzV9Mqkblr0GDWfcAezBUye63zwYPmz71o8OkdJCKSIM
alPju8rmp4/eiLlyHaSXONlmVRxmHf7ArktQTK6ZLO7T3IBB23mK+8jvQzrUx8pSRnY2K7P7HWP/
/QOSzyJM11o1UWx7V0j0eqf/9FmwV3TQCZQKlOOA14/KwRAHUdEuD2BkkMwMsQC9kkGPZdrQTqt/
m2zFYv3pMfn9bDCGIQmEl8yqGV5//6dP0MxzV1DQTUxHcNhvvXGQnY9VPtN3ikL0JZW9s3MNO4W8
kBVLtSu7cQwPrVf0+l7VRRKfKqcio9fUHBwSuaanlEJT1HhQDbqkOzN1use/6Rd8wA6u5w2zMrel
BYRsPXsf3v1wQjNh9Ck+fTaADCXGpYQEoTyFezsfkaw0lZfGJz20R+0aOwLbQEQnlYqw2lbQK0gP
n5D82bkmthY5zJmvpWTE/qZC+Xcfk+UGVG+NfmJPtb6jfjq5ON9EorMpCriTMuWXoBLv9LbKdvWg
61Ggm01vBIw2KvOQ4q+LL+tFxeleRTWWUVNfGuhmS0u1xuxdYpLsrMn8jSbkQ/24nkrXJArEIY6E
/hOl5PvPyDI3wYOYVQC4KWqvYNLVQPLivvIYbk1ATh2YZsiHqbW37lww5UEsQOwTWWywO4AADH40
pfK0IJd/6eKp2dk1E8uzxslf0iZlBidU1t5WDj3hAJIkxliSrDQyh3CF6ezgICNuB5EW41WLmd/B
ZGiK8B6j5HTvhk7uoKx34XIJgLLR79bR+xqLL8+Ol+033a8/JbkfLpC75GaJ8T4PRgKjaYtKMxrY
augh4cR6gR4SoXBuBhP2ru00m/ojfXDrHEV3FG7wlpdh0Jgp2e2/frqi2f9wV7o8WS1LZ/E4DiFv
H0V0jddPUBagAdltlbtHo5oQdvVsHjfeVDXlS2rifvfdMCmHM4iMxzIZqnSbTlboM8WAdqIzLzRG
NR1Je1TBOBIXlrbtw6AP06fZ8p4YK+AHQHmaYEFix0lUe+1uu7ZV515fTn5SKh/Jd3mVGDa8w8Ts
y1Mri35v6S10kkrqAHfL17Jk32u5+T1mR3FJFxHXrD7PZDWGxFk5+gRyv5m2s+4GFXPbu5qN9q7N
529jI1CT1OUXPMEzgLqiqs/wuoKAKmj4HMw2xtMKwe+sZWpFLjUpbmXTL1nAcolfSaUk7hDfULsu
VaKwO11hryblzgGTn3c7khCJxnaHAcCAuoVQ6ewjS7cPC8T/OzLJ77qlRrHPbmoFCi4XKB4aEmlw
uaHWaOp9rYR8Rg0NVTay4ouwoGilVyi+8Cg9dRagizVu9DDTtz04pVmeVEMYPBahDKtYjxw9yJ1o
9RnR1XxsBLTGzNXuACZio0p7Rl3GjJ+114tdAbFu08w549h+mm7rCoYZs78rE065jzeaVEP4d9BG
Wnxn5fkcae5TWyjtSzvauGvwPJLtpqf9op+cSUzOyaPz9aaGpnkt8Gw7qttKq8v2bEkBK8pebRsZ
FneYob7Q0lQ7fSjfaDM0HbHpADw3Kussx591sdxoRpu+gMisl0ChowFQN4Xpt67v3FfUVs61Zw/i
sVWIq0Af0zjVBUIsQab7pZ0KGCXdBXWHaRfDkXq/PACcmXxHL890p/OONXBCtvhchy19aWvDBM7C
cqdi1KsiSm5g607HaGHIijm3qPYTHLHLEZEDJFHR2ozb4EiNU3W0OikYXzMRJEAhfrDmcE8xb52l
UYjmwpvsE3MojcnHmgY3jHF57McoPyx0mnnqO2N1Xzfj1zHDU8dFK9tnaTjtizlZJgsUnNgOIXF5
5/QeOyT86cKfqGwyOJhV/AyMc94PMQLmhLRDBM11/6i5rhnwMof6CDOW9440Nb0KRpFO19IboNgZ
BnpMDB91AfrVHlLuJETvOxhebnuMO2RqACxXhl/yFJHpR7+qDWEvzc0LD9YMlpXZfImxcl0348Qk
UYddZAAfoZeTgLdC+gMOVNM+NWmEzGAGy7ONccqBhWHGgyQqM+8diBg+1A+e5UJxy3qZER6LZsjO
ZwZxF1FrgO109IzI6OQCT/7g41v1DiXt6TNrdCGyIl/YNxMEW30Z7g2TFUuzyFQnOr84U2SXBkVh
56c8nK6LafwMPxZsFwafo8fYyglWheIqGJk+V4Cnb5iAhSTdZ8aNZOJxG3WjdjRp3m1mMZf7tnC9
AyCG9pNCoNnh6MnsA0XNNb+iV6qX6SFzV2ZQOWruMUqs6FPuuupl1BgM9jMpdUjT8PWBMKsuQYrg
PiPV52CouM39FibsKyxSor/dNC0/99k8HmCz5z4naT6ELc5Pv89DYftW2eb32aJu6JQXV0oT84u3
EJdNuPZLYTtvXkPqtl9b6DZh4+d3Rdtkl4OZjt8UuCRqXwal5xqTvz0jt/iA3EMczMXi8lnZJKcN
prIyCHnP3Rcd7fckGZ5sra9u2TpPvp1b8gTjSzEvXk+C4jx+LdJpObpFEQcMYqW3cUnb2CJ/64OI
Ftr69rBnNI9xtDVszzpgmQU3DGlrarZd05cPZiYtxq647h2wNucQIcXB0LEVElHyDKxvvCnh+Z0Q
Yqk9IBEonI6WXbbqu9mwBZNQtt0DgIrwPJ9aXMMynR9UOPbXTd5lVx0RlnTWFRGHI3guyG2x345Q
Slz08vuI0UFABTY9JlnZX2ZtMTp7EaEo2mGLE8tuJh78SsKH8ZOWRqZfOFH0pic1YquasTnCweQS
utlyNomejFFqKP7u7dSSvzFvZWYqy3KbFKK9HlKG1/EoJS5VQNxRMz9gfi43iIwQ+XdKPKHk9nbo
x9H2ka4EbS/E2Rx0emppPkQdg43VeBO1ZnbhjHF8a6y40LQKs8o3ilxUge2NSAyVoz80bMzOEbSK
86rhrbcGEyY+h0YzkxTDFturS+aR0r627viWwN87hokpT1T8MyTokb/gqZTCDw2omV654oxn9gGw
VxDzdOhPVCvNT7XCieBjK33VOss7h5lEVqPdD+NVMqBxSmo/1erhvitoMzujLj7V+Dx2vaqH45JV
5hfXK3addGtOS78Yb2BvWP6zWV6HNkgVilD1WQ31clnj4b5kGEvvL0q6o6inevGbOkPJmdfqzGIw
ctW3c3MY+wZlmsDsxxMAmmMxRvcjeqNx8byTZkWobid3rlBz2PrgoxZF7wsRK2F25JPNjuIjpVdv
l9Z4KMD9kV6dV6sb0HyrhT3daTSrd/b6bEGHkOKQUfKTY1giApyZo4VRJg43aVd33Nn52dK08ILb
NovQWaCUt4npQtG52PB9HUYZzgz/qsrcz8oq3EPUhAZG4zD0AnRYtNHGjI1QY4zykx5W7QNmCetJ
m5Bj0wlPpzeDjek1GbyoRLtiiLa26ivEInJ5Nkf7rgAFwSApxMfbe3eAGdsvw5hHd6Np2t+mpcre
Iq+Ob5IkzHai18RBdiFz+bBDFZQBN8PsvCTqKERPD7uOX3uBlS7LyNi0Qp0kEdAym6qNs4t+vWbE
ApApPgJt9LOkTg7wBlzk29wi1qw3d1VSdewsbKoLyCx40dUCf3hUSMdgEUc3ptmuOjsnS14Nehdn
cLgQ+dal5nyFpL3ckVfT29seegPzh1q7iWsK/I22FEhQamKUnhaUKUHBaOhutJzmsamS2eGsyFfM
2rrc0FDlCcAMG2BMqc/XUCs6ttpFjVPWyuWVliCy93tAi1HAjZVvPI+7fp0ZxOfwjKtbkCC6sfH0
+XWoHHSRCmw/YtWkcT+bEWIlXzdQ6/mUf/LeNkIXLJ7lpYiIEg5pwU8A66IVSp1g6qXyAWAYIN8c
6zFVBKgBdLEkqXs8tFuYqcQVeDj4w2bmN1pVNd7NmNTzbLFCRR0fGrTtJG03Zs2YSuTzNasji/BX
zNG0SxshPGjL8+jszETwwIlMWR2GrvfujXgoXk2rrw8jm71vUSMoVoepIEpvVaEVi5H5ku5y47fp
QoA0GqkhDBBvkFkwlOVF7CLLh5jtvZZ6D405tUZKnshtPvPmjc9r19APgM89RoP0cMf9oBP6vNG7
nvfG6rrbh0zTeYtZdXyeeiACgjYdmJH21Dcb3jzV56KJEMUZkCTvBayRYafLZamBgebVBCcZYZqP
5qYxdxEI59d+suR93nTapZpa/uChahjXtGmlPYe8tvKAErNaMdRu9ClTdviMMZiR74wWZ9+GOY7v
nMxTdKTZhE0IQfLnMmtxVynN6vu94c1eu0koy9tAT2J4dWlPZET+iYpQfBGJNta8ynudznvVZZca
lKWIItlBKFUqM5Y7MbXVraLYpiaRloCMrMU6JGys+rpfJyaRjrDVLscVOxysr2vUzlMyTacsLOW9
0VjK2S+Z5xhn2jDUGuy8zEu/lNYQn3Mrl9pJ17WBCMpxHhYUIw5uQXbZxYBiv23zMxhBaOOaaZJx
sIaYP8gOEgGkR1OSARJprFezdKVF7d5AXjB0B8YzdGVBGh91S3LGpNt9cAhYTDea4opuJaNRpMSN
pDgupyJug7DqPapyTMY3dm0kl/M05VtkblytPNdTz8crMPuO2ZQX2qDk57hVmtogrCJOXZTitlrU
KRKxuG700DzVZqo9m7FRdH5vL5ywNE87OBO10PDATfGe5rm6c8KWVwNEWiBtre091kMKCLkS4NQr
NbdnwxBZz4qH92WF2Ro2xwhlhuNWB3PViN7AVmbklxYMGf2hNad6n4keB9McL6nmL3IVcPHRLQHf
dazLQOu0UtvUsVP8Lgd1bcO+a3q5Dp4bE7MpCZP0Lj8a6fB1jN0YGrAYGxJZgyVm95NE8Aiy1Kv3
XpEqybBL8yxesal4HlM0YgHsgnbmFQ2mA4ZIH/VXVbho9taQAGp8y1icfjvhEeCFlvTD54GkZ4E9
ayrO0EjVLqtjnLoVmVmRpaBB+AtGUF6nKc9t4jBGiLLs1KAGIShfQC40xHARYIE8FLp4kRNn9Osm
w1+aU4z4aW3TdGTd4TwSH0RPoBLdSmcP7YP0j77auleUwRh21ds8udENHwXVpVUbN1E8UPDzQmfu
KhYDFBoWnItczLDgciydEF1s9Zs4wr80aflwkuQguunSwKr78cPpjURJ0lD1dUWT3mOSY+PX6ouX
sgKbYjyfMGnsc1vpUDYX1JF7lzxMeHk2TO3g1yfq/bRlbS/q64jVwyyMMkyuY4Wfm3hRjRs8HUnk
NUiq3zRji0tnUNtIWP0O/KLzm4HuqrX5ubO+Ho5wTLqGFvMD62N6sV1iu0oSjDjhbD/3mqofetEt
QdUL7/nXX+zfHsnDlosxXLIQPkzniqhCARzBYNLA7QTJ7OmnpkBrC93mR6zr3xogfaqI1i7+Y/2Z
rxVCIpBu/X/+x7tfXSRf2wqmaP/x33r3Q91/fv/t6K1apzrvfoHdhAnPzfDWzrdv3ZD/eYAf/+b/
6W/+mBN9mmvmRF+roaSCvX2Lkqr8eVi0Knb+5/fP/+OPfzdeWoGFz23CFflz6HR8/ec/1p/4c7pk
yj9Q+rGpsCwe7/Y6DPoxXDLNP+jBsxszTJvFT5H0r+GS/QfjbocIP/I5WSM2zcofwyWbiRTuQX6K
Hi53NXHv//3JfgxzOGecaT7pj1//PNxhkvRuDeJFJ7WOySKfkQMBk/iwMmxGxNMA3yjA55VejaBZ
N9AO8fdJQNJ7t4nVGMAHAuW50Ls2fKq4KgR8NRQGOS5d+ihkI+BQ1g67RTsJO+xEQ1puEnQuIaRY
DByGrZEVhSuCjbeRjWYXSP6xG2SK2UzQm6qlR5SHzS3wHs/b8HgG5xhKXlV+HBvyZiCVFc6SYtLt
h8zEB2S/Oe4NC+/NK5FR0TNEXFwVMTQvpjgcFnUOnu62rl396Dq5O8MUezMNwgOHLALx5GYNHMmp
fByLYqe7zpVpFVcooZ+0JfTVJC80Jz7PsLx5BVGeY7YLgR85hJyaqO3hoG3jGuk9gQtmZxz49xDk
UKhtwd/ox0ZGC4Aux+qv4ZhbL475APyBloUemxepJNoDYmgdthAPxQH5ynPTu5ehNm1KSUBa490T
2H0zoxNlTkF0g8FPDi6wwqgm4CDnNMhAh7Tpd1Uzr3/ZUs+1wBalTkvOmvkRAujCWAtqUq/cwXqC
orhDw3vspVcbO62p/V4uB6pHOG4QyU0G2G/fm6i4uR+SKN1B87/Bp/ESsav12QcG0ZSXx3odB+QF
3bzJl9kne2l2CRBr+KDxTbfou56UMKcebxCJ0JSKn1qBgUtn/veZymyXdhXSeyxhjJ+yHmlQSOoL
heLiYRLE+hY9ySaEgthhaCbR/S52b5N4vh/NifSQmDYfwkJ4U5u8ivGIoffDJuQxKxl2VdbjeM62
CVHmcExzshbMM9yvx2K2r9nnb0OjCiQTjWqg6wcIskrErdDzM3ei5ZsAsnK9gTOH26DQIEJATUnc
6dzqTh0k3Tp1MDo9wAnaGegXFTwTtt33Q4Q2q7f3Eenut732RVTuRVVn8T5rvrZyunIM4QMuhHVZ
bxO3u+6idqtaB1lp+W2wsSKo7sF2CXjqwJnJedy4mE4Mu77CK7XpKkLQTWSMqTjaheduZ5MGvrpM
6FRZpryV/eJrA2nP4W04UbN2ZXQ+wcAkJza7j6e2oRWITCfMDyIbDw57Dt/V13RE7UTGZvO5bS4G
na1Op0KHMLj2gfidg6lR+M/hcFUg8VH5fI4H5FMOEmoD+OYqSsa9ibRihhvdlrN+GG29xgkHXHtb
TAtloighMhY7I0nOyMBClkebOWwxl4xVuREMNkB2g4IaL+g3bYialb6eyMvJbrhZkwuwNQe9zk8x
XWt0VeLardURlyzCc15aIkS3qc+eD/xq7R1ehjPMmVE7KOF8U2lHstIEI2f0TUS7+irszdtLU0zN
Vab13rW14NHshvOxQK2GRcw0zc04x3eUOLC/ZH2DZe/MGkKAVemkY3iB3trmbwK8ZDqHGIRBIuZI
wQCo+5GWfcY1TLU7QA+z55xWrA4JaID0OYcHQNXEdbeBQcO3ahOc5fW+jNbakmrds69onVEcmhuz
4iLlbE1pFPlDR/HtNtldaog7chs2wOjunYwGYYYoMuSry+iE7QxlLOMZDbWm1RnsHdryWhWkSyoC
RitgX1Qq32P7oKg5QCtjow5QltM+bfwYD4M/WXTKIh4Mg7HG7XyD17/R0NsJ2R+Mnkc700ujuHES
Ukta2Ei+XcVPcz6dscW8MrsGwjupFnEYtIZ+JudoUzmgRez0iCCPy5MJwlz6Aj09vhvZE72Tkxxt
MTS09IZgzMp5WVoMyLHkKyHU9oUAZ4ZBFKPTydWMC91oCDrxCvK/31oYhI81hJ6VBrkzGQriATun
LfLFxrbJKPpYOE7Q2Mudjjg5xgMpXEvBISeKCt/ZWLGciMvBPI0SVARsWm5IMvuGtn3nzE6x4bWm
DrOwrrpOh2ggt9JRj0Sl7LyiGgNaH+fuII6WDlc4hvRWTW7AFUiCzpNssYlsdoebym7O18eRCuON
kzUmStg3QNzB6IDksNxX0MUbHUq5m1xjzRmZVAHTBx7fMu6p29TXFu2bCi/6gtC+hdRkmZ6n1hxz
x7THweGyWyQQ6PFuJKD9SoXzF7Njv0a8rd91yfWkrCCyh2lbLbdJ/VQ0tfqKze9AZ0zSWJ285CzM
9Ium1wgeDgs6nZ5RzPLkQmHmgajWyQbdYR57TKNgnmMtr157JfqnmHr80WzJmz9MbQg81pgsb+2E
0wrCmsCrBb1F+9p6VvugFi9/1OueRJ1wdJxrNTbs/BZ4BF+quOgeSeVzXuaSQ/vUiTOJpFhWzh0r
1UmWzHruxnVrfLVCpxk6wR78iuOcOCiITt49mk6S7LFjYssK87h76aJlkEFMEybZpmFrgvZsIg+J
ukC+GSS1N53bxARNW6X07I2wGqxnZq3WnCgbk3/eDXz1kaklArWa+/ocInnx5hrm9NWljw/agI2U
9qWam9jEBtKTFaajFAN1Sot1z2gFo7vbVqE8uE2Edhi4SG9v+F/Ynqlutp560fMdqYtMf2lCp0Hu
bLsOrscM95Y7jUV1nhP8lRwzHU7hserdTF4Y2K0D7MTMRPKhHah90J5WIDI0aaNoxWrPpBft5wFA
R2ScgxhP1j5ozx4eUn8MJ7rHfXu5dH1FnGars1FVURqHG43kcZ4BQI09v0J1LPy+BQYfSLmmR7ZZ
rQ2MGEK9CNYZlrbFujcXn7hiicftmkwHdwRcdsq6CT04gcW5PB9JKksCZRSu2BKcVU2XE+PYkbVV
izLoZU9koIsHO7yqSVgQqGidPsfuLCWDB97b47ajVxD59Wj01XXmEMAZFJ2T6Be1woqIOlfg18fx
Wz7BaF3DqJKmw8XqamTYqsglCHQeMyTlS1INxYbUK3zdHdHrxi4fNN3ZOPQVDRLZbAeVH3FW6Xak
w4auBhEdaJUCkMmGu0afdtPiLd+QD4niapL6Eh24+BC5XUtCUGbzi21WwXk4waBzhqvaG6z7kIAe
2q810LpdXZfEV4mJP8ovIYaKbUTz2bsRUkMu24cJr/+5DN1m33TSiclFJtDVB9YbI9qd1UBbDwXh
7LsVOHjW7FKfQgOu6c4J7erUy9bTwBFUGDaF7Pr6zFrm9NFmXwqOkFdKe3AgCD96xMqcM3cf8V17
+XAqIryXPF2t1AZEzlnezWMHRHxR/XhW15Wd0vQU3I0demDAlMi3nKPm6UNO/2JxbSayao7Qx2f2
F5KCbAAA0ajnG7KhSG/IS0X8TTqKMxhTyD0mLRPnU+fk6QY0coh7dECGgyxxyDLyEBQt4chsF8qW
QWvI9KLLzQucYpd/UlglW2xa5zj15ITxhKkfnAB7wTbrd4R7fUGtgQfJwxU6UVekLj6+NMyg6dup
QXS1PVPYjCIhqYGlg5sWpofKOZ8NkvUoX6rXomvGl4EeXxI0wwCwz+pC5zzxhvoNLpJV8tOslgDA
ZDgAtm5wvJp3jccfbhR4PzEGxfpd5lhcpTjPi8OQIxPctBbV0RJN06NtkzAPY5DsB6NLQVKnk/ni
1AjbKf5oM27wb+I0yqLuLB+p9LaoSEq061WRJHvCpeEOmgUUgTGqos+O+xCxQgIsxsMrGvXRuVwj
Dm+yEWn5xoxyaikpIu+rHbqghsTSz1dAARj8x8NkPqQ8kkM/T1H2g/IZotDnBIs7t7atr1bV40uH
DdwPG4wx9Vccth2Zik1bWfsC4c0qgQmZf63C3mPcKJoQBCf1T7MOrYV2wQRGwusNwWZfWt+ccLJe
yaV0e0KIlfWFAbqTorBy5bCpoE+SHpiRouAnzMTRRRBY/S2aAKCROzSa885zSBXwm6USislC766Z
2U1ZUIlW7m3Vwa7zvSXrvqoOjyYO0oHL19N17qG16lwkhHa8iHRaxVvLnFFlSwwpvZvnt1bbrLjZ
PGfOSksfxm/sLiGrySXPiwi2FFMmsV0VPPVS0Q0jmsA+gd8FSeEQuAipRWbTbq5dSV7yGNJGnayq
uYnDBGx9NBBlB+vXezU0AqWAubsot5xZthPKkXhktIsoIt3VeA9uc90ub9g1D8/aPGVoJbmRk+2g
ekQe7P1iF09HWB0JPGtH/PEYIFFjmMhf6GLSfAN9MtMPI9rL3i5gAWwwIEZcI9bzyqu6Eg6DA2Fp
BAYVqwzH85zE/rMV9rfaOP/bHs27Ts5V/Vbe9e3bW3/xXP8/0M2h2/Krds591j4n5dvP3ZzvP/Fn
O8fW/1g7hDoeDKyUXI3/pRWmnbPq/lb1vm4jNtXppPzQCjt0elxhoN2Ft0KLxUMD9t/tHPsPC3k3
uv7Vl2dZ/Hkf2je/auesGrZ/NRTdNcsXVyVCYd3CJoEgnt//SYRYxPAlzaGdQO2Y3gmKsX3i4dP+
pp38b4+ytkihHuMccz4okt2klkVSA8fQQiLvUSRl/YFqZH756bT/u97UX77Mqnh3JSaytTslP3yZ
3mF2aIl4xEJQDT7k/CoI2b4cIBGwXxjK7l4jTPasyoz0t0TR9/3S9URyQJT3dEyRPsuPIMMCZmiu
MzraVJFjyBeCWCT7IWSNjG6JmCqWLXUeSonUdHIKO+lFD73RGp9Ls2jCDYUvhQTJp+jxEHFB0aEq
I4kcNlOMs+nXp+mvV4OuHUZODoKw+C8OAbLYqIcGfdwYsdXfmouRRkehz7n1G7Loe53iekoczKmI
dbjiLof5cDngFckJjajakHbYg9mwTEXfrC+a6UJWWInIJB4Q6z7FXpT04u9+SUkzFPG0sf4XvOQH
8fTQ9ynDOoTJbqeJDZ5098xiZLD79an8y1WXMERMyWVfLRc4+d7fPo01QxQxGtADbtpBsJUAsx2r
foAs/vTrI70fNHAyV5eMgGmPJhxn00dIpzN7dYEikRZqgzbJBzBG9M8Id1sqpZ3lmQMu+NdH/Msy
4VHFWrbwKhhAiz+Kv5NhsAdcs9DYZhtgA3q6QIlK+w0R8i+L5PtRMEXgBQJ1Z3xQGDOYRYeUchRL
r8PblGjHXe4mOmK/xDqaevNgEVx3/etv9rtjfliYJKzbs71wTJMWom8WRPcatOHqQojHXmbARyPX
Pf3dY/JI4rtCdSUiiHL6/Uoh+QLZSUqImSm18MTQsL82aDOdMq1CNwBujaYksdxTuP31cf+6bgT+
FNLnpcECtT4+E6Ny0mTakBjWqCa/HYmEegYgIhCiFu5AOUuj4NcH/MstwROQ/xiWAKkI8tt8/0Ur
klGxLTjOxuhlfWV4dVNvBr1IIUHJVDv++mAGauz3D30kCvgjOJBng3JlAvLhxBJwi1e6ycZNJ0Li
Q+GepuWpTrV+eUQaQPR0xJcMMQkvJirQPqfzZBIsmoM8RaTrGG1jPKtc6Q6AEkBS7YncZrpnc+vO
2g7taoM62SIGx1eqJikQ77FdbY3WCcW2pFM57nms0eCe2Whah2FwKwMuTgJn1ZRD0gYF/Yz6qu2K
xT6bR9coT9MSW9ajXJTbEDWbB91iHeHUecbWYgDCewv8NZL/2FP9i500bFBmOU/V+cQ0XRwwiXrG
KRWh9tVoi0nfwAyrnypoXM5R4I+hUebgafUdMJr0A/sKcUikV46xYRfMah9btLEJw2oaJAWgGGQF
9ZBdpKhKOt+SVmTu0ZWm11PjMR1YXFOO18ypY2vXmG79VIO+0HYpU9V6hxvOlue2C9LUz9sVL2fQ
EbnCL2VYBxHpqP902BpU2xFpv75b1nP0laejrextbUYARoMw7BpObT2ZGePvlu3kfa8ru1wNQrRa
EZanBEkSJGNuGW6B3VkYyD3gzCmjvZdnTJeQABKhF5lwus4WvKAHU0EU3dqZS0ttISLkxqvBe+/1
2fC+hNLth9qv5rERgBSm1kVckStp3E28LowbuyFoC87EXJj7pbFhMNNyg4e61bysnwhZ8xZzRyNw
1M6nWIGw1zSQg5/citg/YG2R1bHhkhEdtr4XJE4YpD/7sMZE9l/sndeSpUi6pd/lXA9l4OCI2w1b
hNYqb7CIyAg0OI7m6ecj+/ScrJqZLuv7vikrq8qM2AKcX6z1rVthdTVRhG3vEC9rlvx7rKEfRAO+
4HlPPoL1kucGFu0YXOAFS425ZHm+Gqq7jEk8eUyWvkGUnhP+yiRqbJ99plkmqLw+C8IZFlZxLUH6
LAeQovFZ7PAARJdLExo1vXIfNCyLeRcDcmouONcpNioV4FZGoymq0NW1fNfEMzQ0NNgYGViQpvyK
ysD5ionSWpBxrUwGTKNkoikYwBnMYOf2mRAd41EIKHQH2wZehIJhQ48BSsEfhW0CFA0k2ynfiCkG
CjcYJaHbqBHQWRfHz8VALMZudok1AdAwk/mxKsFtkcU41fB+TiwWxl7d4XwCl0VGctxG0LcAJoKK
G+yjRw/20pS15ocUBlC6pBPkCBsgST/sBDDhdZY3W86vcBcvnP2CWWk+QJXfrWvqscGcYutnYAxE
G5PJusxcXuRvhvye/lNWYjVDkpt5GHUOeNvdYOiliarJRs3Nd1cspwzZlXPo7NpQh4VIkyDE3rcy
+qGwwjKfksO7N7GNqcfKYFt6z0MwR8HmjimTosxur5c4YFdAgkn1NiST+WqMbX6D8kGiRs9m0IM4
o4vsDMEwI70gMIT/JLCGnHPrmm8MYZdkr5UhHmrmnMGPQhAPfGhT5gSIfn1LBz8I2ajSWxuuLWnp
o1Wv/JzKLDoyfRXTxhTOvVOR+GZO+oXeW3e3tjfoDu2lNSDbS2R6ZjYaQ9Ru6KGhFCGBoSZWwqUU
yZktyg0oWOPlv1RQcoqDFksnbtuEDdb95DWCZQ0CdXIGqrVF5YtKr9A/86Kw5kejzfL6xL1Zl/vJ
6Rz/iyypLD4ATyKLTQwxxKhhMWayi6ZpNUKCV7zxtkFecgnYwSkPs4v+ONReUh1XyGQ/Mh+IR7hY
LlkmpuyKO5KlhI6sWBX3FNHmc7o6PXlevgL36BFjE5mwF859HJRvTWXNX+6A96SmCrCPUrfpjZr9
TN1W5Pd85EatfsjGnu5EoQKiphIkaubQy2dT95JtmZdsJCfOxdAyPP8+LwPjpwqa9bXbBgLRQouY
7xXUSu8c1mx7hHLXssMzKSCRrkhIr4mdEKiy5Fl1slWprg3ouVENvJPFOmMiLI9L18yRKNIALCxY
JT5CVGN4Of1YXWIv1o8YTDixxpaTkexvJgFwVCYXH4Osnhk6cqwSG7vGx574MFZgjSQtUZbj8MXo
v7NCEWjjOWkLcUuok2Gz9ULHEHXaFmTB5LI+iLax+3NQkePJR/iTkDvecLfHvV+eyMSL9RnQafd9
KnwWYgw1hldk3ESJVA6L6Ujly3w9OGq9A9thaLKTAM3tEummBvkcBKjtK4xJhEASz9mEoIabL3AP
hDCSUJaREduxtmsh4XRRKVGGh0yatXkszcFODohV/Du8eq1+nMweraM12OP79tV+Mk2yKbCQBwJy
NninbB5xNh0XWQxXk4c4NITB7Ryrsbb7fZN3ya1J3oIHCmFhmSV5/5Hvs4PY8xRGV4j4oCUbqtDs
pRM2+rergaQ46rt+8U9jZXAox4HT8gT3FAbsfs2MD42xHviq0QRWNKKZc/fFYtc/euHFAdu4soC0
5/AMeUQh6hi7Ch3lVT0NlgX7zychEal5fPJgf34RyokVrYZfkYR2LdWnyzgbe8iQGwFpRYn3TdyJ
NqKYZGxil93a4Ru19biXgJ3RHZck/PHwXW6IWJHzsfUCdrTBspBK1IANeBGs1rpDHQdyjJjaIdT0
i5oU67ynZGaVZMn0YMkJbbhBzmBO/nqT3c4ahivc/MZ67xLCknagzU0mU0XhTjuxGv57Cf7ltUGf
KnbF1AgVxs5sP60T42u+WVxkqGiH5t0gULSMJLKTYjfDjVmIfZ/Z+Li6m3+Q+spiTweZvk9yb00j
ehc1hH4RNNOxnvzODBX6jTnCNVfOezAcYCk70Q8hdwiryM6ulj3mFbCbDiXPR8aheI+uhD10xToG
y5g/EUOo6yJF6kj11aMe8zk2LcxJyM197cGkdlazPxuN3qvCwS+ct9IfQU0WZGrOuw477rDvYrLF
djFceR7gajBXxCOiO81Frx/xZeQmQdolS6mZgcGMdmVV5jWWWOSM6HD5Vou+T+896lIjmuJCbTQb
zb5fDWRW2xqqwWHFAf2Rg/ilZCWOCs67mzNvxeEgGdZnrlGHDjLBisDtYaSsQoh8nbNRmU499Elm
mcRfoFtGHHqWkZ1LDYkQgVDauJ7fytRBSJJiGxlPE9kg9zGR4f05eDTJEwi59rMCnbDu/NlhmGmI
1L5p1VA7R3NyE/fk2WAP93a+BQ1kVpe9TKQkviPozP09EEPfi5wx877jKlcu48o4TcORY/p7lHXw
4CK+PjdRlrIh7ZR+JoOieGbjZytOk5jrOUUidOyDTpphE3h4e5PGdRU720U/T2098Iz3BvUxN2nz
UBO099RpBUFwRNdz8pqeN61VJrFASR/jjkc6aB4tTuBHa+Uw6Z0Lt76rZ2IJQ4yuKTLLympfSOhT
ZLHNZn2Oc2N1o3SwgNqjNPaejRREBhoa8JlkEcPq3m+xMgrgiKY2lYw3zBCIBIF7jmYyxZ0GRgYn
jkuCX0L6xwaRUizboXZeEe4nwYOCz/FYvlhyCUePVninKePiXd+bHX4uCYX6HEQSEEIrdt0H8pqc
4qgsWV9JULevmgov39tzRZlodgEFnchyshjttcXu2af1S7zEBhURvrlrvs5W7LDN9RI/ZCru3L5b
yC+udQ1IuKwe+jE3H4RY6ieeQFXPoryPv6BnspxPsmW4DeKZrBBm4NrgWlv8axb17NuA6SfPwdqC
eE7akjw9Suz5c0yr+tqx563n4Isdd+CQu24/4p2gAE5mibk2SX1OrR66nPKzngYA/TTpTa5hsxj1
ZvFisJ/Heoc0LKE6zvnwR/Jkz2TucuvEFKx3Kyek5pIYm/wQBFn8sKnL3hmsIZ5dFuxxZMoP6tvi
PwPKIhf7A7XliDcxtfXNlMe0BDMOGEx4HQYGPvcAU6ggfZC1mwMFelixhWczPs8oTXozw+7mTm9J
IjG/BHUrr2Bk2XU0dlPzAIXM4HAmkJ0+A3iW3rV4aKpz0rYnvKAcRU+jytMPP6iRh5VV7NzU41qm
FxyR1RvrYbyN/TT7D0hzXH9nzM3wo9eu5F+TyT5O3YwwwWma+NnnQijOHNFUL4E5TjZwgtyiAxik
d8lYgVGkZlX5ZHHvAFfPbFxDFtHy5FxDeHXAL0CG2XmKcBm28lyTFGCO8111Y93sBksn533qw1tO
lW76sOafyd7u2MXsWCRyoJqCznU/YoBt9uZaBl7YVVVFp1KZeNcmQxsAmnHgzrvRyyq8TF0lQNxm
ePT2KxCNLUuQRV/T+fMG6JJeeiSgdozR7Vn2o+U0HM9y8uUblYsjIkvmCoE1GsmdHvsepopHwByW
ysG+aEdsh7CeYxi62QQK+W5QJQvryR2mt9EOalwHxFFytub19aAtt71mMBhwxGhgDxwQoqKmIrVN
7QeaVGhvSUfwRN+vYGqBcLdYY+esQ9cToKlLq34gszufeh3Kwa8erUQ5j+ZgGsjfe99+SIukwJaa
jzRRCP0QugQ4XN2NopC9p0C8QaAF5fpekZnOz698DvVBcq3vsjjAgTYQM/ntzjK9p/UaUnSFSfGj
xX74pcQw1wfgojycdKkNot07wi8ZQDoS5xqbQZZ0vel+u7m5NDf1YqPfa0eyceH6DyXBNLStxE4K
VoqH7Z1+wcofWSfmaXkEYd+k53FNWdsxQ7JRQiQYrJEA5l+ZMTFsrGqK4F1liXUBxuUULn5dqvud
gOB1afeg+IahhMPVmZ4RVgg++LB8V7wLqzIuRz33b2NiZmwQNQcKRPy8v297pM87H3ITEZPCYu9e
yM3jj3IIYjOmp/iDAmETnHsmXrjYcHkdm0oZzrrmjtgB9fCvPa/wHnB8GE9499v3OC5Xnu0kiz4O
1dbP5HGDet3AsP0wU0alYVBlbXxVEURnH4MRzjlz6YK5xUJb8lN0TvqqpKnI4RQZE30gcv0pKYRv
7vputdTWQXX2gVyStT+jTaXA1EKzwfNxbMVHNfXVY8EXXYVoTuUJrrrTniPoB0tl4hO40GsCxJaA
kQvWEnBwBcyR6cSZugKwgAdq4BVS9v3kFrBts75kWbrUsr0nuRZcbunYK6eKrJDAJyu5zZE3ODiD
ljahBCWWSN8B3iM3irZtaSjVOYn3BlINbDLGKJPjgH/zxjEM8Rb0/aadVNysEScz0ll/QPYQKaYo
l0O1NMYxJttujdBw4klanZqsz0p7jgaBHWf+e82mS0TDWi0IpMjBeBl106idG0z+EE5YRy0EZTK/
mQfWt3vGWPAegRnMadRWVXCWLX3gblrBcYjIhRyfey9nWOP0o/U+UKEa9EHLijdKcW2e19ADk9MY
YGLbIewr8IVt6DgDpbobAspF/4AsSPMnUFLRxtvm60RWK9wmlvf2mdQer6HG3/NOqi6/pib5M7jQ
XdAYJ93MSKaawN0YC5BBiANaFIadtE5debLjlY+WWHA20IjP+uxAT9hdsbtOq7MJ0Rk4ORBrWKoI
8Qp2vUoXI+yw/64HnUHO2DuJ9EVEmkcSJXx94yF3WqOM3I5rZW+SOaleEU9YhGvXKXZqzDm9j7lN
Egxi00cCA2it7mjlnYsiroVpzqEVCx9OwjQ/cQev8mCj/7iDjCzzk6aJgnNVxYh7tVTmFGrgVl9k
u9ivtBvLwlHRr59O78pzYbns0tsucV+ls3gvOhf6M6kwwYWjkwZo9uZJfjE/LilInCTTEbMYkqi9
SQw/J28m8pRSvX0LMHve+L1CW0cQsv/Ec6vx2PFznR7HcWzu2HKY3pWvHfXU2xXqvs5sg9vSq4tX
JhsxMeIGdN1913YQnjvS+tpd621PfmNGZU4gj6WNnVRZXe98+ovPFbAj6sqURWanckzuMWo1CanL
TBSO88T5QD8WP4BY0WlYeTC+rlafZPoDINflh4cfsoTNWDJvInXCnk44zsrsFggkAmKieMHz217n
iVPWt5hV3S1jGJ+bqmW0xnXOhov791asgjtiQIf4XaMeHSHe2dQRM8DvLITsjvCADLGxejKKvHmC
JGRCt1/7+RESnoMdzPaoG3pJG3oavR7JHx+2BP855+qymTuOcwfZHafCyI6ByZ9Cl+7KVlADMf+8
HADWlDy3U0VwEk5ijwjxtL7zB28OMGXhQdv1Vly8E/8qCNrlJiRpMAPPE87K9V/MKsBoSRYYD/Wh
SUZ+cZMvVPEd1L5l9X3nVDrMPriI0uQlMBjvhANR5c2OqR5Dty7znJ9sG7QVgQ5hLpFrBfC6bsr8
LSPohxKzy4nWtGYLm3Uj1sI/cTSPr35Vu8mBGIKaCtxk+LRLKuiLu3KuiQeQcateyH9piIY0rYe8
9vt47w7pxJfJACsckJk+cWKO12L0JP4jWk0whhzQ3zY+8w9BegyFAIFJyRGdmmPvHVz+r7HccJzD
gJ8xHKdsuJKtD3QnIxHN3ZPswPDEaGTGz2NtSewDpsn4TDIEZt5VNUZyypZCgYbEvfxq23V7G5QG
8d4MBeK7hUAe9D/WnN8Gcw73KghqcUrsYsRGbo3VtVEsVXfIDSsmxdeJ/Scvnwgz1Z0NBYesZPpP
sy+Ff4BG1KV7hvdbEIo3LD6J3V58iWFxgN6RJH13nleqeY0ZtLawc0X6bQaQ8w5QznGRzkGpHh22
rnxpuTR+xL2EyLLyITQHxfAv2XtTCc/WboL6ltLP/5wCG/1k6ifVi+kSvBuhByueMvSl1R4mBxuj
bh4r7GoQNLFwFy1Pfc6H+VDaVvHJunkbI/VlXr87Ot4yUzovfoMyg+MaxZ7dfozKgZrXtx5DZs7I
ILltRmmWZ2SUTl+2HPqfVuvMuEadVA/nWc9GZtcZkxEcmrS0bhybHPOwsKaOqCiyjOaobQN8koKJ
xRX6U2lwIg7LyXMGu78Ea9q9mIANptChUDmzQSf3HBva+SSUCXdC28bMbA3Xr19yxOVxFJuLf5O7
St4vTHk+TcZgzJIAin6kXUOX5Egv849QkhGdS8tT323tVvgQ18W4wphI0yU7W5xYaJfqnIxTn/gO
dO0M2xX1ac/Y9isIVoOTaTCqSwOtVIyYsZQIGOHXfCSTzmfupKZmsk+IS48oKZOwQYMMT/yU2xyw
C8XhGEJAwRxNz+ZT/CFn6k8NLKdzwy3bn7kEfckJyt6A83KC8F+R4GQdQAbJGm9+jd4fXg2C8IXZ
Gcr21cveSOjgMqFbA21Ayi73L6iB/oZco+XHjLmINg/zNI1jNpDYwgS/a49wZU1sNgj9HlMlnC9R
rxmkEdXN15CiALwhEZvIy8q2CPK2MKx7Ox02S46zdsQXLenIuAMDfUvaUZyN+5FV5oJjwF3zMzZs
8may+7GjTbVHJh0TU8W9q32mA2AxVrGnalDkH2BY8nkp6QQza1iDx6mqEjT4MUN7BOND7V4oV2cy
GuBxWGc90spruNrmrbVd1RRXPGqjtlcW49iSKCJ2SVW8ITWUvJzmEqd9g9LWuMGfLNI9+pK4Jot1
4V4udSPg8RODxOZMG7F/TFNWlAfUozEHUw3oaq+6krF4QJAWeyy/0Tl4D+YZly43KwWk4MF4VTAT
NaKGydsaVe5Yv5HpZyC6B7ySRTGN5h2ViNHsKTSpuzy4nvir6QgI7ZGwqHhJXra3uFMIpF5XbB0T
/NVpz2TElWgkF2uFiZsEAk0ZIhY8R21cRWvBYCDkkb02Ue1N7pdFr0arjZLYQtzLkms3TEy7YC1U
wTeiR9c/9h7/Y6cb7Z3FxMXXZyNt6RUme+wRMfIiji0k2x1ZGKNdHoFAcP6PQTxeDIVyB5KQhXHD
2KRimEZ6OHgG045Bi4Fo/XJWjXEqYxu4JRnQUh+6tAN0RwSqJpGnyXMUe1ovj9y2lYHxpedpPKwc
CgcsW/FNVtrOtdnYzcfIHgD3M+MaLwTUrWjp4hn5IHlaVRxaZe42keSWQ/oIQpxAplgZC4fbEt/L
Mg70MWjTYju+88ZGEGvTs5o0tifK4Nk70CEzwBkh1hvn1L8eoOYxM9NHk1l2/wnPjVMbeWDK5V3F
PtLflN9a3DRIf/WRKp/5fMPAs8IIbrL4BHcPXm5z0qP4W+jHDhjauC9b5bzwsASLbquWB22duWZ3
YJEPht1uyuHGQtE3XFsWuOd7wlyI3W04trAQJd74ihqAAfLKBmygKS59iyTpnPjgqOTx7Bwy1g3+
fm0G+0CdP1sh3qaKq6M2+nsES9mPrgEvgyuFSe2ubbvpkuE+Zeoggwq3SRBcoXZZkisncZTa6tgU
gBgLAVDRVu0WodHWASkYc0vTbst1KCI8AqoPuzwoQXjx2VGPkIk6n+y0gsFKjFL1ZnHI01qAFTOZ
7I/umwYeV7I0yIAijaJhJGHmgIvP+M3lWzAa5sXYdowh4I3k38HSFK9zhqRuB0V++AzkoPRP2hd0
WIfUzKTz1nBYVe1uIv5nbXHMVhUoQjfgCbHisU5wHEG+CHHJ6+WcsVgDjsUd2B3GXl12NDGICXbe
rDgggFNwgWg788dvPLEpZ1unmbna8BjjR7YQaU8zNen3yfE4PgzCFJOdIOLbOU4pK5kdTSbuyDaI
VxmW6AlOiUHoMEPkIPP3pka3tM95UD7g76PwZeA0nM2BR06ehJ/4vKZDV0fcyU13gUzcs/fBarUI
lnk+rA9LZtlwflOfp2/emgXpTX5pLozroVScN5o1ZNRT/aSMbQnmA7THHzoUJbr1MzXJ4Nanyqv2
ntFZGIAI+orliYHM2IJMS6it3oOgH9ZnlYAfO2vcVK0FmgJmphToQtG3xz65JG0+QFbwuDe2CTV4
mF2gY4atI3QQHlhdTdiWAlzRowrbqDuIaY0VyTYJJKhxtTudTxPmpHqsiuBAJIARsyJyetCNhUu3
MPdpt2Glg6YRrAfX4Yx/1KySfdjaGBUk0xA+uAUuL74QCNac0oTJnfNxqXwLcutpZRr25SELHCwT
Srndz56n1IOxTjHNoGEvY0jqqHLCcnHkmRNPvbc3+nZgtFjHaNotxryaGa4pJLtsq8cwSqwZk45m
Zn0KKsyfLgCIcb5NQa+IZR9gcJxb7Lev1qUnqzD3SgtsHVlqoUugdXAUeUW0ltMOkLmytFx6Gsic
yfugRXZEIObywx3S255UUkD+SRvXTqPBagPNvJnrcj5rixLBtdcEn1bbT0SGI1eYAkZuRuNe0TTg
k+iRLbQo5E2PwATG++kt9IZSffs1OH1sG3l1PZVM/89GRqXAlWbWAZtQO71htkTeBwMUAJqWwaAu
IbSpHOrnhb61YT6+dt5ZaSSZeQegvZBg7Eb8jjzMTfeQaZQD+9nymff3g2Sp62S4iy+tBDJMuDLY
Mo82y8T0ZtaZE+xTB/jCq+CZWN/aRgCURM6oPkJmFoz/7Mxt/yEJ+494+b822eX/34oeLkoP3e/S
5e3P/0O5bDt/SB8ZJXZzmyQKNkv/NKLb4g+ByBZDOUqEf/CK/6lctuUfHJoMVciv91BrbdTaf1KO
+XkujnH+lud7MIOcf0e5LDYExW/SZSFNrPEOojrHEgJ59fb/f5Muk94xMt1lN1mNK3bmMphaa5MW
N0M4+uXwQMjyeGcU2roMlBN/TGmFCKlxLP2BTTbeBo+dOHkVI4jcmiciVQEgvhMqpl672KNZbgfL
6/ctQxwdemNGnlItitU5/PZx/71mmXfhmUA8fT4vpj6e+xf5mlbeRB60YYXSWnAiZPgXjS6XzOWd
Nmq8ZN+BtEry4e3f/7W2aWJxNGENBN5fPrxgVswZysAKiReGcxSjK8APRKTUOq/nahyvJu3+XXDT
X5SBv97q77/zL8rAeZ4MW/Xb7+SsQpYhd/G2Qm5b8eNfvzmx/aQ/XxqbYJaEcdjyXKLuX/Tmps48
VHG5CHkYypEzma1clI0k9rLVH43HHubvRYUmmLIJAfywM7ALkzu74LnOErLT6P1Pvtz88WOxDXUQ
9ASYl7KhALcqrHcUGwz4KVwG9F1l0Nwq4utYG1hjUUb/+s38us3++m4sgK++TYiDxfJ6k3j+dqGT
b+uIuslhBHRdUkZzTi4KbIDJiwIA2/PewSht7WLWn0QXVrbOqD3b9TVYlZcdp0nCPJtG6yqOUf8c
tDXM1a5P2vErdRbumIKEtGlv8IjFK8/seKA2UwahDL/eotjerVOI4qwvFMaYdSj5OHzV0B/E26c0
bZ8XM/MVdxAfIpA2SkeyUPlou+1TZtoKbbJY2BWUv74GGv1275h+DOnfwbjPjtwuU2QRlfO15LT0
4crRQdqRTapU2MzD3GLfb4yIIcj87TDDncKUX4I2YnJ4yK19YH+zYluN3VShOaWpMnhEjSJGfKTs
MZ6jWYLovQSiBkt7RWbR03PruYxsnr6AkBy7w7+G6JLsOMtBCTEvdh9HqAuT/GEJhvM2yec9sahi
PJ9qEpctRO0SVYYgihvgzPxSSw9hWyFEhR04Ge5LPaz3uXLkY5o36XKVEg3T3ZoJeZEUX2V1X5HY
dUaPRTSNXDvylAAmdNZeGI3xmZTOYt3N1ASEq08szfZIDJZ7usc1CVOXyFNCW/qY/OOywDxObI0m
IhhdIdS8Hu7FNtWimfWTrsQUzJqGtWpWdLvC3MIMsnkRh67uxV6mLm1D1o3Qzm3fk0U4EaP2iDhW
nwvS26ojf4sLBG8UGqS2r1ZUrqvsHlyXPL+wixPxncZzQCC9M9pfTUaUVYSbhFVtX4zDO/Se6Vlh
+HSwZPI9l0nLNBTXmwmqjSSNnJoUqitqyhZqDl8aRmyK8mVPdscUw0Vgt8qe3qVYhyH22m3H88gK
EajEdmgzaBan6ddJXm+HekNeV8qVyVGPC9667Lbj37Nl//C/qkXiHG5x0q/E7+5Volycodu2zw1S
pEqOORs+83czQLHhFsFjRjiK8zdy+l+JYX86lFxm2jz68O44Djf0JmT+7Tae4EdPqZfwIoR3U9vV
T4CYY1T5Pfu4IbucB0banhDfamAOFfRdtGr30pEao3Uy3sPbOLVl/TfqcJ7tfz5aeE0+uBgfFTUC
fP8vB+X/fDBZ5/GOxa837xekV7I14TORvz6fsjfY3bTbx7ZsH+CvA+4/pdd/Uev8dtb/XykTT8l7
/fP999rr11/47+JL/mGaJmsQH97O5v7gq5u+togJEfwhPfhA22UEeGtzTPwzYQLQD3v6wAdethkN
BMXEf9dehvUH19cW5CYpNDx8JNa/U3zZ1p8fsT6lX4DinvIP3dDmR/lLATGVS95RI963LfjmMxZb
Pr6uhbn8Lk1m42pJ9EPrTrUKDSTBmg5LiisElFiUF4gsb6wP8C5W7sTMiR087tYetaHEqW95bCG8
YJmwplqoJEggQKJmSNBQUZqv0ysuK7kQibktJ3zGd5z4yDwe0QEQXSowGbBuN9PqfXGrBDdxAnfm
snXMNo2PjPf6adoV1jqiC19X1wMz6xH7Yh1ssS1UiIYTmry9WClhhU3Zt8vDtCQpMcwMdtm8cPQw
+WXTyGRNwY8NPbz5D9pJGO+YWiCQHSdA1LuJsON0PwMETo64m1p4hCNK0l0Gr/d1GgwPzcJYmwPz
RwaIYSqAZ5tkZLy2cJqvCwTusBo4imE7ZKBsQrzlwkVLV/ouZMNGtweTwT7rA02S3C4gUS+nfCMI
fF91yjwFS4UzIXbz4jP3Zha66KBowqe4p+kcJ9P+YeeifVIDMkKm/Q3o1DVuvX2TCHRLk6Pgp5lM
d5AsdCq4IJbHE0fNJCkDXRcXnzLOeWaXa7t2L9k0TcGbwPj7liNlLCIGnAwEme6WEHUsB7ZCX8mX
OuvXd494XoOJSL0InKiZtYSmM/FUJtRDFWytcuTvZKNFXlXDVSoqu7jUUDRIXYamyRHktTwDfXSo
wb5dg+4GQqfUkeaqT6PCmDvk5pi8IdH0wonaqZqLk23PzhyNLcTiXc1SpkZ80tkToz2fJmBjgDCc
sGpoA1xd1nAoqqKRIXRBl+1HMALNd4FbBewcWRIy1ZKdGbGxCnyGqs0U7K3aRoiWL136ZVW1YUAU
WWsF8s9qy3CKRxciLaMtbOmYtaddB/qRSDyRlbTnBixL1mF9elUzoPuwVG3dEjxbVkf2VdlPXPwT
+qwABf5+JPTsMcMCds8kAjt1ZBdE2at9kXEHAGgYNm3/xs5t47elgDL0nZBsyz5EYMEbAF8nXB0o
MGaC0NeBaKmw4Q4vroyy8D8Tf0CvN+C86I4plxu+eeAPN6W92kAK1kXLq26s4ufZHkbrAsVk50QV
AOTgbpizwEE8320ekDkxHj0RWyA3mec73UGMpizPash58ow84+Voq7z/iPvUe0zXbOrDtavKOzvw
II6zuoDU3PhGV1wwaB4yYn6N+SRwipiwcwL2u6ucrxEIuXD4C5Wf0Azp6Ujww/o4Mar2dosSwbfJ
eOQaSv66XHmG33a474X70ItsejPHlGcsm2YkO1qkKaJobCJRKugCQ89Bk9C1DSieNIdAgQqFtWud
t+19g4YbuRkiS7nP/Vq9SRJoMYm3o/2W1m7+QraviSehnG2qwAL3KWkBpns7uYJLTLbai0oaLrTU
gSxI7IuJWyZRAja/hsZwrhsyq4/rwpV6KAFtMHOCfbuABEqrgiCAfvlWjV3P3aUcvGF0Dx5p9g66
a3Cf92bqZYy6VDG9x0PZ3Hhs++so8VJwaT22xyzy+6G6yoctEGBOO0431pXLTdIXPRjBwSSTQwa1
7YQgPImwiaWfo2CuMzwVtZPm3Z1DGKexZywDRm3F3IXkBrNZFxkTrenJMhHVb6s8Pf6AVwXVpRv9
mVPdIT/iI/Bzp0e5k86fLUf6K25m78OsK+verYGx2ptndh/M5Iij7FcOtCDWHcmpMUBcwA7Lgk+a
MLbsjbcW07nfT7QnC4VtzZWeYzex41HRbrSgOyw48cFeIgRgcU6QIrBuPbruHgv/+gO5Lle/F6RU
skNSApgSLnU3m1n0FHvqfWNDBjlpEsUl6Qg7BqHxGtaW0V8wv7assGtMilnEKlCoZOefEyFkMY9F
h7hSRFqd9Y9q8T9F0X9hAv9XRdHZ51dJWfR7VfTrb/yjKqIj+ANLMaHD7AFoIEBT/rMsMsQ2rgJW
GeDHRUBKrf1/CiPX/cPdxgC+wDCNofW36C3X/kMg8KQqlxLWoif/nbIIlOLv9bSkrrds4pLRsTls
3UCC/rnGX5fUaFNum/1Qs1hGTNq8GrnrXaV2W1/XPL32kPWZ5tcaC9Raz82NkyLWZdcyVhdp4wPy
zazp2uOkQrSQzMnFOATDXiJK/piTrPoJvWT1/mbC8JdJ2vaqPWI0XCkDh1EQA78/v2rkQN3s1ZsA
HRvsdWYbRFpDyyjPKPLip2nwpiem5O1Z7yAkH2nGfxqZY3wkPU+9EMpFbRDCIpKbCunpk4Z5csqd
0YQA0QgCkj3jveHp8YPcVvk+F/XyNz2M9WcH6PbyA9AKFoQeQV0MzuDPL99amylD/2ZECGb9C+xu
7L0pIpoLH0HdIz6xle6pzl/iWgri/YgTnejfQc8gV3x2S10csWIhCLLc4VTMSh+TdDZuzKRCCfjb
pfz/GPYFv3gK/9ME8lqRUG3FPIlKwiOG4i+zHB4hjZ8Nk8vsI6mZhPWWbfxAM5pWPz1Xx+oWOWTT
XomhE/W16CwleIgaCCRKNWlzT5BIynnlO25wyyChHIkQzexZR+vQZemPqiQz9TrFkVk81UbQVRES
P3kpDBu/Qcu6KTtjidk0p3ycnPZx3pbQF5Y1oveuCIMk3ItINUWGL3SS+lwWiOfPljxhAEogCm2p
YiMlAR1aPA5xBdbypYy9bgbWo/s9hWa/Pi1EhAE2mVHgi7Qx76sa6WTOtjPek1y+nmHlspwH/MO+
dWLY4i/72cEneFIJYSv/m70z2W4cObf1u9yxUQtABBDAlCTYiKJE9UpNsCSlhL4J9MDT349l33Or
0ue4Vs3PyF52VTJJgtH8e+9vE8r2HyQ74bRiBV9+JKVRfUVtPdCOY6O/WUDirjMEsG2Ua7oAbG7K
kKMACYwsIptQo0QSee1vXOz2HwW/HU5sg92cG1kSu7Aa9RopMz4MEUAushjOg4EUunULt7+DmF4e
TSpF4ODEEXB019UoORDIm5McSv1KUGPck/bCvzIQ4XnKOi+6TtxR0l2tyvkux0FyP3F0uXe6qnhd
yr55dbXTHXGMuvsS4tAnPq1qXLN9L68LtKubWSR5UJEhfDP9aSrxD+C0NiZlXnMvcrd5nMcPsLLq
O64qDhtNldn7uKy627pLQ9x63nJM6ia+dbhu4CbA9LRR6ZJXa8cM55vcsPItIlh6UqItTmYirBvm
GnjmnCnHY9cTgnuSY+0cmUpMNwiUzQaRqF85g1sea9Pwr1OOcc4mNuz2Snnp8qMiLnJPI3zfUz/R
O8eEmeOpLqjh5Vbi6503pgkmY3InOwRTuXOHwb2qYxD32BjL+jlssird0ex70epMAHTBJByjORkY
vNw7SFfui0oGsa/x7Bw5peJh60zvHWb7eDtUlndWMw8cNR7pHB/DTpozs7Y2eYit0Quw0XmndPT7
h1G15mtHGtrYpGUL+c8qB6pijMjeow/WB9X2BoNbqL7PC0vDc+UmhC7I+9lfC1XG/gZTdb8D5oQc
GcGu4D4H8It4KU7hrQmO8J0CAPuqSo0U4GRr5ccBJ8+u6iy9rWcxdteNDLv7UlIZgW1hjOjMnrN9
4pYlSb0W2mU9ciKhUK/1aK+xlS8PZW1YxWYqvfxaK6d5YaHDZNg01QGhJb03cb8dGzJvgRdmS7nn
c05xpwmvcDe4bFxv03gFQE4nJxB2r2s//gbL1QtCh21o4spFE70NfdhehM5HfaomEd1jEB2O80JB
xsbmpkoxl5V+Oz0eslVYRcWJHLRDsq217wbi8G/ApeqPiu9hl7Zx8alJVwWlIrlcLhM+UpFl4W6A
yoZr3Ziaz85X2YcWU3RnJf4ktzMf4VUxmeLGZDJtrEIzr/dFl4S3XepVJ7wf822Nz2SrtSyvo7hJ
3yyn4zgH+6JhZqii7orhGhl/16o/qLThJ+HE45xunXFaXkMoN3up8/xR0CfBNS/PCf41wKRwc9hZ
fofDSTw6mASfFuxZWwlmjHtVGQ3HZkzrPZmM8LGCDkzMBpTTFWbf7tYmonLXwe+7wWvTvbeJ6V3n
g9P+9Mk571kBw32ULPkb1gPjCMQdWj/FI8UbKYSeY3mEKZF2qtIf9rklhNxIq4v1XpHUxoXdMmtu
+xImoVtfoFZiSc5uGwOEvPTU0/3ieOYe09f4hGWkNPG9DfhnicaPGzepwqs6t5x319Lm04gfrF/Z
2nSu9ZCQ8OwcfSUzJ8FnYgOWCLua+IFTAvqE+iX6bUuRKQWcQ94eTHfSD3xDHgmyBBwuU4auzWFP
QovF6tseRw7s1LqXxrnr4+qRcpnperAj467MidhiLSm8Y2iEcBKqof/Ak0sLCQS1+GpSxCjtIfID
NgDY8FEXcRONcuOWVajlaL0UcODok4l+RI1NkDo1CGVnVSKviEvX6G2NIIc5LNWByVmmibo04ZHd
IXslNj8+MyQVO7ttKKPwwjE6mZRWuRuigMNtKrPyymiStNnZoDy5elHB+0Bchu6sBX/fDudb4WMD
ce1DYeYR711b9bMhK6EISxFTgl9PFRrVOcCrsUy2T5hgijuNgnW1xIOtHgmDKzbJaoh3FgbiG9SN
8HHWms2pbjyPmjQnu277OLtZdFW/4JolQMMeWD4lEU0YCH7VsFfdaNwNc9Yeer5j47yorn1xJU1s
ZMKiA8UfMIyYu6xsQjhgZ93C2/SZ4e2npCgDrR2Lw6Rd3nf08/CKfX7TibF9yAdffF284oEHq40h
nGnMX76BV3mVTgPFm8vieNtGGuOe6vr4HC8XM4IX4VBQUzwfzVigb3Usvgx5VHSKrNq4XgzRHjs/
bO9zA9/RxrL59YHdyPprcoXhQJG7tsqgjc10GwJQ45I2UYQVZLWTkD/s8h3Tif7UGCnmWqdJbqDJ
lUSdPHENRNw6OULb1Clid38UMRrLMXPz8LRQtHeVubP52EdlKDdV0kSPSixoF7nRRfetGtoAhyBc
RDCMP7sIYsN17YxustFhyURfm6WzLagnP19OCYcSIwaJgywUQetYFnjqVMgmcMepD69aBm9kauhi
2BsF0Acsm8D51vz+WYaW0s8eCQmpLZX00Dy8yX4mCJUeBYHlfSi75gUZbTAPCVGnzQJHgS4I1vZ8
neiseDRlaxym1ByiLTVj6TP/tT/VbIhbr4ssE2pp2r8IbxmOCRO5g9WbmKBT0bMhT0N16atjlHqa
KiUfbICbhMjS+pgtRdlAYTYpgoi7Ijm6aEWB4sx0uLidd7GbLYfCL2Wyhlm6fI4cCh6z2qzfQpPG
LA6jvncwFE7FmAM2CVrvgpJsw2lfE2EfA3LwyxVk1bohnT2J+yGfwqOhaydAbXe2CVONM15uQdkn
3Ssg/9gNNHAEBFGWOMAdWbyZe9dlmNdG6jphdz0DwjB2RmIZB5Rpn6Gsg/0bIsENf/X8oe7lNG0L
THzfvhjJ8AlLP3iOUW2NvpLX1KYlpwz84hucMnHdFXl5K9mhb6qB0/IKXsbACxSls7NHe/iZNFZ9
rPyYmYKYx6vcQccKwiwMzxqV8ajDdNr6iYVyNdCGDAY0kWVAKetyC1gj+rDKyyTIKqutrDPjZGUl
h4nZI+8tLa+irihTOEsjQAGvyjOqs51knECFAhrehIn5PoUWCTInVNyopMtSQGxF7Wt0teMiuuwE
NkzuS1nVhwQ27pGK4ewTxLoKQpxDuHklER8ave3HFjOut7YmTJoPis0AryNbZtcs7ptTjMuPcqxh
bKZM6+s9k2dO1cYQfTdYxW7tuFg2Sdrnp7gTybObTtG18OL6iW4q80q25rwfFlceBubXcgeksSEo
CoCSuc5ycIaWonh7CIu7LKk8gJeuMZx0ZdA+QsxWHZc0Txp+xBNdh7U53XskET/SFofgNoWv8AGR
sr6F42AF4FSnt5b15XNqJrUT9D0d84r6QzpGKjzh2ZA0HJaS+D0SmJZBd6rhR2akzXWfabEduGzN
ayaV+odJfd0R9aRSa1342WGqpDyahmdwYu7kbQ6iVG8WQtY3OTPCtetE2LCyURbxzYLp4WzGA7yg
uYhFypk64rdrq+7UA/ZuwHj4+jmevQxaquxvvHQyicBdEvjXpE6Lgxb+9OASsn+xHSJ7OANa88NQ
VnZwYv0FQVN9gFgw75OIFvkxa9MoYHaeXCWt7AgtFe1dWGuAv6VeHvKlNj5aXSxDgAuVfk0IFJO4
Cv3R/KE9TPn7qtI6ebDm9KKmx8mba/b62u4zMwukMRV3KhXW+OjVvXkr6azJqQLF5YJRwEs/jVm3
9WmpCv/z4q7nwJ0JdZS5EtVNZXr6GjRKxSy7cjxYOCDzL7mulg4hq3l38nkKMRa4w6EHxf0dtqp/
T/OxPSIgDz9KfrxWAInFNffxPEzbruN+xYV0eqgUjy7DXK/AMs8vzq6i5mzFFvUf0iq/3cTvjngA
i/uhtgiC5oa27mIr7o6E7y+gHWlQfmSj9R5GMDxyV/eOYDVghDspknEb15PTmzYrHHUO1WJr5YbR
geI5r7pJKaTsN1GozGrDMxCXR5djL2Rozx7kesKUuueHB3Uo6sP6aqz0gnsctgk8EUpT96ltDG9w
1crPgjsD2jDVz2+ZN9U7C5LHl6qX8jUx5orWRjGMWwzV1W2Cprv1+befQ5eNB/+zi0xUdGZ+1fke
Vs9yLElOZJ6+s90iVbulT0KyY/iP6chQ5YcgW3SWTc+xMZ6LuzpJpp/CmurHdGrtp44gCp1jkTkQ
qNVz3+48Krq+k0jE55LLIDFsJkefoEJkt8sJo7zbRDF5aqTpBMprRJCr1r4n7FBVO+AaHmb8dnS2
EX2KR644xs3ihvau7Z16n9m6I7zbLt57ryWFAs6iU6KQQ9uVuGaq9hR2qbzXuU62riHrsxG38KQ5
w+GANDoOzytYXVQzURoDLTupHAydnmXcSt003qVzwHnwSvIlQDzc3l0XERVG62LOPe7Yg82IRlC5
kAKAqB/o7UvF1tU6ZddVU5hvK8ZK0J/4Dx24QIfyrYin+FRRbYn5ngFRvLHHZo43kZFi2IDA/sxW
7p+kF4NXY2xkbHWU6WNvg/vS5O3eJ1vMz3Y/q0c3qaMb3DLEMjtyxSONhldGOF90oZLK47RFjynq
0ucSd5ElySla8PmtUVKmgDJYuYNxqlU2nUHPZEmgx54uW8rY4GYTQgM0NQ/eK/Nqrne2YfunaXEW
qiDjfA+NqTn3uJUIx8/NE35m1HXfx4qywXeD+Cm8KCTCmL54jZO9YP6g0DKie6HtWuuqxQf5igYE
IMMjnvQgbEzQXqfrfc2Qsd2YTVHdgSTF2DvI7uAUuUcURLfMkcp4YIlMVRve9LXWz1kurcsmIWn4
Y86mthXzv+RuwjaQIMv5TCk6Xby6oHiyNZnFae8R4rhzVd+cOBYOH1bhk3hM4e/eReyebDVTeRDE
mN/Ip0WvTrkUL/ikzO3c+cZWER3cltlUPvRM9FFH4oXrShwha8LacJ3NbGTTsZYtBuF6HjmHmRPk
/cwF9ZIB5blGA+NhmfEui0sJmZBXIeAWtQphwSH/Rn5XbKvISpsgk3o0yOfp7gP213hK7CG5xb/K
xS1RmZHhc0K92cDr1cZN3HdZscGHmh2jdAB+olWene3Gmw49EhMxgSG3xa1hlzyvXjv6x9jgZnVf
h7kBysvg8fmi3H5J7rvBjQBmZJxtKmzmDCoONihx+0iM08/O/ZgJYMwpqUyS6bhFwr1r8I9+5mmE
nII5FrxjlDrTXmFsOkEAt15V3nJzWf0DNgDwC1fWwUIMMtzh5atf4Ao45eYfuXuZb/V2HyAMTydV
aHWGvCVhZWPPuf9H0Th9CNEcW6HlGMGQE8Bq2pQ9kzvLgyv79qEVFpW4odH8r82DNqlLdZPlMZH+
ny2256+m/5OccfnH/yVnuN5vroNmQbsL9G71uzDxT5eH4Vm/Uc1CtSzz4otiYTv/JWcY5m+AVSly
8n2MHlhBXJP/87+cHh4tUVhHkG8tFwHr7/U9XRSL/z+wdumYB0HMiN1DGEBTUb8MrGMnjIyo4YHR
JtnrmlV951pZ+Beo2Avl899e5QJxFFiRcJP84o1q6tGudBZFPLb1vZF6O/pL3+NJnSgU8TdJNpwN
UX3/4Vv4b4bxf5YN/vnOFOMepB9oyubFq/NHPxZgpbJs4vZC2ZmdwDRC457TZXjttMs7pjRx4mJt
r//za/K1/Nv7RJzi20b/t0z3F31o7LJoRgwhMWgkL5Yfd1cXrgJICJFv//Mr/XefqCdcEnO2B8Hm
VyXKIryKw6EzNvPUjs8ECo0NUbsc0tBAa3xJe44wx26LTyQ//OdX/rf3yOvZ5AKV7eJYpZLxz5+r
D1jVyS6cFcAylAFVsrMeOGQ60BwIqPZ/8Yn+2/N58cQiuiHsuezz4hf/tNPqhrJoLvBKKfpAsDOS
QlLx/j+/p//2VXgl7FgE2nmpP7+nDjsrQR23CTighyevxPxixLgv/t6rOA7jAKn4pZH7Eq68fLJ/
cAiKEhcxhWighLpyPvuDbWyRk8q/+MR+/X4ur4JICpBC2nzq/i/PfW3FklqwqA36bmH3LKzxoRIh
Y3pthbu//YbQQumqI52ioOxfHtI/vCHsqZ1jcJoO5guVwY8EHupiUH+hqv365fCGKKlEqedzw+/t
/fIINADUeg4FbcB8R20Ms+/gNSzR3/9yPAQ7QvnCFhbr8p/fCzIDB+6ajiqAuqCripSO1t6r/uar
sDCw1l8axVnYOR7/8qDNDiwI0IQToz0/3achXd67sDP0X8UOLn/OHxdc5uQY9y6LAzo6wPRfFly+
hAZ1TAMtNNvpMtpp6fMysx9AqUL83Zksz//5UbAuhsA/vSJ2QYyHHjuThRL/a1wjLqqyHwbPDBIs
wFg2BKKEBbfDtVEFpFu/RzSX7ZYutgJodO3RlnlyDaJr3v7FX8T8fU34419FOeyml93RdCQfwa/Q
e6xCy6CGYgjGiLMu1KGKLgYCYgrsFHl6nGhOzVKzkRyIbRq5aJh6Dus88u66sI/mnZGP0dfMzSO/
sknitic9gah8pZtQdmeuuV5x5bdGDJdWFLjBCNKOKllT9dHcG5AUk41Nwo0Wm4rU656SpPrcWhmE
R4Y4zbVZDVyrUAuxmvh2nT0iecsC/jb8iR2wN6hV05wAUhgK10Z17XpXbUw0tpaAMDPkDQ6z+Wcb
0hYdDJQbytfI0u1UAxljPEgdhszuR8do52ObRdORnl4iYqbqimEdlXTBbeKZOPuNlVFHbhxtcHTe
tbpExzcRMcVrWsNx2ud+SXy+dczqiapWSs0pMKoDHzmkD1KZJkfgiQA2YR9lj7VfEI0oe7M9lU4v
LmJmDR6n9KhpAjFz+eG6WaLSdT6EjYk5zWKw5lDelEGTBVW56ibXsAPC++qlxR1Vb2y0YC8wXKgM
KzJjwlsxn3fOmczdaq0aQx6Rew0PQFifQfl0OrmtDOCIa1pw7JjEqo5odklsPACtJMSwKaEY4R1t
J3VPvXIJjgTPJCOlDNoI0Qg5fxsLGLaNKZNSrQaGcZ9pB9CF5lswmAFe6eiN2Yl/7xFmeDOIZgC3
wt09rKCzgQBO5WiOO9CpTCgTXK3TXVvX4482qqdvpBD2Z+xZr1y7KZpgrBVuCkDggoKtqAesEU7u
q0xBu0IP8wGFcC9S1y6mR9okGXrdYkipP7MBBuM+JW20bDu3AYVT1a7SgZ2m7VXUxOQvOuXySIYY
rQCWApnYihnT/noAsgZPTJk3jXabZ+7pwtlRIh4Nq7JJanM9paGP7BS7IOXsGgRvyH7hrGqEhGwz
dHGxA2ii3rooqV+NYnZfRlEzqDx7eB+96o6mqXY5gfuhTjEgtl3uEqxh1jphrHzPV4ZTE4nLSIKM
wxEXZ3/yn9EUaC0qjJaWomSc7PToGd2Q7xrlLuUWOkvvrrAc6xLUjwN+PyQS61FI6qhbmYUS8Fgj
URgpP7IXlMQotU5DY2Vd+CPzluY2iiYAfBgP3J+LDSOj7ojTr1pYLObK88eJHiWphzeD4KsRlLWl
7mbyN2SBKZKQANLG8iFmfkQzXRgCIqvsjqNxZ5nEfLFPwoC14uERZ7B7wa6lPvynMXcOuCezmxh2
LUpJIYXeEqfV2UmMnvxhLANwbqubKMrzjRg2idG4tghC7pTuul9MliPwQ87JLgrri0KNBR1IqvAK
j6Gd07Gn5nnrWE1HM7df/d4t3bhtdNJgrQEnJdzJqf6y1Li1KzgXRmInSF4llD8ioUxyKFN3xJEL
cVwHrad8HeD8B3cOknp2IAaX84VoYHTfo2TYTWHfkKQBwoo/XMWOGq6HodHzle37XJptUuYQvewm
+jn7nh6bAC64PDl1HX9UbGjzquw8YGezMzlfvRyKZ9HINto1+J9/zJ6M3zK4cM+L1Ykf+TJptQuj
2rlE1QrYDzX+8ofcH2Cu69TID+bSIkh7c8oJw0yAQQfODMEcXKCCzjmK+WOcdXXvxVkKOMIMO72q
xkkNqwhQEqnpdshlICo7fDTBbNjXjGDI/tZx5iNjS2V+VrLVWEMjQCskXiOsqmHk0Jnkwsj65prG
KA87l85RgPA8rwoHJwlz817sh1xx2BmKWL8AQklBoCssyXhpZPXVJL1xXOjGtVZi9q0fzqKW16LJ
JmxjnDPqVWbYzK77KCFcm8qZXyO+ERkfPIY5O55lJdeDr6f3xRyBruSg0vEjzv2AZUVgi/AINn/D
I4RAnUrOAmvaoLBDRENefzisAT+xLhiMzqTh3jH5cyLGEJmIVxGUaUjR7ESBLey2DxIEzjMRUeS8
EEGXniQsHP5qHET80XetkayZEQE9Cxvi9gFMQasJQPNlD7RjgisJL2PVXdIwYFj1ouqLY23J7JZS
38TZdQI71HqO8z4n9dPobytOGBA6Mqq2qrvE3LIp0fYZr59zJ5x6vMlLs/jspqE+p0YDOgHGrjev
cCiTti/J/a1GSLiP2AHmV4zUXYfryebRL0CokbFK1HwgDI85IAXFAgKbUaWznQGhNutSQNVZWX3H
eplFC8RG0tHpecjLDG0u7a07c6lj4E+ub+it8OzuIlWn9T2wMA2DzIwdSZx8yr99rOmIk20Fjjr2
jBkRWAwKxN5c3dkdCUEKCHwrXsFmnp29K+P6xUsmZoagLhiJa6NLnrGo2tnaV5VSZCLE/C3hEMMw
KfuquZYwJYC7uUxvwB3g59u4yJIgLCvFiLNlKn/v5djvL+kAdWWhwdagYuby1sL0S2ntjOnaF9hr
mFTnwj3pXCjsGItJtm3qrOFY9L7R8b3E4R06MyBUQFgmfB3icSTww/aJNYeaDLZ3/4YCVGGuTTW4
X9q0x11eN+2XKxafSO6cp/MuqkJQ4j06MqbdLs5O2HAnuu6bsCK/0I7GWyOL5bU3FTo+VM72PhSJ
ZGw8ZU6wTA07ixfnB/wI7FOlC86H35jVvM1owv3GnSTGfhsv0ItLWPFzMcOK2jUJJbAmkPdMHZ6b
rJcmMajBmsm0qkSAG+Egf8sxwPyQSM9gDPmzyX7ZPA6bOpTmh9VK61wT3PjihCeZs0fYRowQFwRE
Rk4ydlTTh9Z5MFc3euguFFRMA3eEDIxHg4yHdfDtsb7uG7Xk636Mh4+l8Ea96e2RH1kr5uwArdTD
/QAi4txir/wdNcoMNddWf8CUYpPxJGpxzzUTfqGb1vLByCe3oTNhqZYAN2DG8QlI07KSwmb4V9cD
QQlf2Brv2uinh7aJTQhjLVOOlTelPK90InhQ1ljh1pyyIFwuoN0eU8vhL5lZMv8ooDOShA1b6xyP
Gup6tgh6FOCqkQ7z0hQTPmPz0twsY9s+MRL2To3MZxoLDR3mgSxaSz/CQqaxG5pB2O8Nzg0Mal3M
/ytZkIagqrK1BXuoQTUHZccl+dUBAiPbkHeB72RtUmwI+/hLICWdxUHTA664ACJiIhRdI2lCJZnW
rfGyT8+RUHVnwxMNAXEQwMzg2lc+JGKqH0rnB+2S5m23VFDLcKZxEJsxKnL0mzPjwzRrWtLgIxVP
8P/9u7zDDLCacDAwOYcIe1ZFZIWBw/CJFHCJTN/MPSlXdN083ZaoD9UWvEZEWa3O8Exye7JMMh1D
dcKeOUEp8KzmUzcx9GLX1qS4W2cmbJiOagFaAcf6kqP1i59aDf2yhvchfwJzXuiUQ1n3VpiBBXux
OwJyc7EVQK2e7AyKUyd6czMvdHeuQMbT+JCRwbrnPNebEHDL5GngjqBJUrTiIKsinFZ0kM/lqlyy
8rNph+baYCpQbVJHNYDR3Sr+wvxQ4q9r2ldTNNMTn1rxpZMatxCFEwsMRhXXHwsB2nvCCyF0vTjm
HJxgNXurKkZ3iJNN66xAjPo33IEgtvhuVcabMUntYU2xAmlgW04Qfi7cINqSzLZ8GgaqQ03F9G3l
m1o9h1Cqfk50pbsX/pw++IPHIpyJjghJ5Mwuy2Y+8j4S1qaT3TemQycxqM9a0/m+qg0tQAobSb5A
Ig/LN6shHUyiedIAokEeEj21cv8jJw/fr/18gMtWUV/6xO/LRLkwyuk7xk/r7DJ/ad9dkY/eWnCH
Y4nNIOhuATim16JRBStlRl02nKp0fq973EarcSGgv2iveVVxk8HGXOz5ZzSZQG8AuFsnVH/zaAh7
fgRcS60hziC7OnadkSoYJ5H308t0cSXksrTsRnb/1jtYy1jVovCaPEx+G81Y16Rfj7cxSCt3balU
n+OoY4MTF3dv0HEb3VP8UHz7ETmotTG0FfC8pppe4soPxSopF4kpQZQxbtmhFZ+IbkQ8kuQCMgVR
EL0nUQaeqcqHn03MIWDV9SUH2qFI+cJatIgAq17B2W1sxseZsPnjkF5+mUVqxN9EtYuHyerz+KrF
dRhzFAeeuqb7uEs2NJcU5MFIRzWQVebyLpVmEaJPVgAHp2ikHoSKRf9Q4tf5yOg2R6rGfIv5hVIr
ukhMaoBXVk0f7SqjDpP2WkOVn+D7M2BzbuNxYnI7IJ9FT7PvCmD//I7xHqqMgaHpVRhJ07JxLrMM
GshHtM1kNpD9kPLfq3lUHCLSJFmOQOCg1YgwhIKXhyZQ1dzCpZVauXnlYC01Nyqcq1cHSOR8TPHJ
wOmlOsQOwPoNJHkGiwfBRXkDouV51hMcIvcuBaEICZG/Ez7RRhg/ajW2X74WPYfBKutv2VGmestC
XdzGupl/LK1fPKHQo6DaxZR8h41u6mAgs/4pui766oHuEeUul7Ij4U1MiOzfqL9nPlKiggPRI/Yv
ly0TL8fDaHGtWTeUpOztQlj0XgIPe1OEnl96U+b4WZuIWXuLS8pamx5eOFYdUK5bt28VUZjUx2BT
SmYXLsdtsGAzqSo2L+GPVwDTariqv3c4AHfkjOCDwgM02BFNAtMWVnNAhXjMVaxCT+O326tmY1Oj
qTY0WQwPTDsBL2jLYHseJ4tLnNA1Ab4hJLnNeq/DbI+lNSISASl/ec6oMiYT7eLWW0djhl8S55j6
Utxw7kyVTF/Q9AC35w7Eu1VOxJPmc/DFcJ1zOQEATojDrQlw0mfrNEv6FmpTvcu01WIl3d6iPNP2
KKkyOfgTvayLAc1TxAQ3e24w/LVUl1+abHU01xTCtuLkFnX4JNNwLMVjZ+nQtZ9wqJrLZuwHv4G8
1U9e7D0uHfXod8wgYrHx07JLA6xx/QtZEIpTsxgck2E2+mPJ5GRt6NZqo2sMemyIXkGuaZ3kSbc3
q7EGY0B6EVz+7DHghMAtpysJRT8JXBej3qqMYptfo5rST9dO85wN2PWoqqUOy4cnhCsT7pQi/ugn
k3kyaKx+NkyNqdkGPPZsQrx8SNvCc9ade/mhmlOYvExZ3PhMB6uZGudm+rZpoPnZ0VVkrmwisAiV
3oTbv2656hOfTHNQX8rpwRJbYzqs7VT3PjTBbDx3OBY6nP+cuYu4OeczOXsKUns/JsBnydepN5ws
MCcFpR1TUIGNgO0GugGavgxYBiCKAX3Iy0Okcle/0uDomdf+AoMtqGQxswK2aFjBrCy+KfCGOcC1
y/66sHZIcAbmlqnJyNKSu0YquBOGlKcXaRkOhCe8YvDwP8VDg/ndA8O+83q8izNb9kjdfAjf/7vM
L2UFFYg5oOdp7F2N9eg3j1MS91hPSlGRlgcyz2zTNKK2uwrpjugfmxjqcMk4b0ovzD3mgCtSZLKn
ZsBfwmM9qRiz+FxQGbYxXEp2bxkbteYAwLlj4IyBQIr03HRqae9EV5fjm9e6bn4T1WM3hNvRxmwG
7YvCuQ2GwUkFfTjS9gF5LEFHnsosIm+blLFPO6xL61RyV2MkM3dW3il/2yvsQ0ChKKxAk6LgZ7pQ
5mVt6uLaqpehIZ/rAvkfNoOrsV+turKphmQdxcnEG218wBiKIye3tp/wC/yILuqEU4W9Ak8CFNuT
Sw0quBfgy6gDMZp4C22ZE5iZ5+5XbJvNCSuNw7Kmy3IJrB4CxWdsp3LZzT3A3GCiYj5jdxBMJ2ms
VVy+eRclw5pE48MAFVdxS3hiOUwvsfFFzl2267I+HsS6sSuLw/FU2EX/5Y3UTjD9nEuGhZ1TFV94
2jwY/ulUuOpoldg0j6YN7Yei66hCQEpbPojPRLW0TZXmkFg2zzbVB9eTF+nx0RlABZEhqBACzhBa
TBxtgw1WcF1ZViRo7CYd0ENgp5QoeWDfarPnLmGJXWexS3kJ9GydPs0GLqJdCPdVH7PGcZJ7arVm
OnDcCWSmkH3oHSEZY6+neKBv8TvR3qCpkS/NyoZBZ0soYNTr+RWxFa07S4EHpC3hkKG12GunYPb6
iskgvEfzqYQd0Fvg58kucpo0mw6z1U4WzaSDO0XeDqZKh2tw1eIvulTYi6YPGSpzYVIUspstJooV
xc4stissB3lzTYb/4iIfgK25WRDxS2iXwFUFsvQ/Nav/jUP+H8shrvY/mwdOVf6zGv4Eifj93/gX
JML8zXKFMn0MJLTi+Chf/2JEXAKP/I+0u1oo3N4lE/f/IBHeb9K/xCQtgRxDRghR7l/WAen8Jl1F
Xpz8ojBJQ3p/KwzpXJKdf9B8YDBZjhIC/4CJpE/c7Re5Wyst+ySWySb1uXWQqhgC2c7dXZppzMJA
ibSxE3V0JttJrjZVAO6zfoDI4Ha3GYfEdF/9Dr5kN/VwcP4OxHRRGl+6CAIAf+BPgaFl1XUpsZwL
INtH895E7eQ8m9bUrKumPjayCl9TZnu72Q/T+2Uo5UaVjCNdw8eQHrVXJljwVVMY33Y9TifLnR8I
wf0MbTmIbWJOIDtLcI4QkWB6w1n6v+yd2ZLcSpZdf6Wt39GG0QHIWjJTADHnEDmT+QJLDumY58nx
9VpgtUmXyRKpW8+qJ1bdukQEAnD3c87eazdU+qc4AbgQc1R/QmApb0hc6EJgoZN+cZIqK0NDrs1x
mOPwQGmBav1X1k09fhx63Pw7WibOIWmgRVRtXjziqHnllO7NG81KOQLFkgUv9JtIuTtjZY8aQ8UA
p1QaaeTSIaU8WZQftKJS16PZPPeq0PA5rAjTukJPwHmRQcx6TGbMkszJ0dAGG45BKrqtkzXyNu36
J7OIzRdPDvYVnj+aexMBlA4deEkSWYlvzujorg/rQbXMyEKfxrc8U6gp20oft6zX7i2eVbKekOch
8c/m6BZPUP2FLJgJCANjG6ji9oH5b3QrSyseT630nSeHQ4l50NwV4hq70fzoa4Zz19mkx216AEJf
dadMQ6H4cTa21nQnGjusv21mpttc5wCzocs4vHGOz6/QbjinEQrp6rF3VgKcna7xbuPX2GmzYzrQ
X0ratnzNIscHFQLynorIpeuF1uo89plzjlNcUZCtoNNOK6iW/iw8CeSCT9H64QchAqTQnAqwbzUw
A0xxr/wLkmGp4KWOfpj1TvpqtiuNkjIG4LiJOH2mZU6WSnIF8TQ5zCN8ppQorEAtNrJKbU5Y/aly
pUdg0uhhFTF1Ui6aLmM/6RJ/17f0x+yhUruuGFj/vRcpejStVFZ4PDh/OOW006CR7ZzWDmWjrgV5
YhTGsBorNw05mTh73B4wrCLq9J4si9JdrVDpjokIZUBH0END4xf/5x1Lvwtevg6tlr5MnpFTly2g
kSrqIbhoSxQi3vssZzSJKEbpWi5K7WugNUSWjbuFdAecLKYA/LlwwsEpE861nhxrmaLSi05+djfl
pXNUdGg2er9wjOsIhy2jvj95jS23whq0E/LRbAN8/cFBB7lniMy0asjNMCeG64Bb8dnox8DuTRh1
MLMfLDEPgaXpVKOUAptitjIfo55O/6gjeFK5+rG1vGtjEKe0t69cGb847jzsos4M2op0QdBSqD2e
Cn6lxybx3d2U9LhavHe7kvZ5mghlVHb6VS0FzQQ/CXRsW5uuUy+1jwwxZ2kx0+w7XonPKk8qKN0U
wh312pYDVZA38kta+HGwcMLZNMBJzgbS6GMxiO8KxuwY84MAzB3DGDDIbTvX9hEkZpgUo+IjGvp3
5EDNbm4n8d44w2vhmzfzZCzPsGwEB3OnegD5TadL1u56xk6CjvfvHbY79XohiP0h9ms2DwW5rzjF
srQMgMCNO6qrArFTcoNmN+Yc8oMeHaczdnWK7vxJLTVhfViPayJXxqy/LT0r7I3siljz6EooYCZ8
SWcr7Xw/W5xFrMG8W0ZtudPIYAgShuLDVFenPHamg2YkAoaM0PSNMgWSVOkyVE7y6c2KDHFuquaQ
1zlxem7tbQcTxNd1Mi2Wvil5A57JuljykPFO9sAYYCb3gcY6otsMAWhaEI1gNTa4NCdL73hyzHqz
9OZnRJbeseJp34JztO+KDmQpHe7aO/V5Wz/XGvGhTB1XRLfDsuptC2gkG2LlwKH/gHhTfRg6ndV2
3k9LDs6Pl2VHDo5xzO1kAKexZrLGiuZmBYOIc3Mn3qSMox2nXHsLQMghZQxPQOQtJrplGBasYSs1
HKMRzbkcCQSGIr/Y6yPjlXycI3ZCYhTHzDVv6savr7SC3k3cZ8u9HDVSV3wr2mKqx5s6ThIMM3mW
srWHOqhszbpPYpfdgnoXj25PsNIr+mD3tpkHfwegMLsGOBMFLkiOgffyusvaT5M6jitt3hHtwcKr
BUQ2ua6FuIBBrLYthkxwhiPOK4ZPt94EO46cnLYNLI7ZYZ4tUdDgSYHHJwiylrRddgT07nu7Dtqm
115KxIKnWO+qSy5xBzECjy5LxwKXWOUW6UtoDr2NQbK6ShpmQ0VR3hbjnG8ZAGASqZtdRhlCRRBS
H7D/aVqIUgpRIMf5rWqy+SrihL4rh4ECg8odgByO0C6X91iXGa45D8ksvySesoJkHLVDR6W9d+bO
3RiLMxabliFhvq1j8+KDHGS+Ud8Iz71Yul+frNzujwM5WA9p3rx3mfE+GgZGMhqvLANDSdJJQ+Rf
euN6M6mpVSYODk/efaPxpek7Lg/EygBIAU18JWEp7NzOJAhApMUV7Rz9QnMkhT88D8c858abhWxu
07JARp/Ta3K7wvgCgl8Am4/GHYQn1o3Uvk5c/9EvVfXZNJr4ICCU7KrBfG41RgK4htjQiCIxUTGA
O7bi6DBkHXKTuW7umqGVGExSSVpy9z4k7DwmLtGAOVN0Q94fSmsfWUZTDNOmF+J+nMkvs1ngDzDJ
kr3oC7jSllMcTZI/w4riPqTv3p4AC+tBY3ermCO+sgq6pDHUd1qlJOl0zNJdCEl3hBPVZ2FUFi8/
Ucd6zfGpNNLp2nKGYutVTX9q3ZJ0nlGLgqRUzIRZsbyryGbyWevzqdLd9ErX2doTX/hHCMnjkToo
/9pNa+M2I2IoMqanunKfU1mC4rem02i0Bq8aWRYu1Mct+XHVlsQ79wk+1XQLo9G7jfPyyfCS1RHg
hjExBBuNjf6epItkq0MgOKB7r85o7dMHj0i680JLiQmonImYwD5MENBCVkLD1BSQI6+Hs09UUp81
PyofaOdqzJ7XjIUCLRxzzqSowr7NJrwtwPBDIar8jdE24QxV67+hKKk+GZOeXHvm4k3HnpHdVrPI
AmO2SmYYcA3W/k4692JeePv6uXou8PRd1AB8SqCROqGMe1K95hws9vczOuVm086xfuc3Bvjouos5
cKpYfp5EPL6Plii2Q6qw/LSFwRjF17CmDkVzWLx5esflNt6TEOyeSRBM9hFDom3MP/5WuENzQrQW
vy9SfE+LIQrKCVRGOxRiJ1XWX+lyEvc9Yr+ty9KPsQVgXGhoLR6XxopkQEPHPCibkfgG7qV23fIy
aADXHfcxzdcfPJ1YBXWLIDlFXUx2nu/vSsZEzrZ3cCBCGk3TI2Si+Tz3jnVyu/hmTob2wFxCcJ/G
dYHql109ZtbN0hLckYna4RNVxWPZL907LwmiHqI7413SrIP4HhTKSbTzC3bKIKUW/k5PgAhvpqHP
fTNiaNPd+jJ5/RdMaPI4yzm6St2KvrpJfECjAcbn+Dg8YQzKd8y/PyMyRkBk+MPOG8eQGMMnyWaO
D+fomPSPxegFHtaofWx29b6eBpJ9s6sCNwp3UO8ey0E+YL8hGzu+ZsOjGjHtO1wSNHPzK7RqdzIr
gBJ9A7IdeIL+2iK2kRGRexSL/Vx2l9LThwMovjcAWjdJTlMuLs1uV6cajS8OmsGkc+ZpQJxqdseh
23S3GNLCsiCVoF6SY9mN121q1XvPRdDksZkERGd8q7vuE2cRrOha9UQ5gkEr09xnref9c/FuhaRb
nzRllEQLLMYt4XTRdh70PESPkr5U4P03imYpZvLSB38wpmHSxsz6rPkLI2eckdOa4MTBdtM5OR9l
Mb7OPtnAyvBDxcKzTQbR7z1EetY8bRudyCIoeXelng1b3Y2zU9ZF70Za4/iR/jGiuKBJbRUP+Emi
o5oM0pd82YYFE5xTn6Eo66fIP6EtwkeSJoRuxFEeLPDaCFmNItxSU3JwDA0GB0+5lUX1YXQWWAQk
/mxsB5RwprdfjJjERCOd6WhZHTOFcoSeMGVXDWN+ItuoZOYC+irHB2B9qp/edAMGR6Fp1i0L8kvZ
N+1DmTrR3uxNDlwqy0+usg/LUs0h/yf29bxvwpFj81XNPafN1hcnKekIY1TftO58GVZsBGDVxzwG
1wed7tD6blgx2LJt64ipNA7R/827JvOfgRKwkGviymgVeW02nVpHccNbKYdt7cQWR+W528FlYRmt
hjSE8A6OxS+/aI0gj8zFy0zb2LsyTDu69Tz12RNxcdBZpOHQhTEmM3Z+4oauHYaAh6Sz+h1VFI6T
2aK1ZYtgAVS/dTSD/DNbbw4zpUDYmj7SR4UJFZFeUDQY0f2u33lknT7lWpa/+vI68Xra8rWYPK40
jucyA3zQC87wURr3Qe5H92z1IxOz5sqY+Is7JB3KjA6+5Cch3oWmvbZthoqftHyi3cZOJxMag01z
qFxObPo0cMr2d+Tcary8UPesTO3azHrO09QAvz9lR3p9w1kb+olK1AEqkZnsjRw0XGZDmdHBOEjJ
f3PjrUujfYemiNO3nz+WUttqet2GUREdWhSD8NDgGnZl2W/B/ZySiTRrbfLyUCcsMGwUoU2aNsR7
Jon0LG0+PCv/0TTJVS77ktBtMI8jIq3DUnYAzlKkLqZRXhRyi0O2DO6BJMrqAJQz4qgtlmM+JHfF
UvNiupyYly0pjuqYknAbJCmxVomWfptj61Jg24v7ZkvyGE1TgyOjnh4mhumHrOs/tTXiMauwMHFl
uLSMTISETJA2Tspi8hUV6dqxcMACm+gdiGtEQc5WXH/KxDgHonjN0ro6LJjjp3yiyTOS4VGKb2Rv
vGquOfKvUCjTnX3KoKnASsxv4vlgSExannixZu+LXdOhFaQGbEdiR1B1R3MwtR4GV04lFODtcrRq
XsbJSpg2aFayLYqlP1WsZvsRifFmKNtPulvUoTaO9c6LvCrUB7ROpWsYvC+Lc2oLATLCrdSRAD/U
IYoy1W+mB5GjhENLsYHsyVII5CiTw4Pe+tbG8Ai30JrpizOl187o3S1xo8KsLBM2xthEA1Xu8X9s
F3CBme3bB9fo+4NIpQ1elOZuxInN9GKDCIeKPB1X9RhHxfhJCnFV+W2AD3vLKRsxgenDt55rKyCg
DRUAmlOM4eXIaKc75/2z50PbHMduuiDHIU+WYQe+9OqcR0h7mpi8Db1Ry5FcGW3TmEV1Rl7kY1zQ
OM106FkZmlM3K0tz7kbmfUk1n4ym8bYqzeBSas1ljLvbgqGzzAeqPrZNrwFh4RUTIhR3OiVRI0N3
QqhM7+6MZ5NHfyAcV7LuCt96TCzzOqaBsxFOPPATTDDPVAPMNDa8bawvyQF3s884cFb3hhNh3GYP
Vv4h7rz6S22mLUQTVV4PNH8Ompa+9+iBg5SZ1YkpQhzCf6FNAas9qCmwUOX572WGOBkEDn7KidoC
2HuQ9ET1GJouTgXuCros2ldDN1iVbNB9boVir6yxiCbgO/YMDIBrO9giYmF029TqOPIn/XyLNsoP
/YnHgSoju+bcvpag1gPXvPO8YaeyqL92FwR28MlHVJsN94LcvgBf16NbR9dTzoZdOV+jpts7qXZf
UIIfmj65B91E81HP71vc+WczV3Ab5J2HYWdjFMVJ9e1OOvLZFPo3Hcrizsgri0hCMJUk6BBTVbfl
ljRfRIm5EPtOKnhELyJR9o45ysMs6h8z00vjqS+5V3934qoMol7oQRxDDElrEucMgz3U6fakQ4Xl
vNwQQ3QlmSTg/D819vTmFSvOQk3jXsl53CJOZe4SD0WY2YhxYZ6iMKHa3RBD89kytHJvm9qli73X
XJmEDZP0FM5Mmer6ggduZhruA/5kvhs6g3ofG4tZHzA0aK/Tm8qjs3BncwPF3kKKGyXhwABiY87R
si8q5aKqsdQhwTe3G0b5BuFnNyHF2ZiEqrattQf6v2ZV4idGxOQGA7s36lV5RzQt26GnfSYa4hUJ
34UGtB22bp6EoxywDGGU8iSDw5hk+7S/Q238TLdh2jh1TSB0mTDrFBA0sZuDyVYQUvMF2lGGqK4f
nWB2X1RVvbdouij8wQ5FcXHxBSuCNN38QoSGtiMYqNnHNk2UxZQh3eBho6tuX4ER3iHV9XesDVQO
FJMxM0uptWc9gUqQQ7MDy/d9Nvtn2cK+Ss03jO8oDiOUG5GNCZyZ26GlyRJaJLsG7M5gGvICTRFh
dnkyv0Ld/DIoysx5QCjkMxUe3drlAV3qED9YvwEVR/vUpU8ZNYhfSxNjWMWeBe3tCFBlRfK3914H
uD3WG8lcnMc7T/uHnA5KQLhhhcGHYRha5ZFeZkOOo0EDGECJEbSkBDCza560SX/N7LRARZpYj7lV
P1OM+WGNfQFyVHoDU+KhWuxXUAJf3XIOpeFDerfGeWMotI0ZfZagds12M1ruN0jrE7T7utgAa921
U3ErVE80glypLyWH18Qo7zT+Rdq3QOLqrAD8V5LYhZG+FIoeHJcLyhKuAoJmudWVMrZWC0QFxtqa
lk4g1KI82AFaxHPTaN/siARTNKtFUHo0H12LYGxRITgYS7oksdm/oCpha7eotyl5cAq9Q9exWevQ
4XSr9oCoq3Ijde0w0DKlSmS5883Qlr0BVhXEaA2/akfe0hqUpUjwVX5DJ1d7d9PxqDV0G2uSyIRx
Ic3s2IJjkJ4irnexnhPXrALbivETo0PR4sMwA50jf3yzGM1MyjDhJhUb+20GZ+MAU4r/rUz1HXy8
InSJwSAhi9G5T2cqcFLgx4iP0ArO2T29iM3Qs97Y9TFFTPocDy1UnvoLRfO0T/SrcR73sd9eEmk/
zZmyzyOIOzaS6ETe5qbL6XcmX406RSQ+fkJCvTGat8T0X7xieB3tSDyT6FWFrrsgU9XZYyo7OgLL
TgObxQfh65Dtkf/UmwYOeQgv4QDybj/34tkx7S99bzxnaRcfGCSF3C3vsBC4BjHQ4+BUxzmDDAQJ
ZqtQw3QCoZL5iQqxYGIB1UxrFm9D8yoLewl2lmc/nIR16kT9tWbLQ4mRzSeP8dU+w0x0tBtIzNQO
6HWN6XaigfeWLhzvMGvdwSmmEZ8/epN159XaJ8fCgw4uptqaOnKPpqZV6jjLN+DjzTXCR36H4dUD
lgVnbNA3RGHgWomjbLvqaPgBFZFoi9fA1LTbM33085z7ZyxjV6XtYZtwwfAtcLfAvJAc4LIHImrK
WOa05ru7TIyKI+bsrXBubRf4TBdld/PQM4SxmSsP8pEY+0sx2Jc5lReOdPMWvQFBC9NyKAvntudU
tEFV0Ww6fU2/GknIgNRcHDyOEhst7aAiJAa1z2TcES+HtBronDXF2N+TLnQivEB6iVIgxeYexh2c
81lMOeoi3DExbQhcBFN1W+kNM0/Gov9/Qvzv5mru/r9PiB/ehm/Jv/3P9u1L8tOY+Me/9o8xsUMm
E//BUUgEgMnMF+/iP+bERDxBSMfW6qALFgaW8v89J7bM/2DSzKMKNdfE8roa9v5rTmyI/7Bc38HN
4cDZXcfO/+M/v87/DVzU5R82u+7Df/838mgvVVL23X//d6Ezi/7rlNhEzUrtKAh0sQycnCQT/OQS
lbQVCD+h1Yf0eQ0Zl7L4ntikhodl6zqn2SEG02yXReeIb+rMYa1ePS+LQmQ9plrjo1Ep8nd6WupB
Sr+wdqbdp4fBM9O9CQgkY4oVR5sEpamkmyibQw1xdF1km4pYPlwqTonc1Os0dCTon1pPLzkpr+oS
i6DRlyRt3NAsE+1bhOjv3gXSvpscHDrc6M/k/aZkyvTpxoehnh/iprS6I1QvCWAkF5+VzGjFJG5+
7xkKaWBEoi3iDBthjeNf8bmRJvsGQtegrU3nXfbr6DVvaYE3iEouTiSYQGmdHdRAHu9wZqXInAfJ
Dkd05rjvfjTVRj+296pj54S41mdTaCBIT481ZCH7HOFqs05ZBp5048FUfEgQio17i4WiDgGAZP11
jMtiX1mdeZ1qNTlQmNycT/o6eHkynaEtjwu4/7ObdN13+k05eqNcL0P02jOnBrPJn9BC8/LTtImt
hyKVjZwO5Srg+wrgJMNqU4wZUPtnKlfljyD+adTACvUWm9iGxVPSCTlmNUaMFHwcmvGdIx0u0jXR
wENmL9GxDJGhfTcIZx8uZoP7hp6w10nT35ZJhCVCo6fZerV+TUy6l5HquqSJvEk0iOiMmEwC8CDm
S1MMWWYH1M2+cZ1CqoIuM4JfoSa01z2bPIZv06QpPjBP0HWeots8TmjYRDCyMXpX3tLRsHGhmkZb
zZjFCz1JqW0IKm3A2iwzTZ9p8vy3gXMnpYmT+We3HZ3+igRkm/1mbsuWKSSgNn03znh7eOSZJg2D
ZebXvZ3b4z2F38ijRQfZBjMPyAveLKrbamhH/wXLn/foNVl1I2rgpKBI++zOFbM33hsomJ0j4YVt
97w6lJ+jxU/ZciC73zagt15nYqmT/eJyWi9nIhmDZvY5iMxV4Vy8mqSIYKi1AsBSU2TxUze5mdqP
g9fDJ3HL6augKS5pf2kJFUbuel87Wm4w92q8b+fInJcpMOrWWQIm/p1/yqds+URL2LluMEbKM0GE
dc45M6vovc+4z7ZtqS0UhQxwb6mFCQMd6xonDyWCv7Nc1d7VtEefHIcaIozQSnzGPsy1x9KLKwae
Q7YbpwLge0aX6IT2llnwMnsDAPvRYqarIo5m4MKf0nhBO9BUKj62kDP1cNJq8oEdOTXzdqG9s7zp
3tSCurOWVdPhKtozMQqV7oAKM55JFLdQSZayr289I9KbcF60bHksYwZJGwA/TPIn5Kv2bVElKDN1
xfm0ncvVg5ePSoZwiepHjvGyP9ZeIpaAxnmswpi6ptgWtEp2aMs0DFSF7xdbzkMx1CVDxG+cWmE5
GVN8i/FmtNdKK/scDRaDARQpttYFk2HyozAI6c6ytnn9U/yJ3xdRW5fanM2T70zUE4jp03fGVvqw
m/IqX8hLMRVH2IVg1DDWGGCfFNmnoZJ6K0LGZcWh0Ie6ClUly2cMTOYn+MMc3nooWy9wH5zPSL17
feO3IpGhUaqJaQIKmIFHxSWwG4pV12/4tyWByYB7YvJr7WynUAPJc2aRT79Ixl/LIPwXjYW1RnzC
O7QD3lYcKxf2B5oZrDRBMaKP3hST7xMTlzaQjdfWWFnsGrToxKEkhFmvijhp7XpaZmGJE0cmZ4tc
WPdoNn7VxfCxEZcEnWZ6jADGMuLx2VvDhI0B6A9B87t+bGOy1aJCH5k2TYop0sbxxNJOYDP1UVzV
lUirhOWD41exQTE0vZLN5W8Ts7EQLw9odpEihUVaUX2i45CKLLWLO+GdRu/aOEUzOggBG+5px0uC
lUbc4DHKS45ROqa1+rFpza4CXmjTm8HyZgzeNrGG1IUH7OIyD0pbzhjDyMpcdS0O3YWAVHfDuIJz
O5NBjXKPv3cby1GfKvqh3apHdwaYWAhlqCXoDhUzbfR8oSGvI+tzmVFggsWQO8SuNUEliqOGWGYr
E3N20cho9+iv2X7RbNPO0L7SJiYREZAx+kc75QfVytJ4dSaEuQ/K1bDMON6g/FB6bfmQNPjWKEMH
8uDoBCt8mRHn/DvMwHK4iizbnQ40ARaFsqPr3nOn7B612Yd52qMlYxDU1sX3uIhzuUMq0PWBseR0
jSprNl+RDMTLIxgqFMJIpxYoSWWtwJd3duTempnFNE7atFQDwH2IJyGr00PzkqhAHTblLoIeEkbM
ft9QH3FneAc7EaJ7Hp1PI2wmDDrUOUuPa2gw8s2AhgIdQFpM3Y6soILu8dSU9IfAQ/kvmMl7cbQW
qKxXsT7Io0pYSK6mYgC/Zpj8ncteL5PcvklFM5uXBZCuFcx5G2e7Zi6FuEtnaTAVT0bzFZqlizqZ
hFg/sFov7W4m4WcHb6KI7/lG/jN0GtySGruEc5Pn0Wifcn1kh8IOrSFYgROg043IjEnhdtKdWxKw
M8JVhx5LF43YXH3tjEhWAcXX9DlvwPpgmZjljTNq6sGpo2jn0p7oAuYEMc0+m0BaalPDHMxXwn6x
PrLo2NVr5Q7Jp9wAjxnUmEyXjUrnRRwLTTbJnV/HJbxCUnGfNbTBSseJkuXmiZXDt7d5IyaAmpT2
LUobvtQzzcSS1Je0GOOwg11GLDdPfxed29y19T1umXzZeR2jm6CPumksqH/sLpkR2diNdZK2nn6t
KVJqZlaSoTim5U5dxmKO5St8k/w1FbNjBUsq+KBpUa2/KXKkGp2UYyVHxged8yhLzaGVUDgO2DDO
hgDli3mYdzWNyggRRiSWewpPaTwmCrgt3C0AXNRBPsmVpRkP3QXfYHnpUXO/pjkzDmS2mWnthz7h
UQEugNrDIVQJyaNFD4/bRpmGe8sokvF1SHXHYnUACbhTnj+Mh5iwXCtAFEI1OyFZ9ui1WPknXJEc
cApiTLHnE08SH3uvpoHuiZqtQCwuwphNPvZ8RavRMMg7nY8U3JIOXlPAhfaOc1d8Tdap+VLmc3pr
Glrx6FWeUmS/oBbd9g126YCgIU7hvcEWDGTUCbqYCWUgvJFIlSa3rSZEjd++6MQa46yKB1jwanKY
oNAREzh7nbrPbg36ueZmyBj7LYnSupPyc8Q45jwnuznXh1PUwXWP6o4OLfJh77WR0TCFBQ+NeMC8
VGShHrn2Oh1Tw47jbP5Ohrg8RINGl440m+690p35qUaSuR8jZoGH3Czq+4VXVQE26HhE0W7n9HPo
BkgTN8cIkPUuapfhlrjV7psbJxM9Vj0Z0IRxdkQ9rq2WMtOy+6Ci1KbanWKeelR6OksEse3+pvMn
nea8Vi7A5sYlkmLnkXN7XmJ71lGOY4r+VmRFg8IoxydLWzJ22GmLovOPDQP4TxWoBCIqRqvbyEhH
jwFmwxuDKdPnN0bdzDIst1knpJwXYzSYuSg4V8MduPLW2bCGh78Kqq6l3905qxWmhJ934ZTuvxUE
V+3SueeR6C3qcKYyA++LldrzFHLKHclcmtzhAGJFXcQ4sPAoaacHk4eOhz+OhL91kR5+IVDdr45Y
Yln6OgaSzc6vDPq7ugPZ8NTPg1Fsp9qN0ajMLOx/oPmsHJ3/A2dxTQTDjiNsQoQNrHhIl3+uBiuo
7FVTwpGcCRMjq21x5AM2DQZZEBM3cSFKkBWcVC9WwsBrYWP/U0rHzzyhH5/AhaFLAW3YQgCt/PkT
sFkyXkhYKGssrDedVtio8lT3/pcq/b/q4L/WvR+AOP/4opYwyN4VNqHI4gMciZh6ipFJo+dGHxb1
cNMVdTAASL0yaZdrG3DPAyGry8xd4CzFa200+KqDGL31I0yfuP4DGOrX7w1TjgLcc4iCdIX5AQzV
p6QuIXQjH0xZ9s4QFNEl1pe733/vf3YVC5ScZ4Otoxnw4SqZEVejG3OGpxG5HClPiF+3o/L8+6v8
DLlab65DLAyINciwpN/pH26uM9O67sjqojdA9cwyCg+L2qFRT6mSsvpbnKv1aq6L4pXbR6cE4MaH
q1kedXqPEYxjkb+GxDn2vNUjbJZ/eDd+pjat1/HgFdmu8ECeAW34cJ2x1gc2Hd4NsnzHdFeRiohg
T6FP1q26xLFBmMLx9zdy/St/fh09VwfkBklQCIuq8+eXwTdw62M8KVbZSffeJsK6OESSQIgfxKO+
TAVaGzJ7dUIBsj88jz8D+vi261prmPSgDI+8nI/Qtcw2aNQaSHAZorJrZhQV77MzcYNpD7B69YBv
5rBr+2X8w+/5y9PDTV6jv7jNDszDjxSuSui1L5RNHyGDebyRM/jxjYkYG2WOTP8UV/3RJrF+UUfo
Nr+n7Vuu+fGVMOukJgvR42wzwn+nPJvZGNJcqSdUixyzuL57Fzmx8+w1XlTundb9oeFLPv3+t/7l
8eJzsOySYeWbBGx5H35r1empyTC4CNLeW88k5UIJYaAok4HeAF9lsir++Ez/k19ZsM4jCVuXQvBt
Pz9gSWQVS+ZNLIPo/5+LyjUkTe7Ud4oQ2Mco9770FiRbULhkcfP7L/zL7+zApvDIvVrfJ17cD2sR
fNi1Bmbkl49udNadJa4oCr3uXcY2JczvL/bh7sJgwCDDu4QYXnA5f/3nf4HhqU5g0LNx4ebUp+dh
GF34sp74jGkgDVuPzuAfLvhhpV0vyOa1okAhhXrOxwvWftrH5kAwddW79ENTZwzzP6/nv3wtwtNc
3tG1HYwK8JeVFjVljJQwDvqsqLetnxrhYncxWLWJsb2ALPf++/v44YGhT80F18vxsK5Jax8eGFJd
R/TodRK00LxecwrWFyyWWzom8FFQ3W3iUfGi/v6iH54ULmrZHhWHYTs2Z5OPK0IHK2FKVS1pxk7f
GGyqwK+Gb7kp5j/8aP/kQo5J3g8vIvYs4nx/fkpilZD5BW81ULwWmzyXKsjzFa1skgj5t7+TwCVG
ecEFfdtf+/J/eSAnfQKoThEA76MmeHX9UkivUlLl+dPvL/Ujg+0v28h6/wjr41jh0G1dV/Wfr5VH
wkk7SwAvs/hGTARLj4bn1I/XKeGNKW5ZV95ZzJxvloJSCyrz0pP0OhcLkUJAwvLrmvCDafv7j/Xr
zbbJvbMdHltbZ0Ly4WaX/egh8E1oEcO+Ib++xUviDSmSe/709y9l8eRQInNI+OVmkxEUz2Us48Bo
xifSfZ5GdE86f/77l+Hwyt5lGAijPn4jAC0g2EkRC3qy7yg9c6AsqWev5JT8X7h5kMBWajFPKg/R
zz9pMkBlGrNVWtoVMBmSJbrxOPgEwBSiP6zTv77ytjAZQbFQ+6bBXvHzpWiwEPVqGjLglJWS1jDz
fs9QU47FKg1iviGvHWIyvv7+Xn6oRHhmOf6zOeCD5AFxP+5MMF+0CAmQxIMf+1WgU2veTM4w3Ppd
z3Max9PLkrQI+j3GOUijij+clP/J0+nyfHqUBkTgclb++VtTLE9eo1nr/j/W5sXVc/O1ytezQSEK
PtDvv+2vV+Or6o4wsEL6XPfD5l8UeT34boNSrFVPhN/Q+Bb90//DWvDrhRj1geB0bCaH0K0//Ji4
ALA+xYpG5zL/eBMYnP1Lb4IAcCt+HMc93fx49/q6mhPhDMw5xDKGCb/RM84YPFfrn/7urROcy23u
Hl/n1yPM1JMEaBk1t65LT+u7XejJ6V95t3kQmNlzHmUL5ID28/OQYw/v+oY5qWfHhFsO6lth2eUZ
Ley333+fXw4OwuW8vUaZCuo06rCfL4QAOPlf7J3JctxIlkV/pa32SMM8LHoTI2eKjKAkagOjKAqA
A47JMX99H1BZVYogm9HqXZt17bJSKQQAh/sb7ju3FrPgUtgGNstO3yEkPLVTvXMRnOp91yDW9t9e
pPFwnCyEHy4yK893thOrn3xRpzi371wFfARbe6CzRTnH0QlcmYpO0ABIrrOiO86X/LJq2lM57dsl
7c3Py7SIgNgojsHNxLdJYsczh6xgsnplc2+41NmC8DkAaBX98afKNZCbB2TpAU36+ef8dnCHo8pD
j+k9LtePDxm0u3PMycObDOnc+uOl8N6duTjpEW5RsnvzsVoAXwxaA7iayzQcmMdMCrCoJO5FlSBJ
/fhib14W5QfD8GxyPd18m2umUuCvAV4POp9ubzTyvzUciW71h1chamTMPSBPZz049lH8qE1p3dlc
BigKy01RcV2h1P/jB8dVeGhU/+bjmDPr8B21peg0t05DhjT1Fpc1wOIdWbr07okl7epEueNNEM7V
EHGwCb2ui+OocWgt5bsRBFEvSZPPFgNnSzjT1f1oMI0SCjc6wet/86a4Hj7L6Ek4KYjrjnYIXQi/
oqWOJHsuKWvg0lYDXt9nf/ymuI4FOBocAV5gRxteSGpTiAr9XJzhx3Kpy4F00A+HivGFP72Sz05n
+sRn1I0cfQ4FfvuiUGDXpQ1zFzV61TIph9gS6qYvgRh+fCHnTSjDkpgjs4AKFfvF8bpQ4K5yDVcF
tj327i5Ih+uEMezvEjXCVamsMEZCUBa3ZUCzU2OcI4MlAN5pO9a68BcTGFN3QYMENSfESg1zGdle
oW9Q1LLxf1sb3tjetGhSvzmgQQD4xZm68Qw5fYYBQ+2Awuf44NoN5ltViDnhxoN5ktK4tZM7WtpU
HJvIIfmPU7eKzlNwIeEZ/UsMRnoL987QiR6V0wzxxpyzrIehr8MbaurKWtC8QdLm6Ll66KfSj25U
A0lnQRvQ+lRFpj+tFIKGq2AwGNn27SgUa7uwXOrKvhnguzq4csFe3puMuLrD2QQu079pEmV8E55G
uMNkEkWfj1/H23WMsjIgJad2Nxecjtaxynw1iNYLcOokhlWpltN4OrmO336duAZwltJdpNDrHCeP
IY8DoiDHg+0XlJMsPARucKMihuy18MaAt32iaHd8W6/UDxNRlU6AHpjHlbOi7jNKRI6GbCRVP4cA
H60MztzFnz08rsJGSn2VChnV8uMCNo7byeQg91jUg0UonhBmTY4mdx9f5fgE4ipQ9wNqj2wElOSO
tuswS5hIxz6a3n1bXApVApJVWUgGIN2TicY7D44MjQ+U0J9A+DhcYF6lTYqi1RaQiBgzlRwLEY3L
X5vAH2kV98weFvJV3/hclGON6qp5Vc39+5+uk+ca9vzP5sM/tX0pbp7kizr+Q/Ov+dffhSDv71+3
emqeDv5hnYMdGu/al3q8f1Ft9utXoOWb/+T/9F/+x8vr37Ify5f//Mdz0ebN/Lfhn5wfON94PO//
Xsn4+Slvn5r2zX/xS8SISPEvykx0o0iJPIOu2j9FjLytv9i1PQ5cOikk85wTf8NuNMP6S+fD5qQg
UKKwYvFf/a1iRCv4F/VjKr3YOVC8n8+XI93iRzrGWSr5W6Wc2i1qIpciLpkazgqOe3SGgPf30lL6
9a5zUIbhj4XjrqbbW22M8zNIpBD4E8u6UrSGz0kbxWWdp+aTB8V/ObDo1pqmqmtHeNNtBOkRtxZr
umUz8bYKzsR6ElPz/ben+04H6nBb+vWDUXBSsuPborJ/tPlFk54w/5eqXThCsc2GCXBMUeLYYqqA
ORMkvR9fz5xjnn8Xgf6+II9m3nABFs1v8PdTViin9adMVzt8CvTPdhXcuhKg4CAxGm0H/wsuZPQX
80yc0V5vV2nbo1XDoxiTg1lRjfFkCo2FyngfLgnw2iugCAxgNlm11LHjgvwqPAgntrcV1NfOrdgc
T0Qk82ZzeAcmK8mjtURrwkG5engHE0QROx1lsxMOk1vBPDw/iihZBpbK1mPm7XRRq3NNtSc2waNm
4fzoTDx1cAwyWN7IdI/elTaITk750OyKcGwvRs1MtiCIE0jNTXsBUK5e9J7WnhdR2J+VI+AEOflq
5fv13ySuA/nuB23L11/C9YEAMLhMmnhsLJSRBTGUXLU7J3fUmWAc6cqPp+4qaavmjM6X+tQi3to0
Sq/PPUc0cPeIgvFxOuX8Y7zzMjh/dIcaFNUnDvLDl1HaA8TdvJx26Vi0yMAyirI92XfFCtpi2DPs
4eiAqR10ZpzGvLzha0rXMnFmhD/zwa3O7F6f9tkXyujmdQbeCbVblt3oUWBtP177r2f84cqhC0jy
R0mCzebNCyTwpxbXpObOr/rk2our8jkuJdLWPFHXsYWXhDXU7rYNx3wH1bG+cNG5IUaaUBvrBcNL
cN2mDf862eak07daounLj3/j4Uk7v1krQMFM0yDA6Ysaw+Hz1NoIHk8urJ3NEC/SGyzdJxPFkwhS
89cJ+N+vord7z2uViR2ZvdImNz+8VhaIOKAbYu66yg4YAZfwaZmniftkhaVvYi6FhjilyxuHuDbS
9XvTAdq/SdpRZGvciOtqERuJqdawzlDqeFGF0aKG/cmXjrm8Hx8/mLc7+/wLZ1UCxUeHTsDhj1UO
ulakQBbzTlOyrSEdbWK7K7d6gytC1QnzssomBkg1HyGaHRon3ov3ZqHPxQu6OAaFMxybjgOt1qY0
l+EbtbOMznnMRncILzoZKeSngAd3TRiN1gKyKuRhjp0UpWBGLLXyBKWVhdCVA0IoQyQHszU4N8LS
YUJdG8IHCzPYZ6wzZ0muci5TjLMQ+qQjYrIYnkG+xMHUe05q124XbQxFYI1Qrr3m8hYgqoAR5vM6
csNyEUCPQas0pQZQF9yzp1XTmtO0VEVO59gMB3vfBZVTzhh1JuRqpA8/qsIIfnhmxJhZyMhjuvT9
VO09LMWnJQn19JJCeSoWoCXMalXa8zBWZDepvh1FP0GwgUDYbdAgBea66WW5jVD7NkzUMPOMG4KU
QN/B2g+zZeOEQ3ZVw2MbWwPbk2iqxaXuoQNe6GHNsJ5kQD+9htWb1svWU1a6SsJEAqlS+LC6mMhz
g1G6so3aMjZjbZr0JBrm63ERnwTumswBn/c6yt0NU7bxLaIm+OS92Tv6Mld9Zpw4R4/6xXyoiFNo
6LEYmOhgUzna+JjkUb0gbdm5zPOutSnSIT65yabTSvtb4Zjyk15zzxOmazva6zGT3pl9YlG++YDh
B+rw/sliqUVRlzz8JgywSDKmsbjTZJVuzQkYcK4x7dNFeXEmMcA+cdNvNieuR9BHIWAWIvjHxU+v
FNPYmLG/07SkP0MKhEkTKt+NH0ynigHv3Jrt+HPLipyQUujRPsgeKzSnn4IdUmxmE2d78pRZwsWg
zGgjzeCUVd87t8YxRuBIXETYeJyt5SWTAOHgB7tZ67ScKiBfQk9fcur9f/7SiHZptr82vDgzD19a
ZceGjc453PWgg871PohWUanNDrM6uvg6HE6Upd5bqRSlkMXoBHwuMfrhBWWZQgsNcm1nZ1AAUgUs
okuAehmYLzKIyYmGs4SHjgz6K87C9llACnZi5Rz1Hl8/F6p8JN4AKOGwekexE14bnarRyuzGRGPr
qzQ6WudA8/V6lSUhbjjOIG22MhxtFUOrGVMRFL/dCHK2Zz1M8Juxz4Bj65z6YfN3ehATMNlDtwUt
BbEk1aCjhWZZ0k8Fnk47B8zJcgjC8zIM8nNkXgZ47NS7hBk543VD6u8aMKOO+YWbzo3dzcfn29vA
nHiOeigtZ/waqcEerQt2v8otEj/d47elPYcR6kmHtPe2iq3mB8jKYFwBFEqA2YlseMKq05RLvWXO
f0WZUDO+BipIP8dNhjLTYlhdaMxrQOHTQuM6VaX+YJnc4ApcGS5fpGqhx5SE5DGDTaO9lTD4kZ8I
MN5+w6xxai4OFm8kjcfah7bG0qlUbbjTYvw2ShcSVTu5xkbFOcwPqz71Db93PZ4b6xylFNWeo3im
tTJXl5hp7wITrgl9BkxL0/spkbd147cnFs4774tiiMluyLqhlmgdrWiTgQ8TSIK2y9H0497YJLd4
BUDdD91ymbdjdI4lDX0iHV5cXDf9yhrIC6zWfFbszNdRg8ydCZlum5lOdhYgjmbwJUBjLbE2UiDu
lH/u1cB8s7KaLkc3qb5aEx/Kx8vuvWfGcptHEqm+EXIebQ6EDnqrJRFhHuP/iRt+68T0Q3XmdzTU
64+v9XaP5YnRf8dml6wN2c/htYSVY4uiHG1n9VGzRIb/Le7LeIkI/PHjC73N1NhgA4cDiqI1F/OP
Puq+pew5OgFztnHVfKvGYnqynBEvb4DtvQYRC/zDMheAPkm0O/zNIqNxv/UYaDNLa2hNeaJ3/s4e
zA8iSJgDBZLI436HnTeAyMo82mdu7Z3No3CfmnFyln2NKgiMXoPuW8+uWjtHRB+E/i1pSXn18VOx
3+x0lo07q03qTOxCtnb4+BkPFr5idGMfRFl/XsJZWjvJKE4cb+9chRYVg6lUichf9HnB/VbFzxVj
3mk1JHsY4/EqJgBbJW36v1i2s96BRG7WQ9LDPryKrAsvMM1E7Bs1VRhaqJ0zWudNwQig0Y4vHz+4
Vwna4RlB7skRStULfRx16sOr4V4Em7IuxZ4Te4WfQR5d9UOLKSyMj9rYQg1xbmzcTLxVmIVS3E2m
qQmGSY3xU49xgb6egoYeoVkGnzpfK76b0E7OXTiOXrW1pKssguUcEy+n8eqzj3/7YatjPnepWMzl
OJRhSH+sozDVNToNJEgv9kpXF3jhcfR66qHIMFZ0smfTUPLEpv/2I58viCs2V3aJOo6OMWZj0ylW
ltj3/pAQVGgMEGWtvi5DSL0f39t7l6LmiGQTQe6c1h++FkZIImm1RrrvyzFAj+pDRjLwKxiN7JQs
+71LIdPCEHbuY7OzHF6qNgUiFcXhTPwrVsyeRFsai9o56K/uxAP03kYkNuJv2qIEiLpHe+rwWjhM
iJT5h2Kf2lV757u1+TWafO+7m+vGY2uM1g+ra7XriHsFZjS3ehhWYUpDpqmB9UqbaA8Mj8xwtRos
QF/jaJ+mM/U40oQc4HeI2ly1o1MRB059cxWWaT2tWJIWjlYqgWOXOoXNd4SzxSLPmvrR1Ur3e12H
YAh6a+jyZYfeN7oQSIYxeNGBMWhN5Z2LGFOzq8jthiscNDIseCKwAwvJMJe18rKJMchBxP1SYs0D
AisYTPqJkQ+Il8PTv6v7QYeXYoZ5s6mFLkBhumX1iPQfToqJ8cM3vRwsxSAOwO51BXCDPtkg+p9G
H1kcW1W7AVYbY5xXBC5QyRa32KUcx+Km1kqVrgzsOgnto66raVukgPNQuKorq2o05qeaYbhJjeqh
AdkM5horR+hOpf7t4yV7ZHv7+j16rFlqrz6iAfe4yWmCOK1Sg3FDGUlGTAzWar8sRAfJboAkGa4M
fRIgZUbf7ejp+CmYjxomTZXV9R0WuT07hlV5iJ6atsFRp9E3QDGR5kLbVOd43ljnOcOzn7MIIo6O
7cFNWsdFuXRbq7npqh6Tv8a3urvEFcGz6pmWXpoS1jIznV76Ujk6jliFzEx/2ccNvf8Y9sQL1I7w
1Bf1muccbaoz/t6mczCXMGfAwu8HhWCetLGtvN7bqRk8O+gAp0WtWuA0BlPIWIgx+MsSitsIMb9e
lvrW1fqmWVgU+YOlbciCkRgruyiDqlasIA1DkQiPrIXmpZYP3bMy8Se19McGarFYwrnOr7mvEoZ1
SSC/EFMC/jbVUgrZDahcLGikk98ggCYXUonrnn/86t/uxI7BO2dwwASv/kZJX7aF8MI2KPf6gKe4
EeThBSPXz/zuch37o4fxpzyVRb/dtqiPo7gxiU+5+nHWhXi3bgJcqPYGpetVVdbhxpS2t9brftx9
fHtvz31Su7mUyESJz/WOOi91RyuvMES1j4w0Xrtw+tfBMEwnoov59DhcNFyFAIaWEQ+R6xwuGqrI
NDvjqtrj6cuwog5NttWqdRQyrx83431ekWk4HUCVj+/unfyV5hRDELy4udh9vCmPhg0iyvPUXhF7
POnepF97hR5fjx7jxaBgjE9l2mRrlx1wxTCGf0PBNHgRceydJTX4wf/Fz+G7sUhaX5/50XNouoYQ
MnOb/YAkd2sncm/WNVgnp+2/jyWEF7rSIwQzI9/Ujmdt8eLs7mSY6hcMOuQnott3Xj2SRXMWFaNT
gyJy+FJcYdc5o3dq31edCUeyx6QZLv+Jc9F85wMinER7ykJmoug44aoiH2+apOv3SSKMa0jB43OT
FkTOAdjotShc7HU496q1jlssoDnHH9eMAMQgV/UWaH6mZ5xGrp5CX/O1tvbPqyjCaiYOk+m5zZRq
V46rWf0SEU/sgp4y1eWgayOo7ZB/WJlxV2KHxejnc5g02J41mgyY06pFcSKwedNVoRLBUuNhInhH
mOcehbctKAU7SsZhH9Bm25qd4uhEBlKdVzHO0hRzthBO1BVv5GFiCOlB5ma5LRimww4DeqaMxEjd
oiouBmaUNkWsjIs+CotV2uvDiazitdf0+yc5/1aqWXixu7qBxvMoCgtGw02a0hn2ke6Nn7Fi75Yj
XrLQ/NIsWNdKaKvU188mjKmWBmvlnikl7Ry6YHFReVFwa8ZB8yicttl8/I0c733z75q/DT5ZxBcQ
dA5XZdm1sXLcfNxXSL4XOEF0ly0jqLidA5T/80uxHrFzmefBGCI6vFSk9ZabNzgL4vkYLEvdqZa9
Fcpta8X1iQ3w+COY74rmB9MC8wwLa/jwUnqjayG0ixFdA5J5hvjUHk8AH4/IqrvOs9THO4XI5uP7
mz/g41fsY3FDWQgdIpqzw4sCgWsT1+u4aAWlMTIHa1Hbg7buIopSehWfqjO/2W25S1Y9EkE2FQZQ
j1NV1PtZo9pG3zOzyyQxEcoALCSJr8oOsw0zDautPncUpsGhKNIZD11dAIK2ZHDd51F9Yom/88x5
tZT5qS3x2GcBxe+RSstkDd+Wre+pWQI2TNrhvqDwgEZMGpuqNoc1fnfjiWf+3h6AzIJXjSqA/x1/
V349u+KW/rR3Qg2X6gDwbWon1QrDxob2YxWs0yIkJa3zbKNPqb5X9N9WFJTKy7ZvrjV6HpdObet3
IGWaczi40xXhPuBsjFdObM3vfGp0x2hFILpwKLocnf14mtJf9ooJp7VEfhbQ8efoKtjUnSpPfGrz
UjtaikQZsy6apTHrbg/fRYGjkMTt1tjbHqMHtCowkx4jk1HvGiDE2OEQmRXDegCpdCJ+m9/y4ZX5
3Ex9HkYM6P8d3yR6EnDkWTDt3W7UL5raHD+FQnv6+Et7e3uu5bJvIU206Sq91pF+q56MQybJczN9
nwOeWWHLIL/kug0N1y7SjaXK4aKuZHcjo6Y7EeFY80s6ur/XhH2OFq2ZA3b4ZMcO6SpsDXNfTva4
agDf3UNmAZcYBy3mHtJOANJOEMCecqjI0aIpWmbaG+YJ4f3o0lvTyNT1Zel3SFKnIS4fTBU7ZwP9
f0ygoom/yRbBjeUVNdbF+Tj9ZLIUS7lS86ed7ybtjoFrcEtT9smvkS9sWAZMITIRZv20J6e4xIvB
mS6axIsGlA3C/9olg78FYw/9y5IC72l4TGxPqtBuMugn2sJCt1KdWOuvFZOD5+T7dGLQgrDR0ys6
JqX5sz8tItb0QSgdw7jcxABbOMVw5Y0QndZxAE7qVqN1IRe5Z8s76cF5XBahzAx8bBTQn2GSBZCD
ygJbFTZa3gBLrZ402Yq5c2siMJ2yhImwPM9X0HMHCINxDzlYA7aYrseB6deFBGhzPzGgEG0Cs3FA
O4QwGQwH3/IlRR91RjvF727svBKPHy/RN4kbixMFDOViBkgoJTrzafHbGsUYskd23FQPHn4TlyWI
qDMDMhc2rZGbR+xARYEuMG6rG9IacRb1WdMvqhajrKWNnUi1KIx5AhNTSStdWFPWnUVDGmDFUkFD
ZoTScFYMBo/XzNnSb/bAVZUrHwzEd3t2AV/7dSo23UQBBad3r75Ne3yBVugQ7WYDVNg+kbG/+Sz4
FJnGnwUZHHx8/4d3SxMDXmXkF1glV2CAOV0sIEBRfBEmARaVpl+swZ2pM51xVbizMq1O7DtvitlM
BM14QG6cCVlk+Uenr92mrWr9pHsInLQ/Swt4QIXXpGeN3jhAnJz2XOtTGLa+yWGcWcWyh5V0FzP/
sP34zRvzFnCw9ANmHV67VOgwZg3W4bPo9AEPmbwYHkbZN4+e0fvI5prYYS489QVMmRJq6WIwS2BV
+kRiFHlpdJszbd1t8KFv7qQF+1VPx+zXS/ojMef/TKl5W77gAlK/vDTXT+X/Abkm4c9vL2mWg/4t
85z1pv/5j/tCPuXHzEn+i19yTTP4i7YbiiK6OywhY27Y/2JOzrJLWhGc18RYnsfX/C+5pu3zr9jZ
EKGz4sm1OO3/VmvaFo6GxGUc9tTdybWDPxFrEowfrCePwJwZql/jYZ5OIeiohZZlKL1ErIP7TtOk
fCQ6l82wKEinMxe4e5WFt+zCBnvolMQw8zyz9Ep4dYOlA83JNRhetSNM7zudzCZYAMSlTNVHIg5X
Wa1reNb6ygmeBvzBxqVLjae69SYrNq5GrHa1s4ZyKLz0FgfmeJ8iZ9auC6CsQbSwJIbJV05qg2fK
E8846wRAf0VlEQjLedWbzY6BOVxa8G/8ZAFdnc5pcthfirrRytUgS+QKYwQR2QtV5TMR7TEvsahy
o5DfnWYycOdtrLwPr0IPqz59FVvGoD/oo5WFN5UPbHdrB5mfbywCbDwsnBFaNw+KnRGlUP5o4+nh
bkzg48NZTq0pwCYhyML1CJ4HrDelvnQ1DVUNbUmb/JYR1NxF26P5VIWl20faJoo8dtVcqT66zugt
X0trkLsyRT++qcFyXZEr46+SJjDGF9xCAhJ6au5H6rkmbiJqwIi6yy2EOPQt17LXantjizSJV1bm
GyNDNhFgWpJtlD/XNiNSX0vhli72wbWXrLOoTuC7tRrVXPyH7RdsZMfPaYxtZBiQb9eJQu2kIvcO
l7fiCr9pTBTrxgUZWCVG9COXdiq2WgjCPdOdcZXZSj3ReskYCI/kkok3+wqO3fRlnH3Vq4oWowdQ
0JShWb/6VlwKdL7WSsOi+IFTqDsvSz+7HirK2JD8TOvCyJv2O+LfcYVTc7bspJXNrohIqyqZU0RP
UxHceqkDPS4c+7RZGUbrXOpiEN/wfWHVeGLAJ6HE/YHbgc7/M4JxBGdYg962MIFLxVtH81q1siZT
7WRXxDpz++jZUOz2gPZSK+fZsE6vJ23A8TICkhBxGIo2WDjC0Y1NS6c1Wzhm2gM4hzm/njDAw5PL
brRqidl9c1Y7LW4k6LCa+wHLn3Zh4OD5pW7rChafz68nlSvlraVsmxKo3aXGYvDc/KZIkG0vdECO
YL/irt7nVZL88AFvg0qyRPelj5O4QslmkfEqF1fDmN6Asegxv9XOxqRxoDCFMF2D2UmkNiYPCF44
zCa7Q4y5CclS+bOiQ+CvsMUVd7kWWA0zWkq7q3LE12sxAJJjwMbN5kp4lz32XQdsPRAFL8DUCuMS
2CtYQQw+kh9hYTbjVROnwKGDxHLvaJ9ED+gD4Ll2rsDuJxF4AEdNaH01RzruzLpEWrfWIfjdZpmG
BzbIMeenjIGx0TXg3zHb4A0gcbA6vooABOwTeg73deuBlrQ9ZZ6D1AqxXOxs9QU/baO58qp2POsK
m8FQIw+D60Ti8IYVZYVATZctLUDK/l26tKWr3/oaEpMNEz9gGs2xL9sLs0JHu/BaTf0oe61/KSwI
TOd5kwbRJweELHVwQx+xoWvYw75D1lJqKZUXPgJqnHhG3RTlbHNabSyBBKbPfiTtYVMbZeninaB5
D83QSXwKzdxrF6IrarmuOiN9oFYwhog9W/llCKwOUvwk/Oc6H/NPPvkj0EKHGtl61ncUG9nGIXQd
o9K+RU5ow7YKZquxpovjhd7ji7PRQjP+aWJUU63hUBRfXepr6qLxOwCmFfKHqzwqBn9TApSZsNMI
Fa58Y6j7m8ZNY7VQVLiwaBJYjCxcgKpIVjQGYKNslGqDW6C8mb/VYBM7nXkWwuC36dsP4lNVetbI
1pKFd2GmyXpJW6H6VDVV9JWJH+CzOrFddMZFcUQZdTsMz1VsmRDXeGHNinxlTNaVaRXxyq7C7Enq
veUtayi0sMX5hAH/xoQ3G6/vMS+ES+MMTAZU6s6dDEL2LixcrDpiBMdLW9BGXhhlpl2UeMMNGMeo
6dkLI/+hwHfvZZL+dJ2h/5BLFUTpNyU6my5Q4RbhkgfOb3exo4xWNWLMnSIibFe1acM4nxBQzYz+
ctz1beqILcYvabYQo5fjn41LLzjIukuwcqGxIBEq+1Ks0jjIP/PW8OZyoiL84XcC74fMmTp0VRZb
6dLjVz6A+qovcfflqMGOYIQx2vsi3tIz0++jCdT+2pdWnS9LYbcYOtF4W7nmSPoRqB4/g1Ao+md1
F32BKRfdgo2FNT5KaIILmRTKX+pDMd3aqscf3beiniPV6KcfWRThXuJBO160ozKGpTGMDRJyQM53
GtOMcLhS2/ta5YP1CAcrsmiPBwqySI+gfuFPgf2lzUbjXgO/ya6gEpar15XeWW/kVHtL4UDJ080C
PFysYX6w7APNxkWUiT3q9zaAUWX3ebvwsYH9lI/ApRZTW9nqaoyy0lpYuT1+0tLZfbSmLtSuishU
n1s7xm6T/0PbcGZBcx6txHjgYCrSC6drMYJy6m5aJ3FiaeuA0VM6qFIBmFect+WmiMh6VjCzWv4g
+J+vk9+1cl26tnYTID7BX0xiMUANvaSgxFiK/7OLMoxF4oqgiGSpZYANtm/7zN8RZmump8xHTGGS
T2WrJ9Y660u8jkssvC7kkMbV0i8x+F0BEk12AfJpkLtw6/y1TYhQY5iVq8swHF0qJyrAxzQeM763
1tDT7xNw7Rt4mSaeW1T9Gs4H3uIKZkhzZ+R2MV7I1Oi2IlN+tRwHt2JSyx9djtvQxJXeF2Y9LOMo
TL8aFmYTKxyGq6usxTZvEXoTSapsNDZsRDreF6doJ8wlELw/FCmq4y1isglwBn3ZdkOPssY2d1Sx
vbYn0LCLoeRKzFQKTHhbe8ynsyIvPbl0+WjUKox7Z+8mE2KzKub5L2k5B59EYCXdmuAxwWrZdCNK
dvTp2rVTaz5NbZcAGMobqqdWG3KDCCL0n1QaRd8aSHvVRep4GJmUEmneIgVSfp8ZBWYF0LdBpYpm
xAXYSAX+2WbVtXdxrNXRxYS9sncu7dbtrurJnz8ljGfx2mCG9MoYbXtYtElHFlv4NSAGNXbGfT+O
1j3q1PRb70kPJ5RCiS20Cyk2TDVlCplewWrF1SYfl1ELPVNuEB0N+jye0Gs3HKRxdVkx1V9tSuU7
8WM2tZpbL+wxcoM7o8V9FZ5gw/T8JV9pm3/uuh7sshCZzjCr40pz+qzXctC+D/gEp9eFmc3NNj0k
9GxYW/mPoUtdnMQsWViPbSEb80R54bDMRk5AcXd+9uiTqPIh9z/MMUNhatRx6ggRv2Fc23WarILC
k8+/ZUmffuWsBxM0c2rx71T29TJk068DNOzIbwBGQV3mimgvRdU+kLMGSTbsDK9heyRmFHgkGmZ5
5ZaFEHgzEevRMa1WoZfU+9cf8v+Z6z/o9/72Tt5krmdPSZMcjBnOf/5X3qp5xl8u5V1EEmSarxno
r7QVs/S/eFtUnqhEsEkjx/pX3kpKq1OaY4KQrhkCt7mO8nfeavh/UY+nggIggjMTSdSf5K1c4rel
wwgKxBTbQ3cPMIMf8Wb+zK/hT/mxt875eHpMq5Jim6R+cF6MCQ7vkRkU10NoUo5zex1+O6X6dPXb
o3pn+R4W3P/5ExiSp/07l6WOCjH4TafoG2pvjdA/JWGzLCCwOWbMaXj78ZUOP8dfV3LRq0MaAGXG
3Pzh5+hU9Qzl7t21NAyO03JyVnGeyRP38/aR8lARgSBSQIf9Ru0f+5lOeGTba0DF+i2IeGC3VVFE
ChF+A4bCZOfFpyzXbjAdd750Q2EmJxoLh7WI+UY5aqDhMF+EGBaR+uGNBl6OKSkh5Xok/+VEVu51
NobBasiU3A4uhrKWHmpnHz/dX0LFf+9D82UppKEJpU9JBYSfcHRZctIK82FnzRAdsWRBZqWfa3Zm
kcfHCAYRURh1dN7UhEzLOMBXaRGS8gI+LtPiFhGx/UAGwKkI4dm5yksMXRd651ZPadJQyMjgvycL
UQfWZWVM+BUywpFyhE45kPTAghcJgSOcsMgc8yhY8EuNZou5n73XfSzItokzmJhfeiKxf4hYkVn6
pYbxPbj7kMw5EV95WeLeA6Tw3U9JcTajbgTNmRSGDfe3Ctz7aAySb5M3OO4d0o1MPjAchY144IyV
OPM5nR4jZwztGzT/MS6E9oi3RSGoQ/g5rj+0jCeqBHojuy8eeSeMuYHJ3JsQZ/pd5Hq5Wo4EkQ+T
O7XGNsC+Aae7niL8oqhtd1rnZtg+uZUwnmEw6yvdlb01S/pBuYdD4HZY0OkNRn16hym8TYx9Tdar
cHzweOwLbGqhJ7Siod8h/AxZoWRRWBhua6D5S/yF8AglRJArs2nmJknRY/sJ1yE6xxfRr9aulGiP
aPjIDaiW2ljZ7Tj1C2pNzo0fJzTNy6gPFqAhpmAxZJN/5fUywYiEVP1ZZgOlVfpENfNbiWHPSYDY
6kkaGovRnUbsHflQ2m2flS8a5ePdBIkrwcRZ9AHmglL+rAKQOJQRID4T56bdp7zuvhciGatZRUeN
pSZGIMLzh+o5bEK5nDRlnNVa33nr0G6Su6zxoEUoN/haw4t66WtQ7QtLgzu98PzJ+ppZXUWikDVb
z9b8S5mOXkdxJbAfK6zesQmxgKMmyrQvcsBWeP0Nlnk9gCkJaXIYwV2HyAV3yWQAQWEM9PGitEgk
omxPrUMm+9xlT/8LVaBv9zeDQVOBFJoIjZigRanmmFr8uUy7+K7M0kxbJ3YZtGdRSDuJ5JtujC/8
QXyWmHZizhQlXupeIAVhcLGc0INdDLYIpyv4H0KuSlMG93h945wWa4EUEJ7TaauGWsPWcvSdatWG
OSQQAqoJjAau7cWZ3WfRd7sbXRsue4ZcEp0cfrPIczA5DAqw6F6BE4rVTDpRvtPhLmxKNCa3wuqx
VhhzBHzrdFDFjUAiDrZNhtP92I7Fo99M5nPUFGR0lKXCuxFM0y3cEc+lyVNGD1XrscZFb6gXr/Dz
T0FCg3qJh4+4g17YRGvwPRkhfiKF2viO5ny2NV1+o1md/wyIrH0MNrPum2Ki4DtSpaFiczFispI+
d7GdslOpY9HjYgjZZf9F3XksO25mef5V+gVQAW82s4Cn5/Vmg7gu4b3H0/ePGkW1pKluRS1m0RWq
DEVeZZIEP3PO+buOoGHZor9wRINxHdrvepFszvKC3k5coNV3dc4+kYzMuuqTlgyuPFXSC7Gr4OV0
Y2T2xaVW0/OmlXwmjwvgRzcH6SYvX/FV1NHoL3DFmUxhyA73y0/FugHoR86vArhb21sr6OglpmKo
Pmhll4qQwKEmhh7zfJ2DTJAVv57kWy+ZmdBbCSdMyN8doU7adDnYGXXCVsQXpemJi1NIMjdd3Wxm
OBqT0hBQMYtVS5vfCpZTpOlMdhcOlwQnE/ne24McR/x7BOnB1idz+VjGTjDcnOmL6In0I6UzGAos
UgoHxiVt1imziwRTTPZqlBJo15DYWrlzblYfZqyW143VS6J2m8AiUDq6Y30VaDsKc4q+LGyL1NvL
j29FLIiPLXqpiB0Buw+KqNFndifK8y07qZEINlHFziQ1h8AT1+q63HLnvtIeyxq5fljVSta5lW5O
9X4eB1bmknf60yhZ8HYbscLtNtL7XPqbW+3PdJEbNAS/FYocJisQFyAw/flOM2tOoLEqNE9oR+2u
6O9qKdL22VY09zi6ls7/fIf+q1fDmQigAmyCzuEvFcpWo0TV+0zzUiLOr7Ncbi6TG9OfoNqekmz4
+Z9f7jeK4R9vbOiNFmcutAxytyhV/vJ6XVdtHUeICnk6ptcz0wqlrjYa+C931jYyna2UDvZsltFX
CatYPcmA6UzZJhY+ZDVCBlzkhQ0Ye9urJ3Gseo14GIXhNkdy9dNNirQSLhDXutsWQg9qusbp8FNx
/f2d2ddvfII/fxgsN/G9gU9BbQw9+M9fFQDRmA5CbHrFOAuxo/agQp9qMvXcRltu6QcKpkXetVkp
9u4iiT0q3k0WNL/lyP5dUvX/oxeafrph7H7+AxCv/w+fEPSPAZ+T/wV43s004r93XwnSz+6jGD66
PzZGtz/ye1+k/QPh6G/kEFYeIsEbFvx7Z8SPwORwP0EbDwUHKtI/OyNFJ0UOMS3yVuW2Zm/f8u+d
0e1HdE3UoFgm4mMHm+HfsV8BTmfB/GFB0ZqhMWKHGNwNwHu/5cz9gRwQbXGSaU39S5LsZLft4Lnf
S6/4eAFgmYvduLr3ne/LfeJsRykcW7sO5iAPjYN1WH+04/RNPtO1P1ePxU64FN/Zt+RqYfG4Ee39
NT8z/Go/eg9F9w5fF88KZafZxaHqWYdtN32T2WTIduvEe3bYXbvXP5Kr+isN65N2lD+sxB2LELmG
/Nw9Dsd+L/i9Z10Gt/DJUXOKXf4s3zXH2Yvush23yb3syF5xXb32rkswcXLNx9JLQzV2LL+61Hfz
E6Q0ftLfbUczWI7j87Br74WL8iXvVSfx52A46kF+Zq8E7P4w98S94SeO/iu7Qn104rNyMMLoubwX
LNv6Mn9hbx6bLtzdOCQ4BKJdq9sF/iH7dk8wGhVXd7F8LRSf4uXSQnu/fo6ndF/y18bn5Lrurcv6
zCM88hl+yV7lRztS5PYE/3jaoboYtmE3fvEQPcq7OuANOr3zWDqGR2FyFPfKMXEnR/STs/kY7Ss/
94gzdclRD+afKvK70UtetbDeS77lC94QjqfoDuKrLRyidyPMA/VhI/r1Dv7NoNmRn9rEoYBFprqb
i17Ff5+cmDzFn5DSyBqeD9pudHSn8peDwvtajsSoYm//NjxgkaCozkxyyut2LMP0Do+0IC/tbNeG
mqs7GZ9rsAseS7ZLdoZfhnUQH+R99di/C+fyZF55hRe8c8B5vGQnksPDY8+DNNBd414JW3rK79hy
hJf8MF3mwPy1njpCqV6se+QpL8pheOguJlUWMfCTrYqhxRvVbCEUz6kveaLbBKMD+vZh7ld8chzX
ojc+SBfhgfVJ0nVSXdIyNHzJrk/8eTd1ZDv29UNR2qJPBZwGhdu89bZkt3fTlYjPBEkDqgObMCWC
v0LwVvhR0uMS+UnlC6Uvpk5znPzZuQWEfGoujgcBPUbmxKdr6diqU99n/mYDT4TFtz88xrGtP8uV
G2cn0hvN/XvtkWhqepEzOr1HMjqsUd5F+16etkPlD5c6pjrDCNZmv7GMRGfZLYatShfM5+y8OuYO
83Ui8yT9dTQ6dvIvgZ5wtX6REw3Sp5O8rISLchrs6xcJTWSGeFXYuqob9cQDOMrTdLc+aE9lRgti
N+WB3yOKC6OYunD6r9FN7OWp8EhVDTsslkBoZIe+DDUkEcrVNNrLQBaq3RPcQ6SdaA9rKH4tKrNQ
lq7oRQG+O+tHu99eiOvOrD31lys5GXbWX/XjeKXDTSpPB3tb9u2OfAbjo9inF+2x/ZXKergaD9HZ
4FgibXlfHdVg8BXxR3tqPbl3+8v4AEpuOJLi95fpdOuy7e1ELe1jj+8Urk4iPaeRX0t+xbg2I4pR
pd9R3ZseK7v5FuziwsEsmLxyfXtUG8OdAuWx27ODbf0J5oM0Qiq4wyASHA2ncds07OxUX1XgVlv3
Fh+gT963qZ8sO6M4FR/pg7DTA0v2KwgSwfKLyGxyAbyXunaYrGd2fid47OkdmJzWe4PywfMVX3s6
AfhxrkWc20/TvQherrp50KzkcWX2Fqq6J5snpfCqz5n8NT00bmVwZHeHBSj3bXEWm7iZe7p/IqFd
PTkoUmhtHvgHC2Lg8TG+l17WUnPy+h3VjlQ5JGAWEUT5wld85WHcwjK50jUM01728mdAV+lNPRjy
qXpqy135Mr7gY2c3sW2GzUwlZc+BeOqoWN8NPSDnqYce4Ov6M+nrlvjSMykJZ2DHwRFTj4KKKMzt
dbRcwr5q3cl3q/XBs14faDTMcH6YH4xn1pRTsbjPw704OT06Id3u9sNd7j4YO0lzRhoFZvH+On8n
5pFM+Vhw55f+RbyDVj/5RA4RMZzZQzAKDjJut3oSruZ9H35bpF1jX+IyWG9OgvphnERhdMbX9jLm
tQ1yGc0nKb6HzXHBCXkB2Hg3xqexZHTYGoGs02lOgrN8MWkOCLQmG3mXuoUzuOn97K2eHq2Occrc
loX8yN/zWjgJ7C5qxtlnc0iukOw7b2xOsnXSP0GQ7NTNvInuMNlxbAB8Y/LwgjmurQStPnkS9LHV
LhgInOZSdTneyhbgzBWeId2UbxbzE4CH8pS+itWrhHT+XYp3xuCM8bH/pcDPwTVJ656si5Yfxn1p
HVUxcFtvtNlUI5RV52nyvPmr7D0dIRs7kQbWVl/i7Xs6SbgTNA3mkpyTXnOaTIezHW99eAecqzk/
uCNoCnrjCspgp6l45cKqbP2rhxRpVs9qqvp6Xr4IbjKfKtrHB7ifNH3W5FWBMNvZftzNbuO0n+a9
eTYyHsVwanOHLD75k1+GU7Ffj9FFc1BDfRIsv+Ol+FLRx3nF0cxt6lshbHY6l4v6nuzGzwZLncP4
qVznUD1ohNiglNPt/FofzdZtX2ftKoW6O7qyz2edHbxpjCXgXxLVFkMM7KObIK32qyRkrZKXkI42
yXua6Rl50BLoneK67451OGgvs+zE3+MuAkveHEPwqnIfyS6uU7UR7JM9i4zVPJ1gA9O9jWHqfphh
QjJ77RPbOOv7aLiKNaGfUPLcb7ED9Q5+q0X/rfocXQH//LXQ/qPN4f/532SGaDJZ/+/L8etH9xGP
H+sfq3F6zP8qx1XMCxGDoQsXkTHy/3+W47r8D8z80ArDleUXpuf/LMcFyfoH1HWitVRodr/98J/1
ODfnP+jHGLfzP37VaZ7/jYL8zzjBLVQB4TpeCLCUNfKK/mqHuOaQQmc9zgmgKx7IwBttXSH9sIli
428m+P/6lW7UwJvjB/jInxtJyEO6JMAA435d1zNotHbFigoGHsOtv2Fg/6uXoo2Rcd3AkgvV0Z9f
CgRxHOSBDyUm0jUp+hROinbfdn8Hffx5sPB/H55C2BMcSIm+5q+qf1yK2x48OmNAJxNih0ktR7ec
SIfGpFzTsjh/+cPi+heozu0Z/Vfv9PsL0oYRsAkQ8P+k8ExZzPmWpbmnVV1xsWrzPZuz7iRg/ORD
5RBs/Nn7v5me3MYkf31ZTAIQ9mBkjpcs/fwNnPljy1b2TL16heBnSTWuwrQWP8R5Rh4j0yRkjGY+
TEsznwkBNDxl6JswlcxivzSTcY6Mkdho7LtcDb3CiyWlvZ/F3byfDFG/btiVMa7ttGOyjt3OEoUm
lJjZP2QTKZFIObjWe2xkye4mzp7heTMcmqkw93iO5W/YopSegTqscPK2qonEzJvBFacuKm18BaVX
8PoBGktuvE1kmwaJIjB17edeuKCeM78iMVLfVb46ipStYzbf5dSxqKbXo0Fi3odRF99Jjm6UYKTz
1BvZIZWtyWkbKAjupjCrudmd2kuqob6GHnkwu64ITYlbMh9S4UVSE/OsGe3sSeU0UJuMbergdbg8
k9zdBzhDpHDTKeOKRk93agcqoonlh4hxTxi1yJTsdurjZ1GvpY9uzKWHBtNnjJiXfCD6cl2/cCsn
qBlmVeFvpP4FghqZIDolxaKgj9T0VtrwgAs5Gy9aJuLpprdL8Tlgw+9Eg94eEzhozAlHMXfzUuhe
J1KO7sFl5kdk0tIOcr7mysIGr7Wr5E9wFsHJUrHCxS5OFXeLUgGuBC2pkFIBdbM5fsXMKbnSIukR
1TIOvWYdaamzDmV21CFEhFNZRLsuNUVP3trYjTqr3yexkl+yoouvQ4HhIyA7fZXEb4ZjKQrUB2VR
uKBImp8TnKLbkblEpH3I057sNvrBUqMPLstqhrCTlMZ+yKA1INeGcMjwmqC8iZRnLLlxZ9xEZY/b
d/WBox3oTU0l8TVF0jjaOSScEJ3ckNJvdfTVcmeGEkJSqJZ9t3rjSF2rlqS5i3V6SXtjA4Dcxm9G
dDVUGrz1bFGfKRoVpZPuB3zmfkZR7A8Z6ZM7XeThbnDkfIjAbQLBfU4mu8LrxmnkrHCzYmhfKb3i
nT5BLUjlKfFG0poMVxknTF+nqrLJGNtcZZ3mEMBPex7mqb7Kjd6SJ1zlTlQ30QuQQOZIOFG8Cmop
7k3SdJ81kex2G6b0+yqYBgnbRhNkm/kzSBWtHdTlV7hlzFD0YX1MrZIqdNL0oz6p1lNEbgvVoW4G
fSzG+Jcm1Ulk99GARZL4pEA4vYzYjJ4lsCjqXpxPHxLs4Bl7z9F3ipfyZdGqDAGskR9gydJ5aH3/
aiqNMdypQ9MWnsDb6L+ERG0ST17BVMKhWsXan8mIRqi1QUma7BXyKOTKm7wV/0C5bUNz0ZfybhLl
LHFb5N3iN+DKTCMxTWMUVFtrVgGh7yk8bUup61Mi9lGYK72VPeU5llQAXoX43U/WaABHzlBj41QS
qQrNOo9PXCk87w3NielE66C+b2ALg7vIm2H4VY6ZqytEhELu9bQxeluPzSvoY2hkjNDwalLB9Tur
UWfQuFUgnVHjzX6YOL4/phBAccSzttzwGI6pJ5Os+pJOVy3nfaLNUb2vrHV6qUpRnQK0pMtHOcma
bsM6QzLayv3yNYpQtgNmwsrzPEaWsc+NZPhVNv36IK1lojxmeTRomCfp9BgGdB0S1QWBbq40ymY5
JJkiDYRHKcV9F8cmwdvRUxrlXSA2dKSM6wUn6oejxqia4NG6xnEBftg4YAwwTUyZOstoXFIF9rGZ
+HjTs+CqNXpWJsySnTLLfqnJChrXMOdZW6uBGc3H5z9s6FtVoR6CWFP2XWVGTj5a4oEEXM4LnsdO
mISfTDOmY6sKzXVo4B6KxajR+2hyWAsA2Cz+h5zlVTMfmDERCCE1ZoG0UMUPifXYj/2l0/UwqmDI
8Vqm6JdtH0DL38M4bV0TLM2uIsYWsro+j7dntCUBN5Bntt3BGOaDngi7sjEOxVI8z3OLu1qbBku0
fmmt9AGOCZFLDaRuOkp684Tr5vTEPRS0qx6Kelzs9A5rmaKlgEdeidReBveKY+x+qzrYZE2wJ317
hi+YwMeNY7cxto8i7Y51np+4JYOBuOW+loJaUS+q2rhE/TzUbXFXKVivIrgIZl0JUiMZ30fOBvRT
TE+gwuyMaUuZwvTqmdz0X4mK/L0bLgYsudGq7hp5PDeG3Hl1Yr10AqRJK1pr3EzggMZ9f2c2rKNp
Cw2kaknBIHJtgbyz5GsRESqPqx1bP2OzjnarWW6yFc+wFJmuQWW08yIbIOUVdhQpjtRWR01b3pAB
h3gSOFMPtZVOG7dRr8CyQx0Yak+84006Jvl6KdVu3yV9awurRL3Z4OUytH4P1czIjMvQzzQxon6O
axiTePicNPR2D6pBRLNlBu20YI8y58zduvpE2mJYdiXrSC5DbcT8s7EU2yjWN8z1GyfTi/08D56a
moUtk63NYSnIzjxZtYugUA3Gpa3deKHbX6tZd6S5C7LapOU1tBVYE22iWQi2bMhB3TI1ydbuKiRZ
+4IG33QaRe0uY2pclUkdGygDSn2EUpdA9FMLH4nDXk3xNcpapnhGXjxCkYd/kVcnvRPiIC8qf9zS
nbiZB61PPoo6/4Z+2t4nauytRrLakFFwZYrZUXAwUx2WZmke1jYGIRYybApmwQp5AT58VnlGtLpN
pzBGHITOFzDrXqP1R21qChRNZ+RQA7SuyVg4W0+fqg+ScScbWXNORfDtAtTWhuV3RrE32IsljHfi
0Fg7q9ZeeyHjkfXrwTKyyId2v2u3UgziZhjuJ6Lq/bpuZ7/EpdLa5PlDFhbGucZm7Md1vkZpFZJ8
MzpqJ2+nXNB2LSZXYTpvONP2i7sYwrvCXR9iEjyR7SadUO/dVcuMmYIcL2hbs+wtxx86EZozKV/9
a0KHhDUaw76xl4M1mu8h0eb42aavA9Y+PmmYr6vOK2Ju1DuLudz1U/pcS/N9aaoHa2Y8ZMk1oLMV
Bc0sy2fJEE4z0L6T6GgR6yF5WFbxLCnTTimbO0tZ92h4jpPUQQup9G5xraSag7ZGTb8Vm2eCnBdt
fNDVLqyX+VK3WuWvo3xUsT1oVulXns6hobT3bRI9F4V+j772HOfd0SiSa064DXrF0ZNWqPpQpBUH
Z4cvXUzddRU8NTd3BMOFuMkGcBKOcC/YLObqQz841Ul8LjL0jighz/UkfaLSgYCQBtOQmbgHcgRJ
gvkuqS00G4n4TtW4ZHnh4dLiyznDmx7TBdEoXSnZhKMuVo8wET4rlFgYOxHDJcDMrYFNWbJzsu8V
uN8dHzw2LUK/l2W19aLqYFwTx4IJWse9tB3bRTpuGXu97zrOwlpgypJqyr3RDmeJHxIrMkrhkAuD
s3SmxbxHwaepGTHRbOQn+CW7qjYbLGg2g6nZtO6sWZUhr8vfosmXmDdwmwQi7KRcIFVeFX0tHpnH
KDMGu0n/VNTqQ4Xpi2OkU2bLc8WAEp+bxO6ULr0jvntzEKKhGpDljWkkfJjRnL4m6O9ONTWnEX79
Pp0Fb2Nrs1Ss176o3peuckHWt4dtKTC5VzrRzvFNd/phg0g7W1ipT8WLNkzwjuv5bS2lUwl71gaS
5tk2zD0FGeIM3qW1Oyx99i1Pxqc8FMHaC4cVw5iowoxkkaMLx5RHQiHz77gY/EbPLRun0c3PYBL7
ndlodhtPD9jbcbk0+o7Pz0dBk5OlzU+x9AdTJJxm0pfb1FdhnNRHli3HeXJYLPyNCA03bK3EdnKQ
C7jdU6/69YDdBkHXEAfILa9CPcuroN4YzrmV2GTUrDED8xY3aaXG6mkbGzcv4O5X6No4Mkn1vHGA
gwHKUuXKIyQXqReX561Yl30fC9pXjJDhkTT6c9+TWTmsXfmwjaVibzDF3DmJ5GOZw9Vw4FmNz2Jl
SE5eUh+LZT9/Vp1MeKFcJpJXKrX5kKKHhGlPz3fbi6y6OCZw0NLrH2lJtqPQpNrzFGvWLyNOpmCY
FVSBeold7ZrmjWMm+WB5Zm9tTjwVyX2CjcxHLhZLiJnCaSPXx59FMz8Xq5z+ZONmDK4CueldIO/K
GVVB43qgrHYGeOsDsjdrV5nJIttJL+IsDhEc1yj02cFWVTRNsVTKxwQdyn4QpdRR5xa8Ih22K/Sj
yddnbTl3+NM8DEOvXRTcnU7QM97qDfwrhdT4ExUSIBVWMrQ3eqyTc8wara2hPnacggEOcPmx6XL9
oVurDKo/lLGhEnIbTvbiR22HI7fQrmjvtelSpar+vE79FkEEBT2M1qY/6dC4DugiejQ/pBXdNYT3
urlUCw7R9GynqWXqvibyoRIk6Y7hQIPJNhKbk7yV6aMQ55S/kSjOrZNrUe6zYo0vVRJqr+ECfVlY
hb8MY+y8CUeuT/RDxVHMt1t8+tockhKvb7vTMmoLfOYRa7XoIdGusff3+TzHRCdMRtiq0XDSIpyT
ilT8GfvW8PFNGlw1SszHbFmUS2tJ7cMM58Bd+5nyrJR2ibbdsuTM76mTIi/mINn3m8UXvdysVsWm
Xg9avI33nVbephpI8dqgz+S2cpfbN7VP1ViYgcnihKpJvhKGka3rUbw5L5i/qn5V0HSTWSZoVyOR
13U8iSpamdklxJBkVqMcRJE59qqbs+K1KzZ7Di49euktBd4TTLwE6dR3KKSu+EBJL4NarqqNnEJR
7Umt4/tSXY+SpnK4lnO/E5N4gjeW1nkwyK35Uq0aMU4beXVqNJeAAXrtQW+RKUQTiIdRJ/uSVBBT
ZcrYbKW3gIllEhnpt6gZzALLo7aMgrHUNTzG9DmcRpHyZJu8TsEon7/DrecGfLeESYpfl4rluzK4
zAnNoyKhYFDH6NrOVEvSYvXI06wlqLn4NxA1+RZwwdeVN5jWGsWyz1WzCWj5H9ZpQeIfz+aObATd
noaWuBCkpVm/vKnm9gPBL7PXm/HzpAz4xmAIvE+aG3S33Zs5TY6sgGI35XwTcE7HJV6B5TdJ85el
S7ypGcf9kKfdqRnMORiLrTgkqwqMl7USFaaivEaW/rWwn4MYB2pXFVMwuUIfvTQaVw+D/sdIpghe
td4fMf2jo4Ce7TSLhfvsEOmHQa5MR9MIN+lKo/GjpuowE9V0FEwRUsgKx6LzWHr6bEr+TUrpGjfo
DK+KT6tLWHm4Xzklzmg+fDE21iqPpVMm+p2mqodOW3XPVLYj70dzkPLKbsc6aklKqeGQmuJuS2vj
yFYGZusMxRFyiQefJ+qla5ozsTTWLtHFwY/Vxdq31oy8liFW9tLX5UTkAATS3dgVn03d665OvIWn
m9LkYVZZB8vaoprBrsOJRaV007n/SEmz8BOzqh3MpgU/ieJ0l0BVvbT1eJ/FMSh5Fz9P4k1tirLV
69r1fRmQ9zTiFHmlXFsh+93As0FfPRmCKeCL6NdEnRAOJSmva1m1fjRhfLQwJ7BnUzkz6lzPLZNa
l64ScmfTjActB+RQCPuiJNK01ZcR89VUHE4psTBjkbiSro0Y3cVCdKBR+xDl/FenV4fE5Giet7I4
Z8tqnlIrupga4LrWydObYgnZzlqTBfrvpPwi9jJq7Ra59ZM2cQoWZXzXoNo6mgJsv3xTLH8SsyRE
DiO+SRzMO7zSO3eACn7iiIe42+LsQBsDMGoCzDNiKdATpTIkcUPbEeoweoUsLbgd6JbX6+Z6ZA5e
XjIUrjQ6WfWJmeR8h8QBxIY09exNG6rca0wp2kV8eA9DFzzX5UEFilL5zbFMyr0sroYvdoN4bzUa
rgprB+06LgXxyWwBEGVB0b20rMaHqhKUA71449Wd0b7EQjw7ErL5UzZX1k7Acz2z1S1jsEmkFs1R
ZsF0REcUnQUdAXffts/rmG+7NcoVZ4J45GhK17gY75REPhQfcI65h2uB9Va2z5uqYGrXiJeYnDvO
JYuqzGgrjCtjZS5SN18t41nGgdNNNzkOFqsT9ngiFzZq/pIhRP1k6WTFUDcu1bpAzoTtRrEoCDhm
q7K7LooJtXV7ZTlkYd9tKpESGfKzrLYkW54oQRO2h61NrBSVQplMulKt61AZJIbOCr4i7Kervkx4
Z5ul6Y858/pMSnLUXI1+ndqiPKudckb5U/T2Zqwi2m5R3wl1+jQU0pNkpkhQq4RGvibwJMck2o6q
jlOCJYHkULQVSATKoD+TB9yTiURyRbn5G13inFc7a6w8dWnejMwMs0i5Kqv5Xi7TJ6WURombTUE7
m8MlUZdvFYcdP1P7Eo61QdvR959JjJUO4s5dmwo0ea047KQOcJE91522Oh+OHVf8jVbfu01arGHS
omHTGyX3YTUL4jWXUSCupNpo6fqitOuHkOGHSqjT+lBtYn+vzgw42iG+RZl3JXD/IF+asaTMxBHb
tMtZmm3CF7FIG2e/0irrJerX5UVTGvooxcQZAYR5LFIVF34IGfFvDGt1eYAO+4yt/aGW8sIvytwt
co0brosB15f2rdLXFu33HDTTsjeMJKRocBnoHlf8jzDm5h7NE9GlnwonAwegLvWGBVl4vt3rDXR7
JvC+hk+3CyH4ZCLQo/aFIESkkVN1aXo3d73LANzt+EO1xlrMxnY3V+kOvcGZ1INXqxMP2QwDV5WD
Lc72MfkG5lbiH4nsuEix0E/HcKw5L630rhfGxylpnrpqdLraDJmpQrwovZFxiFVOezz53QLn/zmS
fgYAgl6CY6BjmCts2juyErebJbeQuGy3pnflVvAQfHp9vW4vmVGG21QB4WhOMa1eQ6GO+PzQteze
yoIFJfllNM2Ep5j+QvAzK+NKUIBvaeUzGmQ3Sbs3LCUQ1tMa31obDHjjKnFKrfHZVr4qrMPbVOp+
R76RDsup6WSYRaT64Q2kP0XN6GjEtBTqyCraiMRt/TVvKGgTAkuZ/Osy95thONg2o2EqiTVu2vNS
Wn04o/fl1tjP8ty8zoqyL7UuSKZ5pybc6mm07OJYcZNatWU1p0SopuNQVwGNKWs1Uo7VMO8YGDhL
0jsT7zSP6zcUfhCUMof7wy2r5goa+moIHINmzKUt6kesWO+xp2BTiwOjFXS6RTT4Ri2BCkh8GbDQ
Df24GH2QQOxg5nFVlEbBBg8mXwJuNJi+YEFe4lGeLC16HIaOKuNLmeVjn6b+kuZXdVYPLdYAbl/0
j3oE1c9MmC4v/CVMn2l2LGxrxjiGC1IDNKXlQyS2iIKYfnGjK4OMD3RJ5iqCcLualbv4pk7YrPe1
FByyufyYy4P5qBAucuYp+Dw4ur4c864/YX7IeWGesCg+4BHgFhp7Wah3VUTbj0TVthaAP7uZx87m
lkfcEB+VKXuf+/G6xlUKhDDs5QxBEKzOewbrK2VA4dbROHi6pp+w1FhsQbgNMGHUV/Cx7/CSY6wN
70rdhuzKhX+He+ipo6TcxJwBgsxojU+fw9/INWs4TFVy36YNZDQEHU3Re8nIILaYxSBNLL9RJZhB
Y+Ug6oY0EyfXSiuPKrYpmGfO95O2PiSQ1g1SmYionxzcKkmXI/HBHixO00hosBWrFbgeqRgiQKL3
ZF3R28IZUd8V1LdMJMY3FCrPncrRKRCM5+a9cVDl1XDjovsW55HbZfy1QIzqiP5Ra6RaVfo2JcYd
iNGTrFUmk/fxHYXKYbup88AiHlV0IQ3YIBjnabCSz3Va9wmOAqTzXlcLryoz4rgE7JFS6KIdLg3I
gO5njaGCPFupI6XLoVWlnZaXQWRpT+YmXAyZOrlGtI9hifowpiiSom5w1Lg4zVP5kyFEXlo5aBbh
YunJh9VD9mHuskNfo9u3Vq7mo89CfaE3cRUxP2hFcois5Z7w1/tRBMxLtH5fNf2Z+++9xnXKgQj/
VMTJEpTyQP1kmF4MKoivNjTPLj92/0ndeWzJbaRp+1bmzLqhA28Ws/jTl8tyZLHITRy6gvcRAAJX
/z+gulvFHCVrpF2vpCNSCRfxxWdeY6t8L4z5AxPs1VhOV2WkbosEcy85C/M6xHPw0Yqpww2VTcd5
Zio3hjVANT3Y6hG/jHd5BrY1EbRJchRLsBGh0rpIcNW6CKIEuhISTtejZYJYi+Zj06XyEPbsC/ZH
cdFrUE3x5IbHghhykG1goRfFXBCFLDr0Vig1MF0ZXRST265tVdHwCbsq2Y+ks89GphH+7oJovkoB
/d/Y3iI6Ivui3dWtkWytrltSoNDfMUhmiNwW+QHh3eSxnEX2JXfs7K6AWEbLPILk5IzC3EAUsh8G
nXp3TpCAB9UpYhCLFu73YYjoxBjWqAhEIgVSKeZm15rJlyKZRHcQKZrAqzqL1UdjbDUnJMpnd1ar
gKjBYVIcVnZuH/jtLzCr7bUoq+6+ZXp4qHM7eHQgrnzwDW9xcxhCyNmtVUMgo2KO0hgK0YDDRtIV
0x2tQ+ejMBLz00gn+YCybzStYH00O781oQUwhiu2aRy1THlkuYOGPD60fJktvuD5VjT9vLFszjCE
+dLPURvgHNzPCnSiREqgbhzy8QVUmcnpylOTs2OcAPKwFtGDJwrQV2ZP3ViQXKQruTBpLLokBPZh
vHEHO70Jtecv/DF7fCoqVG0Elfvl4I3h56SMOJ/tRfw1V+4qDPHxHt1iem8qma1GJ/4eQ5ff1BpC
OqoSHACY8jWH3q7UZaioica0h1eYfIJ5LW9TugdbjInbd6p0TYXwQD9gVZzXF3pW+WPn0VhtxpSm
DH3VDSoM6FfUEDNzRikmAlC8CSg+k0cD1QvmLxWzQZQTomi8mIy+gKYmiT/mHOyCsAVVXHcVG4jQ
1sbmxq2tY03PfTfRdnuIENS8QsdmDzDhntGQ85CUM3lw2/HXTVA9mymsqu1Atv1h6rF+L5ycPlkv
q35DDjtsvRjfqDHVw1bSQt1ATv6hM2LftZgd3Yg6MI66hkIG8G6CIeelE52Leihu0YNhZFa58ZXb
YVVymEaxnCYgLlZjE6tj2sP1VZ6VXYnEze7NOvjUdna7o/+DqVruF3tyJ9DNMA7TlVlzsKtYyqM5
BAj0+VnPsClHR+5SeXn0GCEwg9iNqvtvs4WbNZICXblrg1Hdho1ZUq75Faj52Vb7YVzUKQLSN0r8
wN3Pbt+BUNQZw/QuwVFu5dA+uRHd5F72YSwv3bwBY1i3M6YBfgJHb1dOU3ZQDEC7TRRncBhDu3Pf
WQ0iRBtvcuY1E0M6ADKeo9uyVEa5wkQTVR1m18cpV0y1rFg+W71VHvIhTTaRh9D0JKV3kzKo4zcN
/9iIPth4RkaX0tPljA4FKlb/QMNEeg2+c9vMsqBpyX4Cq5GZncWhE5u2IHTDX3PrQuCj5Gd+8owt
mQEePGHItQn8CbOqf8jEaq2WqeQ2HsBaMekIY4sxmWzNo4+rhtz/Iy/zrPcdehbS6CsoEOncVgCa
KzWts0YnT7FAmmb312F5/0fxu/9Y2gxwjldYqv8lJoCiLXICP8H0lv/hd9YMgnYu3BfwVKEPaX/R
sxu/9/J//tvFshjKDEp3IQqLMGbgxfzTs9gx4cU4AOZQUFkkfxedgX9SZuzwN8Qg+bngBy3e/2sI
PVyOf4JfBQ5gOW+hrS024Th1nbqY6DxQYKTYA9ZIZbyCdggkd8BVC/0qE0GruoNeaTTzWnjMzNYd
EwySu8Zs25USnWmthymmjqloH+t1KGsWsk9KdWnXeMMz8xAt0ijR1AnUeBK0ZcjzENvpMisWNwqp
euqzvuqrA1eavnYoh9OBEiZuNF2+eL0XksoNpXtAO5Qm1j1csvghTMMGAERhY1cVuQ0BN1RqgTqB
jmqY+Fg2tiBMvtcOijzOyqJPcCFpAqKO1XTmjUGHPDxUmBFdk1a71YoGQBJv3MlN70o7mKsLKpwg
Qaqt7zhQmBdp5vsCqmyh01tzlsdZIrE/1aYB6jmGgeBH5In3Gd3Hj4x6vXjrdnocDpgh2pyk/GyC
s9sT9n9mtfZm/rWSYhljtzRjH2Yxkf7llPWPwhex+hYpzAdRqauK4JJBoOFdAsUa4x3mTX6/1fMg
NnhKpZohkXCBrCe6a46xoVF19YbQttcJcgbWUQ3k2STEZb0efCs6VPPI2D5XuKHdV0mkGMfGjoRm
m0pxJ1FxUNvRKeWlEwdhdcigTl9NiB64X/xYpzaMDGm/VHEICgEduLsC80T46LzlDYNj/1HQFr7u
u2xYKu9Z819xC5lXTejQ75snrG5zOa/MCkrtsxfb+DeKDmSVrZuj5+jPrl8Fm7nkNa4ciXaZ516K
ois+MNUWwxokGR3gGJ/O2ATbuVUZ2CHSo4JEl5Y6s83pVhbMZgFHzP6wIROs4CwFIx4tU96nETP3
qXvL2fBnwOSydXDdAZ7JvzAXQkXhZ+QifsbRIj6lNk1MTYcYnL+3TVFRNGIEN6LU4w+LPgefqEUK
GHW7nmkaqrr+wRud5qrK6uAehjbCT+gk3QhkEt/r5c3ZdBDfwMe6P6NW/3mvGDaA7Vw0K09po65E
6CwvcrWJzdZAkiFzRM7ovA9pFzkZfrEZ3XpA9BO07UNj95+wAjdhRzU22rhO2w+bvCsqSsPenRHd
GpPxxZd+/BJNHgALI6oO1Lvuo53kNEOzsrMWDcKsvkrsyt9USfXiZzA8xqA+1mxEAOkItK0oKPNN
bIfR90h72T04DfmpHCIY4BC4GQbXwkIJrU8saGqeYXzXCF3dt25YHEsfVR4YzMAASR/5CdpKCfp5
kxAx04d8MFeJgVzSm3DV/xUtKWDNgPeJbiiWAyfc4gw80DDCFN8gNumhjtoNz6r13+dJah8Q7pIX
nomNbdUl8Pb8LtsZuYTwY6r+LjBGCwBeKt8LK8GTgC7MVZgYyY7Bdb7DzXt445Mvt/IHnPfHF/ch
1do4OfHdMYr9eXVGlNCNb8BSmCnIPiR8je2YNTMVvmnvI2j2O3jUAR/eHuu3XtOf7Aw/pAxEPsEC
1RWdvKaIsURY6p7Vhu7GRZUvaEdUQDZy1s270Biso0PtuBvSvtzpGfs5VdcAgyJU/mos6M08+i7K
2Lh2NW0hCKT25ZS7+c2rM/pP8M4nVOrlDcE5NXk5uDOYCzX15zcUZtVU1n6iNgWif7wmJgQKL+JH
5j2cHbPumcCHk05WM2CLTQHiYysGEsU2yJ+juGe4lfrus03qu8pb2zh2wui34HbKA4MxfZiCQu3j
yrburUQgc/HX067/NDXhxbuedIc4eZ708P++qP+6Uf3nn7Kpf/9/v6dUnveb6cFcwKEBCaIQXaV/
5VTLn5j4YLDu4MZHaNj9O6eyvd/gBfPRoZoTBZH4+iOn4o/4GY4K3DS5Q9Ktv8B6+OFo+3rnIedK
8hYFSJTzs+6pYYOhEAUwakadNLwvHW1FW52JTSKceWPOtgUfEqLC6CWPkVWsAECzkMwYLICX71wv
yXfebLF6QPbSOkcq1Qv/uT//EpPm/5iy/4fpVVO//2px3aE71MvP1U+L6w+CewCLPUSMgBzJQ16c
RfKvdeWbv6Haa5uk8L/rUpOQ/ytX938jiKB/wRc/WVbObywEG/oNq4AzP3L/0rIyfyhX/LGwDBsC
hIstySlFIo7omZGYMzapx1Bcx73fyxWoaNtgFIu68wqPJ/8hjVWeIFhUe/UivUFhv7cHCcSbQnYO
OOIRu9UW/20iKc3QwAdTEugXnVbglaLJ5yiOI3Ux1FjJIHLK0bXBlLcBBZPNwPucWoX3mGIb1bo0
wCSid92UT/WcocAcjSnIMFSTRL601MQXb9BNtfjfju8nswH2rEEDonEYtqhCaj0otAaHOXix8xJU
TAnIrLus6nK8BZ/tu0dcHEP/OpZMGa5n0OPhVW5go3MnormrngKm5OOVHrO6hm9oeVJQAHQdxQWo
QdO8DiZZYiZdWDIEqQLQBp1/WVsmGB+6+IfaHPN0X0NMaj/0GojBXuuQfknXdyJ+P+Bnd1fieBDd
zkx2i1WOuU56CUQ2M49VRs2+jsj3ymt2eDnegfhCIXSVmHmLSFNtUT0hbkSKU66RBHKGa9VFU/pp
tGwLrQCd+0hvjiaG8veGw9zyOrFnBVfSUmZQ3ytXxc1NiQUBckFMwgbrvlM4LF6UpguaupwQFH/K
ukLPO89RGcAJrxO0hNwkrr1PoHPGFrWsTNmF3vRmQHK3hujQj/UqICeKvo5NK6yXQBVd+46WUCWv
mwLFnVvDDYwIRUZ0h24VYy4+QDjktMVVag4VrFrh63m5ycAt4ewHqIS9GzLloQCWeSEgDrcdSfFX
pbRqeZ1PSL485XYX1GuFiJFIDpnJW47gF8UoOs/QCVbQKGG800kab2VZNtlNUCWQYcZyrPpvEaN7
KP+ypYf2yUEQ7cq1+1A6q5JgCHgwMqbhsRIZjMk2jXFjKUTi2Jumhi3S9Y2ZbYy5tPjqngt1ZEIv
FFbEPDJ3GpJSHtvAbo/xkLo1Es5l9FGAI4kvEQJcqo9egOjhgQxG30K0br32w3J5OThc8RbokQPh
hVmee+kHc67rHq2U0kCOtOuMrd8lpcl0vnFp0wIVQnvYQQ0bORwbr8USQkDt0JIEc2qY9ipEem3Y
Up+LejWgLQR9e/bDj2VagUcP46W9A28mXOe92e3hmtg7YVrBRwZ60NCbbq7XVSLTArTS2OkV0LFm
3zWj8zx2voax7jVNvqU4D8eNkDSR9w0ckW+uDrr3M3YW9hCbD3MZIGU+p9mMBXrgxvWhbpuS2+kY
KJiDF71zQK1sKooDyOCx7yXHKY6MnRESGi6spO0/tq0VX6YqST4D+eTO8tzA8LEY/dG5kLS164fG
wO+dYZFiXDUXZUsHvykjWtU6zO8XiTjQk8w073DNCXHVy+hVgCQJs89ClPVFHc3NvWgwEj9oz8AH
nS7nA2OrhTwfQxeYnGAEjlxWutnJztIjXfGRSZMZzup7FwN4vjGTnDEyEldtdhWXCi/3Wgk1XlRZ
Xq/J2orq4MyiInmrEbe+ySyY+uHYfbdmOAp77Mw2vTGA2BrBKV7ktSWfqsTlr0M2RMs8G0aGPqjF
GevO1eCjwy6DaxJbY/SlzDzL2edTnbygTFdnTwzyy0tGK2VMa0P49ykTzeLoKSLORjixfeVgGQDU
I8/1l0mXRzOdLXJPZkw3lJPDBEMNQjfwRAqvlde6IE/t3ki+Z50XHQMjP9btVJePyhus276rW3qL
pbdQE/rhqc0M92MnXYARTgn5nxFcOGwCHcMBqVIRhDu8YmpGzmzllmk8sgEZEgvOIiyWSgfqNRCC
ZtsbzFlWfm8V1GZE6OAaK0JrfmKJzP2XDL3c/CKha3EtcVuJIVCrCjhvGFfyez+jq3OA6xMB1fLG
4HNqqbraYZ2XIlaR9DK8V9jqRhdTL60P0L0m2jImusyHOqCRtV6OaNDCXYKafMOOQBptLDkQvS4G
kx9YIGGxIEy6DTLAFozoabZiJJ0bp9lIfKwYmeeBA1RMhrUH9gnR2gfcQRkwow4lECDwzBr6ctpl
G0sGMHHKphD6Fo3WHoxaabvWk22qDEuwYBxYDiVwxau0nGFmGH6L0G7J1Ed+D5MGJCCEphCZcTC2
tDRcDA02tM2BkQuaH9eGP4NRb/t8jOkIJEC+A8ANI6a55tXs89wrAynvbPHT8nGhQTAtLvYwz4xd
Z6b6vezy6kkayOttkqTp1IU1UAUCBLGZqKIyDDIaO6Wm3xpJm9xWU6DMi75pCufZrYOESKzG5wz0
PrHFrCq09NuUWtnTg48NwAg9YR+EGBvIQjXVBfCm3KJX5LnzDgFgJivadnKE3kTa3ZaD7muYVprR
JJZxjIuYteQIGvR5cwBqFQ9MktKqepe1yFVN6NZF1J10dsDCg8a5TLBLlQjzl1SCOP5G1tZgom3c
S1OV3qVQiQc7YWp6dSPnjk6Q38dxvWpaNLV3QARm1E2YDNkAJCwPJJoFwLddU/hnOUYw6EvuEMST
7dHBSEKtpSyd+FDPOZz9iRErbL6A82/Vttj1vWi78CIG1HzyLVxFPlgvYD9u2ja2zXWKMBx/FaOM
7kOYUOltmIqIRZcbMBM3NPXvsHaEYj8ns3PdhaU3HBxPDN9GhVXIrnYFSipj3rXqyg/a6BgahJw9
mEQ974u69/Q79NNQz6xte0TTI5a6vGsTRpKNB4sPBWWj5kSMxKKBaaVjuU3wtUg3fW9PwR4cMgAO
R0QMh+FMFtGGmjeOH+KuJWspIw+wO8cPc8fKMiA8zVTfR9yGRImSwSjg4hSR9UEFxsSXLlI/p52j
TADYVUqetI68tHSOBd3GZE2CDYlwmPr8drBl0KwS4I7+yp/tSB8AwufFVZuE1rvGX8x2yBmrfUAP
DVCaNuUGF460f5itbnzgvs0vzNqXPo9dgZkx5z4hkZMawPw86BARoSkBFzSVEjXyLGCw+RRj794d
oFL5ORL5FHLxF1XKQO7mtGFiE09V9I56acq2YQBqkfXvQtDWhjQrzJMAX28UEUhfGWOtEOqnOgf+
AKgc100ZmtdpXE0D2Rag/CtMX6YPTqZCk73IuQIuKwhm7qOZPkd2hRoklJlxrA49WG/7gAhlVW/7
Lg8BtUAOiLZDwIbdZqVSM+CD1ihuExtr2EeMy3R1NeuEPpw96by8mCawMZsuKHpIq5M1h4QfeObr
2fLBC6WjHQIIGuykv4qk1BIrAR8sK/C0IX7imzveFdylsvveVNVg7xG1nhFgtf0iWkNTjac77SXa
YpBoKJifMhPhBk+wcrf4pz/TKZYYGzgZiCFGyx7ZaSmTfelQI21wi0YfIqpqpQ4NDHRnE7pZZVxE
iWiDexIfDD7w6Um79yFWI81NnpAyYKBcLRbcMF13Jr98rMRMQlNCHyzeZ7ZXquusQtfg2Sg8t34e
7NL0b60J1f+Dptn6DoMzp2GdFc1tPXReeuhkmiA8VLlWvm5VFlXbCfKZvZZti8ktjZ2O6VxqzbC7
XK2MayPwBRPApk/D9Vy04LhCq6nnVZtBjgTT6bY01ln1gEdtk77ibWoKYdxNfkS/NhMGOwiVESgR
4C4jvtPO0SYCUaGLrcUKLwD09LPE7d65svBZdD7tbSBFtcrGr1FNUMAXVljzt2hg5fYvQEvt2tyS
aRXQPFJ6UkghFZwjKx3Uk7PtsSHl9tMI9FtOA31TTHExr/IOFsAa5b30M64d/rMIrQj+QBrLEG4h
40E0bEaHqQCpQ4/1lmPwT4Fqaa7G6UpAB6j1nTVII9HraMC4AmJlhnsPH1WFjr3OSNLrjZ31ZMsy
0TjTpKo3om2VcSptnDTX/dpwsJeD/9HGDVFhgkgzUNw9DfiCMMYEQCDKgOFyZqKw5gdCNAxVB/im
z5adIQiZiZqcyE2KNL4drGUcT5gFBj9GrKUdcKUgvAg9JjTg0pgQRR+jpLP7B4XMbvBQwSVG9QAL
1ZisNlYAtQpQluuAOCq2dHHiFMUhLZ35hs/qp1czsqmPdJtTWJuDM7S3Ru+QOg1EmOxyIZA9zg6c
wrsGewb3vknBGoHuAnH7HSF719ouPZ3y0I75MKOr5lbDY697MCbeXJbItvSjGPZJbzm4LM32iy07
kNZjHU+fTfTE8WOKFdJLOL1DWIoVcptFrdzmKhjH9HsFiRXydm/jSkG6WOesQquf8nw3FmZAl9ED
vRz3zbEkJzmwCRUctAIUkjOo8GD7c/iSmQHlkW8WwGQ5cad+6+RpAIyIrwJvIm8VSq8QL0s4+3M2
wkJGSNi7y0LRLJqJALJoQqMo1Et32Nhea9/5EbBzlJQEEzJZcrzhdFJ53WowCgXnpOs59DK4MFC5
Wow1ttCnnPzrZMWV2s721LtLmxvPESQJFqQktZ1cJUGMTtDkFd6tHUkghF6j6V45OKBXiPsCmwad
K/vkakbXoCe+FcmiQOpVKfgSxvYXjpbGjYYOD7cKh6rwunfJDRcNG7wLV73b+B88PB++OZNhyo+m
1ffTbRIYg7frM1eBW689wSNMlXdbeHk8onc3uOE9P9GiTYcFFZJySIkjReYZ1UBiVbYZVF9/hDDU
qrCG+AedynqyTDodK4gA3mNuBXQBIFRg5lAgFBxecN7I5IJWnXNRy7b296XKnYj+gS8AdBptl96M
mjC3zbsBNKPrN6a7aUWNYpQqycuuOqtCrk5bZKkQuqzwYUxaAJlmNIbYnIR9+uyTkEEBgG6xju0y
fC9UCJy4baLkXRu3/odc4Z+0BgiVfm6EnB/DoKoo0LX5BOOg2WPpgCvXkDjRHY0csMlGM0h/jVFf
dcGVNPBgDEKIrvl9HmeSUkBOY7lWIuz3XgxN5aLMoHtv3ZD1sW5yD9puBuqg32EESxEPWLqJOewU
wy64J9FwaZA2Jo/xgLX9pyZvyHXs3qndF6MNY9BRLo4329niqKJJwKB8neIXmR/zSDI01J65zZQR
I1/HO2m3XZfl4QN2i+a4DgwgKWvB0cUkgymLJzaoVYAyZ5UZFv0bo8A4AqgKVthTUvZrnNP6BdCy
zaP6iHyOfj/aOaLMRWjqKxnXVfe1x1CCE6OUtGcN3ZdTzCGWOmBRGIu5d6AtHKy88hZhKlq8hnEH
oDm5kU4SInEsm+BiDicDEx/yaneD9HCcvi/jeVR3dI1UeJ3RLIzwPYrje/qGpd6mzqzeKcx7W1zA
Ra1x+grMC6cd2ystbJdx+1C1xdoTnKaYobX5XeW64RcLZQpw7cHCeau9NHpkHJVfAuFoIKCroSPV
HNLpiTKoGoFbdhoB4BlXkiujCxjNTt2oPyTKzq6TuUTYq2BYeWyGunwpgDWDC+mERcgQupjLq3KY
i+lq6ELIKWqGKbvWqFJXG68qDHulPL7ZHg+iASKVV3mpeAy8uAmvjMxIL4smR/Wpc/PJuETuXDW8
zQDB2LDN45WnZIIjEZ6u7d5VJaYd4YRFN8mcuE1t4LCuiO6VQlqe1Brw74bYOd/0TtrY18wbq+9F
7wf3EOmijzpMzfyySqxCHDoL57U9UCit9jMqw3Il2zF98NDNvXelSNpVJwL9Ee5d8GxXY3WZY3iH
yD0C8QnFvVd9HR0TUgLObeOzSXttJXqHlA2XLsJnbR5xgvNvcZGjxOz7VFMRkEM9JdY8XbQcoPeh
lj18fn+iL8dkCJZFZM+X6Lh4sBZFVEAn2n9t5nElNf4nwL3HTQAJH5Xgtb+0HxOsmx5tUJTPVsji
StHxhbDqemqPfWmWg/eli7SWZb5Ad/zUOTJdtI9+POvPICqs93jj9rdQ0SVKeJX1FC3AwrF78eLh
3VzgHrLuANtfZt6cN/SZvOTKg11+wYcxVk3v++z4Yiyp8ODElytev/cexOY0bHwy6G6tjAL63NLU
eXFm8l52g0PjE9JAtIDTrNsU/PCt4WTIseetxigBk+6cfdrr4j4zx2nYUXS7+TZJNc2+AQbbR3Sb
6DkEwnFoCZfGvRUZsAwcSOB8q7H6iruu/h7qoYFoa2gPRFdXwofD8POb6w0QxAO/hQEhCL5ilVb0
g2l/JfajHdMVBdA+qo+tXZU2CHAHqljRdRLdahjlHQxVT0xkiBqZVLToIdbQFH5Hz96ZdtNgVKD2
VD9+oicFNQ33gvA7G8s++P58hONSHqPMym+cuUN+0W8cddv6UXxDzA6+5GUg/Df8vhfBoz/r8p8M
TUcrrDj96mYLv3criEYqK1ZNAOZeP2vg8t1zUKVvTGp/HhL/MVFYBrivRJfsgk4izbVmm9tzty/m
FHqyOfPhrfmeCmwNfpSufBe98Wg/oxD+uBxzldeXw0YRDrc1NdugglTaOltwwKWY7l/Ncv5koGv9
jGX64+dPRt1pMnKYSH4+6YE7D2pC63y4jZxg4bMsUkLY+VijtxFlCKw9ULiNiafU975qefz1LZx7
QAaSrx8wCaRp1D34URH0eAQI8JK0XN2to+L9r69wInH8x0MuD//qkyGU0sJOb5pt6S4pXSHyhbTa
UTDLGk5G3YW7uchQBcyCeGO28UJ2RdAv4QUko4WcYeR0aBw2zrT99R2dW0Mn8BeBsQZAXggkNF1e
Suk/UpDSSorq92niXhqFQeGh3/jE594vULnXDw8sxrPsnGsFLM6JYyA30SDN2jfclpd1+Gdb7wQJ
MA8j0Pq2b7Yzs5iiMffJRC4ZPDRdf/Hrl3Uief7vz+ctu/7V56ujrHdzr2ugk9LB6dr9uERDwAWj
z5GrjbWNdfJi9kdN8ztUANXD+Hv9Z/tieTt/8ljeaUSRAwbIDrnQ0F+adbmnb3toIJfZ8ZPRv+g2
2ZmI3Mq02bjFW8v0zF70TiJLBdkNCYF+2gag8Cpj2vShQcPwRkwwRND9rXaYl69y76lp9iDdcdv7
9Qs+8wmX0e3r92uRuTVR3k3bNpclsCONZWs6pkshPz8ofPjeesBlTfzZSz0JNj5uaTb7kAslxuVk
YeGFXW55o6PqwegHAFJ63Vgodck38DznHuwktAyzlTrWUKNqzGafk2Qnbf9ihPBM/vnGJc6cPN5J
aCnc3KHAVtO2NquDmWIoECH+j4JX7Wwr5GFE/1KVbzg7naAk/tgIJ2Ejzr3GsNJyoRxZqIrulmtO
Ane8tHsqpLV2c3OF7IWfZXf8w8Rh3Xui27TcjyHqqznq3tge5576JKZMwO/6IOZG4D/TYB1vGNZt
uJhdf6IyLxoUyL03zr9zlzqJL241+RKpwWm7yE1IRnoI3g2QGmpj2ooFYOTgXCh3v94J1pkV456E
moQ6wVR2Pm218QHVw4vG95cIoHGW1RTAFKj0Dm+i/qWBbeYTs9G22Br6c5p8DKc3Xu6Zw+HUhIPG
UYkhE6uWZvs2pTNaec9GWe5j2IH+V2rONw4h+8yrPVX+zFDMEklXEeNKAtukr9DAokZB2S2px69g
7hCGQKERUunzsrIDWouKzYO19mUdIR+wyEuA/uqpbJblVXeMN3hJ7egdFSMvIwF9G2mYvN1a1t9w
VlwhJvgWkvRMgHZPglYhvLnt4pabJ5dGDereK9Em9lK0EOajZKjrsxlYhVMHiJKN+OsFYi+h409C
2A+w6KuzCH0dyuElhHXz8D7ApgqPq0sdThe1G20RsdpZ+ikYm03MW5TyZsyqD1h2Msvacy+BzjZL
JzbrkVOY2n1nZQcrwZm4/mSawaYPPv76Ls8u45PAF1ExFxjf/r6MCQBSfIFvWWkKLFbysmbZMuiZ
rCXtM62fppTmjrwPxss3V/EPKO+fvamTyJjYbTK2Jltp7m8KlJzpZkGJPMLxX56X+JQ4n2gJrLoZ
WSyjemNRn73sSYws2hmHl4DDzCgZg5o5bkkoVBOl6vCOiChZmLyKrtr1wI03+fjtjVd+bj2ehMQs
9ypg6HLaTlZ635cfLA++Dl3Kxn90upukRDtnESgacKPI5Rur0ToXKk6CY1eUNnp8hAojMHZtdgSP
vhB+mamJjz1IuM7/TOKA6dw6o61Fj7Pa8uQoOl1D7rz0Bry7qqJGZPut4/DM9nBO4meAvCZ9Uw4G
mZjRNh4VvTqjSu/eeMlnwvNiovI6U8FuL22r+Z8HYOx8+UGZ6IKjzm5YWsopwUnfjOPexwsAfTu2
XDhaRw4m3Y2HX9/DuVs4SdJ8nWE0bYppm9jf3TLHSbo8CJFu/WTz6wucydcXNszrZ7RNP2kBQU3b
iNbfug2il7puDiylX//8uYrvFNyc4LVVmS0ZCyshMF+GAO3z+hNnOGwWeNHoLHkrH3VWXt4YcciZ
b+zMM2v1lC2DtmDlTQpJz9JdxHp9/U6K+HOYmO8bHe8y3X6Ghta+cYae+0onwcf2SwVqPwVKHisA
eeFxHiMkhJ3wlm7vG9c4t9ZPIk3G8LoMewjgc+29N328FN9KQ84czAu76fUS0E2NJ0VIIVA6znWT
uzve0GUps+slf9WI0iEM/kiwfmNFnEnLnZMo0mehowvN5fD4OnYayIp8KuvLjHhFxGRJeLP6/Hcf
7kc28uoElRg5Fu1IoFyqnEV9KLPCRRRrJfKX32ubN9f6mSVnn4QLO7NhWHs82NhgoxGqre2kt8SG
eEKXDyo6efGvX+Gy+f/krLNPgkJcJF5RYQMIcyH7skT+JQx1z3nsXkFe+fU1zsQF+yQu9L0laxiV
PIypD3GFUsLsYfvVv1GcnVnNC8T79ZpLmEV32TRPW7OsP9a2uKPC/Hs3vlzx1QcfzN7xXa0pkVL9
tWjmj3URPAdD/+3XP39mq9snW13AKLYH25m2YEK/+To+RmF7wYybKQXo1V9f49y7P9nqNJH1FMBV
3XbGBLsZ50uwYe29nC5+/ftnNrx9suGtvNJ1HYwkDwOzJ3M3osMWz/d23e7bJUdM79/My869rpPN
DsIms9yM8J/hqGm5RF9oh7MZv6db/Ddz84WC+fqL52IKDRU1OKC45nopKibKAidMUAlCo5wMDJzr
moDSNfs3w8q5xO9HjvRqmeGkjKiZZGYUwP9fojyFGmn38ja7Z89rt0t1bGK0pY+EtF9/tzPr4keh
/vqaMRNSL8pRIe+Cl2ySCFhPKAuRYP7698/ElR/5/avfHyzd4LzL79PffjCF+a5DyqKJ9CV4pwvD
evx7VznZ+iUQdYYWCF+hKrOo6CM3KbPjcs647XyI6rc8sM89zUkg6GoPzb0RWTd7EaPHA+JSJfUn
28SYZx7u//ZLOwkIpQsMKMp4nM4qj6pWR+TIdqFb3mojvRnGv/lpTkICw58aQB96QOPckp1hblSj
z9PVHxqjf4qdv9ddtU4CgwihxQv6Zlsfv8ffK+kRFYEElEuWDW9c5Mwx+aPv+mqVYfsgfK/hIikE
vCJBwx8iLFuH0zgEtW2V6fZvLTTzJC7ERj64hsUCwL1hV1njTR3imIDbA7koMkNOkb9RKJx5IvPk
4E9qrw+Ar+ltFSC0Z5ThwYFL2+SMSmWcYPk8bH1Lv9GhOhNRzWW5v3p9EQgaACkktpHO/z9nV7Yb
t44Fv0gAJZGU9Nrd6s1b7Dh2nBchzqKN2jdKX39LfnJ4zSZgDDAzuJhpWiTP4VnqVN0Fc4ceumyO
rQ8pI26q1WheZ7Ku/W4NSQMPGCtkHT7EnDcib8DCCl96+Vg0Xowo9g8p5A6Uc6inkQSiSdFSfgOq
ECANw/7o6vdEsftJcHT4A8x1DuLrMH/3UXpI1wxcWvVuYbjW0v7W1J+zy1VM8/1OlQkDoLrCaUg0
BLFT3Q9kyQEmEdA+xqx6jrzfdg1fpnm2VcnMrgfSGD1nuGcQXPnuHmzTG3zaClgCyfiW9d3WGKXr
rrTiCfrcnaSLlzVsB7kndb3z+u72rcIMUFuSgNrf5Nm056WECNVseX0dBEg/mAVxlh92/FRkEBwm
10gH5vK+zaF2Z6p2fryHkGT697x45/hp0OC7kHTAbYIM58iAvsTtw04ua0GdB7vL9/zj9wfcEf8u
FQOc6NVLBfdTT48sBo+BQOmS5ovcjHkHbiNInV5eSROMgB7i36UcOpXErXEz3MJF4xSpFAE5Psd9
oGuLFTgxcNgKCaTV0j84kRe8jKCC3taTHT3YSWcZ/g7d5ipuY6haLsD0gpgIjaOCe1+6BaUgwK4G
8N8llXzs2ufJ1DP72Ed5geJGBvjxuBYIwETS/QlSBnLdBSCnyzv6sZP1MA/4j1lzFgVDDKbVEJwz
5aatydaPnK/DFG8nlxrM+WMT8wLFdVgOGBhSgjUA3w7rEQLh/fQ6gzraQibMUf2G7Mwnr6ISPQBb
Ckq3EUutB4IOYiGAMkR8Jyw8g6b2l6Y8iPHLfzfNw+QitI5KPOxZ8qMJWlDvC8DTcrCecShdTtl5
GsFiKb1wTQIKloeNO71i+uJ6DcrsIP1aoqqN//3VEpfHywepuyWKc4n5MGIqGbkB6CjuYti2KJvv
l39aY9++4kpowaa6X+8IAzFE6oMcDpwfg4R86SiC67VWeHmdj99Lz1f8iCuciCcl1plEdD2P4E1B
EfDhk4m+5yu+A9y4zPbiNXjh9i9/9K/zil7Rkf+8/NdrfIKv+AQA5UdfeIj2FmCgwSNQD9AFAfQW
00fdTVJWQPS56+BCBepM0FWzz934VYvv/bsMhHE/Jjm8QwB69C1UGm4Qm507yENtoOqD9NAGx9zl
L9Sdj+IrnHaG+HqFBMBD/2oC40TasscWrv7yz2vchK+4CWnFZTVzHH9gAcIOgtgz8aqXLEeQYVfn
oZfnoj59binFTSRLbwctI4DQZQ9rG61aBBDdBzTuzmgsL62psbwa3//rV56vOAqAI8ul5gs8Xybc
13QEpKm1jyu4Po9ueqAQhLQKQEI5BxMLOCcuf53unBRXAIR0Q2vpzCEYeW582zlSxu/mynDhNC+G
p3gDDKWkFZjhQateOt9TEN52yfgYpc7BaKgaV+YpfiCjKYL9FLtWp5iCAYktfHdlyMl0v604AY90
EmRt+O046R/WcolVBQY3qdn2N1XBd7nERLJmLjzcX2dV1gqGc8mcW+Mfrtv2ddV3vx6BV5EsC7ad
JJD/I8N1sWIvMFBlLFfoVlDM20saf/RqCw4s6nfotNGSf/XpyQKP6uV7qQmAQVnz7zfMSyZJsGCW
DYNYN7N4QtjbFs/4d6T5TemEWM2Y4b+l8h/YnqfY+Jy2dUrAAYxif/0YuMlu6peT3S9XGYGcPOrj
FqEAcIJgWIwYyVxs7/nyZ+r2UTV6joc/K228M5hODMpsXzOoWDQgDksM7ku3gmLgVlsFrp0y5GIA
wcsVOdsU1wMH7jYqDRGuxk5UfgeZAK7RQCABPP0SWvAx/2tu8GgcvcpYhPFuy62zZgkr4a+06Q7f
5ZGV35dgDLwe6uYnqdmyA0/8ZNgv3YKK0XctcPvtggVdTCj7yEYSG5SxgFDEgCJH3AaX4+FTZ8/X
E3tnpQvgyJHnxksIrsXfPJfJkc5l/OKkECSzGLr1n1tGcQYt5li6JM8WBKC1hJriLE/DwNK9vdj2
McaYTHh5HY1L44pLoBiS7+ahWnDRkv0IkkuMNB4JhOkv//y6/x+YKFf8QSWIP2HeaQmzFmTRsrsm
fX7V4uWHwBK6zBRSQJcX0t1mxRdAnWHuRiigQA+kucL8z7Nd+4YT132DYu1+5oJFtoEtRgCer5lu
BknSPu2uOF55ZzF8gG4VxeJRpLKaxINi0qpi7vPsQNrySmY3mL4yo7Q0bkXFgyY16KgtDLxi3jrY
d2X6arXWLZhMDw0xMYHpllCe9n4YKhvUfZB4KPInEqD7igIItIbCpsMg4+XD1q2x7uE7G8Q5oP0C
ea8wS/sB+OsEFN9ygExNBGlIf5gMl1e3zPrP3y3T1BUEHUBnGk4QObgdp9Q5BZl1QnaHSW7b4Lk0
BsgUQ+cCbMNQ9QIcyuqTbUVmaB9b/W5xEkNPSeMaVUlniHvMPMf4IA4AsvTWcmT8aUV5ZWhZlBDr
M9YPde+xiuh0Meo4ZxOccJGBLELeUrSO0EEqMfjeYQgY/aSmQJnPb7fm+Fu3fYrdV1GXDv4M4p31
1996Vii/A0m2iD8ZxuBKYDvhnddqGLokNop/uQX26O7v5Yuo21vFNQhi09IBR0qI1nhWviy9BP3L
Ksk5Hqvse46ZkcvraJwDU5xDjFcnz0nthDnqiuMMkl6f3M8JSgDDy+CYcpl1zz5w1iqEEyT3NHdY
64SFt69BuOh55CylBfKIuwx8EHxtbTEJyWIGneC/zFRseaOD/GhdxWXQouY+nm8H6tsRCBRoGLkE
o/F7vNl1fQLRTAhGqFuAk4h4AqKSQletQM197sQ5C5Ibu4b5MzAARebaqsb0VYCn57RD44MuNUyS
zA0J6TEKnuSH2YrBxw+53NlwsJpnS8ViAutM8ywoGABXkHuQmAOHctjCD5evjeZ6qpDLcUzADyVi
hokojJ3yfuHgGGpCzLsLCHHnD1mE2GKwjRdovfYfHaQSTIDj1cpskM7jDct3LbIXSp9lsxcJ9Cbm
m6p8Sa1vMnoYTHVT3Skp0cVC22CZSMJAoM7PEgodXStvaoKyY2YZDki3xGor796ABcO/CLYyFmZu
j5ECz4WQcNROpziN2yuJHP/ySWncGFUcCfjCwL0fVSyM7fJ3BqkzvG8nFvy+/Ou6tIwq/gPMJ6VY
nI6FjSMOPbVOEihkWhKwn+SQhnF+YnoxZKw9YX7tz+U112LBB3dBxTPmwkIGs97syGbQ/kP2B3lL
cGf11c2Q1Hh5Tq5FDIekaxqo6MYuhiCKLweG6eC1ZNkcWXsTpxAgrm7G6rbDkpm/h1r6ArJ7c5FY
Y7yuEoZU09J2RY1VbSABwdrzOEb3DgVbh9y37DvWlnOMnPQ2657WqTqfJ1tMRX9ue9f7+u5eguAf
w23CYiFksq+mjG9qjGr30wGa8d/HpT/4bpFuB3DAXF5OYwYq9BFcddxPkCOGDES9dftUSChfNPN1
CvHCz62g+o4JNEXRgA9qSXMlMXEmZP7TD1IU8HaXV9B4wzdS8ndb5taYyx6rCN5pmbMN1BYA4rSu
nAVDsksB5WYZgFz8/vJaGnt2Fbcxu0UwgvKPhiU048FPMR4g+/rSDIbT1908xV1YZb80AFbREBPL
3yZGf0NhwbRNOmehghqXaQIj1fr2uTGoh4LXoXrIi+tp+iqcfDcjO6mHKeSlwfNpbpYKarSzJcn5
UnKMAYFQuSLxjRTxc+12IAb43GGoYEbOxQBPjSVsq3hyAvpN5O3e2LzTfYDiBWJqNXSRkBcDd8AI
yjMM27QNUPO2M/2YVpW+T90oFcTojp0FzWB8RFT3Yht71Yla/rzNmiL83ALrVX5nHmCPScFPBL5P
n0uwjwVXqduArmkxxCK6bVLs245A6wgNGwZl3WXekRld49jDQODKVQZJY+Ea7pMuC1FRjZQ5IyR+
sRB3wKMCoaP1GifTb6/GihSDnEDRZSNom6xl15pgiBrf4ij23rs2ZIVihjjO6vcg3jvLRewJ8Dod
xkarhd4iDLp8TDrzVBGPDsjZWkCoxjAWfzGlwP3oMa7pZsIbBJLwIxB6oIXbQSTacPF0B6fEDnNS
l+BwK6DvFrzWDb/3wPxGmq9TabDOtxjng0hBxTwWVpzaDURZQpCAHmdk9b0FToVrMF5CMwgakihP
+NDvRSNnQY0qSsCgZLvOEUkccr61ZrmOUcmqfGjjeBd7w4kVNzyGmGl/kyb2twD/3wbyz8BkQUfv
JQBWv2ZdWFZn/BM69sU6bMJS6wfBkB+gFBC5AepguQqyIfQSw0fqchwVY+kSHzLsNXCwjOfxsgkG
AfqiEpJbZ0Jp93Wkgtx4iwTZrT1v+SymGxtcOs/gW5uuCDC5z5goHeb9KF06HORY1jeTM3V34DdA
dg3dzOiEEY/kfp4wEm7IBzUHbysOAUIGeb0kKA02cbmdRh+SbeNZls+ZsQS9usiPTl7xCdaYljyS
KOCTxHqiYEvImf0AvYh7fwL1vzd9vWwyumWUNCFqmVVhzhqqsOAlwzRr9KXMoXyXlDuQmZ0LC+pP
lxfS+Z63+PSdDwUvLO8Ljmd/9T19MtyAQiHoDhA8y3x+RADaZOPGSyXkMwxBjSbQePtL3q245Aug
OOjfhwtpr4Ee/pnw+Woh1NBM022davxxzfzSz+FMIX6wcZv4lpVAJhd+tYcA5PdgMjgZzWf8D9/o
UTl6oC9EvWj51Y3lyc/AUyPqT/68WmEAUfLctyUS4VXVq0+Xm3lC58Zk3ZpdUnGMDXWbPPcXFhKW
f0kc+VjJ5auYugmEmKBmMUawul1aLfXdYWfIEG2wLGGdIT55vXfjZ9C9qB3DLmlSNhXN6IGpuk07
fIbwAO4SBw+MYdyDvGn5xMRhCZIQsy2XLUX3JYrlV2m0eNmALwmS8cs4oF/D+bUvhcEQdT+vWHxi
gTx6AQA8DMjfGkCuwzzSfWzPfvi5P9/59yD6gfEiTkcWgtLxOlqsMI7SW2MwofvrlegevKlOPo34
6/25pveArYq9M6fzGTzS9ffLH6CZZfNUGQpeD/NM3YkBv/QjmfZ2QkCJDTXTm97aJvW5rSBL6Vhb
hC1F+YIay6euGEjq/904LwWbISguUU4p75b8J+TJjqtLLMjT0AygB/I2xrj845AMshv/LtXHAhhF
iqW6syA74EyjjH1xFijzFQ9OWxgedo3LhzzEv8uARxrklutVm2m/Z1CyCYE6OXRNG64kr6M/3iY1
mHr9+TmdxR/j12nuiDo/UfXQc7PttXvruc9V8oe07TWrTVAzXZCpjk9g/rhueoKel1+NEB9d+uBQ
Fe7fAryJuybn1e8RejQnSKz0Vyl04HZ49QxQwo8/DGpH/+5nNHV+IjyYViuB7LOIeGx4cmrr3hDV
rB7m/zEHV7GWvg0KPijrwXQb/6aYg8fJWCTRDI+DG/rfv91GyzvtRYu7ENGflUvk1hv4FYgC7wuZ
Xy8RO82u892pWvstMSFOGQLFdQDVOqg7EPjmZXsNBkGDjesMQHGCYFrrckg08rBzs9eGgnZNRpBz
RDsOtGnoyrfeN+O84Ho6H+2q4hDtzvMkjZA8QuILWuRx8Ef07ku9fMsdQLov+yzdGopbBMvrDByV
w0LPi14g0LjzKiiVp+6T8R3X7ZgS7YyNA1LeGlmcI5ybEdl8w22oyz/hLeSxtTO+4x8/tFyFW8a5
FMNY4UvyxbpKYvoSDWwL0DYCRDpHAN+BEdpUI9eYMlcxl2yJ85hHHmIf+CHXBvkYhqNJBHqHHJSF
2Qbsi7wEA69pwY+DIQgY/GsE2EMy0hjrgV/lidTyBoKS28URt/Xc7SYTRk37WYqfoIsH9e4OaX60
Yt5Bt1mV/ZHAxPLMD6FIfAvU83Zws71T8dYQbOucvQrFtFJUDF3wxIWQET9N8bBroUixn4LA3jkB
GFEXbwJjdfqQQ9aY2Ty4ogK1gMvXX7evinPJQX8K7FaG+gyz7/IyOCKEOkyAKEeg2DKensb9qhBN
3xe1nKng4QLa6lo4BzI3V6LxwssfobEwX/ETKJH1EGSoOeREgaVe0m/BBHVCkjpfy7F/ghT7vDIX
Xl5Lt2GKv0hTPhI3hU8iA4Dvjl/dvkWBSABYkYF/3VSM1Vmz4jXgkSQIndFcmaqHDEUDf4Z2AghD
oPW4iapqE/fZcbFOlz9Kw8jGVXAm83syBev7ZWNWawf56Bvwvj2i+lNsWqv6AuTmsE9z8q3zhmco
PGVgYU12CelfK1aAmLiQW8Mfsn7eBy5fxXBKy/YgCgJboNZTVdwhx4W68inpn+Xy4lpPrCxfjSM8
mkfbU3wKAUoi9Rc8rJAqqo6O26X7Fiwwl79Ec34qqnOsPGk59fpqp/21LewXZpM/Mk4OoL+df9l1
k+/45CTHhCa/L6+o6VeB+fJfH2m1UKRMLTw0FiBqgK5tI/c+LciuJGumhS5pD8I0pF05OSyRIbDS
fCZXzKGtxNjLirPQTROo2rvTAYjFp5n7J15mJ98rXsrSOVN/SQz7qju01cW8y1an2c+yLpt4OHh2
HK60v71wTDP9Ov+v6p2Bkxw6mc3y5qhOcUyX6y5If4vKfyQQFN9a1L4DVnfXVtnf3q5tQ7ivcY8q
vjUhDIRaA77JTn7YM3VQyE62M6RqDValiXFUSCuZXL8CXzcPi6E6AAqxndrsBrJQ4WcdvKdcgyIu
U9vrUx66zLobUQhNe4xhZHncGT5B43Y9xR1W0umdbkmwRUuy9Un+6HQJSPj8A0YID8LU/9RslIpe
RSe5qaIS75SzUEymNlYYdPGpGRxvZyxK6SxmfcTeXWBQAw8B8hEeTv5tuvzs0bZuwIwqoYEEkd01
YAPPrGHXNA8jVzxc15AKYfqAXUPrEz5gdafe7ejE4eoejND+t+LtB15bha9KanmoE+P5GKJuR5E0
DjQGxXtS2ZtyEukRGksRJEtEdfCd/OhZkB5qcu8Bsu7ABJWz2HnQ39h6hYm6UeMkuOokJMQ1ArCf
Y0wbk0cU0iroo5hgU7pLsi767gCZNRcFBo4QisYu+kDSGe7rpUToS610X42jbzg83Ue4/66TVC2S
VoredV0n3pa5XfEF+PDI4Ec1PocrBlWDIxfTLHDcecvOsNZHR+anAjwUlx8jjb2qmNBoGOmEOgxa
+wnUcIbZ22TNM2QABDJFKMCYuEg1e6TSgtaVLZMYoi2hnc1sH4EL+G7IK/Z6+SM0J80U84lmCfLU
AR+RV9Ev6i13Mk3OFm620eHoAi+V67OGXEyVxoi/gW7fjZ73KssSqnA0PhKJoNxCB5uxX0EHMaEE
QiAo/vQVucYmQmDBEPxpnMT/sKJZXqC8gK9sVvmFIe4PbRffZGJ4Bo633RSRI7cysw0Jh25PFetx
ICCyLDVObIjteygmlZDkA2N8XIgqrGbohFw+Os31VlGjTU0bbGzOwThQ7Gq72SVgNOpJZ4C/apw4
U0ItMaXW5ApYD2OCbvKkOszJtMvrBnoSuCo2JN4DzArUs10bDEr3QcoLm1kC9cASWBlOrcesb+9F
ugqy11VmSGx0pqQ4BE/WXkzd1WLBC7ZdxVfA57u8XD4OjTtQQaB5EXtzy/Dj7ghNzJnO01k4M0SI
/eIXmK6XnccgGXZ5Lc2HqHydkHCZApHDpCBp+zKWy6Euu09xY0NU6F+XTMUS5SWUNEIIQELfyLF/
ArH/xQ0eLv/lGttQcZuZhP4Ol6jgMA/SI6MDCFgFQJt1/CS2kavYTSEhdxNBDilsx/7GtmpMMiXp
Lz/if4agMtxU3VcoFp5YEEp4SwmGoADPrfeQ5tamqumNMenQraC8jD4UXqHDRvB2DdEtqvwWijXo
KUhkHZcPQneFFPNuYhfahMLFQWD2K0gTubFp9ffyb+tMQTFk6TQxh84bOggUBTIn9/ozb5cnSFhe
p17zHCdsNFi0LiFUAZpJkzuutWCffOKFaBoj9kMECAGT3Rqndc4tbW/WmDOGb3TY5/ZOhWgSWufl
AC600Orm/AwhRX8PDVgTZY2uWKaCMm0Pcw2ph+2bRygkisNAsi3IWL409h8UOtEWR/UZ8IVN6wyf
OzAVkJmARhQk0thFFK9OTkO/t1lwH0EitbJHc+tF8wqrNJOzjJrI6QIaAhGOvHYBdQkHsdywkGPq
gVO5WvxbKoVp1le33PrMvAti63SIYyiR0DDOXdfblNTpftWBjX5W2ebnGnpRN26S1qHb97YpcNY8
YSrjpLRaCLtAuDMcp/lrAt0h6IgCpWW6eLrkXYVitrENwnkbwHTh/LErvvWbeb9GtPaSbSA8t62s
/jzzBRGNARWm20TFTRCHjlZF8UEQKrtOgui6n+xtIuIvPRfPHDGcZ8Ja67ZOcRoujcp49DgNfR8S
P1CVXLn3R/PeaTyqis60bQqc2YTr0FIXQfrAdhYwuBMGUS2QkRliMo3nU0GZGK9KxrZlNCSVLbZF
khSAG7jLGVqE3YFAw/mhdqfc4IY0vWiu4jOhqDdCTwpb1gtJd0ORrlIrKcY/um4T1c5LPGaPA8hf
+hhSgNy7cbr8d7tAnQ+sdcfLrl6zqyoNpSUBtMoDfPA01U+DGCHCWn/1o/6r9Mb7y0vo9nRd+p0d
404QjoFpCtUY/sogwLmW3qAB+AUR0NnIh6j7EMVbjLagKBlhFbBGBMA7Djuo3xU7FmTPxlRI8+a+
MXy/+xLhu4MbVxSbFXsPKJLsu7Q1AQR0u6QEDMM4ohbRYQYoGUgSEtQL3cbf8jJ3NqTzTzWwCpeP
I8C2f1AIURGb7RgPhQ0MBEBhTf+Y+J64FY0FpYw2qUOQ/6DdR6hzriY3uM8g1Wq4aLpXUYVvdoEF
amdKKOpVhxYCShazd/ivRfkEKfBNMTYQvSUQ5AQz+2fd7Rso8d2BWWNu99BJpNAFdbdNBkRSdSuB
6RjwH5jAdZN2YzcUowqGcEZzQVREZ++kbezMWG/hgBDlSIE62RuyUt1vrx7+3beUMSsY+DYYRK1m
caocjDmgN9AZjkdzK/4Hq6gyiNc6CIn6ov3NremONh7GicBgBA2zEJOaZ8j2/Ykd9uXyLdSYq4qz
CLKIFs6aR1jSPQ+x+xzngL26EJ6DXuL48/IimidJBXJONPGrtMciiQ+S896F/qJ31ZkGfXS/vh7U
uwNpKvCdzSVwNhEwrGFRYmYwEWVoi8Dwdmtcwtuz8W4BRq26Afk+wnC5bMBNcovguAqaM0DIRpem
OwclPnDs2O8oxRrWKG9S0TxkQ/M8BN2P3v4cgJ+/OYR3n5FB6LOWHIiroHH2nguN4a7pIZLY+J9D
trwFW+8WoDSyinjEAngz203VOKfMDzqDSWtOWQVoCq9GVz+CYUQgNwrm4Mzr5kTs4OXyFdXsv0o7
uYhuIT3Bz3Noay6rYjBA3G2GsV0jYkD3Bev1erc9Gdx8P1VYokZw2dT2A3pGT2z8HEsA3vJ/fx5F
WlqxFmYAFONDDHKY3Qy+EygvPtskOZZ5YihsaKxBBWkS34XyK4rlIXgSd2PX7PByVMK6B/rQ6L91
8bnKO5kE4yj5gCgiZmS7SpshA12FH+bvgyg38oHH0DtudpfPXrua8uYvLEAz18VzAYnSwzz1Z7dL
fq67t1i0AXpW/EGmVSHay45dapyg0105xeSpP+RlnyLk43nT3me5Kx4h3Nekm8mqrE3WC2rw8ZoX
iygZAUmS1vVdhEtpn82bGsq3s1sVn4vUVRwnE5FD2gGI87HPRwJ5Joy4CycpNkUJwHsj3X7vu23z
evmoPn4emQrfrPwZTHFDi5OyMLgg4nMOTdE+Az1e7r7OATvy1IHJmuKIj+86+x+EE3LTPQjoacic
hG4t4hZ/85ksuzRe6p2seVlvgj5Jwssfp1lNpfKS0PouLTtb0xDwn9pu3h7teZXamjmY1oh7x6bx
c4SaTEWNJkOLef64w52g6R14/AYgRfJwQKI4CjfeLCUxdP018SZEqf/1SxDObaEUgbtQdcEhWJIb
1y+gi47+yKbw5d4q2vRcdHI8urXA3S9YhXr/ZCi+a1I7pqIti64biwaVGOBI260PChjwvsGRrK1T
TEYkNrSJn1ctOsazXQcBXOPV+djbMxWK6ZGgaJZKYACzzG65zLMBcxdze21xGXz71H1RSS+bsYv7
qM1RBwIQjEr54EmogRBxyHiToSwPwvHLC33sqVigeKq8kXkb+FioLLpdQCiI7IZvsqoQcZmE7HSG
rfgoi0xFnRcJDYdhABNzbm+7CLjs1Vnh9I6ZRV5FvtgHoEhKk9tf//z/Z2AsUNoY1VwEXepbblgB
dzKB0AHaKT9Hr9xC3eSbN7W7thwOQ1XtORD2mxFQcSMAU7OjKgCzL6Ixa0ZIZRZdcZ1W9CfE866S
KPmylKZET7eEkqdUXTE0S9Pj0HJoys1PAx93CdhRp/np8q3Quav1n7+LZ9yhFTSAMHMouwmyuUXz
dX02uQXJsJiMW1z7y+torobKeomwz4IUMa4Gy8hdE1k7WQQhBUHo1vfjE1Lo/QK45cmYrX78XDIV
Ywm2KBkFkEQOm7k9jTVa3pFtyO40TsFfl3y/ZSmJcyvFT3sYxe9if9n4iKfM8zm6M1cCGTIWA0OE
4oY8G0ER5A6/wA0DbFf/PWWGZEi3hOILnLp3pjjGEt5aMbWz3Zy4Zy+vuw1yicsHrjsAxS45twLh
z1jCDjJoIVrFz36ZTZVlTbDHVPziANhRO1r4dVlZR9FCP69ccAac13KLkPa2iSnEvixQzkIt7gi5
YFM/YjW8D9yNilcckWzVyQybj4IOTYH+BL1QviMeih+U299kPZ5s4HYN56SxGhWxWIFBmBQt+lIY
9/xJMlw1Kuc8nJNfXoZVK+dHU4pgI0vX+9wrocIY87wA9F4gAfE89tXy9hEiMXDHH4p2MZiP9uxW
u3pnP3bSSD8qkULhCS869wjkJ4gu/HrcVHG0jWS8K6k8GpusuhNTzNUqu6nJIyTlLpBkbj3PWwFs
d5Flu2kSf9Km/ywqjqm4PouTModuO+g08uYBeu7AQ3rHT1YXmIrqC2J099IJcE9QyWzXj8lKUGMW
xbMR16VxCyqqL+dkXLK1VelDx86yu8eBeGc3c0vAeAxuQXv6il8o6Shau8UaU/Ubmj7QdibHlWm+
z/e4CGjw0fyl+GQLiqkAv7GxSUBkC6Aa9257y/86IwU0fozmaqkElXZLlxx5EbhAvGiDkvkJKdOt
P6XXfk/3IqJfjQO6upWUZ5pbFVrUHhxB60SHeH6bctwFPUgP6ORdj1HzI2Pzn8ueW+N0VHCfyCLE
vS5OSLJjaXWbsb4TlKJp/J3G5Crq/3inywtprpuK2uOSyHHyQBGyAE0PWPEmaIO7fBhPxghNE92o
vJQNS3B7C/QBePsL5IR7DKzQYFVVR/fO+nr5KzThgEpOOce8CaTvoddApwQZXnqV+jkmX+tP/r7y
VhNAtYpAwOznjqMaFGHgofF3NOcm2IDmpVYh3ajZJ36e26iFcxFvOpv/NuZPurxRRR3igva5PaAo
00fzvRjZCTD5Hris6Mr3khtSDX95JZAmY9fieH4pWGSa89JgVNn/EIm1X6IVg+oTeA6ux6k4O6TY
F0jmNlYwPi+OHyZlcl6K/pUw8UylvwPS52pGqxUJ6AEhhUlhQ3NBVMxiVQ15wAeUiOqeXOWN8xOD
kCvZgsGjau44U1xDHHcBX7IFkXXqkhAUVuyVsSF+CcBSfhWsHJoLoN+Ply+7xg+p8MWyaJgbleg7
CfSWrsu6jR5ZO04Lhm47S2wC4XjXwqP2X9RVXFM3T7eB6z9/HzBMvgzY2tm10edcN9COwcBoGiLX
eCGV2TKIg5L0Dew36+ctniC/zm7K/Bf16e7ynmnsS4UmCrfkFpt8uLlo7LcyAn5FkMYQr2mctQpM
bMGQPSYpPBy4Kchj0WI8JwR/sAOcxUi9YddMklmbsl26ahtFHgUywrW6z92G/2kWtu7oTBQlBbsc
dqSNtgxsOK7rHJwov4bs4M4aTIVxzSmp3eI4rdNmzFBWW6DHt+ZE3EnDtuhOeWL9unxOuiXcf6+Z
ZyMwqdx1iYWkYPYa/A1A5KtQDPhGh7J++dQyTCmSkBQ8GxD8hjtw+LMce1TCq+Le7QZAJET2fHkR
nVNQoqwur5OcWEhTcks+AWIICphh19X+nZ+OK4v65VU0gDOmwjxJh5mqeURWj5Toz+iwY1pCT6Ll
/W5waij0xn8XTCe3PoPcZ/PUDuPhsymsivrkpAgq2eG0OEOp017Gr7LO+13fAFwazPeXP1BzJVT8
p9Mn1Yx/rWRvdr8huX+acFYt84/t/P3yEhqPqmJAaw7izjJq8LxDCjwY93EybzAWBCnQEC38Dctd
wzuh8aIqFHSuImJZMkPnEFlr1Ln5BqqdX4znofuO1fu9c9Ld6lbSWLCwHP0j9M9vEWs5XRbyuj2v
5CLE+XJ5wzTulCpm2srYKmmDmR0AopwzHyKytWkxG/yp7sSVaGvhoMIpEox7ysgPYy5/iSHeuSCr
MlamdCso9o/4KkvTDkh16STXXh8M2/VelVV+zMrEVCDR2L+KBCXJvJRejqEjIhp6A7mr7JB5Meid
hnIBBCbNwnKeEsOe6XI6FQUjCIgbnLxcozx3k3vzTkb3aK9nLhoSrn2TNxhnTR6EYxlcqObRUyGn
eSFiu3CALqe8/J2S6DXyy2hjS3mQcwDOZMDxExdYRoCWPmc8Kgq1Hm1rApE+0PgrMV9iP8VpUW2i
eTG0ODSXQsWcFs2U5/GE2Z8ig0ai6CeU/v3sPg7SMhR9vb9sOhoXoGJOl1JmtegxF4hQx9n7jH7x
lt7fpDJtDbga3YvgKrFaKXD8sU0w7WZ5T26U3vfokU95cZfJ+cdYNqE7lV/6keSY0ALMuuhYAIpG
0zix7gMVJ2Q7HSqD0sYUiNO3G5KOt61Tf6lNRWzdKSmup5HQ+2sazG2SOfopeNKF1jweowpT05Hl
//3cISkeKKitIm+BTgqnVZSb9OwIDpU7YHMNR6TbI8X/yMqeRU4CYN2TZni1hZuh4Vv10B3pazF/
vfwRGv+j4ksZdKAZjzDwP7Ds0HkR8srKumLcW9WtkON9tmSlYkyXoOuJFwkvdOvCecToY3Wa/Gq5
ZWkvIeeHut/nPIAKLyVdJSPh44tA/cdsVHus4Drtsrba+PZkfzKgXrfz3SMKnhkfBBCdH0owAZRh
6tv+N5JXmA4Z+xR04WjdkQZshWKut3Io/NbQndF68PXGv1sYI9B9V7MUYMzGu50qPmzcxXY39TLd
ra9TI7vnVqRf4aXk1hgyaF5yFcRYgK+1bYZibevm1iFDVTaNhs7g63Q/rkTAaZcKlkn8eGKVP1hh
37exSa9X89MqMBEc1GmKeRTgWuLotZ6KF7v1Tf1MTRilMjwOpSciN8Fv+2W6XTAjzH1MbvjLNvXr
XRA9GcMQjRtQMYounfPY6bBQNRQbUtvJrY36SO0ujcHPaJylCkoEw6hr+eDzCUdpb5cmO0ZpDk1w
72ycrNbdWhWSOM8ZyacEpY+adptZvADEhAJyXL+S5DeDq4Hi5uazt/VtovOdifS0q7wKRd1QLO60
8YECsGfTYIHuRikPS7X8R92XNcdtpFv+lRt+T98EkBsmrjtiABRq476J0guCpKjElkjsCeDXz6Hb
09dWtFrT8zQT4QdTxSqigNy+852FUkNL0PHJODwgkfXaSlL8ZOH60Yj6bj/pZlbYAVlmu2Whfixb
5D9MnNuoa7dk9YoXv0H+al0f//XC/6On/t3uMk5dGVqkW+6MuhdjdoEqwHb940+Z6T84+v0+FP70
FKZlo1khQETxPtSQJjyBfB3hrOmEjjou4Yjl/XyA/WAX+56uiKCbyRmkP+5mtN1HYRKxlvEHvWa1
4QeI/K9v2Y/+yseD+9NXUqPtWgIUdkdNbS7LvrARn2ass1XOoKObR1hlr81PqqcfzZnvXSYnJP6Z
gIOxjr5iCfpT08XVvD1/nJcn1T7rrUA8UUNjXnmp59c/w/p/MMK/JzauCJwirgMQXEryiuSdMfF0
zQ7/+g7+YNB9z2b0ArvmmfzwF+16M+5oMJW3MkC+EkyN+p0/ANX5ya7yg+H3PaUxGLs8rD8sQKmE
DLh4DyqeFC1LPlZqT/Kolv4VBEG7/7vv9d2yMH2YP215Dp9DhX23abzPriNHhDoUsXHsJ3v/D9aH
70O0weGSQAohavJEFpmPUg07zzB4UT484WC1X8ef/KEf7DjfMxhnsXWZVJBrKa9IXVN+CdV8Q9Bg
+tc360cj7LsNf9ZLJjcQ+3ESDJ/mLrgIS/mzZsI/n6Lse8ZiD9W14B8WEL3T7zoYribdlWnhBQev
JCel3M9Omf98JLPvuYpq9UAiz2BkAbO4vgkKRLb3iYUHzv6npqk/sCBAcv1f15utGMeymBnUtKZX
5jBp6iR6IjlhiEEe6puGZuD22RAUjljlhXwkUBfMiccZR+CLqfIpmcBA/3h/bfzUtZn/M2u0f/4M
2fc0wyCkazARtB7FR+OROxFE088UBj9Y+dj3LELuKIWss8X4AxeNa2TZSKcRYMmihpenyV5maKfC
luXnze4fDZuPr/mnlR09KQFLDGB7tZtsG+kg49mpp8B7o6BtQnHOWFm1ByM8kB5+nwX/+bb8D/1u
b/5ORRn+9l/4+c22a48AiPG7H//2YA3++6+P9/zjd/76jr/t3+3Vi3kfvv+lv7wHn/vH301expe/
/LADuXlcb6f3fr17B0Q9/v75uMKP3/w/ffE/3n//lIe1ff/tlzc7NQgOu3vXhW1++eOl49fffsFJ
4j///Ol/vPRx+b/98j/76fXlu99+fxnG334hIvxVCYxNmDpKxhDphrnm3n9/SdJfqYBpOvy+IHpV
4cdLje3HHH/N/1X4QYAnpCgW7t8jeQc7/fES8xSFF2wQMtBgAD/97+v6y3P57+f0H81kbmzRjMNv
v/yeJPDfTCJclvAkXAZBBUH/HiPwu+lIFMAYSSqZNM4zt5y6SkTbpg+OBzw/Gs+Zo3CFeZgU0Sdv
7aZtzw34jS3ZqodiaOcTLUyd6J5+kPnrEnBO5123SHycEg8p8R8uvMWVIKW8851q7mc1wHfbF/0f
WOO/NeQui7feDvbb+P2A+ssYvG7fm/uxf38fL1/a73/z/8Wh9wEy/3jw3dd2fqmKv46/j7f8fQT6
/q9ccOnRD2UmC+nHCPj7APTErwrtMEoZZ9Lz4BDyj/HHwl+FFyj8m+8HHmMfXcM/xh+Tv0LY40nl
q0DgPRi1/8b4wxvxUX/isklcEMYyLoEHTCiOa/zrMjVAt9/XdTvHWQ9U9XOWW2gIm5DOFEImb6ti
KIG8IdKhKIoYbLT6qyqB6GyTl8h5sgdXVGsfryGsYmNS+wpuc0H5ZYUv/zFzfvfZunECtdQLn7XJ
lidTDkHc0+2BtyhDDF/RmVpa87CRnu9Bjl/iNZAVrF/b8jyzKn92ct7uyr5MGjXrC6M2ZIt21bKT
/dy8+WwtEtcs81M7D0ht7Ti5RbgJuWhLGepIyaFLOXwND/7vJmud6E9sbF57+jTjO1T6S53LtCjZ
myubmxDG6+ypzTJza7e523EkVhw3mJoJiCO+tjow92wolmtHpwK2ndYfr2Tr8Ve9zv7dJO12K8tc
PDcrrZpEKN/sfR2uByQZituy1uIYzmI8lbSvIw4PxlMbqFhyFMTNQmRMkS8FNJFVqM1qkfYaMGo4
2e6ALJ3sOZx9dpWxzovnFrvW4vYzUzQ1KILRXFHbVbOVjxPMPQuowXQ97wTNl4uga93Z+PCptzPa
Y/Dpyi9AL832mahjMfA3r+JTAh37ctNIvlzOgWkussr34oyhoW9ZcaOC1ktG+BCntM3KW1eFT36R
5fHSU3We4J4ay3qqI6GH4WSzfoH9znASxrRoCbOvROFrFz1MLpRoHggn/DLM2x6q0XHZSy6ai8Vv
W9hdlfqTQwwBTGh4H3diEI9lwT93VPMbMmYZQq9kcGF13u6zAtkHTq1hG6lmYPu16d6yEu6cbjXB
oeIbOYGIle2CPrAvk3kSQ7vqmJf9rSCTf+mC0cVzOH5rQ39FtHo7edcGTkRJI+x4ueC64Oo8DYlo
NnreFj5vuA1jfad0M8XLPJuDrHSzn7epj1aA3TGoS+OT56R7gocLfoS65FMwbI+c1vOZSqPPczN0
p7aZ5tTnxCW6tnHbQkELVQONletY1PIe9AOION0pc9ZPwZ5gXyCP7/ZDvoZJ3rf0cgNzEgYNxbaf
ocvbsVVk16VV3WUbYhMBdbc0TULK5XPjL+uBe/V0bRvJ6mheFy+Zx/UTxVvibSm0PpoAmSVDQNkB
JgpgKRbItp5RQV/3cFux8ViF9gnB1Gtc9Q7AI+QeMMnz80QvvjxNIRExaTdonIsiezStxoguh/Xs
z36XViTs30bW2Mh5AoQAM3qPTAf9McsK6kUSYRCnvm69o0f7INVl9dlJ0GGasUEkI4zqdrUu70D5
QBuHti78itHzgsjUKhq2ZTrlztokGNQclWsDD2LHbDzAkG0Pm3b8H7U6XTbxZVN5OQGoJ+FudcTD
FCnzFMLo7mykDo+OV2iuys6M2GxFlWxMYgWqCCyM8224biAYujewHjlRCZVVbqsSut15PnP0Gs+Z
z8oOXy58EEgqPQe6JxGFHBa3iax+JDKfHCfnk8i3rX9o3MRe8gaETRug+xbCrC6uvaFNeV53Z+W3
/j0pfB9JPOzC3+wlV6L47At1N9jqMymGadfayr+SULBe5LnOj6TS99v6kXsvxHXeQLsM0Tc4mpjS
yEBagmhx85TUA+y5OfInk34FgEyI07geiydoXXUBwZeKqWbylVXr+rgMS0HBeZD3zTBUW9RTfc4y
pJyVk3NRh43oojchw5wYtcE8w+oLZIIeV0FvtFe+Fv6BMTLsVumnZGJfNDkIYfJEWF9EQSXTpe1e
GfOZTU3uLtZ8qg45aokyakhB7vyx2q4DBBVEroVXIHFwRArbXTj3EzogekyqYgafoPeydG4dAgZr
f4jCwX0iFS8RrGkASpcxCheOEnxTca/LGxGwiHuSJIFfzWft+c1xEhxs5rHxD+E23DNVXK+eKGLL
Yb2Ehri5mioy37ip0J9oNgIQ8cmXAdA4eCBc3UymDNJeAJafs+eGy2PnuxFEAD88ORYeBFMnyv3x
Xm4lkhCqaU+chOFFl46a0DMin7s0W/Xaoq8vikSvnU3R8jstQfgtKMsb7lfVru9IFq0LyN6hbncE
nYWrsujaExNFl0jDp6jv1fY2zl2ZqAHztBTtGPl5F8HItLogFR3zyM8Ej0yAAqpb22+9X33O21nD
YRcdEtL0OqV1EFfj4t4LhiibUH6IYlhWHzaf8M+FKNTFAAvCHRFyjVjHznOr1c5mc1dHE9aqBZkV
J4utHNJg2aV6q7oL1U4IKuzXkzQhzgjeLSZZ6oncVbEPICuS2xXcNsvrqa6iUHSjt7P+HBzXzTVV
lGlvSNWsamQSsYmmooWmq4Dp9bdwzuZH7gXtAfRahyyRgF5ZV3+BuUOw11TLowDz4Cjy/hsCLupU
5WEPzURo1X3VZixuFKSnAxJ1zkQNZD+McmARlbpKMpLxu27j7EqHU3ujGLBiPTbrflW5ueMjTHOd
CcVp2sbs0igl0q6b2uO21vacw3jmSAqn48UNY2T6kjxSZBnE3DqXApbGbjduBVy8wPbZHkNdlGgT
qXZ4Z2qFl0G4dn7Sd26NJfaJ1yoDcCnJyE5hY8O4bsj4hJym6aacCxCkx9V9bdrAVhGUrPpcQjF5
acpK7QQZY+3mC+nXQcqMOPCJ0rQGuexIx7VNpQ9FWZnfwzSOfa0cogoFtmxEPAXmYg7GeTcNbNll
tPGiHjdfAgUW6G0GJLteYK946HDISnLiq8NcK/1lQOqzK9TRV+F58dezkIhaYiQVHU0pBAiIRgSW
SLNTVUzHrmwOfVieJ+X7yPnF4u1gq5TmZX3JWxcXeg1OdkbiGKR0QxLUQVJUU31hlWFpNyDNYFpO
W5i1t+ss5O2UCZMuxkHFpdc3QskRmbPRNjQRXdabFfERIzhAoJEHLfK7S/15qYZgxxd7SeHhrvSy
xQNZzyMnZWwxkPcT7z951XYJoVjErOGRoD1aCO4jVHqMMzO+hNXqx6Sayd4fDD67iyWtD4awYw1u
RaIkTbowfMu9UCZ5iUGMOZIWBuc+0k/hPld6N1XutSNfxrbJC8xRb7lU2MqSYOshXwzXO9he36ms
T8WCO7kMXpDWJbsop+qxCr06hX7aIJgDJy5tzwoxRvuigaou72Poz/eDXkvg0KaPy2FEGtFKDQis
89ceiYFJ4MY2pgTK1gBk9zVQiZY4f0dBY44EhoV2Dp+4OK3+dGlw7I6awCt3hJq7PhO4/vkcdEhA
HXGPMyQwYMJgkckBb7ra01Eb5H7UhtkWr6zYM+09VEQCCONtsqGWuM7y8WvulvOSj8jfWpFp6GT+
NLJgV9HpS9DYezvWX+def8sqRHvT8pA3VRe1c7/vC5xW1moNkoAXt1nmpnhrjbkgVLQpmI5tMs3T
xbqOYYJu1YlpP80nWL52H5q4weFsXePBR6Li6j7Es0Y1MMetCKpUz58AcZOo9bzuaVt1CtbkleYa
m6VfxNIqgd25fmxsZ6K17Z609E/lkswL1tOVm/F20WWSefo4TsyevK5crsmm3Sf/Y9kkcxy2r2QM
HuatgTY194oLgpmscNBpkZe+LtOh77sHdFjh8TeqJjJIv17KurxqeNOfiNdwZNZpVsYYdeFz2zV9
NCBS7Fu9lfxLjUxq6JzifDUnnPbxUO2IOLXBRoHw4xqp8hWGIWqLJU94zeAZn2uRY/WX/fschFuq
Jzhu2g6j3GcsDTq57VZazji8NeTK9UWL5ob3im93qgm5NPMoEimG+ZrOlXocFZjmqDfolex5hkPR
pnYdEX1c4WOTXvU8qsw0fPLKwcUynK8NCN9pvsH8dx47cia8p7HcQnPZhVo8KiiaIhxc2r2Pftpu
bO/WYMFlh1joFOIO+ngo/ajwsxzq+Zd5rKM6VInDI9yoWC+UQwz8OsaC+VfANU6ghVoVwY76NKiP
gKby89qP9rocuR/Zaj5VH9KoYJ2rtHJ6N354MHshPQ9s7tK877xLnEkEkEYH5+JgSUVtL1c5fano
LFK2bJdDCA3ZQlkAUUI9HobNlUeEet9gC/AjsmXn0Y12V9tu+cQyD3VF594bpDii2gF7j43ZaXYN
Dvo9cZHTM0KKun7Z2zy4zIvhbuzqMkUVKTCd0dNysniuZ4m9www6MoBormc6ime4s2kU5yHWNsIG
dLTH1xrBBJBCa3yvOpBpKHQ6LPaB1eapoRWW8lB8m73w3rfVHXbDpCkKNCyIPCoBhLP3BX0EiaCD
cpphHtdQRWXOYNNlYRZtDtfZhn0ADf52axyEoaAcvPi6arGMrSQBEQoHCDUWO1ps/htHyd+gih+L
Etrrhu9pk52aytbQEGEJ06rVsIBozSe0MxBLwrzTwHnCq6nFLqywsJbyCbB3EddAqyqr4q4OL3If
aoopDJYjVLUW5wcsqltO7uZV5LuN88tawePQn7JkILlA95cXoJ/JzxlGH/YaUV/2Vqy7ufDfRn+C
B/54PRmagfG03fq8OPOGffZL+BXVDU4/hvuJUlmGU0np7XOPfmKVhDEag3+EVn6263oH59rePtlw
Q8R6ntPLQBQaWd7IwsaRs31XhVlPQ9A53MQJDg0IbUVtz6evU+kpjOKlXcCCgSjyuDakfLZKjZdc
DtNedrXWEZRXGPHtKl8as/n7XrC5QTVU1Se/NNkz2ebg0/aRd4rsOXIuytLFsI50SaknG9lAwwkM
OhFEb2/toz9hjmXQ1k0YhkulsYDjgLlC/Iytai3iJTT8kyG1Y+kUFs95OQIU2LBKRwCLBEJ96Lpe
iS5AUmTbNI+iY1+mZTBHXVpz6hA5E1etQgzEiqNxQ2Zo8rWvYz+X9oIUjB2baZSJHK289WlmwZu1
8HdAW+mhgUI/RYVHrsJtxa4rR9lFPGPD1Rj4DVJkKHlxWTXeTmMIBTcb+TdiUPNV2+pdhmW4PHSD
bg4UPFMYW/EN+RuYpNHMYTZdzAs9wP2lOmIyzteYUDC+p8isifSmGvjkMJPdezwjoLUAwgQxtenu
HJz9v0yDoKi8en7guV9ilA3kDtZA21mhFIj9ATV936LnFxi2YG/JVKppRveqHEgy2qJOpSfLDDL3
Lb8N/RoHx15Ucbh49lyTYYmHYBCvfRvIszcN4Ql3sSjjXALDZcOMP7oNmIhzENSwboAPZAILCVPs
WrWCTQkn9QXP2F+QDxP0aTc5dQYJRyE9cXYDTjWy2KJ8kVM8omN7rXJYEiMDkYDznw3zuS64+CxW
Qy97PY4xPDThvd5V3anSIUl64w1Hv1kk9qMqSxXzy0fYGL50wO5uF7m+gM9fxRbdwX0X5v2RZ/DO
q8NAIyMWy1XVNezjEUJ6ElKc/Gwi4GHQBebS4ISSFBQQXbYdrW0AkWyxb1Deiy2tzIyLzR+YCscI
UqmkXSbvK5+kOuGQHyZE8u0AhxZ14G3b7vNmoscw5MFnGFxA85jVMQUPKiI6wKkSWBq5aYZ8RHzP
YuDWDXLroScsfLPUtodw6skr2udFOlp/2gvYsuW7MWT+Y1Uace8N4I6XJMRyJeclahod3G0USNIM
eCZ2S69voCG2cDtbSOKBb3Xo5DLfLJ7rbpnfyk9YXupP4cyLB40O9BWlS763/hDcZZPGIlB7BMgl
wqKPW+HVT00nrnymCS5hadyWGJe5+6pmONIpD4QynK/8pYmRp2SuvKUNPqED4F0uqjN5VGiQniOb
lfTIGgD8iHB1csf0Wl1UduplXDJS7qVc7Y1Gh+mOAbIBJsDr6bODZ2UVFwXXzw77loaIGAhCLkpe
xVwR6gFjCrS/C4Qez+ADir93ZP+txsD/b5C//6EV/DHk/6Uwry+v7v3PLaff3/J3yD8I0FiCG48M
A+hLlU//Afn7/Fc/kAz8ytATEgAtuuN/tJyIx38VaACFoc9CX0g0nf6B+RM0EXAS8SjqVY6XP5oI
/wbor34nFP+p64ROBAoTGqKLgJ6nDx7hXzH/Dnmsazg7ispG8Omw2ikbm3vdNvOQXS4bbFv3eV+U
3mWZDSh9QbE4oxfRPyyoUKMhQ3kQSOGlRVfa2GSFs8dwof25aCeeNCgcphhQ390q1Seo6c5y8Jf9
0BZu3ykOwCED50wp+JsY0m9nHFfng2u3SE8hf2MNs4lshwdpnUrh2PlE0aCO+wzxvreq1HaIJokV
PmrZ2rwFdKqPKygRh15MbczyrTmWuPxDi1+5b5nS084FVp19SwR0SQznvA87BRAFLCBr6qKaYlu0
rH1m3vg68fwcCHOLR0qjeVI9/AOqLLJTaw6KZfMZf/QGG3oarg0yrNVVB+gmRhbOdAbvuZTJulZN
hy3Ez4pvwUJXHPV1rgFd2szbM7vQI/zwhxFd4EpcFJPHXzqs4yBDKxvjmHmPqU2OwNfcfuTaR3mv
Qhi2NKgG6w9j4BJGchOWyrT31ibtnUQYGuqiiMBUELDn/GbU6G5bf22vu1UDPAOf/EowJxJVbYBD
VZNH1ZA9ogeLgGgsci3yBbiIiM2zuM6Hmy0c2+NIcOyC4dhw7XWgAy3DbM+EcBFPS9XFXjDqY0lG
LPUNir8ZYn6L6q0Z33rnbakrBu95MzM746QWfKn7kOxN2ZtDjvt3VEjuwgMsRrqDyxMkgjC5R/kB
J5AIJ20k4Uh+McGuKcorA16aQ3lceXnRRdS59dDC1yOPkJTJUH6EdIx5O28P6I5iAR3tgOpIIiVR
5eQg275IoBPjuzZvK5TPA7okI2d7XU+4h8JfhhgpPPLNqsU+IwHXHCq1GpSbi39kS1A+lLNcUrPZ
LoLUtow0iGCnXPv9OcyEdwxC8P9h6Al0oVCg0JcMeSOuHUOzW7yKpFPusQtnKTlD4OMNidEoT6N6
5d4+62v7sjo371dO6B4NXZCI/c2JA0xK4bkSlCMCTMOe4Tyc6Yughyc5ED6Hca2qM7h8PIxy7PoZ
m6E3JnPwls/k1VvDvWzWLAMO78hTWHtNYsdw2WeTDV8sGhDgceTsHgNnw0hBIO/Aq+WWeZany2Ap
6vtxeNMbIyda6vmuR6pgzPviUwNUeI+MgCmyVAFvzxf0aLY5vwCdC2ebzAQpWtHeLvw4n3AN/ezC
rQfoiw4wEKuCXH7rXNftw7BhZ1mut9rguIscjOIWwQP7eSHX/ZSHUNzaw0C4uVp6cWpH01+EDAc6
1zVAVP12j2FwhX7RfRk2L9YHWlN0/QElfwmHn/bjhs1fUDuTy83qOzaz141rHk0l6/d5B9AuDoPq
3iMhjDiDwrtSvfcMcqp4QupemQYNnQ5+zw6zNC8VsPHUb6x3tdQASkuyvQU9mV/dXF9XWfhgrd0j
6MHARZglKtPX+bY9woVonw3VrZnWF+fr53WWj5npkwF4QKpGOL8jZ3I3iGEnJN1z0X9Dz1efLeXP
Xj2/SR/bctO5bLfU+jXzu2tFt/xLwaWAEzigOeT25e+ZaO/CXF4N1iBObyGfbOGlG1oecVPnySCK
M9hcAEPJM4Gw/sZnCEUviu7TrGF+i/qvhbdPbNv8JpfdCX4CJIWr/gk2oW3KfO8CzeH9PMwwgQna
lCClBOY50PMglTP+CD4Hn9NHCnm5YmmU3lY8LB3n31ocS1Ii9T08q9HwEetZ1bh/ucuaCByXKz0y
EsHZswEGwDfUS7CWZN4iUG6Hy26b1E6ZryyogO90BbrIIr9UK0qaDP4xcO+2/smg1A91LuHnojKc
zMLt0Nf8QhKc/MetfkNZ8F5sZM+Jv0aC5SgUuhMKJAgr0TJBuyl/Q3jeaev0g5qbA5C+IEKvCOz6
7DIAOTVBRwnfuZfvWSZGBKaJ29y5B1MD5sTMiOTs+88TMJpkKsprM8vhsOQeqLS5f+v8YEdDd1Oj
tP1WacDWvBpFiuNoFdmeALzH7lnCvSWW+IB065CcJwK7l7C9QF0CGHxkWxsxXiAmdG5o4m/yXKLJ
CJHR9kgNGGw9iBzYbRuDTWsc7pFrMqFBvqFq8eZdVqr6XYG1dRfCXjYNerw39m2zREM5jnvPN92b
QkcvKvqFAcyr+q/bMG+JxTfdhz7p9mAaK2Tzzi4vz052Y3g7SYEBjrQgGudsDF3qyzC7suu25FE2
F9xDfe7q12mci3vk+85F0tOmnsAVm2Z3mFZbpp0Ut1Oe2R2Z0KTVY87jKQT+lG+0Ofn1kMXh0M07
M5dxAcvsCzMWMmIbbKGqkBWx4F2T4mHzq1J1e59gwpGm22LP76pUrL0EiLYsLx01aKSUaE3vaN8D
DtVDh7O7WFt/OQ1jiN7PXAzz8mAEtsFTYTXwRt+AllxGYplIe7OUhR/N1bYzbdfGAIFMWjbBBB1C
cUC2ZFRM9oXDR7TrNaI5bYKdBQzq6jPthiLKEYwYrxX7tJQTfIAKfkMHHstuSkLEJ8Y5B7hZVDtU
AmjbV0lYlz3WbewAcbvMNGaFd6b1+trO64Xg4Qi3ZnrblqtFcra48bzCxZZiZ4WPmYs/yAi0h62k
zSrzTdHVA2YJPr3wmiXBI4Seym3hkkyrW5Kurl9KAV40YHMVM1tHOAztyqUvIGP2H/rmY24KOIBG
8LZLuSOvq13Ka2GHfm/C4Nl+AOKoVFHS80bHJIC+abXisejWy7zOxkPYBcAcpNZxTfowyqhpEaCK
UcpQVkauWrck4+t8rFQRHExBZ3AbeLYmFdPusiI6P3vKVYc67Kv9vK54dWg+B+oDUpZOEAobwwIF
sAN/3DKVIbairhMF8P7JdWY7z2je38+Sf5F516Udmq4X6zx+QzsRPRpcCsWQJMaBuZH74ks5eBDt
lGyEcUbvBmBvaEz1Fqqk7QOLTZhYPlVr1qW1QxBDr7s8LtBRQIf7mTMzoFu3lg/GYML3lmYYAsAb
uQBO7XhXvE4dQMjVdGsVCzkg2q3q55eu7JNRovPZjiN6esYi82wncr+pVYSKsQ3RecZDJcD5cAOs
ncShQjUrdyUhBAbRboEaMIIdBeluYTgLxjZwfIPdhrF2689gKAQiCVZv6eeoWLsaTfpxLboNnVa7
qNQtuVlTX0/PGoHvE5KkSNAnJlfEXCrSVLCHRLdaH2FlSG9p6RGACUwMfWroVtQ3BL0Z7wuoAcux
42Ew1MAJpFSPCyUVi0EbgAut11KkcGGBXeV722gHiUeQQ9h1Cmvpxn1XDe6rHbWcSWK2rV6vjFOD
fQallH5dPB1sGl3Enpgaswit9BCrDWp3H/KnJMBdGR8QMCfODaV599qOanLJQnjgHbZiy8u4swSh
ry2OtadWTEtcEaxkcErr8uKQlcEQb3RgpxqECABuMvPOQz+jl92sg8u+iCET54KqBfzwGkhnf+WY
qYZzX+X5w1C0CLQDXRFpLa6ZziuQkOU0FbUXrfBf7Q8+4m7sUZvQ4LtOrMCGbxuSoxeF567kWnVz
/L+4O4/lurUs2/7QQ8Y2sF0Ah16kSIqipA5CFt57fH0N6OarEg+Z5FPvRfUyIkMXh8C2c805VrmO
bezbrZ3PV3Ijz8XpmK5a16TiJu4kigLLucZk+8HLLeubl5UxvflsScCn2WxMC3ptqZgWqH3V6I/m
Rm3LNrdNUQ/MKP9PcBC6cF4al10rqfov1WrYVljbbmoE2QKh/Wwd00Z9mmPkoYuqs21WokrhWNLS
M+mYO5Nba87ipVuMuzzptjkol9bt7yq6sHuPdGRlqdbOmlLXKzxjQFYfBDUmTFBACtqU8o2fsakR
TFBxaoTV1LXGaYXOU7H5D7H9zpFlqi8WqZLiEEu6mYfKyG3Ov6wZ3Q89DbQNdRLq42xJi3WV62hj
x4u8+CPeLJosuSy8fl1F3YMLoL0M2RTK+SzqojsxEC4Nt9VJl3czytlZutSb/OFqbI2nFAPFFAcD
WQPuNO06rpfblNXXxsD2d8rksueLGpGYqqGLWILu4k4fDRKETZhlkFvfi3Zu2GbLlYuxzlIOA0PT
O1BB+tlfewlGitJ/Xbr2XSry8jwtSisY9t2m69OSe+yEP25a6PRaZd4hy9blrKcVZ7Ao2ty71K7f
O63I38PanYJi9viuXROV6P0Cl5w3R/K9t5j08U6SB25MjE85CtjeSYXbSjHtglF65ad5srMbmU5j
EogBj9ZadRTaXOz7FOnWRXz1CttcQ+EK7fcNCfOzllP4I3e9AcmvXZz+okE8F2GyrePlHmr1SYIB
Uo2WQQV2K6OaHm3d4F1MHgydsLGn/IONJ2HIlf0urT1kyEgS23XN601NI4Eo+aOKx3cqc2Y/S7Lb
PjaDxM2a7KJ0xoVmb7MsbvBk/FrbrA+duM69k7VJkBG1LQ8tGq4/TWqvkWt3/GqY5hj8vRv6f6k1
dQ+//2ed6urnt6/VkY96/xf/lqlsTM4IUP+4UbX1Lym0ZeG/su1dhSIp9m9pSpv/sj0llDAl/8Bz
bIzS/3aj7lKXhYHaxVqtBchw+TfClLT2ONr/CFNsiq7reKhSGmO2RiXbkzd/eOYZym7NXVsG9Pwa
ukM25fEPJOcpCUrHzd8JgyqKkw1A4px6PTVoM5dx6smNL47b2e6hQCCi4pLupbimKB7SYY6+5R7W
8LDD5P0eBg6bWFUZEfIrwsqXmMqQr4pu2esURn7laS+vTuKOdCrpdDlufi82WfhLvnkT/80M/Tm2
5Yy7kbauv4rWsx5gMO56QZV/iKopmWBRGs597YDG8evJbK7KcuQ+sQ7ptTGN6xDi64ivxk5yUyi6
IkpCDcYilAYKGrWMtfs0aFBHwQAPDRspMKfrpN+cJqAoaz+ME9atsDOqajndmrFpLuW0RAcPMmTl
J2OBT8S1xsb2u3XOPwPO+VHMHc0m27Xm4mWqjurtLDAFlgKWgUlRFotOPIsvmP30O8de6kedyOuC
K39yMMxM7h0b8/WEfi3OAQl+iE9UUsMHdIdWsX6rfMFcZ1mSWwxmjaBfhGCBmSp9olWZfLEKEWNw
LabV891RDlQm+lYb9AtxuV3LuMrIgg1G+7UyjbYOYgfhNEhkMd9PmZtd970lbrQwMoM/bu17v6i9
LA/MgVBEmKxSRKdOP1t3aV+tXyjhld6pFIoVJUo2TJGtV80Hek2iNMXxGL/Hg0ZthoINd4A0b2Zc
HI5OPi9jHa1BZfdsvNEye5CgXJuSe+2U7dkoR/UdD3h+KrCktCerJ/NfpXLtH2lScNfcur6QQV4Z
9k9FVOih0sBaMTFOLegQtRhchL2x/NatfWNAvMQmddYPRf+uyWI65uF5SLIwsz3Wd7yQ3W3ab7it
hyjVFEnrIf+l6FLc+CQJjME3J2cwgtzK+w+cBcv7wiky6qyZonhr66a96DbL/bSs8y519aPo/onY
/ZWW/790JTVZCV9ZSdOf35PhZ9UPP9OnuZT93/2znuLZ10q6nmNh9ce9v2c5/llbvX+RFMHNz/By
fqv3fzj9nX8pkh+mIO7kKsIgrIj/4/QX+MBZj6USdJyDP/QXov/vxq5/LK1C2tIWwiVVxnP+iRT8
ubSOYqYW0LVcSxTK1Giv/eU2mDd4W/NwjobxJKYH4nViYboczN1qjEwY6mrNQyFG+4OT6wHJ1xyR
2HBd5xzZ1BB/M8z0k1viaVVWaVLgs248Dr5hDuWBZfpq2hLfSPPuMbdnz+8KV53nDbIGx4OV81WX
zYeGGI7y2zRqCRmU9a/EKprQrKceSHQRBakxbg9GWWOjyJVz3mQF+i1KIBcktzpx3cK8WVtcNu4E
2DwTCZnCGrc5Ddz9XM6TrznJnQ5VlZx4skpOqV04d2Y7/hvv9lcz4z/FqZ6kX/4fYln/cYb9/xiO
2dus/Od5w62YpqhPszH7v/hnxkgmhsmm75mawhf/47/DWVL/iwKw63m25mJnepwr/u9pxLT/ZZnY
aTGmclp5OmMok+1Oa/YITrBkXdTfzJg9+PLnhCF5Q87LdWztKOkR0Xp6FoHZ2I5jlSYBhvopqG0D
31/ViZM/3se/E2F/JsB+Y3eOH2MLqXkFtu0QVnv6mAIRcaojE40wleOdrXrxsbUFMkhqtt1dtNTj
g8qm+XK06ua3TZ5S9SQ8fHuZu6xGkG6OeEz6lTLTCn2Lmt7a2VS3VAFypbLLD0m+FuVlbmG19KlY
WtfePCW0S6gKwiL1uGT1QavJnX1TS+NzGUl5Txf37OOE02Ckl4qD2zgpB+8+rVGvfZN+LmFUVNll
m1PrwMWQA5YbNSir198MH//4/XsuB09J/Y7o3jH0j0xGZRW1zIINZahDTHY2996sHmKL8fbfQ/KF
T/A0zr0noOSTBx19gS2Bfzr3PKiNx8e1qa9blBpbl743AzBXHFyW5WLoijf+vqe5UMYUIVSEYRes
i1SUe/ez8B9n3ThNx4nSQ4SjrcQjUXvzIc7oiz1GTnRiTiV2K4ta0Ot/6xGL9Z+nKuJerkPwy/GO
oX2tsM3Im/EUbnr0gtqb0kNeYEYhPaPet3mJq7Z37PxkztUWJu1QQ9Uy6QfDZHmDdvUbQ/bHyFcS
CLZi6v/eNCmUHx32+7Ky5rhcDH+wa+yjXGmtd5ZWoB1STTMfP63FVHHzNj1MvKhModmDSGjTzNr1
2YLTkxhGcSUtOtP5OurWx7SeI1b3fLw1qHutF00n96tAHteRTznEWE/NbMQb3QIpbIPBNehENM7F
FCRdbX0sNrP/hm2qvyqxQQy+bB3r277aoISUkjyK7kxMZZiG1rsmnjga29Iqe3xe63JS11bvUS0o
8L14Vp99QRQUb7U32kfi8Rsjaq60yzVNi+P2MjtBaavX0fDLxh3ZRe324xoZqMg4st8YnfLZ8OTr
4FBzObfgr/GOA/sl2ocdZ6nhjzb9OxsPJ2jg9uNwpY0mfZ+hCQWLQ0i8d5S4NnLaHpLe6W6trKZC
M9VVERizMV5ZOqkvVtFlBzgMICdyc3irh/nRQvF7HLnsFpxtHO6tzv7//zGRXCdf8rXGJIm1bqba
7OVT0G9GGrJgNneF2cxvNbt+6eWYilObhxWANmyufvrIkURWO6yoTS1z7M4qHPdnpMqKImTTxVwd
M2Np/VYkeMZXcu1UxjCOHVKrH7+SS8sfBtpNk7gySBK0W0pUhyBEjsPaKqeHvvd6efv6tD/ay/ZX
xMGPPLMg68yqc4RHEC3DfjP5mHOT3eMty1n5p/25rz/mhTFjSS7x6Ag2sdbfi88fX2Kd6tzGDsni
YprrzTAuw8Fb1f2ABH67du5MVCl7q1Xd8xXN0kwJlxUNZ42rjqnEVuxoQ40lISwKIwh/3PdqP+G+
hbOXshMpGQwcn81m3TZQuMU8h33dL17YrwJfGgzd7MPrb+GFl205whT7OcSS3AaeDg5zhRfqChqA
bRqHuU3T25M4HaPD6085IjiwkvN3O/iTPYsdjCvH0fJZYvbm9oCrnbO4OC/svD7k+YwuiBRP5AvL
mPllmpfiPFIN5N/cXUqWwjL53tRNel1jbcn80Y0WP6aW+Qbl48VXwPHNcRkE3DqOtlQMRYiOmtt+
WyRDSDIFW4vS8d8/xeY6b1tKckhkR3v6oskdGnXrEb+LMzm8xzFU+uTp9OPrL3o3Qx0tukxxxdwR
zBzzeK477mDLbeE9S53Q4h6V4JQEU3kWtXq7XqjunmlzVMFWOtH5609+YTpx+BS25eIjo7/b0axV
6YK3dWAgrWA30su6sMfQGPZcC6WUTw4uErptNXH2xmJxBE3/PbJsUyvMZtQdcKkdjaw+bsVIbzu2
mTnV3MCQgbvMxIWY29mdwYZ51nRDfNqPejo38dpc5pkcz3JpLyFuheEC+WZ9Z8UrIpbbb2+R6l9Y
7plW++GBO60j9wv4n8v9oKqV/h2oV2OTle8pLIy3pCGsBsPMNl2RNU6Hk9e/w0sjgB1wX9M4tD3b
YBaQb5qQTBywxJYsMP12adLh71sVe0Ugpe7DVDv63dq7b3GBXxoB9n6jUVKgAhyTXCfdkhHIsNwW
ZkcnyA7lTDbzFGK0pp5bjnZEQ9ZsvHv9733hqYw6agYC2YKj6dHutqi4m4plZHcTZYr3qo0/z/Rg
k4dOzyPgLZnijF6mrTx9/bnmC8sGSjIqs80Bdb/7Pf203dKV82i3MTXYzUTmzOoeV1Cr5KltV+1F
XNUU8mIwLsZh4AB2gTdCTxe6HI1f67Bie54JNMRn7STEL0IkWXxW5rErgzgvVRmMVpw1Yeqt27e0
1Bs50LHtIx8YTINZv8DKcuAmts0nsnDdD25slkRfFs48Z9IcrfW8VyVl9aUkeYar2+7qyz5fe+tk
rdPyjG7W3hq2qDkPysV6FihDAcEl/bue4leizcFYZZAVcUzD9CrMXla+Q+dkUuTLaC2HsZz7N/oG
yRdmCvdgjTrPOduynwN1QP9agsZnpaeGS5wE8yHDb6Q5yNbJ6bgn2rMyF2E6FfOVYZk1HQNI+njU
y8+oZdbneHGa8yzR3jUUUnUz6Zn75Rvf/PnqysIN/cSWu/58vIavyop7ZHPcBqKyf2SsaQGF77dg
jfuKdbSGw3lhjxC8Doeh/XRgmXQHXfn6HLkSmltOmATLUEGNa313ECk+rnq9ki43ptAd3B2+5og3
ztMvDW3H47YnkbN2He7pLxjmfKQFmm34dmbIT1KtfZB5Kn6DIvfSwZSblMXENRUL1jFfnvtbKbg2
oyY0FhmmYt7ba4y4bmkSfbJaI6bBtWy889oU6tRSXXritkv6XvWbd96ke+eAcu2qjwkADNz1mwg8
mZgEXTI07tc//PNFlZluonkg07DGHMPUVk/k6ZCzrZaVw0ZR6eRQNSJ7bOo5vt5Q2c+x1D4ug7Df
2FWPGknu25vJGXg/t/Nk3M9Hy9tsxG1JboV+gADs/SprrbNCxdZNbRMydhsjPqu3OqOCshBXttv+
K5bF/mIYRH2FiknDLWNefrz+Mp6PDn6Syf2FN8IR/TdQ+Y+Ds+XIFahoy3nJcKewrAl3JBU9cV5/
ym826dNpYDL8LUsTaKZWZx8dmPKp6zghzgYRMBzDI1yXsOXPTKC9ierU6KU8N9b5bube/3mjuNIE
KLQ4q5pyDftU1PQ1ErqikERrTGrdbSKCtC5ulbM5p1WLx3Bqu/Lz6z96X/Of/ebfN1CIN4oJ/HTi
zDms7WFAJZjn+lvmTBZLPTnV1FqwILz+qOf7nonWR6ETxZ0C5HGTzLg0a0PCi/A3nHU3OHOLNMgK
/dCuAv9TXXLEsFb72+sPPYJl/zMc3X1NMDHiK2z5T//AHrya22GvAbqTPDgmJSZIBizSKhdVUKz5
RiGuTCRwHRzAQb6ZdJIFgJEE+ZKSm7Tsv2ND//ODuEcjeSIyMEmOduFK18s4c6kidtqLk7hdkKIM
wAsYPNMleuNs9TtrcPR9sZeSLlKoQazNR7NRJzbqgMdLV5Wh78Z5WVPcF0vLycMTiZef1crQdNB1
uXJjx4J+TGg9IbabFO7QBRQfF+xhijCyY2/J8skr4qYP4HMP2Y3XVh7hn62EkrGC8HurCeQLaxgV
Q4QYJBJyPOpoWymNWDr5Pp+cSc63OHOyM/obe35dEGeuO7N4p6IxC2JCHW+BDp/vaCwXiB2/hXNe
3NGjM7l1aBMe8oyrexEgUW8fh6wcskAYU2rcDl7RX3VZbFk/hZ63D8sk8Q29MXRfWLbQ5jXiLBKm
x5bzdOiuVh4tzST5ESb5vrnNMCI1seN3i/Xg9l1/NgFi8VNBQXQkJ/2pKfZEQS7X7KGdycZllscZ
LWrIU77+y154Oxb1NoSyPSzDXeHpD0vXRhR2jEWxj+X2eZyHzD7payXftZ2wCIdtuQiKQXj5SeSt
Oj1vuGg0D6//hhdezh7WQeelWkys+GgarUaEkOOkMfr13oJczlW4rHH3xvx5YXm0FddTl3II54vj
NYsgzzq4JA38GeAVdeI2w+SNF6ck1WH/HVn/98pgK/ZPJAfYcfZxu5KqtL3BxIqJNDvVuIoz9+tQ
4UlSi/z41y8PmZO3poVgq/aOPmDu5FiNAaSQPY7ac1KAE/yAIn1Dgn5pQ8TSoiyJeGhKLmlPx4lT
pNNqjvtSB94MP9Y2f8TH3OvzNK37LzZANHXu5MoL10IW4QbsBkOzEf9Q8wj/iXz6V0wNyGqA1X6V
aUxGT9jpGPAfI1o41axS9Qo54v7vXw6Ch7ZRB7TUx9h7tEXLXfUEvWpx5SEdvNVfRfN3PN1/Prbe
ZUO+OJVtax/ff5xJirJF94h5ilGNGDtYUU9T1csHXSfOFcfZt1jtat/Jj3YCG9WMz0AhzDSPL7tt
khs9Z2LOZQkaarO0xqMi+gIyg5x0TOsXMHLRckWtPA/iIgfKnC8bRo5Zq7DJ0w3qklVhwQdravdu
fNK6nfI9LzbPa0PT+m+o+qts6Ls3ztwvzHMbwCT5PMYqsbqjMQS0aZGNExl+zZ2J22mXnhmrWA9/
/82plbLHUDNy9DG5ORk6Y7QANBAI6aE6brCMHNkNbzzlpdUEoA6KmouE+2xD2+I8NeeIwxaJNS/s
FrshL+2Bii5kCXf49T/ppYeRkoFxKKnzQZ94OsCWzaK9bbGC5UjK5Cqd0+687tGVzBpE1+uPeukb
McXBPrOgsDEcfSPwTu1ctQwt/DGk1mXXnxdDab4hnL1wfsTA5kp0aOQ6SjRP/6A8WYESLqwmU+oM
Aaf97qTG2hxU/d3SV7vxq33jez3/u6jQMF1ciQTOhW//RX/MUTpFd2DKue5Bxmvg8SzNjTUYyxsj
/PmHsrB6u5byOBNzdz06oUpZSYQOdrJpFMWJMBzwHOWGsV46SfyWBvRsEeBZ1CdZ9VkHuA09/YtI
V3aJAfA24BKHPcvF2h23/Zvth5+f3FDziOhiNGSwY1B7+ph8Tda0jsg3RFNvfO8KGwaPLOOLzW5J
sWRgVPqs6O5EHmfXc5m0l1a2gnExapMCOP5uIBhtKLvxez5X3v0CzRaWyJZ95B4VeW9cS154/bYi
QMfF0NzrHEdHvWKqdUoyg0k5JPsNsabA4gxk5Qsdqc+vT5TnQxjRQO0GIWY/Dzt6/aYVIY1IhJJe
YNPRsByu8JeXQaW7Zd/6uvg+defhLeL1C8WMp889+htp1j4udc1ANmI0TavTX7OmKU74KVs4lBmI
kVk80G0bo6GzDvaNN+Vfy9yDZrIaeX0ykUtAJZ/rr6+/Dt7w8/Foc2G2ENGoVVO3eTpQSnulsOxt
xJJIIzS3/boZ4L6arSguuri0svutmlSBhzKWv9ye+Rh0aWTDaukIqt5aZEQhonWGuK7sprBOsmRs
uR/o2L1PMcSYZ3x4MOvVbIqP+3LLHSvSPVbTKbYNTsZ06qEnTL2SBtokZJwUeIzvQuKEzg09gSN0
T44Gr/YGc4F6lmp9x9XYWa2NXonhsOSay8Fsi5/F1tt3SOTcabd5Hm/RqkDtVHFXfZ9qmfaXw2g1
KSeZBuNqtOjFCviVqxXQRDKt6euJ8Mleu5dvoSmA1MAXsj5qOysSmspJJw3iaKs73pNqLpEQW4CW
HoGTMN/y+fuiWmayi92k4x96BPiiPLbCMkN98g3HSz46TgPvrB/bbYah6MmPLdAV99KaGw+yoDlS
2IIpISbCDPUGcGuU8ttArO6bh0hZcUBLhHmS8062EA6Dga3BMExCFrzIoIc3dSB15FhB6S1qJBgS
g4KoK6U/O5jafvR9U6hwsSbzIo6mmmyINU2nVVMZ4SIFAVNUwo5TR+9A14n6Yfve6rF5tAeb4Bpv
mEyVRa4QHNHtpDis+t2sey+QpXbKE6vKyMKqrBtMwHyd6flSRi4qC3UfrkpJM5+mbmJOgZEmid6T
98VdOWfLpx6nBm5O+kO2Y3bepXYnD3hcu58tVJLv+dTWj5FnbO+3IqvzYAV79MOdl0UD5zTi+r0p
aNEaOOaORdNlknSEIiqHAJ+5rgvgHA0eq4/j4YOcRgdN2unlR5QPvV1kVuLqQ+FkkyQ55ORNaBGL
OMVYWMwnc0LzuFBNgzWAIWnUewL9y63obOKiqXSNxyFd3e9Z05nUW904uSe9SGJtXfpuC0Q0m3bQ
bM38pZeI4z4RWWBEwEvfWYNd4PNWy6IOeSd1eTHSw5Rx5saD5It1sY0/2o7uV0AZyi+mWF7NNh2E
yc+L4Xpa0+IbXI/5ujCd4VveEUU8d2aZnbcF50Dan0GtQhPs7+ssI6rZdjAxCFABcSWnvMjLta7J
Flr2qIjMaYKyJ5DZgfAK8krZwcO12QRVFBmLv3pjAjluSEUSzm0TfQVDQwqoLE3cJtsa2WQzJg8S
WNkkp4uxwPT2yL/eW5MRD8i+dhNzbR/7OKTxcAf3EEbdj0obmEbaXoIjbcQI500C98R5PjQfizKr
9s7l/UQghDLlt9EhSBc0VUoctIlNOgT1JXznU8h3NoCt2au6Axb6tSTr1LKotJ7cyjNjskCtufWq
H/OurykgyVVf8nsVfidVTL9y6VQf8Du7jj8qC/4aqfD5QlPndULwrzCZsrlMf9aenAs4QUb0ya7i
+qqiRcGMWyryvoi6mj6ZtVvw3TZEbx9pi6APwloLhIS7nhUI7NA3RlHWZmAkavggtN4+jbtGMXY2
3ucEdqwXrIMi1ZwM2/CRXA5N6KfE6m82icvcjzZLfXamJHqfsmQTtuzT8Q41YLv11hhLT4VTZCUh
vun1FJsC23WkV3O6aF0zbfjknWyhtFXeTdXXxfehl8kUztkGd7TJTDsk1TTfbl1qfWunor8Rc91B
KjAn8W1ux8IJDW8GH5uJVmTgysAXu12a/xo7SzwCaFMwFsw+vsXQBejHwPNhB8xj+nvaDbFuv643
snxk1Yu72dVoinKZliwgK+xcLM02dCHQzfFdMe4qp2VO7XwZGWO5hCJLiw8xUGD3FInL/CDVsGfD
2jy7E26bfOO+hpAeRab7VSHlPxL+G+5NNS3bmXC0gq7qMLt9TFXDoyBV9HsBKlnSs/a6c+wxpdet
2BgfICB/1Yu1Pg5OrPN7W2/FJ1Zuz70SJvdkmMlN/X2wozw5c0ajxY44wxDDxVU80Oh1K09awWaF
Ized7jtBde7AbZXSCpGsGCJcu0Z0htsSiWl31nvT8WnsCEbLegWcVSzTVRoN85UeouSd0Ubiay/7
hUa8c7H+AD0bVwEdRZ3t3LOytAq0Wdmbb3qJB7YtL1tMxnN3mbBpFxd02oVJ6WXSDlWl1fVA85bZ
HyzdyzMFDJmVQ0f5DXXsqAvxFuES81poz36CTplhJ2ItDTO1znVYgwjmgA3gt/a9UvWUUVLH+8oD
wDTR6LyHbukOsj44nU4eZnfrFEQASF4QVPxCx8lFPDPhVqOjuplH2Y7BcInpUUQ3DBnWDMH1LAZu
ft3bXpIEvWXG3zdzxdS8mbO6lhFWtgN1LDAJkYV9h1zY/N3cTD2jp+mS3HDl7dVN0S3uIYoNE8wm
mRiKjA3kDd+MRvebXVflx8IG7nblxfVGC4+0oL4LYOjTthFVCUbbXBYCn6a4VSXMMR/IoU5Oh0FT
p2RxAOZt4kn5ksIVxNhts3H4q1yd94uU1GQXEfHfI6ydgN+LHHHVNZALw0YY9U28ml4apIs1iFO1
0kmFYMXkfWpj6GEBbYf6i3G14RZmbbe8Y2kWHYiLdIuuiwrYQqmG0gtLwL8MF+BtN8tcr2BuvWaa
/RhHXB2oRmy2nwM6cUE1Wm4Jsn5oo5PWNNLMdxIE0EPcu8V4FfHlflidM39G0STKu2aRc++5Wzbt
jnRaxFN1L79yJiwUDgiv3/Nppph8ac36K0UhCFYJZz4jwLxIr2jb2U+lmeGy8kajp5rQ9jJ1bfej
d2Nkw3DXEOm7tiEQ3CSJdNaLCpzCB7VqcOellstdV3Ww6pcpM/MAxv1UBBmoty8c/twGklyuYE+K
uQPkJlPiu8S5VxFwVulv47VQn3NShSxaG2H0MB9t57rokyrwzHGmwJ2IcGxa71fW28bXUVHmFNua
WLghW50Gkj008kUVVycqncV0oskVn8FKn4dDogycLhSK1ImzeEV7Z/diyUJrUFN8x/xIaEI4xKQF
a+ZhAUvfcD+DrkmKiwb6QnFZmOaEET8d1+zSKZPOgIEv6GfTk5rJz3NLmO/GqqzJwzvtaAWGRD7z
Fa6D7p1Frrpluyvz8tACh9RhO7bVAAtgpaW4oyraYS5ulnNOEBlEYyMSNJqEFw2VLCdi5XvGuDwU
nZHd16kCNNFRWwDC1xsmJI646h5ErVGAzc2aoB7KvMz8diAKBbwky9dwnLz8EXuUScLJq8VHOm7E
H6x6KdWFcpbkol4gYIAwbMoTSOkrx2yGyvvOIU2LD9XNzjyp5+zCncb5XYVk1iDU4S7wrVqPVQg+
hWzptMDNP4AEcbTvkMPCSZNuy1mVu04ZAsdgXAOIca7yRcjy4BR96VwRZPJcn3PVyPElMYjoz3Pv
3cnSgZVUr1P0Y5qIXZ9sYESKAEyGqs7UaOFsrmo3+TXBqeO37WDLgiYF11aktv3heBugYLjqO7vn
8pHJZC2BxjR+W+vZQidpyveNTJLovFFR91k0XnWDWzuPDqWYQUjME2RIR5X7sbohjRbExmAfOjoL
pSG1gf6KROcwAesRa3nVbaMRH2jjJrtDMyzNGbgJUqHmzKHAF6ultpOCfnX9SWeXuQprDGqAS50x
zwLwAnIMM1oewESPqiXoUORgXUMOrlrfhNz+Efd8e23hZddnxFvBfwweHPRb2gTmzcEVRTSFsZza
1o9kW5akVbUJKl+v/Pv/E29druMRl09tcbgi45y0QTxMRhtQfenVG7r9C2U/5A3HdfaMAXYX50i6
yYvCo28EFOl8tRp8ycOPMTG5560JBioX1nnRuxbi8yy+9d3YXSRi6i+KZol+2vaS/L3CQ5MSAZJM
0XHC3iMaf+pIK46vqis7fEaWSk4bI+9/OnlF+qaiZcQbcob90o3albu5DL8UmubTZ1mAAnQNRYqD
K5XnUsYcores/VVBAPCVKNUbd/gX7GyWTcLCprT727R79KZ1i62hMZGUzD21LgZgVcC0YV35brH8
iJJy/mBbFUugLNuHHObiTbvSjXG0FPc4g4XGn9GiR3AX9JjON4c69+sqw0uiC43qd2kXh4o89ung
1xS13TcYmGN+5QLLfG8UkDWAP1zj/dBgwxiren1jBL4ggaEw4O+COkeF6jhr68Tsjswonqrr8dIA
a+j6+ZB5YQbl9KR36KmYunrcAC4s+dnrf/HzZzP4d9OqI+igRCnj6RigL0qUuxXP7rZsvajz2T3r
CXB97lX1lVNx9H4pEQp6w/jr0AUdblBLNdUyCtzUCJ8+eEkNT9c0VOG/PY80VOKWCYyhhSnrERKt
1uIThfG3+gU+H/H4YDHlUKbFpUpXn6cPNTrpFfQIJPUaZxoo8X5R2DgH1VaaXPF/FKevv90XRjwL
i8fKoqH7aRSXoweKdFzaBotkDz3npB4yQAwg/mn+wWmTPc2OaN6zmOyUrgkanvtJyxUHi2dy5wno
OxuO3Qu5jNiVzNRLghly9FtmixdeCtsgKyBeFCoAx16/OZvcJlFLzCGEuPKcI5ZjsEnosiBa+eP1
F7J/1aeVJbzY5j7Qcb7sAeCn72PlqGkAQ2DJKa3p0qPDkXEGMdOzDwDKLEXW2owfx20x4lOdUBWG
kVFZxhta/QtGdb4IQr2HjEiM3jv6FdjtLAD2u9OBpivlRa02AD1dkpr3pezmO6Nt5ZclmrYChuJk
mOGqFQcr0hbuD8MQXv3GqvOC5uqK3QElAETibFb7F/qjeJBq12h+hximDHNpS/wFxzoHjGbL3dsy
qRG4SxruxHXrcizf1rAYNcSdMZrOuiybPk9ogYex6aPw9a/1fGTsv4vyE54oMi7HhutOLZ5eB0YG
Wc8iXECckY1bSUfFrnFWbO1bFsTnixFWV2oOZEiwvVJYffoeBmMSLQORunk1u48rpSpo5EOfc3rY
rwTxyuk6y0dsN5ar5je+wv4ffzo0+QtZiKh6sCRSdHv6cHvE3tvQGSRI5xUEPg2bgmGio/lfv1JG
HpOAmAy0hmdmO9vONrm7DxOujB9yrNXvO7XJk77a+nO3oLPtG3/W85oFOwrFMEE5DFHnuI6QI1PA
jGRLG6Fn3VjQBsIqq4CpDHP/xnB54VEO9TYyn3uqDWzE0zc4lQqWwn9Rdx7LjiPZlv2XHjfKoMWg
JyRAeXm1nsCuCmjAHdKBr3+LmdXdGTfqZVgO36wsoyJAgoD78XP23svGi5OWwxKCMs8jhXJmtchY
/W5h/XUh4Qo8LNS3zKf5Yj9fK/Fwn40pyV+KlKWjS3beU2pXpWCuWPunFAzpRHbdhIMs0PTdtJg/
zDFrQnSW+lr0dJDBhDUHtNxQvgZtiejYxBt3sAX+jMKbDiVS2N985v94e0wAhzjt2PS+Z71CVEMO
mvA20bvKv5gejUejmQhv1Zdl//dP2a8rCoNpfmss8LSugSN+/ylwzBUlKaOUSvAkSHYsOp+QbKk+
87StOwxrY/lSuyiRwCtAn8HimKUkZplp0Uft0spq7VcowkKL8YV5I9IgCX5TefwhjvjphUMy4bMI
n2c66BS/DzOtXu/iknjF9cJocH5KMgXEa8LLAXuFzrUKE22cyy3ZaikxrMoM5gfERB2q4cKLQ+U5
OjDewQV5hUYGXImQZOJ6gmxuyskGPTlTIO0yKXuz3YyF7AEo2TFBc6QAoaNTQ1xPh8qx2tNQZV0R
9WWioi4hWHOvDbHOEEIr1HzZMaUwf/Oi/LHNffvqOIXO82/ugI1J/uenF7Adx9UmpuqirNtOmtRU
WOp+8UrvwWrCxQdyFNE/JB60mO1SbNhT6X2hEJxPuHzUfEH8kzaumsn17rrBywl4ZeBwZ2X5/OF5
Oc1DMOZnbH3PT7+i+hpe86oxaTGM9lwSQpelpJbrWXr39w/eL4so/UtctAQsYJGwmWj8/MVkQrYh
9Wa6JgoPcFTreGtBAMpvWPa/llXoBzgfWQ5lM1Wk++3x5k75mRH3iEKHWFzk1RCQa0yuWBqWFUmj
sDG05WFu4/qct11Xu5aQeKKQB9GEo2C6SY/OIXg9UT3ebDodsRmNvsqX36iafr0b+ODQyjKzNAPH
+S7cmZqAsg9ZEpYkoTPtKcZdRbhX9E/vOS86y6CPxev8Jn17mOiJODkvK02k1EvoiSMeWIMxACfy
99f5ZclFt3+OzcAhzSGZO//zb6vx382OqMf1JEQaOplrrGI6JdFc9XWzzRPlHsfztIjoGbs7tE5W
OJu//wS/1Ad8Au4nJm2EUPovAp9Jr/HhLHwCmxjpTWfrpIJiO7voPZWA9LBABtqaEWxNBoXXf3/p
8038+Y210cARSMNVcT5/dw0oxu6DnmnMVicSMCfMKCdmjPEti45xo0iDXP/99f7Do3M+hZIPbvNl
sdT+fLNj3vI6L2m29KLQ96q0P2dc97/5Rb1fr3K2cXMSOts1zxX5t6twEu7L+Rz/6YKiKGhTF/CO
bLr5LVVDGuVdAaOr01IMOJk+1GO04CadBaqwid4SYozGGq8a4Hgfmm2U5OLMTIo92DzDbqzr8ski
yOg91tKBdaDp6K935rTcomUzL0vP672NOWUeII+lgZM28klfCc4LNJhNxQjOnXfKJSVIm2IcUF1F
t83xGnCKsyB1AUyJzry/1rS7DD1gTACrJccdRhooLBUAviBiMBtXqwnFcBkWGgKBsLerfoloPFd2
GBRJYm/Y6BXRU+xUUIRwWoetEOYNZ5KpuW9o/8xQtooFxbkaexkhwVYcUzpFFGFNPHK9Yq7dPS9I
s4wwTYQDJiJNm5E7OjTmFqBeQEWxWM2VpsVeD6yDtOuw42W5SRBdWatKlfF9ThbhWydcgXRAz6fu
RTCA3jueIO6Ps+DS/rlk/KOQlP823OSnlJT/ccAAj2f4/2VOnPHXPwGq777a959TUMzzX/gzBcUk
Q013TVLP8Asj4D33JP5NCPb/5WM4RMPMn+EC5Rj/70g2QlBYF7BN6fyBHnB++/+xQSaMATTH1Kjn
lP9zqMo/iA2iiv71bSWhiDgjG6056UXfTd1Z1mWBl7Ry7bb5eMhQaUZj2TgHYp+bN6sxhiezZRw8
50xv+lm9WsGZVmX27ZXfxfFZ12e/x1Is6yCHH1emc/qUEtK/cYbFvujzPGNQzsr/bOD224oyrtMj
J5n6Gs9aSYh6l/2YEgZSGjSTfbD0Gn3ror0llFFeGoBwVkU2DddEiEBvBQLwiPM/WdcEGkeTA47A
VJ4WFX3WRS3S0oe8B/ojeh2Ul4ERCkcDWeKLruSN78z2nY0EeAtZJH9vPB+zXppNe8bT9U4JKGDT
PC1H1bvODjCYecEIc4majoEn1oLioummE82268Rk0KS829KI2YJN4y5GLLg+2x1XnGoRBzN0fAt8
qHB6Y0QqHsimyGbqUWF+gmHisydZlBGpLErvQPiq3JIqvUHwX0L8Sg+mVV65ycM0N7eaU7a7NHGm
62GOq00VTATwkrc2PdUtucI16gs+/dB/+ZOwt1lZVjtjMa1VWQmTZvs0vxt5qt/ZQyXx/dj3zVJP
L4ScW+sqsbXtZCThlFqXOebC7WK09U1MMUf+ky8ephqFK0Njd+dREd4nWQfVDl3DQAe3nA4E1rtQ
ZLvhsbeUw96dlooWlAyuGEl9DLKKDArDVYWWEnJphWLFt6CBen38MaQcgSpp9TeWRVZuXSbaVsTD
GAphXzkAWUKzwezd9cScg9VKpbWecBGudQV6qEpCJi3h5KTDpRzUYyLcAIOljgN0ePes7NYprCwi
YPek44o/+Mzr1321pBvLJgancZZjP6qj1KgkCfcsRfuemsBVyY4rADGMD+wVzHi6ZEgvNNmdBwxS
8CE6lICMmF3QFYW/96U3PFIdF0cj9Zne+9wdxtdkCbrMoxFl0OLCckpToQ0ZYUeT/DQl88ohWKaV
ZSZqT0B7TK2L3sjqIskMFSLUhDUR+JSZxvGhIZVa1WNxwjhDgYmSK0TxDJMI6qlgEPdhTJq9aTh4
mKsu9XzmMMZwPU+IF91k6/po0mZv3mY64ltnJv8kR71ktFqk2+OmTIkS7s2VUdMQGmj+7qSZyYM5
Bl9ti0FM+ehC8v5oOIDOFANDIr49xeFXAQR2YOuZbhKNE/huc0DLMji8cFaKbssujpbIjMNYyhQT
nb5xMKCte6zV+0xYFsH24rIbfftGaezphSc/Oq198MapueI8c1ObOpAwCpPVDLGLe24vkedpb0q0
xQXx9/ltq+cDXGB0ox7YHtNWuJRLt3RXnjvDu7WbFru83b6Re+Ye29QnxmzWPURFZOoRtH3V93wj
kacvZlnp27E0pscBxeAGCvdwhyDmRGIM9yol9FbUB4IHoXVaP/Iq27d2mp3cRNmPRb2gRi+v+i6Q
oT8zem59m4zHafqAz4DGQurWo6MqGQ6tnx0DqW0sTp1krmnPgSR0t24LFGxteh8vbej2WQNdDei0
wdsU+k3mXWRZJh5txscEW7QfJYmrZz7DdQbblCLqpFnGngjrx4aRHCEQOc9kL+7iNPuswYt5w3lA
VopLj61+5ZYlM+gm3qUEPh0cgUAt4Wi711DXP0qtqk60l2kaeaQYmov0NjGWyA9rpPjNkopYE1Uu
P3BpQ8+2yikioCA5FpnXbQds+eTPksixyus8XgsDskQv4Fp2RO0yeCt5n869Ltusl207I4RLpxwW
RQqBDgodI6HMm3ZZSarLRCxj5FbN5YJ0bOW6IwGdWEvDBLHscbZAyASjlt7OHB5es8Z2itBLe+Ny
dKv2qiOf206KG5gKoo4YuWX8XcafBcQ74m0tpOBu+ukST7xDjZA/J042Qzrs2q+gqJwvxc8Gfiy4
MRjOI7ic1LvDoP9tFuio4CEe+SKk5JWJGSIK3vtsRRR/jrEnvre8q7zss+8NjzQ7aRHcYNSPTb+M
twTwlY+EPi0r0132KTAY0inN+obWDIe2GQsESJjFfdaY8WMKrKJeqNfZq0FKAMdBqKRZ4Nbiy1EW
H1OqE3Od9dVaal4ZkjhDH3P2pPkmQAyi6NDM7hF1IcOc2ohTUsXIJNkoIp+AktZS3taLew7xmUrN
33YzgFNfU9qLBfrtgvKj8MNC1N69rWuge7JaDC+epp0Jyk593WvDCJuraC4gS2thZ+eMTc2sMumU
JmN7YeUdOecoV8wHQdTTNeHnLANZNYzvg+4zbSIvNd4ZhRSP9Kide2gkgEsLkZIP3gFiCHZ9E2tv
ckDdNZpme6dZfn1rirS7oxTxV+ZUuxj9hm7VVfBXYsOi/6CzaDWBo66Yd0J4lR3M8AJ6qhMvxUNj
G48NUYMrtjzM7kJZh2xp1Rv3A80N2u/ma17OcjkQ1T8S/k/0vLPOevCAMuOHTkxWyJFQJNZK67qo
tw1HqDXS/vGWMXskfdj1pP2Ad46DOzrkaMj1S0lutVZ47MRNvAZuk0PdKx/cuYx/ZO3kbmZL2wFO
3ZaIN334sbq3pZsJ83p5183NSJRLmDIjoJwP4vkKLnJ84RdDvx7zaW8bxI6PmqpWMBRY8TJNvJ/L
xSMTveAa6kxPMPoSd9AZOO7AgnmTI5gF2ECQJZz45MhhG3i8oxPx4GbQj1uwps6DbRC5ThlhnfSS
5VhHdLWp4QNikCc1X/c6rI6G+9DyOqGy6ZW8y2nQRH5uB9dYd7o3ZIkOfQ+2GRJiJWIvFJDnzI59
6hBNl1lUf0kv2g18CfeL5Pz3ufQWVKDDxM2p2i36R/vTmYmgpfbq2EFb0htairROGhz+lvLOoV26
ITOyPZtUtlOzQFJMjXcv1x8DCzhRi0rokrBqe5fk8NuQI6mXEq6DPoOU4L10tPoi8RuYUDjlsgBk
xmIiwc74jQHizmZyZBOqv0aIDFgdppY/FslWh3VlrSC3Jp+yK948zW+vzMqIckGOuWUV9a0jiN4h
BzS9NpjNvch2HI9AEpuHxC2tq2nou51bznXYuYTmi0nZW1n2+Qcq8TgaO5PBNM35hykpG0qBWvo/
rKq0eFUdCb+KcxpvWoIqECg9qcSgia7m5KAXQxPW1daZvIldz91VsZtBE0jL6wTp4mEBmLNTXe8D
Tc+TKx1dShVlNIciGNGQ7ZJ4iHDIOXtS4m+GZfaeCO0KLqcFpgD5STMOztFoHsgu7FD7VOTKrpx0
Bu2Rp5mlRTZe+VxP+G8mUbSvaIB2ltZHnhHfBeVF5i9EuXHw5K3oF7kdch+eEnO6eJ+Xo/EDrWS3
E1V69DKrR1KfWUd4QDyes6t2OGqqfduKYb8MnvkkfYMIIwphRGZmQ/YK3SCUmJXs/JW/AI0YPPxE
a85GnOpLJ75Iho6QowWkURCZWWwcWlv1XXSWzWGhGL2Ct9TWKM7MOelIgOY5zzjlv7bMiSPh9Nsk
q5vnqS9JFF7mbKpCHvyEw/I5D9+vjRQ+UGqEZlfHwHcWwBpD0do6J4/UilpVdxM4hwklsPQC7Z6k
onnZa56X0DumY0Gz1LF2ojv3iMuOZjiZvsPT1Mp6LX0sH+gVWkRuXjbo93VSmCYXytAFLXjSjbCc
9Jgbp/uPBrOqiNO/jFBWePczYDPFSDMpblVuVVtQKt4mqZcm1Gcb7QtjIItfHqLMKHxrLWBHQNVt
ivm+hCi2Jg+rumL9TzZ5QiHX9a0eLWWVXcWazDZW4rRvZn6WNGt50fxAJLa8FY2TrEj+nzaqkfdj
16BVA2GFFrqm0LB7qjkzB6FhEpl0qaUwL2f3omIYCrKirQB8IG/Ja1HemxwDWJg41LGBECcLkzCa
ysR+5e5AFU/RuaVjCayZ6f1GCGhhcTe8CIYSIWZwMIfBkIHUNEa8gFXMklfrbn0FD8EE2gOQ3RJJ
sO7JNCCMThsPBpvzQfbusi21Sg/9ttGOk8bYXJsgVQ6drx9jdr6oiltrj4hf7nLH1qI0l7WGbG2o
YPMKZ58LfwkHH73/4hpzKLwKVhlSTn+r09Sxt91UGE/uNC5FyIH1VpfBO3RnqF9EdkPhQznbV0mk
9WCaXZNzcpVIjkWpos9Y9eSoQRO31mnD4NjF03Ac3VB0d0tqwS+1D36XOxEJVdccGF6H4NNSyd7M
u+04TME+qzJqXAOMvD7dNpz4VkS4BIcgtbyVQl655/ko1n0/9c980Jd4rJ01gVNP2kSyQCFBMLuF
/TXl6XGkgbxeUHUb1bIJfOukJC7BPBYVcZHpD8vhjdB04a6JwuLAABQz8vLqSfnCu1D28EhLGrXe
gPA9qOITkZvjmiSK6rJFv8sKVPq7ZVZ+HHIudk5ez1o1x06Ye5gDhJlx5OJQscKyVGPuYAwzU12q
GsK5RtXbLTn2zqGGkG7UR4kbx2oLKGe1c9culYY8sFm20nBexjglHbvrC0j2xWtN4Ey6RkWc2qiv
De1Rr+clEmbjbPnpmzA2O2fXx8U92UdLytIGhy4PzvnbHOhXJhXSbfOHHcBO6h7JgKGXW9zvMeAs
HeZNojekumMF2vIXEZgE6i7Ll48ZN0MIw5k4rTpHzjaK+JqcSc470nu0spoxv+fE+d4O8uE9Hw19
TbylU654dSJLqE2Cync1kit+6XljcGsGI6eiNvZPkoORP/QnUv3KK4euDRj3DHjjPLgbt4fS6rQ+
EnApQmVxOrK6+RTPXrkKHApM2V8GMvjIB/9MzqjpapddpDTzaGXSDAvAIOHsy4fB0e7wwJH2LB3J
FtS99L077ThU8rw6/BwSN9NKju64k3bi8w3ZkIhzIVPWPozOvFwZqnxdbDh3njV6u37kAMrhBX0T
rJ1RZpfgUZK94rzsCf4N08+2KBfSc6atWNNcMaM8qbbMAELhwEoydQP8N5LH1dgZbxADYB7O5mvu
SD+qJ+Y0C+gbMQ4Qp+grRfx6FhUxCl9/rPrI9yUR/eVyYwz1nTTkXgoeMs2ZwdDkDouwbTACS+wL
9lumuvFdYb5rJuQ+W3fmTQdR6V0ldIlocx0Ad7963Xg8IwClYZTbCX3xuimMO/aK7mooBwEOo6FN
UZucsSb7GKO+3HsxCk2XiZxjx5ux7a8JrIjmvj3rjufdUIzQkCbC/A2DBSep631Kv28te2fc8rg5
N61L7kUZx/MmmMQcunn3NAXOcNUVNVnBmf8coDtF/ZlvixglV17EJ+Ae5k7EJbS1JTFXVtU9TBUQ
vDa/aKr2U0BoiHSUSauE77WdVbYgWJbPllG3N1Xn3fexU60I5qWOnYJ+W9v+eFnSL1gvjrYbbNnt
OaK3QMObOYzts6TQTtxNcw5U1fN+jobKvAnazGMt1Yx3jm/vpCIXFPOVuRcl/XiyiMJCgjLEXre2
KaOjiszwdZKgarZGnXRY6TjrVAUSdwWIrDHR94bL/2hSPTuaVXJVCGNlBQnGnrai+ZdlSYivQz+J
sopDx8ofVGxd6gxdd36LBamQtHhQD3Okd5n/LiMZiRBewO+0WKreEisL1kVa3wlTvfWWKzH6nOXw
Z3dOkmBFy7Cqr4ycLkbbt3vpolwTZxdoZ2i3pktsmYQoELuou/H97ZKSjp5emLDLBNXrrOTObZp5
lTj6CyMH98qu/JNOYR2MM3gzAweDXhynun4aWiPfaa6ebVzQjORVVTw2QzSxolyasetgJsOqu7MU
T3laxcGWZIgbCg9gmwN+mJFQssrwVMibflCzxTLScMAceEFXlIA/UoqyL39OPyyCnuGizYwwEp+Y
6RE4K/TH+UpKayd9Xk7qqWwrB9xxadDfOjDA3WXo1izZ/W1FbFGQlc8WfPX9YlbVGvZUyke70DVx
49butrU094cfUydn8bYQy0s7UU5kRFP5S2Vb64WGxYozT7vVXPu5d8zkNQjQd2BfWVtmeSHG9MNj
U1wNFvfNoyR7Nipu/EizwC2d9WKM4w1Ms6PZdxtblO2qLRwQ2craJvDlBAzLMPHq+t4mDXOrbHXs
MAawcczTBgrGmyzcQxX3F0b86o08V5bKvrArZWs8F/hN8On5vYgMYA8TXIa6Pzqo7sPWt4rjkro3
auTnCqY2iruU0qmqtnG/LFEKOo6WaJ5w5KwjM94w/LrP3GBvFPgMmpJzX1niJlqpfuZMj+7AegCh
+oPZq3EB6sJG8u1YG3D37cUwNNqF373qcnzW7D4M0BWGTis/MTOOGwFfYj1wFoxwJFdIu0WQoo+u
39lnEbrDfZ4sq90VtXoh419gslI1aKCv1jYjw1WXNKFX6Dg+hk49m7nj4m/Bn+BWqbVDbZ+fMqTW
F4Y0nXvsIcklxB6eFvtJG3LQnKO1C0a0DcuwkyL5KJpqiWapq4tp7iDU5arc0P+mbCGM3BsvjEw/
TgObiepmcHqtXC3Cvawq9wTvIwrSYuHuCbbpCWU4E2/9JWPW4CsTGpOIu50FtVVpXxDdIYWspLom
Yi6ajHZrFj/m5XHQX0jhCDP2xqUo67Cyiq/ZgRsgMDICn82v3QXE2VDo3crtq5EWVvqE81vbJxq2
In+58FjN73Xt7GW0tPIzHUwXdIylHzyzXW5oZ+IQ0noCZ3UCwheh1QfK0fhi4s0iOPMOyf1lD3lq
O5oyO0HAEmvRqQcyFtZQ0I/pOaPGQZQZ+uo8WzTiZ9OudsOSd1GDp/BoF3l54varDfEPu3iw+aBN
Wt9DdWSlEu7wPGjPTjBuzBmbQ+m5KwxX49qt4jycbaO9g3tPM803DwTh7AvexC0lyYeLPxYD7lFv
zfUwjJ9QkS8Zw8cbjkefAXMYs5FI30r9qDXJtgwS7tiSR5UpaHC4kQb3ZZUbTWjr6XJwF8dfx1lp
bYii3w4K5FqqnCFqDGE/zRRKK+lPWJCmalp3adcSYaEvJ6wj/k7FndhwnCoptEV3Y465tif820HP
X9Z0b6E1Erppf3VOSYBTi1dOfVgE3Ww8YauXgpedAwgJ8dPdnDg7N+MhhJlYboes2Bt5FoE3Xjso
2DPvRaD9ZjvaeIM7YMZK59PCpGhDfFE0Yh6HQbnWZzoqtMVN6l+e9+F68Cx4L/ldO2BDb+ukeu36
7JjHiLK16XboHcJJ4oldue0eaqqmbKZubtszBQ4d8kGNjC1qH2ErgRAfTNPdtUspMeudts096Rxb
l52KJlh7ZIIdJRPQeLehgSA9XoRA2kdJY9Zi18uINNa9xdXZGWuMk61TT/giFnOGETd6uGho/wnQ
3S1hrPq40DeZWFRGunOrOOlONEh/EMLcrrVYsvAyXvaiBV/dVU8GXlSmqIJnFPKhxYlrN5OrFVKs
3ePus3a9BgQHj1qWrATuyw1aCXh86dSv3LYJTp0ktx3SbsB7DTOIlfXMSJJG7j3gi3LW0xAQM085
tcd+QpDAIt00DSGD1afYaFiY2IOSSJe9v80heUeGxIDD5YLrnN77u6bLhurO77S1TgDbxpMTPf6l
0d8Y9l9olRvGfp3tgw7GGXH5ZojezdqOSg6b0Zb5Hi0pnkjFJWZjvOvZl7/4cWU01j7Bdh52q1VV
5PqTVnb6Z0ptI1ZxXKZfDTRBTpN0xPwB3+/CjfxwkH5cpKWnv7XZ4m7dup+eG0+px4Le8xpzToMd
SJSHlGiIQWZrh3ZoZr2goTFOtIScbd5SaA4shFdxkD1UC4RLEkDrm5TTzfuod7KFhRioEJGQCOfB
Skn0woxC2MS4XNbYoU4lSMmNoTq5zg0nO83TIJ4HbwkOk1bFG7pTHVVt2YdWF5unWrWAH5f6LZHt
tZ0xP0h1ekmdI7V92uXeJQ/EsDEC5gn8YHpzR9knjkNWOS8YxdBepE4yPaogzw8D1mb6TDGwFTFg
jy+CST8EmCKPTmEsdyqnHnFLiNBpdWaLI5tLrvAsjceySdxtT54qJv/Wf5ps1X6OxKCHVeyjTI/J
059afdmgHLJXhjWwLU6wuZLKuLULv9mbpuiea9OZL5BdNMcGR+Bni105pwcEf9yljwgqW4ur+nM6
p9HbmWcBUuweiAbQWW60ZPkciO6DQmPEW1ql1rFRjwhMtDdP9Wgve7ffmZU+nLF1SegviplcneHJ
LkC7u7jOj13coTaSFBdwLc8vzxn3WYLyBaW7aqjxpIkROYZ+q5MFdjQSVCezcmoqBK8kbDtxD0vN
6JUWQ6/W3gg9a6J9edtywo/+t82L3FY+3dslH71VNQb1MSbih77mkkQWmuewhJnKEmO3f4qL/pEc
43+c0OIc0PHfCy3uAbJ035QW57/xb96M8S+QcjDcLBuZN94DjDh/Ki28f53lTmfLBJJlzzrngP1f
+B1/xM6HiNkjQhd1K3+na4Y+/T//y9L/ZaJqc86SDUwWyAL/idLiF50bGgvkszoCs3OsX/AtaAQ9
7KJwyNUUQHb8WZp9uyGxPwhTZt93kwYDd24Xde3V+nQ0tLb7pzJhvgHfBTEdofUkf39Tfg2umFm+
bZqQHKOum3oZ3rMuVndBa/1O0feLIhn6VEDEl6PbeCHIY/pZ/lUxw1fd5DElQmt2r8jmWzclCDxp
lMFvvtUvNxWxO9+KFEuCn3zdOX+Uv1gcrPa8BuJeXelEJa16QyOrrQjO4+N0cZrNwiXv3dGvjM2c
pMFXN3Wztf/LA3j9p1jvr4CfX1WjfEtU6WhyPJ8H73skL9kEyaS3RUWqKDjSHUcDRLDQdxCn0LQm
DcQaNP2u8+byxWGmqXNQK8RjMAwyHKcaZX5CDM+jAzCeBuAkO5PWRkvf7e8/5i8qHxsrVoBO/Ky0
hONzvpN/uVNEdpTG4lIn197SnYSG1IeNv/qNhPbMl/xZ0IjsmAsZuk1uP+LUb48ZOSYikEbKnqbV
zOFcEEbQZkeYYmunNfUXJJXZFXneHUTlAJPeFsYsBb+bGPbHRB82vZEmkC/Ue122lnJstAhPv1aE
JaLu+z4z5oEcGh8J0Cj6dFsEZX1ZBV5PWzmxvHHb05mcN3NqMYSQubA//v4uftdrEh37B/zi7C6z
2NO/CZGJIa1mvE6kvSAl3DCc8AlDcLwVdJ2JVno6/UYf+kvENxdkSIDSXueClvk9fI5u4DD5zVKt
jFTf2g6BxecQ6zFmnBcXr37c3jU+hQdstaCxXybdPeh0WWufxo1bn6Ccr5GxjL955FkSf/qR//hQ
4ObOYXV04LxvP7LnaLqDiB5dF3LcO2HoFS30+WuBFHVU9miuSTL5nbHv+/NrYjl3TC55fs95578t
KsuY1iqhaboKzmVDaurFpqYA+U2u6H+6iscsmmeXPBHb+nYVpgv02wmWJwWe7ss0EMAXu93vEqr/
01XYC2x+WKgPFDY/v4uzsl1a8VyF/JFkbxCMEzaBV/5DegZ3jJ0OIwCmIGab37MvYWNWmmoBhhaZ
fKPvMr0asrU///6FsP9wkf1VwkyiMTGVOKwYDDuYD85f9i8LizKYGhqj89EGA0u+nlL7cFBbAvHl
GpzfRqEnTwhTS30HsEQzwxKHLSH/RBNooZw4p18OvdXAz87OQ/BBL7zm0qocBqmdm+ObUgsGk31v
94m/zlWLOt9UXeavyFOhQVpxFCiP5Bb51kViJvxde5CzOKRU+mxAs24s67GL8wFWc16jY2lTmk9e
SsQEgQ2cDpZS6FUYD2m+S4o2CLayPuOpSXfxGKVVzliE9ETUe+8YYFbbnkbdaqkI3uXFElNyJcbE
2gH9VOUTDHNo933j4Ykv02pYbvHTLfpD3KSJycCmRSI8BUb7ESiNk2kLhRbVUu/myH84XWPKyFqS
arDuI+SSTPAk3hpTgHUeUZPgRHH8ZDvbS/sEIGGswkGPk35TxcK5qmVb6BEIHn84xIsY6bDWTmOE
gEjj+cTRW9IkMBUtWyezPfz4sZHe+zT1dOJS0sDYaDNur5Vhz/G0lrnpM0Xvh9oLY1KOabpbUmMT
NzrHoPlS4uvtRsPa6Uant5tk4Wi0R+jK/Sk6Z0Em42n8HfqvrxwzmiISmY0IUhSOJjnc9GTzJ+J8
Bx38f300u05y0ysUmPQIK+dyZh4EtIZbikkfPDyz3oYQOMaiy/iikOZ8tZM1dpGHaS+IGj79Qzu2
PAQkUtwa/WxoV/xjLfnZseFWUVuMlWK2rsQcZUW8PNGanfWTavK0jwxV68EmmFW9me2qjvdmxyJ8
MP2Zma0Pyam81kbObRsDj3kWMktCGNQb9GSMNmjmSBOSSBpakNWLb43Ve4zdCRmn7WUc3qRKGroo
PadkVm6wZ6PXcp6nDKy/NGHkMupVVh6zpEXY3WbEtYWdXiEW1JKhXE0gWXZkV5Qz2iMX083Uld2+
WdI655dwyEfg4ZoN/Dwac+qRWAlvPcqyJIrYqtqeahLCyrrOlPXuNI2vRQ47BJN9qrZ+k3rKKI/C
KBg3e0TAH2LdJzCBhkY6A0NLmBgrT/YkojVaY63jumPDzhoveUN7FNg7VwIsiapZM9/dXNADnnJk
j7TjFb5WFOj9ZQV63Nt7tsuhGasVgtCisC7yWM7jNZEfzhk+ArZ+bRZmbK45wYJl0KEQWCFjLwB5
45wictAawT/LNiN/iGAOLk06cP3l2XOgkM0Ni3c9oKp4cTUpxHUMJDF+YFruZAc5NNlhoX/qrAZB
Lue66kZ8a12hTBcrZuoSdthp6gVVvNati1GNDASVZ4wbQp3r1znIphsrLVMTxVMMIijyJ8kQryti
J9/YXe+6kRgFLGNJKuyyJX/CbsFKLPSmMLs5TYh3oENDpo+etcMJv/T/xd2Z7UaOpFn6XfqeCe4L
MN0XTjp9kdzlWkPSDSFFhLhvZlzt6efzrER1RdZMZ9XlTCKRQCBSksvpNJqd/5zvbNimZo9XOhJV
z14Dv0c5Hj19LmtqgPcsY9LZjqnl4ugJvHFrNQLNupMT0bKqDpoQC1D/YGvFCrWfTTyl1dc2lIvp
j4xXfLO3f+gor8aOqug8i3Vlpoxn+8kI2WP2P3BfeCcT0iRtkJ3Oc3rk4L8FkoXy0hR+d+MavfvE
S0pOScF4dEPxOMEuUVbSipaq7zHrCXBAAFng2kw0Tz7mlrAPWGSCOXL1yj4xxQG/1OO4gfDXdGUa
5RXKRqjnXXA0s6oVJ5fdjnflcjBwJ06TPNqe4jeeaiv9EQDnQGxWXn+oYZjhHfQRbSLTDgizlZAN
O2KD3dxfJvR29+C4HaWa+M4CVLer3WpTu7L/EKCTb6jzgwhvtyU0vAncwoux1EELVaQVO8UU2d5U
TUbWGWctAS6n4AOcWglCuKeMO7UwUNp2moP/M1M897CPOMjsIxIJw5HaunUDxvRNj2TNGxF096CU
zTJGbWF2lNbzjFDsmczSMUWkjIH8AoygWEzti/tDviLbuh9t16IHY8GxMIDUGYPqaaGBgm0eggK6
VYI8Oy8pSgR+fA6NTC7JX1HLgBtuwRjxHtgljossQzqLWypnKPyU2dDA16y1yzppAAP1mZQmIbFF
fkeFkFdUUpsbG01lOHxlXmP8mItuNreDZaWvBQ+vBjOlSRWBQ++WsxGtq92lSR1AZhrX9hHXEfCz
wsjx3vMQyJ/KYfGfg6VLvojKFTIk4W7qt5y5Fh/nx5o3O5V16ZekzMA+4MyuX1Z2eMHGTKUzRtly
Pfy4eYJZoddSJKQkEcQmx0TeUgrM4zcvve7idu7MjjKZzGfK1AefwXvtvymM2fcOFq7ntpQ2/dyQ
vBGLYVP2odM2+hQ5aE/rljihxZCMWuFlb4yLXVJ4ugptd31DzlZDp9gxk9gZooxRYRk6Tj9/ryeb
6SpRsb7k6apRHsSqPwY4hx14OrQAbhJkpWaTtIYaGGo4WMYJBeoNzIFUazB6XxF8TJTpDggH83pb
Bfn1qk5ofGdbGU0eUQi+MCkecxxLUKlWzYiXTvfSi5XazfKoGTZ42pAk1+AdmSra0NtWI10Rxhpv
5S7rWB9pXjMoPjbTuDUtsp/nVVpfQGbgaS1wt5p6K8vcdevo9y3fvyUr/f+Z8iGo/w+7339K+Zzz
7x/iIx0/0JuaIR/Ww4///I/fv+Zv8pPmm7+RpLkegAnv2DTKccj+m/6k+d5vZErZhrOcgwqBtvx3
BcpwfqPD4FrDaVpkzgF7/F2BMvTfgPZAUOEgDdcCfsC/o0D9ejYn1EZgNGCzfi1bAVVyVcf+cafu
VZwxbY5msWhI8kqm7I+erYbYItD6F7yhX0+Iv/8oZBkKmVwEGnwbfzpHta7VQQ0LRDx77aEnWlN0
5S7zzSdbJDeDp+3/4Tr8HzSYf/5x1zpo4Onw5eHa8jb98puVPNDWOXcEUXvryaaJ07qmaXKjoP5n
rU4Y6tK/yIz+83vJT7x2BhLsItbl/+knTvhP2cvxEzO2dmzNiPBN+POq5q/g0Ob1MPjf56vrW4lg
SBz59/MV//2T5OB0rShogRAxKWjmoaIst7kxXOsHuhS0DloLcSo5PDlr0cUMqQ7gWx/Jhr8D/Hut
V3fXwB4yN94cKKyB4k63k27rmsmhcfrywSEb9BfxZOOfXjGlTyaQAC4HMB4EjF+vRsEqjNKXMjDS
hpPb9rdQDi9eGqy3tccmOGNxnhySLDUVu1s1Y6L8nz8NfxJNrp9zXgAICG42m5tQ567+xw86qA9I
ePRfEqoSRRk2S1vetGRl4mAZovwadgA8cAjw3PijxgPSuzUTLBMUT+uIr226aOGgq+9ma/wVDeT6
q/9yMZFFKVy4KmQcztnr/PrKMOoXmePVdZyYWBa2KnF5LqSWg6lmbPTQbTu1ra1OJKRLndmO6s62
/kJSIsf+pxfBQkQ8lzWF+h+Lm+ZPb0+hvNbOc6IS9TymX2wonXe1YsYOg9rTD5rJeY4ttyovzEnq
Ny0RT8msVJRocAQ3DQapLY4R3jfCrQ98WXfUHaXHFP7ZMRLc00jiLRynNA+pl3OioCPwqtoD/Wzl
K/VC5mT5T7ZMMo0uhdkmrUVB0oxDs/Bwf60EzLct0OOR0EFv2BxvJv3T7QZvekityvj0m6o4M84G
t2esWvAm+nz4Jvnnm9Ym+ueq2pmUkRLENhrLgx++cA67MPKpTZoOMFLJrgiuh/F65edLGRmt3tw4
dd2cPVQ8sclaOf3MlcXUc3bHpA89KcoPqQ3Jiyib9cAyVFrbflnUriHlHJfUeu303GuXb3JcjWK3
JvrqHh13CvCegEL0XGoV8bu5zdmXdbud6FL+CdJvfYJA6brQbP3qNush45LJHr4Y9Bc9ME4fNKbE
q4lzWdx2Jewz/MMr27KKWRWk8ElN7a4a2+rWEt7wlZnzune1NviG1Zwckrdo9Wvjucm5UcF8MrwB
LcaoTHh/OWdYDd4tKSd8cHhWfA56glKYI1sKcn6T3a77pkoMM8aPPBEhq0eQgVUArHXTu8G8y0xO
ivheYapv/bSbQtPw3NsAARDkKhDPT4LGbB1Hp1sPWddw8i5SIulbX3q6jXHaVSpMLA7gMe8lBAqA
pMVwrHtdHII07/glHb/EB0uxT0+DskB7ob0uEFGSD5kTtlnuxZmD0WUCz5HxKCtr/87M8zWF+2rq
SYTEbt2o0W1VyK7cEBvbGp5pti+otrfk8mEyOx7xdHVTfywFxLbtpIY1PSmZakWk4xoHzFwW90lp
d0E4rrX2lLb+Um5EPyxR0zeGtcW9p+WfjvKRpBZSaCquPdylcSI8h4jbmmQHHyfgmYRr9SW81f7p
DwleLNnTLF4mXr5XmNBOveMPJ9644ossQbd1Vv+SrDOn+yp9Jjp8KrPa+6EC7GmW6zx7TV3eaFUw
7sE7MfvHgVyFtS/su6QjJtIAftzkqq/iebIy8IqJe78GU3Yw1GpunTIASW3j84FAvYRrZRc3mQcF
rxpJgCJgiCizEb8KE6BYpoL2WfZkgJOi+aYtGFlMa632VQcpoYbxC0bT+9Thu8bmkgMagaSPNav1
N1IM2j0iPWDVgmTqZsly3uvVvm+n5ehbnXcz272x17JsJH4jxKFoXTtsmQ8AzjfOrZZaW80c71Zj
vDXMFmNlEMRpUS+HQoeQroBG75XhP7K/JiQkJWqdVsc0kmt3OuBBuCQp8Uk5GId59OrDQJ71VC15
E1tgvxDQg/HVdCeMGb15Mefiq4AodsD/UHFm0JwnTTcoxWTLfrMU5WefqvmkN5b6Wjj5PNesm6+C
Exu4dklcYGju04wEouXVrOS1oDfPyH36Q3lPcIoP4mjVBQGWYhQ7eQUUbHKbW6yZRgXfAddr1Nmu
kUdzXX0DcGbFLvMRE2Z8JLs2CDYkj32CxPQ+xsIc2kh0xsMM2JwTvz8HT6ZH3LmZm2NTGkNG1Wla
8amqxRk4avYA9xQ8fP5ml6bN1qhtblyn9Bp0FuV860ujPCOMljcY1aat4RBKnTKiNSBVGafPrXew
1vkWjXOJm7bKz/gh7+fcWDizKXaQWxQPwR3dzeepWrEX4u0/Lphhd7pJ9ouoZYej0SLvZ6aq2OGE
oWU4rQ71ABPTCYA00OP2o7Cxfvqm6O+MUoD5t1td2/Ut8awh5b2GxlBcpb9VVHtvZlux6bDlhq39
sjQZthJ/Ubf24gb3TR2sR8Md+qgJ7OLoEVh6yVgsdmkKL0ETnXlrDIsXYqD7XjqWezdjr9zB6lZn
W6qHQEvTvY9qKcbWJYRrLQqfIsiK275hp5Ii5r/XqltfccI2UJyW4NMVw/JeVb7agksq0C4Rym6H
AeQtPQE8V7CgrTvUK+fSt+wKycEPT1etKDbGZL7zq2oIe88qcEVTvIs3YT3MWUCqytTbhSRFO+1T
OrriYcH7RksG50krexNZau2IXasAr9MqzzyS7e/UBNIHgbfuVr/auv3cxN20JHx/GA+7PCcCYFv9
59So49SS5kA+2DB9qGDoUDa98ZNPyfK09evmAZ+N2umVdbFovCYzJz7qcS52Ked6qNytPHTXooUp
FxeckHddNj82kIyQqczvqeWLaCJFukWhBDiRlJjZDQOLxqqF/UTHggN5JKy1njTYLO5EsgSHRKd1
K5iO2Dq+M9tLdg11e1vGB+2mcueG2tD6veake1EcesOuG7Sfplc8pI0D/ZnDd+dn1bZDYiXSIfOf
bt8Zh0Egf0E1DO5HUS2YUH1C+RV48yhtB9tiUFaKjd6xUGHYGmN6X37vo/hczX78yMyM0dXqyOWs
yi6IMyxX5MNNYb+y23DPirsLrcbkltkvY1E959dcB7GG6ambS8hLvrSepsofe4gA4yUZQBZss9IW
UdW6wR35J4U8kFWPVZtP7ySG8jvaitAJprbN8xuiXAZOyix4UyUYeYxcdoVEr5n6C3dCDl3BEtgI
QXD/LB2MQGGQOcMrMnB2j7d42eVdknpRWwO+33RjaSQUu9hJE+aTRasbcsXgR+QwevYS15QexknE
OTLnvmdEnFBLnP9lCqWrW4V552ROe9HUwpCgqUX7krjaomPMX8x+r5YAqO7a5/lTS+wBeLacizYE
NlK8WHVjg/n3hfyS40juadaWlikwdKWW9I/snqDIs9fLRPXe9s0YOapiFeo047a2evsM2L+1j8B6
PZLwdbHIHVFf5+T7efGDQU+VblMSLgfpDtZtLTJ/T0PC8BCsjOzwjg/Lt4I1IJT20DwuI3JnjQO4
y2xboLUODUuWnrytJdG8uk7mG9yg837u0u5Eqtr+xELJDhMxrQne1272vxD30Jrlou5nL032TXpF
sjBQsXbmgjYoue8NYpzTijOQ2O2ItKhyJxwr7D3+Wq6Xwkzd6QGpcc2iMddrHoGug0F5sPi2spjC
ZfSCjnE4ISHFLodQr8kiA9WzvC09v1h2etcsr8ZcBycdlHYWRAlSIWo7tSPmJrNQ158rr1owTevT
z27010eEfRkw/ekEgxnqWCJnSWn5MIWuY/tYWMPZJrWPPXWb2WUS18WgDcbVCVk3eAqvbcC1TEBQ
9DhBGTr1rXYe4JITmoAssy2I5m5NI5OvNDwEr5LvnREcRWpyh2q6NzgjHGmyGR6aXGm7aq2GWw9n
wzfpX+d3nlR9sdH1aXnp1tVXbKpgTm6wctFJ0wPCbA+21aY2+05lEZfC3ue+QAdhIyaUc2JCDKAn
x1ay9QO5ltBF7CIGG20QmW6zleRf5ojuJys8Ezccekbt76wO0NWTLivE4MHRisM6ZewIgiW4gsOh
1r9QLZJeas+HFQ5dqMT1JWYd8lAx7KHH4fik+oI3Qqy80GmKVEF0aLOgiGL91XgGig4WgMVk44aE
LL8lR/H+URlQdwryX0tkkHj/MoNy3pc0TfX6yilk0eXzUvPA8YJC0avS5XtzruoRm/uANQLSXjSl
QXtwUW+33bKY+0xT9BLSrnCiAAUh0gq8DcDzPk5oNg+DxGN8hBRIGHhKG26ZUX9SZIPv/30J8Kmt
+fd/XWXD7y3rQZ5mw+8gmv/+07+mEu5+tueP+qf887f65TvL//r9r9Of7VWW++UP29+1uPvxp1gf
fsqx+tur+OP//Ff/8g9F72ntfv7nf3xvx2a4freUXq9fxD7O8/93c9qmpS3lo/lVHuQr/sAABb9d
x/2QfmD0cfK/Wjn+wAAFv+Faw52DXMLpETHw79qgZni/eXi26JL7QzrkMP+HPU0z3d8C3GR6wBdd
iYzgGP8dEhD+lV+FARxbNL0YOFUpa796hf40yp/9IdXFADXHwYk2RcISsvzUMso6sWsbM0B9t0xl
5CUM4O7oQOSJRrxM+uNl7oqc8Wivrdeui7TAJsyboJ/yWgMUGBAjYKJnGbRdsWRR0XAFrgRHfZAV
yd5lksMzHQSufrCUSL/lIw7YvavogT6BvKk+dOYkcHOmzAg2NHv7H5ZVc5tm1wfs4tsfgAqzbZnI
8pVjuBO7M4myvszKN5vAY8Ouvv4MAuJiasn9yPcQEDQCLq8JTvYN4A09unYQfNPoVX/PARNsbVCa
F8qhGyBhxsAMYcFAbrMH3ZCiyi4+JH44DlxSRHlX00LHd0Hk6x5ht3HU7Cdz6fo7oklJTclBm96P
xMhu6iCHsuOq5ew1zHsJNQ4clkdJy142WWdjHqgFo6zd/aH38o3qeCP0dEjmySyMC6AFj+DgnOCp
tYmXrEmBYxyrw7JTQ0kgANY3Bl4HQzOjota/k16SfxqNDkzPq57wQmSHJlvSJ3qxOpjDvZ/uLXf2
t+ua+8/5pPN1ooas6vjJl/C7txqdMWTAOkNUKcajxAwEhmeZNiTHnQPNINWuTrvy2bXmmLNClLX2
LDc0KRlxq1XkhtzGwf479jdDl9c7LpgWKUvK53LojbssMU55Wz7nFgeZYWWECMcpT1/Y5xO0TgeK
Gdpkqn8IFulIE5Xa47m6Fomxfp9cthNs0XGng6kh4Jjx2uoQqmt3JyUnTOlxtQCXXEERJGMOYyK0
DW4f7TFwadUOAMtEjFewJQD02QXskeOe1jZO+bpzhGcwcGqd1tiifqKa8oCfJ8+gX9i3WTCd8A3v
Uo9tpmReFvmTdWqE0iKXnojboHfPDgeGGz3jeVZQfUl1kQDXRv38KTHn7qkpvPqc8Gj/oWxFYm6V
Y31VZKbdYq1ENuysf3GbSn9Q0FPCnrTsdynxgUhlFbumaZ1oaPTi3HNkDBm+38BSzi8oAfJAzbgX
8nToj81a5rGo61tV1h37FcqQbH8sdBBFHeM7nuchxPyOiwB7isGxS97LWcctYfSrMJrJJ1DKxkOv
zeauKFKcIPn6bOZEhGwWjo1b8Iwljt1gGneMG0IsXdSYxvsMYukwMMh9SIqA0HNq4/5pO7eMZloN
7vxmgfaQUTWqU1OFmKTvrnvpu0EjrjP1hUVcQAvuJEH2c6NRonNVRW8UFFu6merA/sGGwApXXc4H
SafcTZ9nXmx4EiOGkW7bHikA5FFzYuQ6hJ7lvqSm7y43aUpfeDgHxeDHC5f+mOoaHvkAj9BhTe0n
2ofJMgaZgH0zpsvroCgJUvmKt6Hnkmd5Ur2TRqpCetMwmFLlwmdnGcJWpdxbC2VedJPc+RnaS15m
M/4ik85JdgAY4oUoDgkz4YgAaPUNMdE69jMO8hIEbGjI0kK9T7a6J36YU/mZG513Ic2bxbUGUUt2
CKa0p7XyZakLte5EwOJIBL3EaT43KVLsUGrz+EmhWDZdbzDnKg+0HucaJ28yGxqgY5DV0puP0sZH
VQ12gLXHdk/JNFV6RFsLRHwq7YwHTwYeTTS8a6LclpNn3CoHKxXHYMlGPq25dPcLHi4MQil9TtZM
MqiZqthqxxNtBnvZ6t3eFN2hqso7pFvSzHzg9ma6Gjsq8vA1rS9dOh17JtYuP+NWz6cte5VP2+6O
UOnjzrPjYtBNIrnrXq+yc2rWCUei6nGwiBsubG3aqo90RF/+dicNHe064c/t/trs6Xvrdzt/pJ1o
A8bmrVdGuKR6bIhp107mCXkhbgoV+lXNYSDftIV/0xVyU9vVDc6Dm2Rpd23Ni1a4A7L+wCBll0nU
WgQpTxRhNwXbGqpOk6i71Vqx5wJ5g5o/rlgdNQqGsJxw3FpoCtPpOdIYIhN1oGux1JIHqu5ZDsx9
yaNnbAiOVW2k2SsBI0ESULefWNIChvLGhObvZjasFpjJodeUbIbJMq33Vg2TJBk7a2vW2GMxoG0n
v7nrLeu2TYvHsi5jUYEW18CN9bVu7uFX2ueqcrIfmmkrdczL2bg3BI/XjOIPzKGJ+9ybqQi2SEDP
nudl+0qQ90EzMTC3uSvwGZbPWMw56Lug0rbEXlCIU3x7zhB8wRWqd1ONH0E1xi0NIt87l0XEbUGg
Udpmh9OqxkOwzJ/JUgwnqESSMw6Oj7LPkjt3aZsI5UNwNG2p+cHZsiA7bQn/OXFQ2EcWQshVc49U
1skZVFaHRp/t0y64A+y/huMwZmA3SfD3VsqwgD3vlows9+4w/aCi8mTkENZg6HyqxuKOCO5qS5n7
BGIFcKj20dGTR0erMST32geniKtsR+8eWjx8CdcKWTXjrOrjudDOFARCk/K8FVb9DBVnPAZOY4U4
F/iwL+m3Ypog0k0e5VaSZkl5r6fWLcYQlsWp2vsUj+Ei0+tvM/FSaGFkSIb+qvleUV0zTu0jonpD
AjIhNRcEC/yNvho38zAabxluSE7T+kZaeTpuPURQJmad/yUNxCy3ruut0+flazbq2hvVbyeeHYRm
RuBvOBMC+2fOS3IbpM2BJO+WVW/GLWNgQ3Dtd9wU/jbVR2PrzDpOldGrmt2c+W8GU7CQAuDHuQpM
RCvWO0ooaAxdEaejVtDPNdttfXFNdGJ9hFto8SjKO0VTJfG/QFR3pVLYExztfVCk1V1LbLj2txMd
MMdKisM0a29Gnsc+Z9kww72S4eCk5tS6d1RtnmtYD/VIBUttGtpOQ1rYwnX8Qma0T0ixD2jmDyOm
G/YlBp/f7maoXLKTLZG1oPwqsHuEmtKIjVkwG1BbdsUUtPtymrwoY2N6TV2j1oohAO2nr88S3O4G
j9OE5AHobzCsNyA0XxAazLinl3a/dlijPIYAc91/cwtO9unUgq8pPKLVdHXGeOotipBsHXoK8MDu
1AFRO6pqoYJDzU8mo5KNW9sfiW9co+2SlCYhd1xuxNsn4yGT/l0Bni+kEstYb0XmyYv0KMsohwyt
ex2qqE80d0fzafsjNRUpVEPP1mdDB64EsjNJP9AqOBOCqeWwm9YS6Jm23rbLMty3vGOEte1eD5Fu
XkwkNyYrM5FWBZxg1Sb+PEIe1qB0BQiXWmqX+0Q6WjSMrddtc66pvqn6adWPlUvjK61KWbpZsx7M
E5WV1n0jrerd1lJ+oKn8u6QoxWlwiJnQKpucU3dRl6GrlAWhmuJXkJe40iVK27u+zADq2OUeSk+H
kwEHFwAMqLTVpBGKvYB/q2kIldQY8Nn2tNLa1X7Xx2y1CV56xWtRDxPgJEMZOznZxo2E5PAqV8ZB
RYUgnxPejJcc7AQkTtRKA4l0WT6XeTT2JYy65pIiolB8mgl/ejEWXyt23ZB4LNrEeY9KCInwQqDj
zJx/vRkNQyMpbVDNRlJdtg0QvGJplfFjcZTca0GeLSd4Mzrp4dZ/gL1Sz3ti8msd2XTiPme+zg3j
DI3xMQV99kK1syJojvJw23mZNlOhOQ3zjiKyVPwAUMpccC41Lv5q4JzbNqtNs4wOUt49tW3bNDes
1diYWMZzLQKTQPhV5C0nitWHx0Ox0ACXYqOvejLshGsXemx6OD42bQ7r41uz9L58qBjyYnFbxKLR
X16Ibm+DYC8xmAGKYg4gXBdbAzZJ76jGvDNfSyjK9r5z/VxjXph4TkRPqnzHbYtJl6l2LqJyKgiz
YStR5mXCXMLiqlYJasFeOZFtwGzT7gVGxwdTktFHGSal43zaelI/9bBBpgNWvml67Kc6wRIuAaxv
vN4t51vcnj1wGW8tSd/qErBxw0CDVlYy0/l9Vgd1d7QyzWkPSqBE76cclLJap3w5lhSYjTdzwgbb
EjW/F1GejRJrX28s4CIEf0FEWUWb/4SMAsdtMMrPirrFKFPmdJ9og3Pw18a9ZLWvh+2o8pjro4WF
J4lFT262bBi7BteEd3ZZzKl6yq+hPg+Z2DYOvqNhxs6oLiw03IxYo5+vgypC3LFZGu6BcaS370sP
JIls73hsdJsAbs2GRr3XovKxaozQZdqaT08ZjLEnjf5hzPOhxd4YnEvYNa+4ez8SKX04LdNLs1iY
XQljRuCyjQtIpgxArftY1bxOYkXPasxa4hoDI8j+iOYYQLufL0NuRwDYjdgCXc8oJuHlWk/SNEIm
NKRPZPUyu10Xr/lSwrrpDeK69v3aWm+iDo6cCxL0brJNWgdzrRx+Dq27Xdr1ZZ4Bja3Ft2RcwQj0
40J5n1O8cKnfhj67ZIBISAP3H1V7aYfy4DTD90Jv99RyU5xUO/upkG9uwQVYAgywKrIzXM7ujCez
6w9FD8sPXOeL2egPvdTjbDLuRsqqNxC0j5Sy/tQDuoeAQrWAZ+SjXalmU+n1JbXnh1L1JyAH15in
Jkj2TyfC6jeJZ14GeoIAYgxfdD1uMMkcy4RqBMvK2IVObN/bZZuDXQT1Od1T7vS6Bv475/F5b5XJ
we2tNfRczkTchq7e7a4PwSbf1/1XATTcdZMLzL1TatG/PIwxi+8Uzrr7juB3k43MK65mRAKiNlij
AipvGQFP+hxW3g9nPUDoe1sJVTfTnL+tmVzCZM4Pq0reKr/4bmPZvTH05h3F47AKzKgsklG9pmpr
tvXLkpr6drSn3ah7H1pClltTOuQON5/j6Zo5oChsL3gKdgBHPAwCC4MO9THYfBxzUAoVVJ1wbkb7
MC4YQXvdpVBUWVErecmktpjFNm+GbtHZzlGVAWX1Q+Ra3A5gKS0WdFwCxQ1BkFvf04Cj0A+rqc5v
NjVZECIGD7NXPDelc48mvsOcJu7zyeSM7/Mu++7BC/IDzqK9r0asJy0cSdvb+UP12Glyz9iR80uz
SwvzUWfrri/puSiXl6Wfk+cKHF6VJ5FnqrMVlM8WBiRyBcds0g9tp9HrIPZk7/dCMMkREm68R58W
s+LrJPNmGpK9SNYj7CVO8+VzxSjM9autYaeHhrG86XcSkaY6GiKPjImRYaAbVxYqphD7YEmN/MfY
hN2Y/6TAgAbLXlk7PPjH5IoEMIMHa8XXla3c4Dzne8Rre9sbJel/NIlqFZcraexucvs7lJMDIs1r
IfMfCRtDxSMaaHCZnHPLHm/1mZk2T3GGhLQ+Bx3lkBDGI5GxYhRTY0QFzrCoEFpwmWdYTlPREPnX
JQ3YffuyLIbFmNC0KQxeSrAHQ31fkVtBIOhucsHjV+B22ZR6dQc89xGrNTxICGGuPPl58uTQyqDm
IHgY0wylQqPHdKWcYjF6lI1gV09WSCGdfST8eqRnNiRXs7XLQdsj6ejQUcwtEOrHQfG5paeWZ1sa
9Vp/o6h0jnES1wxb8vvEIt3isa4vaJJ7paHGJNqWxp499eXNrtc9wP91soEK8ans7FVqwdGjMASF
iRsl9ww6JpuzVVih0INDn7JclXLYpK539CrFAJQxbcPs3w+2qV/t7UXXTpo4Cyxs9QxLal450w0l
QogBNxXuQUOStwEbpncYnrvFZzcxREWyTi8i7eDwpN9ka/GJldSINDfQEELPsS+s13gPBCnxAnYv
+/jaszTQ4uVDkgQxYFQIUQ9V5x1E7z/rpoomVT+YvOHUAx9Gk9MaGDcICtS2kUH0Rkz56tpZQXvo
ZkrAMTeTmmOO4C17iP7Dz9QWVtKTmDmK48h3YV4x6Xa0sqOrpd9PrfmTqBiWCvXlM1yvRuqHC+FW
3NPJ9Qe042ZYpqfcm04pPC5oUeygK/chYyqw8Qt/K3Hhx5o+4Nhm/jD1zXEu5/eyyE7VnBD/WCK3
Ut9wqrwxYgydpGOz0rlIMU0bjtp8gX+3bZzhhp7O08yeA/LeprvO+FUCN83Iv1G+cDcZIrRHie+e
CWGheSenZu1wmIozd7v2ICfp1l2dtxUvTOmIM5DPZWOYzEeopR1CgR2EjcQLc1966NiKj+0bCtph
ceH3jNeC2yS1Dkky3+oBhWQ9GKaNqXEkXEbzGZZJBMOv5jA3GFD6llMBsHIDmeLR14n+lHYQ5Yse
S/LFG5A3dVhaznFwGiM2TCb2BX3DlVHD0JzohV7G0T8YGfxYNiJvNvCKEJTOHFc2ojb5d8FhqxPH
jszetslIrSDofY5cgigPZm83u3LPfvCtlLj7jUxs3apPIrakHUm34L5mKN3QUzy/Aku02crm9sqo
PFZVNVc93zWHyhAt0uu5mHu/TrVKf6xlVlfGlm7MhX5Y6tgE2aGRzGUZKx8qTGTC/FLxrBnJg8yo
+45zWNXtjV2oMgNQVtjPqibcwfWAy7u1Z9d4qjtCcDi0sj7jCNd2b4K9ehUD5CfDUPLJ+NF6yTzF
ZTk4X3kzeA+tmuaHnhoeZnoBhZWbhd2Tt5FYKVAvK3i9t+R/lNy6qejeZis1SjwMK+XQDAUannT1
XJ5VMYNsmJ3u1SHNMlOT2/ZUvK7Z+hokcuKcLbM1j8sULR7WN+tEmNt+/mwuiVtugEEAzhosYBNh
ujQq2Zc9bi8GhUXDJ6KzHdHvmkx58lAELfNfLru14AWTIxJ+42u7ZW3rd7Owh/vZF1cgXgmxuSF7
bYT//hDuX5uw/T8HgWDI9T+N2ap8+hMDgi/43+ydyXLcSpZtvwhp6OE+jUD0DPYiJU5gpCihBxyA
Aw7g69+KzLRnlWX1BjV/Y+neEINojp+999r/9uAH0T+otkFPc2jWwPp7E7H+7cEP5T9CsjXoabfu
QaABGF//TYGw+CPM8ThyMe7jW0ct+C86m/sPavVc+u5IzKEu89/9L3Q2F6/tf+hsZJgDBysXrIB/
Rrud/04MAJbUu8aL7B021DklYby2dbgt3H6crk2au+bVckuO3FFlLI9IbRtCJ2oJZ34FN4tCmqok
+tCOLsC3EkXSW49TU4Fjxk9hwKllZXrQrdU8a145+d5WqsTNSvUrG+V5pdoOQtPSOA8dUFU2yrNi
cRf0XoCBiKleKMCsUWZeG0cFV1OYrjkmUx+0HtbVYJ39LeGbbtjpCVDK2+3uKk9+1/b13u8j89fU
Sn8Uae9Ge6GJiuVLFLIyJRwKFOf+dre89mPdbJOsjXh3tw/W6A+7Ep8RfzV/C2Gf/UZ6CGLuVdj2
6fJlU1N7obyTF0aabLNoAiYPaG2zNhhZVU7OV9WOf1gL62JzsLyUZTAwbVCqgSaUoPTLSwBg6gF+
cwpgNmIU8fynYVnzGM9ZF9M9SaFBpScsPx4bZsp04zbKaMMAzSiK/j4Y5+yks6V/GSeF62BKxcl2
Q3frLAHxiUDz/uQlRzveQwq6D1KddVai/etYbG+DciWRlFr7fs4ZRfHNmild99FStE/4cb/A78B7
kpVPKFd1P3g+97vSraFZ2oivqfjAvu5RG2G3hxBTOhUh2Bw9XEVujk/YR6mNyxty2cVQ9MIR8efC
TfCsFD9qf3O0VQ2hyNJdyg8sE/KYq1DtLPDUcHIF9Pa0JjEqIjPOr3j7MvsbrbV8c6GOEk83LKBf
CEQvJ9wpiXcepkl73wn+JuZKmPCA5dEdjHtfMIHKvcoDrQ8FCMM75a6+2KG9dNk5G0X0Ys3sPgAF
s3SqCjSULndM7E0OHvGrgJYaPkaLlqLFnuM0gfir7PR26EkBQUj3MSNYZVJ2j9p28vPQI2jGJAWn
joMChYI7P13H5xRT13IRre30lPz1zotRgfsZrZHYWpru9RHC75MjfPk0maE/5m4QARwLV9CJOsm2
Ya7Dn1y2GP+sUWBFDQMWgmRZjxneuismGfUXuL6GS9S0tOUQtTkjxCz3aNnRAM8N6KY1vA059l2U
yTIhVkrANU1Nzh7Ze0RRoeg+pMnsVjOBBlWz7o9LVmb8AgwpVSRihPUzLsdFRYeB9r71OCyR2tKk
CLjYIUIvJHKIj/6+9S3rxs/jhIpG1Q13g+rS/jiQq7bjoZmTHl5mucgvmXXJsQomNVLSgm9o46e4
mMaEIy4+8h9Z3wYfCLiwGespQ8UwkJeXUWWPfhsuB8oAnJ1k1ty3osHj3/Ua8jOQO5FAknVRUPDL
5z9Xhbss0U13cgzLw5422U2ZsUSQTV4+4Q9bzwPYS9bIiHgF6jQWxUufqOakeJNfGNcQceze7EXq
9z9bcsWXVrOmNK0WV7Ga4jOF1L0pZy77dFn5MjyacPzg9lcIRG+M8auDoGX6MAwOC8qyj/KL6CcI
zW1PbwqH/1PlhngYx4CaFvKod7Q+iPu28Tm+ysI+2n5eXExmrAs9m/6PPLD1dkgzqgeGvtota3Ea
2FO/2NwnpDb5yFIv3QtxebGx5T//VfItJYbOyD3JPMS92/G5ue5ZSfIbbAdlH1tMpbFwb/8HVox/
+rlvjkGdgde28BobGjT6NjMnOKjzK4Ef/lphkgetvWGL0Em7IBajUzNpTUddyM/XGbM3disPwViu
BAzkjVAKWNTMi/vQ0auyExWfnSuiHWoOf4lkKT7/+fmtDLN3RpwKLyl/w+5StjS377BN2/kVu4M+
YSlno5miIr3b3HrfRDbFtUHA/UbTsZ+oGys+ITBAuqfi+7Mcvf5ng0D2NdeQCVhjjpwc0YG2wTyE
v0rHmk86teRrNMwT1ObGestV1m2qUnLWcIS76apG3BmHgbt2hfmbGyu9loOILtKhuZNyIqnEuxcE
0opOKilmmwI51YVA01OLJcx09uaQapdtSRiN2L3vsjctN5Ua9dm3HWZqXK/lyWra8nXIA48V8jIf
tAkfktZ+QZR5XkJaoPB5x60wuywwB5e4fRONe3dcjqPnfSkhWqzTqR+LdGjOdoQamSnxYLyOC104
HGPWdwwDsJchzm4VQNj9WjvDYbW0FfsTUy/vnIUBWDOEpkO59wlI7JIWSPsyrxhhLHLHaS4h3ovM
vwwenEY7a3CDTUACwybCrZIG6bEPucQHE9bOdhn0Z3STVdHXcIOZ5Q16Ys73376Sq/8Y++R30Ekq
Phvrxelp1OJdgo3OLM3Rcdx6x+qPqzviUYyljGK7lWOv1GX4A8PmHLvZSlw5A4YKS9+69PlkHYY2
y3ZN78yHcCBWgJDOg9sXf7Gy7akWONoOcGkMvryy8vV50Ml4sfr5MCQetKMQdtvilA9uyfkNI2kW
C6NZp0c5TS8VASjOAru65hyhVPYjadBrKOlbNngHz50u3jtccSrkXBdWE9g5geLBquR3Tr8Wshax
iooqhL/aFv7G8tm2ygEfRp/fSqic5biOFl0VQVTvbAkRNQol6q0RN1Hw5KPlxlScVXdppdBvDY69
W130DoMkj8Egss6Tvc4bux9P3K/FwZqXcDeSFNDy9qxus61Ol+azYEHKS1F7T8YP4dGaKeHA28lH
5Pnu2RlCs/UIYiLCVuKl7SP3kDaLdywxOSK/VOQoUHByOBBOtLJD9pvjFDry6XY2ZRqkB4ojoHsq
K99QjUUFzP06gAOXHC73PKtB7BKKsp96wEDv/eKzTuqnfDyJPIJ57fkC2BQk2mO4uPocyeQ7n8Ry
n7jOLeLAvrItfXzAStVPOTshWI6U3ji8pHcIXVAfmZA1zOeRXdAteiH8KbtP7KbbU8zUc94rsdga
GunjMezWD5Zj1iEiIxnPQT9sV2Cyp2mqw/PiFdM+nzvrktfitvMdnIsXFtHR8Lz6xrKruCQL64H6
o4nLNC3vHMnhk+eic5pCf0EdngnIqMySdbz6PGQyOGRL7GqEJV6H7Pk2hQaXjTZiZpxCmbzLV0pM
I5j+zIqtunJ2hQNYltW+XVwQ5bPdvwAUx/JEWfcpFPglVBktH1g70cUrN8eP0kfpM6cDE0cBAM4G
/epPEbTBjo1oceggeYZ4cQMuioW8ES66gKo2tkDJapZHUvbyCZ7tbYSe9wOc/3vTmuQ3/+PyUVJA
saO37naJ6fXHNC+HMPHhb+b4VFmqnT2z+DiMluUPvojwWygwrFYY3bYGZZyXHpyQIhk4eyfmMDuF
4YUYRjmeLNYnKuedJIrkr0SfYVUQRawYyp+6NMOVjWX7xEqMTVLTvnVs+XYqs+czFVXZq2RkZGUa
5KewDZatpxlANbB5Mnr8j0TU/OWN/rze6tMSXmUbSg7vJzk+Jzboe+MWCzeRcUe2qrxNEpnVT/5C
lIWphqdaN0fvldSvNAZ65zQYviM5/rYr1Pc1sLy4Ybm7rYzDywzJE5+UxONK8VjxFZpCxmNafLKw
4+23Ilo6I2Y77rFNKZAYlmDkTas41TNqDNtUhC4LGwzDdmKvuwkIRt007h1nkfrQzGuxnXGUvNm+
T4uCkpW4pCCb8C2lmlHZ3dIc025QTKi+AN0f95ztNmT8FfXa7qcoKn6+AoeNvl0RDPHnRaFqWlkr
j0iA6gkGitmOTtVd6qxs+DW5SUytznQe7Xnd0s/2Qk9IePS77tbcFLmbiaamOMG/0QThJ/yLH0Xj
u3s7KqEs6zHYOihP+6FLcC3YVclNv6pnK2KmFKm4/VL/eLmIkJnDkW4YM+Pc6P6AOGHQ7Xoa/BT5
p8Gb2FrfTMGT1UA2dvPQPa8W6N+gEwUX25i8DdTeqZgBK9wbpiV2uWt3Ak/kUyeU9bSuyd/T6Jbb
kor0rY/YSeiLSPHEq+5YedZrCRHIs8St5s7YR+3l4QNd2VfaXNcDta/pGaExJRKBV4H2NFDqqQz3
tK8SOhkHqqv5Gje8tr1mN8BEOaWBz+XMBB7rfLWfk8yz3g10Z9ad89PSjJ/Oqth6UePja189D5ZX
vILaA7rk994vzlXDfhb2N97y8Cw9w7Mw6h7s2Xpgb3pfoxsYwaTVpBb0ZlU0pzKsCXq2WBe4cL/K
Ob+z+V7f4QkFG8Z1fo8kg4cql+cyZKPXJ4MD7jmFrlQN1W5yq/IQaBc5TFbKvzMkEZ6NL/S+s4oO
irpTb0q3tPcTe7ljWa3Jzm9SeZnQ8hlVP6ImG6+RnOYY1+T0JylET3MEVAdBImrvWyY48vwCV1qq
5M0L/Oa+ov/jsIY0PhnH4hWWCDs2s6hiD06ylfBlhrZJH03kNTFybPCAOZ/tL1z6YcvmzVwDjThL
qDG4Bp4L76Ie9X3BwxlHoXerxqm7+9xd6kOvgBehgtsQ6O31u/HlGhdzNj3NS8Xq65/VP1MeAhtG
NF2mbvzyM39mfHOxDDrhAqauBrI+W/orA3rMu5Aw4QJt7xDmwXjzM32aUjm/gtUAvxeFc86Dzuf6
X5h1NBkc2mIwsRHEXHhmvzfonAcDcea1Iln6lE7avyukYrkw06YCKgD4F6vvC/r404TNgS6JEB+X
W72LPAuPwqdxSYFOwhzXTScDS2Ujss7w2Ajzbk9ZQPLIT5fvugGu2EpNAR5QE7yshf8LUX3dzGGZ
AWhWvnxsGiJxOdVuXy1ujxtShy+9dsgIBDaTyDgSl6HqAfwTjuZjoC370oRFEouRMxTThnzyvWp6
GYSbcmYvYEGp1lueszZ1dpyFy2MLvpP5ryAYHXl6B4spOuGIHuIRvP5ri/Dz7NFAONBOtdAW4mGa
ha7VUxUWlPdjIqbvZaYWz4NVc4T+nr5QUo+3YxUNQi3lhNqjkIkQCPWhfaMeaqvsftkdBr1obP2P
vLETqFG12WsOkYxMEteoGyC5jpFzrNd2jClm6e7kYBqkQRVVd9USFHeuy+LDJddaVMlyGPuAvF7Q
oMtOzgVI93qXGJfSGTwSqKf4KtfbXh32/xLLIh2OfoO5M7CAahNs+t3O3rBLiuTrVvt2ALp17TlW
DSvCeR/NzVMULuHfBHEOXT8d74i/BE9Wn+QHKpZW3BBTqj4aXN53fCV5HKHDHqLFlbFtZ8NTxJD9
OHKIOgqC5BfFMmFLTAC1KejGMLZCboKN9gPiJVj8Hf5BaxNxoUuHVj4CPTgHkYcW2sieDcIsBoSG
XT1bui0NLOYgm8jCHtXRAqmwyBGZJ57bJfXLaqp5m9LxzBeTsZ9nzCGjzu6Q79eg0geBy8UFM31D
k96UYUx1sTUSnt6NOunuS7rq72dZDsT1MJs0c+NDXeMfNVBkN7C/6MIjUJz6eWVcRk5wrB+h5tiR
9bAQRjcqD83t9G+no723wHNtltI+yc4m9VKx9ZIzSyJ2CNXVnzAZErTK/1ZrXn02eKD3ptTkMqkM
O0xdvfwaFA8VO8UEtuGB5v8OXcpbVbuKTxGAgStUMx7XQItjiK91v7CO+VnZ1AAUuX9juI/a+Zaj
3bxpJFVclfkonx0l7IduLezfjdTJLphEv9U68v+MrInitFzSGDsnas5SkOYZ2by4SRWwGJnVG6ul
5GtssPAkRHC2KAztXap0R9l6Y37ncnwHrFPeU8fbHUeNdWgTyLn9WObZf3Zn22z8uZh/iVxpHg2+
+JryNbsoy56OJS9kegnMEj5jlipeIAzycG2xbGP04wDdLNa5nZ01hrsHh0rxcmkzTsM3Ly3BLYwZ
4loSh8OGOuZfXmnosOB1kkLCcuviUd/oBdXk0QQUDqAOJ/KZ9x4tlsvFkEvGnRrSo5LXgPpdXca+
ijB9OcRdcTY502W0ZHeCguJwBkup5G3mInpmi1ZeHaBcnzT24U2tLJywvVn77ZSJ6b12UqLxC+/1
nl3aK5UuyUWGtMdhYnf3LgmOM/lEommkzZjhLOvPqKBuU9n6SEZ8enRBe5xpRWcvVrb5IXE6nnnl
epWOTA8Te8S7IiqTJ4tfG8PmIh/duXZYXIaClEF1M83ZyZlnZn2flWTr66CbH7g99CZaUv0tGXDg
Yn15rvyyAhqNWZreWVSmaEroCDIy50yI+jYOLxTVBMuX+13X40hiXX6EY0EzKEiE3qvTC0vD6lUT
gmG6cWNokz9Co0BVCJaB9pLuCXx4WBxtjy6vpNt5ixsHDKgYW7J0m1Uu7T5zgZ04XQ4B+E5siHQJ
KIiTU5tqypMEl81QXqcb8pH8KeTzguRq5rjuufPcKa708pY248+2o98mgwFCu+Qtu87JLbGnq0O4
Fg5WfeQGx87nWMlVabD3K8vrS2Q30RFwH4Yc1zCGeSKNiUJGW7fQBc6pUB+XmarJpV+oCpXlue0T
CCwZj1Le2f4XhP6CNnne6PnoPnltZ46dtPb+5AHVpDj0oPrV/4NppX8JURd3a+mzcvU4IK1LVWy9
3gmPJsMGbpFN3IZZ4O44M0lW8mN5NY1kp1pr3KRdQPmdKIqf0Dxr2lp9+7EotHXNOwvTB9IpJIix
lw9hxOpW5tNrjVkrdsisbKyFcpJOawoPAq/ad2GSPU2arYBtMI0M3nAlYgLjvmItO450SckhbK/I
a3If9YbzEV7MoSfyPQo72IJ+sM7eP38yLodXbLvPsmEEzukz2TBPMs11HQ04nJhcSXdpF9jRNg/m
c0LLWTxE1NuRaj25bfGuhvQ6KetbUWGB4c6ddvYS5fd2iud3oR1xiuDip3aCL0EGYQwXgakuEF8i
HHpOIc1PVjfddgLPxOFIZKfFg2eqIC9tSG7s25m97opPxYI5/DQpjwvA1KyaPRtSm439eLVwg1jA
OErp4R+YjXjIuLkp2FX5birK+iTg2GgacQaXSkOyLBtKNznedmJb+jmlJ5D/OBYAHET22Xf+OuwD
ir9QLVY7RnS40pD9OgcF77eeXWvjhXcNgWC8sigBTZaZXedFM303M92TQu3DipROl2F+oXsTRiEW
kVfIp79GyfoNDjWgNgvcj/Yp2WsJOBeLMDFVQcPFF+bHsEioGWOLkV/ZPwvhpTxayulIk9FrGzJK
ddqbry5J+hK3T3+QnvLOKhifsVaheswVpVRsvOlpC+nBkS3W6aChJcudPqZMvgQJq46CWiye9GNc
ajfh2asExqXSfmUsLA65/L2KwGMvB9C1tOUr8+F7ms8PHCBakDxt9kLB6TeZkuK+dCJ7P9pRc/Ut
5ztKIhZIKraJcju9VgfZUSBvAMacPTEfeGMSIB+5JCInN4flNt5DqUbdV9+Trk9Z6/5IOmrO25KY
T+K3ZyrPirueWHkqnSJ2ZfMZiuyWx+I84+RgUPDUDyccBYwXt2o6qxHN3UprA6ef9GwiTGau5fyu
HPWalvnnlNPBnZKmPpamqI61rFCIGEQveB2Dg8eYdmeHZZ9xXjZEN+QEgXWVJBvcb1yJ1Utpu/Op
BVS5DTKlnjwBipAkahuDVcq2HMr7p5RiEuJI468cykx+Z1IT59krj3RzqmqIH141LgeaurgtABx9
EI1wYtyaXOI2bS7MXSd6cskgJ8BWBrrOvIYUlFl/1aNzR/n6fvVmjHDzeK7K8aEduQDzACuKUxW/
FmyHfN+n2aPyDt8zQCxec0tn79imHgDevcxDEs8Fkh62d4obsps5eqwvfTcssTWoZxS0Z2/u9zhp
TioQce1SdsO7ZucAE96sndIXP9FxM2aPo3TeSPvubDWfwJdm/On4XVb4oxK6zYbaPgXcDROXxsGM
xRUM2clyxYsTehXmz/pMaOYceOUu8r3NKkv3cS5aZ4NuNhJIMyIGFneusM9xTuzCt6xvfgaFZvxt
1C/qFx+DMtv6Dr7FLlsIDMIzQWHMOAXSHbSon/Za3GcJ7lNMfryi4rlSP+wMUiBT7L4JvXvPUcPO
WRb3NEI+usfFcmx1ngApyH16mnFK5ZCKjGvBH0nnr9X3orPVi/I8ESxizEp+QhbzcAoxQYXVGIMQ
wRw4psOuWuZfdWabHRadq8txJJhse9d3Cc8G7qNKkiyDX/KQIgzsRRedU5HJSzc4OSc3sIvvLLow
I9+qlptEg8OI7Eu3MseFHCF3NbXoe1YI6ieQC/04RxA9qGfMr3ChFBuCqGBLGsJB8MID+5P8lA1W
uNduNXHnRqN6g+5jvvwbmneY2adwkTfVZx4GnMKZq30yXxvlLZQ9D73azYxyliq/aR6nkpSYM0IL
jvRZrinO/QGttrYHdDpWStnkRzuP3wyUr2LXSI+3N6MJNOU4GvpdMLIhpiAyzqfoJRd2eZyiedr5
w/jbL0s2CohP7CIIieaAfHld1Ngk62UkD2MoXVzGIDi7pn526nBCqrA4XC1v4BvOXYS/e7Ttx5Cq
5Z0b3Zg/SfdWZeOjgYuJxFluQoWub2H1jjsn7U8NBucYttDvPsWsO1v2eJiKsH0dW9Iqwi+eNQxV
kUhvP3YevWuzs2xGf32ioFTtCMS05x6KNF3GFTq782uCw7w1nSq2AUv3wbfLJ0AEFxrEaX7OccZP
aXRYEDw3gsUrIdFhW1dJGdP5eV/W6XPUsIwYyExkOtMb3j5HsKyUH5ILbsfgYxDOxzjN1bZHK9xN
1G6RsNBvaTv+lrYmASGRSMJgN/lpznXsPWajUfu2GpB4Kvt3WOak4kL4D36E7haVZAPRhshJrVT1
VNWl11OcjiY8tVHxy2oRGShlY1TU9/hdvQPRGWe/Dt2zSByO0sGzDqP+IZ0p0wNTEt71rT8CXWBt
PdW8lXl8emfRQJMxKWkuvWZnsgj+fnUIpMmSsR1ZnCV5wiE0Ctua6JR4cyCk3kPFDa4ZHVNDM5Dp
adKjk8wPhc9laN9eNAkHDJB1u7qlxTjn7phKj1BaiDJbusWDsal1bwebZA5Zxy0goHI/IsTvMp9B
oRS4cpHAwYQIltF2iPsTNjTzZDXdBZX/AjIMV3ZgnqDOsj+M7Df4EyChUwVrIW2zUz65n97MeqKt
rzoFILq4TXW1iXIygNLH7PgcVKLF43SDxRzSacrBjrSWKdhnem8THsiqfmxT5Xh/KNROujjBZckp
Zq3aiYL0MSovgNPCZaO6ofKuaK24+hzMoP1pEBZFeB3gbkuxguhQmPrUsop9MFC2F7Mf7z8LlVXs
3/Wwvmes4OYnAgKOAqlk2H/xhya4as6f7a4S4UJQO/CS/oFC0+XvWs6ih1prK/bwdRTZx7oOaJHN
6ajH5DojgbS3Yt6WYGTQQyLB1cFAGC5R9qtTJvXudeBH6tlF7GKa5rov87s5yNvxeeoTIEdW6nZF
POI9AsZE18i4l8jYLOUDOYZb5XWTfWhDu0dDLte2tC4pO9XlnpQMP1xCYAup1AMsfcMFc1ogpzSR
Y9v02sz+T1jDK31Mi0MMeEOTDKF05p5QPOSYIriOTW2RTbHEEhta0YCx1EI+4pIQ937kfM1d8Cho
FCNiMoVbEjj5QVN19Cw8ImZdobrjkCRJweU0ph91YdSjVVoTrLNGrwC6bd6l1Jo64oSB43mdouC1
BuWXEpkNaQ6uMygzbj1O+7T0HoWpvz3aKSycNfWmwIz5hCDenlOshWLL03Bc3/x8FOLv1Pfu7fOn
8CIbOkqVDnnAZHsrTX5DIXMOdRUdZEFZ/MQM3Fd3S5A7cQJPnar5Nr+FJWESQnPezpG7R5SoTsPE
HzaFXk9O3WLl7iR2nkjPb90aHFU/t5dEuxzeGHsvpibtXEvgRXVAYVl0+5KABRD/C29ZSq89DbNc
DsZTX40l7sGc1JyRurNRzHicjmYecGs3c1vSYg9OAHKXq/qtnXGHGB05PxJ6kzfW7IbXCggxGMRm
waJQJCdr6v33ZR6pojXru9Lld8vQEeu5PxQDhsNIdcU21eQi8zUo3hslv91FFKexHe8JQJZkWs1r
BnLtMrH5euo6zOhUw/f7Irc/Go1fNM8G3jKexZ65X29F3xzQiHYTZvqMBAdaSbjTn9G/52w4JTqb
d7SlTRyqOgSGbjkjxnnHSPISlIurdr5jlkOVViFTQvSTpgROygBxnlLajzdhUNPK6cqCtXAC89GJ
5FVE/bPfCPUaSY8ewXENn/DqyaPpgBMhmnS/8ctjpyZTvpNdQErbG5zjMOHdInbFWYKCX45nsNc9
fvoN71nACtSmn7jb2acKcckxyXx3CAIs7SnDa4xZH4S72NumlKTHAjhrVHn9KkPOnwNgqU3rkpQt
SDTUYsawbDsv61zXV0m0YztIAP9jNGoZB+CG3lrfqxlm8D6dEbLHBQcF3z0NkO2trV3I9RPbl/tV
ySpon7TkcOiyrXfoI3FmXABLWwx7bWf2GSyY+lqnWyHQhtRXcOdXbEpJffnvZe7kKIet+oFjLbhg
Zhy3lodwOa494TMeWRs9JOXVF6pB5mruKmyAwHHYuSiphtjchhtnsFa6JOfirQDAg5cpM2eXUqcz
DzAGa5HA2+oV18GuSXqTbfvRYeoaGqPss+Pa3H2eHmfxzaGvGbYTscqdmJPmrpdl3PqdAYna+s/k
3gbSD7VLYssKH2U9L3u0huJeL1nzDN7xt9un7pWbGKxhXVlPbVk/uZFQp763/BfkjoMbVX+CvhCw
HIq7cAp4FK6+/6RGhwJFittgQ4T0CuLtyVZ9EWH64VXtDxTFMV7ydTd2tnUqEo7IMB6f5xKBzsem
HPMePorOs/4AZCSZJaPtsLSHwsVWPpM2PPGE2AcBZh3BTbKrIZ2OXOQl+IcgcXgzh+U1jeyXCQYE
appzQNEChuWbi/K1e3I9mgESW7rbiYDMSv4Saw2UsUcYlhPjfIPOqDPY5Uud0gyxYCFWOiLzWEcD
B8MBSEDR2+RXXI3bu1w2Q+b2P9aifPOEy8t77L45AOlnrHW4F1rzQjrbAjlAcvNPGPmvLIjy/YiO
ggL/nNZ2tk163OxqNK+MoMWmtnlOdGNp9vSuv6+ylqxnK3NOBptfjaPRug21yZwuTG9sLDbLLHVx
lwZBAKzORD+8MvRx6AfVHoNCfpjljcnlfS+SSlcOyxs+m/2WIDk/NqA0d3QE2oCcsq7x94Rzv0Zb
hDv2RIIWxty+F0S8uOu4whIH/4npoczj0yLAXATh0UP1pxZAEy531tK5X1v9UQaduUIpKw9VMSw7
ekVIV+EPv/dmCGWQC74brseY6Ex5ocOZN33dpH/CLMcBROZbz3s2+neQrM6B7F4MnS37lkwhWavp
LrKi2IF8eaw9jBqeXh2GcSpHW48+dbTLgfkHbJ5FP0WH0DDg6EFSP0vioSNSm3sL3taUA0w9Toeh
cF7kLRRVqzs4GyGbsXbaqzrFOOv3Ae1UPo0NKaU3d0XRW9hyCmCMOJDIFnaopKlx4jBL2k2Xi+Q4
9L46jize+HkxdOVyeasdAn1EBlnn8y2VA2WcugAqOM7FszVYb5YuF3QrYs8yoDNCm2XlVR88tjVl
xMRB0KpQwvOkHi5WaZo9Js8jEtxM5pmRvG1vpST0hmJqEL+qjPphf7Z+e87ysipAf5r1+67spztD
5n0PngP83rJyPIRK/ue2fD6ZNfrjFNoXWyec9K5kVNgYZ11PDV/WNWnGhhPI/7e3/wsZ797M5f9v
f/tLSxjkv/nbb//FvwzugfMPHx02EFjVISLJG0j+X/523/4HPFi40qCl2FYjb/9fe7vj8EdYzmXk
3PjogQeuHOH8VnJoOTjfIWVjmA9xcziBiP437vb/REhFnudEjm9DKZeOEMIPb9b3/9IGFbbScJbj
YRNhl/7KDTpFMYJM/NfFAUsMbtf/AHznx/8vHO1/f4znhZjygWCCzPrPj8H6zMi6soAMeXLcWWJI
Tz1aWzzZECGyaIle/stv4H/4PChc//GJwmFukaxpuGldiiApjfjPT0xKvRpAQogfvPA5kiZ4+WZ7
Yzc1XJiMUV9bmwikQXrzjimWW2LA4HjOwyhBRvcZEzpiIGw2nnq/qcXZZyGPmO9PSysI92fgzLfM
fOVNkNFWYk3bPC+MDuJc8OQhJAu2F7AxtsXkNqSmEDt4sCtrnPqDzp0CFRnqhu/QJOSNEcfESAV5
ZC79VC7mt+OoCcAIuj1mo21t+wwsLKO9GddbRZFRtG6NwJBMnLepl9zEXW77aYQ5xrZYGQdDJW/R
RB8wgbN1ZU5UDrNkhRSywdfisShajF7fsCJWPXiMwfFwffQ5f4/g1WCnBB5xPhcbfDKRBH9bei2C
zK3+EKIk5rqZ0IGdFGGa8LCKSsg7QTBXAaZgE5Wnag1DP7Z7L2zcHe3u0W1fT40tmij/Fl7QwvI9
6tT8rB9xVJedi9GI9hirfyLQZmdnTicWLNmSH5yaGLxfNVO/A3EX83t4SgtZsrdSwItVTLGzk37Q
XVUPpwBmowsOsK/d9u9S6P71/7B3ZstxI2mWfpWxuXcZFocDfjNmHTt3cRMp3cBIScTi2Hfg6edD
pKpyma5qy9uerrqozBIlUhEI93855zt23hXOhUhVgpJpYjC9m2s3BiXs2SN2wDpfIw7stmIMhEq8
36foG1LQRalqMAMLdFu85mIFB0lio6sQPtX30TiB+7OgIqKr4TEjZddJGStddbVrr9SsNYqQSlgO
wbshypSkGUiV8UE6OYHqG4MYfRQQA8sJmZscV2YCq7bwapLTkD9UixDlpfILAecot4aqsDd1VKMS
caei7x8RYFu0KBX6hIc5nfmGRmTGus1oqcnStVfHHoFKYsIYiGgFPswiQNHkcE4JUJ8hPTLbzD0r
KQ9Jq0N1pTriqu5g8FPdbdu8qMorkZbawQnieR2l0GysBhZ5lpdyD45BVQ3yfZK/VtmDU8X4WOrM
Lw9RM7XLVz2wfgK3YWRvPeQG5dzqW5Dmps552z6zw3L0bRN1ldiIMjD5o0jcpL+FyObaT7JpFfBb
OIoCFcySn2ZlQUdS0DxiGx/nvsCuy7ZCjQQ33KKFzJObIZlxTizu7FUXqNQYCdwM2MXJhskai0aB
mU9iITYPoAGTbIHz/TJVHZ38jJOMmgnOu70b237o8Y5Hy4LLGhnlmNpHCpvEP1V2pZqvum7bEb0K
yCJ3t+imGB4biKRsAS1Rl6DJsYKbbyUNRHdFK26C5xQlGw1lvdjQYna9a9Vw3GYFzguKSi/zenkY
h8lrga+08ObK4VHmUjTV46w7N9G3nFlsA7fN6ERZD9QAYVsPt9cnM+4dP09HblvhxLD+2etKMT/W
5QTFA02Ei3uzxK45bsgvjlJ2SJjGQcGgZSCDLVXUK62fDkz9R2KM1Hawq5GAzJKjVN8BEmOmhOmj
MRotL0mdLRlcVjTB8XPpTBdGxs3RbzvfutNoPtPLhbmn2LttR4xlEwDkPk1dBPupSQUiX4s5ZnWh
ODjsZ6rl2jsWWQIDDodJCDK2q5qrIrJKovQkb8fGpw8Kt+TC0UDv5nDpRIzCpAIPe0JBEQ1kszbt
FPlYqTEepF8jUi0bhFgg06PsXhPtPoaEaOaEFbAIpT7rf/Pw/ct77M/XJbdKgKiPS9yHCGkTLbre
On+8LuFsdG6Add7tvYhANTAPMz6uJXn59/fXf/p9AnRUirvS8f4akMK9b3WZtDF+GbZmBNZVwyPy
2v8qrOTP1/KvS9KXXJO089Qhf7kkfeSctU+0IIBBYMkX7Aqvaqu+YBLVXCMEG5zDv/9rrX/e73Ea
68tnWbZDyox2Pd/BpPfnly9EBMU0kaknEgCUVUmBcXgh7W6HVr5lR0DzUcrZejNhNf4X79yfA2DO
35qagFPEdXn1lPrLO1da86BIB8BW54UAcUekxB3Tw4OFjWX37/+W/9m3wsdIelAQcEGveNA/PiQS
Q5VusEgxDMYCoCL2vCPQt2u7RJb877/V//uCrn8bVBHMBRWzyvVH+cPz2M8zQjoX5J4cF+Lr6qni
bxTm3qtEw7gNyoarDt3OaXCz/Lf3cqW4/l7TgXHl37//gxf7l3/9P/897azBv6XGHuO/IGPXL/+t
1rc/2dT4ZIYjFZUU/GuZ+8vL6n5ymHPZ2ErwqxHnLElY+uVlpdi3fTyKFv9R4DY8ftevYl9+4sMZ
ONZazXqWxO76t2p958/Hirc+/ggW+NMsDnMw93/5/HmmGqDXvZFZx7o9riw5Q4HDF5nabiKeG4g+
1yWphynIFlrgbdFaAzUDkzDMZ3NZXeQI5sed59mMeIekdd4Imhm8o9STiS8ZXeDAQZ+RxHsPbt9w
h7zIGy4ZemkETHna4xB3uyQtYHhPk7meo7lmn1gbM1wBOMsIYFA9gT9xWeJ5YQBbUkWlqXUx27od
LkcvHLYeCv4OPVAILCucsTe41vQzDWSor+DGo4HWpdunBz9I8q+kqrcQoWnBuisnLitzWtKq9d4y
XD3W7QLTvMKgNzD0V1GVAziy3b7E1msPcBUsKHUQ3FfkSJq0Lg48JGo7LIE+Qr9+CMSJ48Q7YtjN
hp2vG3ms/GHo98Hio9HGHdW0p7SNC+SQWVY5m8ruAU840aCup3Ob5YF++Flg9LnyCGd0MJMw+Ni6
Oq0Jn7EW75nwGRqmBXzcZanqFOV1taLRPFNPqxM5rr8tKsnfrBSEEXqoWh0jygRAEdGcP+gFqdgm
yXQswH9JICqpnf6UHLEswMoqWXff+b3vV5Q90CjoRhILtNb1tESEvkYIU3/2EM7ENmuVeBYMnSP+
tAAyoB4tZN+pk/neMS5rAGuWpiYAMWsYqbJaqfeqk927TGVooQJL/UfLTif2V4nD4DDEpa+2unSG
fL/4uR+euL0R0rt50O082Rag7rnb3yGTQnZdeF86GhhhvpIUlH+rfIHSosbcIJjNzO52ENM0bgqL
JJxNHjXs3YpCD4dC2OMFNMOR3WbhsQxMTCHuHK8hB4m4SAA3Nk/WFQkACYWuFSfxhalA7G/UQDG2
op949exYMJcmmZRpjOpaQ4SSIVQDdRBSg2XR6buLdqO9iKTt/xyIU1oIInC6dwUp5pXmp2/3QqOe
343wZc1+Qql8VbVL+Y7dK3X3XYGbA68043nBruQnlbW6BYUVZXDy8qliSSOnZTcjoRx2sonyH6Kj
S98Os880jKinyWxdwAfPlFKGUMJsaBk5mqArr7yys18yz89umY0zHEI/NxVsNQvgzkB+zWPVIOPY
oKkuq6Pbh1fMeNt3kn0QMERGhq/Y5kYFq0ahgZzSintr7Br3w0IOwnTWYj+xMYuE+jdpj47LQAmL
j6OVND8SPUAkI/sHbUZLyiftsUEAuh3CNqo2tiLBqrFoWcDyoYJjfJ7zhiZWW1+HIbFUx8jVS3yB
TC2kj6nLkLck0gPyYuNoPm5YNh+XklEJwu/WCQ4hID9au051K59mwXuGQ/FHlhaKXYo0Y3lA8YPA
xzRyRO9QTi2Gz1Bc2nIsPth/cKQIUzg/QqI9zCOM2vGDZnz8iGurRdhsRMl5pyX86L4I7FfIIf6r
1zO63DZEPn1pkmbAUWT5QPW8tPxM5c1Wf2Gr90HqppMcwsXRb5xTqDD9HJ8ARDSpb+ibo5/AWqvp
IawcXhfFI5mxUPDyNVWJlTpsWxy6jPbaCzoGA0eoqWa8vPgpvy3CE/dV4DCHjHIZvKIeREy5DI3a
kuTA6c1WSmGo96PRRRUCUuCY6WnKT0VOL/PQuY6av2ZDaGqiDSz/glOD5t4jlVThfC9dvNSgil78
0AmyW9dHLXMQWRh8wN7hL1cwZmYf3C3ujW0SMbAkS/Q7EQJBcYhUjNtLN8SF2BXJUJuGPdMhjCtD
nTc0LtWdG3OmkXWN6WUpqZFmJjEgkzDMwdpZ0AdE3jpzNj3hBQhETTAxfx2qcddOvnryyiksGbjU
0V0yhGOADiJsHgqRzfQETe0tyFkEC3zgKawrUnJfaIk8RjVkENWEcXotGdkoPTDRZkXm8HkZHcJk
wWbibQp8tJHo/9AaztAJbzMPWNf6vpfXvQpaIM1dTjBv6/oFSxAvwvFQpuwJ6ASQczscNKwvoD70
+0pxqG26CoQS4QxNrHaatDM+0dhCWryNbeq/OoGoOSV9SejenJsxvoh4PseLFgE2HzeCNBgb1Xh+
sYfX8gtQSVZ7fQpD6GrE/fjiOxPwCJhYqAONbZMvzLI8/a5GOmQo4g4ft2sEZ639BcFMiuMUpCmY
iSx2l3sC67Cdl1wwNYlOQ/eypPMEzVCXuB02YDDERC82hijDrGi4jgwrhA2hs/G3NI/BFCFdc+4j
ptofEz08nJ84R/m5GZY6/wZM3jnZWNX628IWtnmd+LHcp8wWi+GpsNDwFd6EiryMGKPUFUMhf/TU
MVFTeq+AR0rc9V5PII+R1/lL0bn0tX5h90+tP3OoEEuCv6fhzOWyz2q2RSG9p94Q7jp90J7zo8sU
yzcvNmBPNDJUahdBm+KHtIswfimtKHtvGVvgI8O7AynwMwZfvzrVJLg+hnFdiWvSvtcjL0QGWkfj
xA5wRi+j0RiHbT9+pM4yf9Vu7f2AMUTKxFhLxZ5G48/IC40Ys5dN+D/4mH9EsjouFe+/nq8/YWKn
wv5nguv5y/9RcPtarQGptnYCm6RWSvFfBbf1yV6xMPS1DNBZ+qmV2vKHiptaml9GA+IwguOXflXc
6hM+avf3WpxB/t9hx6i11/u94/XBVUn6s9/qe01tzw/4xwatspbZ89MPPzGSZM8xE9c+DsGZ1GRS
PrcNhePyVvnlTLZxru1rjChEu7Boj2+FA9fWJ7nPrPCu8HOUT+GX1HGtbzGWq+cSZri1d5yeZFHL
q130ApHlFHulh+6tFDg5kCtggtlYDrrjjUbgj4LUG/q7inH1whI95lYmSAi5ZShl+dklIb4/OXVj
YecVtfuVKBQ5fy8IPbNf7D4N42PTsnqF2beyUxXH/oXmA49zLbVV/cy6r9QReda2enbh4eBNReFy
kLMZ692QlWbao7mmkN2yRccy4I8VZ6RfxqK/ULM9VFC3NNE8kyrs9IG7sZFYtLlwwl7w8cKbm99E
FbzaQ+qXHWPjYQZpgSKieRfptKyk2Y5BXGRKc1d60j2O2NSTzwPRATgB2GrDhYDG4eZgsbi157um
b7msPCxtWFTAOuodqE3cG4BPvfB6Tqoi3Mra7zm6sB9ttVME+rDUs9UyzWaR1/7APyGirS1U9ey1
k3ebFFPSe4c2Btq6YQ4c9ffraoSk9LXOsNaSg7Y8AmLuU4eka0lSn6uT+lypVIPtgSzLox8SsByt
me+1Zq/PFQ5JYXZwmM+Vz1ikzWNwroe8c23EvUGdNJxrJuGs9ZM+11JzmtbXMPqosKKhQpJYnysv
bw6jD1K7qTv6c21GAUGdpjz4wsQFoHtDXrvUPxB4tFR15wqv7TD90Jesld9yrgLbutXPHJnkTyJh
E/gHcorF5Vw4AvsMX1uGVvgUspTADw8JCB7+6sgnkmU8vDMDM7akdOO2NTV754wy1awVK5eP9eIE
ZVtemXNJSw0EZtNZK13l9qMh12ItgMNzMeyudbGqVQvREpEzDh4drqXzuYzu1op6Serk53Ius9u1
4mYRkbj7cq3DsyAar6I41mYfngt1F9d/u5/p3l6ntZJPKYaBiJLo+NM5l/rzWvVHmlCR+dwKsLFJ
SUszLgx959wuDJWCsuf/1kacWwoTq+hi+NVpnLuO3xqQczPCNoa+5NyigCyjXUndbrwA9zwcsnM7
g46A1qY/tznsEfBnnZufrm/XRqhT2Td37Y5E15UdrY2hacIl1bxnMzlaGyzfKNSskgZrPjdbwbnx
0ucmLEhorHbLuTnrhKMe3XPLppaqe2+WQAP2k0OK0HLt7/Q0kORJt0TbF5xbwFlbNoKLc2s4dZ14
JtOEhnEckvBnxrK+PiAhiBq4sGt7iVm1W1G5U34P1yG+kVklCrjWWfpzWvvT+NyqVjz3mPGrPH+I
5pZmtq1IRF7OLe7QWNlbv/a9PDG0wBZj9vJUnFtjNwoxPp4bZneK1DP6JtrohQhQtcW/SHudr522
XHvu8dx+22snXp6bcnlu0JNzs16dG3cEujTxFMQ09Mzy5LE4t/lo2ul5k1zT/J8HAedr7X8mav9b
//uJWv/W/WSH/qcgpvW3/HbJiyD4xMxYB4jK1+GZpRlr/brltfOJ8ThbIELLGcfTif1+yfufAltR
EnChe0xiHYZdvy552yX3PUD5xVqeIkH9zZh2f91e/37JM03WvnIcNOTkV0sH69mfL3kz5mZwoZsd
JUkn+6IiwYUpldnlRfeZBj/fdxzsW5NGHwjiiicSRMShGwSBov4pRXMJuAXHOy16RHflzBehZyLa
Pn8EWUneUAiycSwIT9jMETbr0nbfnQUgyiwrTvB5/MaEir6po/EsMGVjFqCbg8W+RWR8D2vstVjT
l3Q4vrHqAcxohujDx/u9r+eZMnmsPzzi1/csPZmOu2q7+JU5DlX2iAXWY+WtMVK0/TztCUtc4Qq9
UyCY7rDo2FlMYk3bR4dutJ4iO2XAl/juLouD4KXTNXv3LJLoV7MGbbTrw36Zu6q7nm2IlPyyunGg
Z9CoVdGycUn2O4WJu1b+uURcGpbI65IEtLF9O/Fa3gRjWxzANFwOtZ8cMbo4wFu5uETNdModq/aq
90QCMCOuyyPJi963OuyJlLA6i5yZ5rZK7WcrxNKWG8OpUojog9sGEE+l9S1KJDxNcwXnQKcOjNBs
zZpuGW6sPvJEFuIEnbXaIA56Jer0RgJSOrCz857nfH5m3uqc6tGKbmjy84u2CJy3smHjvqtnipVk
8uJv2YhoCOsb0JORvL9LNuZfrVHNPzwfIFgiM3XR2mrGaijad6es3yge6bsYTHED+LQbFq6taTia
ZYZJxSASNdOYj/42nZrkApCXBiwTu5vaK+tLvwwFhvaifurwi2wr1QqmMgTdVk72ukiA04Gx+x0a
0+YqaEf1I0L/tSF82fxImtXBg8Me0yG5UK646cY67U7dxOUydmbKcYF3gvApLzaXDIAJpR6mcIAz
0WRkaxLYsWWKBoZwKIEZvIRBZtJTjzb9IY4ywhqdqRs3KAW4Wj2/u14iz71GsvbAPmzCmULoU1Fg
PWiWONhaTfCiRsoCzCazgNUNpvTF6dYQ6rn60oa63bnN/ChqKR9N5porKkpgyTYR0zha2zns0fj6
8/xSWa6sXweRlTeUywFyB4RRXtG3L5MYkwP6Tv97MKVpBSlYLI+MAcJLfI44NiM1v1jhCJMCi98j
Io/iGjF6+IS4Ux8h26LFbCYqHAfm4qZPg+Hge7XzYErCNaY2yV/dmY8s0d/WNYNdJn9JD0zwzplh
7yAxcZMD4CLxAlNy+twX6/ocLk7HZ58t7QolgF40CCDrldfeN830YYWM3+exJHAMmBEWnJ6dtW3b
uyUBuMx0A4FLnN9lYfhqSK4QA+p5Md7VpY9LxpPmQjUqOdVN/rNfuTws64pDPeDsSyWRJQXGIRcg
NI5CkMWykNMTgLs1gBbuU+Psizw69GkkHsIkunXS9gcWN/jxcVMd+kSvcwgpDZOrK9aXsXhGAhDE
9Otga7P2tpIm8QhyH4lTm/ctzROEDDgYDqyWdqz6L9aKjgyV+90l0OxHF2bq1Sth+YdtLC9J3t10
TcfsVRDYGXXBRncKP1WwZKe6lvmpWhrGueiQ/HuSP753HQCLlKA6TOYVFFhygViq4umJ4uFLG4cu
yVUPCp+Z2oZkhuwk5+NNX0OQyajTrnVg4q8pNvY7l/bgJkzyiL6tyOo9sx7oCo1Qt3nfdvUegMnB
K5fraUyuyaS4wi1LkP1UvDuze6EtzSoQoPSmB+rnJFMCtrh5nCI8tK22iFGZrkDr+fD8u2XreggQ
1/0IoQWg7MsaZxkKcZdxbVRl3VWBQZSsO4xbfVwNdxrUMnt6N/2S+xawpAyl98YiRICFQ8qQvOsa
72Ah2QSQjz2GdDk/P9o24bUwosbd0izfM0/eTxVKjQ2wpOGCibuzK5LY/cA5sBdZrzaIlub79cxk
RKduFukD8F7sK94vdwulr7xICqwPXl0TYznF5ZMy9cFPlE1qsihOgD+mH9CyyThvW/TIpEytudOP
rdSQ95u5fCKNAJZVj9KJ8ZC1m8GS7itEyqd8ENGe57cipNuxibXtrEeSssuHoZ2IDJnqV0sEGcKb
1N+TxPGDc+owkX2K8JpPXDk1iIF6nTtbE9fLY2frL9hm/ENRxGyIEE0vQ/YSVcnIXNKLdi5qVxRU
c/M5ciaeRxJZthkS76YJr70kmgnIyUkFiqJg44aZdVALI7MVqVdOHQ56yGxxrse7zkZE5ZhnmQ3R
sS7whzd1PR0QwQSHlrvyye+i5xA0I29zG2Ar9R8J23mFpWwAE6R4cOQ4XGeDl5/kOtIvJzLGeiss
dtQgmDxlhLM7PdpJUd5GU38LKSDf22iornSK+l4m03zROcV8FQeOfcr6sdniR2XeFeJ1L8eZvBmk
G3vgrQhBLNDZxQDMqBb3RJ4gl+kwKrlpeGdC+xZOpr8v+xbos8RoHPhDc+UoJPg5fbnCq7CZwdk/
9dNySHv5SgLE1gU6V9cP8dS3NIWqdbyUiKgBMQFb/5gd6caZbdJnYz+0/C8ii8xRuAGyNock3+6t
bavibtYlKctgDCgxTFZ84ej2NmgXk203dPZ+SkSx75o4PcjQOXWIgl7szvFo+OPTpPWN49f3ZZEC
Sx3mG7eUGO8xCVaKKBbDaZPMpL5FdEX5JhYJU1cmIOWaAR/YxWG1lkfJC9fqG1FR+3RNA9Ia09zM
YxFM4KlnzIhgafaz1d0yaK84GeMrpeeLAvDMVKoNHNzvPVgQhCh6ehQjviY/eEgGOwbIgiNfGExL
zjplBi/mYRcmSocgc3/k5ApC8x02nf2IzeTgZ2udFjPUcMbQe/bGKt7BzYKTVvb6kcE1r+Wof2JY
Km56u+WQmQgXb5cce7rfQFLpBy6RsKvuKoOMnzEZObPkSYzonPU8J+m+zyi891WPsIBBdRkny02D
N6DfdcFUGpLWXde7MX2bI9ZzvSn1L4TuVpIdzFQBgw8m+oshqVN/n2dSgsLN32+I/n+MraWJ+dfj
0P/Iop/Nn+XGfP2veSi6Yc1ISSM9gdvuOP4/O6UA2XDAbunXLJQr8J+dkut/Whur9b+uxFiwJt3+
o1MKPmkV0HzZgYd4B9nm3xmHrtrkP3ZKPr4aoPK2x8hoFTZ4wdpJ/UGvglk3bHKTXJYjkZHmqbFa
KW8Ga/IMWRhgUMeJA7ZiVpdzGYVFTXanxgq4YuFQnWoK9VF07i2rL+trDgYaP8wmVxXbAn9o3Yhs
naibtL/XECatemOl/H/YEOPetu59P7KQOuU9elnnmzfpeii+kmmu4Y5OwqEU2iyxF8tnP8lGeC7w
bKZHty08Frh57w27aRm9gQW/5h4lB4Wo1NgJkdnZ2RAzmrOWx9mQErlzdRzdKsRtuKukIfK7dCXs
+qEc4h+RG2T1sUTVEF8wmBTVta0SglkG6RAQu2C9EDt7WkRy8gNKLtTL9sB+CI1dJrZSFl6dfpXd
hHcYBlFDCIrv9Cr9IkuHhSX5p/5oP4qKyHis9dKNbuo+H58yXWnYTJgS9Oc6GbW1jzsGMQyFUaUc
SK8DpZoHxH8YdkHm4MDQowSKbY+Tp6iWiDlTnuUQAYCXIdqdq9NUMcnZENC4APMuMX8ebaCi0a7y
3WI4SrdVigSzTqj8EDCDwWzYsSNDjdQS1Ut4YO45VrRc1oItXrVJu0pirPeS6SJQAhNL49jNuzF2
PJJgxlhnXyfsnSzNj1PETkS1OjMV2804UBty/PAlZiyh6DSnR1JM/OhzTsqAfQgjIVlkaUNA1oaK
peDhGhD93loaHhtjpsYZD7nQXImQUwT+2DYsrOIEjz1u0KfaC9prRxBWMTKkqE657ZJrTMVTm4NR
k78AskgHs03aNQQIUBsWrGhR7S0+7lYcrX6SNNLFkE+nsVNecG/nesE3k2U2mUHRQM4BM1bHw0eJ
vJkJ81w8K5hY9xGLxa+V0V0AKjNwnpFwTmgujF99XkQW1Egdyu5ahE1zM8cud6qfhK5PUgLx5xsg
tarfLUgLNQ26Kb50AdfvBSJQrpNYpaSi27T/UPAiaV0TnLeyqCg4S7hYbaZO0DTB0ZA2S0ZWWypx
p0RZeyvcOLG3GMJ0cekRFfGKLmB09l2SN9aeKFLcQw2KaPBbBennByuf2u+GXFKbcDNRGh7XXHyG
UI8uLWIyjmy4ILnjMKUCHG6HyvabrammNzX7fotgR3IzNxENn0HbEoK0oMvkPfOjpLeYkSNdxa4V
SX6u2Ceac5G2emv5nq/DlIsPE6QdoSeEyyY7y3dg3MT5OCI66DogHQ3eZR6iqEgfNEldAEeCpCSd
E9L+V5zMiPZAhHTj1kIqEu3dqtdvYvL9emeK2K0PIBcIJCvDsjl6VhGW0Hb77AvELAJrDK66ZMun
dQEX19ZvKUOKiNmw7cgVsMn5i4/cIsViuJS0q8k+6jzDm4YaWUGwc6a0Py69xjMEsqQL3mA9kdeF
HAXSByV8afM/ks/auB8bpDlP/YC74Q65ZJvdBzPX+LAxfljkO80eKC8Z2WR9+DYOaI3DbRR2AgUI
fJ04/jHVnBJ8sNBBkZNUFRTAWgm9rOm4Cdpm2IiN5Z5I/nbMC6GnQXHSrJUkdE6Skh+SZYBhS7x2
vFxBaEUasAcb0tWPJgaYu2uGNFsPWzkg/EYhU3Buc1IEyxzsMa6V+Y7N9DyPlzl/PBGrPmJraCUk
20o6k0KSYVdpFVZfwhSELLlRdqxvE7vo8t3grC8ZFatHZDZUZa3ucE5qXNSdNmO/EWEgqwsc4h0a
hsTpnNN66ObhvgfYjBccWXQQ/cCBvVhYf5cZa95Mo0Gbw7LNpa0rqmKfUK4zWKnShmylkXEU84oa
BVxXFMEbuxDnK2WUEI8D5quJg7SX9zJU/fh5nnL7LV6ECWC7pXN1JEGSwblrcJe92rkNdnkewRUR
BjRmuAcRSMe7uPcYcQQVNKVjz5JDPmlayGAP053+dpRj9Kic3n7KLHsG0YMKmdWdKBirVybxUzyL
NURX47jRDLDBD68zgIoww1KB1ZGulvFfXTlYhq3Cq+CpIYaD+i5rc19JJybuu1nG56Hk1CM4RdbJ
BW8xlM9lJGoNrXadhHunj6d2Jx0z+JhUG9rI1ZVZE8GTEV7KI8TecNh04QqDTID7oRKsVyXVgFjl
GNV8erZZktXNsZ0jK9tM9A0oFiC+YB0Bzcgkq8pJSwd0T45pXGQBr01cZg9xlqQewrCkObBAm6Lj
SKAXTElK+OhEbHJdX/imtJ8QXqw54bVw1Y3dyl5uWCkG7tFls/SRBz0ZSF7Y2N94jhOokRDtox2j
jDi66webQVriU+ReapAZMDmz+Zmox9IcMl5Nc4sEy/L2IS0jgzgrAeK4j2PJK25ZKOwul7wBSl3X
KAEwOjUIQsCDVduO7kmBHqq0ccd9gfGcJKo0tpq7AoEcoWS5hPWAdAdpt1qBd8gI7I8evzXZ1AIi
986SCptl0VcTMcPE+X7O0gHhZkXugDnw6g5Pc95GMJGKpHgciID6BhcDin/tEXK47dB0EMwD9dBg
5K+Iro5AXKO+ifnlPRRi66GCHNxtMiQwHHNBA1LGCYvg4IjQvbcn2vvLvkL+srcprtR+cFq/vaK8
mpo7PKfc5+zc2K9e4nydkjeicVv2lV1ghwFxhKnKx2dWWrSqxi7D70tJ2OPWStoI+SZohKvIRwB+
2w1V3X+nYRk/wLLwzg6xo7ItydQi3jF8YO7RS7akG4t6huxDr/ZOSQMR8djmTad2aEuKZhtHuZ3d
hyybxcl4SUKWCdtFlrCFUuWdHa3xjW02TkzLUNMcwHnW7Y6BjkM+O6/B1h2ZUjBsnpkegyLAqmHy
sa+3Jd7mNzhDFhJ10zTNKWpKgPYdsZtficyYuzvobitmIp+75lHEom2Otls2HzprFwLACicE2oMn
3bo0Y5BkeFAdOCRx0owKdDyRDdtZt1nK1C6d9RsLZNxWHfPC8jODQhLtEyEa77VwTZt9dgIr7R89
AjtD7ExjvlrFxF4wEA3q+BgHTcWo4KjgL80tH2Th9glwd5ztzMLMdlgit70OaZs/Iph8BL6nlh8f
6cZRHCDOYtCBlaW7rRprYYYMPwC3berDeLODaV3KodnkU5pxM14yW3dcCvU0yU54duSa4k7aIgVQ
BlkD/MnLkhmCJEpuHK5st0eQtEJuL1yeLLVh4jYTfqUcyZg9CJgbe6VD/IalKkpx2JhMwPoqeKsA
ByP0Y9tfEnwCxZ0aC8IuzGhvvGE519z1RQvyLgzt4Y3iZZ4OSRwTY7/Msv7mE3f25NeLIbS0r6N7
IqyAxJUqLJaNsvOlxaNSLl85HusOu39sgdf3mxBJoUAwkbu8rgcXReBrMkK95HySGPDhpQoPqqyV
friTRLRQDXmLeyaVzZdpcs26gy0ZjszVXH6tkTu980+AESxXMG8hZJafsa9dbiv68SA42Z5fRbsF
08m77amx2gR9ONerVHPGd1ri38rS3v3hZ45PSxSNVrX1cWBh7iqjevVEJ9z4EZlZQIBjtZyifIjY
iGA+IyvCEjYY5t40r3NJ5by1HEQnG9EURbZljyrfOtKwfqYhvBkmIH7fQH1NKVylGAipy0o1KDa2
AhPl3+/r/3taBxSrv3/duu/KnEno97fifz38rPr3LPn+R13T+nt/bTxV8Gn1dUhbW8qHLhAgUPq1
8fSdT5YV2Gwu6e49ly/4Zx9v609IzFhoYie2XaxK/NI/+nhSthgHSLRQKAoRJNl/p493/D/LmjxP
2aw5tWbQgDfYdxQ/3x/7+EpkAOPdbNx7HUOAq7RvrPlQMoxfiIfL0ieWlylxJrIdo+MSEhB6aP2u
qTc9JwTJz1bp7AhNjspLcp5mvlBbpJzaE/sxqsDkbelJ4dsBIXJ/UBVUOfYwhMKETMj+uUgVjgV/
hCyzcbqI6g0RelNcAEgpmaX5TfCcFHYJQH4uSJ8fOrejWCyo51bfG/1b4a+cH6PawNwUGRcomQsj
UgPd++w4klTOEakZKfhf/JruLYoK74vNBc0QusdxuEGbjS2tWUhiIQzEH35qMio2lSeIgWks6ogT
ZxouvEoqOdzWsLmjXTi01F2CQ+Y91uQ4pEVMbjx7PUdSz47dY8tiTMHFbPE6Gqvsb0YNnP8SNo4z
c5i0AfL2BgLKoS8WkrpanP9U11E755yMndMcOhvLwy1XSjdS1wxuv5mtvgahBMMH21zRN58pVQH/
4ftN3+yp4GjxFb+Trq2YiOiTHgslJvGC0tRKinGdavfxNyYF1p0IFVSoZEGVs0VxnA9kBPdyPLbJ
2Ly0ucc4noOis4e9wFGmTzUJZk8OrhCJTUTn1xyjSIvCZII94A/W2+gH6Z2P3OediC+JlsfDZLqd
WAEQARml0t6Q4Z3eZVJ3X6paG3S+1brWIizZWfGKwn1f/IliF7nc8hxpj5nk6Idc4bZieXkg3eH/
0nZmzXHj2J7/Kh33nRNcwC1i7jzkIqZkebe81AvDpbK57zs//fzoW92VQimVU4iY6Ce72kgSxDkA
zvkvYGBTjOVRK686E5J1jVDaTUQTldYQQhIaZdqNurJyt7XuhIhj84AJJjCtynHBjje20X3Q0txt
0KhEp722R1RdAaW5P7y8XvM3gvLbh360dO8+FaPpnDgtmXQUxOo1e+5vCNl4xZxHN/nWcnlV4Vc3
3ULqbREVNSl04eUboh7FvamOkDOP2B1So+kpGY2Nj4J6s8TaYSjsPDtgWJ+HgdZ44rVwirTnFgs9
YY92rW3hH6GbxU2WLBVn8KobPmCoBEarC11Y5MVE+XoTnhK7CBzReF/SlP+Wmv3SsC/MFPL9Hs3I
nWtC3QQIP663g+g6cz84YNoPrWONxqEHNgsMei4b/+C1WfUR0k8Is5X2OR7PgI3pAuSu6X2j+R56
RzrYcATsOdO+9F1LO7CzZw2g/DghOlm49mdvmvQv/jihV1FlnIb44gV1JaMIWa0JfheocjaP8O+B
Q4hUZ+st04TLM+ed390yG9+BhZqR1hwXcAlGVxQ/26IaEZxDcS3BHNY3Pk598WOhOjIEm13YvF+B
xhns8d7WNuGaQAJtC86Y1B1pDUXdI3LEHgdw1NXvcZ8Gl1ilDWHjxsn8iQ3UfgNffZkQsfcb4yBc
GyOHgqbbfo0WeEId9hO3Rc7bHoy+x+Jr6OcB4/IaxuuhSPHYPph2i+SUBosZtz6SNGJSovUFspJ5
i036sHLQr2DKv251CLl70BsdLBlal+OeDhLqmivHaeuVGdEfA3OpPxZmOHwvWwqLR3uK/RxfBniz
MIxXpLhmLoUPIk3pTIMtMz7aLML6jTPFSXnUI3v4ouMDjSF275s+vSpI/fscEYsaIcSt9DBBIsAO
imsnFCI+gYGkchT9HoWxeK33mU3zfjDReOIAispWNFMQ45SmVRHSxNztb7zBytLgbKd8RtGBmvY5
xoYdB+qmoLANCMCzLFfC2DhW1K9okU/HcK3xtzFBfFMlXg8v/4rxVDZi29gsQ9g2fUzXYF/7xaA7
K1CbLYKc3dwilImaUY9TCk3ePfgR9zAMa/o6TnVOV2Ya/jZlMTJQa4nkkejX+gpRdnubM0QRjwEp
AcM6inTs857MVo07q5kQYIBKVRUGYk7p+M2u0+6hSUrBoeI/R5BnJnZDID/9Ker60Oth49qwmm2J
GIsJmG+gZV4fcy4O+L8KSOkQkCa+st/XnnGPyzaVwLgwaSoPOv+jb1kl+vHXY/z/AL+NP9p+aH/8
6/X3uvsXG94fnFOr8n9vP/Ufpur/efpHiKt/Psnhe//9yR+Ov4Dl74cf7fLhR0f1+d947+3/+f/6
H/+Ep39a6h///V+P+IP322jstuX5CW9rx/zn02zD//nP3nwv+Gevl+9l8b2V/8GfnR19Y4k6MH3p
XLM2PdBs/3MiBAJnsFzRVqGxAt347EBoev/LFg6qF8IStFtMQbvlzwMh/qmQTQGuwTkFQYe+wj85
ED4NTpDoHCpdHbDd02PgupZzazVDfWqRs7gPvd6/F70HDOBsHp5Zok9Zzn8Nv/3sWTCWwMKaTM9q
mhxddYuJ3P1iiey0TJNRYdHnoqQ+e9Sa2IvK+5d/8mmj6q+f3A6+Zz8Zmxzoak52J9tEBQL2o9d/
xb2c6lHucFI4DXCM7Hd9okXZ/uVfvDSHfKPzX6Tia0PvXKsT9lgYTUymUb/icFheTW3bmfyvQP/r
laSzOj5sbSzypTqJbhiHWxPCmRGg9hV9ySMOJUj4JeJ3LuBvu3zEOH1JvXe1NmqPPSq9+puXX/Jp
XvvrGaQkg4KexgodmpMjZvrxE2I1OiT8fHhAJyX/R8nz3z+CpMHTmYzH3m5zTCNOuH6O2IN5xk+0
Cz2xdyKtmq+syec/F7H19EdmSGWoZgB7JBVzapmgDH/K/MVplJaD7W8L82wB9v3ggRWsmCmC6001
OxMAodJ8pfIdbJ8b4vnoVVKDoABAc0JnRzxkS7EWQVrSNwYevhrmP9qz//oQUlpA0ZUanod6tTGO
1ZFDT3XjGLlzZS1d+gJSVkhTreSYmNZIgjR4Yo0t5MACpnn7PzvSE32Df6Ew8Q6qTN/9938Zzy9W
aFtPJ8koqbdiUl6fnAxW3NsIxJp+Sz+Jrd52RtvbN7CmdcwDqvFDZjbwYIzJycGf91zy7u2io4Ux
hci37PqElspupleIYmBWGsa1R3w+pm1fShpLUk2VB3v7FK4eftJACztKunRAixvU4lL9W9Jn6w+j
HjPjOGIzeEfTH4gdJjBFH3QN6ErFjyElF1vE0+hlUXPqtIkuwwBh5oNWDv7vL6/XS99ayhtDvgJd
mdLmFFVR+cHSM7BXC21GXy3aNimH83iIkhptw8qvT7m9FX1DoyweXEwPPis9/rZpnw+PXekwYwzS
nAo9Tx+0uE0fp6X5U4nj4kK9MDm/wBZnqWJANhyeBfZmdLA7sav1ru33aMe6amHMEeHJ0+cr9LQy
pu8NcEjHMtWImi8m3Mf+yuRfiDMZNs8Gyz2S0uxpafsFT0N3WjFaWiePGiWt+58vf4Ptaf++/QH4
f/oWpq4Lrqd2fYqmZn4z0ID4MWmD4b3qWLr5m7kbID+//FPPHx5sT0ocg7/Qe+sBEAh3muc9Bb6s
/+ga8+y+9pMQuTtEJDYj556j9HQlFVxaBFImGGO9MfDArE9+DnXrxu3nBhCvH0FwffmlLs2fFOFW
O0+w5qbqFGV1GQHCNq1KO04a2poHSGnbzdwAOPnby7926XWkgEdXozbDuWlOQwfE5oj6vgiP6xCX
D0rju1LAz7ULDLxC+KNFxU0c0AOp/hA57i9XZuvC87tSxMNEhNbUJPUp8X0swz0MW9gb8isfW7qm
/mdndaXTAfIFJnCLFNX62l0Da+q9/DGOEB4/6loWm9+0rSYEzDCenF25WVi+3kjsiwZfX3evpPwL
YetKaaFEw0QYBp9IQ4/ka4hOxx8TVrvRvsAn/b3aZ9p++yy1OZrmOk0L0MhuK9TM03USdxOFtCs5
4end969plHJCmY+Z7uKsd/ISIFt7MXTCP0a4wYf47SaoulldAtUjxJMrgiO5ZN/cDZP+8rtdCKhf
tfWzd0MJPFsawfECKopZUCaOnPR2MeNee5vUcHY/unFfVR9e/rFL61FKD7VmRiFeDlyhOs++TTIH
xXW9xQXkSg6/NL6UHRwkg5Jm7ptTj/EY/pfU+2qYI6eXn/5CQnWlbFD4dTws2/YcO/BvDr2/IVqH
aCzvhgaFuz1Kee5PVPToYL78gxdex5HSw2KjYyCQmzihSIIvi9s8tAjmXhn8wod3pNxAETftQAlw
rkQ/ZLiJkcL5SCewiKlCwwHQ6DkcXn6NC+t7w3qeh4+Jfj6Oo9zLEYsuygdj9fSPJtb19ga6Sr6O
Ze099FoRujc4rIaY0epeZl15y0tTKKWHAlZpZRkcz0uus7cO3gHpXh+torsy/oX0s3XNzt8NVFTq
djpXmHpBdwONNQO2gFebegZ8chb2u5en8NJrbH9/FqVRbtVmHxr1yRorb49rGah4Ft2Vl7g0uvV0
9KpoCxCUhOVsheFHUOSgNgcse9WeXQr6EDueTPe4oyIWOt1RNP2odUl/oza4FPExSqgNNoYMPoNb
a12h37RNZCiOLkX82FTm1sFm2sGevwLX5O+t6t/adf/0xCyrMcTg13zoVIQ3hJDvACmWYTcaTqc2
77K8mteggAYTpj5Bha8QIdCWY+ObV09iFxaNLUW1s2oGmJOCp1+mn8gVgTYEjnlU+qy2FLZLmWEC
VZXchOimoO/uRPuVWn+gNroUtKk+h9RN/Oo0p8ldCRRlB+DzQW1sKVJ70fUIvZAQYlcg6o6Gzb53
IM+ojS5F6jCPeWgaQ3XSZhuaK8jm27Fu89/VRpcita+0ES9o5qXUYpSptL7cJVXRHNRGl0LV9cek
tWqO7n7oWu9XHcwVp6rXaoNLkVo60Qh3l2mPlhWp7A5zxwx2qw7AVOkHhLQXo32VAxG1qSLhBGRO
GJc7HN/VErCQ9uKGfrIb47wIDbR5J7BzSs1ObdaFFKZx2dMFA8pz8h34ZSAdWf33KIm3k9qSFFKo
enAA6qlpq1PWO9Z6qHHlw2WFttUXtYmXgtWeF9toy6o6dX29kIir7gMAtvhKhf1CFhNSuIJHALOc
syiBbXT568kp8FZ0UDm8dkC49ANSxC7x4K8W5i8nMzMwRezzhs6tGIBXqaXKratyfjSwWzeCbktK
KKzSwtq9N+7t1JvUUuUmFHo+elx2SZyH9AMsDxF1F3Xpox1GjeKzS1ELbjJrU1Dr2+JMP4bCvjcw
2H6rtHAsKWLrenb1SeuY+Rgg85r2+aNTQ6K9khC22HymkiNL+ldCp889zcyMufH+gGOiflB9RfKO
M47/HmkeDJVRxr4SBttyf+7npDguutGKYaewryQ1Go3LbKTQoPHXfkC4LezUPveG2Tr/3Ctq4SPO
6eyMiOrv9ToStx6qVWqpYvOROB+97wSwRvzLTgS0e1PX1XALnzlTO6xZUijrbThafkkSrT1MuOah
au9cb1Ysb1pSHJtaZQ8WNm+nRSTGvVM08buQ2a+urKYLaWLTIDufGtPtUb1d/PzUdRgsR4a+Hmeo
/Nem5tLwUhgjz+h0oHbLk4FDsnfgj81XTThwn8ZGbxrsHmB93s1V6FZvUpRL34P9wropze7qMI/u
SwC19r4SyZqh8wHqaYcYOt5pXVVt1ZzOT39k6xi/B8AVpq+pklNoGmCMoZdeZh5iYIBW2JTbUCS/
NboN35/uw5w9ZNOaP6RzDsm86SyvPnhipYthO/4pjcGw3bgjvf3XSHWMZQBFvR0DZ+7RydJSkdmP
PjqN1i1YPufnWM+d935eF6Q7hNO6835JLO8zQKoMhs7LCcXYPsYzMWhK6xdDY22dOh16/2JVeHQg
1pXfxF1X2fgauDDpIsTUUKDFEae+NzfZvSD1Qti91apN88mcls2fm/41GPGXH2nLZc88kawAX3eA
fMHLl9ytVoSISzN5Q6EKIeR23ZWrNeL3BwfQ2wlwa2/CtnbyK3NxYUGZUnJFqgVsKdqOJyct9AAT
1qOJhOWVLLRlm2featPKOQ8GKFtTPmVJdVqRM8AnMzJRokJD1dlNVX47QA/59PL0XXoLKal2LR5U
Ed7op9wziwcDJvir1dew/1AbXsqmM3RSbxV1ceptsR600sWGJPetW7XRt5c6qwnkRoZEminyE2z2
GTXgvqMR5Q5e/U1tfCnj9dWaYJi65CdYulmAxHi/x3312vZ5aeq3GDt7+iUEgecuZnaCLOl8CyPd
fwtbxL1Te3Yp34VCS/qpy/JTrY84GOLLENil71xLpxfWp3RsGaZVcxpj6E5Z5JZDANHA/GOMF0u7
Mv6Fvd6QgksLmznHzQ+SLIbjOF7XzUgIJ5mHEHlV5J+V5siQosywkykTVcxbVIX9CrnW5aOXJ+uV
0Z3n58iQQivOQW5tDCV0YiIHOUCjXUM8dGD8ZEPqlvsKMts/88P4TwF9s7s6X0ul7djDkOZwXL0h
u4czgO7zmqndEH715c8W6orYZIerXhiUSz4H4G7a27FF7e7lj3DpU0tBnGFPi4ms2Z50fYa54Rde
ZB892K6YSRcYu17ZJ0DWP5tSDTmY69rN/aRuMWtNlvE2ixBACvTczL5NOJPXr2yAtsmdP9Yp72j6
WXkQOOHYd7NtG+Ub2HbteuVRng98OABPP1btlMVAbwbpeCTIZ8Tq9eoLO7gmrmwel8aXljXcPBfR
NpRevDn/Mo68TwV7V3ExSFlL45SmJw7KHhDsxCcMmw8pRp5XQub5J7d/fbuzlRZWicVNpWFwjAtP
iwcf1wAcrTTvyM0+nXcbRqvttlZ0ynAVEnuLXP4tR9K5UJp3wJtPx/f6wTa54foBbgX6MUv0Zu8W
ojq8HCcX5kb2hjEw3C2aXvhBmDji6zQbfjB72vrl5dEvJCtdSlZzEaIQoWUc12CY30czio5grk1E
86aqasYby6i1WvFNpGTlN86YeZruIcaTOIcZ7YAT/r/jzctvsj3xM0cnGQNpWDTB+3qKTrMeouLv
jojE3RlVXU6Bppd1f6S+N5V3LmSsK6v20txtX+xs1Xa4OacIDoRBomEVX3Y2LHirThoBos7wkAsG
NR4dX367S6tAymLj7MV5bKdaAN9m9XYx1t542Vt6Z1xJx5d+QIrvuJ1DHa6AFrSl7lk74fYZwolz
U6yKPyAdTMCrmG2damGA/0/ydSrK5b3e6r7i/Egx3thmlc6QEgFVVdzOxsXAENy81u9/fnKEDAZc
R6xCEA4oT5q+DG/x7PNvOjy5lGYGZc2n6ygrGvyWQ66ouEyGty1n8dd9fxWjdunZt/33bJX6UY7L
XFiYMC7Qe+fCkpQYx1mNUIIyIl7zdHyYPLpF2i5O04pE8a52wwnVWgpn+xkYl1ruQCDn6a94sNM6
H0uOU7ikaLLoBkIaYRIqvoO0+MsIfxBgDdmpEPB+ha719/j4mZ+iaO1+qgQwQj5PX6Be3dgaSUon
MSGc2btOeQNvOvquNrq0/ENzQk/Ic9IT/OlxwFF7FsWOI3pkqq1RGaBXtIONRQA/gB3H8NksSrTf
VsMuFYeXji5pAr2u0MI5KAUa7CYe692xBFOX3ijNjwzRg9W8DE7cpTgPrciPYDawvvLsonSuPP/z
h1lEn55+3XFekTVDDHBbniUicULPD9q02Mu+Qjriyke+9CNSJLsoDyCiEPINjApFTl8MRYiud2Mn
CKtRkjmozZUU0CBHO93U5/RkDbU4VlNj7s0Or2m10aVAxjo7jzZBwFPpbYofdljUH/O0cb6qDS9F
sglvCh9nhp9b83sTU9CIGqHUaRMbGfg8k+bR1DvQvwmyLq7fWduXwDjrWoRd+rpSCONuIdZuEwSN
4gZFVqNEXHZfZv7wyYeQqFa9EjLuDqWeFVIoslaOHveoK3jIKO5LlP/Uum7ib8C7eXLj1PbiU4o0
+rEZQHmOaCYpfV0Zdle76BkvoP5PRrT0gYUH5m52F7VCt5ABdXWGOg/OaslpGB1AyI5h2K/KOKVI
rPb0cvzqtoloph1DvtBQDPG1e6P11lu1waWonQEEz8YUJSezMrSTUXLdoX1ofXp59AuARyGD5SIN
d18nj+KTuzY+GtW1F1d7F4b0l7GpfW+fxIP4vcsQZP40a6n2fUFhp0HQB93s/vTyM2xv8vcDPjT6
p+HXZ9pUjw4H/DUbmu82Ashvyih1H9RGl4LbsDCQwgMgPuWTMG9dXBUOYoHSpDa6FNyOU66zTYXj
1KaR/8qabDvwl+wq4PnC1MhwuSrX8I/K+eSaSP1XdkQ3uh/DSqmdKGS83Bw2dtTUVXQy/PCn3S1o
gAloDkozI0Pkaroaoo+5+jcDpXQ95Oo/T/G1kLuQVB1pX0ZjsEeHWQ+DsKSRjtZHEb6JGw3BphA5
VUvt68pQuFYIEyxKx8qccpSRUr/oOiTM8+7Kxn/p825/f3aEh3XoIKC4aoEbIUs4eMZetFN6UPsA
0oYMWYa6UTlowRp3EO0KkR7SJVSLKtnWHuny0Uk9Boc4GB9amNivqkXYimtHitk2r6fRSDUfL4gm
wZd71W8bDa612sRIMVvQdVur2vODoS8cpMQX5ybs20Jt2mUIXFI4dm5hQnOy+uqnV+UVjmeGYqVR
BsCZqH35iGsw7Rhm3FfF5O3mCvn/lyfmQlDJ+DeraY1yCFfqXbULoUqgEN0fMGfsgzpc8Ol7+Ve2
xf1MupeBcDTZ1gnqATd6xLJO4zhFmMVMg9pZzt7e7SykhhQSqY+9euCmaXoMex9BMyShrjRhLs3Q
9k5noyPU1K99GJJ22gatf3tM+3kTh8PSOy6NSa36L2wpdKPVNMcYSlDgjIhZ5XOMzIJqUtvccM/f
wR1mtvMm2basLEPTD1ltFwcBteDaTMHOR0/KdGy0mt5C6xjT19aFXLwiMvVObe1Ioeuu8DGS1AqD
qZ5wSxrrL93S/2kE9w/Bq9huPH30qrbnsl0ZHPkZE2ef8DNO078rPbgMhwvxOOWAkEco6IfZrYVA
5L1WgZBQ26hkSJy/VP3qooUWCL181JfmNscXVnFsaavtkSRxrCTxA39Ks/uuLbUSjT4DbLLa1EgR
i+3KCGx/0YImm+3PYSL872ibXbvAX8g2MhquFGLy59jxgxW4/n1OpeyEv4riHiukQC28Bb2xmW0Q
acH2tsgEZsCz2V3JNtsMP5MpZRycWZpiMpI6DKy5sA4LyBCSstHZN9h9TnjAZI7aHUOGxKEMXwK5
aLdtBbJtmGSvpzVJbtS+rxSzycx0o3qoBbg0zwGijR+K4eqt9MIUyYg4s/ZSLQW4zeLR+29evxjZ
0US4pt+LGo7GPRqZsRoVR8jwuDSvrXEakjDIGyNCKxpJYhf8i9o3sKSGDbaCi4AEwZtgAoIGaRmV
j43hhWpnfRkGZ2N17S+o7wVlaum3jp0mjxQlIrUrnAyDW0rym+gL8o/tfEhbvdqHI27eSgtIRsG5
jq8jg0Mry/SSBm8XNPdye1jUlqeMgrOS0sFBL9aCsV+sQ9r57sHKe0upuwqOTNpTJhRcR5Bl1D+t
5m3ojOGurapIrbxtSZtt4a5t7TU0j1YjCkdsXcvc3jXocMPcckM3VVyaUgRHEO5xk2DtGCMqklYc
TbczunpXVubz/T2W4dMpQoenwlEx1IKkT9aCS2Jh9q/6KIu6Q1rEOBiXXa7p+PhkWXpl3i5sCjIa
q/c1VLKTSQtic+zfoeQ8ncB6TR9eXq+XXkiKZKtPrFVA7Q7Qakt/VhiUfsL9xXivc5jT9yOCpp91
pLGuFEZ/QUKe2SXMLTWenUkbD7HjFF3ZAD1WJ/6ApGcVHgAJleG7Wm+Kd4ZTUIxq/c7G/lSDmLPr
J0yzb7zKWr/kc+FjuF6suX/EcVEfP0RDInAVc+JEP4CjcCa1bV5GGrbdQokvElpQ9JH4re0x39nr
uAB+fnnSL33S7e/PZsE3qgjXnZlTih5ZuKbk/sn1DTW6rDClfV7UOQdy0YQ8/PjTF+mPqcGzTO3J
pRRheelYoBrBZVfHQlyfWqzpolyxQLU58Z7PC1JmHgrGYBi0cXzr5Nr7MCkVa86mlBc6dI+wCh39
IJ+Mxyh3HtCr/qk0KTJebEp6r7C8jBNJOICRHPPldm5qtaa7kHFi0EMTpDB5cM/oHhMz/ZQ67ZUz
24V1KIPElqylFwjFPmj6KrmzMn06mKWlq91uZVhYhbK6EyKJH4ikEl8sHDveUYBxArVJl07iIb7w
U+XaflBGfbsrDAS4scBQ4zUiFv50Jc4IONt0w/2gdtoffd39huW34rRI4UnCy7uyBoBicMn6Uhql
c9ocENS2v1/Y6bPU4sVxyOm+1gKj95KHJA67Lwi2u2onBBkilWK8tvnEcqrEX/k19boqWJ3cOqp9
UilEfTcqgR6HXqC3pf1x7dvqLQIgtdqCkQFSiOuVU6mx2Nu+wlwA+dX8dV/rpWJbSIZIFZo5ZMVI
Fohw7QjauZ7fOLmorszNrzz1zM4pY6QSXC7Rz83BXc198eiCRchfr5iw/BZrS4dddrS8MzHrBgdR
fA9Hf7xxchTVj2aMOdN+9pEUCGD5PGI9HrXouw4ZgkbssDfg9MtiX/A3/WFdW/tT0nWeuPLUFxLM
pkZ3ntBTNDXRqy+8YLFs6rqV5rcloutzqXaUl+FW86wNGAi5bHWJGG7oRdu7rpoytUjVpSSQW02U
TuvoBdGUcO7wozfhECvWnjabpfOpybztzrcYYeAutPmqGohTYV+Vjrw08dI+jYHSGnoplYR+Edig
G2F41BNbTZZM6NI+PfZuahiYXgbUE1ASrWPvY2ytywelNKDLaQBXXDfEZiXojcXcJZHj7rpOUwNh
WDL+FbcPKylm0q+LruJ3PYn6G7OOw48qz27JgnCDwMsK5y0/QJvqc2huttM9/jlqg0tn9XoUmV4Y
nATQwUWUeHA+TqFQQ8aBCny6Hjt8fTRv4WSnQQu4cVHceT2vg/2g9uj209Gx/DNNHVODANOxLChg
F+1q7L2vpJltlL/nRktGf814CtmiHsBAhmP/xULT7ruJr/irpsUMWOnka8nYLy2p8HKafC+Y8za/
re2yu69sW00CAiX1p/OTFeFSVqXtBcng/CaM/JtbqJE8LRnzNaGhW099zcF3ddxXUd7nt2Gd6Urn
DQRHnz64B7GgcTIOeXUxaTfrbEYUXC3dUuPwoEv7dPwpta3e1bDWLWG8HTRdv4cucQ1uegFQgDfW
09GHHIyRY2ScrfU2P/oTno671Z7DEof61ZmC3NIETlZanA23bpXn5dE2bXdCYhQbZrWFJaPCkFzh
TtxOXjBpeLHRtCl3LZuy4uhSWGuD0xqhtnoB1Zf2+9Qv60lfx0XpAoFQ9tP5K2YDcWmc/QKh5beO
X1uHxpnUWp+WrNW2jJpZ4BDsB1WMDXgdmp+GfEj3SglJVmfTYgdx6pb6qCj85ji4EIlnpw6vqGI9
v/3i2fB0XtbKWbHe6TjjN9FMc7Uwj7GTfFZ7dGn3hf8ATd7s3QDVdMxRFnypU5AERdcqrhkppqNp
xAJLDF5Q9RUatF1cfIiLrP+k9Pgy+Au3iHbE9dwLbK+NT0Bc4mBYrFbphmLJyC8qcXOU4c0UTHGV
3KTJmB+nbr4m2nThu8rQrzVsu8HHKyKw2zYLHOzTuaus05Xi4qXRpVjFXLJyUOJl3l3v3exb9b50
dDVJl79JpheAZUxgmm7Q4MDxBXi39X4a6lrpIG652yudXTtbC2mCGi8O8N1r8t71qvCbb1W90tXN
knFfJjrjU63H7I6e3+Gl3c/jN6dIODerLUkpXHUE1t1OWE7gTfMQHRPuoNHmXxh9UBtfilgrjA1X
RFTkEIi3v+E63n6q5zV6rza6FK591DcCFziuKexKH003997FY72qhevfUF24yCYexhZBaFbNLsW1
exeNtVqdBV/Ip+vGCVdhG3PsBhU61Ee/WLT7og7bd0ozI8O6mtDHeiAWbrAh6g8NBpIHvPgMtTUv
w7rGkvTbbftTbVuHwkHZydyctNQeXdpZhbXM2HBys52KfsCUBuWo26LtsCpRG18K2DEaslWvt801
rT8vdfPNL6zfXx76wmnckW+24VzkCA6HQd8m1RdUhtc08DM9NwK/jRVPtTKmq1vLfNJSakVTxnms
r4vNHgSdy5df4UImlh2NqMy1ACUdN4h0K+Oq5Zd6t4vHFEcYtR+QYtbVwiUpKm4TzWw0uzEuArwu
Fa9yMqpLzFaJyZzrBb3w0uyA9rZjIVON6ZHa08vILjzEvLxvPY597ojePia7+9gfCrXJl5FdmQU8
xIvIODUqpvvBy76ak3ZNFv7Cl5UBXZ01pHUzc9peJqNF/h7EHhKqSgUjS8ZzNVmPKkBPwahftWJX
lJpziNb2Kol4S4rPXHNtKWaRbnVwLp38IMkwlT51eEP2d53pzG81r87CO8/AdwF1/+ZztIzrsE+X
DvOdUCv0r35Nt8kYrL5/QJHT+BpNqJafQuHVtyn4ucc5rHwbQHs+P768wC8kARmlUUz4LSV5y7Yx
5eODPWpGtsuTxm93xjprX1/+kUsfU8o0TTFYY7HOXlBWUAQPtDIWnLDbMLQUF7r5dHuyax7WnDir
zuXYPZiLXX4X/aiG9rZk+BkWjXMRRSZh1MS4RM8dDJr1u9rUSAkGT0XNqbvSC8zBXm9sN3G/dAj0
qN37ZPSZZ7Bb62BZAhyQBaKM5ZK5eELWoEyUHl+GoFEFMfMa0ZRgRQfjmy0c+6tXWuOD2uhSIS1P
ERdHS45r/7wmv49pkd12oacGUMLN/emiCdFLAQAfU+sKs6jHWRNI8A5jANtTS5BCOhssptvOPs5k
gVZA20+w30TeObmWZi4ElQxCixos0sMBPGeFf2VGf7pGCUNt3qV49RE8GFxch4OwqTHNaps7vBsc
xSUjxaoVl3jghpodQFGeaDgYzafOXpsrS2arNz2Te4UUTxi4ulYcT25gYo59O2E988Ps207fW3Z1
U8LTqNbpYzwY+GVVhWKtWgaMwYtH03tt7MDTpvXOx2wP/+d5mtRaVpYMElsyDMNaK7WphWecPjx9
sb8NuVH8aef0D0Gq+HQ9jQSU20FmeEyaTn1lb1lNv7e0Wq17bckosUY0YjY3qJWlV84unqrH1sD0
T2mpyiCxfMHSsqsYHJ/Xud7NQzaLXdG4Qq2II+PE1qHFKGOGNZC6Xv0WwUCcrzHl/k3t6aVA82ij
itHzHKwrrdfo5a8HI+7iG7XBpUArVm6DU+o6QbUsRoC+Yh7g7Rcqji7dlZ0lyevWE06AFna9i4T1
R5j51/S6LuQ2Wa8r6a2msnpDBEORN8cij8C6WaPabVPGhtVzJZYeMZzAXoY3oYVHZlfH1xBJvzAZ
zyQgGQZWNpy44zZ0grEWeXWi6dnf9Q6GHDtzrZsP6Dn1/c6OBQaOiZlp4c5zknY4bB0QgdB3nTU7
P80q7B3deX2NUUOp7dZaC98WXqlPuwwv8VitjrUZnZ0XgzDqTAqtWSlQOsDW0hRBWO6DagRJxO6e
jm6D/wf7FTtBM7U3bHufM9EpPri0scJL9UdsBd0AT0sz8ONmCIrSvlZW/QXAeu4TbqvyrEjm6GWz
CEwCg5FCyHD0lqyIviHi1kV7D+FQDHETzXiX6FkTwai2o/huTEput91mNrbr7WjQj44xzM5BA089
H0a3mT6aZq/3x2xqsOjzsOSYji0ml79jC+weNNN5Nw8c+3ZGqRXf3bLQWyVUIg2dp+9iaC7leVzg
gsmP42ZfGIgV7kqrFT9eTjLb13xmrnQpyWhjU8b1REFxRTxR28Vm7Ll7sa7+H45biU8LPY3PL//S
hZwgN7PFkKLJGLd2MGZleuPEQ/ub3xutYgNL7mYjpuhy2jGpLWrOcGsjs0+dTpHIbsrd7NKrMf3V
TXbwiYW6z3qjeuMNOrdPpcmRsYRtAtYPZCiHqsqNdliPxrvKtBXrrqb0kZOKBeSnwg6qdng0COod
JSk1XpIlgwmzraYbrY4dOFEY7Yo1+ugb3qPatMinQbe3dL+lwjJ6dveqRFifkNS9vdLoMp6QWrFp
uG3roKcW92/NXrN/zrjIfFMbfasunGUhO+lSd8XzNMhHYf4+ZTz3IQIodo0icynNyahCaKhDQf3B
oeHs5vdWNo3fstxss2MZh/Fm1Npnn4CAe29wRF7EK4oYZf+lsEuEV2e47x/z1SzfpI5XtwdqF9O7
oo1i/bAu2bzu4mjxtD09x45GrT5Mb7CctNf9GI5VerA2zfpD3yIbdGX5X2gQmzKeA3Rx4uB6ZZPm
UhcwshOtP+PKxFsXrM7i3kZrlIevY8TCPtMZWu+BwVTw1BKjUMPEWjKKEnZXlIgQqrapa/avZdyT
CxVXmrThzVG4AhIz3SCzWm3dGXkxGHsjThT9P3DTfbrYKmv0QfTSWel6IYIKiZhj6rWu2llRVtXz
szHC40PHuNtDwq9AfvgOE0u80NUiRUpPCzKAHLq2KoeeRo9T3VLipP+hq6lUWDKa0o2Gth+n2eaI
JNwdOzjVmiJuFCdHylE12PJkcXonCGMOvXhTRv+XsytZjlSHll9EBJIQw5ahJs9D221vCLvdDUhI
gISYvv5lvdW79e4Q4U1H3MUtV4F0hjx5MvVb3ZfyeyPuSzrlGjkMn+2IZ6+q4chqPmZwkNffLC8u
glQP2x1/GS2Cd7tiqIiR2akbvrk8CVWCv55KOJS1KIXiAJ3jCHoH9ERTOLxU+b8fm/Pl+bvS5VzS
/J8AG1v4lowaxyawvgmypdZQTKbYfK5Okrvwz7//lX8qWy6v7jpug50xz3V0mJ6Wqa4ZFKJJ/V/z
4n8APC7Jj1CJ5FsrkSaMiT4M3MihHOp3/ppt2BzM1rLmvyO/6z4lB4KJtXGUZ9/5YfRS5qyNBUMt
ufI9LK4/RZl8GPVNEUZ6SXJzHmnjuJ/5HizY8g6izRrL0db/1o2jycUrSYJAoWZFOQPX9foatu7k
4Goui+89l4tQWlu1TFoTto9dMt3OtTBPSVyKl3//9L8/tPSS3gYUU6y6ahhIJX27ZnXddEuOvZHx
bYCQ9/ItAJBe0twgRuXqpKvwG1BYpuXQPAVbz795cC6Qgzao+Caqie1L0ZVFJZr1QPrge7mGXhLd
yrZciCM62JehIDs1+R0WKv3vBWt6SXProVDdeW0b7MfJqiFdNs8cJiK/OU6ml0S3EGjx6FX4/D7x
zM3KfbDB4TT3rURJLylsUBOypK5EsPfMFIKQFPy2Zw/Sfz+Zfx/ooB/313CKbw5lGYNEMzebuCKy
aVJmuvA/RnbnkP//gzW9ZLBN3bIQPQGS9m2ntsx00oYZdIxWaIPRuA92ljrzs57o+PnvP+cfgBz4
Sv7195QlXNA2EjNQ9glQgGa13KYrNkD+nKGpG9fFSp77lbF1O7KUYS+ggwmAMGelz2y6AWMiheWa
TummO9k9unhQV7IUfpuiWozmE7bpMA7/96/7D3HhkidXi3o7ux2y/azJuKQhaDc/fFASPvuh+p5a
OL1ky9k22hLlz4gKcCfPB2KDzNN6yf/9F/zT+bkIC1QEXrfxje23mU4Hw5x64FjP/F7Mjy+qrHaO
IygH+XQPrZMhh878eNKDab5VBtFLrtzcs8oMXYBPn9otZS1tbpj3TaI9veTKMQfmUBhptoeWCjsy
mdCHeEv+a9/mfD//5mZdcuUmgXmJgbb2XveJAnajZf+qN9PKFKsxrssDP7Tf87ail6JpFsop1ilG
9sPW4ejDClx9xhNbv3eEoovEHlZjKZYyovu4hq5YEdQcTnT92Nr/kiH/hzN6SZ+TqkPcP5+iOUnE
AaYCZV6DWvHNr8/+GnGU84eosszHvDCOszoIoxwv43tMWnqpiOY1RgPPhF38XEdjsZY+z1s1fG8C
T6OL29vapbIhhvB7jvSeYQQGSU4VfGuMDbjyrw+m9drIbrCs3bNO6jcBu740Kln341uB55I5t8a1
DFTnk31oxPQDqL24kYv6L2eov6/P6SVzbtIx8JDOkn3VD+CrL4PVP6IqKN+hjjF46Wi90qWerfxn
vx6maV9B2fRbHFt6SatrGOWrmGYCuuSMaQcUQDMMjcfj9x7bRb6feaCCWYxkH4yd2A8t32Ht7Zt1
1qVI2jpWcdwuPdlL4+bnoBF8N1E+Ft/76ufr/X86P9NFaGcUvnpbRc2X35FVYbsbIg3f+/iLe7zx
QC9wAEE2AOT/MgrrsJ5K6cf3Pp3+9cvXLp56VCD+Hm7I7U4BM8DQUH5PQJ5eMuoY0juJwtjf2wZk
zBQ2vha+khv/ZgQNL6/yGkPRijh/P7ekzKOlnqGyknyP0kEvGXURN5UFe4nsQQNoPvs65JjbfBdo
opd8OthY8W7qSgJpvWU4zfBM2lsi/G8hNdhP+euLjbhAF6pnvFivj34Yw9pfm2ym+j9O5T/k+UtG
XeS1Vd8ohLlGQbQy9b2kXdLJA7MpNcKKNyC04fK9C3ZJsKsD61VQjEImW9l6hB7GelsN039xps7g
0t9ULJf8uq0RBP5Rnr9Hfb7M14yK6C7cghWy+oxPVVa6SA+FjyUUmg//W6t+6+ZdKqjJScmp19rf
N7DKu/XZVl2Prjbfq1AvJdS2KJpiv4L0OrTUqrvOwnmgXdf5m4frIj+7RlVQC2sg7B45Uwy8/oTx
3vYfR+scN//uhVxcaj4M0HzecC/KYJp+2XVTz3xs/8ur4R8+/ZLENuiYWaoqujcq8FMYBnZZEur/
olHBPuz8Nf/m61+S2DwM1hXUW+m+hh+nARtg6laeQvdJtC4Fy2oeiqWCH8vRXwOo1/JFTsuZY+K1
+brRcHty0GMGtRaCY19xu7ExbYIV4AOfo4Rmq9FqKspBh2UKJ9oGLD++hc31lnSuScGpj3iejEPp
ZzbCplMGtM4lWTjEkYNx3NCILB4lXbNqEf68t0J0YyY62617zibmDkkFhKtwM3dxymGQ5yBD7HS3
W5kCWWVdN9+csJI6mSvT2t5lUmCac28qGHEfeANEoKjdBu8zSUMepo0nKL1yWw0127qathoTy0G6
+wbGIq8+qrzxvXcwpsYH86nOqJu9JVNi8+UvNgXbklk1NVOqoC/YPCaN9ZvUX0kY7CXa3zmdQXZ5
A5sVOk7hOLQsLX05rqdo3XBAYVeH9ZSnUhMokclxa4YDjzy/vGK9t9FMYYiz3XD4qYl89be1/NC6
P7MmEOIXmi4yiRO4JkkjP6AJL3/jxcVlkTBqyCeh5VjesrgNkdO4WGQ6eKNHUuX7Afrz0g7tyY1A
ArMFQs7+AfL7bDgSSIZ2+Iq+iTMSjUqjzAnJB8wYgzXz4HIYZaLyyCPlXpDcK1hPHWEIafhhhSh6
BftAtpQvGw386cZQKjCUBRrY8BPzrCuzpqv8IIfdkP5q+lnoovJ6kUBjrCHjrZWg/2b+mkyyGFFL
3FWzhPcXGTe2HrZti6dUzmU5FlArM9turAb6k8g6HE7VHEBqjdpB3S59Wb/gGzbgc1WQDX3rg2V9
aerxg6Mo/ZAe9I/yoV9xo/qVmmfdufVRjW3wMq92FAVdA5BVHBOqS/tWeJByJlCJS1sV0txFofeQ
QG720I7oJgByJIPJhpGujxRcEnoomxGIieXhzA9trTXNieFAhaBI1ti0qdcGc+S1C/tDSEx9AzPo
Vj8HkGtOimSox1dwJVWTr2soxp+C9WWzY3Ok190Qk5g+ilJNdLf0ohQ7iTkmDq31Z/0Y04qTI4Oz
1QL3xNbYfIljH7x67i1NHmB32kuVXawokpiZ9dCZcWmPLOQ4kji7VQMd6pGUSRYjvmOU7sm1T9s6
Ako5CAunqWVMxJA1QU8CEEHameYeOv/benM2fpz1IE5DHCfyazUTjXZdpHxxFdQwHEE5WFsMvkz4
RwBI/KRDyO9Iz9RSRBve7iF2yt1UwRrifW6LGAqzBv30MG0BdW+c49Fk0oDCC2tE49ZrvVLvzUVy
gyAElOXDOzg6NyrtIGnVpWruOx/fHsoWt/UIx8ycz7jnuyR2er5pzZj4OV5mGRfE1tFX2enWva0Y
rJY5mG5xtCOJ6a+jxAGLBDPC+8ACBAmzulpaoFpN0yc57UkiC9+rp2u4PWH06yno/1+pzsjk7uzn
q0xqenY2z6wGbE+sgbFPHI+wzoPYb73MVmCZXq1uW9tsCpcFMlPEY5/O4IpjR2c4R5OOhHVxVnMc
dnONJ/9Qbs0cHBgsce1VGPQvtfQK1Uzrh18NeC8awqBzHldwDhBpyLuz6mY3RzQuAucFsF/US6hO
EGCuJF5ZjI0gB3mN5Tp2hGD6U9Jpuxngh/0ZL7EbrxrQyqdX4ah2N0I1Yjm2HuGzPWeHqCFp0GkD
GDiuQSj1t7JV2RKNk8rCsQxfYw7QsvB8Zb78Us6584B84P2fqTFjodsyyZdmHPcR7eHbPkKfPty6
9zOFIBWODVlt5J/aB0Mwhc0CWP8x/1lCY2/HFux8auxj5c00oYWM+yTzlWuyVU4mRTfGHwBTeLme
QWtektB9riPX0DuZXw3sy2ga4TLfziQeMihQ6bzCVDZr6xnlYOzxAkemrvAoghpttoqqK1F705w5
E3p3cCkFPdrGGx7r3GHrO7V+UEM5CBSCFBR2dzBkzioY4iIFmKqIjGM5fNt+IIPVp8V0NPOhqlil
VZXcbIseqxSWFyTnmNZOUJnznmZXf9CAlB9wE6IPYRvCYX3y+rTzkW7qmSKi+3WTBcquj4Md7RtM
m9xVL6j/s+1r+8aivsxM02yZH0TdozEKP7D1kgMjy0+9RI8OrqOpiozKgrAOcyjB0BSHkp5acKNA
w18iiAgL8QPiDdEdmbp3TzWAbFcFBwcxz4+LwgJAmHg2r0tosQx9ieHUmBzkBCiUt6AcMFY+dKJ9
YK1csrgKxr3XjS9Ds71z49NiwRbgXkNfMvXkaE+h8HDCe9X89saSp1JXDyIMPswY3sGI6ipJwnFn
Fn23bUsyptvkN78ghkO3gjuZ/BBJUAElgo7MNk0FV0N8aC2MlkWPeQ0bhjbb5k39xs0OSbZJ86vr
Nmik+bE6oTgxRVuba3+NkaxgU/EWwDD2vXT9kdHlrlVmyUjrB7fh3O6HYHuQWPk8IlH411FYb7uJ
U5P6Lp4f3bJOb0bKNRXeGGe4Y+6mZHhONaqPVDey3HUhOhm/dlGGYqN+LdW6PmqMuU+Rh+PbQCM6
H8quTf0Kit/TZNb92NP3rQrx0OY65Ulr046p3dpBCYhBXHHPerbeEi9hWG0qbZWCjjdmFSX0HZJK
7rN27BOaWSwDWcXu/T56BddRHCzxILQCY/pDDffUFCuy2yFc+16mUQDVaFw0PJ6RvtVNAsMRWC7g
0NnmLirFGqVxEldvskJCG0M7pnWvTVLgjBRx1Zm8VjW9Hf1afASDHW620KP5pPxdEFXDbUBRTI5j
e+Io1DISyr7wQ+HDlkuhRKJT8Gox5D4YXS9pO6gjOmN+Xc7zbVN7z7KmwQGXpyAVj4p1HptUlWRL
F+7TTA71yYzlc1nJKWOwac8kWWzawqMQUwrRnGbfR+R27Geg3QeDhE3Wg3bYpjNZhgIzg/EDu5wq
72KvqVI3N/YQSURab439W4iNRXeM1AESxTa/bmC651PdWXjjsCQdm8r02ba6WWQrpfZ3A95Fk/vO
dk02t1Gdw2hCpyOkABFbNH+vgiWu9gsmZi2YORUL9tx545AZ4rUHauIpW+tySRnhPF1QFmR0m97R
S44BOEYkDtMOy+gtqC80NnBtWa64sIHOlXR6y5IpEhk1CIlkIdXJwY9pucW6cJOClBjmPkxCc3fm
b0KSjGJZkJ2aktT7uStNVuvmHZpLMoXmSQUZw4jkS+TY8wDtsqxZYTGEP0Kj7dCzkjrI6gfBLjFy
uOLK3U5r8qPZ2ttBqZOD29EhTJpRvGDXNLlGPRh0Dxr6GEhy8Tz+hAXzvGb+wpTDbelBDJ3mh76S
q8hJOSA5cNYnkOSNBSkUILXmetpsstOjITet0LxO4U0Uxhmbl6BLA08n6DQShvpCIdakzQiZY4NH
cV3CUetnZRaSDaj8H3kSi5TNvnett7iom+gKBdBw4zFl6zSY7FzUfvzTVfbUtSNMLVoUaRK13x00
54Ni8NZ9b5W6g9TD28jAW056laR22qIhhel9nE2+RPOimyCLeGRxNLhFleT7p6SKBnLYAuVF6bD4
3QndCVWg0vL1TwOxmf1SKj3k0qxVAZucIfWoXtlukqxB8XqWRI/jSu6aIOgzJ4PbASO01KvqNo3o
IHcmGqIXiqEg7KzgOTpAVCttywD/FzrdtF01np3qR/9YN43NS2RQl/lcbgdDcU4hSsk4NvCU/t2y
xtCsIVX3WG4CCAlHD5b2U6KSvFwgJHA0PJL3m1xckbilzFsNHbthbbq3LlDuup9jB7MoWcHNYetz
TSa7M61AEYQtgh0BaPdD094eEDV0kdheFxL5uvDqpXmUJCEPBDUFSsXV05kXRcmxWTr1A17jIKrB
Oxeup23fHF0wmnv0aNNNQAjyYrzFeoQJqmZZICc84qmJg6fJjMPveYRm6yA7eqCStX5a6j46NijE
ryEgy7JmGfxHq2a5Z5JgQcbh4BNwMSFT3sPGxi6cpARajCZtdN99+QQtbbJNz3xJeC6M6IHp6PYE
7qbA1qquXtoS0p7Y7utqv3AR8cI0FFL8stXcPWEMqa7NPKE6jqw90Uh3OGJVPaZJTLxjsrE6n8Xi
nVg5iqMmXVQAoY3lvZkHJwqpozBCxI4W8IAgn1auQVXn0KYtX2YuujjFtRzfkrWGISy8mLobUFOa
H3M5+j85q/DsatPqF8YsQSPtGQ/Ff0gwJaXta6i1yafkXF1b1YZbGukxPPqVDa+GqerfeYVBP/oc
1E3oKuOiTKDPZRU06D2o6133q+bjobROp1QLNd4sDAqpKeSlvGyMx0lm9ehtyE5Cleh3QhJhBlCi
f2JLgv5lttNpWXV8CzSAfJwtcVIYXw44zJWcYStkqtO0kI6nRofmBUkn7rMwtKBYQiezilKdYC9R
zWO3X7AZekSIi59EHclX0tIZZg7eTWlBwk9NsMGNfiGIgGU/R7m0CSJmMCx6h1Q895lo3K0H3mSO
Ijz5ja3boStwKq24lYZhb+q8z5TNAwADkNQjpFya3OKcfGKlc4aVfHLfrw7ndhVLwUOXdKlYe0S4
OtrEM8wErzYFA89q7F4dA4iQLpPva+iFiZ4VJJD0gUSsn96mlutlB//jAOtsksAeqNuyeW78+6VV
iMQhHRqXy9nn2FOaR/reJ2b9OXvVJNO16xIPga1MQNJrKnQmpVc917xZAYMwDzz8qa+8XczCZEvt
xu1tTW3t8jkO0A0CD+F+GlUQJk4nAEC7YPXgCw8KWv9SDpvNI1HCFIaDcnC10hZlDGX8q0MhkvVt
qYsakeVWTlTi/VgGl7WSVNEhDsr1VGLB8GXCdKmoWTBdcVO/gIEUX/U1ACOJmJBifUxuEJcDkAOt
myHvINR9DKJZ4hE1tDqoTlZ75BFxM21qzEO66twGVbATvgqxq+UHVVrOnitGZfTtgCFThiJZvpiQ
9juD/84Av4h8hh3vORkaoAw+Ve+ASad3EA7NPhxUlTM7q2JFwMxYP1ZHYGxo71bgqIBeQAju17OG
HDcPAkoQeVSH8qkp+0GmoM7XfVb7/csEJ4WUTdPWpZBuDXew6dt2g0REnojtc0dCViho9R4n52g6
IqLc8djVKZjDOOG2nUUKNUQmc4Igm1takmMZGP4H3FF+QKGUHGWPxhEf+BBIfCXo2JscFSAviGte
0LfSnZEuegij+C7SffXqbfqnCwTmL63MuQotxKPa8hluY+IInah2TNsFJqmpgHwxyr6gybCGgWYH
WnrxVT0ykYkIzmcdnREFZ2iXArnTN1B/USmNxJSNDmTHRTYrtsid/Jw46TILb4Arj450J72g3IUC
Gx/DWPZvlRUoqBe4tzRexfON1K6AuKN90Mry+x45+AdsBiH7NbD5MFAAFdtcHiJTN7fC1Ao76hBu
WtrpeQuInwZgmiGGB+2pgbH9az80hUbxea7GZLo1NiyIRsc+YpaA6C9ztE0czVbz0PaRyWCdXBdL
Tb7CsAr3o8YRaehwEAtNUspQgpGtnQrIq/7ZID77EaOpOIUB3NMCKdu0574uME0wd8REeyH5kplI
va2DN52518OOE8qytuNN6rl1LlrBprwc8bN8wdY9kHlylMl6v6Lk2htbI+iy7ioKgl+rmt2+a+I7
P5rxC6r+3jX8NgrQKM58AmwUem9Vwv19kAigqpAIvJ2GUAEYAcSdSlPtS49iCSd22MfBDuvzrNkt
YecCiguSQb1ZFWAp/Qy9BiVlLN/ZFI8ZGaPPRnRTTmEmfhv4csYtsTYVdnM/W4xqimjFBlYjaTav
Hc9mbCDtV61lVnVQta2XGEqibGtvUJ/gnSI5wIh+81UBGABVV8fRS0ASEC9n9CDw71e7cl3iTBns
nfVQrT7joiTtlKGvwvOHkz/HTQ7/QJ2ifljBWRFvZqiANC2SF1YHd/0kUZYK/UyW/jXpog4VwyCy
qaItOIGV3k2mNYWW5XvrS5CKw6CYoDR5W1FYNXoTeTCwnXkog9AV9TShgqulSHULmzZm4p1XLUkO
Q/r40AwtSWsi3kTZ810UzgvLeFJ6ryFeAqDqqX6GePDR4XWniQcKMI58uCNBiXjQdyqztBl2UCd/
jDH2tqJS6VZPq0YOb+OTg2favZ/IJGu1j5DEJ2xALXU3HC3846+GZOBFzSu0R52B0NpsMTYsCbUZ
l4O7Fp50fRpC/ecnqp131KzyZJlYb3vmvCz01vUK2071PRkGi/w3bvhxQIo7k3ozZ7cAWeWNq9ir
meP2bmRVtJyxYr38HMAHyGaqS3xxyW6h+TanE5gwKZge0/siGuy/RGLAoxqxyjPPAKutEjM7qTJB
Xp5AVvYAedXRPa/gMbBfoDeBLerRCQEUvJweWL3ZbrcIaelX1Wwm87qY0ZPms6OZKIHtpSVFrZOG
DUm6WzU3c30deJam6P5UjjdrcAWRc+X72YWkPo4sgskwhMo1eZr8RHyupZ6i1yA5lxfp3PL4ttNk
Pa4iqiaUKUiA76NqJ3oCjj5FGVaSzhcYpM+dBzfVDcvLLgpQy3Z+nwdkQjt6huNews5FJkf+CsDA
4x6/rolvxFMZRa1+ZBCKXHZLVfXlPSyE+73zBHpkZiVaTaemgd00GzenMgbpGheB3/u+812aYFRU
PyxYRdRA6mZ1MwSBcfuVktHkdjBddfKbbeyftO+QZ1u5OrO3LPBFKhe6lG+2DIgpAIFivtKOww8Q
XSg6mnOVlS6CwGltQCXQPfiWcmw4Yi/vDiJPkOhMMdOZd1EEsPXLjvB9v1oaz255tcL3OK29zU1/
iNyQhHFHwnkXN435YZOkOriy7R4l67buKo6suKuQlXAxQl4Px9EzzbPrKjT/QbIGz7FS4ZOhc7ft
q+lcXVRNBGlf3EZgokM4zPDFhbR8gI5uSYJ7FY7kTpyl53cmLDvA7+PSrdDrA8/+GNWBkDfI3YM8
0B4qxkdFG3LA+UL20hOYSKJR010LvOBXR0ZxjbXEHhOtlmBxAQ7tcQyL1lXC+AD9Up26UFMBh4dW
iFx1vNQHhmgBkBRc8QP+LH+a0cmwo4OuK9t7YdjdU24hJdO5csWi+1m5GBGqHL6gBDs+C6yHPZpF
0SWverwhzPiN+Rq5870cbTf17mG7Hh2UJBEwoi7gTyaotPgz6w76Jygd4aNTQgnWpiUefZuV0cyy
JFgwgxiEqmZUan35s3Gdrm8kPICDPDHNgGtSe0ZfaU+KUzIM8rqFDqRfwEWldylcwMrwPgrtlLX+
2LPb3gvMmK+1Tvqs9+ovhqGHzBgpRV/Alb1+THjIsC09yPWARpaS1HEKwMeZBBr6LZJbilmN/FMR
iqlInfRzDlx7m/Nylssft5roCUuQdN0JDONOnNSt90cR4MdFnViDJelGNPsIi9gniS53OBOZ4hdf
Y9Z4vTbjOmc9W8j4q1ubkFZpLMRsbj23dd4x3EKfPUi+8bqYNdTydkr19IRYHU2nvoIGXZqQ2ehs
hVYlz5aQRfd4GVxi1uIPKETaGJu4ENGITa4Ef4TvjJEIdDUBwkC2APAaHbuDC4dJZxK1GIhJw1w2
4moMytD/8oEph7tudVV81t2EyOovjqGHvMLwZGAPngcEKK9H2rb3ut0wIlyQe/ahDsf1/DvqHd90
BJm/wEfsFEYynYVwM38BpXR9hU68uomnOd45tU0/QEgAgG2RvK/WiNsuwxpfM6eeLjWsfoKJfmqU
jI89ZmXP/eRUcmybfkJ7T/zIfzTc2Btv5b3KcWfr33gH289ZxDw68NDzoPSoF51RTwZ3bhHrQ7tg
zl4rdJeppwRaCaoYa46eLIE1AduvFSpUADa5IiJ6SYh1dyj+2T3GQqVM60Y4AS3QKRleWb80cWaS
TZdZCAj3XGxUk/1NyDJ5O0Ya2JwmI00eauG2fYTOAMbbNfaVVDvL2zDhGCCQbdj5M18ZouYSA9qv
CekzX/DWO44kIg3GtoOlEhBLL71XHU4U766DHCq8eV1cXmOarNz9akgE1H5zof+r4V3zngDwvR7L
KfKyBOIXwVWv6QJ2P3BrkS2AkDBSFDF9QR9nTbG2gj+PXmiPKzrgdR+FInlh3Yy2FtpJ/XGtNqV+
C8hyQvZZm/OwF1OBg7/4G3qsdZMohGNePTcDM2lJPL8utvAsg9xPmMyn01zaJ8hrbR8J/i3TreKO
pQx73V+rrH29H0ec2mJCmfrYA4VAryYbk66e5PiXLwM5VYhhCAFrDEisR5wWBaSuWz9rxYo1bJAG
u+agJ74+zXOVfCohUb5rOo9PqEPrJ1K2eBClWzQWEjGI/aXAGmlSiXRgMY/346SACiC6Ox5g5NJW
ZXcsZ+z0p0G7dvfo6Lcrw7foam4ZtOpgfyI5zduBlVvW9S35jV0oXu3o3NcSjg1rC2M/EMm/aqXH
X7Tr6XAer2t33ICm/h50KcqCKEDSO0vQwQJpVsi9nZU+Um2wkMdWDwCuSdSbPsc8vZOZTkKEC8U8
pKYNE/sSSHWTTGnllckrgLmquqok4gfgqM6rDuDTDeB9NjNBYz9U7R8XiuFTdhtSAKaBy9c0YGSZ
cb+fH2izzvE1kiemGWRUmAayhjDUseN89DzFb8zc1e5kDBFBVnsKFjt2XDE7IiIUP3pM6ChONJiP
e0h8kq3o/NZ+cSCfvzwVMXWVQP+5zFdbAzf2Go0YDoC1qvc+gzBxlrQYame4syTIK41xGMrIrfmh
2kB9jHrq/dOmShnvyjbuvjCpn6J0c0mbMRnTr3P7kWSg4Ksp67tyvvPHsZSZ5dgMzTBIR6z3y/El
VOBf7IY2dmpfOg9pOeBlD03kLQQI7GHYjWorwi5pXvmzkoWBEBwrFg0ArEB1rt4WjJlTRJcAU22r
+l3M5YxIKxZ9iyDsXfmzh4luPC2fwI2TLiOB2wBM+mX/BNtRnJjB/g9557Ucu5Wl6Vfp0D3UADZs
RKsu4NKTSW9uEDwkD7z3ePr58kg1JbGrWlOKuZmYiKMQXWYikcDea/1uyRKndBoNedMqHX7qSZfM
CDAu76z7hOgBfcciK3RHMaQeNbaSpA/mNMiPrSQN+bvZoOTAkLCuHbBFFpbeOneYv4eitk5rF42T
pzRhf6XH9vhtBTtY3SUpFyWo2okOsZzzHoJ40sk/Xxnm4+IhU6TjPMgz7S84UtCXw3KYWh56DXYF
bI9tLbW2ZZpX5THj8BdWxZQ7IjbrGjYjrxF7NCVXBn35PDNyYpKYXjlSZ5b02cQUfaaWRBPWdNpc
ONJsK3pQWnb5MYQ6cIBMxo3maWsx3kMeTyKQ42wcg0u2TuRJqzmgkBFl/UiUcbRuQiyr79Eol4OT
GXar+mNP8eYSVFnmN7mSdPASWQLyJ6WAElzWWQkmkzeIe/koTl2mJMdaK5C5y5kRLk6nYDPbdWvd
9dAjDXX7Ok6i8a24zB+5P2T5frQWteI8Wa3lzbTfqquraoWghDbjySpXxd72k0yIVGJR0Tghtrz2
dl5Wracazab6u1IXix3wEu0zixuTseM0h7NqikZDlmFGk+mTSl8VDikBiYmCR0+1QIGBHlzwi+q9
E5M6+x1XwuiA5TIdQ55gsnwt6o3KiyWD09qba07Rbq7Le6REQj/lDU0b7WfdrxdoypiHKxPY/WCX
sGDuLNSs9/MIwmMjL2F9PeHNfrDC+JIF0vfaS0Z72gUdqpDRa/Jar7yBLkR+Iqmu726UapnMQ9xM
GrZkQFpND6Q+Wui9y0YrHqDHS35SG1bxIZlxJV/BAlhTsEj4UCsqUvxTDrgAG5MwRGk9JRllBIoT
glH3+cLu4jGkTaPRt9B7uEbERnNVQIRL8CGJ1Ls6MsDotKQSC6fIpeZOy0vtpVLn4RUh6LS1syo2
eXtrhZZAVYtxNymFlrvLUpgXYm6x1Pc4LUbBDt9T0a1Ue5yhjUgypV2dXl6twi/XTLU89skLH5E3
Z+ZiNvdJGUN5S0Jtrlop4aCNKoljMOFxeGykiLzCZm4fF0MVicc4k3bdWVFRP8+RqVVuJM/x6vKB
s5QyiN2YKdELdXKJMkFUJo9DRLk3aZp2YyqmXF8nemmN24UV3PalPqkUlx2gPlllalmOgbXzAyxm
Cl2TkhwAIG2b7jIrSOs8dZjr/jiUaXKdrqYuOVOr0vxOLLceS1S5Htj3uZ51msXeSQ0AY+R89u2E
Oj1zh9qUEzfJcTo41bwCX1WCWnVvl6kMML2MRbNXu4F2kNaTZdda6zl3wJCIK6xqLu1CkTT8iXmX
n7RxyZdNRF5q+dyncHk72EM2FRM90uKAxCqlb1nhKF8mbYy5t2q5olyNnAviuUM1tR3ZavrxYRjI
HCidxCarim0jNeIzo0QitHhR39+TNKXc1JbIzpkVT2+cKspiHdvAsLOGJc6oFGrjDRGhQKZg6P2C
L7qrDR8u1GaM2CLCz7w1Ftmd5jjWXUAD81WxowV6NCtnbrtMWo+dNjbHRU+hT4xhTPxKzdTXVs2X
O9ks0vJRaaHttp0d8pRgjGa7nWRGiH+3hjTHaBzysfmdPJTGIZJLZb62Ern9Pujt8m5l1RiicLr0
6RJrQRQMlarOyO3kLPd6U6heKBdR6UuEzXy3FA3e2+i0WnLYaOUXpIMrx1ikBuPLh3CIXIYoatsl
DZnPZZjZxhL693KemCQzGpJcM45ZYtMTHXkkjiDmQXgZWo/6HPadlZ5Ubm/Dz201emImTdXcW0MI
gl4ylFH3MlkTByqwRr5FKkOV64SLHn+fwrq6ikzV1ry1jdjnyjV/kkdNVG68zIXkl2283JloB0be
RER3EkVVWvgaozAjTxWrbrq1kaysCI2IK8b16WXrTKUB5KmwT8WOAj+qA0kbVbjreyl7kSEtZ2fo
mkwBvpoGImL6tJn9NpYhdSbuxkMiy/bsp70lTkbc5E9trVLUyx00vSqb4Yrgb4EVmlahyq5Oy3IX
pt0idqnUxSHsThOGW4QuK1WbqajQ0BGc5Dv+igoc2eZydrV21cU+qy7vgjY/vy1mybhp7AzMURd8
PnKYelWqJjDs3Wjt6hTRGKlPfcNpAF31GajeTezhwmxBuWaRbTNpyE6UXP0UjCR1WxykrbyLUE/u
67YKwS9mqQXYkzspYN9JyiC3tRzBQo2ByIentp7iMWqh6U2zoRQj57OBENXzV6mWh8e8vkBKyL6L
clvGaxkzDKUGmkw7K2kDWxnbNogHyUw8AZcQoVsRORtfb7T3+A/QlsZp117OO23+fW7Fzd0yMMz+
JtQFt7VlMDzLSTVcd06MnKT0DLtJPqnbemaviYbT3+sx5bplxLTaIIbq4rNGgOrHVpaCCHeS9krl
qkFjhYlO7J2VK48hZVcCfKj0AoS1VvNg7c35qmTgeup2o9q9Teghn8JBKAX4hug9jUGTmtuMDRMi
KjXMei9LSmqUZa4GyC9aSFaiSREPptQDGkdZPZwuI7LTDb1S1DHuG745gJlbq31ctsPswfFokI95
rclbhdox9fRFuqTAr3nzPR5i83Y0aEaRIlikoBflytNKouXkr2oe264eptpOYjpAc7CzxXDtCM+U
3zcVKNyE4brwOitSP6Usn+/WLu7QM7VKtXoD6tPPXBuLym0MnamHQo8B0IZ1DhlQa0tDhwh27YBS
lDy5jhESX069kb9nUta9hrXJjSSPOuIrIlEOiNzK3O8sY/6edG03UnnVBLJ0S1idsjAXqisNjaR4
NsOUxkCoZtX40ShVFGoULUYAwDV3QTLaeUmTv5r1ZpLnZoZeFa2NXb8qzavQ6sLkGCc9q5JaFvoM
bajVERx1VmQMLZ3W24oYpORqsMpahUjS1DmQs9Tu2aEvpXahD5Hm9gR8VI8F6tH5T+yy/0pT/sVr
EQ66wjuyL2aIeqbCRrP+TbPK7vMvOQW+Rosu0jrPswxL0StrcYljGo/FXIk/cV79yE35Z4J1/Y9O
ERzzDNRcEnljhBSsOyniLt30NlIAh9FmceMVQqMupQVevtFM1+9Kk2utlxQMJQ1iWqzCZ38vzd2s
S8ZfM5t9jSOFRUwqE9Utiwiy6CTOF09J/2xOx7/wrnwdiU3xr2aWDmLSlFrxnBZT820GMl8drW9q
8nCUBrjpr310X+xVUdyYWWmLdaNMc3RYpJz7TmvVu7/27F9sGIosJiL+2nWjLpgwdTHKO1mukr/m
w/hhcPidr80uEzlSmVy9WdJa9uVeKQMGgCl/zdTzNeU0b+1KtnKOvVLsgshHQzNVpvCk8Z9Y/P/F
Pfk15VS6jFhszWnZQNh/k/PRGZry5i+d9q8Bp/QZomIe6rrhVnxJbdtnknT11y6Yr/GmdTMMSGMv
BGBm5MzlVBWft1H9tSSOr/mmM6oKvZbTdcP0v/RQRU0bNKv210bUqF/TTbO1zhMKjGXTdG3yYdRt
ft2KKv5tOMJ//iFYtvvbf/H9e1UvbYJu58u3f7uvCv791+Ux//tv/viIv20+q6u34rP7+kd/eAzP
+9vrem/92x++gd8GIb8ZPtvl9rMb8v7H80ef1eUv/09/+R+fP57lfqk/f/npnRKgvzwbi1f502+/
2n388pNy8f795++f/7dfXt7ALz+dqvLtvfpvD/h86/pffjJ/1kg4s20GLhlAncrlapw+f/uNbMu2
raNU0C/pcZiISwwI8S8/aeJn8BeLRym2yqAii5Wjq4a//0rVTGZ6mZoJvM3E7r8f2PnX3eLXz4IT
8dv3/1EOxblKyr775Sf7R+T7P3YVU5UtVReaqquC9BRN/THZ8neriBnL+hLS27FX33SNG3nD4Ub3
CBQKYjf1xu1pMb0B8U50Z7nyfvKRX26gNK7XJVjTDoLcOTxGI36dyt2ITe+jSV+ewV73Q4CIIQ2m
52Wr70e/308RePxeHrwZTfnVY+d3TrEttqZvBWt7XCiYUAcVzF0tHuVlW1xkKU7iVO5aOsVpBP5P
nJEDW9w5GD1L8WfAIid61b3BvRk4ipvBRS7u5Zt4Z/jxJvEypzrEN7R+xnIcDvhPBucRjdJRvlJv
8p3M29GdMVD39dHYqJva018OkgcR5Uue/IQCd5/76rckCP1h+zi50h2ItXN5hZDoj2ui1cUxDETi
J6Yj344v6mlwB+cmdDtfuTbQyTiP+5vHR9s5HS7fLG57zHed/6q5cMtOe2yPNLR75BUcO4yA8xzc
30fOt9mrj703+MUtxaSTPTYkjZglbjHnIG9UIEDTQ+1u287wGAdl4pk8t+m8Js4958pJd73X87PZ
M99tR3IM17Scb+0Lnd5t71VOeSyc6GoBHE0eoKluE8NNNunF9gPhZpaxI26a93Uj7+ptf9BSL7vw
ROgEHZ3HHfWb5By59abbgk1fX8o8Kua48NVr8Myh2/PPsMCUzu3zGuSe5SXHaMd18Dj7i6N7xmu+
b+g/60DJPSRWUNHTufFgkHCAgOZlN/U3jXmkOG0+62slc7VPPWhuhs2woRt+N2qvzZxDmfCxCX33
itRYh55oPPYQD4/e+jmedFT2G4GSY5M59hOGMWd05AfBu+HEnUY3VP32NdrNuZfFu9mp4t25jHcv
7byLvw8zRgwkBk4aRH5/kHfCE8f2ZXnFADLjGsgpYR272cLKOmPk9ZGnTJtG9sxjB3UxPq2Rq+dX
9k3qSF69sZ7qU3xUT+KuPU6b4cEwz9I3+1u1yp5sJS4iKUSYfCHvsaZ40nXF96l0miZfdtvsSF6h
rAeUzbLl8jVh8gU5L1TdR3OH82DVUUX7mu0tDJNVTqLbDbj5DGf4DquBTl+xEdAE9f3wxgAc/dhf
d5cCnIT0/TB4VbwVXriPz+kuPeq0FN/DG57S+4acwTmfj3uOv3Hlu8aTWAKq2bk0dc8SrrD7csTv
4CZIIr8br8apOJBYtAutIG9cyachDpgU5JDSmki+/t7xaMtTNl7sm7FbuGEVRDcVONvoGERzDs7M
xAuv0Z3kSTlnCD1ePJC18E5+TwOnd0pn3Axb7TQKd/SQHOvvvDHbKYM4GILzskW75EbZAW05Z0dr
WRyiK3EdPkhB5l3uYFk8LE9x5nWy033juEK3Lt36WWfdMN3xObxJz9Fh/jAsv/mUvgGSY/eCqOlE
0MxbnQnWT5fE3+VexXK/XU5loLnB4i/+mDj9bvWu60A/fJOc7sRtkxzSDxi9vYSg8630FCf7DNFH
Qh641kv+rZCcdqu+nKOT/SZoaJ0yPau34pzYDyLdjerLuuzQJd2Ik/piHeuW+QSVMw3Ou7xT1pN1
7QMfbqzn0JFOxXF0kUt+U887cbsxXeUq/i6urDNmAH+5E/urZpduqwC1gRzdmtmudkLtUcP8uWmv
asblbDOPZdl/e4u3aevaO9m5i7fVeZ/6wn3yayd2rhbP12/U2H9XPdWL3O5DPfKVI3vac/n2IljM
aQuRMQS9j54yiN8Gr3QsfoI4zp/9fAuS5k/HKzVQ3CvmJj52eMCu1z1vwUlGt9hVx8Hrfeu62sn8
Capmp3ZG1/DgM5j+wH+54eRX+n7yOCD+PR0VN4dTQKDk2GKH2js7GS/ZTgv3/Xe8A3yZf38xNz+O
4qp/xBveHfINTr5H08d2W2FRHZ3u2BynAOphdFCTj99Tdd95IGUKOj93CQxmt/K/3i92fHm0N2PO
MsNW1e+J+AwxyHg5IsbNsAQDLJBjOIS1AneDXVou8i5dPmnvEQYYpFPCj8765kU6KbwHsDHwh8iJ
N1yVnrlRfEoY8faADnF/526/S7ty8NSDcbCCh6uSxHmYC8y9b7qLBp190zwpV9nkLueEUzQEjdd4
hAPxX+9LN2btSq/ssRw+A7Vgse7Ltwwllr3pjhyU9Yxk42o6yk6JIBid28luXpfQlT5GzTPRluJ5
1K5D/8bGMcj2lW+W5HqMtlrNPsdQNA4Z1TmEQmcFtbQV49b2lF52tWqPKerXmvr/48LxElbwr+tG
t+r6t/+4Td7ffl87Xh7za+koWerPFxBEwRMnTOQA1Hq/1Y6SZf4s23i0FWGYinXJPvqtdFSUn3mA
KWRFwTVA1UlL+1vpqP+MYZ1hrRR9Nn+C8/3fqBx/zKz/R+GoI/OlcNR1IXSqUF35GmABDTzI+WJn
wVQZisqYirH3pypv91IP+kEo0FJ5TZwDe6r4MYG3Yy+vNMkRRUo+Zdv9WXKywsn4naFf101FJ4RZ
J9BRUMZq1hecZI1syNzRwjE1W8p93Fli1xqd7cVKPZ1LkPvNaCT28ZKU7TaLHD4RsSvflEm73v/u
U/wnRTV1/ZdDMWybcp9TYwF9W6RO/xGyIRk+7+KmV/3eZn+FVZIcfR6rXblEyoFG4AODwuziMpkJ
mTcWhfHxVXew4pHlagzl46qXylknRcBdViGe1csAlQatVbDiQkWxkQdDjLsMjKewTz35JEEHi4H1
RL5t9P49VLvIr+Cmjhoaj1PYFvFV1S2Yc3Szh1YVheUgsmzP3TBLtzB15ZWK3v5gD5TcoVIvCLNt
Q/0uZs3Y4LYKD7melSeNa8KthvxQTX0H/rdepM3FsJkEeoo+xPFUZa8ciNiSPbh8jP1aunMnrW7d
acKNzOhWy/PDDAD6mPdGEySYod/gZ+Ngjq/yHGVuI4t3E4wfqxxZmvXDxFBz+BFFuGqZnGD38mcr
rbGv1kp8E4XUJebMCbY7RT+2ciQcWWkWfwLgPDGgZfXEhEgxi/XuoZyQ78I+d7suw1+BRk7s7GWd
ges0tDfI8vHdZOIarYz2jpEj8fUaX6OzpO+4LJk1QsK1fI12YLqZlFTi/DE/EluGvHyWF+f4VMhs
KtWIZvjihRpcFPOt9pbjocAEaCpHiQDncNvaiptN6xFx3bYbJdmVxkfk1c+GycdXo2VwCuxejmQU
36Sl3Ysu/m6oxmuFQ97PchEzLaKXt1GPv4dcoPaQyp2xXcBTvRnk95I86kFAsEtW065eZqRYo96f
Sk30m0HHaTwuFK+6Ph1kZiE9MJ4yczOtl7x0zXH6rYobV+JbaocBtDMeKlUv0PJJiOCEmt+bNhVm
FjfHOI/xw9TLBzo9w6+nUSMjXGo3qjRRvBrxp5LW22opn7NuVRw1Dfstlkto4izFPJPpdxFoPNKa
Zkvgg+6splW4+YTzcK3ocCTLanZyL8t+Nte34YCa8jK82hVVK5+JQV3mAN2THUTC0M6kyC/bBUHI
g0KLu7MbyTqutUwd1gBG78NEVq4rI5vPiejhwazFrA9IOAxEa+V4LPupvVzJ7aT5tZnpujuoNTv6
IBn4Zu1uig8Vq4mXqCQ9kj8RXWzPyxv8UnYjNcZG0i/X4Jppknnqokoo/mSiLzgY9ljH1xUyUhqt
wpAwJeIAA8FkWpxNoLqGIxM/KS77GxkpF+60ql2qwNRnDkebMGw7TNi7nsJgRlX8XK7VTk+Lezmp
da8ntcDtQyIl0JGGTrYy2pkkRZk/jeu90Cb9dklXvLFrVQYqOkxEEQ2+Ta1S33JA8DcWPIxWsDGE
XcCL70aQBga0Ee77Wmih9CnH5nBjA9TfS2NUnkRIsKQThmbzIVUXvZOaNYEE5uHkqOCcVq7jU48I
BrffrG7NCXIrtWT0U2GCbyTvAbMmEswJUomTrWWn69NScGNNs9w9IHuk4LPHrYr2ZatOifkdGUIx
e7Iy4fUux+YuLhHruu1YGKhTavIaVgRiV9gB4s0I7pJBOtWjB2W+OKVcleivBbKmhQutRcstw0zN
2W3JFcaaxuV6Lma9J0agk3Lc1TEs2qBL6U5mgEn2uNqTYd2nkEnMllMsVOSOFett/blazRw6yDaV
8ApnYhogWyWZIe1TwxdcmznrU62f6ouwHXNebzyaRMzdh2Z5VJdQu86SsDxb+tRiD4xS3AKZpjwv
uLoTciQnt4Voep9yZXA1jFG7lEmR2ONobDSlHzcYhWoSLZZ08tJZJ6p96BTXkhNtJ2oz2UB2pwzD
7GYETnY474dQgJhMGMzuc+ZPh04zkvvqIDbSF0du5/kc6dErWSVYLdvFWlknyvDYZGb+gIApxBOT
DNg50LSk76gx75LWNpBcMYX9fFGOn7lk5rPZY3Ytqzqu0QAhyPW7rlbubXwN90QPzmfbypnHFXZE
hMBQHOUoRRUTZcMddqRpq8t2cQfLnt+phnTmfp92F23ladCGpSSfRW5PqE4Y+Usskg/dgRUtzfNt
UiCdxBQbvemE6WzmduQCxyJ1axjj6EEga6WT5qZ1tFOxqyeBQEmQ4XTfro0g7UIRWJuQIfV3idRA
MylLFFxikjKg597AuYfbWCbFVqtPKK+Np5p1iJ4bU/Vp5BS7JPVG2CYQqN43fREhkBmS8Javms2E
YQdXe2Yfp6rObkTZQwGXsjqgvWyNm9KIFWprtOIKdsDS8iN4jOvSQAkXw5VvkHyJHHOQyG+lMvJJ
uM0e9KrQAcyWimVgnPv7YjGPszaKgItQ3i2JVXHrj4Vvk6zG/TJO1egiwBrulzbNzlHarjflSMI8
Xkt5Uxj5eiyUWnrs6iJ3JZWsrhChUt6G+l6Z1smPtKx5ydfG8mAExQvS4MmVh9TeVqEEKpjF5X3X
ps1L1MjGKS7k+rxY+XiVSq0dGJGGgn+Zbc4p9x1kOV4wtg2QCFMADWocu7Mowwndo2DVStLnFjvD
7RBTE1by1PrM4wwPK2Txnaxmeeoag4zt4iKz38XVIBZ/SIeLXsbsGkextPrF7mYLv3xzL5dp/ZZo
A9fhbBIIVA7WW7aobHVSWsXnMaNI9UKta4JZTvLtMsXRg6GU40W/pBo3om2ga9ecuKMUv2SM8qrQ
93osSd4YitDFL8FwpsXoUVEbpFIywGmM273eAbfioBPdR48Hgvgiw2/MNguIVAjPiOisYKpxRCuK
KG8YsFefZCI6P+LMloB/LveguuZcLHEJUNhpPzwB8bpN2a4OCLGBTaJF3qo5gQ6iIfljicd8Pyc2
mQ2XBSJKEhwxth2+rETdenlvh1e10hSCCk7mTgtRv+0WRYIJ58qq/BCdruGko4aMB6ndoJ3kKlfv
276wvG5M1Pt86DQwOM4sViA7tQSKiCbvP0gcYSkwjIllxurn8zoPXfIQ1ws5HTbGU207Sgb3moiK
2Cuslgt+7sN50xXkiQT4Debzj225UVE8OWPX2N/LOLKPdmV1H2Un2/hsRKQp9xnWxhD/Mbkfjn3h
vz1hKiO2c6x0pbt2TF0OyK5bzi2eWK8mVvDZJrHPlccoPMeFgTl9uBT3uujrF5wa3SlE0tBjedXm
848fUmlwQaaIM4BowhoUS5qm+iW29Xb0qkEHipMQ8aMauPiUTLuhWojn2niPySX+bohMAzUseZhm
FNrOKqI58qdZwdLESM8Xi9yg526SuD5tM10VmmSDXxlj/bKso3weqfw39dzw4kluNW5P7pHidJiC
pLtiLKZDW+H79zWZhSlaBn5qaUN0ttOW9JHL6Y/s0b7W9ObXVuX/dst9St5bQsa+9/8PkDUXHvR/
6Lnfim/VR/KHjvvyiF87bvwCPxsEFeskadiEpFwS2X8laxRZ/VngRrHp6i7iqsto67933NrPhmXw
O3pP2mvLgOH5reNW5J81OB7T1nXFYJskbvnfaLnVP7aV0EQosEmTsgXDMWTms3zpcBkin6LKG/tt
1qbRLjSNMnXirnPNYtUPTT3S5k56tDPxkm97nCMHE7P8Ddle1t0cphhMhyk/I5BSfSy23bvU5NK2
MYlDJZkmmrgycUYzDFi/GbEcedGM9xSXZjC0Wv4nYgb1Irn4B3rw462YAgeLDf3EO/qKHgwjk6mT
Ju62jT0mH4KKPFiUqtqJCf8/US2oVJMlQ0q+6AfBu37GsGSgOjbMG12sbP6LrFwtSMaurEJsNQK5
t7UKphCTUesnzCHbtCJJtlpbli5qtPZl6uTp3Zr1hNnqRrXDtTvfyEOV/Ikg4otK49c3pqsKHxOX
kIBX+2PrP7RVw1waRICtmRa4YOfiTWZIkl/j69/SkVEYq3K7wTPHUjAx/jEdjQxDj2Lsf9zoQxoN
tfe7S/yfABL//WTrmsX1oilCp7X4Ggaas5GruH9JerksJa1tp14U1t1psic1WA0MlIik4s2//aKA
RJZNJ8DVr3zFQHp1GHrSfvptwQf9kvT0VU6yKgqmaALOz9lSDlu8mYRu/Puvi9nJ0GFOqQW+BjyT
Ca5H5crrNhV7Dgaqaj9J1UM6t1wdctW9EpN28z+/JGqhP4JP5L/oiqzYMKjiAropPxCh39GoRp1r
uAXyaWuW877SMipfK4rkPbF3/cfQp+Aabai8TKQKILVnji/DC6hMWw060gZm8Yoehb1QJkqpaeiM
B8nCVVElWO+cNU3sdlOjcxXeygBv6wEXSerilZ3vEgsDcdF3750Rz2RBGsKbSBLzCJ1st5REIRYT
0raemE6Ca2VsdnOLLjdJqeeYM776Iu2n13wxq01mROYbInZS3DKcMYUWdY7o1OixN0u2Na0Y9SNd
jnUv903MilFbOjCDadFarBgCOglBZFysl+9FBGkkKmtJPAZ+DC6+nHlTsZ4dLF3P37jrNB9ZJ3Fa
bTv2OwZmLtI2X8bpVVKzTvcsWWtpaQqzuSUdsnxTyGxjRGYbzhpVtkFeWVXOybU9MvsAiV5/bROa
fy+xqWOiLbHj21MTEDYBVoYnhi53Vn1MDeYeaWx+kAnvW9yCJJjZTXpD/ajMRg7QzLZbLCpj6tcq
Q9jDsH3K5PZZawBg0NA1mB/DpC5uGmsh0IqUzPtc7axD1YoKl4QgXtfquHNF3BpOOajxzTjEtOZF
tZjkM3AWOoU4EuI18dsxLeKzY5b2SUOeytB7U7igqYtjFh3OYK2Er0vKsHcKEiXw61Rpn9HjVyHh
A4q+j+I0/IAX1u6ZxAZqV+BF6uZ5IaWhldDrGdkxNbVo8vvoAiTESnZfRRfXmt0Zo6uGlg1uVopX
pU/UI+YdLzMT1bf1yPTXVjpjUem3PS7EUzJHG6zFOo1fDx+HXnOvagSAMBxzL83xtyUzjqggP2xD
igM7yq8FcxA2a2pm/ih1eCkJ1LwlvKMIIlDJrloZQaKaljeo0x1qxiYKatzCJltA62RLVt5bqh3d
MWkIH7foGiKfrPFUDjVRmnUSq669UvzxMceBWWiYZUmPGuhvGTVKEES43Gipql2F6TCfkax2RFEM
/T12UdPyTT4McMKiQlwd1dyDq2ZXfBr2Eu6iwYBJiWFxmq5Wvb7NUphctdG2IDPSnbnK4tuc2tJW
MnPlHHXSdN1qwj7hiRg8sxYT5Hm9bESbVsbGlpT0XKK+DIA0kmtjagm9isuPcJRipKRx6GesENdE
PUpkwuMSHOniXKsck21bywwxm5fl0+wW3EtD9prYDWKD8tyH/U7rKtlVTe2pkZvrrpEeVXIIvNke
By9cjPieBL5mn5ZNf0dIiqvxou/NktlbuWBD2rb0xRGhHnb8OeZRcz0MJrk1uojVUznbreEqZltv
xWAmBAehOLVAKcou2YMNtM5QZ0Fel+f00nwoliSwPhXrfGfUFgF3eIOCsBuZf7qsekDyaf7cjHay
uAb3ZufUBjZg8oWU0nbaAtzCVSMQx1FMIvdapMLEw7A3+ax6lVssZbwliWS+jUNoVXUg5JUbqCV8
YACW00Aq0sSyE6fV7H07hIY4KkJbn4i6MVx6mG/jDEg46hY6kvF/sXceS5Ij6XZ+Fb6AtwEOOMSS
gdCpIlWl2MAys6qgtXQ8PT9Mc8jqunN77HJBM5pxMYsRPZkZAbj/4pzvdBa+4KFX5545npSWzlAL
ePEG8BkrYRqw25F+9b5L8pKdfBjdlUMPDiaaz3OpoDdF8wW337VEdr3vbKHvSBaaz7Zbfvbjqy1C
LxhM+yrTUHRpnarkZ5SJpw4z6YHagGjRVC07Fhao17lst/T8d/W0dptNpZ6wjoY7e4BuJ8vl1nMr
vgEvj5lnmMXB5Nb6AnBT3DkWpCHPZz43hnR16ESGXDeBaagyfeLBddllw8LyWhWlO202/W3mLRFO
6agVh5ot0TmxbCsKEAB5xcYksTbb4qjvN4bvpA9oQ+dnow6ra8OpsuNKFwtys9tIL3avONcceH/I
Zqq4ZN/paRwEWQumCA15vOOrrF7gGDv3od8VO0sVy25ho9JvPOG3D3ZruFtFstopHnnph3Dnkdh9
nirdXZujjeNzKezbpQr1oZPEyPXLS6GHJ78fraOlyzPRxNxCSzHUAT6CBGeAuZysqE5xWsM+SbvE
CJxy6vk61ukT44o37hKxdRoNX2rk7kQPqW8ENMKd1coLMzTYSOm3ZIjvi14gx/TWrQihxdEBw7Y6
QlEOmHeYD2lnNEEo+nyvG+4tjOTdS9m5IEkGwbc014TLIDwZOwi+ofmVZxBzEivpHjwCXh8oWJ9h
zKqtAIN4gGHMJn1hSWa60BHGvvXwmTYTM4CxPlWy9q9TeAuHmBQxPB2hsVOxQ//OH+daVnKeM/kt
KsrThLMi1W9+CrVzKTk2reZnMnlIapYwYu9uq40NPRK7zc8hTO4zfD1Dg2HJdnN744Ue22lLDJ8F
ut2gz53+AJh/ZZtxHOnhc6pDDEi+GHcIeGy/ByOWe5+yQuRijc10omV2zsCG1RXH7XRVD+awa4Zj
o36GheNcKizkTwW36TYl8QXOYBReR14T8ZsiRmnklO28zrrHf+S8pvNUbUXq0J/EygAd2qe3OQAs
wGXeZhT8R9kMFsTS7Fa0jggC98zymMSAuGMBdcoTrxXUF3iUQGrG9Ir2PkhGOz8QV1QCF3O9+yQf
mv1qk8cZJdlw+xXrI6yd0zuCf7mrAWJtF8t9TrL2qa96wLbthwuRcWcty/d6ah8B5kX3XpQHLFLV
TdNU3Q7/CuoVswYwXzU3RdtCEiUANWhM1iYyW0AaAu84LjCg/AUQhb3ugfAuFODfevdUwI36MPKw
3zOJwbXIdHTbTM43y8ze+HCDyk2db7lhDZu1Rmo9dG1ZkcvAZejL0Tr1N3aYfERUV6DIahVEifGQ
OepZFrOxC828u3OUgAFuzC8MMpuVJ3LXmVMeMHxsD4lT/xwjaG41uYfID88irK8MIw2iAduRQ5GV
e9yi8tStwyhDnVMveYXXdY8TedrVC0gb153sDcysYm9N/lvf9BuGSx6fQYTUAzNiUutP7VT72HHn
vWtQc079izfqG1t6Zzye9mHAQHcd5tEq73P6bQIOyO377NrPLKBpTuW/p53/2Pld8zqTs1NX7lsr
6pe0KwHBtZ1/j8vs0DoRmZDK/AYmuA4sodgLJPZzZcygCFg37hc/nniFYno+DEvbpivabSX1ePIH
N77KQ8fZVV40g/jKr7B1RAEQ2KcFmu8ytiYPtstSw+yBz9T+9yGW0FSMdldF8hO/hXHF0iPD5AA6
HjfayfDgk6ctUrYsr9m0lWKOzm2Oc8/R2V1FO3416tm+VxA+wrZPDyCwH30q+g0eFvuh5ss/ES3e
HGS/nJxiuiThp5slsNDncZ9VWQixOXa3sRGCa/VoA5RX8ogtib4XbT1uaDJArPaMxHEZBhMds2+I
czlY/UkaDMbn8iafu5Vcbp0HL8FWV3/ZubSeopCCaEqL9JIBimc5W11iFvZcLEHRlclHwwezjWze
wkb7jwMNx64c2+QIST15dzyT97dtt3WL9yQoWzM8NPrn7MdXbfytp2eIVHzIBXbRoPMwMI7OeLsQ
YxLUNWHDY70vp/pHWV6YOt8wMkn2kGXa85DCXqjiHmXdPDvXlXM9Vxkx5oICTIqRNU9nDrDpgIXP
c7Qx7BrqkxAxJvJiNAMVm9G+8vPpw4YQym/VM95zXHEbOwX0SG2enFnvOuqVDYtg/5GKYtp1GXIa
IsUfSr9FjDbVWfVWyq441EWbbqQG5b1ZAOieUukAWI3Mx8zVm3iwkMOwufvG9CGY8ZUCGSh2qjO+
hsk6u3OSv5ptcZWwSzomKxW3o4Yp4ap9b/3h5OqDWz6bHni88FMNems3C3IaUdrsvPRtHc345Qvl
BK3FsqDU9gn4i1GIQ4rXjBOtvli62oy+U5/b5coZu2cwy4fJoR8U47P2wytzkedROdyRbvwk0h7h
Djt61ZDthc75EBp2zLYWLVBqxavtvYEtAf9D7DF6e9NGTtLfRfjRgzRF7wg0rrgb/2GijcfbLn0I
J449ZHtjPINCB57hH+GNfzHG304jg+zQepz85hsS/E3vnUlvSm+mCH9S/yBTmHDzB5FLvLtSzoGc
o2XnmY9dPlOt6StG2NCz0KObxGCF1JwqMr5xdoJdMs8ZrAH8B8feL040s1hYnxu3APXoRJS+3iVM
nsesrXmT7ZMztA9WzclTtCfhjwczfeIlIx6keIFvVp0SbX1Ednzr2OTXynzn1e/ObJhHz3qrU/Rk
YwvJxL5ALz1Kns7v3dB1L2NROrdhFJ5s7KxBv2QAKdP6ES/yI8cf7DNcdfbJDSMPjp5PGnuYeJpm
ox9Q8w0u2ixPZhwMPjOrZQzvhjirfyaFuyHqPrxx/Y7GpzX2ynXn57wrcMRW1dZw0y0WfV+xD2bH
IWSD5kDG9N940K5hc7n3gqNtMxrQZwPdVPQvZlVfTzqKv3uY47cpe4BTHPbRNQSzbbjAQy/IV4TH
7tjLNp7hjLlgJne5pPadi7kPqiLxNinSGNISprvSNrw7AErTFhjkdzUJMwjXjEqWjNMhda1w2w/P
3YIMISwkzUorsiubbuNtIumY11l76Psmc3zNc0sczVD4jwXULdf28a/G01PjUCmEg8kMClTPfW2N
NXVx3O+NlJ2c6ODxZemMCtbNbOuEDsm4mkqhg3QI76x4okg0Tek+sIBTp6LqriWtIURA0W7xuvsI
NASwYhX3pwksxk2DB2JvufF7ivv7sfCn9EQYxXJfeHTsm1gp+aFCzW5tGQGD0XpNeqdaIb8SBhDK
6ZmZ9Qk5N42AnImQBY7EBP1S1uV0KtDrPEK5cs5S6GoXOZnmyiijTecifWeFEwVu2N0Us462rWW2
F3dxNHgViz2RBJPBKCe9JVbcvwJMnx1NZ2aD2pjXtnLr4+Au9X0iVtQVll0UqIYDtcpN5vGjN0x1
SEqb7sZJFQ1yU2anhv57n3XNuzmvGm6WsFehpaNrS6HYSFQ9/NBe53/JesSFqMecmq+3sSvjy7av
Gwi8+KwAlmxaoaeLEZnp82xL1OLS1JQCsjK9V9zWJTdoprJLaqH4p3WpXyQC5yddrMxIKIb5rYX+
4EJcQfHhl+WyNXAQbhZL2JcEKDRQF4o9VbhueJuVlrAgzhaAveBOd8cqEY91mU1XbueTctwCPDuG
uh6NfdWoMNuC46LwqDQ901DI0xCGbMKK5NNte3fL88hy0pIvrkVQckGfv8Elbv8wDByAIKRYXTLK
JYVlEGN5ouowx3UGOnHv5SvmzQA+kjNYIsAFZtiIAKK2QOsGBh/HuyyE9PHGm4gnF9qEop4ecTe+
KrgiJuz9ILZKpKzYpIdgMTOoFFU9v4CJiG4scpT3YpBPcQz0uEIG9hJa/TlnLrnj4/8WgefcFTNi
zpA8LowZw1VhwDHPa7p36nV1GnQT5qdi7Ju9SyLbQeVjd3Tkcu/MoF8ZcZj3+DK+DdL3b6lo9X1r
+ik4KpE9jPR/+9HlW1lx3oeGfepNHumrrGztzWhP5Wltx7G3LvYdD6nexU4i5hWNxiaK3eUtjLGN
oV0d1LGtPvkWq2B0s3c68Pgf2OlxhFviZrcC6sABW3x6ixMZbbzkfGS5FzfIiWOkDKPObtCvdUcr
GcpLO+biQZBd8cI90DxOpQxBLiYMqXVnRRHZxxJrq2OkBQIrkcbftW90Hi5OvMK172d39O4ZklnP
/jFPxvRotxbBG7aJ4sAXLsB0dN120nhHIWDZG8ILH6YpdK/NLIM6opSiUQ6xM3HKopph2rfPu+ym
WBY8xcZMvVZCfVNbbpu8OcCw1afUhiG32CTU0TdklDzpVLwnIZX+WEbmWSxx9i0bo/75HxN9zDX9
c7NM4jTFfvvSR4gmOrtjsGFWw62ajSHeEiTCyhNz6pWwDbE3tB7fQkijV7atlz390k3vFfXbsPTm
LW7jIgnyUYVBvhTqhaiXdmtPQlzCGd6lEbF0JMTDu6GhrsGMt35/DXBdt3CVocpv6qJfvlo7Yx4P
3BwWyjJ7VxOOy0sD2H/jD0m5a8ya2U8fmjdNEpVXsWc6zJuIC+h8nd+MMfk1RofWaONH5fRVZGm4
N4vefHZydqqZjrz7kOyVY2bW8nqZS5jjpNeMtz5Bbeil2oLR7CJD8LH9UvXPfp8VaKmTDpB4akyH
At8nFT2p1D+EoIWg+MqpPOP6Vg/29KXBMwG51GilvcF9iCOdHAa2sEgSXBvTqPickzYnYKiyFAEl
2rpttNmiF6sitZELZN5FxS6wvxxIAOLQctukRnUpCjO7QTRXcbnL7JNknzJIusK7rztTnqbOkZ9m
Y0QnMZlqp225oLgqzVtVcgmj6qrfRMG/NdLZZrvTD7e69yAaFXX/3CMUue4qdbfiZZ+tvOivCwP8
N+AiFvGbQeXefR7LBBbsUB4UZKp4wyCvOmWODyshLIt9Uk9kH+W6ZhBMq/88AAjD392QQrJJBju6
QYRZBG0h7Mei47o9AL1dNlE58i17Ml8OKlnTozqAAWM6uV89wDB25i7r8lqHUXUBYd/jnnHBPxn4
4e9DsiOxMfQlJFtdezvIAd4H8jEcEjMtwyGMSx+VejE6e8gl6rbEW/dsz0zIt1EHEUDYvXkaYsKG
hCTjIbZNfXQcpiPc65Tzlo9zzIlS40876f+1hfZfDIuH/3csimvA63++9d7l/+3xIx8/vlftr1Lz
9R/6p9ScxTdfnmFIdMs22zPM2H9uvoVv/MEADDGzw+IZMNyvYnP7D9TWnr1SEll+sxv/36tv649V
2rHuxFhbozj/r2y+2Zv+ZV/MIWxLhKsmLYo0lMdZ/te1Krkds7YWR7EuDZ+A3DmPGbTwD9k6C6tu
CAZ7I+Q8HvwaHUnXrkKjcfTM69Ys2ksfEZPhJF7OVJDjFTEmPWXNQkPptwoawJXj1AhYSiea7yLP
DSEtdao7mX4/b8vEpF9TefLOsLkEAcP2eRPFlXlP/CSSa9/MruoK3Dkw8emUKMnlXcyMJ1wyouFs
uu4n8UvpVqpkwSejRyfdhS243oE3bmXUGtZLnAiLmaLK9GuZdrXGnOYYNzF2f2vbLIW4Bwvc3xdm
ob7X8NPA4JHIU29goIQG2/kEHjgscqYyA4SYlOgOrDIWIGMsV/wd7paj1fWPKWoV2JqFdOqNOaPl
ait3uZ6lme0bV9rvSY99IOhFjtmEYBs6SiSh/ksN/hhLidLnMC+Mbe6VVECDDkGEdzR5TWFveaMR
eHVe/V3AgiS+xdJgHxiwKCb8ZgEYOY76O2YPLX/6bN2YM7Ep8IozDKX1eFjHuGjnnO3ieD8NVkVP
EUhG9l6dbyFKXvDONIS/p4GBjPPGzEV6W9bFxZZ5+r1i7YmRpnVgiBh+heSHHVpUBErkxnOEwozY
0XqoPiqqI2srRz8+gr+uXw3dv85ZQ/aSXbJ7hOG86Wusln03tdswlW+FDSUYkx8QpVSJ21CJdtyM
4xj9BOGpDhkAUzil5jPkqFuyXIybFgoJyyPffh/b+D2LQYz3SiQuKtGou3JFw9pyzNlkNISIMZ1N
wE7VZ/Sy5X5CMnqDYO5GO8MtmabgUNi/OkHhEUSyQPI5+gyXoY5zi9+HqwIvK8l+iLykQ6FRZF+q
h5us9FQkBwX5C+hJ7HkvVDAW7ocU0WGtn4AbQShcldu91YfLplhHqxtL1hUWp27eRQxN4k1KD7Rv
8/RxdJPsMHsMG4tVdu71+a6wyp/OBIdMzOB8WISJH8rEXTd3w0dbptSGQ/86SQibXLyBkZn0xCYm
hBiNdJWyJJHxQKMNTYD6viQyw/psnDWZKV7hp4zY9m6HAaJBCr4JlSeOJDLqU2Rl0caM625fglTd
Urkd596/78KM/31qlk9Z4//AALBmjMhiN1TtpVY9/QHjhE3V8ZwKUzBooPFfHpZ+MMuAbBIbX2gu
xK62zfk4ZVHyXvmG8dqu13okpwnVoq5LluJMR5ia3VcGiMvao0rzejPZydmY7nrAdnvS8b5pBGpB
X83WpzQ4Wjej2VmviKMVDxCAZ3hOXlYHTZn6+LC0g0ZYmpd2ULxNELR5ViExacVkAO07Am8LfKTZ
qBEpvR6DxRNgX1sv3mUhYK60HuzAKqX/4CKNZ3lamTuS4whVEi0dA1v7PZm1VRRMmSPCDfJpn8pt
NSB40AW2JQjo3QxLEXNr3oRPtl8I4PRN4kW3xuR1BCGo5SCsxOq2g3Yf7Hoptx4Fcn9BX96syN3u
RUdW+MiicrIvlY/tpzFB6cci+cxslpkTepezP03zJc9T57HibwK6OSHEy5LYQXpiagJiuq56jGof
Ov9Izo6d9QjB277DcexmZ89gYZZyauwdTAdsBbGp4AXJmFTNBbF2pp06G73QtJUEGBxGVFF3I2q8
62rOa836Ai0q/zW1FOgzzQpSdcyO5hBCrztfdJo6KIWR3P1QbCi3kBTRkJY2d4Y/l+HPwUeAe2GQ
07y0xVzzBju18wi3sjOvc4YlY/DLXfwv5Dnmf7zcLG7YVSYmpcEO9bcIacmehAHSSOp17DMCZLbZ
gGo3+uxcJPIMBw/qYZkdXb4k3OaSnSoJSHv2F8RxvGQwM7eOt3SXv/+tflObrVeuZbqmjccMHRw3
72+/FalbiHB1ovaDoGmbRfii8unbAhSWbXxjnUZzeTIXNOVD+WXxMG6avGLNGRNglThQ+NdFVkX8
DjL+Te1X/tZWzOuM3nuiAp4QdQ4/C8arayzIeX14/v7XN/9Kj/nz1wd07YJ8M5Th+NQ6v8Z+Q+Xo
6igEUTggKj+QMXkm5vKGdJoPbybqI6/DJ3ZDl7yBJlZLXPBkn+GyQLhCTtbgZPC7w4KwSu/fAE/+
Ksb6n7+X8gwJ59BRrr/mHP+iFLIF5rEe/d3ezeuedWL5LY8LptkKiXjk4ifoxz9pIv+/Jn76e2wH
r9l/XhL/9+VH+/mRpB9/IX3wj/xZECvjD4JCDdtB2mV7EjDGP+th2/7DpdpVrm0x+pTGasr8J7bD
/INdPN8f23MOJl6b/1UOW94fFuUzElC8mQhJKWD/C0rQ34SgFkWwiSfUBAyyFu2/QzuWmPoJfr9B
lCjYY9GE4k0MdvFv0qPNvz6q7vpjVtKI51DjS89yfzsBSn80TTCSJjcP+Cjt4gp21hBHEmmmF23Z
3yc51cex5dqtu1JfnDSqj0iUsg8H3uyNs4xRuu3LhOm+QliGxwxsYBs251++uH9xfq5vzC9a0vXX
VCh38cIqMFDydy0psWMKQHaJqtWyO5KRuPM2AH+jq6Gff5AcFt4kHgaRXqFY+/uf/Lva888fLfnK
LVuh5LDWT/CXl7lMzSnhcpc7Rj75w5R3/UtfTMaOZrvdL4PbBMw3wo8ixDmSx0b/UqVx92IPKXNg
p92Z+aj/jbL2Xzwa3CI2jxq/FN7g36ynaWx6JieyudOtHIjVEwbaHRYlX3//l/+rH0PXR3vH87c+
83/9w5vO7Au76+ddFbNkQUTYQGcFOP9/8FN4X1Bc+wZD8PXi/OXjJS2YbgcXzi7JF6QpoA73nhH+
m5viXzzlpOwZhuHwCDm2s0o7f/khSPkmEnwTjeI4tG5sZhRbPZbVg+zIx7KWsA9W0OLu7/+y9fP5
yzPLCeIZCIRpVRWv8W/9rLS6sOxHcCRond/ZPCaXxWO4n8LpfZdVGW5cnRWAeAEN+mOlvv39T/8P
39760zlBaBtM2Jz2enf+8icvCzF0mDHkzhnzi0LFeXEYNT/8/Q+x/sHw+ssfadtg9ZgQwDHCv278
dn5EOPV4G1dReSX0dlLxdJMy8zlni0WPo6MofQt9VN62LFsg41Z0WGRhc8Ys+RZLyg9fzgSQU05m
OIOjckZXYU3v0WASMR1iYo0Ruq+7bTKhExrgTchfBN5zbjaZp9P7ErY+uyWY+G9hsy5NRGZ0B4/4
JcBCKRbfUTmIzDJpjw6yL2N4Hlqd7OiD5FXXqvx+tpopSBF0vmWQ0w9piqiEGjz96Ta2eEoVuWEj
Gset5mvWQbY2tWnjjGcbMcpN3iJJszRjflWzT7aa/IeOuvrHoNIb1KIhO28PZ9MEK5YIDoyFuOah
tFhz6oITz/2z1TjE8SCIWpg158O54J8+x+GUPne8/w3k90R3QR1hLo34pIqNV9fmG5x3IE19+TK6
fRtURPrwv5lt9zpFRRWgLoL3Am92L0LNgLCOZLiPMO9tvaXs9z4i3BfE1XqbpOQgiiW3b43Io+3K
Qcx/ULkLNnxdNwWshIm4rIkC3rXTUD3oQo6vHcjQXQ7CfSNTROHbxJmPnjNEm6KCvM3wsjnJLrWO
LpkwJ9cG1dNWSjRnODh4vpL5Na7acedgwaONnaNjzSEOWMAwTy3SqxNlu7nFiDgSizjUB25p96HW
xnvMl3PxXGu/LJa/reCnX9J08Ml9xZbVG9V4RCthbOnqiD8I4ZaKh2jo9akxIH0ShAP4A0Fo0pXX
gzI/7DGNGcyiG8AmBAVK4GAjbHW47ue1y1HNiBObPTSi/nOaCmhRKITe3aE/Wk4IzWTgCapD2msa
X8uyAyJWX3KTcJvMuBoS+TkUbCYiW7EB6x5YaiObi5L65FeRf3GIGjsBQZWnssqv4iq7NckS3bnY
6I7kwLx7oF3S6osO8boTw7cyIo4q0v05NMpXxeoU6jSfWI4aaMewiICryJ82Uxxq0mokMNrMBGoS
tWrYJa1eduNM379OdNVC5HLPIIVs88cKOvRRtKlx9Acfb5u9DHtUtAB/+3tPq1WQatOnxRaLl/SW
BZnctuzL0BtgR6kZ6oQQiNLu1ia9CdmGf4IwS/A29ueHjsnBKW7G8BK2TNg9pwP/N4w3bLRH5kEo
Lxd7EAjt2nzLEHoH30DfjLWm7QX+Hqi6G49dZV3pZjoi/XrrmJ8fvaR8LUdSpquZCftS3ovS8p79
qhovMjf8t3Fo0HAY+V1T9v4FLqkOkqkB0iPaZSfb8btqBJGBLr+2qi/MAA9llnwPh4VBokDpEq/q
TbRpLXuB6LmS9jWW7fwqzPjQfPN9TBDjuFKjnS/1VpTe5+LVR7Mz2YZRrTAkl4nsH3t2UwSIL+1u
9CZeLdsuvnDkHnLLvUIaivDNr17hvtYvIpm/44mF4DDFC3QscbQnd7ntZvFFI8bSp/RBDVippe9Y
hxSbetJWwFNFlL3Bo0UAgtjPTvcZahaUpNIeJj9+FxZ+9Kp98ZK4uXGwZe9JQeAFXQ9BrU4Sm3ng
Z3MK/wXpQuP6h8xEyFY7YmfP+p6R4slskPdWgswx9nfr65SvCgkvkAi2OQ9qslN8DvCORO0W2luT
fqYpvCl3sM4qGhYywvXHSBrChs0ZDwpfcVUPL20cIf7u9Nvgu7cDebq7ZvIJFW4V+lirtD9R8Kwi
Yt88EcX1XHbpq55Yavz9XcVF//uFbMPskJS7FhUAbpXf7iqY5UbWJC7cGyFg2+XDVCOigkG7BrqF
fhSQcE2mMyj7trmNhix0jlPLvO7kO4ijdnVWNMt2rCTRO3Pfxw9eyUSBw9JZdJDT535O3eB/hDn1
9J6hWbljnjE9DVPV/YxsXOCBKQQZEl2O6Aoh+qDfdeLHnyJZDBBMme4psMooREo/qPoGDETxYdkm
IZBz6agvxiDwgeq8WEkUAsfoylT46eYi+xjsGsrPUnk9Pzhd6maL9q/quH5dSNJjMhefPH7yrhdG
ezFUVHN6j3Gk9pqm/FJVA5mceJyRcoT4iDZmgUTqnHTjpBixMJaD1DwjVxFDmN1G9uw9rNkD6cHr
JBLXeYrmj1hMJIO5g7N8TEOOfGsgX3W5jw0rZMrRoHvfVh69FqSkCUu0dqeWRSxlWbfp4Na6+8kL
qy9YBU2990chxZbcIw42O+yLO89OCbTJcUs/qw4NPBqZPrvgm7C4XcgQ5MMUHsTBKJfEM5O/SIKU
nJEr1LZtAkoKDQWDrJ88hwmkMT5YTkXqGvBsG+qFdMGC0IOx2IfvQWp2lrXFTSLTsUI52TIY7aU1
92f8epO/ay3Y/kFhJGm6r+uSpPKpTLOX2UW2sU2wvMEl63HFbF2ZMiUPo0Kme28oC32FoNAv9q3q
SYB0EI4G0shcAkoHe3aCLG18fcyHgZ2m0zjpdyMi4Z3s6ogzi01v9J2VIXnreRg1pBWOmlkLqrrk
h93lnPfFiL5dgupHiJPnSHIRktruQTaFATXdmNaEcHu0NbvXCNk8/xrfB51J54q8xYZZiOTuuHUW
UWTXrkKdOm8Ku+zMM1pHJldBacxteOLZqLLt2LFC3uIwTE7piDf/m++NAgQWLeqLICbcCkKiMBRT
rMQ+p04Dp3gGxTL/Q3pNueRT2RBrOg/PbWlwRlduOD9iW8qybcz1gMtbTbJHHVG4942M8XZHsLot
SNjoCYJasdInErMzd8gTyZaRRmSgM7McfDG6iTSGIGKzMXS7WftIhEP/StqSuHfMZX7l/zIagixO
s6+B7u2jIYDhQ+pGXXju2yYYRaKGo5YEEWzhGYx35HmVEh53MRWBObQ+/ErHdnHIo7XfjCl54Ztx
ckcWIeYq6E77ZUn5Mpz+KhnIG2D2201fXaI47UQ49NyV6JliINhmi5pCjOohwUcICU1UVFTJSEgR
QZIU2ltVR+mLEF4eBiphvkyTuYzXXjSlH6IbuxAYjOROY7SNCyNqOvHNDD0+CF0TTLXLTaLhNqys
2O+KqJJnlm59duea5BHOcL5DyHHlfF1meFu44LCsBc3UI8guPB8RO+6u8Kb1MWbu66m34RpEnfc+
WSVoR14YrGK9m413VZTBBHETP1OHDqQ3NMdwSDAPZJb/uqBry69MZ5HDOY0HqFDD4qBq8z2Y+eSQ
G/OJSsX7UHY7P2tEC6RMmgjxubhLq99zVqhvhU6NcT9C+s0OWqQLp9jQE9Tak5yGdUW733PtZDug
+bq5mpdK3E4r9Gkhb8g5+zwdyY5wCCQMTGZj3PV2SlDwMkcD3UOC4GyreQ6nI9YHArDV0iKwrUtb
382TxHIb6yy8b9yVetSTdwAplfwc4g8YZheBZr9n7AXhEcum5Mv7ziGLI6Gu6SPR5zUGVDk/sR8t
RXDkTrtWd1G5aXu3o0Xs4SFTTniL9WANCcyzBK+KTA1jY5QUpBAt4EzsakYdT75K7Kd8WhXkY9WQ
IRp7M3ssxYbpziHe6dNHRjNz0DtNjm6nX4g+C9PXEAHKiipS1p1th7LdmosZfTo8IqdiSekmMP80
HuSKiTmKzc4FmW9qUQxYY2+JjSnbFryJi8KpUTbJashUsvaqMSb0skYeT59xVQOdwYtmK5ZvkoAt
h4TjjUMG0ENZLXjoa6dh47PAmLqe8rq593wRf9W2qB9HTSeDmKfsPkJbGCfy6xC2FUbZAdkrFfu9
lr/sDffZgj6+T5tma3Z5/QzyoY93o5mjKSknfo2TJvjap0waEPiYXR9+yWZGACadatrgUxsvvVeJ
H74iXYkWkL33dk6j6eBVEddnWVvqneiNiuWGNUQvBcc/2W9GM1a7tvXYxZVeuFQwNVrnfcH/9TAg
DCSAXlUshR3tNTYk0agEnO2SbrRxtcn9hLAD2hHyEQhWOuQcm6xuGQ/2HGXPOV3EtI3RGWLgZlp2
l/S0sK0RN1wGqnII8S2NLgsY/ZvoPc2B6iKinllOJObkHxahGPtoMojFlRH6ReHj9d0UyG2ee7aD
1FpOlvc7zhAEJ7K3zOIUdwLTVjbUXh1kCwu+gEgARCGMWpZdo9FmSpKLSZLslortS7Q+WGtz40vv
SYbT9NA7g4Xpg8jLy9T7E0UHt6uL6UQgJZ0c+qhtkuT5Z4wbDJMDeuph28Lm+pZ1YGKtNIUKxlYO
mZVXxlA1kUzHEciNOP8f1J3ZctvItm2/CDvQZCKBV/YUKUpUL78gZFlC3zcJ4OvvYNWOe2xXHTv8
eB52RO2ySxAJIDPXWnOOebabVLUMe8ZOLHxZlhQ1YdCwlI7R9LUa7EvSgprT545kMYDAqmNbN4yB
QbgxDMi0GBXW0QPOM8HxP4mQ5ljE7oSJMRxy1WfyoImXOaV0L4iwJBZzbWOLJD+S9SxaZr3Igk2O
8bFadgQ4wz/xA++e7QIpcuqFLeLyC2NvE7saByr5XGRykSsCwMKukrdx1LBii55gr2cqpZicQm+c
58c2cOxij8opZOprBa+DXSbkk7EhjQzP6mBa077s7lEgj82y75POffbIpPM0d6cA0eIlw0WsZZLM
noyqaTdEGAUvshPs1LmT6XPWSxLrFacIeE1515UrNAEDjzQnua1DYKGxRi9ZvzpqiH04MoQuXFe6
nQ0sWzjKGC/b1qXqVfZ124MPIII6wi+Zey2ODod/QXoOzZ4NWI/6HgIB0qM61tEH7lE2Qp37PDxl
FM2SU0pTQWM2mj5c+63IPqK0ZkAPOSp0Fz5z+6sozLvqRnRpe5ltxU2w+vWB3vpHU5jzvKOEa5uo
RdCO/NSZtV1/VDYR9OsWvMqDLUKfaAYZp5hsSexDQyqsh0rm1jFh0Lu0qg5FRl71NX68gdcl81tv
jzF13DeVQeCOtJGi8p9ioVqnyDW+YUMc//6d/2hO87+SNn4QJt1gkbjvmo+P7vqt+j/A5CDi9bvb
dwG0/wBQP31Ub9n3wqS//v7fgxjP+w8DDocWh/W3/Iif9LcwyTP/Y6I44kz490Dl0n787yDGgbsh
eAWpGujL48yn2vsvksN2/+MAQ+CE4Dq289dg5w8GMfwqP7aPeSUET5lkSvRjDzUxciKodNLsFIrh
c5vX/U1EibBHETSvUS8YZ9Mu2Y2wNOYWQGTp+1u7aXFyhKq/K1ODysQkZQU6Y4DDjcYj3WJGonnM
oiyn9CugnmHnpcqiZZMkw0cWxZKhMPymUveo9sNSb3JSPremK6L7mgijUwSAkKj4gjAv5rngjDlo
XntMH+7nrJjBLFnmR6opD3joLywyioydU8YpjKI8vioHbT7MVVJaiyQOvLs09zDO+J33MpjS3qO/
zb4yRU9e27SHoF0bdb1xsfWvMMB4B8OyEnMRmql3TRFMWFtbYJFojOJKj0rthYrjfZ1H6i7Iw+nE
Ubd+rm2AcmAJ/BSHqrAKtbI61heKjvKDuPPxcsRHY9z3kfGKUAZ9xNAE1amOJ3oY5iDX5B9L9nGF
9MMMDy0xbqeO3JldDWfvbkiq7IVE3BCrHwk69CR9ukYcXBMUJ878ZSi77pBTLUeLDOH4S6BSJg2X
keA2zQQxarFdfRklXUPihtpPp6+NExl1/bd07swjdjW8PXHIWZ/DCKy2Ph2sPauc9zy6qcVGNztX
E7s5FKw+Ahw4KdzpEFFF8xwIeqrs6p71XtVT/o5updjPXVt9S+nikaNkIIsnkBDaWME0orVcZ4Pa
tlk3Q3tvFV6+dbqHKvQJlCzxINRp+UwVhe8sKtacOvwF3lMmT1Wf3BE5dq6Ev7fkQ1El7iqRxA6i
3Mi3SIwATYb+yk0RgIWR2EVWd3JoI/XMB1ahQmJSxkg1gkQ7WH0+Q8chQceJs2XvkItsOP264Njt
Tu2OCnlrWGmzoj6kUZCy8+ATHnpxR3w9B8o8m+E+GoQiA02K/TedJBRE3q09ufIzKfCUKDKwRvZP
YTJU7IMV4qTPqhr0k+l67bpGgoiqg9Qxwf+80XpzRh3v/Cx61n6ub1qnSfFNklfVfnVtKOGCbNPO
8LdKE/ta4UKneSqhSuHAmddBZOzjNNkqwy++2NMoN15+Z4mLN81IH1McCpn50Dugz/PouurJrstS
QIuxWraYd7FEDWfLxEcucn2rHTKBm67fItva2RfPfYF7xiJHMLeCZ7cY98Q6Rssonl20KqiOOs/c
Nzj4BSyoq4i4rbCUr14cflNWctM3jUt2kvyIFYSUGB9orisSYDnorsSEbk+MkbdQpImvdGYcCF88
kuwdAdbEoO3rWxX564gcYHrFCO6bjBowj+/mSJ2hXzSPtW8QotAh7Gr6ZItKNzjJIV5izV/lLlJx
gK0LKGqa4UvG2ZQjQadoOTPGSTjNimLVxfkzFopl6+T1pgRVi4xCij32sHu7Lj777FF72NkCWeMc
cSaO37yfxGiz9XaWWNOeLPE0Y4VC8bSHxId+krfuQQ22d6tnkwdk/KBhFl8hwnzEgl3cAqjlo3tI
NGLlbXwjR1GV71M1kC6Bdj3uHYQ5xhJT8NlDzLzBsGCepyZUn0VHAzeaSG8YAEpK6s4TKtI3FVRY
X4Mq997Y+CkYo5KwaaY80l3BF8nPbtP0b1SD0dIai+ZGCxluja5KTiZ2bZon1dzhVBPmaqisgAg4
M5kgoMzWYzmQ4RuxxB78iPsrdfU+ETH3ZpQ6fp8jv/hwctO5DZtW7OO61pvALyV6SkHyr9ZPsjPa
bUmW904a1hOnzoziu+JxS8CPE4ekFy4wwas5Jf34EmdWL91UuJ/e6ByakP5h05KdNUPeXLd99yUD
WNdNBdmgxjweLCcPr0hoIxxzFIDmu/bkYaZfdvkgHrDG92dbQI8pVHV7cRT1Ce5wmujlUhE3Byyk
DG6gTeXvQRmo9ywPclA1FCBgOHlV04BYQTICGg/ZWjyNa2Jfy/M4ER3LxjVxFm0fDLpSNBescx5a
77OYu00kY2uD291+GAwAnnlp0cE3M4i8NHvGYwaD4ABhV710HDZpVWlrUVJuv6EDIMo9AUqIjn07
hskRzp9mKGEVLKlhLjft7LHn+FZG9jy+3DHnBBxQ3llhK3Cxja20AOopPJZB5DZfKxeLscxKfegG
Me8LctNPqjSYZbC5U9gLCjbC4kWcrQR2FRiDundKXLrmuWmurbjr+EHDHjUqWtyBgYmf1MR9FGTh
puLo5J17QhaZVQ1gsgaQZwL7k64n+IfRLAiCc5lEqLxbRF2WbrgVOZtxwREf2shGJMaOm8itTycm
7bZx04x8UHC4Pf4shQLVc4ovAXHYECyECbMWr+BzEqXgZT3YXYvajzWlquE1y8bHXuHgAFmKbvBX
cwV2EdAKMFAHMHIIJDhYUigWW+rCfjV0JDOOSUH2XLuZvealIUpPj+KTPhJ5J/hfcQfRaULw96hL
zSY91+qag/FAaKJ0SYRwmRjlzVXlwC6IOYwdPNcb6L/hjIekSByKZOOYLz/VyF/Tkr55aX8DzEAM
XOi/jYrf0y3kvhQu97DXBCvXR4+2w5IM7Iyuof4YRk37uQEixfKi1zb2mvUgoH7OhBDvHEOCyByB
5qvpykPT7GPA65VlrED6LHFzQC4PKn/pYLlaQB64AghC/Z3ti2p4Mifjy+jWxWm2lFzGnBkO4Inw
Qs3Op7KdmzkER1I4+goTFLGzyXWSFouOPviiuoyfC9d8VynoHsKt6Fb6YIsk/2BpIobp9nxOpnsa
R1z7zeuQO7ejCCf4SExCB9NawOchd7LOPxgjLOrQW7EWUT6H9RcOOR2iFoYREFniLTJF5qGOvu6R
15zD/kCkr7HI0Uoj460OanoAGUKH2AJH7dbXSNeHl3jod854Z/U53rfgPaoD+xhajEmhHHcZstnI
wDzfdqcCpA9k4GWYDZuWcXIEHAX4Uv50UdrOYIMn+5bq9DpjkGq2rnmV1JR/3JYV/nsIybl3Qnew
LOGjrlJnPksXB2pcngA13A7dUCxoQu/w7Ac7aWfPhKr7G2/s9jJtr73YtYZd3IXqSjBEq6nJ91ie
FiMngCtCap7aDJsLmIZPu5xgmAKVjepl0aUv1fiXOD9499U8r838mOpL2n02fHXnmCSggJ5VzsNq
UMsxOvvi6Tg51jTNUxO4yWwxlAjkSWWpRWihg1h2fKFhHN+guW3QrbprCd1m4+ayvhbCEKfUva+z
5MkbqesNva6Bfd85/fg5Mglm2FdC6YZ/vteeaL7RPj6gzncWfVA8DrH5oJWgqZe3R55ZGLRz/gLY
BrQwgJHllHno2WuAommp2fJoKrqSIbdbWAtZEurYwcFd+Ebq4fnJXlUGXHtocK+BQrJokS8sMo9T
htBGsJU5HNApqSv8X8lJF3StKg61/Vjc9fAYqg4bu4Eok4nXyoKscN9b6S7R+Ls1g4M2LnmjYSX1
8bcEj1gPTlaH7iqSuAi0zhcJA6ujVc1bIeqVa/VMUIEr+PI6mmkzEqppLfy4GHZVSsMN7px9nOYk
IgeWKNrQrrkZrkFnGo3woA2xlmOqmPK8J7xVmKHJ+8OTGG0lk7bGqyLqmumDhd/Iw8PEWRQ/JFCq
EIWAOe9yzqYx20pr++MSyVh1L2GI4Bw24amlzpUplTyaVcm4BR91ltzZ/LSVJbJdhj50ob1DYpgP
DUceu0abPjRUCp28GVoW0YoYGnsG5SAhig1JeWRPOqLdeDJG8B8mnAs6GszCyi3k512UZdHSS7ob
8OOxd0FrTOeCeFnuCCmOi97mZbUZB+DqPQTKuBdm56/bljltm18ndFAGHbJudIBmYtbppnpwW53X
C7Pxi9OgAxQtF0MyU+0VypavPLDsw1ND6hVCCyPq2w0bKNEouluyPR4TcLx82eHJQAmCouKFw1QQ
8dvKFXw2Dj6+qWkcFfcqVqeysGEANWX6NLgE9vbCuqxJCY8DchCCrxEnDNOmLIx67zffGjfQq8ni
VsfRfK/YW5ZB8GRYw5VyM7HLswdnZKQomGIsLZOdxa0goKQE/gUpYzEdynlZoD58Z+g+fuld/xQb
V4R9jyvHDddz7hzRQuIL7AbGNrZnUPfWHIAwK6+ihHBx1TVbcr8fDRgCGphb2hspa8EALSgVS0DP
W7DtjI0vxxC/3jDB6PYeKItl5wQ83U13T0sn4hWrcbMlvY3ZEmBziv2EjvJN2cbvqiNmxZp39APz
rWsz9Jv8K6uxw23dkxztehyW8QRGm4hwm8Hhi8iHk51YLxiAakgH5RF+28eo5vhU+W2yQO30deKv
dIGNymEImk1q2FvDt14GwB1oNqz2zqJxvx9NoOWipUaIMxz3LJEAwVx7XY7hcJt7+Xz2Ih4p64JC
aqTgpDgzcYHTVdbdXQxLlBCOPllWQ3F0KrfZD1XfIFAwvuZ99G2uozeFeXVpaDAPJjr+BWOyF5pj
zUsBix/vSbyijqhWYefzMZiyuFZ2ZNCJVEcCGc5z4d1J33ggxHwCXVxJ5gEYSf3qo4k6WOVmMx6Q
9tHNByOI/9MKt+SpL1D2XDnavOPO52tIrCQtxOES5eS0IAHPW5mtKZc8nvl119H6SG3kTDUNgi6i
P+DG9j5D9AIZ3l7R2LhvxbjRTWVtDQNGXtINh/qi2k7CByAcFTT4uAMwhW+JWJTzzEkACjJDN6TW
/k0SejBwvPcwYYnzu+Tjr4B1m5Bly6YpwBRsp337FkrAsp84UitOXpPAAeKXnGXLxwGLCdQmaxtG
8aFOmM42UUHJduFDjFBJtNYRR1KCs/QEbBtrKy+qrdZVAr6gqcHX+fMqVrJfzWaDJQKQFSYDys4a
ZLUL5iMGGLWeDFAswxBbx8pwP8G2HXKJhwM2/40w0S21GI1qHa8n7uqiwbLAKk3uPeqfyL24Larg
laX2JPzgnhE4E9SE3hHAD0Q6jOXtBl1IYL9cUM19DarJ1bo9RoF3VVXmVxhTH9Aa88U8WcmyN418
w+H8bBUWw5fE47CBTHrBvroxhq4/F079bA3Oo4cna+mO3bZmwB/1cmtanK06vKtdlm/8UTzkXb+2
K5t5XtvxkkZ7I45vhd1+7fL0MUnrpUjKW7plPehxiJJzET9kU3Zu7PozIPGBJ4W2PwEkJYss4ObQ
MDaGLI4wGz5T5ZbL0DHuHCO5NSvEc3XOPFVePOSMApi/6EXK0yMi+tfwZb5qg7V2JjOB1ThD/EJi
93vL2HOVS4EXiIlsKP2NOYtrYAPrOmw2wK0/EyveaByzJiPVx7AZcIRxGK1oryz6kuqkmuonB7lX
BtVtOVQtfxOK9TpBaQHeRW0r1Gd75nF2vzCFEZ0htPcrSCp30M+4a8P8wm+8dIb8Ls/rdZcKdGZ5
cxNEVXHldHH9PDA9XFik3DC1iF97b76dJigCjYPlhnlSMttww2MOAXYkn6pxpPAgOzDDvUHQeH0P
cGcdBfFL4SbjNm/ch8ZS14wZrpN4oDjIrzP5KBQ4iTQvnuPG3uN4+2ilj/CsgeaSYrVU9cbxDEac
Xg9A0RCv+LZXTEYS1GXD1iUdsmKhX2c8iiqv1iUBOLY0dn4Cl6+oyXoEP8j5knm8DoMrt6pJu3O9
dNUpM3luLouLKzCCyeeYqAprSKMNPNl9W8zH1p03jRffDR6RblMQPaV9tMktM9n0Ij3U9XCyemuj
rfrch/01JWx5SkN9U3ozFYcmCI4sgiN9Ab7X4gDduN34qcJqqTdm5t8OGesOe+dSgf7DO4cnRJrl
qTe8G7+2E87P6U0gBJaRKdwFBUHsgmYt+xMK0LtsLp7FOJobFxzGSqqEhkunFxOqeDCP5jmkRnAS
BC5KB3pbGSw9mArN+7F97l1QZ87G9nCI9TJsljm9H5zlJrOVdxpi6zYxsbhGlrrVeEXR9DDZDINt
wuxqAwLwZuBR3w+E2MwJHAHvqPzyhsITPqz8FlREX6bWwzhkLRxl44m4AxpHl/TmYnruw3hnS9Sz
TXUPPKVeqfLZTzlpI2bBTkukjx7vTZ+TT0PtD2NuSxLRtEnMvv2SWdYXw2wP0JjWjhE0ZFqKdllC
nB8bLJH8n1tikBjsRRPT6ulm6Dq0rPLozOnjAMlooZV+KmLMl2TNArYpD7LwTuXsbV23Ayg0V9Z5
Knu8uyM6xqE78FKs4gHRheVcSF4hSBSiyUAjJbp5IR4oucAs+y0jICyXTlAd7KY+wM7YeFLcxNK5
N+1s7/XeTQ3dorFTBr/Zh+ppctGOhKJCjyyrKe3sS63cfKkqNBi9S1vWBk0Qbk17OsmJMHnRFld2
ks+rGkg+8HuO9qFs1qrO0Fhx0Bfgypazjk/KofbLp2aRX5QDdb1MNB43xATQkrL9kFjvZmQ8EVBj
LuuKsZ3p+B9xBBu/8Xm+zYG1bkiz6a5vmb8aZVc901t0kjJYAcC54FgnkCPhqp7kqxq614xiaZWZ
Oj0GY9KxTDbhyfObnUz1lVvPySa28xWqCo5Zw7wUeevsyuYenMWVFWefuuyjR9d0m42QYKznmZsy
pP5wLmYE6hNU7kXT1s3a7Ty99dGELLykPyhbIQ3J0qMTWLtCvaSUH+sJkx/F+HsMgGQWNM/yCELI
OGwNOLRDUz16MnjNmBuu6L8sYvPNz8IHcxiP5JBs8vkuw+QsarkyB+8T7fFKMJlA5/vFzpr3wqw2
EWiyUbbrVBrPslF713bXM+xzDF5PwFL2c5F8m7i3E4LvvIvuDftsUOd1AoW1y5DZBNrbgRDtvfAY
JNW6Uu0ugaQEO9JI1ti3sMYmtFNjFzqVGYfiGsEkcS0Rd8GnMTU9JXZtL2lYa3Ze/7acock12S3z
EY63HkMBwrTWDeXdZkjQzqGGe3Av4QbE4CBmJ+sIc0C6qoV94eO9dWbKMTbYKD9zNrj0H92g0cxR
rFu87kgPxYU1G7V6E2vk82WLanmipcms/tqOvfexumt6ESmaohfBQfHO7k1J2KFVouDQWzsKTx3B
JKlUb522umVHRKgy07W2aI6olnNJtwTXE209IR3iUMxTy5PVuuM9BdyNZJ3gj133KD346Xa99mPO
rhj3CYYdMrVqRuNL36TXA5igwoi/caR88hhIrdOKZybl/LaHxAZferSh4NomtOhLDxSFU4y6ZBUW
dBEtBgSx/2F7rE0qSnZkBp3dse+XwIXkqkQgadP9pk3cfCJz5SuBqjuIuDgUjFzQZ67ivMSsO4N+
p+KvDn7MEY1GNCdc9kuIIH4FjsZfNpTaAJlNd8vMrlz0g7trvWhTmsZt1YOoxTdMf3U0d1GA9iip
kZ3E9hen58WZHWMVVclB1pBdCRUhlxVkYLjK7JJzy+Qa5vUgZbvLRUI/J5ndh6L2O5z+yIJvR6eU
+4kOzxdlWxOe8aJ8ky1NNBa3kAk1jOh+07t5x4G0jQSi8dFbOGVyoEV01pP2zVUvFVIG5BbuQ1YR
uod4LK+uweZnDAbNYOg2hSXqPesOzQO739hx/DWfzHrpy/aWwI1oZbnJuzllx9JSmzHBkzmm87Vl
CNi3AcG8nlsBCKorBFWkFo1ZEvJ6Jt45FFgsjH664AHQt5DnAV56W3UZ9yq0mzfkWIgLc87AcJKa
vN0EVmyvgETNVxiuEwQa6cgBBO3PdoC+dlNMvXkfRY7YIlYyN4RcoQShQeJ/q0hYY3RD47ohu+BQ
Omi1oAdE60DB9gQFgGKO72+Nmzs+pr7lnSJUACvouh2NYFlPy6Como8pZgQ6yaZbq57fkWwYs1yM
s+524PHsK52F6Ump2LxTCRijJTzVeR/MBaUfJ3uCkNK+tUF/x323H2a3/3rRUe1x41M0+yBLTcKP
A1lR/JMksqjq+aJxmTRGi7zbeOzH9gZZWjESiYKXoeOcg5HAbvCe0q7Px82M0jNcgh0ft6aMc/SE
l0wbaNWIXyur+RzDOsqp53hlfK2Sx3lo4f6IfqBbZFqGeu6T+kIxrMpdY0+U13NKOGqOaAH3Cmer
TRIY7ESAoEGXz62wjnD7ODcNeceZKcw2NtaZLyl8iW+GNdFoiZre3YAdJFrCykm35XIFJ22EjQ5P
7Fs4jvy0NJlPsormDZNakKt03ezXEd7XWczAs4PBbzYdrwi82iBotyTnVIeQRtAO4/arV2ssw5ZR
bsG/tEf2q+A4T/V48jjP3NLDAK1U4qkHjhbijRN0GWQFzs/poztNF+sm6kfgeiktKNSBxPgVEfFZ
N9Q6jOW8rmg4vLfEm+2tvgvpqPP2f22iRJ3aCSa4LA3/znMo2JdI6Yxrh97OukIiCQU18ePXzo8a
gOxedqOtUhws7TevZOw0hHS3EoQ22vz8SI+9RSCpYqN9VSlpivMwcqoszSr/DEGTbyuowCixUEPG
OxIAiDsIqmSgKRKSh2kXh4y0dvJnUZOu8hQIMvVIjw8Yboi8ZQFx6dGktXey3TqO4FJ0VYiGjmk2
KHXX3tj0L7Yz7GlU1sZdwPy+WBgkE+4Cq8iv5s4fn2bQxM8evdx1fUkUy9QQ7usqHa8br3S2tvcl
92q5dVsr8hdDZ/n38ezkq9F2qvUMvqBayy6Ozm061KxBZSdwhjR5uu1Z4oE/Rs4tAU5uueVtD8Kj
GDSloI5Heu2e1m61GIvB32dOMB9qJ0KC1qOdtZYukYrzxmu7W9tFtVokfXQNfoKppWkY03rIa7V0
gsTPvvHvKuc9IaxpKYg5aLZNXhBfxsaA1CrRGQIHU0MIcciWYiar5VNPcfVcuwpwh6EmfYU5aDzS
ZSNYoJTmkQC/4EtvtMhpGTGBNyzmaeVFFiJW5TvrMqWLT6eaUwS5HW+56NM7350qcoqryjuEfiZe
ajKeFoMgxdMsih7ZJ2x4x8MNkRbj+ITS7B6TUnTGoxJurLih48n6qV4RDIR6o4UrmAgWaiMGtzBv
cZ30xv3UaHVSWr2Sgmh+9PSKFzH5QXIhBRMUpADUaw3cnaVWub9PR7cKbq2scB9mJ5ofYbhs3Ha8
9NymR+aV/j0cXCSig0FXuJouY74J7mkMIgfVZKJn8gEQQ/ioRu+mrjSeYzEJrIfYAKTXXbpUid+v
csednvm6c0IBfBp6hhEQr03hi1qRNg55Zc0SCEN0xDkWEMIthPNqRp7/PDNm2EqRb6KE9lQ4qHB1
iQ0gdAKZNhINU+39iO90YaKRWMdjpx/yRMurAcXLOgU9TkkhZ7IKfJE8OCXIc79mZhs7FpUj3MRN
kjAeanPknhCqLtT9Os1XKF7Yw4nkgSwztIcpzYJza+v2YYpCuqFZl18H0YQoVdspNe1YkaKYdUhj
iA5B56ZTRgSJNXinKgWLwoNbwrWvitmEuZH1xDSGPC/XDVTKZjcxY0xh0OXD7Ty5tE4DVYnraXYI
aTCKSa9yU83Wuqgqqg3XgRdL4oo4Uud1hL0VZ1rbPgnWPt1XvwcpQnooncB2ChzWPiYoqqn118Dg
aKiiEfH0BNHbDdzqRpbERRiFhKTDyjwRRWlV6mEoM6b0SDwRB2dsLG+unlWJfpCzUZm39FsJq4MP
2VoXUbbJfuQMcRyDfynT58lrMIlF6FWup2YY3mRq2ecks5hbpQSqbEgV0i/JX6M2DNfhGqApFT+j
3/zGFr3b7my/MVdYGKftXKERsA0/OuElcVY0iQuocbr5dBlQkUGo5ltbmu1RjE64Nzmdrh0JKPxv
884f6eYeSgh9+c9SuB9Ec/+HaF6W+0u93HU5v+Vf47r/+EE0d/mP/hbNCfM/2PVth3YJ0jnHFIjW
/hbNoYyz6V5CVkYfZwEp4E/+K5pD4/kfoUxcyRjHQXdh+v//qjkD2RzzWbzeqPDEJYdK/gm/4OLb
/h9jMD8GPZ+JBdlxcR9jov/JbIX6Xxoh5ehi5CCDkbWUx7z3kjPDZq/4jbXrR2PX39eyFKgNHzGg
B17lR51eOih/QCGuiVEYAvZhMkWsRTg60XtbBsPB8VIaUN+pF/8FSPCjvfqvS3qOtLBXC4SG9l++
6O/s1ahw84TKUOMR0sTqOpOxLigaf+P0/5cP5klCwCUuQuUgzf3xg2XKEXUA9GkRhX4RIRq33KWL
7rHfRHYB6kDLgvCrX3+yf7lxBFvh0BE2Aksehx+vyVirUrJTGGl71D2hmHL8iNFMhdmpPtz++mL/
9gEJT/NsjOp8iZeH+HuXehI4tWWnMKmHtqhOTuHLb6LU9Q5vTHXVx+RY/ea+8Xz/8Fg64FgAd9i+
5DHh/fkJasADaRJhTXbRQGCI2U5fR7yfh76XT21C55PZ3SGq29+QAH5+WC4X9ZTJFTEfKvmzST4i
L7F0R/oBY2IB08mxkLVZ+bvAtX9ehSMIQb6XPHlefO+njzbUVW7Ml34HZM/hhM8xvq5b9fXXN+zn
p4PtwFWei7DWMxUQisv3+91zj+THQ1ZSAVzCw/To63S6TWmi7FvkBrs/vhTpC7zQvq3kPz9PK8Ik
4ggxYQxOzfnisLyoQJxJvzg66uff3KPLk/b9esUH8xhFAe1hnsEi8tO3p5mBw5aGN4odR2wzzJiv
UTX0z0BU3Zu5TylcaaObv3nZfn7+/7qqfwEr0vJFX3f58+++zrBz67ryMF5lltudY8AGh4QIc4Z5
RKBPU8He++sv9V8eEkAb9HlZJk2W+Muff3fBMfFqz8xBMsVMQ2nvOMHOU9P4m9f6369C8/5CwbH/
8VpnjtUi+qPepLI0mIpZ4Uq3tvXnX55vgshhF+NUy9P442e5GG2j2QRxoBkabUtahKcAf++VHav6
k7CX+je4rH+uHR4oFPIh2VodWg4/fXcTCYZ5SRNgQTzhjm8ZmepM5Vx2/UuVWzcJcDPogNZv0Df/
8sZdLJHOReRushH89Ma5DGjzphgB4YKTXTe9LDelcv0dAYj94x8+HJc1CjoozCoMFcjsfvxCa7fC
KeVMjJk9p73Wc5hsC7DFf/oIouQ1QRt5gLv4Qf5PX+NsEFaFL5fSjk4zyeW5Ma4qBsH3f/hhLquU
6VyecnZo8id//DD422KQhqlDxx/+oat9cnkawGp/eBVsJzYKfOuyQbvK/OkFxiiFFVJUNuVMYgCf
BCzalkyxf32VfzwDvLGm7yLBZyV0+PZ+/CyTtOzB83JujPCMq4ay5hYOMvWj2yabX1/qH6/uX5fy
CSHlQGXb1k+oHHMM40knOM8aiYIeMV8PM21Cmmuvf32hy4L6w4JLIigHFmIrTV9hyXd+/EzN4PVl
Z8/MUiukVKzpU6d2MaMKgwg0VLXLzp5SEsYIOaIAE2Pa035IvPGPPy8jA94syLMYPxz101fL++ok
YawgAI4D6S4TekFzC6u/Kn/zef95D4mdBabkcj0oUpeT/PcrrxEQTd9In/iZsSw2kY8Nfu7nfhc6
lf3w66/2n/cQLoorJKYai1POX36W7xZ5d7ZkDdYQC+owVzfKEMWuTL3oN8vvv1xFgIWCv8dVWOsv
H/i7q0xF6JLvNhEkAfb+0mRpccThbv71Z/F/Qid6wKx4r6ghFCdbTjbeT0+kxGs/D+QrLJMwgkaV
sX8x3gQ1/40+aoBRtI0TkYLJ5HyKfL0KyLKvGwwYCPYJNb93m1blGwxtNcsnBAZmbvZoWCs7yFPz
GKf5/E3JwUGrlkxp8xEEGVxcwegvZxTWms196LQDKWzsxs2ars9IRpsVYoW4MsdgDsSijSD/xFet
P6BeJgV9mKSiMo5S4Z9YpMPJ2zNT9uNzEo1i2OjWC11nxX5WD2c5BjQnE/5YkK1W9NaZdnWXXvJR
GDDBJvBxRSRyUtuJkXJ0ACtWPUkGN1uHuUuOdrdpK0bVYPBfo0ZDbjdbbJMLAbAJZMfgEoBgTmXn
79LYt4rbGavltIeYOadn8uHjGlKFMY5HztsTY4JC9SM9V1JPQG4WOh8LVNc2sZp2Kku17kY7lndl
O9Ibilrg50tnloY4ww5u4lVqB/WZEDdEokCDWBNlhXIF8geHK7wzXgWoUbZ28WKHAbmpJVBn5xF6
VjSHGDiaOHvLIuFG68ojhHsxh04ULTAt9hgCMGV0u0YMisxQMoSZMLn6/7F3Js11I1mW/itptS4P
w+zAonvx8EbOlCiK5AZGiSLmyQHH9Ov7Q0jVJTIypYpFLaqtN2mWoVC8Ce5+/d5zvhM/5dnox2HK
tCnflpOZfjLALC8nP2gE4o+ZSK5QMeFNb+SceEhWLFRMDJ2L8TQoab8u3TDBZ7X/ZBAVslb8agOm
KQSRZdKEU6QTJLc5MuVSJqW5pYsFtrUo+a/fJoJuC2eXx0gZBwTM9aTwJlTcuixI6EugVaLGtwoU
N9r27mbH7+ZT1zkVcB2BqwTouwKdRwzTbBRxrxFed4n44md0UOAb2ISIXSmsSOp8xFdm7xqRDeol
LeflpOzZj1BrwTNBhVxyMXPYq5nCEt5hYa0q/V59bHqMvF9mhdnIXm3FNIR2rt30dneEOC+seNtF
tWHR3S/bWIL6bWk3SdyksTG8BHZt9BdQ2Yrum24zxYQ6gN66xHtntuHfl5h5z7omTqbdoDyzPfIm
uq+54VfuIQpkeuOXRvsqOjrQ9JehHp/HI/gLzLddVdY3rSkwgXHls+3h65JFGb+qViIg1W9avOGL
MZZWdYh1sCavBW3OSCp3cTJViOxoiWUqc/G1LUi7FE1+7JtDWki0B2kb307AdsiL6YMhuJx62CUH
bKj1i8+iGg4JdgnjK8Nw1LK+aKtzaD/GfIFERxQQSJrBP9kIKIzdzOLBIpO4SPhglsXnk6bd/sEv
as/ZqzKzLNI22tbamXYSr6ZogkFBk0WkAZlRTrwNUUZOsCOKsfQPRLlCzmEn5QSbdMPXIOZgoSSp
I+96ykfzfi5qYzhI/pPOzukQWWw6mSRk6jnTUB97K10z/WxDo1XomjZCEDXEOWJHmX9beplSACcF
g/umrB3ziI2kGh/d3Gm7U8KNJziCDS7t86YrY+cG3NPofe77LBF8VwHhjZ6PEPlAOjj2b5575e4D
IEqfW2YEl0YTiHiHmbf+Zpi6iy+Tpp1Zmr1TpRAjm7rZgQ73i4+t8plXC6M21x9IE9I1BL3clHmd
3NVjVgQEdskA3DjL/yqfqhH7s+mnM0j12kbM0Tm4mQATqABSc8IcmDyJodwErMaHWgqknWIuyttO
wwwhP7AQV4TJth/Z+KUVFkiU4oNtDewaVdWhHUwgRtw1sL8x1sf+pA7xFLmrycHPmmts+UbC79dj
e2CUhNY9tYEx7dAnN2kIOlz5ewdbDmi1KVPRA2T5mat73SbmhR30Ql0xN0pPoJakc6yJlyN9SFpp
9dgDI4d5rpfgEV2s54TMuEfvtcVob4CYMav+XHYJjPEI5z1RVdovxYXXGqna+lVReGfYUBCRYfHX
QcghTn/f6KtWA8/T/bw3BnC8oKp6uSa62cJkYjIzVIgNojXPElaLuVciA6EBcAZiTTvE6DoYKyDC
9MlZyVYaWsT8FWaz9anvlUq2k8RLeGZwlOPAgFG+bCaaQtQo3oyS1ka16zHHb+QXtrXWuAScE+9R
wDiI3xBmGfsmRSwdJrJ25NOQFUOAzrw08rNZxzHj2MREvW8kEIEYWSx8kjHWRPo0zgwNzgV6uOwC
5cQPc2TSSpunMcdZZq4cPzgFwOeYutbgzyYL9t5iNhSFTeCpb7VQkdo56UymEQ+UR40f2ONxGhiK
EkeVWO2mHnM33sNXAHrPIOYjWj5cUaXwWIpFocR1IyJpkuqUDSP9dRk3W5A/QXaGfJNgqTlgssLe
5ahsz3gCLeHQkrK0pdWYvVqlBdK8h5uCXVCX8xe/abshhHUw+rtctZq93YuRTo7ImkEeNbgzdihR
rOJINpF2Nqk1cF9FMUgeKS5KciSNIYjYkQd4AH2FiiJF1q93XWKWiiBsxOChxKh5S9dvrkKva9Cd
KCxZ/r72oKz0hSv80PM6514uA0b9EiZbu+niwgDLPejZCMs8YkQkm7q/TZYll7yfxMVokGfEmrUY
v5jmAuifQ0ngDFOFMefGabhe/WBx9LHkqwXY0dAqCQbAbe2XBC05B+Bo09bqhgqsoc9JANmlHDDr
qYXDYIvMvkKuz+zoeVYOhIfGrs27ASsSR0FhtWfKUKsJTzD0AwmZyR3Ywk5e2Z25+Ht6C5NPgVS0
IU2SGMq7di2DeM9W4huw5iZqb+LIaOPrOSlw+fSxX/b2RjGKHc8hsS/2jlgjlB7SqOrkMicLxlpV
X9n00VrKwQ0hUrnZlUPUD9JOp8+m42I4PDtlMnvmedTnAbkP1BL9HVh3q2SlpYR0njGrjiGGi6Rz
JJAdN5qMZV+K1HdOdQsLNr6wbBBrX9VIqcD5arUMywLFQQqCUtIFgvAhbAfjsZVb9ZaQRYA6zPkj
rFai1MeUA7E7DF7succ0XkMIgH7hto65HJIIUTH/5uyoSPVyuAk+tGKO9ZpKmZDfXSqTrnAt51tf
p20AkgqTHCaSJM33KvIIIyT5lKhdGj+q2VJ02cMmQS7M10/GNvmSoMfO+s7uuoN2+uLWEPWwbJCe
L5/rxI1ravBWt9uYVPsPqhyHM7fLbeKe2aEu4sh2SBydldeHduyhD4jqTqnd2EfB8KBjy36Yudvy
uFkB0k0CdCpGZQYjchBlcx/v+PdW4gs6ahuIxAu9fs/b1NOsu3A27PYmcSBw0HxRDfbAjqMRqUol
rgwFkZ9HvoJilNUzLfKBnkK868wUEo7BgHkdc66aRpsicWN3KTpOWHokGnCoI/xuhYUexCpRl6si
Gj+3me8QrAP5mEkrAKG7LluKYlch3MHpXeQ9YkES9IyQwhWYJZYFNRzn0mS6WSxtdecKC4jODE8Q
kQiUohvPiNEW2gVgtNBOk+wBUCMSRt8dJhuHRlEdvapBAagKhjObVkNYw4+LEdYpM+Qd4OFwCSRA
Fb8VveXF8CAblmHWZp3a6gzW5ya2ZX8PUS75WueKlukC0cwAyuOOr5U/N5+9NPOODvnSFgNak9sS
d4G6C2ORdxezxNa5dRW2Ws6bHm5aSZIDfCstG5qeXIeeR9HL86UiDGFnxVnh7aYCX+HETtd8ClKF
2W5KZMejhHQIkW3gmHtk46RcqcTLvb2BAqUKZeWOepPhPelDokw49XIU2be6yhByBBymFxLFe3xG
8pT4hEpCGp8aHwrNRilgU0vr4KLrtIEOM3HEhzQLErHzDMKJgkTri9YYAFX17ryaPBDMfHEqIo/I
hMdmMht5wWUYwQVaSA0rk5+/Kuz1OIiiAxPPbDplHheNW3oe4zemudVr0QzgTUtEBSVhejkMpQCz
MK5hUNocuY4CDVBFw2xGYU6eCddg9HgLtq1GVWzTPD51RiYIu03wKOalVLe5QUYFbzHJ9bwH9I8U
0K6IBcFQaM2xRY1NinV/nVSiYFWKxuiQkVIA8SfSiOR9qabl0wgurN/BeHOHvW7sotuiUHcf4i4b
7hyugir0uYXihF2q2udRymbkEDj//P2MYQdIFkV7iHOOawirNeWhM7SX4Oi1nD75plrROZsGEfXz
1Hb6BVVcMoR1wKnDcwpgctOIFhQOXuO827BlVOeArBKE2YGPpokUKy/aFaqjAl5Ky76HBmfcDwjN
YjbbwigPgSz0MasqO0e6MhlXlWMXJb9DgyJTUqm/xDqq8fT7CU4/t1hdO31V7MmZgStHBF7w4E5a
NDdW7o14L23PdpsvGlThdFeUDMme+G5nYOZibMm2myi98Ydq71PSKNB8NWRBtPEwvdJtZJfDsI+d
ZXFWXpB7B2dGT4eJUrCCa0A3IbgVtDOy80oKH1uKzLGuoUIwDjRk26/m7EJrGEHxktHY64h4bpNY
3x3NJgpyRDV4r1XbcFMYugnDN84qb9NSb3Yb4I3LHQAG/RR7QYe4PzfMB7Cr3iX4ADTkGFo4KtLR
G+7HVBkdi8No3R1PHLUD7VMcW75urHoTSHpoG9rDTb9tofUUh7ZrJCKGYqi+lsGAV0gwpSUN0c1G
M9S97M7sqtbTDl+KbEIK0NLcwPbVz2JMVHoxujV40YyQNXVg/AnuiFJDf1DIxLB2CX+6qsyuDHZW
3QoUlks7fVj61MwPSzUQSj0OQhBPQ8OIj6p9idlwGb2jlCNJJwMoZg+zm2G2V3WaBpTdfuHJC9Ap
8UOFcimCVdo0eGnd0roDBlxixRkodjfd5K21W5EpcIV6mrZyEdk9JR+SwibhDA1V5LL421FiIlJO
RYqg25vgfXM/0DIcsHZ+lXUMbNK0A3ypmSQY7gAwrseX7xdshyRPxuZOxCXm7iLOjBxlYFo8YbrJ
AjQcq3ZnMZbik2j95TrK4umbAgbKKieGDhBqMwwvPJexvbM9rpqvy0xkBxFxbi7OkEhC4dP9kjCf
JoMa7bLSfXXwkSalYWv6GqqxNxjGE3arBb6cjTkGaGO/fMHaxL6jy8S8KaJ0JCxOLOoRuqmiaBpS
5SsyWomJjS7F7E9W+TGBFsv6avWcHcaGkkRfGY0/W1vy1y2TPE1uql9pHGTlExlt+JdiBTft0EE8
AOFMQGHa3+WUcUhKmtHyxEOB1zr5yFBROtkmapacdZq4RtF9KOzCDWAOTwxc4HimzaUfeePrOGEi
CedqgtLI5s1tGQndEAK7QMa5+NE34MrlK8WtfmyGILE+D7gWitcMxeew9yQl9MbEf2ie5g5KDdrR
uGkPVuH3oL56htV0AdrsM9K/D1WOyoVLRI+Py+XRsIGfbO0M+KwZuMkWs5p15Ht+6gBAtVAeqtp5
DaoG+3MjX6rCmh6zAO4IbK7ggLLsDKbA3hbYzPw1ITc3R8v5GvvOnJz/e8NSwmcd4GhWApIGblFx
I7zK7na4hRH7ec2apYX5s3+kLeFylZG0YA9WN7rX/+7XU6QU1z8u6FWM5qhGWMegKNPXgbbNj9zM
iFHydUJ5Oo9+d0OSysQZ0+r80697qe9b0L6UPhMR0zHA39post52bAl7cHkyce2veNMwokUZTk0U
bDtDTH+zOczFkLkLMyS0BF7A3OztS7kTzNSlAdpgijQnkgVvqdPP0+nXH+h9C5pXYSQCAGoVs6Co
ede87zzX6eskgy3pSHXGJai6QNhi/+ZV/pRZ/Dyq4GUgB9NKZzJmO9b7wIUu7pVj9Z1ApCvAxsEZ
oRCPBqfC6g+39wpqnH81SoM7RR634pPPgfcK2IrS59ef95/9gCjWabivA09HvhtSkwfqmAIz9YZC
WYdjL4MQWw6JU634Ma74W4qr/0dJZR6Sln+dGnP5rFXap7p7K7zi73wXXnn2H65hsJRs1pIEI81D
+V145Xp/kC9ikRdjw6p2DI+B9E/CK4ywUgY8SPyvtYqyfuDKhGX84VquCyfcMxnasD39HeHVnxO6
n55Wa9W2MMA1uXStg0n33UPChKIgd09OIXhXkmpbwsY9mriEH2q4m0s/6j03TjhRbU/t2eNoeR6N
UdKnSn6XVPJuYr6+FeZq66cybfYDa32efxoRVcHcUTtBqLXquDu6lkcLQqT6KBs6LmHpJP0tsMXo
K9jO5TeD2XXp//wtONR+khnm+kNIMj/ejReJHBdjZy9cdUVy7/fmsomq6Vs2+XsVt/ZvXuzdPsR4
Hu2Zyw/nrKN6J3j3Yg13XhdQQ7OFWkG0SKKf7Ybog58ew5vv7/0fSMNv6rTqu//1b//8RRjMU0Lw
jPnvXiQZKhXT6KFRVabmSdQZJk4Gqx9//SrvYHcrH50X4KcK1s9C2f7u8SFk3qJ9r5EyBNdx87HC
ORu0t4mzX+L71oMTQHAe9/etW+vD4rrHLLZw1dIaQ6zfSevU4OLiWKPRQAWgg3O+lk3hDKCWml20
fCFl76ynhhLO9tdv3GF1vf3FJaIW5MTkMxmoH9/LQWovUAJBjSYLExsA13rcTPt8JOIt8ult7CNr
Qb+T1sYz0vXlEuF0cJc4EQoBkK+Av3VWEqWMdpsL4ywCELZlQKa3PaBjcbLKf3DqJLoNSH2g5o6U
U1IHGBj3YfPf9p3PfwwBINX0sFCQ5l4enRKKq6uBCa19svRCNKlldZTtNWnzkut17AfkkiumdbZy
tIuVPxX3cHjvFb6Q+GgrIsoYZQC02bmZu2B0pGNIAKDnopP/zZf3l+8Ostt6yhGyRBLJ+6k/Hoxa
EGeNQJxO3qUwMHWrlFn1r1/lL2tSonRyUUuinLQDRrpvt4M+nSjGehMekNG326BXFlV1RB9rIvJ9
WLjo/vr11nrmzR7ARYNFyWmJ5lVy73j7ep4oG1cnqHLQoRC8qCsbZi3ZqnEDxhCknrs113bBr1/0
n3xIjHvocoH7Aa503+knAyLXCd+Nehz4+qZTTX7sGZVuRju4qWYsD79+tXcVAauVY4hKDoA3Oz71
79uPGHdyLJT20cujoNzAzK93xjS+aBH5u1+/0rsgLDYGBCgBvx/7OMN4gIRvX6o3idAb2fy2OHmq
J9R0FmMaYhSDTVun/p0/NBdC0/jeLrHFZHomTX1fpY7SG+SK8o6gS/c67Wzf//4V/P9K5d+s9cD8
15XKnUqr9OX55R/P1cs/7uovz3H9c83y59/+XrMID903enCKWCIogaX+lP3smX8Eq3ycHEgW5irY
+79Vi2kCUnVWJbmJ5o1agrPgR9GCkJyyG+CYyZNurlLyv1OzvD3amEFalNaIp1ADIdQKjPXPf6oT
DEjjUwuCIUzGUR8GJsO7ETD0b06IP0/I/9wPXI/CjJXuIfG0UYYZxnqC/PQyakxN4U15FCLGie5S
PGfISbrBVSiLVPKY01ekb5sKiiNwYPDPliHNDbZgQF6zS4Lnfolc/Bgepsxu5y01E8Q5XYkTttdj
VEkMa7pobEdfMwSZix3zxumLQ+/+bBT45ZhClv09Nr1E7q0K9iJDJcYYaIHN7nFxG3WjCHcFcuot
0RqPy7lSpJqBhC40NAGYAfjLXVOU0BmJJ3BPUdH7+pTJdrjJ7K5gJjQ00xVOucDbMTcPxGHyZuaY
beRUSJtjWjT03mDZ1Jh7oDQ7fLzQGIPldZRjS5ZCFtfXOcOC+9QgfzW0Ok/ft1bhYIhm4qtw4Vfz
hS5kZnM/V87JyvLlbB5TjjCPdKhl1ywug7yyXT1cfopSPazzhEmFm+N3CQc+zWYwnequXHwApMQQ
eVeJrcEltaObQDEVWHDyhTuWjfCQYK/JiXwATSsqK8UQNIQkSllXYsitL3ns22Djvcl/+WkR/bbO
4imBecEZ6EmKeAvF5buiNef6b8lZCbQtXXDspgVxn53o/a9f5d2l8sfLePCX0FNj13gv0pqryO8D
jdpt7qrxBHr0QzeYmGl7pzv3OenDNIqiczOrdciyzS7g+qe/eQ9vj6rvb2E9olyTk4oz+Z0kLc6a
iEySBnyWm3SXBdOgY9qlHMpO0hBe7lm/WYBvD6vvr8cmw/fLUmRTefd6vQNWwzEycK1k7obO4vbb
ogd4D5XS/E2xbK1bxpu1zo7GFcywOYH5jt8L/dsG8knnZ1E4k04pDq2Vdg+CaHZ6LIz+GTHZlbvA
vM3opnrYpoH6G99Gxjr53i4y+2KCLgDjp6qH63bgfR+iJegRNuGyCnt67nS7QeSmOJKDBZibl/m7
aVzq88bq8tukCiQ5eLX6Htf533HUDd9A0qpv/4Ae3v1jr6uX5z6tq/fuqfWVv9bcT1K0c93//vOP
42/1iu9+83+IkyOM4FZ/U/OHb50u+v8Aaq//5n/1D38Awe9+Hem6unf+9Zm3eU4UQc0/n3PrX/h+
zLl4opCs0uViL/S4CNB1+nE1N/7gNkiBSzno0md2+JMfV3MLWvh6U0TQbQRYeVZ3xo9DznL/4CLN
TJL16QDv9sy/c8iZ6/Hyn48k2tL1MMUKhYRcmiZzorfHD3k9diaLGYRe4msMj+VrXWYppnpfXiwg
tuheAqfPs8k5RHCjnqxExYxtHG9LZuLv5Khr7fv+zXAOShdxNGf4e603Sos+iDpC6zikQG0HQ/LQ
1GV54aZzfWE4ebEfPNH+JhjZWS+Pf3lVPrlprYaHv9hH3KYahZjSdivoOOsQakhwxmh8lXXCGl7b
6dGzcNoBBRRM9RBXebtpm7QJKyOCwEk1/8Sx6NzQYfvipcG8jZzR/hjNy0KuTzM69zBYDGBRjnjU
eUDun+a2uoCINbRMr82lmaCcOgWB9kEj763Y0WEnB3GYGQkZIUc/AevQ4YTc9AgOtimF8Md5cQHu
gsiGk4E3ZFNUFpwJPTgczEmVw42Qksms36BpQ40OHdvyxvnVtGWMlJLjBLZXMHtPs2L/KIXB3eOn
FXDz/ev7uTHwpwXg/beKypcOCyJmBpDvrhx+j7FWMOLatlLvSO/aWXzqecKOOkLX6ZkPDOWLSWt7
KIad3T1VqNJk8qHlkK6MGDvBRygfhHCl+HrAlpxaUtCwRG0a/nEKzybK060Poa91/KNTi989FP/k
mWAFBq4FYX91gb1dFkub93WcMcp28jje+h4gDZMEnN8cCG9bUd8Xn8cFhgoX1bn/3mljwuYjxraA
Xz5XgLZcftMqutUlce/l0wKJAmkIQ65f/zJ/iaiQKKS5oNGPW5ty3vvY99hWXdZ4vdqSnUSCsgNQ
cixnoK9DakzPDA/sb+waGbZoM65vSdlDRtjrfo86B9V7mSTiwkAc/Bnyav4pmQubOd+Yr2WdaxHL
Eju/e5T+skB5w2yfAdcwahJusG9/DHauBaAmmHf4BdNW2dAl3XxIwmXp18hPr94r9KwgESK59wxd
7NPZZsEZjQxr059ObpfAsxGQxyYP7lVvNRCAqX235ej6h7mgS+91t2hkMd+3dbYtsWNdmrUYr0fm
YQcq6w/9MlfXeRZXW+2iafn1L/KXbY/e7Xqh4dpM+5yd+O3ncwdh87bHdpsNjjpaSp1akqPR1jiv
9Ee2PqPx37zi2yKLB49XtByTgBIavMxf3j3eRS7woJa8YqPU3dxmqMrZlLZMBrFx27+7pK9zlTdb
Aa9G35f7OZUlrrl3Z0xNNifwcQXFw/DCgjJl3xhQ7WFbi21W2v6eMAI6UDfGEQybAyr79dff758G
wHdvYG338mnhscBPercXaRJhGELGaIS8ID6gk3HOCl1GpwKoTxh1LkCrGbCQRg+60W0bhLXdsrOA
gUVLB9KfGbo8GUNAyqskrdbu75YBMjaAZGYdeU8oZQKl3stJ9bVL1HGVn4z81xDUkweEoqUw3LsS
VAkaWWInTHFTVlx7ViHsbgTd/aHLAOEOuMMORdTkO5khGVwC9kyX3CHa4RBsP8HIMkAKswhGEHFo
Kr3T1Bf1PcGa+sysm2GTSn46mDrT+Z9f339Hgdf8z8qHWQvwX5R134pn9Xbksv6F72Wdbf0haSYZ
azvtPzoU38s6y/6DC72Nw9xjtkLXjcX1o6xjGIMzi86fRecPTMLa8fhR1rnmH1ib6KJ7PvYw7pjB
3ynrqFvWTfGnZ36dP9JXoYvBUNUPfPfdEkfFFZPkQDvMjCwojqkqgj2sBXko9CKPcdf4mwUepOvT
NlcwBk9uEV8PY5vamyRainPcI/JQOdVTaywe4+uF/bbmhpHNSOKXqQitBh2AxQcBfmPcVrGej6Vf
Fx+lMAGBjAxPkkExhi+JEcjgiOFakTtiFbpN0WmxZUfvgNGpA3qK+LWpB80siHgDFpV7Ytwfggsg
GDpb9oBfgAj6PS3vUprgBBFj3CIaGo9D2Tw2TncbR2R+DbrLt1HcXVfFco+n2tkqQh8vZAQ6MSan
bG+wdhF5P6ambG/aPOvgCMdg7EB7M+PuzukSPxVufwmh0NjFtXzV0K527mDUL25mqqNvtx+LhOJl
DoJLqxh4+8n8KPnIjWM+93XebbsAEq0ZPWQuQHLhDOWVVaeCQjHR55jFgPTmiOj3vlPpQz1G6OOV
vYgQzQECQdVm96YfAWhdcAfMjvD2YzaqY+ISm+kPC7RrsGMlcky03Sbp3QDeUasSbkjUxXxH23k+
i7k7nAiX0f7GG4OT8DSNpEoO6GrqBvFwUk2fEFW+EDyvzpHe1PtAKUTeTdQcuUw+u2K5rpDdhzYQ
r/2wstHEkrcIwJSxEytuh92HxspSk5dpKsBiA615WT81tR0ARbeL4DS3db8lfh2QfyRR+i/6ZBcR
IGRBNT3U6bglrRlJeV00Ydun56kyn4iuEPhJ0m3toPUzl2CVHQA9E4m4m+Osv8GBrJ5MghrIvmmL
YzK2EfnFLvTGIkLEMvvDwei958x0tg6KyNkUF3FhbsHcEJ6KyndC0YL152KNemtN7yKp3bO4Kj97
goDg5pEYPAVqZzlmyvw0daQwOC4U/DKh99YiPoyBxlMoXpc03EJTgWVGq9XuDLeorqsp1QimtHJ5
0gMvYMU53T0JbmT0BLI2zgpyn88TEQ13jQb1xUo55LgVuElE50qpDO0QpNgFU2umrcOgyOPrcAn4
a2nbketCzkwMm0jw6AnbysIu1t3OMXSzd4wxMxHLroI6S/QXpjHZZ53bcg0IFNYyUGvxjrzVbdmP
IUISIhGyaXQIUhnSS0AH3i29jpGsu8R7wTZ/FZSAPrPugEau3lYFhjTUjsPWgPiNNQ2NZeEt5Sd4
iOTg1bF6ABOV3QAsAoNlufPZmGNWiIZEhaONbi1fNFkRGnLYhrbKdOO46YXsLP1xiZnPebWAGwuZ
+sGKqOe7rD/2mSbddc3MqOfoQFRNHYWtT5bsQHbemY7Mmkw6YhSLccRCMxGgtJKVkiEjClc+S2yZ
58PQGkeZ5uh/ZwV8inscjxKKkL10Gqo3k3jUgFDZ29TCwNHDR9zgwapo8pKMoVLvE8LDx6XD7sJQ
D8I3VQJgIRD2vt54fvDBq01U9bDTwzJwq+3klnI/gyU4VNkUX6QdAMec2I+zNiLrZePFpnsF1E18
sHCBhUnmRjd1A7bGYtUDdw3JHCDdKQlemwEBKKlN9CPzJ1d59iWEL9pClncJ+9o9Yr5ZX3dwL4Qf
oTsUJQ+sMVVI/Aatr4fSqy8yt+qPROdV4dCWV1k/iG1AAXKV+G7xyZSDHwrTzzcTbo3NJJrxTCG4
27XKbg428vaLhbr3AAfTJpMgd3LwWMz5VhkL2J4CFxCMPFSys0TrXdV1j8VrKPZF1D13uPSssdzh
rbgug/JxnvUJRf9dzo4fK3k2NcYuq7zQDIado8lXV5CoAw9u9hyWEy2tAXKR9ghRks5mjiRvO72I
yMfQjnVVTP5NHKRnILsZimoWY31b5r6CPzmLQ2OyhRNEsbF7/cis8rofPo/kkrnYe4psvnXoUn+t
Z5iXhQ/mKuKzcQe9iSVo35EpH7ETI9tRSH34YmTNKTO/DJl/OVvkZlDpL2RvQES7lYltXAd1bV80
S9GFRlHPdWhbTKTnqQRjOdXFaWbHJR7Lf6nLCXug4X6Kmmk8uJDxaJGP5YCH0ZoOM2qz88HE2YTN
A4G5kSCH1v4xcLPc2rp0Fq6EMBA1T9j4ot7B58PiEZ8dOqPbLFfRtVkMSLEwaoyoODel3Zrnc9WT
Zh/hOjG7MT6SqJEShzZD5bd88PHJPCZb2un+B3S08bMgKeze81POnzaT/cFRKMeJTZHp5WSb+VlQ
Re0lfj/zoc/s49TP9pdEznGIotf7gtKITohOeGiCkYPfnoTcdb3lHjlt2I9zmvenRon52FZFezdW
VXA1S6O57rh2UvXmNR4qz6sOeVOiRxzWf+ZZNAAVqQ6A5k9wxcgT7/3Eu8EJ8mAJXIolwFJSZ4Yz
imbrsdads61pzBznJGFdMm28VapZduvsO+/F8nVZJlmwKeGJmRIu1Ey906eRzX5f20RqYnYi7LX/
ElXIvJcqISChgAbGtMA8xThn9pJ0ph3Q0fLLMCTBJQ/WE1C3aMNPRAYZDT2DO9oa+qpc/0NSanlV
MKqibb54x8FIryI/eSyJWj2B/3qs3PJYTDDVY6WJnlIzeLU5N+4QoBknHB3FUc/gnCt3qkl8rd2w
4CjmR0/aSwKMbLDA6RKdFj36F0S+BTvRcIg1UgkuuiOAdyOJyQjul4u4LtVhXJKKxdRcZwGm4D6P
jZAdYvQ2ThCz7IiCzRjrHPuyLj57gQuXlQ4QPppYzs/pENWPFer5vdP401nUe02xxS6QM0dChcpA
Jz7qwC12dExu814me2S4QPq4Ye+aIFhOFkHfB22O5X0JHiB0UUpDtSn9XTqQtdmBgzkEqtimxhnV
mrrsYkEvjepwS97VpcAahY8v+SSN1Yrsfmzr8qlNho8FA6/UkHvSGG6KLt5NiRfdxMRbn/gRSRxz
HOiiaGt3iTEjYs7dzziGwxKUwyHAOP3Vx7oBVl1XZx2Jrzd151/DuRf8mq7PuCbtv2RLNF4tnSnG
EINUsXPx+0IYim96NeSfcau7n2yyoq69BiMSvUvSvRuj39DCru8KvsWLILb6beoaLQnHMt9qPLv0
3EDAhW4wgEZNxLYfouklh8973vpiby+Oie4eID5WzK+xDRLYosXoBs1e5uMVcbfbYCJFxxtDPLRH
qNlA85rmg5yWk5PPD3UcnzxtJ9QAzq4DLplWDlho/yGdps+j2xyUa6D/Q+RsT8CjvQG2hUGl688O
3FQdHGZSG48lEHNcBjuMcKAGW307Yv9nJ+jO3DQ4w+239SOQ9OOQDgf6mR/8Bu+dW+xhBu7a6isd
zC0TxvO8mmFg2ol6KoX/pGtkJgXe9YF76+CXr6h991GGTLditVajf2U3dC6XTlziGDrYfn+GdGaX
1ARvVPXHjGBpM8Ay0yzmhpCAD/EYl9+GsfC29SSns5Y24AV5xMZuSbzsHG8q8T4jmD8yzcgVIawa
1x+lUoyXLpEMkURMujTu52sZGzjzOXqn0rJCNAX8Wux1vKW0OBJp+Jl5IhY1fO5cvzG1DWl9lpv1
oVxa9IzufFMAq0un4gTHaFcZayhX0pEzlGFxl71vH4cmNW+aKs2OZJrlN9MCrjAer4iKuiB8eN0c
Y6O/7V3nCqppCldysg5RScQzU/XxQCJ9DHZ/NJ7HWRX7Jc8CwP36m40Jd1dN+Iy6BDmMqTTeoEiO
1zPmuB25X9g0FmK10Wpf2b7+P9SdyW7kSJZFv4gNGmdu3UkfJdeskGJDSCEFjZMZ5+nr+3hWNZCV
yK4Ceteb2mRluuQizd5w77l4aNHQ6ToXH35W1juKJ/mdZ9kVJ2Hmn2rtLtAyOcB83p1x/GGqXL2E
ogYZmUceoTdCEUas+aGqjPRlVMdbuDnzpfKbL4KA6ti2W4KaVq5S28wY1xYQ7VvX+8ZZSa016nBr
YqufGtu/XTQz6I1TN+7ZtRL7lCn9nQydH63LYt2GdvrSWSjoE+I2UT9+5lhDThW8FzLSl3aPiv/W
6sFjhjkZPIxOMD1t8T8ytBGBGxO0Xn0w6OzO7thmuzFYY4xfU0zZaV3J5fJu7vwdJEvEqdx71QHD
36Fz9a3nr9PTsrQPXgBv0lfNg3blk0zlG1yPW69FypSk2adLfDCBQVkMRfFAuNyJ+w3JjjlkWNtG
5zYg6vPIeZSdwaBjRul6dvQVcnDA7jcJOutD2CgCikbB+ZcH9o+kxdtfOdr7IIegf28dEdlkX13R
zvkYgrIm0ECDEZa1+wrNFw8mRTHLhAPOpq0aMCK3XED70uWtntiUb4ZAn50pfRmbxjjNwfJgldmn
5ySKEKqA5JSx/hiBlyeD+x24BfjtiXCE2fafM0DYO5fxEmYKziJy6jbOwGxUwJW+MfFHIUUq7w0O
yiQx/Wty90EYHyMo0soYdy5w0QMxpae5Mu5d5ZUf/Tx6uD9zAPfORCVr8AKmqYu3gknZAVyq/YwU
CuW1i5HZs/tz2/U8XDhathiiCZKxrV9D1h5tAsjOlmligVzLOQ7RK21zNdBVW+0TYQlp7JKns9F+
TYhWEh6CMfAORahKOhxWC00uOFzD9d42qheXZNd4dOrbbPHHiN/nZGfNK8zTjPHZ2B6YUegCn3XV
nNcUECsJrCE6+hUjseD1ZMHe4jiD7EGhXDlA40X54neio/6yjGPfld0Pp/TVjeG7TYS/iP0MgXoP
/bA05B+uMDEhyWIEyEqa0lK4eLMqS95nNVTXRmB4nCQ1R++q8YZZ8/gdLlV+WHqT0EszW26I63hp
fFUfbKusPhMt2mewX1YM8Fnh9LC90+gQB+DPThEtcEMIqKtkFCagKUggTjh07AIrrireyAoL32u7
Gj4gmTAnzNzv3BrMYxGUgIQ1eRpGTmsIsCgl3hKP8ChNfejInN37M9eOnmR9MoNF75ISk9Raretn
IWsW2ChXtu5yldQnpVE/8qcZo64M622aZBLGhzePxOiC2zIBsz7haUPs4TnyYcq1/dhDRWij1pir
Qz/OtFFEg/GXWTBQOO5wT6RffU8DHtxoZU4bE+/+eTbksi1BrpKHzqruqofZNHNHBaI1i3NZp7Fa
22VXYu04BplhYuwV2W1SWsSqGH5xm1tZhCsS4Qq5xac8SSHQtEY1vjUjf4Z+Dpcj6TakzJnuU0ag
e+0RZ9Vrci5SD4PnPHGyqtmZzoOy7qzW58Imn8+Jez/P+QaXno6ZPI9Px2/qPSUMLAthyoPfivxx
kOubbVYYD4bmYpZ1ENu64MFM/Xk/6V58NUmLs1DkXP+YCJgjw7dVdPZzVz7N5fxZY7VBkNmkT2Vn
l1G6sD+OwjR5FwaZ7hsyMKbIoq2+tvP86NIgDVZpXIArSWLRnID+xTVkk0abvkPux3af+aMV0eDc
gmrpN6lr2Fi7dW69J0PZHVKvHzmgar42J3t3KnxQWWJ+IgJCbMq3c6beZHTmrNlHX5dPeBjfSXW6
CclcYkxEWkYzwrbCxn8ylL1GZufblKJobeipUjQ6VeAf8K6bP4LCsJExzCJALgRW6dgASQ83UzAF
G4xNWSQ6aG3zwtCiH83g4Omh/GEPQh5UhllMwHc5tzzb+KNldlekzowVU9o/sPfd4XdzUk65hHO5
WWHHBJ3pRX0KLMJwa1Q+NdFwk7mOPITrcnGvnPWF6LcHDXzvZILaJfzXsIEjAdqnPMsd3of+m9lM
Eq2Y5k5kAViHZMCgnxvT2cttY282lrhbKv8SUIY2Cg+PXcz4uebkuVb6t6ZMi5KBOuGayLFu2lC6
+3YlwGYgNw4sPkEKhdkZx1bQ8/4xYt54nU1GvJGq7dwlNTAQQSM5EzA86WxfKJd8iKwPJmAQ4S5p
vQSfn9zmV8+b6VNvk42ybfB28RbU81MpYGgDzLF2aDLT42qV0w7NZPlOeE5c9pDk8Iu252rCYknp
i1dYgI/xy+faRTW61uRY9fUUHD23pPCcffs28Rr7bDkJt+fcmaceW81tVmYLSGEKSZpQa2+Rehvl
YHY2BVuuwVhJ3sIVvnMTksZENX6AwvpKFmZxIEudQpkbgC3vorSNA4AF3qYZ8xy8C0YSXdJ5+3xE
mFAWOBhtR+Jbd7dW8mwIXJTrCaNrNLrC6biKV/HgzPqId3Td6WuuAbkI4d4WASkbonkIs54Jc3/X
eOrWhEw1hVTCi5nGTtNTETFlAReIsdmrh9irhlceaXpH6T5Uo9HDVzHfaMxO4UQR7rtspCmUdZDp
34wvGAcbT6rCaa9REn4lHn8I7IU7JZ1ws64ojSdO8B/YOU796Dyabg0rxCl+S0nhx+BcvVb4wjaO
qZBnrGLcNPb8KVSe7JKpeFRJOsZ/eMM9wmQuvdWY5TYvO1TcZF96Qr7XTFKm2nnEgsRe6qSN/Gwa
fJFhGf4mA33HbIT1FfZ27LYIrCTWYM9uaetBdXq98NjX+dXJblvyfd2bQBLYBkfF2GLlQ4Ag+nhJ
lzcHzk9EZ/FbtN1Ol2ayz2q/vCkXayONKdhPDJ8PpKo357lWRjzW8rT4y3C7dNV0QO3ImTKkiuRG
/93HP/tlMduckvVFMA9/Tr0yu16gtjhPVfdJay7IT2RO0BU+V8lC6GLjLpiBV5f4UGDk920S8o/b
LJN1RBQr0kDs2UXLuDavf9EGQ9rClp7dmeDnw027CLu77RcCzbqRHeGmxBnIDK4YRBMv9SirTy9Q
pNUhiiHIC1OqjYjBTgOPD1/96wh6TOdtNmbrPrEJTYzhYrjJdm3K+svrQ+eic/zsJ3IMyaJJgix4
F6PdYdRilvlrDtswiBqrzT57YudPVpdOcAKEhHsyWPT0hepfF3epkKXNPwlUuaKnwh+mrwexocmQ
J+zPjy7gTMokecORwZgN9OCNSWvypHzUkxCwTSLCCpN3tQ8vadpVT5Mq5BmgBjGPBq7E2JAJqdLJ
iKbPcFYanSIXu0Ev/j00ESMOzBQqbd2TueGxdAyxUbiSNT+cd+dhWI0z7NKftXRLJirraQXzDFID
NJj/1Tu8SjNw8d5cvocsr37UaOJveic58Z9qT2Q5+7u6b9XGW7CmhgvIrGTFJkH2DzM1WaNhA+i0
N7vp5xS6D70Y8+MKUShOlyl9DA22SGyp8O9yChmKXKcEDS2W0B4yGpsui/qLw3XK8YTA2fcVlEKn
PJGP/EMBS2PVi10lFPYSi4RIkdliqVFWzLbznqRzN28exdWSVMgHMZvhLyTA80e3GPklA2tVbsjL
JFh4zTWYEN44a+pXAAUqGR6qYbmv3JxTw76WKoV3Wfp2iqEI8xJPupyo5Ky9na3ySDTrC93NC8+o
tcWIu9G2+S5JqvGD9Jl0tSPy+QclJ/s3M6+Gvxhqm8hseIGQ+ZTxYFQ8FYnbPgfL7B/RF3+l08LE
aAwYdANCOWhc6nGZmNZm9utLPrvfzspl3BiDfdeyz3E8cnOm2mT0nGB8QAnAAz2QSfKTebuK4Qss
PNrFEGmKEXgFBotu/AsbUQj3MLQ6QnA8b6Wzetsh04+t0R+TLmExFNIzc9rbxAlWY4wVW7yK2Q7u
YNoPx0YH3n1fTcOWVO+B0LI0fWf8TVbZ3JI+O/veW4jdmhPGTH4PRWlwhVfGG9Cm6nF1llFgn8jU
Y9EM5Rt7NBWtFLO0x+q2m7E6gxxoSuOXqLUbA0aZMJeiHaPYSotaHM0y/8l8ftjXWn0FPOdc8OhI
jM3aeMfSytieFEo3hwShwKVfm3DPEOAZrd7AyJsiCGfBFxdhGcP121ZiBf+XqFuEMsuZEfwcY48n
18orrNvrH7P3U7l1W9vZ9E35CC0548FbnQ22TSTeZWIBIi+Jo0UpuQmS9a7Ka7Wvu67DPuFl8ZqO
xLgS56ar4tfo+C8esPvpSuc1CvaaBAeWsmDOR+Dfrqna14DtUFzwvVM75+CSYPjAnzDufUdXxGEi
97mz5mqk584ObtUt0LRt2BxtMP2kPH/os7G8ZE21vsI/5P9v5xBgsOA/qgpTxVwUaM0ClhyOJeXN
5Pcotpa83QrWVA+mZQ83Xa99oAbhodE63CnC17dlZhrMfhDOPXeUjVHVIGObK9hqqI3zpz7Iux2P
4YAANl9mLNoksFR+VUecgnZkTl5xTr0Gx4xh/eLutPZNPnHbtywyN0HNLCTUyb5vsieYW97ZJovd
8NripoaRtJlqSXVbdq/pep3FkSvaec23JfqjKImDX6qsfmllcNubHUECmmoGAbBVowNPMLK71scA
0TVu5yCq8lRcLMBWv5SLDm24sqCI4yaP26cx7GtTk7BETG7gkbicLFz/tYk6vUofE37wU9qF26W4
LrO6rrQis0g6ek1FRkfZIr2q8i0Tmx89+S1stXxuM7u/1bPhnBqvmQ61XiJj7tUzPWK3dSZgBL2R
AbzW99APdBxkLAvSsCPClNZqMyysreRa8rzOXHh2wqS3GmL6JSW5cBIaJmP+5Q0W+bxK9ckD3Ddw
WIYy9y0TYOzYX8aQVvxqMOT0QOwqURgsvVULaRi5q8N+uJlvnYY9rrdMr/0wfCNAhlmgaNi7kgZB
67cgReRIF2JCa7O7e7nO27mVpzCZ4r5LYFAI1tkMkLe6sZ4bSdRHn5+bxiOxTRAe8pCuuXehBNAk
xLQk2Jt1JIvppgGis8kEx2uCkm1D0vfRCoYk8j2esqJnO9EazLwNuzv2Y0mnNjyEo1ecsk7fZGNz
SRsvu82QSLEZrchPrxtGIERKswj2nReSRrJDOhn5XdIoYn9b0H6w/lpmpMoOTqSvPa8hzdKcLe9E
ZO5T3tIj39BdMDli60OtoUWxt2TdhZvwugN0WNkcpi5x9kLmw9eS9/TWM7CAIlxrKtjRXWLih5if
Wkkfu4r0is0kIFhlq//TZTp4Ft3I+Lr3dh0I3JlHhjE3QWkZtUigW+cpwG7O9nquDzjPyTVMlToH
csgvTQY5o8xRs69IPBmIE+NtohzfYD1ND/Ch7xsVtudh4fqSQK1AMJXQHnRnBpGvnP7TFQU587n3
Tl5qCVyP0EPPxxU4eSweK2VVR0eXRA8KKyVPuj1BeDH2SjKtLIL3ru5XfirJRZuPRF7i32tgR4FY
NmxAzmVcrfKQyvars3y+kWXbz80+B2noe8OmGM9M27bSQtgAqJQv4wphqEEovCHERFSQUYuWt24A
qawWb8R7MdpunoxrQGWGrcM2oH+5zIJ7jyjvKd9NFqPWxtr3utxAmbjAn5l2ehz11gqnH7yup8ns
n9ZgQH9REzvaeUzXxthcxqgaVZzzHpEHHNdWv58n8/r6sxUuJTr0AkdnZTNWyKhLa07qFTNmU+E6
DdU2M8Snn4P8403JA1aFqcnzST4hBsH4miitVn5y2Tf7leQ0GY6kUttHmgOGDcZJoitnEV0x6Wdd
mJR7Qdl5XLUj7qxq6HlmKp29aH8mL9voSSsD2rhlano/0jrvr3SxC6B/pLc1BA6XXREzJr5D03xZ
J2Mv9azuUyPrt2IIOK6cQN5ZQwML70qAQVSzRFY/oMpLGExdg5luxWT9hAWLKESLgvQYGLc3WVo1
9zaChm2f5ckRxid9gOZGM7vuc8aDvOdovCNK14oMVqTc485LH7BGqTNZvnFboBZQmjTuPAn3si3e
dceGsG6Qa5bk6EZ+Z34HhFbeZf41uRfgDK1kRiqjAPoHFMf7sVYDL3DJlo/BerOYe0/XINd8GnL7
3aZh0VrtQ6slkpbjLmAcYZM5P2BC3zCF3kJ8QuajxSHxmwi8F19HkH3RxcQkae99YvwOadadCMBp
4gAEXZRm+GlpQnOLuWVSbGyGZG/hIo4E77KiJoP6GhvqgjfdCms+QkTDXn09F/PvpQl3EtjaNHqS
ozZbt6tp3/qTYiDlxOR0yidUKO6efEe4h0Y23uIb2LkmY35tPfrCEA8dPR69TvAIP+rNcK6xeDMj
WsCwW1ewvMldKliMsvf8JUAK0ja826Kj7YZLHEBQUyhuHBw1FyxS/BSMs8DpRD4irvq3TZPHQhFM
82EcgTYay+Ici9wkF1ayBpjDTF/XwS/sxc9dyjbfElxrub2Qt1ySZhka5VM4JdUZ9lADiCWgcxqQ
y+dJZlDJwFOyy3NKv68xwUB7uQfVcudnzeNqZK+1Me7nLt0HrXefOf6jlcFjX5kAEkXaZVFKZlhq
NSyv+tGLRR6SxurK9aycBraOyd9rM7vS/I0KFZklQXXtD6FlFZtC2kBh7CB/UYK7bD8CcMl3rKWH
8FIFjMDXxr6YrP2YWPsPuku3ydLtgCIynhHceqE5pvGE2VkTguoRRitdk4m032iJuN4KCa4ceSMx
RDSkLobtoiItOwkCNjVf5mzO84iu30U8OuS8zq5OyBguC9500yPurl81wIEqPVFN+jsV2teJlsm5
NAqRfks/QYGXBITUrpHuS3LISdHGpOdUsX+dcgoUB1u9UBChN7u4nV9ixBN3kIM5RHEpbJRhRpoU
7qIGWNnPdr8FbJoeIVu1txIBY+zjWWCqlP+oskVGpdf/GIuADsFGrEQGW/oA5ZRTiRVE7qsYcdc3
FLBonawM712wIN5vmPivtr3BsVHHgZdDS4fRtK+E+0y1fw+q5zL300POA7eVJPXWpb6Ys3XnF/rl
Og3ddejZjuT/hFsi2ssdjIuEwCrA1Z3OwpdlnpHIz8alJTELCRIDh4G9Huv0Fumsz3JzjWdm7/Ab
oQGn6x3ZOtvVuy6Kx9WOtLAfBWlvDEl9RDflMzrdmuxD/aSNZGVn7IexbwAfs+yGgRcNfMsdzvis
ajrjUne93BsyHAgM4mGJpF4+SQfIo9pfwGC7A/g8yZwt75ub0adeVc1axCn87c3kL/qRetI7+4M5
cPso40ZUvN2l9ccrRcJY7TTWTkOb25L89aQWmrnebPZZMM+xD0dyO8iRfEyLsX1NdNFTMzqok0GA
bQjZM7e+ncF3WG0Ly+d8oi5pzjWu+X1b6P6Gb4RQVlhm7zBgYRiudXCjMiq+pp7eag84ae6YNb7T
jujfdEIiuLbrntVdcMm65ntks7BRdTrF40xKujF2nGmczzHb+LgLk19AB6jpJKFr6LcOxhhOu2q8
Vq4OVRnjmuQmNKefrGFR2zOQQ4ZIVpdhj2EE+zk9TKvHoH6d0vuB6SzZlhB2i4HlS6Id84KYrgWu
Vs/PHVXLic96yezMjVaEqPvOrc2JvVCT3K8GxDM353yAqk36tT8Wz1T6M5A6lH0WQ557CAjtQ6Ox
oi41pRDdh/OZtuZ0hlW/3ob1nK5bbyizOAwS9+h4NaVROJT7XAwDQoAqfwArZZ1ph6bbGj29vcGM
yWqLzrHHGoKXlTnY8lB1Rf81VW5NO50nwbM7WveUkWsQqX4sSADNejamZsqi5G2R7dzH4JAxWBEw
b0YGK2J2FyxEI4OfPhpbl1hou1W/dW3J5mcNxtnYluh8f1sj3DWT/We5kSHoa5oAB3GulLM4A8nU
1Ed1d9sCyctgzV41ICUPabDJyDMlF0evD7WlGNJgR6EY03MakobeyBpSfuiRmGuT3MpmYK1MAitz
D3Vq28S1Xfs73mfIX+H6q3aXfu+ucty0lY+Cw8mo2hyZg1PBaj+swb0FIE/69CsZ5OGHwRNdhLTV
PDstyzIouWq0j4UzQWUvA9QhBtO+KCzmc2Jbz7UOyztM19luGYs/MgEfxEiibF4OH7px7hyDDid3
WBlXAbzWqqiMw5ywsyaDl1ovZYgmHf7LHiNFSDLiVvTZkbAvbCyBuIcNuxxGTWqd8u8U8a2JP75J
atokHGI7nHeYvM4mf50sbz50mP7IucZNKbuIacBN4oXHeShj7NxcYMsYk9LukbI9GsVu4HbsNmiw
0lOTDuPWn92MJmcxzmuH9yDvpbOnCgpir5zsM15pPnNmY84GafxpdcuuJkd33ayTvxNyptJOKYFC
FoInQiDcxwY8HrW5TMRH5+cDKoc6IW86N/zbSSX5R1/k9EdLH3pYZJIybm1z2PYUtxIBSZvciLLu
3yjAHuygIeoQVUhwMNIOzCydyyavNI4fmoZvD7tpzLj7UdvOTAu83EnL/NauxVraOJr5iPtH73hI
Lw1pld3UIudzbgzdPiXK/cThwhWtHPrGlki3nQwSYzfnRv3iAUUGDl+ulyLPuq3VYOhxhirf5xV5
qOPMpY1uHn/vEMxl8FG2PmsCu7dbmH7K/mgBhr/PPZWdBHkLUtcaMW8b5dGelBtblprvtRJ3w9QO
E3hj6d54E4PoDc19+i4hFG4cSOmvxeRC/59VeWRqoqlBbeph7kR/6u8qvPIvVVFS2MsM6U8zyLMv
Q4dVg8D9bRjWO0PXR5PN0MkveT1oEIyvanANNO2ZDl+qmscEV3l1suqAFGlXhdukstc3mVmMPVgg
fyOn0LdOteTPGbpZlhSGcVQWJhGrFh+ja/0CtFZhU1f5nZWod1z2zi3tyvLDtKyEfJ2hfViQAoHH
89j00yMch7pp7kyzdu4n3NFny8vzm44v945TmU1GSz4zE895U7RYuv28KD57ghjjCplGOIucvwFD
P3tphxtlrfJSGUsVpxW4aS/NYxhx4YGkBvNHPvufuRz78zgxffZKVN1khohL7i5h5M7OQ9WnxXQo
mtL+maoOIGKm5RPvK0iwStFZeiYhCN5NUYF/dafjCi/vvFzTXHkB8uVQDjXcWteZvydIfFFWLooh
E1G8ydBG7rB8Gf7Yx11W64dwqDEIFtANhlWUD/64MGrEUbpLyKe8gscW74mU+pRO2MVwZOousvzi
B8JN92fvFMUS1V0edXAKvnwOODQeLlZNJK1QjUfJkKpbRb0nXca61CQdxKSxfOrUYK0wOcHJk913
V2ZJf2AAVe20MfhPdGBWLLx03OmcbyfL6p/5yMJxMjJemyAwo7paXrRBeE3IeIhMbPdoGYG+MA9y
zszYOI6v7z7s2XeQ+yB2zCXsmLSoJ7CQXAUdCv9DN3k/5RCGN9V16RHMSr1UJeTXNV2xpWIkou1G
hwK4gvM7G7+1Zy9QbatXRqnMhFdlWju7NxFmgcRl/pyAHFW2se6mzkR1X8nSP5Bdy/hltjsVox2r
DvY4umzXBbsqf/Xf6T3YH/feUdjDub+SItifgnf0TBcuQNE4e783imNGI8v0QyTHhTxysPrDuGtC
wstxzmCJ6APmE3W1LSZ/36nA304afyir+LGduYG8XAb3yQqh0up9Y89bsbKUWpNnq6TsUEHY47xA
aEnJUB7WNchJq0WBTTC2/EAViDbSYgDsM2in9hPLTYOAKnZbUq3LVAB39K5g/hB978SkkbPbTH8y
N6E48lrzqWKdD4M4DXHWeiAlu/CEf1NvVTbfal/+IkRk2LKezG9Yj9LgFZMd58gn6g0zERJtYeEe
guwP7ES1bse5+IUX5LXO6IWHtEA41wzHzg3nQ284QzyvrtjpbnkGTLC8ztK4Q47NYNoPX4YMYm+u
zffxGsyQUB9sM/MqJ27Co6fURZXOE+ykDoFTpwh1rrrtiLeHcbv74lFIEJOVmPHY6EeLq/ph6opu
XxlOEgtJqrRteJoAALRRUVGV04ul6gf0By4w7bBDR3vdyS5MZM18IXDRLi5sFeKpKZ3n5o8HRCn3
0UbGQXzwssZwuNutZTGFCnOmjZseMO92XbopAoSNE5MWNmu9CLSkvwED2R9RdWYH6m2OHm8NXjHI
kr1RN4z0tEHS4pQF2xA/HerDDC+JYQCrbXP3Bl6AioMUrwEa3H6gn2xt9QtBDSlNhfOeVh1tky5u
TSMzL8NgiK1snITvxVr25HeAZTaxWmiXqgadCDvefuDMQZQ7200RpStuqWGkz/XgF8pc1PeT1dh3
XYDs3k4XlvlGPw+vCMmnQwvW5Ibyq2XHZvxayYzm4BFXEHR9V+P64+vLK2ZL13orreZ9uNrTjdfl
y/8Bv3D3/8x3d7Xg/+++u+1H9d0ykvkzT+H6b/zDeCfw0JEDJoAjoBjzyDf7H55CAE6IfDUgCw7e
DE9cjc3/NN4J+79w6vFSIx0jSfEP8sY/jXfiv7yrPw4Hrggdti9AO/6HI/FPmzsICogUCND/xvb+
rzQRH4IPhCOM4wJgEMigP3Kj/kTzwQMmsBjQn5sDAPWku8aRT2OcG+uy+9N38jef9FcL7z8+iQ/i
27gCBa+m4j99Ui/IHUvQvZXkYVD9Ny4mXsC4BZsT89MLTdKe//0H/tWsfv1AD6ggTCSESyxq//UD
14EUdifMI0Jgsj0SSURUOdPw30sAbboEIn2dq1oosec2NF7//Wf/3dcK5jT0QTHhtvSv//xPv2wy
IZeTHreVmZll1NVOu+wdQHYqMnWRlv/hq/27TwNYwAMEGAaCovWvn0b6aq+cmjGoCJT1A1mVYvo0
BTgmmaPCNfr3v9vffa9UAPxqloes669BrJkgeIVxadT6ebV3MAZFfeG/OVgfjokm/zyoc5u+jf/5
95/7V9c5f0+GmUSzuh4oLR7df/0tRxwVdRGgk/EE0xKw7i4hAqT32b+SlgnjQk7Ff3iC/u4TfUhX
FoJ4uJruX75XSwUdeOgqSk2FHSEgqisKK288u7S4T8Jc18hiGvQfSA6ec/1F/uSEhSNmO+Y1cg7D
ytWY+5eHxwdgQFIfbsbeAEe3zO0KpN2xpuvGxbG/Jt9K8HwaqEnxirqEj/XSO8pkMJ9JH6CZ5H7F
Ati43vK4GBbNugJd9C36dXxxc+qpbZ21I9GAWDrI8oDEeGNTeUPrFoP6nFofhyzDW+feICYGmLvV
CSx0ZWHrTaCmDgUu2yAdu0GDhsWbk9GPlkEtd86Uj4+yB5QfERGkHgaeCPYObemCs0/r+sQ8K7MR
n5fI7fDTQ6kuGR0v8dx2icVC3B+s61YZatN4zSc7E7JRrPlubpee6LnedWUW+VVYLNyIS56P+6V2
PBVJuyKKfqYfI34FEztt2ThVX33Zzm95a2QesuyseHRXp/MexvCq9HbaRkW19DDvywk9UclaqYnK
qhxlnMocaoRT5/60J/ljxMVmVwrDoIEFd2dgwf9J5g5qUd/hSN+Q8ma/67GjxZQkYOGobHUBk97j
kGkdHq4ITbV4mWqIXfuw67xggyqWaUMelI0dd9ZInUQ4RX9xl5k9ZdkRgYKDuf+W3dgvcR+E+Zet
YSxumgQ5ORkDwjvBoh+TQ66d0XklPQv75zCnhTpWYYfie4XaurwDImetOUEMFG+wt4iOhVPb+dXF
LVLW6O1kiEWzJ8Ji8koxps0UtCa4+mjGJVk/rAT7GWdYC6WLXGIAd44QbnSK5s0oUlr+XrpSXkZs
nCytDDXAL7+QmOQ0dwW+EKpzRzv5TvYVQ7AyC1ZzK/TsTZyDajBD4iT6oEBChvDpVJnT4txKOaIM
gm14bShJizDw1pFyWqXMIGvXeJMV34fCQ2iwdN7Iygs0RJVFuMu7ldJ+3QR+a5U3yPi7ad8TYNN8
wVSkNNvKuTBTZIvIQ/ENBS1/l4sghSbFD8Ji6MkJ5sTeBWWWUV7XDfroyK3kPL2tpsV+kjBLWBCW
2zrJOy9Yi851MAl/Y5yGZqViI/R7KK/ejLwvCpbmV17/UYYBk1aTYFPAGN40PuNGYL1okoPYbOws
BV9SeM7yJhlDPjMwdrHJ1lWCdaFeJcOvRBlPaTAx+EQE/jg43NJbgc9TMKYYmX0FZZHclhTv71jF
Exwfggwp0s1ocFD8oCBFr+AArkdNRtAKIQ4bZ0XrssF36ckbJsOa1y9fxJP0xPpS2eXyyxCz+Ajb
ony3OUZ+kTAzkwfAz4TIPzfL+1RJ87MF0vpVkPD5MVkJsn4TL1u/m4MGOXnJGp92FvvCg9dIlDTa
d+1fKQmmFrBX5TwpXHgNWVZM6KIKHfcz+16SMMqGiTBRbEXx27akS7iUE7gffl+SaYjGl4wVZzQX
rFUZ0x1767uJZ6oj6PD8XQzTyn8RjNnXMttpvWm8fJVxoZMsCllcpdtCVe47EcNw2puhkHjH3Dyh
2J/N+rU2XUE6KtZHnDedTFQ0ZXX1WqQ669hpl0bD4sKqsZMqTwWsW1Zy0WhJEJ0Zdp30NLw0u0ic
WSvFS2Lr00TuG38cIbJnxHzMUhNH0qu3NDlvdVAIE62zj7mrTRjlb7om9B/xFaAjlwFjXuBATvWz
G/MujImYyaodc6kUwyA9Nqt2e2XQSUZPpc/sOpvqFucADcl/s3ceXXIjZ9b+L7Me6MCbbXpTmeVZ
ZoPDKpLwJgIRcL/+e9Ctb4akpNbRfk6rN2KxszITCETc997nDkaq45W0kukSd5UPp8kOYHQUGqtu
tQx2wqBt09sMo8ewraQLuJHpBOZXyq0qe7prJTDvo2MhaBCQ0GiSM4am4YQBx/L3nT1E/m7kboux
ybQRMRvDxhxkA1y4kAaJ4yfZMQ/dEbVxKpb32ukfq8wla1gLDqj8+LRgeAZC4cASBqK0sCFHzEhM
P9V2KA1yKMAW3DT5jpEziZ6TNkiSGyOtw/jgjqVNuA/rnHNWeTnDz2nHMv2GVbaXN1KE4EaogXGn
oyVEi0uHanNxV7Sqdc+suUHGjdi0IQ9qQpqHojC69jOa2uLGYF0zcDgO2cAh0MCBeJ7ctnJJoZbz
/Noh6pkLvyqhWZQ9SYb9IY+1fdsHXoLn2Ka05EPi8DUwdWQhtm9eObgRRkQsaJ0MlC99+LXdW1sW
AgoHCaBOiEgopwTVdU8XyKbNhuwRdMPsHHD+LF7t3n5O6GH5kbZp+oCenJ1VgLMQG6dhfOuYUx+s
sBrx8DEnRIYcUzdYW5O/3HluRpFlL8lErm2fl9oVnmcMqyhM5LkhUQuA06LZcNURNsSzGRNC2KuY
+r0NnW7BJ7hLrB1I693eomrS246Vp966oXS/ZH5NH7MxyPCTyUbD+sOw5WNIeZZvi6gDA+4mVlId
EjNU7m4Y6/iLX04xU6AmiUG0MVsYXx2fKgP8EEaBeEQNJN83hopjayLj305ziQ8THytCT+zH4bjB
bKlvIt1084UaZct6ZGIdfumSMcI00Qbkpro0YFZbz0Nvb11sN+CQsZQ3jz241fA4u7DjGXuPBR7k
wsIU3AfALS7of3QDauGp6iWTyey/snhraJlGA4PBYmjBbH+Mgm8J44pXMSsAE4rAezJYNd+k8q2r
U7vlaywK5C2PGW6D99Op/W1Ky5uzUwlWe9oCRyVIpFd4FOrYyLJ1w4NpxuKhkHQK0/IwvrDKl0yG
aZRbzdiP+FhphkGe9jGPrJOmT95dL5guGScxvtie3Q/Sdmq8261vX4CdYnESXopMCscDI54T+/M3
d666G1ihlX0RtcaSWkBJNXY4aceKAH4SypfB0MqgsbFz/A/yV1G9D4wpLg8xjAljr/RMkNfwO6FO
HdaB4jQi+jFuqXMR70j/dMnOUC6E7i6ehHcWsvObJ6baob6RQIfw3WYjy8zK9ePW2VYYpdmTpWwl
1ombcGOoxuBYtPhbENMtkbmvcJgY9VejypmlFm5XsjMIaizVHZwMdmpdcnIDuq+pCkzbj8Cap2Cd
BPbEjjSaLvOEb3QrYx5F7HRw/O2sYWIoTA0Zy3DOHNCSeJOdydi0KtZAI/zMEs2qIJTHhDFwkvhH
7jS93Nv+yD1JUUvGXDly2iJdRXx84SdCcM4Ql0vsi+8FzQcW5Jy3Y0+E5G2szcUa4o75FfTlNJ8o
zkSIytPU/tGPZUbxqTW+daLGBJp61Cs+ZFWGBdU2ogq9DqbmRi0czB02t2k/B6FvHIK8S691VuTv
GPnqFxRIGawZIGh/o7Oep3bYJ9n71I82c3+Xsl+KtJz2OoZh+APMSXkfGVZb7KJGyjf0ztyFHjuw
TPmuciuQCTnzEcmUZ8X6yzxtmoqk2BCX5Hbv3JL11eqpfcpQXBVoj6ZexmzCNdhEdPbXOcvnFzIU
ACiMKci+hTiS3a1VY9Ej/eANl1SIDopZIcKvmnrux4iRIegUzBoHZTVYjxVZ8TuaGRGb406atAU2
CAEZjarM+TEefoCLEse+rSPMd4PpQ47gbJ+s+T3Lr7rT0R1mQuqS10419cLY8yxPj05XhGjmFmcU
tlwihyqQyeoZD88gthE7xmCLDczGdeoL7BKRa1d3sTnSRZPHnfPaqGp4aSdRk4+Liys7MqvesRFN
LjFuurcp0FG+c7Ap3XiOKp/8SMy0V+MyJZ4+Shrr7BZu2SobjOTdXzYW28hqzXdNUXWGbyoLzxm6
OgcnO/Zf6Mzr7ql0np+YP/CQpFuKwUCUjHRoTnqyz15Ve+mulRb2xJRU0BPtMiRumbx79Xlpv6ZH
S8RFuO4yHCEUAYYurMuaiW7ZxtD3XJcnYwUn0F7j/geXWCelzNYuW6cnNWiOAREb6quJtareWY3P
Ka52SnVjkxwgYhIzb/wTWft/QK7/shcZ618rg8/zx/ci69TXX7TBP/7Sn+Jg4PzNRgpbVA0mDgQ2
EVv+Dlv1/kbLicfjyvLg/Jo+4sPfxUEXoir/B2E58FvIgAF/9Hdx0AkQG9HykBWRndAOw/9EHPxV
/6BxKHB5ZV7KgXHqsj4hVPykYqku9cPUKVNS9xmnG85d+9EQAxbSqdjWnW0/DYmj/43Mg1D6k/qx
vKjPmw4sXpCaIe93mcdRBItpJM4OtIBTdSL6yMK8gytyWuHhY49cMkW5FI6d0EJXptgeGYGN1p+X
7L/URX8Vuf78LWwIVPQeuHxfwW9ikzOMAw4M5g7YfI84EVaxbbarZLaHtfKr98qen2C9f/50cfwT
idTidf7h3WO5CWw0y5B9AGC1Xz9yQDPGZHhdszc8NTxrr7uZwsmZHnrPFTPfgzPe+0rH5Tn2pfdt
EUvcjaDAeB1YFFeu4N5On2idg/vey9Z+SfKgHUgzzY7/PKZ17m1BWGsq5bjrF1AXpaWPXoGv+sYa
+3KvqGPbODRssQZKne1LJ0qWglD/DlHqKqgpBSdu4YTaNLbXDOc4g9xqTNp5qRdnjtdOhNSsMlr6
1qjLOdY8Scl4jQQjVzqZ3XZD/fjSFGcqbPZ+aRdMftL6O8IeXn+sMRBb/OPsh96x1gPnAR+Eic/h
9ADT3NvkLTVj9lxQ7qXv8Am8FJNyN0TgjXsOf8gQQawe5TiK42TZ7a05U0sCuMX8URpVR9C/fgzl
4D8mbmkcYoyxa5pCNUmihZMS5PZunutiH0Ch2QEsv/XJxXrMcvSbJeQH+YtXOiUBIFa+vY9aBw9M
APHHpqxzHSrjRzkU+FtpLEazY4ZJ6I/19OQ5pf+hpvCUkF/aiJS3SDKu/t6GvvcZ9kzUXaLo5kMP
zKGCo7iNOOiMXqsxABuMDrYZlcks4ZmfHcAM1NVF67q5BXFErWVFA7IljOn7LFrVHTmnsR9MCawS
sI7apLzTI67itVko+zaHOfSjodUl43NHyTrzw8Pt4CjPIh04LVb4yXdfx3TCL8R+Lg9OUaCH4Db1
KgwlKBuIAeRPDPdNjlZR4M7UlcDzOA/y0eOLGg9YBJMPHRldfxEiYIeBncA+IbJNPH2immm44kYj
sVBP1cgBfDH5erUdXIyR1Nnay/Soz5zT1FMcNfohLdB+8EWShcLzpdOj1TgU3Ka2GbGnw2yJDTnM
KbkP0ozanFbUWDCL1HcOAQaA+jj2RNl2hRTWZzQG+rmca7oOk8og7o0NPbTW7cBxgRJAXcI1asDD
1pdlH4ySGbJvWjnuEjkLq5QxmwvCpP/QoqzYRTi6IsnEHgfjiNAepTgFugAZDxqYoZS0D5iLW49o
c16/k0rByT7mbclp04BxsXezdHrQlJsYx5IDSfvUEzcrz+3ISY6CRhhUJBjgrePMTexwHcjQ8dZ9
Z2ASz8PUr3fslSGPWPCnmpPNO34aIgO0hyLSa68rbFDmhub0xD7STWoNBLSigpb3JE+mndNKh5G/
L5p1qqgkWKF5hvqkkqQyj6Zy6Fq2ysTAjZmAbBKcU3scrU4Yk6rLbbXF2LcU/IYoV2+5Tn34dOAz
nke/cIh8z1FEYjS3wydRx4QsmOc/Rp45iitIBNz6DmWnfNBpBnd3qGVWvHFXq3ybFLaXvPSO6EEl
TwZaVYcLJjpUhUNMqS7DEbCEDbGlx7LlPzpD3GfflOPzV82KGNmJR6RDl3lp6+rMlKs79vZiBoSU
CJPPtZvIWAUhuemnWNrTZzYgkgKyc40Sc12JbxlqLhtYqHQS034azVi3huGMpyB98MZqWPI5YTvQ
LB1NKVQ+WX/OZUFFE0Bt7D4pRWjZShHHfJ5yeBHbClrBY6QwVfHIyuf6CByn8EGkVnl95s514psB
h1OBD3CcH1yspuVa0AZLX6nEP0vPde9l68JrkA9mL7ardR8Z+js1z/jZhARaFguQGnvDLcHvTyxD
n2bv6mLfpEP0TuB2+hrUMXUyLbY/jKtB36/MlhBNy9b1XpSK/lSFnzIguOpGr545Y20hd5/1q9Ek
l8s+tIvPfhD746FYCu03Vlks/cRTUH3iiI7u4fR1dNeaEUW4bY2bJfWD8Sud8KTNpo6UgVFknIF7
JnNscEPjCae3fUdch1RC6qYphVZVla4bJ0dKQ9QLULezbOHlDN0B93QEgyW3U//klcw/9jLJR31P
4/zYXDjcDPNFxnFDWIm0ZXboRNYCHfI7rNnTUJd76toaua4nWhM5UFMFuppU7rrXQrY4BLy8nu5g
ArW3hmoqAXiGCuAjgy6YIj4okWFlj1xITAa6OafcwHaavc408DXljWLY8jiOb9PcRH7qG4ntaspw
5Tauy5SRX+SdxTS5jYTh1tRtkBhBfOGQJlVH99V8FGNFKXyT8FDD4aTqRRUcW3L6Spz9Xvo+bZxZ
85QnDhxxOzbyYzRo75rRaHyb9TYYEFVagusi6Ga5T7QVPijdYpwaWe9Lx7yxbUteK1O2/UuU2yiL
tgTDuQPJq5+LOjHu2tEE/ygT5d/pIS4wb6dpaO4Ht0rrjcBJ4O6NYcptTqnTVK7xyuNEzbxJX3nI
shuiFo+icjNVubkTArT+dmBAFu3dgkHOBpPfTMBzKr95JY+PTVlSW733WHGwMLiMdI7StEx5ptq+
SwHteRN/CMh6CIHJFSZq4FVY0/gQCfAq5zCUBSpArxy1c8nCzqeGyNCeHpSFFlBaUl4YRc7zWlJ+
G5+xl5TdsRuRAzZ84c03PZr9TZgb00j0cwD2MVvCu/AYHwisdzr42haK4DUYtM7gIrdm89qrLP6O
Uc4kFJA15Og6AQpl50ttih2EI/B97MyH7/nUJ/kNQMcyIXsQYgGzNbtaEIgLBKEVSUlWVZYI0P7w
ve5Fteo73X+qwLtNW8s4Nxrlwnba8D3qbOCP1gvVHtvIM9TJbANJAlQzOY6k2hVAzdahRQEO4aqD
pTorXwkBoMEPSFLAxvR5TpoGbdZEK9v8Bt9Y+DXkFl4NkaN/2GkUn4ohrY/t0IAFDWd1qhU9r40Y
mNwYahG1CvXdDxYTXS/iZyMqi7fEIuRKP7rlnFsR28E6MHG3umlpfUPGEmRS/PHURoLHd+YkOzvK
s/eg9czn3GsfUAvtYFUVo7GrYjYO5Igf5qi7skutd6KFNuQ472gwOfnl5Y4zWnnskWw2Wkf2IZ8S
WujdDtZOpuBf29NJdL150PhmsPmZnAEYBR1SDs7nQFn51qClbB1ExDyz0CivWHSX8iBy3F2OeGyG
D1IVbAu6wdr75IbxJ1xQ3scNnXYnqDv7gobc3YSiRfChPugKzIfrnV09AkZzh9fQcWPqlpH26iam
c0Wx3LtVl28drAMXbFV6Z/VBf2B5+KGjpth7gXwnbgK1I48PZhB9MQXpOn/Kt6PV0w6ETE9QOT3x
M/GJEqD2M7ELCGnCXNNraO8LCnNDzz7ItNt1UXXPrhlDl2Hex8C9EcO9A84hcrm+y2MrtfLTPEU0
hCkTAlNbZCsi+FvFL0HHYOafYlCv66zK79DDl+gW5QN8g5BKfSAv6ewQKRQ2w9WVMcQXlRNqdzN5
HdPU3RhFzYy3meF6eRbWNca6Eb66lDlW2p6R7M3PJA7uixmmG2FI1NnGbr7YoGG/2khfV1LU797c
e3dOisKg8Qxu2yYoT4Zr3BG+HTewzJ8sUPc0wfpEAqMAk3LwGqTmRUoAWByR1NdldHr0Kn+fViW4
Fw8SrmMEKaWB4fzRF3jtRvzVzeI3i5Lv6M0bX9p78qbbBjz5q6qZ2NHDF110O7f7VtKqbNvqMo/5
Ed9y9lL36QNgghxD13iMCxNQpBsVxGi+hURGOgvrfGWkh9bST60EINTy3zp1qVEwAq6uvg8utgut
F3Y0EzIZFvptXY1IyzL4kg+htR2pyoDc0u59movBrIMMhRG2qjSX+6TODgM5coOlAye2ch5ciIpn
NJ17eA0PTuppZnu2f/WHOvzAAMjOyZ+CXRiKM9eqflqCw+AHb1rS7jcLs3Ua8kvtkLaJCkyFhUkm
KSm86dipwj96KTNnp08eSqhYWvXTRs7DzkQQ4rlcCEI8ZcLgJ5J714XDgQutyPoatJJOzqYjgs9p
qtLXcOiTJ2oZfPaTUfk61YF9TYOxbLfDFLjXlHHUOmslolXlW/clHKOtEY90p8cOOOQ8k6xmXb3H
Y+R8i50s+1IB3NqR6A9vdN3HGyMyi108D1/KvqIOK8I74M3lqTFzrlQHXgETq2DJlD+ZkREezEYE
b6PFaNeX6ANt0ARb8E2UVVbTicgvJ0un5Of9AdhWK+SOudOdHHX0o5nS6uvcmo+TGNwn7fDQGwAn
QTHNCHik/pMMrOShzwfUzaJkK2zDpolNRS2sAw9rKuIvOTg4YWZ4/6s88MgT08HFfYliME3Kf0ts
P77MLONnJ6w4l7V1yfQ3yi4VM7cdTIM9SdWlP6yBtwOzdRvQvblM+zdFagAtSBsT3Bo+ccuNWPAb
hdiI9WOfRQz3DM3YB7Sco1fWNNfgD2PiFVVt9F+DKFH3edI6t+TU8xVPTbBAjpGc3YmQvRrJLafQ
q/EcGE8xtzUxCo0bPgjGBTATfXU9BhScOwli5FdwWqFYZ2yHe1KI+mj55qnh1mGbXkIMjUxzbUrh
vQR8yZc+MIiGE6W4pEarCWIxqMGumFQ7azL0XoR+QQopUU810LmBmeF6LEo4WhZmjLlnTwCIrHiQ
2q9PPmZPvxHhiwRkhd8SUeHWcXr/UOE2Xk9QPbgx4/qcptmLEqP60Wk2ETbT+W06xyRuUwVgqGG2
XIisA4rqf2qfFbMHmBUo91Cbzn5ucZiUnBexUstoG5NxPmVeY59KEFDrbmwmQFC1qPCHlw5D+6Fn
yvCYev3IUG9sQwdMNO1AZLeNOE4xlI6m0/kPmWKSmW1biIrutOfUJicclon0ja0pOxvDc4fFG9BY
JryF6xxHHvQTak38CpZjnLGJZjRqM+4PIUWKjxBOGsS6CYeJC1lqxPKzdY3Zb8MdPH3f5JHegT1z
drki8T99WoOVIJV34lkNdddvMzvzFoDjzE+Fl8E0NbkOEwwhWfMWKtSqLKMunTg9ZfBAX5Mxtyv5
tdB57dWHsQ06Xx0jGvRCtkkZ/rJq1/qe64xANj2rj/e971ShtxKMWvp5Rz4AR8aJhhV62elDnXtz
mdyGpPkMbDKRDAGbDcLfNVbZvCfEqVaxcDF7pzgYsDbA3Jub3NoIsm2k/xIggLHcM2b/5NGr1lD2
5aNk9ABkInIs4jnGtAvccQCVDNnZi0BWtX27q0o+0y4Qz1bdbucQeMjgN7dSG6dcmAYmx3heu4Ih
dD/nWLtAsrG8LDF9vsO3MbRANo9cmoBz7ZXpCX2QTllWq9zqYWprZxArfIuvlddVJ25FuUvSIriH
z2eQFu84SeoSnAkzjHWVYPtRjYnFZvAwFURE7ORMCukAqJP7CYA+VRk8R5Sv7hkgO7ydbmxfQmAt
8zpWMnFW3ej627gVnKBGi7R/VE8FILU4X6vYL3bCDRqxlRDuHEF0K8NpaGMMA7uMn2ljIGaSbU9c
dIpJpAup3guMkQRhwI7CigiQDynBUC+zk37TToHzkmYWPoHEK9KTzVdLHIgwvRtmuKupS31mbENY
L5UjeIPBJ9M3XcfOLY5Ky++iWnBDdrf2ZL9zK1dtzDLcpuMkjk7dDVtYdiCpZpzG7jzEh6aTyW0d
S/VspJivZenuSN2k1wLSDZrT0PwgDZkUq26wuxupeuvGMIyHLHOcvQHZeNOxDBGnTi9DWBk7aTkb
aZn1qUzLch/1bHApCy6DTaY9VC6jGYIHJlXeyhSGQ7q9mx7BVPlfDSPh4OuXzhF6gbuCUmnta9/Q
J6LHLy2MqSNeE3j0cnr2q/kyeTRMrjSgh70JhsQhkrDy9OzcQGb7oWpdrxXT4KMKXLEturA7uu50
YJY93jcDAdiMW/02zeC3ZEVkczBvJ0Vat+HETdOxcWHSFQMZRt64ixdqCTTNznlBuIm31HGIg1HV
FakxM9gYeRBCtwjiJ3aM+dH3My5622jugNk9YD7st6VVVPdNZAdsd+LxVMaGBUKzwZfl+aTroc1W
O7KKyZpQKYgX7G9czwaEG8TPNLj4adsugJ45JiXkhvvSjQa6ZKgH2g+xzm6SojO2FfGwx5YptyZG
n/P+egkmqWYcvmHa+GZ6QftlLpb+jjyi3YA5LoQjbyguDW6ru0qzK8bXJB7JwUkmuTCVoiwtdmgd
DHBZD6xNZbb53mVmidBmWbuK/pvWFzsZKfWhTYxbAzruIdfQXCajmon4YKayOCh+yzlonHNm0Rtt
eulemRxEXMvEm6jicmdEM4t/MekXzu1eEeIsI4WTU73Ler6x6prRZVFYvgRUTEYWUiUV3EHbXScO
2jcRv/8TCgeBfM757zgEQB56yfjFq4sowSimOCkJYr4AOnkWpqAmcAGMB5pNMINY8hQD4InJDiTG
l8kEvlpyH287nEfkX2d3341CnKy4atbKdfUzEM/55BSZ9c2e5Y+kY4uMkFx70F+q/rFNvAdIcHKt
ZjJDE3PLS9zMznFY0Cs5+YkNtC/EvinZMVAuiYG4r8wiGIcDElrRm+ruAEdpdnE8gcMsDvai6e2b
qlPURzBg3ti1sjcK5vFRluaIc9vTt2NCmNgJS2uPfBd9mZIsuwbS+66JON45+ID2AT7JW5+d9mfb
q34HIE9e+3IcN7nZzVuIoQswnoCtjUn2fojV65gzjy8Nopvs6bwQB0AaLu1zkAriWh65tuoHryvr
I2Blw9paHhsY/IyTBAoIJojNNrd3HSrxoHDErqQgBk5fXnroikrxZtVbZcvxGFVheoNyGm7KNqWM
FX/xnalj4CMiInSXiqDYGZWGQREMoHhSdoFDEQAeDbV0PijbMfYVrqsUdAxgTGg2TfcNQWr+pC3E
P8mgh/1WlxP7HpteprQDqEYr3m3eGP3RgIZ0NRGxyM4NKn1CDKh3NkOI9Zy23lHif6msqjqjPjbw
DdxDpmpizulwkT6p83CA0Zka01GJbryDVgBZcoqTl5D9BiG4JizThUZNydKIpfp+IsrNhrRkOW2A
Uu5hCx4r1lEx2o/DQAQ6zuWzTkSwS2s+ncEer5M29aHQYi8JPz9wHL4fzYErOvVm4ax1aXaX1Irb
D7gPsJ0K30q9tVPbXbFjcJnDRjXNd3SErn+fODCWezYh7QH5PzgKk3qrNQ6Idj2xV7fOJjrxyW/y
Ojl6QWLZr0U0bObAgzEl2uQbG4vpq/bAJ8zmMoCiA6/axopuDz2+9GRWmKDcIIVQyYGTO1nVeXvT
wJnahp4LJ7/z2AhPDvUP01jC10wbtsG7IIIrhLeCA44trHVnxCW7e/MDJ2m9iyMVfJ+cquNZ3OBG
Csb6KswE+VjTYBPomLNT7mSExjE33MddOOMyzCC7oretRhAtbOHYC6zLqpdHEEqPrYeja0UB7fRY
k/XisgHy2HiEdrvA4AGcNbGzr3qm8NBJVf7gGmMILzUbOLOqXMEymQfG9gPTrtFCKy1Nt7kboXC9
EOQFBdZyN1IYLNmk6xTfTQcAQln0MtbQhZ5QYfSuZA+3HgwnPmcTB7CuSpuX2GR5Z9YUnabSth+m
2vQeFt3oHpXHg83eidPkwVfgMvY1JSVOtKftxL3veao9NbzvdFUBeD6wXW2JsAYQzYd8fCDV8t7B
8X3DJ9KO66HrQZ1Z4fKxVHKy3mffclGMs5rHCr8RhxXlTe+ql/OLVUAqtPqW+HU1y+pz8jPGcn1I
irHhcBrOgFMoQnIOnLBDcpBN5p60k4ApoOTylFtuf1Pk0KPisdRrzk2g5xoTbIqfF/2T0kGzj/Iu
J8bscP8gzKyTioId/F8FWJQpAPLdbStSiMlXL2suDXgtA77vuK0zEXHOgDMFmjvl8cRbJ27cUkVR
NHreZ4YuhhdTmSPUIjRBcKYclH/oUXG4WbObRoGj1U6dRzN0+12Fv2haidk2rHMVGz2+dWGeJ/CK
jCQYtfn1mQuxqrfUv7SPqPHzoYx0jB7kubtEOkG+85FRrngd63entckp8/xlZRphD92KwvxgKgdD
GtMmnVSjtClw0Wz/zYDNIcuadN6EKNMvAz1z0mUiY68ogqHHFJJXf0rY0+ANNMytwhb0Payj1Hwo
0B0xw1bzE1ALtrH5orATnNgMrrmPGvFIiwQXig9qYUqveb+cp6KHVjPRjPNok85E62XwHsmvM+6q
ixrEISSzQMMJV/hGje6ZtZHsa1mcVBqvPLxwbT2jAzMC3oeoouh7+WlgJrFKyvhmomWbwLnHmVef
ecMrr6Q6bEE1S1tMu9wE/uzPeIowEVL6vcx4GmqD8vrOMyh2GfEp0yB5Tdpmp8eZZVKPzqHX9sMI
LHklJJwZQ8/rtJP+ihDcWxWB2i58HhWZ5wAJZzCJUnGAf0f2OD0bfYvTMSr5c/6NQFpgeCuPUMBW
rmHtM0yoXOqCw3kGTMyBTfsYcArcYue5NQ2MXJC81wD7+s0C/XOH9pqZ+ko/JPQy3f2I6vpu5iQB
piTN7w2GyLLXR9vLL9C4ws2UCfRz/M3tWBwk/rk70j9nq9T9JrbbN1qoPqiqvPVoNbB6/xqXldiE
SfDDyfE0aDd0H4oMbAqtr5e2Gj/LRA7rlpWUxi/c77Axq1bPWzjl0Yagd3qCOVltZzSyVVxz4oW8
CqLHgybGyT1h754GG6bF6SWhJWvkSDWtaOcGbxqLclch+iWzvkGzxqCoEudz9hDgC+NCRPW+clBf
pGQHGzOqXmVs6NdJYpJLbGS7qqoO1Et/mDAaWtJ5cbAEpvidqFGSLCF7dnxUVbfMoHLaCi700Q8v
3AjEWcD9wbHruUJnd2TKofwBXrrw3DW4L6BvAhgQt/Lk3HJ+JSKZu3AyWWt7kIKtjU1wE+Ddvrps
bFB+rWgF1DPHaFHXXAiaut2W8sNFn1gx/X7XrnZ+LOvXWgNs+4yZw8hT0RqE0RZEXHOHrUuqS8x4
bERWRJg6SnfgYDcI23dvqTeGnkfddProFti02NxpIAeMHVi8aARpsuSGSVFWYY7vzR+a9XT134rW
rCzUOjukLRupNwAD/Q6okWpf/9qkYv8a5MOyEhJkRFRA96TN2YwW19BPrqC8EJFsqHCBdRCl96Vb
qofBEhyeTI4T42YMa+hOltXziWdao0QLzAFqDe8+fiNsZN9iY3CNNWGZMtiPxL2Gh5p5ebfGm2EC
c0qIzG2lA2BhS+VnYHGerzONSWEUNw5m5Ld6AsPA+bvHOJLE0tq2fPv2n9mv//Os/Ze9JCH/tWft
8fv0mX4vy+/dz3nWP/7Sn541z/+bvVTbmsRSfddnefj/njWXPzGJskamY0Wh7dr/61kznL8Flokc
guoAx3opNf0f05phmfw9LF8RihGuZv72f+Ja+zUNGdpYszHFhUQEA5sDsLVcvz9dn/WkpR1HyHyE
cozd1IQSNNzgbEB8R+ufPpl/YthaimD/N6n395fCr0YJLv9j2/LbS7kDFSZ2GMNBxXQc4CxBfS6D
Py/Ff+lF+8dXIewY4MTjU+Moaf3mRRONYM8uSup/QgIWPtW029pIwv1/+l4CL+Q/Hi1ZR76FxZf3
08emTd5DXMqEXOD4h9OMXbHqsn8TVf2tzHn5yAhB+1T4epEbeNbv9j7XtD2c/8BvwmD6JvSNqJFM
GYnonOIMG8/GHJxa5pnNVN54QDJ1ZW68BGovbFJTIME3d3ZrXphBPf71+//V7Lj8YhHiAjtP1yKM
HSx+y5/fv0o7rwqJda3zymI2pqrHJvEAEFKNu+FKoiW9y7J/883+cYH8egHhNWZcZCFT8pLebxdQ
n9aDAgGNJbnOQ/gkBoqRiXCGqaXbeyHqzABNFYpfTnYk6k1kcv9ap/64xxueHqkTWmAgSbj968/i
j4jpb7+XBxCSNlbH87hff7vk5GBPEeiCbF3WmADAsU07V1o2eFEEFkCTVk+8MSosA8xufKdTqiBN
J/dfllH7mnzrwNAdxXYG2gbEKMDJV5gzNXmYUNyVjwvgXc+ecQ6JDz9gauCRTNtki8U0c7dxZ+B4
kbAJq3/zcf/jjbRE8Imf8yXbyGS/vavBD9TQjWZKHSloV8fJyr1I3GHz1x/er8/HPy4kL4Ap6xPR
xzlr/XYjYTqcfC9zyMxgrNnC8Bk3c8Ikg8ZRGhEKakb/+vX+cb2j6NVcGnpD/omWRffnCxffiWiD
EdpdCA9lPYie9hLmCOg/jPf/+qX+2QcYwgzwHZZ9Fgvn15eSNJmYrbDIvvpzvSLETKMPDrx/d/X9
agH+4xP0XUIdvh2YfFULS+Hnd0QQTeGv4RNkj1lfs8Ecb4OQOrqCoNdewWTfmVbm7LT+f+ydyXLc
WJZtf6Us55DhXvRmVYPnDu/d2XfiBEZSFPq+x9fXgqS0ECmF+GJWgzTLQUSkIuAOv+05e69tccdO
bOvciwTXRBPKXH/qvFXQWf2uiK+bgEMjcpz0IkixExB2aWyx1zzamgPR0edWrAsO8NKW9YEynIrL
QyPx1S+LpUxsE/wP9cE/v8G3+t7vX82ctyUNKZHKd3v71ZBQ5JyMh2DZkEyzDGcTE4LWxCXjYJbr
2yYpvO0pjuvwg1Hym5/OnM9riKvhSoBFePtgbiLwBUuLTvPI3dcpCcVV2ij/YOz/ZhFl2zWQlSFo
h0fw7mzYE2JYZRK/WGdLevIw3jcTylw360jPpJMVkARhlh889HfvlEBUVZ0PpUIV7x5aUDzs2B7h
qQU6XKEhwt3n2PF10slyW2H+vqcrlaxtKwt3f/41f/NS2Zc5YljwPdDdz5/spz0zZo5McGbCJcaN
FqI/HRXaTe0H8+E3Exz8BWr4eZPgEPVugtsNVifNUlmMDdVaxlLSIyhVoFARhaw/f6Fv7+rnhZ/z
G9pvDvWazhhBi//2G8kRX53APIk2TTwWYeIG3NdMRYk2fQXex8zra99q6rXVq/XG1gLWbJWgCTw8
2CSp9wCMs5NNUWrQtqAfLXM7i/7hS//+ES0bb4AjNNaItx/R8fSSSHI+4gTk9RIjTYrtdVQ/mC9g
VN6e7d4/5t1vm5umbU4NWqMMauGKMgNsnq6AqDONpEmpHlEIRHsd1bwbbyjw8w5aA8JrG7SX4TAa
blN5LwN0EMhWuoYCVLRrSGWf2TjslWX3PiiCCKkhEI2V1sfhOo1SREGt8/rnX1S+nx2crDkNy3nF
ZgEwf7muSaIOq5nf39j2ynbC8stgJs4d0zdU3dBqnxsvo/eD7EcFgm5FwLJrMdIcGTltFXWQfC4a
BbW+zhSGOCuINIvj1KIePzsUdCM9aVYKULUFwG5j/h7QZUdV153isCcugZIcuWk+t0HdlTqaNKP1
OyKtCQv8YHP6tvu8HbucpVB/z4c3lnBrnkc/zcYSLzToi3HuQoP/ysO8/8z3Syj9B86eQ0jucq3p
yGlXEd6pNmY8hHqhg3vTo8xAoVj/YGGaJ8u7DwR5RpWObjJMf/HP1LL08RCOsI7tfLhLDO2rUhpz
QPfkr0w9+WGz+tt7ghC/eZ7ON0fRZms4gN5NXkyPep0xtxc9YtWB+n5smu0SFZtCqBlJqzHny8VU
eyYKbtDgeQxCXnOGD+annI9Rb782c4M9gOMsizFm87e/w2jH1XzBsCFzpkiC1Nin9DpTqpkDx5YO
A4WVyTjJpM4PpColSyKM6FmluY1eok4X/pwEWciUdaRIweBXJYVFRXduqP2ULmGUr4CTjn+eJu/X
WG6l6Hux+ghhMvO/+XJ+GjvCyLViQpKPhGiEupUpVMHQzhOrEX8wKH77JAOAgaWqBregd4ebBpt6
1ZW9gvIy+5rORP7CyOb0GFX54Enze37zO1ChmW+Okt1Dt/T3HBnoKMAxQCcuQxSs20eEOqaxztOe
aLVQZB/Mvl/GOmR3x7QZfvPBWnXeTT4xBW3p9HiFm3qS9Gm7AJmGvsnhKyfNR/emX7+ZzRVNUFK0
+b2EfHcOdVBB2HHPqoXrGcwErYVqJXKvXKiJUQGnTqaDwD7ywZbw7aL95oWyllKn4HpsadxctXdb
wkDYUNMoWYyDpXZttb3pUhh7GCVArh6isN/HFuzNoD9yzPtgUv0yaphOUmO34xszdMx3V5dkNNrR
ISkZdnOHgs8jyCXCoc1BvP/ol/zl5fIok3MioYVSUkmZV5mfpkJEHFFpSQ41iZ9Jl54uNlQUQKus
QCMN02dY9AVRY3+ef2I+xLx9txj+8MJQAOCsg3rg7VM7WaUGrQDOxNzRNiXSGTcSGWTavvc3eUxf
FDapFWnA6vxGP5aV15wLzEK7yo9vP/gsv6yjks8iTb495SM4TO/GMj4Igvf4DZe0bxRQnDW5dejR
1YXZQp1O6P5vQNmq54W5RmxHbmSGDV/9CAT1636GsQePJ2sSfDbBL/L2lai9rqt1QpuUSDvzgqWk
OAGYztcQmiYXZ96X2Kg8Egj60JXRQNazVwB16PGlUEgwXoZU23x7Mf+pif5LmBz//r4mep6+dfB+
++M/qqHOJ/ZayYjBzUlk+k8OXob4D8euND9xdZPYD364chlx/8b5mfD8uAdSF+VGqHOo/Se1T/Pt
aW8u2Xwr0IPTdrAG69q7MROCH4jSCLmWUOy5V24ahKoqlNQ10rlHcUHwG4FX+BU6stqz2QEftwM5
UVhISYJBhq9hCRi04muhkNmHq6DwziKZd7ij0hbIfUlHjAibFprlIis8PIx1Q34umMlgclNiw7OD
EafEEFMhNq6VrOvuVARnBnrgPBoXFpcI3dWdogdqo5bqJetp8JAhImwXdkCZCzCITS+7m3zsL3pe
yHiLAshIDtE0dymHuhpIsXFoVcqhgkJDDB9nz7AsK7GGeGImqwbOQLsmX9TYw6WIQCPR5pHLHvH3
tK80qlhLfaxFvHKKifPPRCIblNMYOdkN0v3uMDR052CaaBF/PUTAXkN/dMi99dELEMbZTtspzQUK
MRAYyt4i8Bt+AtLL607wJUGTxRO5wYTL/DTiLr4vhf+VtSnRGiCC/udf71ZIfloAdCpHSQcsnGE4
WLvfrMtQ0xK1JY3WJUe4yGhWKkYJZjUlltD0EvMySnLH9QwldRsZWGdqrYLHI4/QpKPeW4SQoqa5
+PNnervpWxpFdlCUbMPzXsyB5t1og9BN87NHQJO2sXYmSNedTSX2lrZms5elZ3+wS/zmeQ5lY9oH
Nl0GxIlvXwEKL8ioU8nzBsIx26YKP3O0bsB95PWLAOf6fcH72xP1/Pn/2pTm78ckouw+V6t5nDZv
Wj9thS34fbwiOl1dn68WK7M2Pu/RD4QfFoZYb359FMsIXAZH52W+23Xr3KlNwZGDzJnIpr4/5PgU
C65tf/7FfnkMUIC5zUIfBrQg1v633wgPSx5NfggcR+EeilipXAeU3D94CgFab78Oh02QmzSEOVLz
OEbI2+fEQIl7rMFk7Hhe3TkrczCUAQF0r437TmvC8raViWp8pkUjSGDivPEVyIxEWhcRteehlKtA
a8M1MqD6qUE8DOcDEk+CtJoeDBuAsxA7Pgm3BOTCfqfbM8oUgVbUq362xTqpvDqoJdOT42tKt6XH
b97rvQJQb2paBlDMIlmhFeIcAOCkqlOa143RavTR+yn9HAi4JWD5nWlM18D2BgsRaadYIVR1Lbnu
NYSRCxQrEH+jRBbOJqwJzLrMlJJzL7dQU+0WmLVo15C5CILJ9Fpcq0tDaRW0xHXHAgxMPzWIEVmq
aWCM+9hTBmOJB9TC7J4ZSPQyTBk5QXVml54JTHTCbUz02OmirWOSPFEmkcHmpWD6Vr4qmmjdQVAi
xtzs0O8d004ljM8ouyk583q1MG/N1ANmaGPTMZ6ruM6SVSnrotwEdl1nB5W4xAdkcUrtgm8O24fB
kfbLBPft0ojjEIU4PriwucAir0R3qYPU/VIby7bDg2EVEQjpOA9PU5wVHfDvLEV/4xXQdsgRMKjF
r7n6j+22mYquPE4xNbo7n9ir6KqUDSKvpUboxdnUZoo8THg9x2cj8ThkO41dOucdbunRLeEpBWue
aCNYHIrQdqdQN57hwiQnyCtjv5jrM0Q8KFFdfPH8JI4Q1jS+jctcGSnE0CevTQCNaaUot0qbONZt
zIzLl2HYEkaYh5Ojr/RKS5vbOmhz/bqbMDncJVHoZ6vaJ+Jk04OInIhbUsbuHGoddsoFLK3Ee9A7
Kr74kPWqWZiUS7JHfovAT7ZYEPCQuKVldPIJCpmlNBsE92n5MhVS9v2cITfExNU4yCHI/MGqzLPj
cIlVNiR1K4SrMNbskPzsXessswoOx8HwEZOttKK0ezcN0j7dVzjxNn4wEsljO4E/wuvpWan45s20
JrIUYnsDRM1CF0YcIn7JKcCJV02t3MJ0yz+PkpHpTsiYfHSxTja4eFIAGiQkMXkr0qCIBo+wIszJ
A5y991QlEZklhYE3TAdf3S8gd423NirEowojy14NmhHiK+ALO1Asa2EujF6vdhNICrCb1VA7NH0y
vVqCvZYgm6Q2xBvYAGhVQ6cYBwpvwTguTFAL/lHTy8Ffq7bo8P3JwjhEDbjxTYYY4THMLex7QVUR
XKwA9S6wpYaWuTPTMmgW1tRiV+H+r5mLxkLXDETczk4yhj9/3iFXN26IIpHKNtdaOKKCaOCzukOv
zKpUcPuvUs+/0Tu+79IvFbYYm90GoJVAAjjrwPUKa79bo2pK+ciTyU/MJ08sngMgAZlbOmVngxKl
wPiGKpTOdmD3YB3SJ7/ScfB2pvTLfanJkog0t80S1MKJHULkVqwJIt0mJC5D+B9dZt+v0IBN4FvR
3bPZcMxfKh4sJE3WgR9zgyFqOQfiy/H0s6oCLL5qC8sp7oZU6aedNNHpbRApyceGyeIcSRrtmiNJ
iiqSX7om9lI05uickd7pdLd/3q7ebcA6AgOOsuzDgn2RFKV3116I8Bi8q4gUoz7Tz51Bpf8N13mh
TUjY//yod9Uz6iM8C/QKuxbbPUfxd1sWZ8qC5QFfoVp12VrDt4z+iGIJ/ACDVGMnvCpgPvLPpH/m
2ajj8sFB5xcHxQd3/XennPmDCKDDXCWAOstfWuROqdZaQ7OCeulomVs2HP8Zxt1AwqKHZvFo43Iz
PxgOv44GDgPUwIg4o4pDBeztfh15mdAVnV6oKPvRRWucL5Ihj1d/fse/PoWjIt1DkrEsMM7vQdXd
oIVB0XFBzXuwYX7hE24G4f6D08dvnkI3lDfHyYOT6fsyaEmIrZqQDeZmQaNeIpfA3KLU1sufv8vb
MglkJO7lFhc2yjEMTp739o1pteyHMqFMARTEWhkw0pZGkQjAaw77BFGiuCf0H128/9zA/zWT5//+
Av7/MsCXSfL0syRp/je+38EVU35yJEuZ41D1n5vgDInvGC3sTp+o5Bjcz01jHtfzterHrVzYCJlM
FGws+JSqqfr+dSu3P0HRoltCJZmKJojOf3Irf7e08IlMqMUkCTmI5nRyt97dWyYCOdva9HWXoZm4
cCPvfcBIBLbnL7nTPNtkEbflKNjZ4mLPNk8Mjs42+NMb+90Fch6Rf91m5k9h8BY0ZFs6Zdq50vDm
NqOjFaXxBMS8ZYIcQBzs7Sx9raPoBkzQAdIkoY4RCUR5lh/rKe0/uEy96y1+fz7iLpZXk+nvWO/e
gjNW6LrbUndT3cZ7inxMWxZ6XJ4XqYGZ1FOnBraOIkh0HU2L8NzQnuGBUx332LsyBR9EHwITpKtS
uNQKAjh4bbKQVV5tk6QAgP/thf1nsv1rvjj//WRbVG32Gv481eY//32qCWF8oipJb/i7AnSujX6f
aULon1Q0KJSOv9XB5vbbj4lmfKLA9U0t6tAlkLrJ1vqj/MW/o2poztA2axhGmYj/aKLNQ/ivIY6O
iqr8XCfHoE8LEPDh2yE+FQqsFdGnuykccCX5t0oVjyvfo0BrOuNdr9spIvBj3IGeTQmEbUl1mabi
bHSix59e2W9m27tN/PsncWado8big7Ts7Sdpa+K6PC9M0aH0O29Ez7yQeviZIq74aF7/7kvzDiV3
bbYlVefF/1ylKOtIU4O0TZGOefeBnq3g1xwHDxAWtyqxLjyiskG2J2cKBuTlFObjyoRauZ6kDLei
hTX956/+rgY5f3WLb87vyolKBRv59vPA4chH1BoJcRBgVnzDecCYGa6qQkewBhImBVHrNqp5++fH
zl/z3W//5rGs5j+/BkKoNHzzY7KD3Ic3gTzGhYhrjduaffnnJ/3mt/35Se+3/pYEDDBdgki2oH+m
uLrxIghL7WR9odr20bdS55Hy1/diFFMVYsn89jLnws277+VVTqXWRh7jGcO14FmxhefCS9wSX39R
GXdyJCvIEV8rb0fZA5jWviBzftXo9oMc62BDlg/Tdu3ZhVi12JxF7u+afkNXblylaRafEas8LXR6
PQWpf8Ibc3ynSn4lDCku2qys8Yboz0YUnJekBiH1EA8ePz6/IEZOyaYVdLfxpBOKata3kWKHy65r
h1WK79NFMgOEOvQ+s0B0lyYRFnNhk5jaqXQHaZ+BMZerXvPyuwoJeLhou+yzJMR0RJq0R6h0o6Lm
XRN2cK+QngdIjoxjKa+BSY0z2zogcd45OQM+yRSjHhy7BeZNnNeQiwVWIVvMxUgx6/WHlK63z0Tk
an9rJlhMuMX1qzz1xDWGlIMOqvgcHBnK88ZeJyP4YGSNEHzgbScGONhwdsL4X8pvdoEaVqLeLZhf
E9fX4LM9WdiU2jUejYUZ+L1baQMZ98Wt2qcPIqsRPeqIJ9QNdUpT0vydlBCzKrGnuxb+FAkjdbHl
Rrytc7llnXjoxuY8jOVrHI39sgIuvUFLhZYyH1H46e0ClRAV6LbdFghuuJhrt74YNgyUZ8ULFGo1
+Mbb5NGmrM+GSRBMQ2A3l1QqtYBoU5/lqDL9FImt/6A2nrrpauYLmJxoUdUQbVF9X1cViWY4n86o
feAL5tK0gtHjr9TauyCiCye5zh8go9ASjAtnbMkuDlP7jmZ/vYI8/ChzAkZSzyzoo48brpSsOZPW
uLx0tviOowY5I3I/2KTeMQ/uFDk9o2Jx7pG73hqT4D6tgLMfUyNxIw3cd9eiYJmtRfgmyO9dDaZ+
6UcNHhMVj1a5i6zyBdvA6NiLNoaHK9SVggI1sCBFNEFAmmvQ7AFhk0FahoeA/iLISAAbaEE8RV4O
ASmVbW2dp7V9CRFdJYJRcdUO0yuEFCqH4dVENPo4hOSEDckWzd6d6as3tEz3rM5LrcNPg/xriO7t
rDrU4lrCIfSHL34gj4mEHDMkm4QMzpZIDJg3Tfas6jiVcQnaXnWiAIJH87EgiiWUDfA0ZeuLa58F
Pe+RfGM3NzgO2RHpX9bDIOYVIF9RZd+nrbock3ZVU3MYJAbJ4n5gebWJwS6Yfn5+gakR8Q63vz2p
r/ByYHudbGL6zBbWTXzWJtmRbJ2ViSOq3fj2FckrO62aVirwi6aiFgWkYdM2fLsYCQcRHwXJgdWw
mMpHA3emHjwV7RdlrJfEMSyVaGFFXxpuyIm48MUtCAxKH+5QMGzlRabW/OWwdJRiawZu73+JMiIz
g68DZWg/XBfNl7Dn8tS6U6ocGtmt7YJYgqtMq13PEasehSZON4JrMZkvdLM5yypjBRCIHKdoodAp
DoJqjR5qpTjkpD4mkDuIrhmx4MzQZI7e8dKph6sBPtsAlSvszyjzLLwEjvXsb42xz0pXBMluGq9h
NeRSPeiEU3kxEc+lvg8JL1GSYh9pyEN8hnBHpmINDwLtg1a+GBBrRlLj2hq+jcRmpa8hSJ5LSq9R
xhvuoUJV7Wp+l2mewTAy1/BalxJUA+hGAiA0NhJnDo0B5rrWUnlllAa0tmussiuMkK5ZFJueWBks
jNS5unUxQo0HzTCXb8W0wqg1OdFKN6e1CNL9nMooSLKPK3NZyPFgyyewam0YuFGoLFpHPTaB2JZq
dUcPieIw+QcovjAvLjKsfIZ6HNENoWMGCk+kixXOeIZFpkK/zN26UraUt5alcjFFJGGaV3ruLND7
LAEgruSEvLYv4U4/Tf21GWCcsvVThuQKi1MkH4UIgVUK/isnyvhXURicYQ7ss3M/A4nvvxi5vXZM
IlcbcrtyamoDsZ1q6HbU0S3vrEnajQQ5vjAqDHkl+c7Lcv7YpZE4Gw64/GAREeZalWxFpO56mPbQ
RsLHrPJ16igRMSmGVq+LhCzCyLcfVN+H09GIcaEF4zpGv9bj4CLOWnOnEd7AkOZ3aeV/LdPm1NM3
2YdJfz3ovnPwREPSSRKn+6Kz1lZ3M3o2OSbdRSXodJpQGn3bDRVyGKCwD429Kfo0cEmCffUoIKMd
Kc7Ysw56lHwBRC+g9baXsoyPwEaOoi7paKr+B1cxusu/HCocNLoOaXQonhAZvDtUhOQgNKHhKNum
VAg9GcsrSGU2Prlr+DYdebLTAXZB5FaqcOIlJxTEcWRVqGBje6CzepgeRmCIeNOH7Jyo5xb78a5L
6rWoQZaFHSCd6GlspOA6SQDpF28qddO1WX2QHd+lVMtvQJXcY34IVg7zVhRfisRek+vEuQC5F3dS
ZK/LkkbY7FespmUuTzowRMrDX4XsrQuzndIn3o5Vfp6K80qBcdPQfVVzPkpNPVPHRuACHT5OBOeE
/r2vOdXSb+kSOGcUwpedUMlqBrQXCUgSk3NPZyMgjZntlArWouvv4qle5vgssQ14zzkxDGOXdNdC
DM1BJ/Xxwk55TDMK8yIoq+g0mli+1c5mDZmK0lWDanwOxii/J4Zp3WflqambM3qa8WVjgtGBpPXQ
A/dkQNuze6Inq2UgEn5mrdksrb5dgIXqZsZI/oxjZSXIk75Ae3Lba4G+MsYKOGNkzbniYxijtkqx
yqlyPJcOrZAsrUsMdQFZ48FgQw9xvINVEWNl2A6VBUr+E/HTMD0JdFXXXTI94kIxSG4vvWzb9wo6
175nK5H1nrim8TJvxD1oN2PZVuq+0gvlpFQT49X2zyyvyOkkOl+siraDYgAwysoC5q3kCkbC0LBJ
sxDjdQ8FmYMXvGovp9JQKb4L89ResoSwNjml3OV5t01zrTqvk65wyyynHdC8RE5xxjp4JHr0dpzE
PlP1HZnf8WpM00dKxndV0Dz4SqEva/zbpJyb9U7DvOKilC43vlq2LskD4qSS40AMDQ0arJXVoycN
gUBiEPwCQwGZpxkn5TKBtvnSxHl3nWnOvZ5KEsd1NspCf/Bnxj+hwRdxI46DAa8tS7qnyYwEY62I
DkM+EOLaeefQVJd6yjFk0hhQsbFR25qk6yrB6C98TiIEpLsKWYBNbd0PScUJQ+se4K5g5s492xzd
achLAHFjDGeOr2wtECl18YqiMwxcXUKSCOQMsxmd0qkvlbhpyiU3vJeY+JB0Ia20f02kdjLbLLie
gE0yFEhocCNGjGo8Reo+igFHBy+xU4XOyor8m7Zpi6dMbZ6MoTgPgJQ1SkFsK1Fh26iEoFOmmGeX
eqvvjPox61kf0Lxj7O2NJj+rBCQGaxD7ppPWBWDcFniGmNxi6vBpEoOlJIe4XFFXguJTjLuiy8J9
5h3b0d4OCVcFRT8JxXjQfbCxizE0gGfrVryQXY9RWX+UTVSduCBxampHUHJ+u0r0htS2kw6dYjlv
aJOzQee6ANkKpYRpxMTeISVNvHwPTPaE3QS82ppKLQnl2iFl7jvGVwH6i9jYnHf6TIgtjHFM2OV9
J57zmn8+rIWDrF3NNnLIV9mAE7W80eN+OcUCIpAbQifp8uI6N1DlJ8HOCS/KmVLva4d6Ki9QtJ2E
deyL+7I7mOOIcj9e6PLJ7i9U2u6J3a0d8NeLOnyKG2Y//nqjfWn7zFpwzN5MpQJGuQTBVhPX5XkL
qZH4Kp9DQG95AIFSBDqy7dzKFtIszC3tWdQ5GrT1Jl2qkTNt81AtV3Wsr1UHykihrpwQdglqnTR5
aPvXtD5o+GxIQ4dQUDYLhZWLGNADDVNwFuaqNPt9m1QE2ebOZj5TcYx2NU70pKqXJmtlA/HOVYCU
NGGy1fW7VFiuF+prvFfAePSFUuocvZNoZU5p406wbcYbiyWijc4j4plo/0MVukmCEHc6uJhjlKEQ
SkqIMUUXknIeRGfVcFI8jmFDSYLHDEewhHIRyNqdisk+DTUbqi/B23npK8xUjQWz72kzamdVJg56
FSy/Xfz/UUXwJk/533/P/85LXrBU+EHzLXD1r787hS9VXudfmz/+qc1rfkZybP3+D735L5Pl+uPT
uU/N05u/AagZNuNl+1qNV691m3z/FMS+zn/y//f//K/Xb/+Vm7F4/Z9/veRt1sz/NT/M3yRWfFPY
/n3BcP9a1a/jzwXDb//Cj+K8/EQNiGKQiiCd4FfEbv8uGSryE+Gz9B+psc8N2Flf86NkqDuU7TmZ
4EYl4ALTKNWef5cMnU/46vS5gIyEZS7p/5OS4Td73F/lFUqOhPDyCEqaEqkP3jZOSj9pfAj1ikMg
GOgGZuMUF3NybpCbI1xuWdwkzizPONQswyCh6J2zFArgnQy04QuF6fIztw7SDqGB3ng9IvtFgUbj
vlJzNmfS3T/rKNQuQqri12owcBMGGcN1yfJe/vnI/GOq8pvh+rcD9P/i2Jtl1n8/9o5Pef1m5M1/
/EetWrU+zTEo3PVMfl7K1v8eeCjUyVemaTdrJNFdzh7xf0s15SeDkjTlS2rSjIi5lfRj4Antk0OV
G5/AbF+mhfGPwlVmIe+bQ7gyJ78g54NX9HbIQRvOeiiEyQ4FCXhdAjxz185F+ZgRFrgJUQZQrtYH
ZUeiUHvSJJx3N8qmsttNJHkNS2OwFVhU/hh9NWo9pMaSVuWpI80LJDp9ayRIaIsuB2SV4OECyq6D
qocYG6vmoRgTcWuGFIEpymg5Nay4pJhG4vcM4fTz5GyQlXWvFlW/V+PIRGicdGdlVJrb3JsEh2uD
9IOFQwRHRTnKBAwqnEncgTyp1+DoU27V+hC9QJxCr9GORUIRo5dfVUHIh5uWPcfLyUJaRePrRC6H
fTUNtA6WJW6okwSIYa0wRWeXSqqgzDLaQr92YjIcD2lHYN8iko1VL9Q4q4+CebdrS9/aaKFXBq4d
6eoWAoVzVLXBvifmeXAWAZFaJrQaT7ngoNZeJ1od3pWDVz7qfdwfEqesD90IQCTSp/YeptB8GtCA
Iy3tkpML115/Dn8n+HDZKbm54mXAxx/SKTiFeZs/azFA0VVvVpCAetVh0qe1uTbKEapO3I3nnS3S
K8vjeEIQQrFOppryW6QiTdvGVCLPQuA8V5njUUBDxAIhKUwj6nx4ZrSruJCNO0yconsrPBRhFy3B
bAFl1YAFYTakMoqQrLiGnE7Bi/Cr+LHkUnRq/UTZBF5oPmY5JTcHUvtNDQp7GUSZstST5DHJyn6p
IiMl1crPjmHaiswltsUnbSUkugRhg1yqyKmoTcXhVTsmOG1tOC+EFMJx46zMkrpGLjNs6r61s3Wr
39iWQ+0A1QIaoXg1xKNzkYbT6AKBMVwfgNTC7O1aJQy1bG60fBqXdtI7R1PxkKZ6g34XlqN/YZv1
8BRNWn1yctFeyL4N6oWvqfsmLqOjXVe7prDtA3Sp6VTGqX+HHDl6KZGFZoD8hedqdZke4T4rX/B4
A9tD04CGKE/zZK2BebzwVQXcVZNRAClD+zkJopxKL0TT8yJIw43fWGhYQe9RrokwWYih1Xn9fsph
urTXI3Q23mDKzyUdeC4ArVpvPZHEt2vCQfka0VL+YkCN3bW0aiBuGnUM1mVom/sGX5pzH9TH2VBK
CbONpsvI6QSjWSp9ssnNPl/GDtVr5lfkjlPYP47hRHm2LbxjoMbqOUpV5dpJubw2hhZe+IlRrrS2
iO9BAJc3JCiC+ArQsqnbzJcaLgAnu6oCvbmcrMy+VsZCfbIZyQ3US4pwuAJjsGCJs+fOUR6xIvno
20TKvVA1z2cBR3uAHNZs8U73e9zV2XIC+XWb94XpxmNhnjWGhO3eGT13TdYPqu+CgAyb0Iusd/Fx
WCcaEP1pVGn0QiIrzzsyly9HO6EoDduseBKphdXfzvX8vK8lWLumjuuVXw/pjqfrFHk4L0NMN+/a
aPSIT9anKxILFHSNju/i4ZvMhZpPGVVheDSiw+hm+6K6KD2rQ99dDPeVRfqr6nQ979emdEXnId07
QK3XPfo1t7M4BYe+al+jECjXPZCaFZpFsiYLKBsoMkdXCel5InDv4gPhef3rCMwrvfbIrdlpqTbd
oPKyb1Xbvy0ta+VEzWFKj6gu/dOkVhbXvn4gbDbjKc1A5buFLQulHxESBXVruGiacTwjxNBHnah8
CazmAmh1cF1GsDFBBOfBK4nbSOvLRJrp0pMEQMdWL67w4CavMtMMZpV+IDZVnsl2DkNCbb8mmKA+
j4RSXwLk6/Z1YVmbvAvD1wA6wAVEt+KU+r7ccvcdH6IGYmJodrK44QTkAEhKg3AVQYWfVPi36OpH
OTVAtKiLYR5HHLoo+lI8OkOACq4pwVAkEIF3YcV+uyAMpHgV0/R5Gizrps2KRt/YatbtIkGIzEQH
C0CaUqo3E1iyXWeJZl37Sr4KPHUOOIqVY6Um4wVo4wkh5QQ0fDT9Gix4P9yoiRcesshvn2q6/euM
Hess9kOfGnjNJAdKPh0JC1WvtLIrF+oI6rTTNVeG+VmoJSEV1Ix+RhRV55psnQ0q6Ib6f95PX4Hy
dcfZrc7K5mkFwtimoV2rlKcSjX2oyUIBpQ8JeVKxJiYE7+2yYso3suj0z8GYOLeSAuPeTxhoK8G4
vAniuKcsFJBGYROuUiatsmHlVSn2xupZYcb+BpsCEKoyVSkfDl7tH0TuGJsuTpptWxjjVi/JrC79
oVrDSw7vySlzVh2Mv+tkVI0XvQ2gLwgnlDepDvWaHKjJXOZ+nR21qdNPJA5Mr51eW84itJz8LC3R
ybemRT+D+JzPOSTmTdtL+Uh8FvEZxGTjEJap/sAfAQYPjwR+Uws4/jxXBx0CahBRBM6TejsSdQJa
HSB7oxvLfBIFijm6D+jK420/FMGFaChuNjnWDMJxrY7qiTnLpVmk4JRxIqJh5aTxlYqa8NAbBp84
aqddP07VhQiEugfcJXdQQhFaFwNlDD3X97NWf2mkY0kyjBblm9ih8rYAbyg2pMhOpFoFpXFF9c9+
rjvuOBrUSar+4EoqcowUcenDjiUlKrSDu4i8yr3Q8upJ7bxpYxWaNS0HnUgEwVWgcK1MzgEUVaVF
bkL2xV4JFDKMSss4tBHxtD55eOQ3JBrvpTarC4swZuzvRu6dG1kT7KO6ap5zLZx2ScshBqZ38kpA
WkovJVLu/RpZ/NARKUEedYVAHGVhEMr4q+kAwVlUgxcT4ltBHm7lLq5A705fkgF02GFaNBwRliWQ
/VXYOR6qU7y81AGUO5+7+AtFF3abiuv+U1WzAhLtKlY1jNFdlbXifLRUZd8QA3A5hIpOOmxKYjzF
6eJY6p65DRIFXEZL1UqscpSJB4GjczfbYOnaNcWZYgbdxvJtjS6gZu+USgbPdTHLdYWa4oe0U/VQ
pGP0OWB/8xdmmmp3QVD7myhJ8lUOdfYE8cvbWjNMRxlq7TQIp941QUd0se5b5GjrfU+x2Uz+l70z
W47cSLP0u8w9ZIA7FsdNm00gNgb3ncwbWCYXx75vjqefL1TVLalsqrvrrsdsTFeSmMwgA+H+L+d8
p+bB8Rs+v1h6tqIHqs9wNDNPY1yBpKSdvJKdszw0BZVGw2W8jXnLL70uEbeyNwtJQW11Ybhx7hM4
JqxNbRWYbVKuZMLmo3PqPQC5B7TH86HpVPDoePNZ017k+3xg3BfNjdWfZoFKifCGhZu78oBox407
sCA3jGsRG8Pxz/sfSRFPEHFzfVpG6rUN1DWukb5WF27qWLTdY/ADRUrwtNbD8EhacnGEYTZ8uEtK
megWy0VjMouPeCF/rh58PMyf8AfVvFubmDw/ksSAd0sMVCSNlo/u0M9HO3aWEyniwVnQLJf9EGJV
CNi1Xix0pNeLMh6gmVVOR5J9eujoS77D6j14wO7s7LMwznSfQ6t/Z4Aast9y1bXdlwxr8jWPrwiy
VbfnVJitiyD4LvU7m6o0I3p2Q7RZ120CgFePuUg4c9aqAYzL43DQxiXbuIXaykzMSjNiCtoxODDF
65tNNZF1kGq2sWkzUVoP7RhfwMCbb5JprO8a3BDntsLeLn7r4NggjO/M6WPzvmKyon/wxc0UaLFn
zTu6EeZ3OMxODh2qnkcem8qqjroKvCv6vjiNKka3EVtUvethc7xZmLP2cjT+XUxAAuuFYjquZkyn
yD8rXCEmVE5USmleJi8PLknwBu7p1cXM5NuEZFEXeofqvia5WgOmKwSnfTExz2sIHH5BxY+FBsMJ
C1qI31TGrMV2Se4492U4e7ewgt2oqktSbQbo8HaHcyVq0sZ6cJSuTrGEZQjDxvsxLDbZrQTs7tAl
Anbkvdn3LFouxlJk+wyf023KI3pRVwRlRCkynuMUeHzS23HezWlt8Xc71vLp5X684ynv500A134n
xhHJcNHbB2UN+uR3uByi2vWvS8Q40Cy85ZfXNfGBRmYgatY+EiI23U2DF9xYJBWmsM1cIJcgjffd
mHPYpxamfHvu/V+ypHPmeaito8eH62kYsvlzUVAW4fYH9zKGfVpkbvgVkGpOuPTovyy1pALGvrEd
IB5/4PXLH2K3XG/tkQTcje0WV34XLjufwI9qE3DlEyDk6OfC0sPXpGt9zz0QHiSA/etlqvpfLlnA
Jz4V3nexYMRT1O73raPaD6KRgpfZyxhK2gHLTfyGbvAS9hZwSz3jUAR1sbJ3LRC4AP3P9sXskXuJ
nxxchbW6lxa2mFuVowUfz/uQzKp1xYoh1MB/KXnB8XbORqSd/0FaW/XuSc2yJfe93dQLn3BGZV0b
Z5huSCFMX4K+aMnX0YK4LfdM0PIFmxt75ANorx35fva5VKBXvWtVzTevukVcoqcPtmfPwqFtgIFt
GtIAni0u0HyXVvl8xB+ZfMJGzQn5SwByySoLX/EMCHwjVj3sC4KNn624ny9Y/4TPcS2CLeFRg4lY
iMyIYtiVRL09IYbxMT9907YuzLcKOd66eVp98rUdaQwNqy87IBEuDkjm2ji6JmVs9c4do3eXGcuP
LIWzZlOkKRWgWsrhRZb0VnrELoGHMumLiKCRy6ReoX/lDfHMTUe4HgNiPT8U5ahSLi2L1OQqYLSg
F7a8TKbFDfM6B6MGvTWr0+DbuKN/rfNqOYEiUJdsLs9SpxW/oyfnuwJy+s9Wq3aLomGvG9VdEsDo
7uzWtJybPgFWC6fs1iMC41Q37nQ7pGV7HIXf/hTeGOxLCjIPQymnfV6Fu3WtvR/83ZJlRkXoeJWK
+Bl2fXvtr25wPVo1ddxiO3uynINbAaF2iPIudG+NZONhOgQJa22jfkAKcsCq5e8WUK6PfmaxewBm
+Tq4RE5GVoqCaRZddWJtc+RlbQRJogwgMxxJPC1FhqoLzaDXLXyO/D7/YXKJNQExj953YpKEZfb9
ha3L/FHNJds1trqbznOmPdHa+Yu0mvW7CRc+fzpIIAbrJvIDxv2z8sofs+uB8AFKwqSjb8pL3ymz
LVBbVvOmKK5y6D23EJLPsLc19C7tqQR1rcPg52KvoFTG5ndnrKPzS8FLObiLPe7DNJQvtP7I71Jt
HRd7eQLovz6qqnWP8TD2+2piG1rlbMd8bx73XQf6ZnPuli4mDHc7rYFyUYZMETDw9GbsYra2dmf0
L5V17wF6CLJPOjG+J7az4v217DdR9N3GqgaAfYtaxi0TneoNkvVjPZ7rIBLlSH+B5pykPesCYMT1
kQ/bbMFsCkhI9QeTzLBtrPVXEOTPvZ3XO0suDrF5/mjdOyN42rruGzIqnf4LobT7CV6CF01CZgeb
1o73dkUogmnQUNu2ApzTrMPeNAbTTxWeFgcd3lqXBg/V7z+3W07NZekbslU404/G+Na1R1ol/EOG
QVzEoo6MqP0fgMLj2yVf2s2csDsHKF4eaoueQC9WfTO0fnHIsnG8JqizILS3hdYkZzupKXnqlcFE
CwI9LWcpImW3zV0Pz/McHKt6TmzfOU2erOEoF0n5OMhcvyd5PZyWdphYRQXVQzEFrHV9hzgEAWr3
yhcJmXBdw8omSHO5gCEucIr4raAsiKfgVpY16WUlDSZXabuzG+dV2+QSx25V/FJiPkK8jvkl1D1u
rsVMsbPpknN6leE8ONoVdX+W63WOlvMxt6dCVSSKBMWMplW2n2NSDgFL/Xlmy+li6d4yZMiO69Lj
/HIc1EN10Fkw32I7PJY0hG+ZbS0PeKmILMtSYuLBzub2RSaZtHWEJQMQgQ8aucR2JrtgdJxzghlZ
FGmnu7eA34vDOIscPpv8WSQDloTwq5p0ZJhULX55WpfS+W7SvHid7Zjc+8x11C7VORvTLo37Lz9Y
gCLRrrbX81KoOzn2qYOROB0vwyaX4o3RoLlLfBXvO0MkDj9F7geblvEtL5C8iRvUCf20TdvURgu1
BhfA29OKJNGUjx9pINOd6X0ehG5yniQN7b6vJv9ZxxkB9YEVXHpkf5zAcSV7RCsUrg13yk3TJtUh
TF28cMOaetO+WhW2VLeu51fBuHmFCuSwK66hCRyqNsb37swyeyqWKl4BkGbZtEPjVx1oPMWV0A4q
uVTpeFeu+XyfTyjdRn/uP6uSBgo78yo2WdE430pxCk6V4z/NBJyj10nG28kLueinOFFHxDIOXGin
ZLE9TOPTLHv/QOJlclOC1v4JfyrlV5OHaB1Mud4TCzch2WvRDMx1i6JAkC2YTT2s4HZahvtBr3DR
nTVFw+YCPEOH2i2HLMzsbW2BVD95wNs26cDssre8M5weMBWVn+IGBmVQ672MeTa0E6yPSdMP+w6Q
VAIL37K+e3ait/Yw2t92zBcWwh4+y5z5cywtk59xcGxlSXq7bOxG3VTrSAgHwXv7MejtIjLaW3+o
JWnuysFnsVuO1ufMfHfX2yMxfIMkh86r54JwPuO/r6nVfuV1nLzLmvzHmviPz0wm8TVy5+K9ZXRp
0HOwnU6teAgjB53FpW4IIjUt+rvRdbTDo13K01ok40sWDPLAewAaPAEtYqfLnG1CScuZMcWmDh8q
BqIDBDOuwsY7yqQbGfo25hdNH+OYpCnKu9gX+ccZ48xh4Jv1xyoDmtt4Zr2/TucN8Dj1OzPny7Pv
MkDRqTPfao/du3aZyuQy/UaPC7BxeBqvFHAqwAWO8Q9yck7aosEp0Y4OafoJOp76V8fERfmxZi5g
04vkY0um3RgH3TajwY10EWSvvckr1sk0XetGj8bkPCi599J2PoExwdBUzz2Y0VOYBh74I6stD6Us
XRcvaE9auG75VTjd4r8T6Qq/TMUERXBVnrOgUFFdUaYlH4pQLoQ1qkcRpuGxLmHXXY2OSi7o4ERO
kJsYDe9tW+3WjO8QuVgVIzCrxGdbdomwj4k0GXmlGdSlpQuqvNjWw75xRfGWJV76AwPr+hjoSj+O
JHZs7Fg5V6b1rQsx1ORTjrY8nXGby8YOl4FCX+ASbo0folReEvIr/GB8sjM32LlrUV72XcyAaESn
vgny1ZyE6oaXblU53ewwECUlmEGFgdj58Hbv8rix7shlq46oBMLPDLbDjUzndUc5V1/M2pV7wk7k
Lo2n8cTgoL6pp8J/cVQeOuDSh/Do9X4TBdVUvDRYc5+T2LNvl2blRiRtNNz7GNaZtGP2/akCtkKu
DOM95Ff7zZDfshuIm9ix19GaTxgYEeQNvrhNpuyR7DSx9QK3fyybbLyhJZhRjY4gd3Ca3HgIQWmE
spzIN2GuK7qTn3ASU4SQjLM2osvcPQud8jT5bX1PRWwf5yTXV75K6WB78keIW2vXBxRADtNzUdfl
sW3IWDO4+XiK8JbdaOnNyXa1bAJoVNhXP6kXEIYMMyku28KZ1FNBdI93VH7D/BR3+cZysto56qT2
bdYcHnx+YOn9iwmC+Yr9IssKq0dbjDiyN+4bdHwYPt3s1sUhpwnPDonDgXuBOYofYW0kquxywfkS
+cAU9oOTdP2my6Tzk7Ts8WVhNLCVSyAvE7LhP9bpzD8pYlR1Aw5kqnPg0U3kuRPlBcyLnplqkgWK
SGCrSDZMvAa63L5E1yIIueHyhIyKvnnJybDudBC5zhDzc9aVYZZIUgoaId/mVzOsqK791kXSmhm/
o4rpOHuJ/9M3iLhGNkaMQtFl5+48XExdX8vIIqTiiTimGJ6gFYYfQ2zOqWfkhxPIPfW1d8y9yTR0
MhxgkavFiF8nrBl9L/55cxYbqch8gdW2K3rMx0f2qPEB8WWoL83Uxd5bOCQcyqhDwkeZ2aTEsrqH
25wlFlQDpCcIppBhrbmdAH8gowqyo7daO/DL5VfeJUn2wM6jvh26spg/XH8pvKMPUoIlUJEtX5jy
u2JLRH3f7LCAzKgHU1Wn7GU7XnVSO8HHYltzuU8WRu3bgQADGbW1mHe5VVfFdk3m4MGyRvtQKqra
3QAAAgCcGyBG7pTunEPNkoHNGmapqCmVe+TXy+rSZpFWhX2jL5aEyLd964/iam3T5GMeTO+S6zSJ
i8pvu1PXmvKenokZul9SI1Cm169kMGbrJduN5gG3eva5dmN9KDLmrWqN+RXr9UiNgOjQdHSHkG3k
gGJ2aPfMJLjOFNs8NINmGW9k4xZvrr1mw7FXkhy5EYAPqp1Y43EgjqopcGFQ/BOcFDZELIiWDjL3
J4bokjaSZSYztb7vs6sZIC2QDJK1L6ukyh7o69ttYnf+RdXlUAxcMoc3GL3kTwYVEgT3Ynay5SXo
TnuXgZ2Nr+tA5FPX+QzC28WaTm6Th9/ViCpp0OQ/DE1LSDmo5ozAHRW8asYTnAjg4b7JZSjfUT4H
5ySTkf9auItE1Bz2LcdKK67tWtE/FzWSwaGWMEhkTrYNdWwpLqe5lg+sioPH8/7rDr5DFUmrAB7o
1GZ5VWXq3iw+oUAWy9V7xm/ZaYZkdIgTMSIbTsTRU1bD/s1Zng3j2CsTmO4k8oCtbVDZe9dn6rHo
czK3hKW4wXpf3Ia6MtuwX/EIUNwEatd6Jnw0/pSzw20ZyFQTCUEN1b3ssoY2X0ZuoK3b0CL5OM2r
+YV2F/UKbDNC4oZeEK7kDc/Klw29X94OF8yIcC8zLUAUShIpkYIiBGln2QsXq12MezZd825ZCSfM
B+k/x6uHVSi3h/KmmFX8PJYIdgteEIsEa8nI3eYWRWvtoHHF3BNfCD0jL0eOuK3KXPJIKNZdCZmQ
Zhsso/cBAL+/LeOZctHRvTqhUNR8wErCplA4LFVzO6rF9XbCqZycdXkxWbt/XUXz39B3/T+k3ELy
8s+1M/+7Qs/x88/qGb78b9oZgTET+i8xD7D4zlEPf2hnnN98KAk+5nrAZVin+T9/185Y7m/osgJE
WwIqksQrirLl7+IZC7c1shrQkBCMUQcAfflXZFv+X91+ZCVJ/hoWx7xGtGXUKX/V0NQJazPXRW+f
icE+dMUaMjoip4be7KBkYd9Bu/EeTZ9mRFcuKzG1FtnqkWhD86ktKiUQQwoBuQFijVkjX946Dudb
403WjyGF+bAVzD1eOyxFCIs5OW6YISXqsoA6ReRYeM6IdCDJfEyuhf6L7HHyeceyqtjPEGkYcj8b
bt0iH8PHzFsQyzA3t5dIuSSwYeQIPXmIwQSEr3bKEGKDtMZ9qr3cJrA8T+JvnTPS2ebocoAPF+Mc
RrAA0xdDfG+9S1lKhxtwP9kTA/c5wEzjeWQkFGwY2SWOY7adOrKotguBhnAJpKjbSDUtfJO0coYX
2Ex6OTXoXUsOY1p59oy1B9ItWMAtXlt5R2ofJwrhZ3QTcNI2syWydFc2Mqu+//TI/V+Msn8VQfFG
nmnh/Ogh7Z13thb/9Y2cmZQI45ODaVfBbW4H8yt+1bD5m3Lzv0ny4rvDw1Mww85IPPyp/0hdpccc
xkk4tzPLCmxgtduWx67GpXtka5ym/xUX7Xd77x+qQuVghoNqdE52QKgI+fcf7L8VnTDu3/EXyjQK
hpbb460Kg/JnGoZ9faSlq5NTWFeEWAa9LyqWXkmIrogV6LxDYdNc1npBXrwOyfyedcqFgMKb1vZf
xTAqp37TGrXXAd6EvlvykSn8oAfFiH/AfHIpmTvD46HyIeEV9BQBKDQr5IuzfjIbuuDlxGXPMjwu
0b/gFdDNdegk1nAngee9KnyWZ6jqIInhc7lq1lUT7kQmJRaccZ09CoY5dRSCR9kEpHO6EnNcsMoO
QE+DY4dp/0o28tA1x6KTszkF6AsIGm1KQFBeVo+fMK+CN8OzxfqoozbZkOkzkc+Y2v5xXKmljm3q
WergeYX3NajEO81eQw0+5yO51xkDlCkcdm2POspsBblXzTTiEDFZFWWJ4912wXkv2a2ClqPJ1/JX
3pKmiROSS3DTU4QQskWXHRxCu/TuFkI+w1Pqp5gw5MqvgHIxz38NzAPwzU1+qiiNg9zeEmgSt1TS
NWCfmHr8pwNpaY7GvKQP9a2OHTq58HGJfzSvxMO6ktpN/Z+w0luaerzp2Zh4V/5QTn1EMxGziIw1
IrWCyuOyI3MAzGnojq+JZD9OMRY0VVQrXieljUSA6vHpv1rnpCgvMhbETx2tBbe3DslOXotcvq6T
6BVL95EYDpEpf9glJT1OlCPqOP9U53Ji6dt5OA0YdUvmr+Hy2OiYTjLRjSQhbhy4s42s1HJY2D55
yCqyuI9a1VIlpQxhg5Os8uAKNlRZbRM0VdZFgm00IdqKtdYBoSASqaBK4NVnc2ufM+zQu23aOnVe
cj21X7M2+Rd72RF5FPKihE/j6renRnfsqYU1elGueiRGHH3rcSA59go21oQnDGUI+xfvRtADV6cG
LpCzVzLLT2u7uHaERNd7lWpdnmcLy2Bpz8OO/Lr5awnE+JryW0TM61IcRTijSG+HRUc0PHJJwqQa
z3X7XcGw6c5XuVHRXCDN3M0VQzl6aMWKeYDQfzs4q4uBt1evmR3UDx4FynrkXOkYkHaEF0bGmMk6
QHbChEtiNDvXOKWW2RSCamdLuDYrdhiY86Nh5TruG4k5cEPwGI0TxWJFuPw4d1GhsPTsmW0y/fTX
9rvglDlPTauZTOzB61gqWIuzq6TongAdL1/eyIh3cy6pL7zFsTRqw4CtkuFS/OKtxDIeG33eWeVW
ApHZTDWLAuPH93WRyOyYgWXDwVuuFo4nU2AH1346dNtJ1Iqx7VhckwKzONgsGvWdiNS9dQt//kpW
FsI71tPsgpCAkFCkW1LLSIEsqhVdq8yfk3XsroNmXb6ZofREV1tl/MbKnsAYnhEYbtppOKtWJKKP
ITaaB2bmfBmfJNZwqHSg+Ji0CW61nQsNhnHugn3BSqzaK9Poj0q7zatMckbMQ7BCD+4sUgcw9Mph
ZjGNqIgGqEyPPZoYZ485LHyIySfD3RikOBnmiTCOTWFcu91Wsd0+x9yRONRyN/7yV8/HIMs81Cdl
vLANur9JXQ1C1mr8qJYqHyihWwatMc8sXzP3pbpKiNO9t8nuJny+XdoOj3Bpj3Kj9erWB1lXuVgv
YwRV7CLGgdn7ant0LhDribsrLIEbz4OoKDBXTAEY0jIMLvMCZxKr8K65F6ZBhkcrlU1bVYn0loU7
SGKf7e/1Aqcu2DX4/n7kROapo2UKOB8+04u9DxnuuWutGBaosio8sqpLj0PFihO3W55VxKFkDIiI
aZXNTWimMWAkUJHEtumMcQ5FrpsS53ntN6eE7rtkepjXGhQpCkXGT8p+mfvB+eriVn167PJ5P4xO
bmFjWG/LlNG6uzHOvUwbVJGxX7R0Qn0KxqrhF0n+nurLNBJq9EgMkBNkRkFx43IGeFO9W7HUY2O3
QwoRtkY23Dm37SHGpik2WVa26DqAMS3YCAvfFUyT4QVupvDsdEvNWj0ljbY+uix038N1GG75fsFr
3XX2RxXHDNrCpG+ofeSq6GSFQsNKKzQDrO/syYOKwJCNqf9c9VHQxdlrxkbWjfxQe0BsJrrBSNoZ
aAZRlwgyU9eVvxK/FGLjCTNTyBkUwyyphluIkDjfdDFQabkJcuVLr4Qtpu0hfRx44LsoJoT4vmPq
g0+qsONbgTwH0SK46nhrkpT3KaEPfW/05BWAB9ak3po5XpOtWzblyVv4eG3QQp7HVyya7uasZ3W2
mBDjHh7B4Q62DlUlc/bio2TGwoqOYum7ncbqLZ90/Klyu+hJS8UQq6aRd9+pLNvfJnGpEcQFtf9Z
JB5qT7U05pwdMFSCOcjiP61d4f8c9KjfS2gC6abqh/wsY+4hhXt2xrRF6DUhg8eybCIxyOLCAjtV
01tZxf4b05PVQ6iMV4LlQ5G3C4axeW7wl6aprs8aE7v+Lh0TOFxlvUCj7tc/6iaQH8hlBrKauXXP
ASRrordZCcJuWxZ5MF01ikAabnaMkHe9CrO3iVYA8W2aZ8cKviD5zwwbDLa95Ix1R0dMtAmOEFxi
5PauUR/nZEcnscqbiDDFYiRrN12dK08ua3AIhgIWY7j2TfNqtIyRdVmpNT0sSRWyvJzn6tEjcVfc
gB9biKIh7IAnsnLF0tFz1GvsLtHkAVEg69RnZfuriluNXI4UMuNhRaPIpDzzW1N54wH9szDtZjzD
Zhpehq3X1zylsDy1HrKrmHtdaVxZlZ69eT8yh+WtL/NuTX+lXpK4R6MLNnZ1HcfeFdsYMBRUfuSP
oBvRU1zegVqYGxNZFBMikkivGMIWRQ6LIWKHGaA6BiYsrDuzjmt+pcYQI160EOGdfAoIzRYsdDfD
/kdIrf+Jz4ifRxEtQqJXYTgaL1iL2hhmQWrmNuG8cxWKCOF6jeU/Fqju6nbhp/BSRWB0hELXBIc+
GNv0uQ/X5EyAaFU2vqykZ9TPxKyUYl/05LA8jVnpSYeDYUVSRUEiuqMO+6xlbcHYR9ynCb4kEikD
r/Mf0pUWhESEhPUpaVEZrsWdVfFqtwuDV3bhHJF1/8xMdAxbWCG+zQGJHCTYObZ2+2srqZPqqmq7
ab7ugzYYUMNaKkewhMcCVVzsdq19C+TKwwWP5Wm+b5opFo+ibxSSm04T82SkmV5CC30won1Qfpvc
lBQ5Z/Bs5MSZK1/nZDHfvdP1OPnyDnVUkLaiQNUt57feacZ45y3hdNn6BrdyD8SRIkV2XIdsJ6wn
iwobdEZmrz7j+hJ/qu8NQl9lPtsnDkqz2lEd5vOhxMYFgkvN4o3hOZ7lrmdddGwTTCQ7Va9ecxF6
SYhWcm4T9nWgGOtdIPnl83zFmAGaIehpXQlLTVlJLvV425JrleywdWNXNR2F+TbF3XmmJZD3usPK
q79rh74eY0aFfL6u+u7B9hgYHk3vkaHqxjYFvnGK4W4BCTKL+jKbSiAKtR2wLKZwhynKnpxiuGXQ
iJxDuQX5ozgnRRbKz5XuV79Zdpu+FU2n7zVYW6LZaxyVG1/23RKt0zJ/CnsS2V2M1q/deSJBqMoj
Php+9HokANrh+oZs2X+d6Y7JBllVelQdpgBikRQu6cZG88tkEVHGxZQE4/PiyuEF3DiFrllbRFPF
lLLHrdN+vofB0gNUYWYuDkkvCzKl6XmJvrYr79bJglxt7VDrJ7vzy/eVesnfhNwQ1nbJGlns28TC
7g1Ldv21BhlixoZdT7up+5hpwmQvqXsOAlYfaN71feynCz7fBnkjSSbE9GyIjsIFChQeeDuApOXv
wQ1/Nx3+vX/Hhfhn/9g//Ou//VM72Z//0L/9p/a0/4HGs3OS0j+fnW2+qvQvHsnzl/9tdiZ/U/C7
cTWG2MiIXTpTyP7GSLN/Cwi/xPIVYC8Diw0U8D+GZ474TeIOIQ3SJQaDiI8/Zmf+b+I8tYAg6CsS
daD0/SujM/kPGZzB+a9w4WPCS2QexyDtH0YuwuTxBAR4MzeJt6SHiRac/QPybKfaezR3e6FSBskT
dHA+5A7UNLWb4rn+mq214KSd++XDLVk0b5K5N8FWNoxScKXFOawoVaQxs4KMbQfQA5b17doKsEpK
MdCuSmdB0Vsp52nA9nWTyM5KdjCH1yKC/9CKy27pfA7mccyr65zPuQvinoseZy/f8rgm4Kkiby7O
/YNXzPVl7dXpsnHHTo8XQZ+K5A6/Oi7yZsjyMpp85mispBLVRH1gJ68i0fkY9WHpq1OPhxMRHIce
Fh3uKzppsDaL0zCxWRxe/AZbkrlcdD/BZUBMBvQ3S9PvloyFBzSAxt/xLVygN62gawXAlGExh1T8
5FZOiKyKPddznPSQyjvOa+zZhed2G9F3PWAgGAosiweD9rlhqbbxmnr+mbZdJ5B/OB1wI9uuKiS1
K6K11O0dmCIu5JhJjfqsYgMXcEis0q3BDVnoFoBBLeq2rKbMjRwP2tdZhJmNe9wf7a8wFwFXQt5j
9YOIlxWcQWPzMrQIdg7L6ACZLvDDgJVge3hDhZKpSHP24x90J2ullqHbiILCxGYnur4XB6EMoWXS
cp2AhPk4+MGFO1+nmRi/JrsSBWrsrIVh1dZZDwoCgwBvg1eYi7CdAhwOUzkOe7nOXXruvDg3OcgN
OpExQalNxy39Q6XG+NvARRcHYD3OmxHx4N2nU1L+qEmNTincJ5g6nMZtQNOP+JmM74z76TBADNCQ
7oIBRXfax3hOppSdKcyu8s5bgpiarg6z99Xgj2E7zkCAJmaavU3QD/JHbZrgZyaAeR5Yd7R3IFTY
UorB91ARhWfVSDw2GvWXyutyW6aTf6Um1sVbu5+okwuRF3gjlYsELmzzOoh61v16I8dAxreYByD2
yGBfIbZUNJit+rDjqnz2snl8HCdZh3vmYprbo8zZzRXLoj6Rtbiv2YxXhTlDgGEnbkzyy4ZxdkPF
GNu4UzT4AzlNi4gwlVVv0yrkGzXjWbHSWsq+trBSHAcnjb9nXSSX7lToz6o14mGAm/pzmFDrbmaA
y79IOJLfKbfnuxin9tRj7HmOY796t6Xp2yO5GGd+Vsfka197rch2HbTwk+33ltGMVjxmY66tjdoO
EL54Lvk8oufSdfpO/2CsvYgXJmwp9gEonjSqpM5NEwULa1OihljsISOI+4w/qiy1Yk312xEuN+Ea
9Ilh1uBBKBjCSU8GsOWd4g73kZy2s8S2uaWuTX7ViZreJDrkZzye+jFhjFBu26SjD4NRPn5hZOCt
HlBW3ehyFne8uxAveme4KJOm+9Vl3lBCkXC7X1aGKTHq0mx2eDTkxFh/tixmen3gfdHLAvFIupoP
eNIskJbyKXV+DLIeLgfR04QkNCs2vbZGG4Y+OEDR5niw3edgHJ9SNmcxU8NexlfV0uGb6wHsoYTJ
Mr+LOLIWfnmoSs2tYkdWrvuFY6FgnOZmiY4mxvbpXeW58kC9l9/24P7RYhc9/i+kgh1kMfY7Gxbu
rIetOsu7/aqxMYYjyrqrXvPNwbigTZ/9ysmQyOG33HtYA5qDXyfWeCHJQIJ3gvZU7vC3iDYDKEfe
wo6Mub/FsKl9RxWV72IE+s+l09QU1lPm+O2zWrE1bUmBTi6slFr7Gg1bmBww3yh4hLHp4GdYwjEf
kNrEu2w7u9mJgtPtGLpufRfWDU7mXDG6RINmxWhOGZHeJg393SbvJxR+8XwmwxEX0EqQgtPwU2ub
IFosFEzN4zkWGnIdQ8gdUu/mORXS/oEoLn4RhR/f8ajzYYmFU37PgUluuHLTIloX7GhXKBy9m98L
g/9fIv2v/9yaj212rD7TP+8X/zDnS5sqiYqGmKIzEDmQ/1EkiRAmrK3wXZAHRujNuRD69wUjNRL/
jf/tEM4FS/hMc/73BaP7G1tKdi5Qnl3+8aAs/162QsT4Sxn7x7//OW4H0wiLpz9WOIDQA14YrjoY
rvxtGP//upjKujFlVtGAfnft+771diU+mw2rB/tEq33E9ueeEn+gjOI4a+d3qQ5lPURSLPsRX5Lv
PU7ykeX2JlP5lns+jERqmO/zBybkuNbDsD6iqdjbXXmqy8t2wHszTtikF+28Sn2S4sGxfv4f9s5k
R3LkzNavUtC6WTCSxmnRG3f6FOExz7EhMiIyONNI48zXuau7uE+hF7sfq0qtkoDuhvYqAQVUpjLT
051O/nb+c75TdO7R6qKdrV3ye/1gPCvzC4Y6oaPLxjpWnr11gD42KwMHom2lYQV4pm7wogosi3m5
Scxuh/8DqyvpaNf/GelqU5njBjd6itSOFTbso8zY6iBhDXiTFTaNDm1/KiTGQCh7bnY9+freWe5T
G2Zc7XJHjSsqPceLZjAupJ9s1luiMzScQqmYxELYgSZs7Q32bMkeVFCCMBwi3RyNrj9oqwxJQxwS
R1w2WJqj4X3wBo0c3+KYCIwwceMvVfohxRhXGAbINVF6cbJJQ2m+4xxoCh7tdg8nm9cPCgnrHC0p
MUnbkYSEt00MYz+iLPfEDoQ178bum7M+7LFvPLxY49RB6Sc/+EIWwDLX8NRbgvtBmtc8EMSmZSNx
aCOYczk9zI77hGXFPdr44jcTKV+QPbwrWA0dgAp2n/xM8ASCmAhLBzMQOsAzS499k5LgqChFYXm6
MWdwhYblNVci5UmRZjEIyrMlf+ST8+q6zMyBZbyxo2KDTOXD1Rio0zDmtPzVHXOEaX1E/VIdCoFT
Bi5Kew0QDIOU89zje4nwCQUuH7JDzNEp2eI44rEZ3dCLo2eTGdxMHWuXOC9uuhxUO16X9E3EG+m1
F/ieboNuSQ6pf1mBxuPNJ+2H/lzgr5nkRNcOUZArG1L/PIx7OUqm4gmbXXNJNH8TZ/3PJiq4opW+
mNxqJ1R9srlIedBCVsrhs5YHGRBa7tO9yfoHhpbJcw2REr9Rv8Fce+UWWGNW+beOQo9q+IIEhXEw
WM6Xcs0DAr4zBySpmdrPyj96vdjxKRPFqdmJ4+PEsZT08Ov8LFzyu56pHrrbvJkQUnx/Phi1vwOm
ehN52c7Lh305mHeWhBLkP0gKSwQ199tYg3Nsr3xpnwTSOsf7oxU3pIOMixTkbGaHhZHuq/azVY8t
bArxTHYD8/l0mqNip2QU3JJirE6c37ZIUCyAjMvaN3Ga0dXSv6+LALe665FSrARFGXTiPLo1RnnN
EiKZiUeM9/3kHMxF3cja3DqoQrZM1zRDH5ERvx/VS5QaFyZbkaxwQpo1Q8aZdi+m66zDXCXQufgq
tdm088ZvY3lJiUMwrhR11NyNZU7vfNKx1xv3lsGcceqc+7yNQYSUst93/Z1J5lSIcm9h/JfjQ489
aGnvFF/+dNAd8bfqnE3lMcXlFZFzofQldaNtb60dviZyB3tSpIVkdIdtRH4a3X6nCYpGmXviXMj2
1bhV+ZubWN8RubVCJpt+eJyi9DVy+Db4S8VV9VFBBPFImdS2CjU813n66Fg4oN3AEeab5pg+8hOG
WeupHIko8TWvhUmTLpPl8jMyviuCrwBCWOTdD6516LK7LGO9OlyTzQouF9t85RHPpV3B/Ys/zDnv
N0X7pFxcE40H6NLIzyXhkSW7QFhECCbMqOfkwpfjrdakBrhcyg452kjwaoCTPQ6EoIt5ZA1ji2mf
RNwAqX1bGWTdWm8M5G95CfwfAWTEkbI7QduOIgDJdQcSWwyHplERL16aki1SDtKyHL49vVyw2Tsv
E7AgtqqA46R/x6IafEcasmt8wyl4SAjV5CZytyor90RWlnt8HAfL2Tf12rGcXGsn7YAzLLTPNGnx
0TrJrWGxQPSC5tYrg/eBby0ldHfCxMAN6f2t5Vmjq3x6p0syIxMTmOcYEEMzsEi0oTyzVMEXp5Kb
EqyMhUAFXVuSuB/TS53l1xpmwTu+etzI5ikq26txccMauXVfd+lwrVSNEZnetIvc6vfNggW3kWa/
owgPv3jc3jdlgieVZPymEx5UnBEOAfWmg3O2a4JSriY9GAeFfrJJatopD1nB2PxzGAPrxRRtfsS5
DbrQbbG6KCt/1RX2ezYiF1iQSWtXUditeNeBjq5DOwKK5i+4l8AGaRL/LGszJuun4xPiS83OGlw1
x9AeeADCXuT4XYj0t5LTuBMp0hKQLTou+MFnTV9tUhydmzhIn9ux3dIUMu0Db7wDQso3MrlqJvMp
MqId8JcYtTMG1uabzwGYwlHL+5bl3AGF/nZY/PFUgIvNhHxhaiUi01hTvYc0Gcf1txQTErAS1YfZ
1N5FjPS30NdDI3kLZhM0psl/50rEfJ8S88lyoot86C+J5B6nYHnptA6jZfpMO6RG/gZyb6XTdnbc
E81dJ7Pz07DFibIhJBCiXcKOdfOtTaCNXFSR7uOkD7smeSHh9Koc66WmpS1ec+kKrENSNrdlrfdQ
s160Nx4IRlPLwIIjhK3k7+OqOar4BiRdiHEFPR/aMSfhWrA1dJ1mTLABG8cS1ECSsZdJU6ODsQCH
bukvcQX736Uf6MuipgpMqK56riMDCMscTcTcWnvH+bftt0ERzDxXu9QGwuO2JD8Mu6ZkopU3hUfA
BgkAdz3h+6h/rKRKdpJN6TtBqMThLqu1uQWYPqtNSzkY4j9KlBXbBX5Xbtp16o2hU5P/c/saeHFE
OtxNs/YKBqJ30HKWd77OcVKgyvbPUe3KBHelrO8iklXzprUzHv7zYKeQAgAo5mN1yJcGF4ZVxB58
08XHuF/Bo+XUYqjgwjMQrvgkCLysrrTyIm/4HpF+X7M8adfe5LSZvMnZQPxoy+6MDEfcrfFa570i
9uWFhc/Ch4S83ruN0b8qLobd0HedCBNkJbKrQY2WoXm+XuDwKc6yl2tuKe9O3BOdHSIQ9s4lsUt8
sB5PUXLypZEvl50dx3cWIaJtZ87VlUFwaJPLTx08wiO5dBgvnoHuzqdOjkQVctCaCtvu2Z6i8cFo
k+lN8uqvXZghITQm2kizwNv5bevegQLyryAyqzteSnRKs+neW1P1JVX0aZXp53w2g1MWFD4LnZ48
Gy9g+YRdkR4K0ztRQlqEAXbqWx7GYt8mcKKzyY6YB8VlXtvGdW+q6oNddvWceEqdnbFz+eph7IA/
yZ9XLXMcEu7DBsLqwuZ0/cTZejyndOMF5J1R0HFvF+U+sz1jY5MPwmxb6dBw8qe40C+zaYCmiWKS
YTS/gY3YtaSO3zE9KIggFsUH1Pk9GkuufpSs9p/R8qKdUuR3W8GkXJgJYGsCH3tr9t0nrwqSvTGC
gQ9cXPJNMxo5Hxez1ewbyT7I47sgM2lFQRwDf9n0l9iTs3v8GJ+pii501b2MA2l7/25p2rckfoQE
P+5ENORXa1PVmKXAVhbTO0YOvRRxlNx0EXliOQ6PqR/FmwY5lO9okJzlJB+RH4gFiAYK48gBKALu
j7ZIoB+YTDNyaCB8JPBGe2ermR60mrZyHUiYDY/sNaJTzQ7rnMYM7EX6GadDzYTuvpq995wNwtlq
1hFD5txGcmwv3EGes/y74LMM5yK9j7K2uxUZT2JSQFWoUyPfZSw9HcN6qZyJ0TaLs8suabYxYSHO
I8F94ccQgIkCBAu7S3u8w8H6Ug3dbWe37UXX9pwOGhLGZmUdgoY1H/gWtZ5bLA4psUdpgIVfnVDF
1nXH/GpwJ44hUNWqTQCOIIS5ECo3uED9KR64mTIUa3PZK6OEqYmDeY/7hFrDSRM2ldap65Igu/Ww
7YcL1+3PzIH7SnArOhER8XYjFb1XUzRX6Z74WXPiIQscW0fBuOdL317lRd9f00ubHRBLMwVgGUy2
V5AYT6emCmPt9S2Wz3XH08Ql99MExjjxPnNXdrT8hthbrfO8dMriPWn11wCJaNwWtRIhIG8yNFoB
8Ogow6Ro4QKQR9ueu6Fgk0euq8fPoo+1QfZ2X+fCSS/dFpl9OTq4P9ivLfmuMYaDO5s/M1EfdN94
YZ6oboMA98ahGBL7Mv3Afjxs6WYMTv9WVLr59PWff1mNpP/90mmb/Pj6s5yy/r//8GvDJuQf7Nps
dQQSCGrG7zsnqIWSZZIlVtsr0gi/5A81xeJnHLHatSU/SxHW38UU71eKzYQb8GM0ZNmoMf+KlsIv
/QctxbPWl0X9Fb9pwP+wx/6jloLBr5eN6V70JA1Q73wzKke+BUlQ03zA8AfCrjQAY/ldmT/agUru
UkLo3OQC9Os+avItroEleAzM2JFH18UfuE9Le4bJ1bOovVRV1txbYNvGrRtnQbDPZMN9qlgWKl+x
oZRpvW91ZemnxCS9swXJwKjGPYNQcEgPncOdqSvcmRik26fq0sn0SKoeCJcoOQOS6QrZ3zIwpnFE
mXTR5FRV1Thy2WOr6jZJa6xTGL0wuElxaAm7JAcs04RAY1SGXpLdcHPQzFS6ivh60kYlrnHSm1QZ
8qrEuXKN/JXVS1Ae4T+Z7qtfFcmPuKuX0Jg6IOCiqaxbCJPtLph1oPR17TlLqAtiF5wia3Kb5CFb
5pnFMY0Xm98iJE8y2/djD8b+mjOCMl6JytAKxGInvs/KqiXcygut1/bRjhK7s1DA0pJtFJf2TYUe
ndwLY17rQrLIrOqvKXWynw1GJp7LPimPKUQ2l/ED6G/OlI6hZYUxSat5peRhK7DZszMDmvZC+4D6
SBpv/u7w2jU4fHqKzHdEkdwbORfi2EZ1BgzAjsp037ZOf+WX1ZLdsJbBv2u0lnXTtGlkHDFuGYD7
4sqcn3wlxp8ZGJj6rojcRLPlXw2TO4uJ+bFJA56FBrtJwUP1KOSQ3lXLCJ8KhXvjAF2bWBW1E/4I
K7Ef5rFsqe7wPFlO+zQlgskGv2ZbyyqNgzoVM01CFhXjASZGHPZg1bCNJQXZSJ4miSckT2HI4USy
4QUT3SdDBJ0KA4Pm6BMsdYBmIAy7WzrgUlHN+4uzjQkPApC3m6SywFnEI2lz8k7TfIpN22t3LARd
g64G8FEH6pz8W/Zfbk/mPMuSCxerInXs8BSGEJBkpyn48fri6Okc9lGrRufZHRucLtyHQ0X08jB0
gWCS5AQxEMx3a6odyuQafnO778h6KNogdHnd2zGHpylajCuKZDwQk4U9PwCbZ65RQOePLG+Gu5hA
8A1+Eie08nkyrv226e9GVcHomlqrwn7FwuvZNADzWAlbIhAafCXg8ZRg0AagntgBwXtZKgBknfAM
P9WNJe8my6t/kH913yIuLb31sYNltFuMNSgvAc50W1C5O2+WQtn1ybHJEYUUD+O1te0A5lTa5hDk
sj7vXtzISR6nuZHXfs47zaaiiVqGXCsBdfTU9QxC01diAfOjbi7qZOKVBpFGg2/TiAtnhIHwyV1B
2v2OnvcGjNpE6NoGNFDzqOf6XIsugoI5QleTbx5wWXQru9Rkl/1umVY7WpdJK0X3gBdpMLcdIxVh
UIyImbXsokmDgziRN6t69V3rkRkO7xG5tyQLMQYzfoqpAkAJsUz5AzHFKujGNt1MBWfj8jLy+8bs
GDgbmoQRoClL2OtKC6jxkz3KfR1gryq2k8ebT4hAACeOOUSaV/bYOuP4XJK3n0mI+doz8SnWSSEO
aUVjAlIC4ddmCw8wsjctcV6AjzgWFRQnCxvdDxmAmHsOur4imV5IlT/6VjEieZu90ldB3qWg2qN2
SXHQJWv2GERT1d/qZMKOloFR0psuJzdYaZODc6Qd90ePcLl6BRsP1GQqDxw1rI1SonxP+HBZ70wG
riWUOFxg9YU9FMaDP1cTAR5aPuGMZfnenbgvzGgcQOP5ja7YA+kLcof+fVI1mCEHrFA6pQwEPIgP
ii/oRXUk7NK+2TYiYKmtAMXNXvpwGJn0034AUifayoTcEhTPyexgQe5mOGRCiWBnqVaENkAVDmae
PFX4AG96l8Qq4Lr8yK7UPeBOxvJWE7TZQNVx3oeZ4bNbmz9KOnJw/LQEUJJBnQNu52DMm2V+zLWD
RTIonG7H4ceGakYIdWNZLMCtqvWA+85WsJcE/A4YHcwnJy/vF4H9UcVlf1FDI3ClYT568Oxstg5I
bZxu7VOQ1NVzMWcunR2814fI9j46M2/0OwXVvU2mfBiarwg0rrqqU4UjLs88PnAXnujzZA1JtmXP
bc9vKa4Jxb6+UtUKSihldDXpQsZf7NizH47rYvZ14aDFZ8SkisqxLDOikC+IFdojl8ymjS1v2AZx
OvpbmbbV3eTN9SFdkY8b1bvVtZsvkwhlJc1mY/leNe9TGVHzg/nOvyrShVYHM+de2hCiP2RWO28b
TQfVFAecRZqgnG+RvcBV2ZRWBCGOgIwSA1pa3XzHKdMmlapKwtlsDJZgaA6FXfvvTr+IsBnxPGwE
3847mjO8c5Tl7n2nsVdvW8LFqyZbTR+FYXMutPP6B7M0LroeSWUfGeNcs3mcc7Y9FLlt+yjpfgyu
4LM/VgmPmU2GfrR8tgk+zOuIogZvP5cM3ocoTedLu3Ctc1k7jrfJYtzzM3aV73mR8XxoF6rp1xtk
35e/R5T+vZT8C57F/2mGfvjr/1G/EPL86//95Uf19cut/uv/qz7T+uef5+rffovfB2smYdcyPaZg
JmXPZHr922Dt8jOmjZlrLTy0JKbF/5qsiUiu+UdAbbZ0HIsSxL+vKcWvAlP1WlXLtO7Bv7AobPwX
FpUmecs/7Sk9mxu+JIpJus30LSCg/zRbg8id5gq3q0rlNhi7+gSLoJ22o7SPAjLrVR5ZBpaDjpAH
/gDIe15J6JOgU2JfDIkxFGGZe+WTmOLm1sFEyLMqhukB0tIA3uyrRwkD29r86T3/Y9365/Wq5B34
x1eNaYZzACMrRFbXdP4Ju58Tgyy094ZthhBONJgmQzRA822Xt9ldvBIPMHGQnrYjk12FjuKbgqfd
N2WJrKQgb17YrTU9G0JnN8Xkeh0mLMM4j7BCQ0xv1Su7Wy03Q1lXj3zaQu5KAVqqE6l7NnknDcID
BZkAVJCfAl3ifqymae/09vCRMSxeGVg2do6wWbUhG+IbmItdMVAVsAHXBtLCW3Iybn68tN9OHvkQ
/RRqdQEnrsfNpf6X9OIaZv37KtoX5G1XKjSOQWK3vuuvYdjPH/dpFbf/+RfzPzps0iiZvFleRwMH
VevYolmVKbmzPM43polp7N8n7D9O2P/j3eH+Z91/oEX9or5/6ZKfv2x5lKk/3xokv/z3OwOBZlfa
LkxJwQUsiLL87c5gmr+C9vdM/J+2xQcn/14vYP/qcZgmjmpSCcu1uroK/mZgWGtyhUVo1KdgACUw
+FduC1QZ/NNFQ+jV48rhG2Fy93Ltf7poLGPldul677ozULBYwV8NrNm2z8waTXUetEHUyaddudiN
OOyniwnZ/jVZ05tkt9bEMF4h0sMLOc2MpM+aKo4Xh4QxwWBXhSC55wBiuSofaGgkjzz9lk3O4W1g
s1kTy8Vv6WXoF0kZ2muoufot3zybRJ1xY1Lqhtuvv8IwFSlURnuxj/1vwWjvt5C0nDoPR6C30Kc5
BfH03KReUJ5gC5nzi+/pZr4w584gpgaa0Q2b1JRHy1TYAwYIJVA2M2haG2vR0btEEavDMelZPmR1
SQhvWbQCa5iqeNhMTonKmNBNdxUYJC8w5fWsLhd0ZmMzoFl8wCn33gVDsdhOtsO2gUxu8AysM31t
MMHM4NiC7hpcXs3ONijMb2iv2NVnT6sRrK1yT+M0QgdVqSpuwYT4iu0+4bqtXccoxIukMherktmJ
TarSiIqHxa8fkcK15q+UzjJ0bVx8G9nly8OYppwkqsqBPD86Su1GzV8mNMFwuTt7AgB/EHWvGejt
7p0utgKGilvRmBa5+rrqXSsNm3YhKUQqPajZg5Kq3UpRSwMOeJH9oHBW3ys3hivFzsJVW12MA4yG
xbPPOO2W/iAWvKLb3kyZ7MzE76etXQWQwrXwICtZjcv41vhult1PekBtX0r40sd0EEN7mnuDrVML
iQXIIMWKyS6mvWkOU3NWSJcBt3rSLRCqtm3d5poTteFoKmXZhx1YM8h558TdgkvAwUB3zoug786p
mxkwV1yXvIHpauGHvmWDCm5zJlJKn4zswyfJ2e4SXkcT9gZVpBvLdBtzBzKZ4HGc2U0WlhNxq23V
cNffFR0HrBULK/rznBGC2KLqNMGGaBLTXlPjUz4agMfmvTdkOJsHOotMn7NWExuPgNRcZ0+0EQAq
hoA2u9D5aLykJWfEfQKDClsMIauUHYNtevdpT5rtySksUrTEpufxrcSwX2+TYujSR5pCx+wqr6L2
Yhq9obxM084aruOJrrIb2D3dyMYUR9K+Xipydzyk7OiVR0Yuv3ndBs1rpEToWeQCcvYtab409Khy
q++ccaB+JBazle4TDinAjufR6cM6ibv0ZGZ+zRKcqqklhFTYFNeOLj3/pqgIQvBlmQz7wl5i0F0G
a1bzgPHC+YZG0I2Ag9ns7oh1ENilQ4RFnU7LQu2bwU04XIBsYjFpdyJju1ysVRtkR/RVHKEnbQus
teW1NcXcuTAWdtaXyqqJskwQfN1tgJ2FsXuaqmTvNCKLiZrM2BwbAZ5oC2hUdCdlAGrY1dX6s4Q1
8/QIKKIprzimttlxFICIri2TO88qZVDb1bZjQVC9q1KHzDT51AvOZYN/qJZ6BG3VOgAgQAPqKMxT
s8QfYycINaqVk94Uqkjlg0RxWENlcnLCdpr9ZxnkvBw+fX5R5YEyiabVM4lWmL3hxNbfzRw533OO
1zys2lm9YD3hTy9bmx8wkkHjYREEzPmKlVg0fRlhkAEByM/ibuB2k3Dw4JOQTbBrIr8o9hKZ8IZO
ONQt5CYPsPIivmrJXuFYzjmh/JGmRc1h3Et/suTwrvOZ9xWrcq9eElfp704sIjq2UupvBB3nG2Wt
CjY59m14qGYr+bImBWwAsyWk7tB+9QVOlsunYICjbbsSKHV9VAOdsheH2Hi9zG8BEZcBKpJLeJbv
7yQ3dJsA0k6dBS+vsHvfP1m9AEtVpI5OT2QEMKwvVTQ9j0Imzdks0/yxxngAXc3BeXsadDrBj7YV
/BzydvarI5zcpieXakI4HhrmNl5vNBW65XLMYl019Qt4Ry62bSLKAZuqb/9MR0mYH9z6fD/Af8Or
PYkYKnDUi8ckcZyTG1lOs4+VEQVHabbR1YBt6Ev3BJvJJrkzbEazIzpLzgn+QCR7grzKLrozyE6C
eyZ8wmqftL667sceiKvjzPYjMoqmG9u2ugAtRSIjy6rUnPyiVG17u5zvtEWW5NClQU+4qFnbavGI
43I2J9uuLpuIgCR2cGE9NvzxOcpH5ST7pZ+tywh4MnE+N8AS18c5SxxhAGSuzbS985mPXzIDxQCj
Gl6vKGB9t4nMWrwDpMN52+gpfre4l/N5c54HEjmSLNviFiFv69pd8UhULT+7ggDe3tCZfutsP8an
NpIXsYsovwaxW73UXTm+VGSYWQ9NBP0Qysvb3m3amHxyYPK4AfvtESQBArCzUl0+mV2TQaWguYZn
jF96bZhHRnKCL6kadMLZEORs5ZCRQ8U+RyxkqK05pqyzdIBouhmY5cayvS8rqpTYT1iQ7gavah/r
zKmISBq0LLAVq7MSMWT0bxgCOn0UbYL9EmMCj7faJ/MH3MjEQW9avXfdTwrVpJxSfd9ZkfrICSJg
8WYPyIPZJleKub5huVWXilABcUfMbJ2Zmi9yrPRnUa0fpdQyvXUlij5tMooI30BC5d6zpfgg15k+
FWmQIqL4aYNIDupj2PkBZv0DzE2geoXNO9s27IRrKy9xPLH/f/dTEXwsvVM8UkzgXBKhtJ/JpPd5
KKdCfTm0qIBIKtKEOAvNDmgn/MbN3g0KpKVCO/KFWHtGlyK9MHzIrmkelRYa8qJvtVjd1wfHNjOH
9jNF80m29B0GsAUrsJIAiH1XHkk5NRyfXFkoLPrd9GCQEFhjoiVJdENmw21jYYnamQw0Px1axeeL
Yh6SN9KoZBgM0khkXJmkGATnGcOJ07kIG73wk0/SNZgDE23I226cBJc+oT1qq7FF5Xt4Vz6x7kFm
mH7ios1oFoLMvFl4GF2oGoF5M43Q3kIT2PEOe0wEY7hg7arqzhr3RcNXdivWxyk9jg6104tbjW8p
HShUOVg26xdC4nBslznzD3psZL01PJVNoGeHKcKkGDfe3tFEOkKbhAfnwkrlexDe470EV13s5jyP
bkvEXTYzFZwU+LFuS0sAkwrmOAjIr4YR29+a9jcQmQIrHRdmxsuZYqN8YvAbbyrGgoEYZzdfBRQO
gs+abRwlCLCsIeaEjM6WQpmq2Ld1iiCclHOMDVeP1Y+0gIV5kr1NTybRZX8kIOF77zW5pedMZVgj
CRATbch4R/twDVTugqRSnPjjgh5LSqGQOcGQzT8zFPHrEtsT2S03ne+VU7SfdhFUtKWqaXj1VMvj
g0Jh3HEzFM18HZqZU1O8PnBraDNSuHrd8la3RvrpS1p3TD+bxk3LzCDDnBssc3Yssno3ocy3HL8b
aV0qZs27uCzJfI5lw4alR0GT28Ju3Lu4Tbw3ax4IXTTCTb5EwoYxbLJheTKxujwtLTyxEAWZ1RH0
dNokRaRrtEjWIDuGKB5CwaDIBE1F7KOH0le6Msfy+Z0wJMxZEqhS8WzDzrijhKS8j3sea2AGxADG
xRP59RTYICAaQY8L81pScOCfSwb6KI7lZz05YHdiRw2vXUOGg64Rs/4cOx3pzdjkmGx1Z6llp3nA
wZg0enyLbUMAgv74uqy2kZ65o/mOMF6U7CIsKU6bfGgaR9/nZYxvQfnky50DmHHYsLoasbZGik8U
YbNnXHe66m4OukiFRVrhG4WcB1LXETI6a9odKUjoXXHROmzqDhHxEsq+WWP2ITim+A7PnwPZhfV8
tjXHMUMfm8TPBJEDM3IwuZA2lng6d0bPfYVOiQnv52yPV53vWsXetfP2ISN7/AlMikMJRtjx2a11
/zKZWfMBZxUCZsbT+Vn1ZG6g3Hf5Q0sn10JVA4+Kjd0M+Uu2VByIjIxLZ9szqN5JAuHXs2f7b2Xu
Tu3WxpfvHKzOH948Nr1wDFRTxGA4Y5JfQ8Pg0hBRybfI3clHoDgzbOAqO+w359WkvQbrf5Rtmn4Y
IE4+2jagJXiNw4PZgFq67T0nO5sEssH957q6L8n4v3O8wbFQ+WN/42jZvgZZBtsXDwhfjdd+SGMA
ejbHt01EtpyNgSzzp3wK3CdRKeODnim7JhuUOq+L5ccGB2CLy36e/CXb0z/T32tsP0SLGXeu2DmW
38s4TS8TCKoPb2oLfIIeoeM+wRm358IqL7yqmlYi/5Cx7MkinWximnGz7diK4bUgs/OO9uiAtmfy
w7BrJr2/p3FuoM3SKQqm5onH7W6hzvUJcIker4PMI16V0frlX/T4RNqVH+F8j8aUxDtIZOYX57Ca
MIwdy+yOXh3Dg28+OOsNrBz2CWtZZ1OmLj9QQS/j6GkV5jXAg7lkYOjUi3R6pvXajALqN4Qdf7b5
YOqDbJP8hqHYsq57zJh4hftU2LuIvpXlQY6cpjZB3DUrQLDTXCEUh1mhxW0bSzaZfaZIt44IXivP
xPHUlu4OaCvJg7RXlGz5DYPirrQWFV1h/SF6wIJe+vcokDSWbVJ6T94mMoHMUhgGDXgLcVcUC+sa
XxGtgG9lvaREYW/j2meLxJvHfv/8b0XtD0UNDeu/96yEP0v1qX90aGr/u7jG7/S7uGabJH0c14OF
ixzLYvrv4pr1K8I6rhUGelRvdxXk/zC0OL8inKGbuexKXNMzfdLVfxPXVhsMzhgi1j70wd/Uun9F
dAcx+I/ymmm5vk3gyFz/sTjg8tL/rMkOfjUYxkRmJp2nkS0XVCvQYn061+obvxUn8ZYvEq2Edklc
f2ZYjkKhLeutxrtMqtodQR0zOPDNRmfOI55kbnJiSV+1mxJuE57dclnSAx4d75bSmOaHSyHlQ5Ib
htjBAF8dZBGnG6QoKpTxjWEAorqyFlTnsb/bpsjlbJ5Mjl9ENIiBh7E7pmcZZx23z6AH5N/Pk/Vi
yAo0HGJYge2RgpWdspGCIA3HLOBteCnGnvYGnZz6caAVbQVvkAd2F/czSSJsnWAD/UuVuzlLTEaL
r0h7Oa4+pZKrXmC0Zd0LR59TqacvlL0uIXjwEffWPuLJrpq5k2GGbqIn0kXVJxL40h8Hx0+ZnlKO
DWxhOYDgZ4igKku0Le59RvXey2V2WfCZ1kF0FivQaa6rPX5CtqSB0+E5pWNm3nTdWkJGuqB5aexA
1ztCRYR8TKYF/t3Z1SogEGSn9tuZ54MqFyQLq2OeIdEVjK8jNX+UdtMUMCCVpsU7+MbSDAdCuAAd
qZf7nuFV3JRE6oH1QdjnOBBbuc3xSnmPnOTqb8/wDYZzgCbTqVlx2EcDQM6yD+aGPplF9D4wIFKP
04Y4h2PtISwXvC9W1j9gAcCVgtddcKTJnffUG7in49X1n50haYeDpTIeslHbfuYS2NtGeHihQPFk
P6GBDM8DXhKf62PlI/kAX+4Sqtu+vH6gKhyuDkbNKcDuyu1uMAmX1fac7TAhcYanNIjSQ3MwTfcu
6aKGdg2WskZ0KqkNofMpT8e0u8rRW0yM9gRbw1I1YqUE+GLvlqK2D0PpGO/oXfM1iV5viQ5mDef3
6Oo6nuEFd2hidhy4pEzELLorHpcpFux+IVom2VKxDOXZqTcDsRDW9owwrX8XtV4zcYzNsTqcm3Lq
foP2lE50zazVYHQWkn/7QYMEXTFa2vuCTqfxhOQJnH9TR2hU77Ml+XsGWDdTOlq5JC8XHGPDWSR4
zk4R63ixry3M07xiGtqofK2IcDdNbv1/9s6kuXGkvdZ/5Yb3+AJAYlxezqQkah43iFJJwphAYkoM
v94P2OF2u+373bDX3vSiqkukSACZed5znlOdVGCA7ss04FQmVQYnVpqFcsLV5eTabwDx8UPNbNvB
vuF4Y3bckBYnXoe/4lkzhp7XurST6IMSqVS+9DUQnrOZTJ66omIkc9/KKg2LK8oO85me9b5WHPvi
TGUPxeLE2I0hz6EHU7LnXicDAZ89mO5hOCtqxvSVgjlYw7HpfczjUWgYPA/6YBBbIA2D+ejUbG5Q
uLIFt8he4jbjS+RlLL/P0AM64b4XxjDHW6DhVosulXqfkhRFskGZx+0Rc75Ejs+G4gVr29IdFdKI
QFcS8uzcyCm4nrx2QK/vkOjkUBCntsBAfTs6l8HN4Of4irCWOc4yuRoXMjHmMDCKyul2TZSI/teU
OPMjZl+meTx9s3SDxKnSG6vGabD1dC3bB7P0OLhQIOrc+0MV5Dt8WfreG2274HtPeDQBnl1AzZ3L
pD7yBgBcNlUsdqS5p9Mi42SZiqVyAt2U/XuEm/iREVAmH13YDg9p3tBeQfdljFXMpLpn3ehYUwuC
r4CSF3ak9ww42t9zGvRvgFoVJ+aM0pvBHYdP7EpTD7wckgu7vCKuos94bGV2WFqC2w28kGZY9V7K
e2D/4Rtb4jZFex+W6VK8V8JFwhlXdtG6m1I+JoOTAypUZOE1dNg43/Ltt84+7R3cF3ntyJvERtvd
UMw300+Et6LchGS0b7vApTOZlqU6nH5shed+n6G1cVqLozFY66CQHCarNFB7rc3iRCUTHDU+SToJ
87LLn9nll8129GweumFkendF7vmclYpRpNgsDEGNb5KmHHy0eC98mmrQniz17ngZ/VfDVMKUrjwI
7Q8cntS1S9NDQYJfeiNfnV0uM6U5CTcFN/KLVaPDbS2NALDq7XRAMsj8RzTcpgUvmdHcY9Hldk6V
jH4qttb+qmTsippG6de+trjkDp7QFK9HQRKbK9fqJWYnn/NuOvZsKylxnEMmMda4kOy1QiYTGhRf
jQ+UDrDlreYFaF3akbsUNb833AEWgfJxuLg2aNYkUoXe5pEoiq2WwXRvNa75jvBbZ1vL9tEUQNZH
61RF+jedKmZ8AmQlvBWFTWG7jsXo0iuQ9P7zKJJere3JR34TmAGTNdetOFCcHbJEjzzNVpEARr6l
6rDjvzRMoQ6aHRjALCyJE9pp661pgWm8A2cyeE2pMnW5kfNgwNPXraeIRBb+fnThNm+6TAVPdoWk
tuqHCXM8ZjQssVmafRaszuV6gCLYUhU+V3etbUXRmhOseNZqFgGMl4KsicpMuB5uS7ujAqS3avlE
PtnVuCRs/W58LzBEflrUrCesyjaNYhMjkuVSFsYT5rfkbc7r8AvxZEArZYvgMVCJeRNuPRHiYphn
snQmwRHgAe8nh+rnXptNzdeInSyHzGF64DFDyFhc+zSfrygJJuUvkXndx4D7ZtiYlEVQTBoDpEB7
r1t5zdk+lutGWsZ3HlOOswMwSQlE3BnqOMcgpVaVY8VAzgcrfNNhVt2S2iM6G5DQ4dmOufbWRh4J
1hmLdbrFItjfRX5Ud/uReGK6pg/SzTnfxpSE2Sl4RxqxeDI1XRVRxwxAShAStyRjJl3SQ+Eowf8O
JxEYf1n1BGPTWrFXyccxiXYQ24rrAaeIOrSL2LgZUF9mAKJzVJ45fU3vuhFS712t5x/R+IjcTpsG
45YjYiSv2zHwxg3nrpnaPKG+OMMYrxg+4qd4ihWJlG4IPxWSlYONrJi+JRStfgOwrn6PAGLL3TAb
4hqTPxiUbkK5XPGH6UGP7fxLNH3gklMynG7d0GvDNQrfqmRba6qX3iJQu5rs1j9ji1DQS0ceKGBT
GSAt7ZjZlRjrzt7WaR2dTLLhAplZd5hw5/RriAndrea0lY9tU9QfoR6zr7gbw3xj0siMUERg6qMe
YuR2Cd3jued8+V2pSd1lQ0o2O5jN8Knxw/xUD0P/iy1sxPdnDc1v1uTmvlLeyMiQNgbN7kdlL6mb
Wj82kMHHsKrnw4ANjHdcG/aHRid/4EQIb4JhEJnGKcEd4LQdUQanjcNPzt7x6+QX7i+/J+a3Hvu2
/FQz/Z9gf6fwuhMeu6sogYeJYtEgXnCl3IwMjGhZTDLU9EwMHVHWrgAHg3gPQ5AJTXANeULOqynO
xnqDA3AA9SZ99emR+GnWjGyw8HVNr55iYxwOMhlJlpbxGNw1TA7IlNpELshjzHQAlFCA1347T0eL
xz4D7iBHiAdbCY91LJgllTy8Y6oeBS3uo2ghamZO4TZbRGLj1c41R+TaS4t868vGS0E4NRAEgTB3
3wpY0YdjZG259gYk7+2QMBFaOXZnvEajHH57DHeeMp4YTCu7hW6YstF/nsCNoHbNtO/uQgi2h5la
RbYKxYIIETG4o3VEvI9RrgskhkpADPSrKDKb6qDw74Ure5gIDaVWk+N8NXLaZbqsEWyXGRgkq9ln
N70meerxvK8cBdtgcgJJAFgZTxHhfRy8F+hcIyJMA5nB/IBdloH+XZLzg9Mbiy1qw+TcjAXonUMT
zmT/aqMY2Fx62nv1LKe1yHpp4tvBBSOrO6lsmCSlVLiKsup7HLUXbqOB3e4GcqrDhnUKWV0MT2S/
Oq4SAgJiZAFSnTY/iN5wCtT0SIH7M6BA0zHkA4FVJi+6TYdRvPE9qzsrT933JjBEvO579BrICsVb
1Nm9TXtQ2AVbZI3kJZExZfT+bCQzxnM8jRtOYc68LkEBftNRHTm8JYuqbdXWXbzjdukPEV5rdxsx
BcU/jRRekU0waSduOO7hmRodDpH4jadyLQsrYDRYF16yc8ZBThsd1RwuW1syyzG6wlaHwJRNsq7c
zoSrl5cE45yeZ82udYuM8QN4eb4aksrJpnAtqfagyGnLtAib7rKMEqiV6y196MwJYP4EjkEGq7Bh
350Nt2sxZmKPvfEpkbB3sEitak2/R0QEyuVRtun6CZhVoSEUwCEk4gK+0yraLcWneMAJFaTeYyEQ
7jbCoIpt5Q8zTsxKVCxT+Og7yFiVpykFgdGOo7qqlrEqzW7lsQuKgIk4OcZsm2kUT9xejOUZZkYh
qThWFmgzAlz4ng1N+8SAqcpPkWfCaBWFAjHo5BbkatrJecrq2HXP4SwFGbJ4MB5GycZ23zZI5avJ
6/Pwpp/oC1lbccCvlg8hrUsNBLJ1DaZxsbzaKtopzhrFGqJmO53yyKrTQ+F0+rmmV8DYK0+FxMDD
1rZPdgJE8NkM687cgjcd6pVHgyPb14Qsy2oqmAQyMjOZEM3tREmmPzYO06yYZQhZOg2rfV1wae0a
TwP5gHScsfUUBdevc5l3t8XS8saBsI422qUKed30Gl+7hswD+MRCvYQMjMV13YJeZZ5e+1lytP0k
9g8xC3N1joaioasvgCR8Y9OgnR5Y/2lvLy/zejolpu6oLnP89jLT7+rlb7vLrD+4zP0p2SQSGAfm
wHTPC2v7CyszTfDKM0t5RpSfaV8EtVUjSApWSquQc7bPLn4DdfEe8AbzapfT7idw7C7+hK53u2ab
Ew1XuB2xMGTmMFt7f1neN11lhOKE+YO9TzdXAMB7TurF2fDTbt6Mc41DgiwJo+vQnZx+E19cFMa8
OCpIVDIe10CG1H2LcSjd5EUeuTsVZL61MUKK4/aOGUV+vwkx6qAjkT0MdpqKwOE4jJVPGYWaTH3G
fN/LK4tnRHEPGalJnyJ/KXTqqOIa8ATGXI9Iv/PsP+DNiZJrTBUYTKhfa8ednnjET0o3F9AG3LfB
xmm8E4TcIaf+4VmBswYjdO5rjAU1B9yGQzrqyZYLCsMLUDvML3KC5H2ddxdTzB8GmYtZhhO8yja1
9LrkYGeOsuA4dZhrwmIm7NgmqdVuPQ/U52euSCAFvpSg3qt2mdjZAf0SEx+x3AXgCLrrRrRTx4pK
AHMPPlpM2xmoHEAqITljwlPLUKQu1qDFsYuxPhtKizS3FVACQG8SAZOOGRm9iKOnjmku+/bIAt9z
pblN4z3UAuryA8WW2JMEHgS593OghztYcliY9B92pou1iUwtNicRjuLaoE902jA6xggF+4apsUZJ
f8gWp9RQxi6juFZBt5suZqrmYqzCy47JylNFew4W5xXeWilXE0jej6BDDZ/HFoOJfTFskQTBvEWb
pKIkffF00RrGI20onekxteiAW0VzNjqkGwpw4t7iC/PgmI8IABZ2MSTIctpmiIIEjYEVB+v0Yi9z
0rm4QxxgxuJiADgivzG5wvThUU7bZvI9GMcq4qCDby0lizLtDI65b2mDry3U5YRD7mJ3ixDYP6zU
yT+nix2uzgIiHNHFJgfkVJ8sTAWQb2w+58Ubi6kuvxjsyMMzWnEa7FIbW4bhB6xk7Hiz5bFbsS42
PSNjVLpqmC1+cfNj5Av9xdSnLwa/5mL2mxbfH+53jZ3Pa/DCsIMf2YrmeuiJKGRx3mc33ExLRnei
GGk4F+rSAQNpv2UjRQNvRwUXITkcgp4BaQDQnPKQ1/ZRb+HhErYH5P9BO7qhA8l02EdMzZouo1zt
8lCqbmd6vYtIa7hxqx7J/FBj5aIheVuXkMDwuw9mmyhO4feN+AYM7oCyqevSuEoak4SsG6UEpVdl
P5rlk3UhhAdi9Mjse7mTbphMlmQTq6kxQZa3Tl8DhGwTWznGzqG6A0y8TshzY3wxelaAsPAOBRjB
YqMvMHbOgnreOoAd0ShEjzK+B5XoQnLPAOJbv0B9hPqhuPDgHSr5HL5sL/Yfytycxu9WOxE71IZS
G7D0A8a0ao84sADrZR27rDwckhMeF7kagN4nIeC8GxNqXPLWCN/UFlQKC6cOKp2MbQEQxLZxbjOU
nurPKGum6KOzvbx/yiOScjAazIhTAuhr2rE4h1f06kwrEu+uQzaxSNonN54hVc22HQCVTo0BQgNm
sdF7JKUte3h6oQNjhrbB1EbBxBoCTlGnFDFgkCJlJml3UBuWyQ7OU1FDHY6n5yYBzLnXgK4gKwSY
PMylSMLOfIw5jkGkmeN/jX30Uj1RLS0UEXnVmqzqUk7RJSPxywHm7rdJKeO3WnosGLZBrEyHpd5C
1A4tAyn2FMXDFWYvro+lDiO0ytk4LlY4sutG51/7qmusE7HCEdyoCijVGC4FG+OlbCMQ2FfhuCj2
yRbncJ5ihpoe20tNB4YQKjuIJ8GDYj5OlYdV5wG7orq0JJWE4D05llmUeqkQRQmJyKzfYBckX9RI
uyF6Um48qqQKYQhZCszyhMrENDbnxj6WY5XcaZuftIaq190gFcUDI+wB2tlQdekWOXN070q7AqrH
CAAEcQPsfFzlyVB8VUE5vrRzOFABWwQEUbVB1IvnSqtmbu0o/bHQQCkQ8hNABhIQKiIAtSw2PfJ+
DMyBeNvvWnSQaPDyAMsIos6yIA4OzRtjbGy4QaHth2zoRr2xusn6zTEt3qV+kT9QBZ6QuQoS2hG6
BTtYYaxY97PrU70HgZGzg73MVyw9ZECWFfiuoe0AiXE1cxofhVVjCFGz/1GN9MtgPLGbb+33C8TK
1Pn9hNMl3gZgl29JBgtCyFjwSCvkvnsb0alHxyky+wNYq7zacNRLvjs2ig+IInxGumuGxy6cemoY
idHnfDCte0clHJ0uPZhqnr0Z9/OaPUQGAr0JepDNZbpYvIxqeJWu6XHSUM58E/op0eFmpKSXZ1fE
fnTWGWdHpjrUNERFRJN80mWOtaHXUHwaaTjAeTeV/FmSe99axOkmQiqiFZvHxTV2TZytaV9yntFx
TZzSN+BP04xsdC8Oe+JpU1cxiv9gTMMTjqYwOYaFgQmbeC5ABNti3YXb4g83Y2iQG+Wls29OU6nL
Z1wF14JeD7mroCwg2toqYKDCBXqkNiSo1+Db0h+3hFa5hvjC4MZV7sKcERm7ZTCb5gy+2vR5shS5
kwG+9Wpna6CVWNuGZ2Byavq4YqO8MHgqApg8mDufKdxMeoKPpCb/FtMMZ66qDH/wDphEGzFatoUD
qD1mv89UDHMqOg2DIY8WDIbVjYH8wdHXe6TRyHwJIGLMOzmL5F4QqeRaymY8X5hh0q+cpz2iyBB0
CjVHcyhHzHDMU6NU/Tsc6/HZ4n4ieBJZ7RmkCPYHn3aOe/wUSwulX014RtqO+Vdf2NFT41gRTWSx
sKY1KGSO9HXIIOTMxjC4VwDVYa6hNC7yfBtSpIsC7B9mT3omhYh18hbW2IiA2wrvQJsA5JUAgDTd
QnZdI+h4k8zXnc56eeQEaD9yfvNPmFfg/LZUXo8bM1LgI5qRCd3KBt05rzOvnL21qMkYvrdz1f1k
taaMwpSF/vIdCIMPXtfSF2qbixSMGMMwKAiq/oGoemhceX4pzl0IYndVO132RnTZvAcAkUPmUU6T
Xre8v2t8hKG/GvpofnEYPYFmTgB0ovqUsI5UNffQnm2s9y0ZnnElfCt50LKtfpFxAKo6mXX7gvUh
JlKtiur3/47p/xjTuwRE/t9j+nUlq6Zq/xp1Wf7BH9N4x/kH03ZhgukMsZPQ2/pvURdH/IOuv9BG
iSWEtGTQ/pzGU7j+D+ERMuGv4Vs5IiSB8uc43v6HYy+tbJcSP4e4/38n7OIw2P9rQIoYHoWopmv5
js378/6egWvqlgNW7jHyiPvGw/zqTofOCuaHfk7NB5K67i4aepfDglXr32ZJ8iVim/pIrJawbdaY
87Eqy/eiKPHnOXHDgCV0eipKzBJ/egJ3YKF2yuouahtJ/7ib+DclkjmxFeauqBlt3D8Nrhu9FNZA
hlPjmv1QTSmvq7Kp+g2z0xVmqmbexL4z3rDhCZfnXKRumB7ObxMp4seeBx4osbaiMiF5RgSvXo1B
VM3aLBSiqsmsY29iOAZxMwTbPBgiPCtV+ZtqN89Y/+W7/y/iefbfwkN8oJQCEl/yPHQiTBh/q1dM
QspWCjm5K6yS1tOMkevkOgF2sTofgvtqaq0vYtzF1iNty0ZmMW5SyMDAB6Nv/jrl4fAz1wXCX9Qh
9coIdQW1Mn1sbDkOm6p09ClLClcwyJjj/8+bX6KDf0nLLe+doByRSHvJa0LN+Y/OjMKYkQDoTFkJ
ggNkm9xoX9oTVcVGSm0qy8Lmn39Y1t/ief/pBf+WZRSRmVDxVmCM8gJWdYYaMsJjAKWzd+4nJ981
PrsLZwxO7Kx3IASvi7k4F4V9aqLpldHkdmFxjBCh/vkbWywof/8gcPIFwCsxzARLLvavFhW7aceB
C97Fds92Y45kdcIWEd38D16FQZe7hF091//bpaKMtm59X3GpoN1dN43VbGsBCuOfv4r4Lz5kzwPJ
SxepD91XLFfsXzKQlInNWGoxDFCCYVBFVzmGXnxm8RWSZvSS9AlbMzSU6dX0GvMFsADeYDyQ5JkE
FWqJCQgt5RUEAjQyNG4LapNCrKffll3gGHPmyNrO/Uh2pE+MerNss/XBDEnHReKmD+P+zhKjRBgs
YvWI27Z8q1XigVGVDeQ/YKBxanM0rst+aFczu892XVrFcTS1TY8SHaRHUQosn5fP5X9z3P/ict/+
k/Xqu+yaX8X/+b8/Tfr7V/mnt+w/LGD8hD8WMNsnrM1jgQLQEGwBZvt/W8AssNEW7vWQpUtcjGF/
LmCsX0Q7lz4lm8vaIUz55/pls+oxasSERn6bPdV/j49km5db8d9vVVKaWKdtarxYKDG1ud7iNvvL
1d3TW1B3tK6mlZRYRrsBvKFx6AAfbg1j8d835ofXCkWyL+w/nNlsQRZ43a0KwuqVOdd428RL0IH5
V7lYBsIX1IVPUVckkGal8alQSLP3PaRHGpbTcg10wf32RTadXAks6PITxzqFQNwXn1NuW5up7RLG
535AQgjQTXqcnJJwea/Gl9hV3XXtivwB6yaFlvBUOVpXpO+MjADOXJPKrtRMR3SSTC/0v4G+6Nsv
Z7L4iS2FO0cQef6ByYi4GTxgQanFv0WRKLdhVJQ3BbzHNiq62ySV+W3q9l8ZcsYZ+Nm48QphHzki
mAdRtF8yjsjVlbK7rTrpk2HwWTVHDvmJG5d7bmR9lFNKsKNT7U9qpJ9akjBZ/qUx8BPNXLhPWLO/
ap7EV1qFxXUc8JaHgRcflxxUbaT+IU1z/4CJ99OP+QDJQea3HGpnsb78GiBhvYMi3PV6eZcByust
O3D/DBfiC6Dqp5/PLZQpwQGtXZhtNJ8cSjO0NrHRuT9Oxkof9k4zrxN76G7JfJkHvOD5rRtGSOik
PTZoOe1m9N0fvlX89hborKNpoIaj3VvU87HIPFNCxwcgEwxYHbzmlHHDOV7eOM7f/HaKmmiLupTf
Dg7y14pOIv88eza/icHbd31lXvV9a+bryStyLLBYlg6I++O2tPgHCA6AMIFw21+y52fCp4YP47mY
ltCe+fLqCTGyqfx8v3y4NI1yIhklFiS1RN0yv/isy4JXFMMXKs0nMQHav2q3Oi4fK/q3D/qfX7nE
qLERtcT2RBhQc8jc+Cr2foJgan5cbJBHRvD+oWDHdMhE+wVf0jtTtjWdJwBUH2gUfIqBPuf4f+7K
iZOxJt7HDLZ9IVB3ZxVRpddIZ/bRD1IDC+RQF48ofz4Y8cG/NahSv7K6KN37euBUGfRW8GLmVkMy
qTFv3W4KtqoVwbUMTboFvLAibyeGamf5nrExuG3PNB/08JXG6IodqyC3GcI7t/vmPc1H6GTOyLCA
MPTadYWGKNhxhDQwXn7NaCPg3Ev6m1y7ig4+boAvYS55pG6iPn7V0BcJgrFxN6Ka25suVnjNq6D7
zgbKAH0dQpiN4b0SQGLg6QdBeztwwQeVj5UyJGq44kjr7n0n9+5rcxCvCnPYQ+b41baJ7aQGmDjB
HNPcCPPsNVcBk7sD6dDhgdLX7MxV379Sa0rt6OjUep33nIwx/cXnFuvPyZ8Hc2dJOMleW7GcxqRr
t0S/7TP07ughZPjGpdWFdz0bdVIcORxVs7ZvmKHP51gxZ6K0QRAd1bgNUtMkJaGzZN00usKsHepD
YuKGwgcYB/uU/ktg15l3hoclbs0SxqhZRZTvBL25Rv6JkdkkwibavXczEIj9lLzsbhoL99hjV+59
rwWu72PEQjR2TwX5deI74ZkKYNrp4yUOVrdPJCDFsKUlu9kKMwLIDnOLd1g2O6G5JSAxwL9Kbedo
4OlDY5bDSRvOS8Xh9C7pLeuceVX6TEddc7JLwyGDAFtpkcoRLRjFsS+uu/wkW9tT2xAl+Ggp67lF
GnkNC9997ZWH5scoZ+6G5MlPy4otLJUxoWB7MltyOqQz0XxaW5Lu5JRt9ELbZkLRYzcdIgwMhO+S
/tBIlE+anl1UTEFn6QCR9goB07jxkOcesK9SLR4pXa8bcNPMZQemI21mzDvF4QnZHVDGFwPNbwwu
1SoxxoNILH+Dhzd9pEEgPPTolOY64N7vWH4yXHJj167spPFe26y0AQyXVIciMoBpTvxt25vNmc+/
B4vXUopAguw2mVIKXeugfo4H8HDeaLmnBFLeXRyPBgasLtgQYhvfCUOmV8kcudzVfbht6TlduSOG
3jHH/5fYNfa6RiNXVDYNi7Ef/5p7m9+pSdgw2nW3MWfjLacvVKzGpqLXyBkZ4M7okxCjyJbY+LOP
GPG8TZNiumvohUbgsTQpWzmGW2pND7GjuL0j6GDa6W+aDMcvWX/8tYZ7RVWPswnbQh9NbwoPSHUj
XhUaqq4KKQlB9xM0lppB9IpcGANypYV1lXB+uwJLRtLGamwuKMutHxJTJQc2JVQvmuNE4ioCl2hi
TGi0KbfGEAy/jSkO2AOop1aXRGcrJZ9bFc4vWOCDq4mo1XJLiDMDWIR5BTnq1FklZwEv9qCleoPh
3qdpOx3c2XCPjNLLa6q15oNAPN3aNgMGj9EVUXkim/ZsFWd8EjF4aYbzkjeyNXBlUT9XcUMAwTg2
2j+1cy2guEbhrY0dYTuShF+0teTIepcd7YRAiRHHD2BNp3PsDuEVQ9T8q1/qMyqMB4SpyycayXk+
W/YAP9CW3/HCGvYkMUTM9FzFmVPtGvoPSNy1j5I0ZYjPMPJ3cjE+4HmW4SoAQ4GNS7TtIYykfRXA
Vrw3pZdBZzegZ3u8IKdsXd+GgE2/SDf6V+1iqrC98d2YWufKnDANE1/tS9oeUnlfYCK7nmIeal5V
o9BFWHobl6nDggWiHciCGEEtaHTbVfX96JCFx3N5YwKYvk/9CpR3ROhkSYMdXH7+zjWIxRpjuUnp
P30sqQ3e5Jkx7KkzvKWQDdyxP94ZEHs3DThWAqCxXifoZQ4LrjMLecO9Oq3jmou4DZzT4HP8kErJ
W4Znd61gAUil/UTub+PJ+ZMdLAnlMU12Veh+hJHFZdoFYquYTnHTEpKzGBGtFURbkfogHBqCO5U7
mic5GdRcZL6xNsOufYmGxL/iSVNurYEad6RJgkwq15+zHqsPWkIZ7MAHbm4hUI5HYvTObVtSGore
ET6kKgz3mPjxPoXJ/IM1+9QMpn603Da6rZn0nN0y0FuntuOdZvC7kTXrnDcEgkJxYBkuxWgHuzKa
rTYKQQmEmHbZ5ImdGnrnt0iDkoZEf6q3E3bLVdG1zx6L243EXIWxaLIYxNg9M01SWvbAXWODsJRe
vZmm0nwORun9nqyxoJIrJ9xOAnaLJVNtJnxx+37qanDK/rgTFbjiQAeU0fVYbnQ+Yg1wIUD23NIn
4XY3yTyIte4LiuE4l5+yrJT7qpI3BUCAVd143T7UbYmph+dEgJnzWXTyNWvsYTsTyt92vmMcPdkB
unBHDrPJJLcBjcZrOlkaVF6Ipp4x3GOmyHZM8OGj8lDEP+LnG2NpLCAbPB+q0ph2M1zwtZ462AH4
4K9SRohXePDweTlDfwiw4ezVlKV7w6nNrynJvX3WhkTyW2bu/E7RJk77+cq1i/luZFNQ5nX9O/Yk
HrW0+WhDZlQOJvr7mf3Knim5c11N9Gow1D4rN7kFjUYIntnMCuOYSdW5dQuSARodzRrrCur2noWB
7orJt/VWh0aLcj477wWr2+8omcJjqTRXV2XO1rEkZmbtGI7CjHRzQ9x0GFoZkbkAsTZC98MViKrm
6DuFuOOOhWc/O+5NoBrMO5gV0jfTb/NrinQxoOgIb/U0ueOT7oz6V0oaY6PsKjmERIrv+tay1sAt
sxtZDPNVEEgKHRqVUmWQIoVTW2HVD67TlPcUARnvlmDAuzZdL9oPF08dqwr+Ogc8w90yVnnouUWh
ylQi+nRx4R7YE7YvLv2mhNIXs56Rts4zUU33Ng29DlieW+9JRGUFA5UCTRH7bnA3hMo8+IYJBxC0
d32vE1LHK+FFY7aih6s/zotpUHjS/2KhmI9uqrW96bw4uWP2Mu87il5pAAr6fVEP/gsYxWELhY4m
CxN/5E0cFvJYUiJwl1IHTeZYt7SKpoHIbpLcvbGMheaPtZBWjDpJOO7gSvQze8GUhMWDQWoED0K6
I+sQUIEmf+WZijeybfVVMDLV8ZMOXcsL8btrWhWm2H0bW0qQ8Cs/yyVDUfr6q+GPtrGkFjquKADu
Waeve8pgtqPB6UTOiiIKP/iFq2RePKT9IYbPQY7JLK5p2/uV95JmRZoAdqNmNx4bbNYjLtov3WFw
Yjz84M9qH0BFJfBjvkwwedb2kJ/i3hsg40vK3JLaYFC0wHu1S416m9449jx85thgzkUyOT9WqKx7
8lrpdWgTS+hLn03ZhDtpFKY8sP25B1X4MVk4rUSqqWLnft3gfhwoe4m8E2Sv+FTWnbHNhcPgs6+v
x8UCaHIo3TQxxfAKJ9+ZBG1+wB1uvZBKaFaeP3lU3WDuce3uWufTF89ODBRlEhykTyNukwBZwTxT
GOFL1MinfJweZefKHdn6fJ2l0xOgRjJn7UJsGp5HkthAbDLnXQ2Lb1BS1iymqHw2Rkiyti9e5l6/
Ezor73oXq9zkWdEabW2+UYrYfd1/pcqttrm0PkeJzWPsQ73pA5Cb5B369SCzAkT+3DybRiWvM363
Y8V+l8KP7BGJ4egn/RKlGvK3gpIRjSB2i4IgNmPafE6p+Vkue6nUEE/NyCoZRvkG23hyymRer0c3
/zDyEjyc5TKkM34AwOC/qm4rc3yvhkpDAB3upFsRbfHb6Zq+QuPkdQGEJI8GH4HDbwZ5um5LXBY9
hGRGwjxgjPl66OEL5DqnbtHE0B+CDLoRGVCGenaqUx6zm+xM5SKcBggWjir2QZwB3zGsFWUdJXmY
MdqaiTltMQdhMLeXJEHXX+MdrX7j4pryVd5j58tca8boFTBNDMfxyYj94CqYdfjBhKTd6MCNtzQy
nmrT5rQfit8mK9dpoPPAds1dUFR0UUn3NqxLvc/YCzPo73+mzu+PA557JswYKbAt2LsoYsg/9uVV
5oUflaMf58bBohnaNylFOBh2fnBo/xaxtyvr/ISqi9OQPUXauSGziugqrVg3UXLOxEH2BTKQQUAq
q8lZO6aUW1JY1S7tphdAH1dGmD3TbjrcONDjH1REaahlVz9enu0Ifn+5xnwEIJhscouTXOfm575X
w4YQBAZnKBxbBv2vtRm+puxvyTXUB126pJhY5gL01lUVtCdwQKu2IFmZUvj3qFkkcy4IesqM9zwg
aNyAOdrHI0k9kyAEwe6V5lhI0pFwNuYghi7VPnL82wr7zgpXCUOBDCNJ0RX4Jmzm5DU1kRzp5x8u
cHIE2aRYA8x9JMcXsODyXjAH2htheQpMoRAAimfTiveSgltiCA4mtvrF6MJr1RfjyTb7b/Q5Jh1q
IhvhtMaKwucn24hepTDme+IU71WLD7Ye2jfLqO8r1/omYvVah+G/sncmy3Ej2bb9lbScIw1wOODA
s1tvEH2wJ0VSzQRGURT6vsfX3wVKlcUIscjSM3uzsluTvEolIhCAu59z9l77az/63yPpnHVMZH2T
eCLT/e4nxt4pOHeLRAjMU7ho0OneTG3zEORlf9qjpl8GhdluMNvsfTwzn0BiYGsxjPiyoQvJWVH3
zlSaR0Qc4X5OfFA6RNImiBFtsdCq0t2x4xVzmMi4lQkdccwfekn7PrG0bVekJ0NtbiENnqTACBcw
VXalP33LsKss+ThEXpbTaeSVn7mZH5os2DFmvMicgJywpNu0ZsK22u5Dv0L1QVcdw12V7GZt4AZX
nX2ZtbNJXtGN740PrgCawHxuo4cFbkpdRxcVuktfFTcxZ3MfdDk9T8qmRF01ibeFln7idPYe3sHC
pqpYuGiFQJ0RRxaE9wlOU22ENJG2/oMd4T8gT5BTX7+l2eTdqQYwiEQK6fVAj7tOFTvO8dfapJ3z
PuC6rW5sEORwauo14OkL6UX7ZqiQ0DnJx4jQog7jT+iBitc5SLtlu8qj6a6YMDeOQQg5M6abgQXm
OmXfWoTxeC+G4ERPvEvmihAkTH2bxAEw3Njdk0nsLZ2w3QEw829Bqc0BR+1nMMqn1MPIxrMUQ25u
BLuCpWw7CN9DdKh4eoOAlnBe6Ex3pkQ9VJWgBgd6u2ywndZLLRbFTV2gFzboEtaAD05A/urLBhHR
VhK0Fa0hLPfiMjWqioI8RzHRhS2z+Yw8B0GfmBW5CGhAToSEmuuGCT1EM4LaPk5AcfeOU07hTTWk
2QdVBcGjV6fGZzpjcpdkrbhyhZa2l2wmVnuC8IoNuPYReg9+6E+gDvhT+o7SK5dIR0j6ChKWb0OI
ttsIA7jcwiyi+nNUBbirh4h/RvylM0Jr+m2V2SlS7KbYZOR4YHNBmtSmodOfktJqZvvRcrxkH1kR
jEEL9e2wzQIDVVMDuwQHi+nA8UY1aCbrFO9tddGL0hcXzBPr0zjlgVlHPWzfBe0LM7gsdPKno4Lg
1pkZkhNI0KQMiBEXe5saMVWDgTpdAczAxF2NCvtCgL9q3AFTUte0BCf9fESFSM+18jF9Ia1JhhV0
nNsiSXw6d66oLrrAQYgTwz4ftsUcf4pfCbQWbTzemAfZcmI5dROn0gnOaaYWqade2ttGG/QLsLXW
uB27PtsGUmdOS1TzB8Nx6YT2lvKsXRu3Y7l3esmQAIrDIjX5Ah9M2fvuKbMwucJQVARPlHB2u810
7Co+uAUk3Qt6upiBLQjr1V3hVL59WgBD9AR/+CWbZtNsUPckacsAHGq3SHra6CsgXrUOZNLuPgtF
ktrZmFvVN57eyl3TvlBlsFZeEnBmH/Sgv5Ywq0h3giXeowWSdGLjqvcQVNt02kcsaleoi2v+aoDA
SQh61UM44VtD2zIRnxfAppwyaOGPYOfpo02DZdS7Fks85nfPNLtbIvho9Ov16G79kF9qJxpbVdvR
KszmW2unZaFdpxS2p8IC5b70Q925Z9Jnr3K67uQUmhOy/WTqvmVR5iMAoMGwggFvU7+blKZNMk5X
sndoKppfS3hSUNaQPbRbAGS1hcYvlDuKFRSVJvPC1QSFfZ3PzX6evq/iRz5COWcleNSmAFISVNhu
inrwM3OCyroJ9cIfzqskUwXrDYbztGtRjY1A89FjN1jguJlc1DOQzF24QxE9QVYhx8CK0CVf4vOZ
AxLhZpxGYzjJ9cRWGNyIRInLAsRczcRaN4wVk5acOTReonpDZFDChq91KH42EzPRewgvk/eh6qOu
XWkO8RGhg7R/QfsXEGjaazRtxFh9E4ZR0FKuGQhwBpmDJyC7AEcUdV190pGIlnPpntxPLNuryEUr
/TH1p159zGwZpZuYwUqPIryLT7GJ5gRnpQVPgcBCBHJLRe6n3opFdU6f6a4V8/PRa17xkEKkny5k
h+x1O+QOaw0RcTG+G5AI9/DiMEdiz9fLvSA+ZFz1CTJyi5/lDkU/e76BYHCtwNB80q3aeuisrrnQ
+k4zySXzRUE/Ga8tNCY/UZjVwRqEYZldOwQOE5L2HOEBj6kVO8UTdeozZwSJWdNMdBz6tqu5KNkg
U9vVpXY66ba36BNk0pugZWGnh4qwLCAbe4vawrmiOseEY411Cmehb2iY52R7nEhZDMnHvvaGeCuf
I0ncOogwY9G/SdotZ7eMjm7elKQwlRXVFuL0GRA84N6i9WgQCRs8J504jF36RQ7tFGBE1nbn+FLL
ZgHrJfPOOOw5zdIKbPvJY7xN/6HP2YkSild/qeMp/5pYiNKXuRDltwAVjnkp4hyGgS2C4rs1+cal
VsIfWiguduNCNyo35nMkSzGns+jPQS3Rc2gL7V8CXDyvCC8LLPNy3faa251kfGoXqB6YtUxvaBgQ
zkCnYY6DkZ1Qq0DyuC/w8UDpTH1TS9a1CCINRFEF+6hTE2BRQH5Jv09hwZMzk8VTy3+r0EiEqQd6
Nd8HYt+Jk2WhUKj+kbE5S9dD8ah5Rro3pxHFoKbblxzp6q1G4tyZgWVzgwbaX3K62U5B0dyy7pvc
tCZ6gg0JrWOovZbtbFyDrrRRDCcJpubkfOLgUwHq8KCqjnuJ2JzIMMddIi7ulnk5ZNfcTUxx9fgJ
+qtDAOp4rfJOX+JSp+1XiGapteYjDVV/4ebNR7ba7AyI0C7AJ7+JbO1Lm09zuoNx3XAC+1a1LBYF
08HGlenW6GsmL1C5bMrv04FTHNEGtndW2OaHtKrSJWrMvfQ9sYotQcgCBEfoOjjc1IjeiWNbkCM9
VA48LIKvymY5UgtUmMpbv4ZCFJebqWjdz6PKimVi6O5ywl684fczbyer95dIYW7BoZUM22gJ5L5D
accyRoNtrYauWet+5nxEsoJHpjSwv0eDDmyzxb+Vj2JdVzGWmzxlRczg7p1X+ZRdhGEVfizo4cyA
2Do5K8qsvLU6Cx/86N+lpQw3aizuXUrM3kOj1Ws4vrEAw/mLUGlc4LhzIJEIC2GtThgeXLlKFIu4
xpRIOhvhd7kxXBUYW0+mnF5qQydg2zTWOsA2j7E8OSWX79pK0xWAwSs5FTtK3r2m6/m6lJFc1rp2
xem+WvZ5TnJ6Wl17nsk6ECsdAm8DuDJsCRdJKiTCCe1oeG2bBgz7go7vme5gLtUC47LVKUjdzMZ+
IJFGZbgL6NrFX6eoVhsg5dkHpMnloigGsey9UWzpV+pLStlTLAbxNkMCvZA6hN6FDa5vUdaz1TmY
oNGFxEOt/DEg+M73oyt8/DdFUDVbXy+i6xQinl/CWvfFnD+TrPFKyH0eRh+lTFc9WNsddQxHctzw
yYkbOZQoRH7c0+ztH0SYUwU0iLWFE37UiiA+zcz4i+mI4GZIxOcBFdyyqS1t7fZIZKBR1Fu78tem
222KchJk21n2QsAzB0J6Uxn9sNYRmu1q2U3bIjLbJ1d530h+4Eid4UcsUzqbhDfcx3TA90SaOBfI
KqgiJtzUSRZrc8cUQmjt74lsGDZSp+0iLM4+riGmb6xMsG4Zuj7YZW4Q/Frpm6RWq4qzyMIvQ3tt
B8MnDP/37RDkZ1JL8Or4D6PEiollASorczRL9neWZQDiaPC5TGOHXlWHjytDOuaNHB+cYYrPzMyO
lmYkn0yRckY18+zSMSY6704AD5dR7NqrmYx1w4ADy4keVIqxgH4yTTvRMmK0xoZ76pKO68gP9L2+
JVrFoWIYHKqkiDShcYICkTl7IirvNKkGNnx0EAwRObnrsNTyWKitNGnDjNaOnrG2zAf5BeM/uc+V
9qGLv0MNIa/DfQTjTO6dAO6LPYjjip9VtwABGVYZGKgMbQ0sbdPqDWW7djKm9pVw+dVr4ST7MTdB
twXedSq6r1H0Ibejy1jjcFS6ckUVcQr48EKaTbcaI+1K+AWZnw1K6NZMv6oqWRGWwqA8Gj42YdZd
WKWVEgKNU94fFDg5AliV2pl4WKM8v+tyc4ekeZOSk/Xo6UDdwqC5S3QiuEk5p0fsPlp2N6xTFqGq
sT9XoC/XkPQ3aMqwpnvDhvP1yZiY1pLVOAAObF36hZ1cpgCZGWuM0wnkSI2xyHDpB8wISWEpyUbq
17Uy6L3M2nkzlnKhRxKopBzOhkonkaRzN3bPvK9Wwp/DM61zkoev0nboL4UdXtpWcucQCRNEuH60
AkW2asWyld3OG7qvblRQuaaBu8616AIPLaW2qu7yJjhpqniFVvXB5BQYlxqOiTp7rC1j2yHuBzIC
mYhk2OASk/ASgvS9r8qt6RfoIZprV89PayO7JO5vR5baKoySnRk2FxEO+dNar8ECMCzjCNSBy4iM
hKzc8ESmSA6wXmDtBFmpKmR1nK/vAqfZArjxrqsEREU+apuplidNGz/h0r2I8/LUJUR9dkhHq0iz
O3ibPP5JQCfD0ZnwRcNXYyBfLacwX3tmbn0xoUJiiQ7CJahYBmSRkyxBv8LaSSG70nkUmwpT9IIB
R3/jtr6573qDKt9oEG4AhWH82QGcxrkjz+y2MS5qgrQYPIvJW/qWB/RiaTSWFYSrvgKosVGoYQDx
taWR56foUI2FG0imevroSurgbG8E3iWVpXbZJ3G9shh1uSQWU9bQoSvYa6bOukms+B6OJqJgVEc7
QjiJkMXpP4HqxAl5LafyrAIYzXCYz1hBT1gaUACWpH5tBydo93Riu0tZmXJpKqVdtS3W4Trr6VHG
BZhpqzzLUsc5w0UNNSTur8m/2U409Skq4mqlx63ctl4HvA8Xw7avB4JZq4vQsO7Z405BnKqFmBmH
YaLDGM8NSCF5w0PQy/S6MXvzCjk/cCITFYwTe2eRDwEdfyRVCk1WEnFir9gGJZiaofgqAOahl22M
pQ6pXk4OFh+r2jeqP9Oa6gwpxrk+mfu8Se7Zkpi8EzOQ5ncFnO3V0PY5LQsO3OAhPecb1g/AyDhr
RLtm6Gc99dIMz8GaRGf0Wd1zn8buSQASF3Ajh0Oijyz5zcbdu8f78j122TeZoaWrNCMlBNKoc21w
TF72IzU3CiN3xe7jXPQ0/85SJ09/iE//K7L800LT+IbI8qF4+uP+qfr2dCCr5O/8kFVqQvyFQlyB
6VOmYTsuUTY/Yyc1AY2PoAvJzi3m+En+0k9Mn6Eg+EGtw0ogDTRQM8Hvpy8ANSZ9VEEGhgtbR6Ho
/y1bwCGjz+LvOwpbAh9gboJgDjhUVfopfC0LjAfcDUQOsYRfsPAY7X4GfyBPungyvxTj6LNwVqZY
F/MxN3Rj09ygMkofcoM0eK9Fx6RpObC5aC6KMLQkl3bRyAfp5OK0dXSAEA6BVigGJoF4hfmf88lj
v7yECk+JAWg9/Yh+oz3TkHbh5sEa0wnD3FWGq31sy5y1JMrHbdBK6ysjBe1BpiM42cLo1xJ1ztKy
mfQnSTfuiRbpV6CkwrsXP+prav/5PvxLfcp9ctCIO8KUpBaBtpjVsS/Vp/kYkWiZmd/p1Al0hFDV
6qQc+q3VVt5S+gl0JeyBiF8ssNn0htpHa3SpMxOpEG8g6hg+aGFk6BicRHev23E6LqoOBkukBed5
khcJDmUdU1ZTVfQujbbFVcjx9gdi83H4P/5T/p9+D4TuEtCjcHVSTw6/h9nVPmVd/p1GS3CTet5T
YJJfnRQRi7hNNo+LdawqBnj+WK62fhfYN26KvqYZadWPagaJNL7xFUtdR3Z8I9mS9bMu6sXe8YPq
NM46eWVmQcQBOQ9P3v4RDl0Lz7+BixCZ/gCvjbSM2eLyQgEMhoMANtf/nmGWOMt0R57RYqDsajpx
NhPS3zMtHDo85uu5BrlLLr8pv6p6jpV6cb2pTxi7CPVEj/6TFlt34I2NtVVEza7Js+TU63soTDlK
YcIXefaHdPP29zV/fehcVJE6JDfyaaVwjn6sNKoHOtD5E0Z1KIIISVPUW3VUfsu9THyfEq/Ul17d
7VEFWOG67PQRHB2thuUUWuNDb5RMkAjnZK8cxKWVKXA3LabfLx3dC5C3owpWlKQIJ6dUQ/3gYPRe
gwTS7q282PRBoggiEF3OCGMGTbvRpJgddYy3OHkS1R005a3mOcyQWnytp29/eXFoWOLuu7Mvw7Is
CKKuhej78NeWaEb9IGgeza7qykUu7PFkROz6qRpKGDQTuTSb3Ax1bAsE8CH9GeirYHaoLxIEIR8C
1BQBHbaaGxf3+Yi8mekpYM2i/QgtsrkIbNBAm8Fyrm2ntu6HYOgv+H9VDAzoZbEY5WgsgurcsPLw
lkjEa4X+/UdI8799G395oKmleI4VryJRKnL2jL18oHlFyNaprK9FybQcf8S0TmIt4DRnkJUBombx
9i012WoOFzGux/8MljFjfqiPJPRlpCth4jtvGbB+sjzfgs2O1DRLmjRC9emKBzN21a6jUgZpWYzL
2KtvBBMNqtaOVUkov0MoIiLWWGZuj1Uj609TZVbQDeBNnYArhNhvKKdpQT9RrYP5qK9Dp+xuhRJi
Tg/1+1tjKFZpEkwlIkRlwq/MOJdXmtkxrkD1hHSm/c77bxBu25lLLapwtLx9I359tCCuSVvqGO8Q
mTlsvC/veypDOQzp9NhDRlzFPiODkbsFx6MKTovFDBlgdX77kq/ceqLsdDZzx7H1H+6GF2sJKEDV
WMXwqCeVs3dj2Cj0l/0VyWjue8vWL1s678vs12DlwlVIfPXht2OzpilU1Y9gDT7ZVU7gadHUyWcj
8+C1uXlM/nOPpR+TBaBHRyVfQjhR56OkNnvno4h5VzzYNXmuedh0S+h8IHSChx8FOoRyIDB+zRlL
faZflULHBSt6JaIKYfHQIY4jtpq6PPJ61C2a9LVPQVb3n0Rk05VkWnI5mC00fkNvJ57QIXtibGU5
C3heHUPczoOEWxZVvVBVlZ0KLzRJazIDaJ0CgQOXTKHQvv1Lzge2oy9lMmKbrS0upjGe28MvBZnW
KcmRekjAnSJUAh3yTa+ZVlS85pcoyhpQj042ZzjjHFwXvDlPA8wQkqKkpIfpCyyClRG7C2Sh0S3R
TuosMGxmpWiYo69EYo7fR5vBAqPkCXpoMIkPyIDri9gf5adpMLv7MvfEpaa1HbBRYxd7ZXgdB5B4
Fmp0utn4BRkU6QxODKDHOQHDYzt+jpO2wt05Mp4vGgvpPQoXrMTtmZEo0CsGchMXMDCCbJTpCFEN
22wgcqKpy965g+LXJ9QknlnpkhsgFc/G4R00O8CUBJ0+VCCZPoveJMSjMGakaadigFJBOvlIt8aK
XBd3SE8hqA1oY+i9UJwmyF0qP5oxePSqE8CLqmIjRz3SeefwRLPv0HGYllVpnC7dwafI1Jo6v35+
CP5b7vw5Y8T/fbmzisKveduEL4ud+W/8KHawOkug4oYuJUYxMLL8sP1T3fzjT2n8pZRhsvhhaH72
R/+r1hF/KWjjeJ+lje2LwNB/1Tr6Xy4blUEOKMjyeVX7rVrn4L1VJuUXx6nZhYnlFcfakT3SzTW/
xSMlkML1/g7tdrOKVOpuX9yPV07Yh0vez6s4JtuKwZbuHK++mGchfSDbXDixHM98RgEYnqv3wkE5
Jxx9G8n3YRWaN3LB2Gl2jr/cw5IuCE3R20zE20YS4xRUo7HChOBcOZCpa2arSq5AoJD6Pkihln7R
kEPjyq65Kly7NhZN12a3GSEg9jqlyszPmaII86SMiYJn3lUN9NIZN4LeA7k800JAPswjsYHWhSXa
PVApLwRbOECBVpMMaI01xgz39RiK8FG6ukBa13qMXDBKlcz9CtNbmhpJv4t5pHXNymRlO73lRV5h
3bCNNZpN8xHfd+3sSDacEWMQNmmOZRAatTaOLj3GwiZ69n447ZVp3VgqdMJLPR9QLaLIB41iR/Fd
1+E9WgP9yi8kdrFk0/glSnUtSsl4LxsPkVbfzu1/0H2MUCt33glj+inOKpo4kzAYcQh9qsDiyJJo
BNax3QC/8j7rm85ZWoIdaFtAlynWYULo/bZN7SrBl0dr9pTQPbRYDZ7JjMyv0d+jXZ6as95CRvEg
cwuvkw07M4O+LYvTKppkucMYMl55oU4RaVQ9UQ6JO+JAUALVBySZrHzACO8+1IBx7jKnKr53KXpW
/gQLvY939kuot9YjyjXzu5SulX3WlDeVyyIZOmNtZLpwdm5AVxyt+oz6Miaj79eN0xfRrhDEVd2g
rp0hvYIUDbr7Tl2eEsNTOYuUsxoJSobdii9NBUR0lYuBlKxGNNJfSxrAwOXdskDFyUkrgu/eQkKz
dIqhfWV7UJk4/uoKP3FEwjriDaP/5IBzNxaBFWfFrixogzMX7f6bJIFicP/tH3/aZBv/++WZTuRD
k1chrt9tG2ZPDwfrNH/1xzqNbZfViYRlRTiEo4iR+Oc6bf1lG5R58Ch0Wh2UCmzdP3tS5LLO/zZ/
RMOI87POH/3NqsA7TG43Oc9kvbL0U8z9RnTEUZ3C5zEp92iJmWRYcE1iXg/WtjhO84LI0KWH585b
gwYqaUVUagDcGaDdRKSVeCuAMMYtwmLEgANgvmGbZkZTnSeFjyMS6bQCQmP1E84nBYti7XV2/MkN
S8bUA3REjO+u1j6Gua49ME3Rk1NJQhJIN/yE9WqCo4iCSJPOrZ6Nnr3E/ZI1m3B07E8NDDGa9eSv
LpSXITTSEjBSG08Gwx6SscjOWqUhOC1Krxr2L37NVzaXw8KFGzPnaVumy0YKSoCW4eGNAd84WAXH
X+Yw40mPKeTeAOa9H5AL0g/XGL64kRVgZcv9j29f+Xi7ma+M2otdEXM4v/BRNR4YrTT5XgjUGZa2
dPcuxsEo3uEkOIdHa/67+vzQWTyZeM0dEiYOv9/Yl2PVcvIn+9QAg6vKnhJliq1rXcNAbe4R7LDE
UkmV8bXW6d014m8AinjuWmII6h5TJkj8tojJsB+rAg1/PfkV40lceIs4Gjloaolvoh1JRFds0hEx
1cLIFK6+oK+hOEurVHcGoVgtjTjCdhYTYCUS9gaLEHBkdY3FZmK2K9WN8gO8RvkN1neZEyJmYYS8
iSeV3OCeGpipqeAiDgLxHZK/Ha5gDTM2w2OvP5i6oggLxEh2gzBGYishhMHmG8viK3tf8lRkEMaX
OtCR8gQaOIwnjcDJaF0lgGvPBxsD04qQDcYHddWRzwFerfyMNk2Wa7bO6smxqUKAZUyOWGPlIwsq
ZzKO4dUnVGIJX8nWd7JM6vHa42m/cn0U/AzGULmuZSGMT6LuQJ17WgswL/S7/CltxTTsur4cPiCc
QhiZFi7YJpTyAWGf6A7dFRNyLz6NPTskV31KOrLOnMpAVyBzn/6SToPZs8qv0vKTcSnIgqvXbz+g
8zHxRVnGQYs29nzm4oDnKl0/7mxqUx6CqfuWMzY+scpKu4Z1aBXoEY0BQVMH+KpgSMkX/twHMXBc
x7xIs0RfkURGzWgE/u75A/23RPiTY+eL32b10Dz8AWqCDeriIX36x5+3bRXXfzxk3/5YPoSPef3H
vk74p/rlXvT8n/g5IVFkgQubboxpuI6QjDb+uRtpCgYS25HQyQh/rhooNX5uR8L4y7X5t2faic16
OG8SP7cj/kg4Oq8SBxsWLOqQ39mNDtdc+o/MRahq6N6w9jmuybb38qA9aqPmBc3kbxCYNvdjij/Z
QL4CZUHGi7oJv0OOLe5NI2cz/nvnfmWtP1wLf17XBdQEW4NyZd74X153QjfUF2QlbLhzYtXVJkRV
KMHLUEeW9k5Ffri6/7gWBzHqFd4fXVjzPXjRneJWtl3Xjf4moZuLAjz0NzU6h9Xb32j+xC+6Qc93
koaJS99t/kGdo9W9rqVKAWHwjYDcrps67TfKM+JdTRjpSc8o/Uwja0zIbVX36f7ta8+dpqNr03az
aKLzJClq0cNvaPUt3MyEaw+WZeK6kmeVNp3nehtuRBVCzmOh+jES/bfd3Vd+QFu354LTnSu0483M
BH7a5HoCUZEGzdJDNsztjZhWlRgA3/52r9xZtmcELrSlFCe4oz4brqeC7F9NW2vAfa8EYb0rQt7C
vWep+FSrxy+kys9eGowFje2+8z2pwn+9tybbEd+SSlLIeWV+8fTMYV1cG+lS0TEFDwo1bfWxRB+D
ZHuX9rjNTMHowMnGdhNGjOpE02krg6LLnDiTgY8hmzG03rknr93++SjKJ2N2wqz08FNNBhmaeW5q
aykThCclQEHLBfGAb7PcvH37X7sDtLM4sFpSsojZR+/PjHsME4mDuPPd/DTvPOtrkDvJFyKtrTvm
MhTepAEVZEPs2/hMA4CxNFuyAsJyQCXYNdN1bHjG9M5bLY7mC/MLR5OSTgxmBXOeoxzeghyLTps6
GMwwlmVghGn0MecdHfhpBVG6BNAnzm3ij8YFMGeTPnE/BqSdeOOFm5s9B8ye8as98LdGA+NLLUln
8rOsQEXbis2YmcpbIfRfkeEkz0Jf+5rGg8kAJcDIQOKsfQKCSl3kQEjfe7eMX99nkEIKBS19WJOj
8NHqGKs8YHTHr1sFKt5Y3dSeKjfifFfjd2Mqlgf698HLyfcYOcGtTPJDh6U70jFth6yYiY7BeJ6C
r2mWBVCbj2la26jmfEZOJPSO+TunE/PXNxQkoI6zQcAGBNJ19ITgH7RIiQWwRQBjvmqqqMXnm+EM
RFqXnkZBbtzUSQDG3yGb+3zC5nQVibbHFTd6UGFhyqcLhT4MdekgcB+ALue0CoOHDAxBEPByEByI
yQnwP4CH7K9CYoWuK2/GeWr5oPA3x9ZVOGBJDRNr6ScgkFDxNyuP7tG2DGqBKcKiVWN7hCAZRLQv
cmN0F/2UTXexqeRdhErhsZFNuzHaKnpnCfl1BWHYx5SAgs9hWnCsQjBRlFu+SYQVGRjdXUJVt82Q
w7yz/7x+FaYQ9BrnFMSj36CYgsjD0kKGqO/Uq17MgSm2885Xmf8jhxsNXwVZBWvhXLrOiK6Xi6GW
l+FUWr0HA4AGo8XM9FMlqDh8P2Oa2mHkwuGHu6+C+/H2KvTKlSnqOQyA9GMPOJ4WR0BHx1DgA+ks
E2VgMFJk9MQGjxU57L6663EF32tOpt75xs+0wKOvzBrD480JAgjm3DN4+ZWrwIY6G5nu2sx1yB3m
4Hj3TG3rB1FH6OfcytJWqaFrGzLxwK3qo44Hf0gLi1RbZMqLwVHFWQBu+1tUe2dln9YrpjekusZZ
Ut16ItJOu0ChmibDiLj1LAtucLqmjzbBO5dmgTV7aGNv+/bd/PWF/bFwUnTTt+bhPPxSQ2GWY1Ho
7jookODiXnE/FFZ5UxPHepqrod0g9bmA6xFsXQ0nyNsXf/2W8sLZOmIfhUDo8OrxJOFu69iB8rho
tw04ceoxFMIZfI5tFJfdZUJCz6LAPA1QLGeHNSyiwBPdvEqFN67LzLmPFaEZJChRLFK+LYC3ZTsq
VhsHb18u06oXK3xbTz6p3TjDIMmRz3UBCUt7Zxt6/v2Png/eBtZqU6q5TjMPv4yPcrcLOqXWOMjU
DQBmBTrEBVOTNmDh8eTAuWIIsA8bUlkSq3T3Q1oBEq1q//7t+/rqRzFZiRUHa34gdfRRhiwxzTDO
eUequGJDbquHjkDFhW0ShOBMSJJUQMuolAhUS6rrZ+G5YVbNzTsfZD59HN8TjsDocCzbod119Hi5
/JqIAFGzdmV1hhNwj4NS38PRDM84oaFalbaOfts/Q3cjd2ZRu1sjYhBahIA53v4srzzpJk84Dxso
Wlp3R8tiYAov1TjYrcs6N++wvzrnNm/qLIstCaDz1Vb5xoNL/XdKnGP5js7jlUXZ5BdhtaSGk/Zx
eZWXXqOikqsPuEzOkZ45GzOVP4e2/z+K8Q5MU1s9/XH+UNR/kI7zjWDePPuf+VKPBGhVoR80//fw
H+sf/4wEay6GD/6BuFRuzHX7VI03T3Wb8Fd/FBDzv/mf/uHP8vp2LCivH/MW8gf/NZ+P9bKmnmua
vwvMX6ryNTym6rAhPP+Fvwd3lOAWekOHanp+Of5Zgpv2X0ya5r4f5GKaj7NM558iRecvnZ3Gocym
cjdp2v1dgRsCZSOjKfZYjAOUz79TgB8+IYpLYr2l90xnwKRZfQzaDS0twRjtyEXjaGLTg01bx4PW
vLPeH56V+c/STeB/XIdDCJvoUXEa1HEucKJK5nZJ+alxk2GnwJeD9WgDYvaaPn3nNDK/4f9aAZ4v
iDPekgpFGw4ja/7aL6qmYVJlquhtLojkw10+IOTFu9WckEQevXOpX+6gyzmZ/hg9dW4gQsbDS40j
uJRMyy1iJ+LsC5P1YuljQbl98Txd/fjof2RteoWkran/8eezXOnoG0lDstAz3HcFGtXDyxj26AfG
0AIQiN3iKmP7QYbRa9UHoXFAxbucP3kNRSFBWMLcDKSqbhIDSGxt2mojjSn58vYHeuUO8+zq/B83
WAp5VBXX5mzPa/k8kbREh3rJw9pRN/WD36LB+H+4lkWVxcmSZ2kWDb/8NQnEStMMzOCitl11WZR9
e4tNylqRwgAH4+1rPTfbj2+0y5vHK+myaqqj00EfVuOY94UNOyEyT4zK9W7x9jhrgG35udV1+VU8
WeVJoDc0YyuDOIdSn00ZhN+SsRABGtBRzqCpizo8Scm4kXjGfmtdf368bYpvPiOQP1r6R7sKboJu
MuLUXpSplnGu95mICDjfb9+KV55s2+YuzFoSU0h93ttevER6hhU/cGKQx6VN7Alz6NtY2ZgD377M
4dH6x5ehCUeWOoN92mNHi0PoclpKY99e0BRrNvbU+vuIU8YjsuBqb4IBg+1jSHc9S7Y/vH3p194q
yndHp7EzP1vG0UlByKKPGj/ATVMFOS5ArNk712fstenonl1aGBQm4EEcC1obMCsJCFW9I88Qczr8
nvyps+Clv/2ZXrnrPHWKOpZ7j3rx6BTlo26y85ijvUOw9HVcxMOqqJ309u2rvLIiO6jTpeJoQlEj
50/x4rfVArPPpBux7htgEPoUANgCuBYE+NS2pg0nFu/x7Su+9r0cyieysahi2AYOr+iV6BTy0LcW
PvGcS+6jj0vF+r0y9Plh4ug5t1od2nUMvA6vwtgOvYTvUhjFNkl0E4k1RHw5m9//Lsxqad0iq2Gt
OHozphQF/ZCWsGehW1wRJhWuQVGUv9Vk+/ld2F2AybNIO+roLddm7mGRsrNwsJBbI+hxzoxavqIZ
qX7/C6FZhwPN3swQ9HjRI5KsQOecgpBXzMycGSWREcz7zps+35ajpZUxJ0cXHjgwHMfLlj5Uadro
DVepITaleq8gLxOG4gE7qMQHMJwhx3LnCsrYOwvmK7uViwuYJg6IMNRJRz+YY1VJqRUIPmRP4Hxh
1emmnTpcXlX2XnbBvBkdf0mgSDQJQK+oeVp/8GapNFbNwFaOmjvfJK1Ne5Lk0ED3SSXKxElZE7Tz
208jWBwmugC8JbvC0QJquVB4mwS7gDma4F9qSvya5Orf34TRddGoQurFVOT4nAN0A6dsP2ups87c
5YzkN3A8YJe0rbl6+wu99pxYOovS7KSgRj96iX2Z9p3da5J+qu3vaSiJfaq3/XbWVJxFZqothRYn
txXalo1eyPcCFV57WOiLQ0SndpKufbRS5XkjM5xis/0CIpDSZHJuu1Vznhh+8b/sncdy3Eq2rl/l
xpljBzwSU6AMSYmilUhxgpCFNwmXAJ7+fijtPr2rxGaFTsSNuIMz292SmASQbv3rN2de6muTBSQZ
DAIXay7zJ5eNSuEx6Dsjn65VN1NU3c9phNlzu/x0owwFBvYBb7/a33dhoHSf08UCQdMheh/PzqFi
hxRjbWN3XFo7EqDMd/hJONs/H0XAvV/vJyupwToeZcrtboiiyg5So0HD2fXmri4i74ze5vfvBNRL
pNzaw0RSLk5GwaO8WkgsW4WG0n3IoK98G2rVfy+iZdm//UDO+rOOV7WHZsJatWF08UzvZE6Y+Kqs
fVIEq7XydPK0RTNsLJygrU1qjDijqZEMx0SocY2JHa1u6/CfcKul0vuNZo/pyxLxU7BCA7IPVDfa
Gi2Tqf+Z6mOBVkJJD9tYCCcmli9l+TlXSQzP2C36EevUNr2eUcHlG7o7ygrIFJbf/QTAJUwTfcSn
hyU7EWZmOo8Rtpuwwaohhyqd2iUMvTR1vkau0f+0OBRvHKfKnrBZQ53fNPzW/L6mq945RmU/JpXD
lb4na6rbkQFufkaBPJRbkwy2976nxTyiK+MrnAySfMO0hviAOlVbYJ/BPggHiwTwjV6UtjgjT3pl
3gJj0O/DuBRB3SnyW0yZlyYxNPYR//7rcmhexGxEl2e+8u8feeWVcutYOwnO6SlBDnSNyNqxggy7
w3cZdKML0fgJgmBC7f58KGi5dKDhrrAUT+ZTJlPSpp0UH8epLPZrNj3m4rODe+U4k+Ty9mCvXHM9
ZHXoyanAKRiskxOiKsykXrPRA1x8vG+KJKI0yIkCvG2nRpV4/BY4Gnl+GYVGq5Ppmwlz/m4l+E/g
KpXdSfyUz7zqw836ZEHxJk0D9ittYxRgx1vE0NA1qrniop8wi6upLVJWkoP3JpFzORFJhbimlctb
sfAAFiGU9umDhMrjwuynZMAnySGFebIqyrDCQ/svJ6HPZ3bL37dnPveazWH7EBVAao5/yVqYdVfB
dOENlebXTsJ2yRtSGaj5zR9qNrD6S7Lhx9tf65VtDWEasA9wP+f5aZiURwI8drFkHzW1Y70vM0LY
CCo2LpY+1z68PdRrzyfAE+ikQwY88Eb+WQVgjJhRXhFV5BAgH+hicQPfm+5wtPsxO9kHT9XLmTf6
2sMJzwdssqk/iNI5fqMWRvAYHaxoCdEHF13jmJ8K/s8QlyfkGG8/3WtjgTbRMuYu4UPBOB6rqgZY
VzVGp5xCw6WBg2PoKKuhRYyv1v9gKGYyohWwOZba8VCCw24Za24sS2+oC1w0mB24rKHTPXfZe/Wh
mIs2GjOwkFM+gFrKOZvJ9g7sGc5DzbFKwKQhMgIPfejobz/Wa7vuLyUOXbd1Zzx+LPpCEJ4j9iPl
NaiYJvy4qJfdr388CuyGVfND39CjI3M8ihGXxmh07E6JNMqbnDTLCwJmsNn8HwyzSh9p/KDv9k92
HF9XGfZTTIcJVOOySkzrPYQ6/eLPR1lpUdSF1Ln6qY62cYlig//Lkuq78W4iu5tYbt88s3DXjedk
96SXYNpQbqhAgQSPX5mj9BovUM0JKOQ5E+3yZ2QQEJV67xFinFP0vTLl2IXoYoBTc3h4J+soW4YZ
7QCDcb5YzwauTDsf67x9m5h/DmyBpFK7rzQp2xGnquDJ1hAZKNehoRaL9x1udTs8/8cz1e4rb88i
q4/6jKvcupJO3l5nxLhlUsqIQvcuhNYONMUm+0H2goPFUuYZrPSw05x8LgA0EqCYeTzfqdx28jtv
5m0BMzVVlCL/zs0nx7D7Kw08+m5pjOU73iDGAzxcWBVjPIwXit9v//bUfO2xMUoASYAKLCj2jx97
sVxy2LjhBRLr8QtJe3jrZZr5qe+TLJyjXp1ZCq+Nx7GpCwhC9J5Obx24qJDjsPDUcatXly1cxJ2v
kuQjKbULtmqOdvf2870yT2mIwKOGAbdqfk824XaEpqEdYGICD3Z4+BobY4xxU/Lc5//BSIBn0CZd
D/NE8/hNphkBqV4xcVPWE2ywHANtfzZW74phVH+MXOAbgfwZqia0PpSyx0NBedKM2GZNS92+7azK
+6Rh7H7tiulck2b9/CeTlIPrQGnCHgOy1fFIDlrSDJtBN2jNMb9Fn/kgPG2mSYnvU5B4LpEDOG1f
qBEH+Ldf5yvHDAgXEBcUrzXn8wSdQYavsLdmz8TyR3zkHaCGRsN8Znq8Mh3ttcfFb77SVE55fCAa
vtAIbwyENxUEpizPUODhjhjJjy5Sf75BA1+wWYIfkOx2CmFIfNX00WTPdGPsjZ0eg0AnwchwznSF
bNUtz0yT114hjZa1kUjHi27e8ccrlkVbKzonyFs5EbjuFXuFh+OZFf3aKN4qIGGnB0w7Pdy4bBWN
WTHv0UR8hI8+bFV2tjR4dRBTpwPDHZHN8qSshyJXdzKiDK2hzl+7zeB8aLEI3b49517bLAD9AVd5
GmhjJ3Ouqi2JBbZw8AfyxN5OXftqkqgBcF05x9F49YHYBEmJhaLBmXP8bbCNdLmbcaFf8CinUp78
99mgnaNkrr/w6fLlFg+0QzMOiPXklG5bMgaWgRkwpXVKSAGO7qLz6t1oLculkrWz8bTmfavjSzbX
7lmA5JXRub1xPeDcQk968oxxCvV40EeWcJnrn4qmi7+kg2/eEGEV/XEJARUXEehhq0efefLldFwa
07lzuC6OYg47LR0fknoo9oi34zMn5u9b4sr6ZfUCwq3778mJoqSZ4PaBy2WpjTIJlbWaSEnpfMFM
0uuDccXKRYXxxVzv3p6er4y8qrNYZxyEvNOT9dxKMtCw0LYCXDyiPTGB2QMWkeIjNahIAlI90i23
vXSDCQRNnLfH/n1pUBByAaNLQxOdFtHxfMUDGDEP1UXQp2YaroXZRZ9nMTZ73jkW7e9Lw9dpL8Ib
5w4Lh/ZkrWPN1Tq1DaLlaYN3m6MBvSTb6s/PF4oLOk40Sqmsf/O2AWNtsgn6FjVT7IfO7GA0SFDw
5u3X9sqzrGZP1nopYK0fQJh/tNQEnttszFzHcV3rL1xZLgH5Ovr27VFe+ThMfXYR2u6U7ac9FMet
S+IkhIUObdG3eBriKzC3cYgAYLl8e6j1anG8o6CFM3FOAXhbAYmTHQWnTlVCzeOByi7FS2EQ9zPZ
El9i1el37NHJdkxM448PMgalJ8lhRp+Gzfl48kUxTr/oo8E44yh+IVOGmKdRi7++/WivfCuuGTBS
SJ4QiGRPtitj1vDJNGHL25TRu26Z7Q09ofnPZwSjsCVTPlHznY7S1C6BdD2jtFUWbflsMBjK4pzy
47UZAWxJabY2VmnNHL8xRHtakkMtDOiaLFtQyyWEHLeEhrDUma33FdSO3ZBCELsBsDs0qcdjKZpm
BBgxx6VXk2iDwrPaal4+dMHKlV/Dhp3PqYIG2ZHds1FkG3ynVPX9QE52uy+0hMju1lk9uitzo5zZ
/mOYeN2tYeiu9m3c5063TZcgqIn7cmCpobywa0/nN0nP7Vq/3yQZhfVwoOWC4q6b9z9WetxGET5t
rEGiI9wnzDiqq7xb2jossNcIOSDTP59IaMsBStdBORZOPvEsej9uJJ+YLFL9WhXWskucbD7TT3ll
UVATHwAFqjbS148fy9T6nshFUuxzr7Q+8ms8D9FwbuW9gkWvG7GDS4QP54Im0fEoE1Nmdvq1iUE8
DxFpwr10l6p56Noexr6XxtVTmWNG2ZYVqTN6XHzH1H7IN5grdtcEA50TL72yfEAaVqIY2BMQ78mU
mVvh5EjU+JgUl/d26aX72pX9g90TZ/P2rvPKUBw+YHfrduBzjT5+dBtTIr01oXZkZZ9g+IqJtDsX
3Q5z+/bMQnhtKGAomCiQBCmpTobCpLz61YFD/yq/EqWIaQUu3ZtxJP3ozH3hleWAuOfgMsKlDJjj
+LEwTydjt6OnqBtReyGXKfuQaB52r6Or7Tqylf58NdAyBWhlz1vLwpMv5ttUIMIoMRJD+LHN6jS9
cPW5PbPXnb5B3hlicLqlFuDFakx4/FSokYnlbRllHugDyT5xN7qI08eM7J0/fCBY8Ci8VjIOpGkc
6U4eyJ3p+nV5Qb+bph2pKTp5V13fnPlMJ0IqJjfDAAWT7ExvwYWCc/xE8A6XMR8ZRuRxQJzTPh8y
AsOKDb5H4dB62wV/iSlvcDHOjJ1vRx9XaTEa701pntMY/f52+V044kHlHdbVKYJikj+y6B69W6cq
aiwscFmpRmIBa9/q//jtAgYxMfHzdAGFxOmHdKs+L1MIGYIsnCvfTTpco4tznfzTzXMl4tFroM96
aLD/prIpClmmLH2Y7e70YuAO+yTt6vntDeSVQZiSLn4QXMgcZubxF5zlkDRDp9tB6XvVJsnNLrSd
9E+vLUB1KE5o0lB9AzydCu7cRvXVpHhhuSXk1uVe+86p/PzcZ7FP9411nNWujcqKzZf27vHToIQv
FT3tNcfbd77VEBpfSJ8qXha3RhW3mF7zs19dWfLVn8VShvxipTWB33D2Bqy7YK+NxI6UVRvI1eOF
Dc+RF7oqvKtinHTvERvQBkM2FGntPoWGfxkvdRNfeGlDNrExegQodfSDLrkDV++riuxyon9H69uM
UeCyxSpMu6iw+yaDbJmtIaxYKh3gmG52WzQU3rDBfUa+TxxFyKd0k/6z1Ubc88piGuKLRo3kjHGG
iIuC2Isv3eAXeYB7Dk79E47czq7Si3zN8RFYwF6IiNyHkGxxM76Z/IHgv9mbP402+Q9El9XOTcLC
7XYFNuXmDkPUpQkMTA/aS90uiM+b6rJ8qvsheRBziregT7THddlK6xEdmvGlUaaNjdtqqkqcmVGW
+4mrS7QVztRfcyHIX5To5bSLk8kmg5W0bv9aZhH7XpKadXaZ5UmBjSA3u3gficxudpaYfC3IEb+Q
WmY0VbnpJ7cSazRBMu5N2Fbxx0QqDMlbt1kjxfyxeFdO9PE3kPpR10RyqElV0bS2CV1Xqi+N3hif
LFwqyPZOIl+SNFj5j7Yzud0lYtPlW2K5MO46f8K4nO2tvXOSIr+1x7YpArJJymeuLSl5yVlbE7NJ
SJ0b9HnjydBJCXsNYlHIa1Oz7E9mXXWIdxw3/6Tz38zzfnQvOtKqWqjiQg67BTundjMS4MtZDam5
QIm55FwMFljY2JEr1WFv30gtSKXpfo0Iavo0RmlbX8RDxd8YvRqRn/Qc+b1CGBZdQ6xa8pAUNusx
1nN92pplFj15ch5JWsfh5N4bB3GLy4N1mc0Dap3Ebq8IAm5DC9ZcgFu19YJU3v0EhN+5AQxUfJA0
q0fsRu5nRgsoleiOrGzUiNb0jHLadyAb3/XJy/HHKHHsD1NB5DybYKt9XT0+ngkG9xsyL2QxhALG
BxJOP1H3LXrPZiMbbpxB50lZXoGeESvmGis8RvWb6xiVjN6nsaszUgP499/GcSrK/YK88X3lk/IS
yN7PLgq9KcibMe1sjU5uDR/rPjl976fC+6p6iD1bUjci0sybLHmaABuqTaTc+taFZyM2hV63FtpY
BG9VUFSNjT9K1gzJlnbF8r4VaTndQKNwvySkCBcb5VeO3PW52/fbunchONjotNz3mSkydeN0rWU9
OoWxJKErCFOG01z0xFuQ+0NAIxklBPa5uVfdQZPoPidri2qPciI1oeNgfveZQGedmMIlUeRDa23+
3NpCoHeepLOEuBLPT1h+SGIpq7zOxItcCDA3fNJ/3hMVRpREA/GwolvXjZ/bZEmQB3tzwf7QV6MR
5k6TIK6dxvZ50KfxPsYXdSJOzsUm1cpECqevE+lV42AVsunxo3eDslkDq3Sb6zN0nWLi8oXWQ21I
yUoJbaza3gtw4YqwFE300rjI0qF6X8sWF6yxz/h4BF69lKWrP7D/dy9NT+TTRljSuYDeR+Spo5rm
czPOnb+zNFciP0wIq6GsWqVdsa/6m2zOHAe7n66KA5ij/KGDruNTkubx7Ti7KeKz3lwGUlWLiNC2
TMzEzqvW+Vn49S62veILGUjxLQaLDlk/pY4HdTQVvJMYJbcfzJQHRdhEiT1t5CJqIl18hL7bPk6t
m76UJjGzxYJNiz+bFSYouAmrTQ/XNyadtMOMYDv1DdIvcNEizsLFr9Tj3EbjXWwMOZqTpBX2J2mP
M4Y/Tm+8RIZtvJCA2o9Xg+FM1hfXrbhRXY6RRauzEX50PbN+Vaiq1vysGeNYsf+nmL9B+MydbTc7
+S14GnNTWm2X7nJHc3nZhiijQPoFVq1eknWQLPJB7M2O6iaQhe/nW2Vk84fWX8Zl44xcR8Pa0OW0
JaHH/qClUfOYLh7+XvDgPOfKTYbxBwwuHMj01FIP+TzB1ngayC5KLiVaxo9rPkzTuleDbpU/57ht
SOZMnOUqz0dFPKkfodZYG03mlqXR4SVLPY+i3NCoZ/1IF2k4WkZ+ZWG6QzxlZYpLpyeia0OClf6i
FnYB8hVm8VVLIO7zfBOeOnZk9kFMaPS06wC7F3YZG2JvWo/zF438pI+kOBForyxR2NuYBQUWXhRp
Gy5LkzGBywKjPJjHCBhTuubeYBBcAyM/urI0Pc9DifM4LcM4m/0tSrvma4qF8LAXcHGIGbcltcdS
DikiR6GSnSXLDnDWTkagWX/BaGfS8NkO1BTle6ny9K43UrVsOcJwwOsFySSjL/0HoedlzId0Jy3Q
6T85GyNmy9jabHl3zZQiIE/yoSFdAecD1r7vLSOxpIb2Lp8a8leaRQ7FhZMl/t0SjTgb6bmUH0jm
JIes91CZklNHWCs0eALU6s69ZaIvE0Z2HPDfyHNOMDsHxR9xf4Lkd00wSx3dLJGhpiXoh8j7aROK
qe2GqRH6jQErNtt2KEzsl6lw+2LPtPb6G51gdPYOg1l6bbpJhq/84mI0ntode1/qusO8Swhyc587
k8TerT1og9ybbdGzCrvFya61wpyNe/zVHXOv5VFiXlLy1MNlgv9SszOSVJFamXWxCjW/UF/aplfD
zZwN1n2zRPgbBFOZ2OKiPhjkRQezPCpijPOG1UPv7Qvxb2WEsZZocAVo4lOunba9rDzv2M5nZAyz
qreJSbhEbsf5jeeq+Pbtodbq6J9oKLfVtbmyFi3w/iHkH99WNcuAN2ItduBBMuVcct2N21rMdRvD
5x2GfMNVGnfmZdfMy7brhmr79vivPiqkBQC+lQd5yiEgdy3Jk7KjjMEEcyd7x/ooI2vaiKKVZ9oe
v5UZPCrdeEp6l5OWC+3xoyZ5VZuY3dpBHdEA1gx73sumn/4QouCFIkvFrwZkCy3/KYdFc/Uq8hQn
l9nV+Rbr/hZSmN1DmtLlmdL3lW8HnXPFC6Ax0W04QUMWXRRLT1p9UOS2DpxtwY110nQOROJaRA2X
6S5bmuR6yDxSj51IfHv72732Qg/NHCgPJgDQyfgy07yKKxyMchHJ/TxHzVY5tFHfHuW1GYLqBdQC
5RAUpJP6viHxkEpK2eTq4p5pT1q3tT0uFujY/9yIFXCeZgYdCKhUv5WIbW8PeVsJqB2pn20XugLX
bueIH28/0O+vbR1lDc5YyZfwgo7nIW643GBAnAKT4MPAHAVmY1PWn3ltv+MiOOtA7rZhxaDBBUQ/
HiZNBeyDmGG0rlA31N/e1iricsdxQMR425HsMnXTsDqcTB/IHtWIH8pzLXAgm1yKbhwBmuOU9qpf
nWmGnHZgLH4zUHZIETTjWCEne045SzKFuEAH9uLqX+LR0XY6B/BuiLiiCyRqRGsPyTkiyGuvHS9f
oDVI0FAyTuDtyJ+HmiN13emMKuzKmkv8lFhn9rNXR0FyR0uOXr972sia8kH17Jx2MJA4RJCtetL1
6VzD4neIAWkqwAwSakRHPM7Jp+2WVMQu5wP0fXJxe2N4rmoC6Y0u9+5qHFh/PdT/Cyl886N6QDT+
o0cLf6x4//9TAE834A0BfJ9wH0+/HEnm+Rd/K+C9vzhP4BmDPHJnJobuvxXw5l+wPvGghsWI3Jau
878V8GTxrEwdSCWI4LF+YgL97UFn/cVRTEOE3RwE8eBq/S/l/+2vIxvTgF9OAH//739KqwH7mQX/
PNrX/vNhI1uFkBxL/OL/7OdkxTzpvTutuZKwG6/GsnVuzcaRGvPGjNurFo3oAFmQyPAyyHUr0b0N
6T3a565tKXbbzDbbZ5m0Nh4ivhubSUg5b7bv0Cdnny3lj8lVMlkEgXlc1oGRC255WyNpXHHZy6xI
r9qhJlUyKTPD3kNMjD57ThPdAnpgs27mudEQ3TlLbBZNo/zeN1X+kpe5Qc5e3rXxPqOsfQCIkPMm
bQGaw7zKm3Hjigbb92JS6Z0lrf6WBNmETcvlnr7XnTauQ34IhqaLVPgQZ33TviPqNnauspmbHtFu
euvsZeU0xkfMKFVzyTHGkVnMfkEfIa9i7Jfr3o82o93GeL+VekzZoEtfvyFZVGv3pePJeJdHVTKB
IlNshK7XVj65l1qLgpJNhU3/JqvpkFIbCD11wy6Ss2oCN4MFGrA/kH7euBjTNpvKo3zaOnXbuCpA
r7iWhVPm4K4yD3m8PHhZHXePYw7qvFymNf5k4qupp9M0vKswNNCHu9HrkiIKJe3SzP8wKN3t1D0h
4GstVXZQSPB6HSenA9FKBxu12/3iZmY+UA/pEowp76qW4n9E+e6H3VDHBhlzre/tMETthq1r1Pmq
npVW865x6PC8S4cif4FkVGfDyjmW4hYLMAPbU+yxhkD322p8iAvWy9bOuFQG1E9GdV9LaeXXFqhT
vveKUanQIjFY24CuLQl6ooFSS6BKd4kyIUEYERK6zsulF6AeYZQrwsJrJf30YnYwEu8OnuLDwV88
O3iNt5ljEu1Ej93bYSoAhoqMTreuzDnR6+v64Fk+pWn16FdlZwQTYZO38Yj/9cawmHPBkuN93mmF
1+17bP9ucRudjA0Jb5ZJoDBu03yh7CY9WFD7w2pHnVvp9Ox5maKKRXe0ztuDfbV7sLIGRopMCpOB
QFSBO7aCUzaSKzo5PRQmO0st6rdCUOgpp53MF9qUMt+Ql0d0dG2NA8F/ZNRkwSwgnGIfGcVNe2f4
rXfvG41KL6ZRh/Mtf5UmY6u3xkdcufVybx4qGYprqpr8UOFg4Uq1E/nFWAzgfmsx5Mxep8guPVRM
OrzhCuvcQ1mV9fgWP9NQoeiaDwVYfyjGcLPUmzRwDrVa2vual4b9r1LuUNY5hxIvkWUcYVJ2KP0O
ZaCMEypCOVZ+aK114jDmlIwwBdsPxlpHatJQdghTXtwhNabQLA5Fp1132rvkUIqqQ1ma5muJKg/l
qrNWruahiNW1ZHY2OFBS3AInUOh64HUPw1r9+odCeDgUxaiPkrt4svI9o1I0d4cCejgU0/ahsHYH
e0x2+lpve4fSO8/pL24ytZbk2OA0X51DoZ5Ga+G66H5Glnem+VfiUNaj2Rvv3LXWJ0kkcQGWWPjg
CF3ShnadAw0QopXb2/IAGXi1iD9mK47QwVDPt6IksTtQaWdMO3mAHdo8LbBzWcGIfMUlpgNEUa9o
hXsALqQRETV8gDPUimxEB5AD9h+Ax3gAP/p5kgNhTwmevvUBICkOYAn1s35F/wsIhRVS/vTwFXrX
riDLeMBb9KWMkvop96V6cA+YzIy98Q+u5iA1qdUZRIhmK4CTzPaH5oDquAeEh2bGsGymFfhxiT/K
t+agg4ljO9aJfXLAiWietncLgumIIqUHSWoPqBInGQhTzp53S4AAuJO1VCyo2FzxKLwYjc/ouCf2
CXuY71qnibUt7YXIzsgoMAdxM2usZEmeW4RnBCavBCMvxNv3ddj4+uRMGy/HMC5oUWg321XIx0kn
XOU/NVk8ET/Qs3kFnqlNVWD0uAFjodeSARpK5ZdFYCdtAu6nue5dmmFqZO1st0D0mOvOQq5Ml+lP
rQY76sqds7QOXLPHnlL5gshYv7KN76be4mdBk7+rrjDYR6q92uM0m6JqZbHFT9ovECBaxveq05cW
1MIfvADwBc+hgLSlqN9ZU9FiwaFV0bsmX/BlVKUY0k2V59a1NKskJ4AIN9Jxq0k3gsaSttbwUfn2
8BAt8LrojhTyliXAs0KSBrL0W228LNOIx/bxoX1aTOYGuG9CPI3RlThjZ2bsD+/cYcnNiqpSOvlP
fLM9ccncaBZs/h3idJupGNdfcm4xpQFnJ3caqlrxycu7uQvGIRniRy1xtOaDnva2/Jp1Or6FZBLX
Zb3JI4dkvm2/tLkAsBf4KBDytGT6rkn6mLhq0Uxl2GU42m66jG06xM8BXK1Q8PvRHEQtmDiX3zlc
9GK+zXl5eCPWWkp8S9QbUeiMfpJvc0TVX/h78ydv7P17snKJkTKLaX5UBMJ8UB1JqqDSUj47hjLB
EqfJs64WZYo6WFrl/9S6bIk3eT5UH1DbpA/+bPe3ph81Iqhif3ny8SB74VcdP2dau1yDFNcgsW3a
3BVu0j5aOHPHQWxRGuxKm+MxGFJ01+sUI0miogjkt05q38XULoVAkvidnwYdRSpXGatWhCyQsNcF
xUSE7FaV0/I+6tYWlFGV8QUnaq9Cws/znZvKuNwTUtZfVTwK0sc8b+81Z1JDGA8ye2/hHgGcJJz6
EynZ7QfyuUwcPwAr70XWdN9V1zn3eU57iPCkxoi3s4BcEbgRhNGwT7RoX0CS7cOxUtV+KZXyLim0
nDXLtTFcUi+cstrpVlF/dPS0udJaPDE2Zqea7/2SODREk6l95oZGp6vyE+sbGyxxsZMNhRwmVd7P
wMhRe5N4TZWEIMdyCpknBUFDeJ81IbNJXfQoTcpQUem8n63G5MIpGv2bKxMq1zFVrR+0jk+SLfAZ
4RKldKtH2v1W9W4q48yDoiK481RVvbpiuq3b7f0Eu08KqdH9rBs5HbTZqt3qfcICJdfLJ20DQ/eh
TQKc5+xmu+i5UW0Gm97g1jOkxnex6X4MtIOeM8vAwnYok5lNb3FBeHUuMIRf+0M5bEYUD304eItG
qLxIiXW018Ye5Am3CNoUpQo5rB0kL7efxcd1fMKRyRApUuKpZI+1G3G39D8aokR8Tgw5WIGKwavZ
4yxpXNSxIk4wBxdFck9fY+MggKWfSihzC7W21K4Hr26NvcZtMN27/sLdvKFP3m3iZNAvJpwxuk3d
lWJbF20kdmWpqXsVEfS5n5F+EwQoaN+5RCXDMCzCKhucHzWPpD+oqRs2eNpP1ad69WTy8eqzU39P
V5g6At+nRb9frSC9x7bDxG+DEUz3PqqLUQvLvm/utN5A+lp4qn3yZYH8e5/6Iu5286K17MipV2uO
H7iqSadrqcymqANVRYTKzDlLvg84sxdnlwvp37WLL27itmKOpMkw3Udu15C8YDXGRNgm2GCgc42k
921COGVn1+02YvsvuS1Iuxw3hJn6wy4em/mTiHE3fEfsuZFsy0RVReCWLrH3xDzHXxpLLFUwtWK+
ga83fjXReribvDKGjL4kKSu/0Jz/rcD/ayWu/OcK/DH58X/2X8qvxzX4+m/+doI3yBihzl6pTBya
iFL4o1/5UZrh/gW+hP0SWAl/hkrm31W49RcyQ8BTVFxr0b1yk/6uwvmBOnL8VedIt4imrPMnRnSn
oUur8BNEETQPlN3CEEOYx1V4Qxkx0wC8M6eUElCjY/hSUYnfWXBC0kA6WVQ1N7bBlfrRG/0uCqdO
+o8Uqer70hScorEusqulEQR5clQVT9asgxhqTeZfFrgvPtGhN/W9JXV74yfpco8KgvpapzWbXMlW
87T3EuVudqHmIf04gEK/tIYS435hzvY7p406eY0Zqw6XoCxiGbZEbPZBRVKGm0eDuZmkFC9+KuqK
DTamHZ96jUWxhgzZwFJgccvQxqSVMriE5wCeiag9gOtgb10fV7hQtFprhfMwwtCbhV9EtG5o5O74
kZyLjbR0+lkS0FXUevStWwoE8MrMPT/A0jiJt3Fl1NEms4aVEk7PHjKDPVeBO8ty3HVuTxs2ihXU
GSfvRhlquLk0YT+OGRzefBofG723P/Tsu5CYJLehoB5G2w8X2+dS1zot15jSkNO8MXqpZZeWncxb
Uim5JFm9Xz7l5H8B0Ja2fAJQwJrC8KWWbt1pqsawaTOM4JfGLKqNZY3kJhJh4X1INXZI4gQbeum6
ivTpYib+1AxnBb81jAnYmi60AgZSGI2Q00Z7Mb87RoLrtm9zpdrEuLVNgbRqLpmQLjI9nBsF7u2Q
H6joQupeHMp8gOMmJm157NFO68anjtKP44eARP7V4uT9hdHCZGHWzPBAR2lGV4XKph4HfYzJwrzx
S7U1zdL+QPe2u6LZTVZ9oXPv5T7iL2Lb1T0Hvz3hGx2kWvQvJfv/bmr/tWJx/3lT23/5emzDuf71
X/sZUd10OPDIXF0B6auv/uy/tjPxF7AgOxl7ElsT3RC2rH/lWvwFORzdEBkJcA5x1fzvzUyz/kIX
bqNqQwxmot+AOn6CIb6JKZ4giviCsTWuqCLgC72tEwjdLoQnO2hPSSuzO7sm9ahJKaimzrTOCA1X
BPvf2KWA2wtAhCkNbiUA3JiRHe+afUPbnMDuQBgNwmJZwQUblzVMPGp/Ydv/ESc9Buz/HokzAKEm
Lwr09XgkkYJZTFxO19yojZnZ7AnTfC7V9JXHWW001wwsGpAcR8eDxI5oZcuO5qSevED8Gt90M1ug
wMDkHG2ZLvHpu4OrjE5npROh3OEYOx4sshrKLmc1IENvRtp0L6NrHxpnDvmC0OUNZZcPKLx07raI
R2t4R9x8BLkpXawxGCK3rMKFIBysnqu4k4GICTUKocjA2CKFtl4e/CHVrW00W+VIyHplmviFdPlN
riyz3fe6FX8DnPDjLaUBBadWe/WT70QzInQ1VQaQj+IPzVi6P9NqgfnYoS8Yd1Y9Oj/TJdW8kB9B
muhcSgY2Us34bmtTCmpmmVRMmlIwdPKm8MVVlHkuhYGJz9QHHRdUzreRn21xLaTSNcpxDFo4Q99I
1vOKcDQj0Lgp9wvA5NybP0+dPj4nZIzg3JdF3PFb0uw42ircUYLes8qrMXGk2kWe3v2oclVG20Kf
5q9kHU1PkyrLn1A8nGtZE0kPby0Z7qdJLNkuj8145MHtRAv9LnWeRVnbRGxXtfa1G4iLiuwy/xj1
DinIqR0ZUJsGbtLwX/FFeRZZVpj6xsDr+rkUsBDgCfGmK5E3L/TQq3uzjYs4MHuVvS81Q+Shsj0E
RT2Ax3PLGfG16tL0K6tm+JLMvpMF2VJDwIlqsxlXQlX3xTM4Z8PF4MvoWkzaE41BQhmENROmavZS
fV6l6M6+pIzqwsWzxGdqKOuDaXXcsdt4zHiZFpkCphzz/8veeWxZamzr+l1unz3wprtgufSmfIeR
pgoTQQCB5+nPR0l3X1WqrnKof6SWqpTJWhBEzPnP33ye7XDB0UbMt2sz5TWuJ714VIMm7wmPU/eT
Nc6GsbMGYqSLKOo/z6mcPrWCHPBd4S/FC0hC99jhjyQP9tJP11pM8Azn2ZcmIdHZfBVGs58l1igJ
a8ib2fxuTlP5MsLBKoES0V3tzFFnQIJ2O9CbKXLnqWJGcUxVaV20mCJDAuoL40raMjVjUajGimf6
dlwHK0/d9yaer7FctZMmg15sAr7qTI00cWu13s8rrAtVWeM3MQX5MxBzFjyEmD5/GXzYT7ACN9yD
EibM48Vg/rdrB3Oy+HO7XjHrFuC3Y69TTVq01bx0becweiyC4Qs2YvWws4OJXrju1RTDt5UrDffc
EpgY1EG5M0tD3BirudEWep/2VM5r9aCcML9KQVJt2I2ei4F+CPUKgyOxfBvLAvRboqh0MBLyhKRj
lLxlkivKPVqG5tXKOxOTDQ2pZ6cGY3KTHOT/o6aa+yjY9qNEm37+OrhyYry4BblXTuvf25rJblzL
AL0vH4acAAYF+n4L7LQvEUswlO+FJZq9nE3Wv9kwBUua1YGeG7mV97VD1foSdn51R6R6WScL3tnt
LuoyAxpnaQY0w5FT2SDRaa53az2PX0AZ6h6fFrN7mVlAD05pfwHL5GmJfphuwEuX7+FYsJKGlilB
jBEE9mSRSMM9MIwaEtABOjfYi4ORtAS+f9Jsmd90iq585w3O1CZsOLo6R36qnopqyYxd5zspKypb
dHkAeGGi5KSOgpqdNyWuUvh9u9RUznJdV23P13SN6Zafqz4SVMr/YJGDWW172lwlZIM4P1aLpTJH
s1Puotrv2mQuUsPZKUmkGWmgC73B6km5txmKP2R8AXFg4LPGYYPLIimhNnGa4JoBxa47pTB+63I+
OF7hNbFaGPIfx84r53gsbWfa+SCsl8wWJ8K7PQI6rargM1HST9AOm95mM5O1uPNSC49424SiEhWN
GQKyzhkcW5JFLiBemjU6Jks3SUEXjds04AwWluzPQcpgzGnPyxBqZz9aBE7tAKPMCJyh9e70WGHg
nK66eHFZrVse6UDDL/NQVkkpBmeMgSmGapcPUf6V3EUyCWflZd8RWntw6LxyvHNlRepsVqLJj0Ps
iB8H36Xj5xxsl/0mrHJPQkXRTGhETV584Sx9Hgtr7F5SHIpzPCkHp0oc2bD5dkALp0hldrQrJlW0
CaR597NyVQa5OgjGJC8M8/uQ1i2CGMs1K8pt/+SES45vb2BXJhSF3jkZq92ehatCGG6Wn1+NOsfq
yUndy2Xw5AdTyOjZaD39zQqJl96RHZgRFqL77Nqrwu6md8zGweYRXHBfhwV5916eF4Cd2IN9NILG
fJ7qYn5wrUlXMc2qIY41KWF3FVhXHbuLrV8aMVmfs3ykLegnIy1pHNqy3LUQugUmvkH7bLK37eUQ
OqBTdlo/Kyi/97U2HTANbd1xLAQ3XYNQPjZm+2AbAY5p/P4FuDcfcfvw+0GfRDgBpk/+ts4zzSHT
krPV8P6p7kPaVflDVHnzciCdJHgVzCn82GqkbyWBtleO3YD9a+dajb4wCixL44xUG3T5zCSdWNs9
MTG9letzz+J7brkbPYx+bGZ3oxOsp8Au/GJXZcQxqqjzbmdLFaCVCEMg71q8kfinto9QtIOnom27
AIr4OF03rg+CY7h2z9CgL6szZ293rOjDFVTScv3M2rSeatAdgwmlxQFSDovoj441spxMVQGRhU3Z
f10XkYlkWcgk2hV6BOhRkTvfBm7vVlf4lq2cKfaCzKFpo/arx+ITh2Ct5f2C48OP3HSam4GDgnXE
25fF0ZgV3+x+ez9K1xl8ENVMBzGJF+oztJjim192ORs75JeT22TeoXCqtEtolRmHzfgwSkapW6Yk
UmX/I9pkkibNn6mTEviZiawms/IQoOKqdtid8b0mqslox5xOXy3a2QwbDYQl7ET4iHFPUUH2Yk9u
VJRbuwzo+15BXxX3EG/keNlZbQtLv808994OtgxN9CA8O+YyxC56PyMY2eHb5xGRlTRWDMrDn2GN
88/gRlrOLcTRtENxiY/q5J810gpUC0FtOft+Ksa7MrPt+kjMtGNczgvA/G6eAgN4oM3WaYe7sv7Q
FNSd4GsAKTTzyFn6qVI5UGeoT42yZ4FAxe9gfnklrHM9bNgdhNz5WRmT7ScLnL8LLCTbckdcY1XE
Yp4WcWD6GsG1Vb29fF4rw763O9KQDpioLRp2elDad73tUxl17cIJZq52yLDXDMZD0TOxT8oMrt8N
oLRckmXuKO+G2fLlDdjy/KTLurV3HqejTIThBHlSluH4qm0XEhMTrjmESOlAQs1daBAc9dsnH5Ys
bFleo5/H2Qo1253r7nUTIQNi+DXKH5EZVoVrocuxk3W6m2IdmWMTG53vd/HcsxPDLDfPk5QIkqsp
kCEsfK9p79d57rrrfnRKrMW71IlgbJvjSY5VvjksGM0oEjnCxsRezXeeA5D0YG8zgnH3qYzsjrxu
D4f426KX9oG8W3s9V8soeD1yn3NoLXp14UTlbOi9GMy+OhSohi02Hnt0T6mf9WmTdFmkhjiARVol
NZWF/2TlNAG7NKUV4XQ2M+U/d03AVAsHnpBDYcxE5F4DAhl8rlQ2X6wUj/L9YjJb+5RO9dw8FYze
2jssWNvgrrFdpkhmk3ESU9354vvPdvx/gYn/syW1/AMw8b1GSPEL3Wn7gT/pTv5/aMQhLToOnTK5
j/Sdf0ATrkmqB7AAg1w6aKw4+Zs/oQnX+c8WAhbBubXpR/Hx+S824Vr/wSUUR5cAfhJwhxv8G2gC
RekvbS94BHxCQAkypUE6AG7fNPJVW0YB3azer4i+xFHiSTQewAL9T4XH7nnIh9Ts4paO1z/4rp4/
2qMMn/jE8zmlpLLBzPycoW4+cFTY/moPF3C+SnnZCSf64qXAbbseQQlhl8jkvaPKBPIabx3H29kO
aJSzzCYjusq68FsvfWeAZGAu3mGN6L8pHQDR9ITIhyVP5sKmr2jQpJvTfNX3Fh1BaDEXywJrFLfT
mJanYjSjq0D36RXebaivXK9sf9SNmhAq5ObTinovY24Uiq813iZ4jSxyUqjhcvOmKMT8tW/H4CNs
l6k4YoOJWGmEwk8W1pIVlGi0jBwZsgIVnbOqe/JFa73mdDnwRdei+mz3POuduXDtbTxOc0EiEwgJ
vnUICq0erRA+puulKoTvnw3bao+FJW9tV4dtPEyRvrDZ8sSx6pRxo6VHrnJUl+VrXkJn2OHJuFxo
n+E8nVsf+Pt8WjoZc1stK/bobCWaAWMcE3Awqsg+RaVIWQXesS+JYyL0TQ2NOqBlaa4h8NFsNAZ5
826naPBrX+p7oqsgCSBvqr/gVdFliSnQGexaqpBbLRzfiGUW5msM9wNcY3Yr094bhqs/O7UXPUPy
Rw8GYykzd3A4rSeGdxYanrwK00TkRK6MuQ79U2pS3OxQelV5bNmqZxTaum24C6phvfM7Wuidmpap
OaEuLIHyA6HcgzEp+zTOMGATH11niDJmDT/CI9ym5/kWpjUPXi92kIwWaqFAFcZxmPEpTlzXCFq8
1huIVtIzBfMDVbdV3NQRkheq38Y+Ada0h9mNkFptItVxn4NzCxaKDoHOSwzpw6kPHkA48rPiwg8z
JAAacVs5S+w7rLFsMyKKg64bP854do8xJKeFZ84U079YcwZ/Mc2a+0QKpElIKcTiyzYcAOYWH6Ai
tgGTJOeYR2CrVzVOEee4eF1TK5HS7U5BuOzsJrWsXSoNP9yJAGraqWwXxpFuoT3vVIfap2pUjiIi
oxJ5sV9ca/6GJW70tTFscmHcPkR1GnYuokF4vQzQQzktB9Ty0bNee35TOzAuyJdGX6+OwseusErz
RL6IRJhU1ry3uAZONmQIaCl70tiWH2K2iq/BsLY0LWPPeLgstbecc4YY2OCZbBGQflr9A4UKQ4AS
V1SREKBmZclYkw/BjNaoZTwUqfc5qGolYsedqdD7yG25ma6rP3WqkD+gvhnfEPIwKJ50k37vm8av
mbx004032muZyAYYNx46aLyx0GULNTPSELc4ZfPPoYhstFqUG1YczLjvI7XLt2a4gDW3i2QpSdZc
3dKLpRWujA0sVeNivS2eWJGEHlwot6dgcfscFpYjEDgyAyan5MjQfL0LZ3hyMQbFqK1Q2NL+8I7C
7whCmCeJyrvAPPtQB8pjX+gyjRsZusGhXmvaysXI2Jr8cvWd0xIJSBj1AqdzB5Sn5V6vWrlx4TYV
MBizDH3I15ISKwWSjA4mpLAvtadbNw7DufgU9nX0WqcmtOa+cI1kMtFPHQF6MhzXh77/EM1I8eJS
jsI/DXS1au8sQ2cdUqMMpoNasLRn5zGd8oWPMw/nwq+K+QA1ElURrJhpxxcfHogBzZjtNsY4nXQ9
rM4xk6vVP2ANuAknjcXz7wSExfo4Y4bTMBOzXHFAJTs1SVB18pVcHNzNgzY6lBVGgk2T3Uelw8g6
aEmjjyl6sHsdRUO2SgT4m5perNeC58rMkufnbTAsA0CU4tURUaV7tdbqutyY8W2Vnj2ePYTAy7Be
7nAoI4IS8W1hUSxXw43InMTnPa6a8dZtzRdCfO9NDw4PEQkXQg9HZ4CZm6bTLver/jSKKXFCdenD
4SPzFIOEaL3tmjZEEN5cdtr7wij8denU4ywc3tLmMFr2k5XdjX17XYlF7ooFrkl+7vry3GTRfhnR
sptsWJm8nQsa8zb/osfQSBDhtqdATx8GlSJXLYv55PhocZV6GCuDxqgFikrDa5U7dizx6IccGAfD
CwnSChoqiFzE1RhDHUs9Yf6ThheRU372Fic/9NLExbuUZD1WB2P1iTR13GQVMumc5aJYG3Hh0l9c
hNXwIRMuuIfLiKKe6tMkTkz8eVUXTYe4wEpW4UmjhpDh+NBZw3n0owuYlWw+ZcbI63kdzT5WU7Cc
+fnPqc4+dyVic9z/H6UoLsYgvwyFcyXGBQQoXCM22+U4trO5M0x+bZO597mcXxBTqD35VV20+Wli
Aebp7pPCfwLuTtJBYKJzPeSAe2JeL8vGvJDKupwsw4orZe0az73F7pBVw5YDvn3OkEnTr4btF01i
SlWK77Uf7VtTnojFPJlL+KnpGJ/6K6zDpQrFp9VEr+c3t529OavhcLSG1TWbEWScuSr2+VzSYq8T
sZ/K+hSAQe56aytlZP9S1PaDbqswHngb42E1kYLIQ1u3H0a7/MJ+ilw9ys+kf9yPk6mpjWo2gcLb
JMoYgmCmuzzip3QJiP+E7yWobx++6NqyPsyKkA0PYh3yiYhZo0WGSDhfd5M5JIwm4gGd8P2Y8zsb
XqB9PbQbvG7Y7mU16BeahDKug9G6nixr2fXzF7eRilXtf+dyCRjoTV5oFSR0SVFC2hBFWmVdQ0KH
lIlOKaTeSOzGeF0NL1GQbFa5phd2o5tHJgHUJjhNAVhfGKjwywmA1HkoTUTjkrEH+Vc+5B7Q2K+D
HterVUAMa6cYEf5AOMFyb7vToSohKip0XyrkGZbKBchpjlrfgJtnZ1JxbhSq+cboz1pCi81V8bwW
+fVa9bs15dyYsxvD98794t8FPRa27H7x3JiJqpxH21MLEa1TAil4n7vBQNYo/C3KnwyqIB2eCeqc
uHCPgWKrUz+gCzPwuNbZpRD+HUT7B0LWwL7E3mNLzczozuag8SJ6Tsvq4iEVMGFYbFF7zJaEnKyd
I79hyXEwdPeRKuNLgTA6yl9UE1658r5YbiBHsZzrx2FxLvyUx++NT1SBRlxEHT9cnOgDp7sh+4Q0
Ng4sfYC3R2f5atT91eKXe1jc6bXU3qXZlwdy+6o4XNLdgBO95cQS/uQecle76zbyIodMc+zWjaWn
h5OVdftSjWYybpfqCvUtjeo70BTTOqYO5AI4dEkm/OgwTuLWg64gI/8g4Vjktb2+iHYp4kZ4awKr
YyDzlmoEwhYszPxAVNqYYBFNjazcU+RXN5PXQbnXKhGS7aQrvlRTrhO+GvSiSUQ74bVP1NbjKaqf
cOxt2hiiJUQ+v6/yb0HPA8KowwxeHdnfWsS75zQGfR/ucwOkZTd3oakOtWD6cNJI679FpohgRfrE
vx90Hc37osOVN8lrH+p8nw7GoRIlZ0HXDMWNC+eiiseicBWWHZX7ArJfPVkunfue2Sq6PD9IIdum
TVXNcep5IHuuUgVmEIO0Tt5G342ZsXAk9ox+d2S7dZcwTsj7NuYOMmTUDt+5t2I8236KP6MPC7pk
UYb+fcnk6If0rAhO6Gi6j4ERym1LbKdsV+CP8tnqaw0SXpYkiVj+5Ic3flr0dwH6kXzfydF9bOyM
EVjdRK5McliONtzIuXnlBTNXOFZSm4dqDNYqHhTYHTRJvh5I7sb8sDgg7jFk67rY6vuFiNtm7PcV
+XZeMvfVPGERMANvLzMMSAwnyu1j4gQpL5hOYDUAN3qrLyNp+xe1KIzP01obN9QnS3spFl/sq24J
Xq3e57BpGpKBEF2X6/P/wg39cn4l79GkS/8HvGEo1K/5oj9/4E9qV/Af9v/NfAjrVZ9J9ubc9n+p
Xd5PkhaxBEgJA4RU/wUciBHFu9q3ac03SoRnM/3+k9kV/AdFFn/KPxAL+Bvn3wAO1kbc+n8UBeSb
228ibNmx+GwOxeevY/ayZ0k5VX5t6Ek/wYNGQoEXyfiddrNBDVVU7p1ndTY8Z22mwx7exFhfFqos
n71wqJYzleWkkr/cvt+IvjYCxtvPROCva8PPwAXSf0ObIE+yNe1ZXq/L0jxWOOl/baZFRpgJpGwp
UTZ9jCYJmOEN9Nn/fOntV//t0ijhuBcITr239qpyso10DMpr1ZTGAQDQu2JczrFtF+Zdv1j5H+/M
/5e28bvLbZRRxHW2h2EobJi/itucasYKW5bY/EhovXmuq5ey3U6AsEbGFVTB6z9/vV8ZHH887b9e
b1sNfzFHdErD1wPXs+wVRFqYzdlvO/MYlvznP18JsOxvN5LvhAE7xEFiyd5wRahdmnpZBYYFqr9m
+ludy3wZ3wnh+91Csf0/xNvkGb29CJT2aGA+d11D4zsuY2n90IgGrhbM+842MO3z0PpToqVvv/Pt
ftWs/3kfQ1hE8Jssxo5v7mMnaBrwErrOSClz4gb9+MERU/YQrl4IKDGMlzSEI+iYbzykgOv/zjT3
z+tj68cS3WLlNn7VX59jFOgFQJzri5ogRV1MRyiN75ns/WZxIrlkiwkDrkK+xK8XEV6IaKrOr4uw
8F4GczGOlrmW97MQ+TWFZn/3zyvmp23ym3cPM1uM8Hwuh/Prm+vZcyg828uuy1nXl3pujC81Hsd3
temk9yGqlq8RA6LjArqzMwdhdoeA1waazaSWwz9/lN+8JryO278sYedvj3dUI7tmml331BVxj5tP
kg4dE4+oHt/Zb35zpc3wHlgMjzq8B7bX6C8v5KANoSrC10aGOV+cuSjPs1HkTHukPv3zd/r5Mry5
vdjreyaJJC7krbcJExV++mlQOlcFeUUfem7lt6AR4XMTiXW4mDBL/RQAsG4ChUo8pcaAwwyeTtM7
cRu/eXNwleDbgrzDd37rkgdpn1Gsb13ZzUCD7HXBEkP0cq8buE77ylzXa2CP6tO6yOpcIUp4R7T/
mzWN5aYJsQyPPo7W7Xn85X5Xaw5e4zhXdSbCk71EPerCPGCov1DRWyo7//ubvvmT4liNkhqe9hv1
8hC5OQevfeVaPoBqhcCI+i+I8MQRLdSZaXTmK52Hw+fCCK2TAUL8GUHzewlIv7vpf/0Ub1YZG30a
gKpeaWyXbm00ZzcQxRyEf7YP3NKZ94rYouNSR82xZ1b6zsr7zVFAGoHp4dSJ9QXjy1/vua8AP/Em
uurnCqej3vZOJH/Y/y5Q6ueWCEPdsmCJBhyo7pujtJ90ajaNdWWkZr9PQSGPfV6ZcWep/h1vlDdG
y39cyvHg6TOhMekJttv9l0UUZOto0IddRfD+/HjMlwAkFvHsPdk1PSoY6WfXDP2mc2EvdqJcVD4e
E10TuMRrPxDcVd94buvczBCZ852N6PS9IKrf7aWIXtDfYROxkVDfrLuQ7s/Anu8KFsNyNSFY2Vsq
knd2MflHbPJm9J1VdOiKNT03A1qRWs/tOa2D5r0X4O/1JYk6LukKJgdlYL01kQe1N8bW8C+NpRC3
Kf620MJdBNkjoiXTk1OcBzhAFD58p9Sa5T0mVPkpcFx1ajg233PP/M0maJnIKYgZgWJMdfnmjAFF
nWpc+y9HXctDuojhOquK6LGoGsYYQZ496CAYTpG1jMlqTdahGLzx0zt7wrYSf92IMXp1CIKgtMWp
mgL+l+VT5u0a1Sq4hNjQXTM1Ca7sLE1vsMEzEu0F6gFruuKEgjS6cAqlwdAcdecj+Hnn7PnNOv55
JyI/5GZAsH7zYtLKOqM1uJdp1ZWvqe81CfYDZ5xYEzixekzaIOrOWa/bE7qM4kdk6fFL2LQKUqez
nnM8ffCFdfVNOL3rFf5zXby5STZH1dYz2RSQb98xzP0q7p9z6dlQWeJoyL1kwEvqbA/zcN1WT6m5
yj3lFsLaecTXc0htiJ/mcJnWfd5u4vOFCfF/m7q7P679VyuK37RKyLvIpvI5PrdsoTe3K3P72RCL
eekMxZDunKBq7nBE03giUYVkTSMflqjT8TB0T7k9b4rhOjqngLX3uYZB906N8vc9ffs0DJ7Z87ZI
oDf8aClL0yw955KZkThqgBELyjdzz2EGj13rvvmwYIRegoKom3UO3ssK/O3lmVNbW56Ijwrp10U8
9EzCu8m+BAx0D0sO8sbk18QJPNoUbWoa7vWQmUeIGV/xJHDfOVJ+vzy2+ThOuKic3p6rhXIHUwbW
Zam69uQafXGERxscAk+a91JH1jesKfX3qMrZmoVZpOc5kuegRJ9jc3+Sqor6f92LeJQThIaiKKCA
fbuzSGXMqV7Ly6Ku1yeMDFiqGJKioyZ9tYud3mf4yOC0OvmpHpJ/Xpp/P2GxaoboYhM6yO5mvVkL
Rj65TPfLS3QG5UM/5cuRVFHxTq/6m+2Cq7iIL9hCue9vayev6Bu7XfPLFs+O72u7PIpmedWVIWI2
i4KvGLgHybLA8yRlaCNmrJC9BtEU1mxzIgdn/Up6s1uCKLfZOw3Zttx+3S74bHA2IqpoKoDozZ4q
Uwh8ms/GDbJPc21VN4iUi0M621kcKoYJS52qmPf2nc18u7O/XpeQCopZm4sz/XrrkyZ6KMyqYlbj
i1AmM0PfPm5I4VJQ/hjpJ3JKIdPZUza/1wL+XFBvL40/UwTxhBP+b18Z3prDICm/LFxRXTktnCNI
En2MPfgnPNvGuMcUdl+t8302tv7lhLvnwTOW7mBslMsGm9Q75iJkuntp/xi47S22hOu9jBwNcSNE
mTVmL9ocPgxT6VxgT1/uFZzBWOOXvJ+d6N6qzSszLY13lvLfC3RCIB20H1vJQBW3LfW/1la6kGyv
wYXdbq+KxCE0WfPUOWqvjeo9+RnZ/b99d7YLYrzOJkor5r95d1g2lb26/sUcILnI0O8fhGjVO0ft
b74VL6gJscckuw2dzq/fCgpnsxqld4HQIb0bA3ezHVU4ny6WJZfdtObG4z9/q7/3lQHFHzb8vKvb
/vymz0Hloak/9EW/tEUS4V67l7nlH7DktN/5avRNb94BgCvqYDBEnhtf8K1DU6vkMJfSh38nIChB
vsSQvstM9dlU/qLgGY0erkFE4ny2EdgzvGPx2XvkAqNiDp/61zYuqzmObZ1zMiex2qcOsnAer+gH
hv2AHQWjhq6Aeo1n8FEG0ZyeAbTr16Feq+/GbHbt4+LaYo3doUmbuGul82nSUlyNTh9tSoUlTwIs
nZ6s2Q2QxNh+j8lOiDn4nsGsfNHNgKc5draM1BHZljcNjwvz1RwtysGGmypiPVfePnJXRr81NhQv
ODusVwgupy5RoaNxJcK5jHkPmaLWbmrwvg7MlbGT3zjDC5uA/tHKdb4UTPxG/t9J4KcoB/mja6Cw
JLmz+N/RSZQPtK3mD2KN7XucjJhv5I0OJhxELOtZ9Ra8CENgy4ovg/SfytrHLnY0zPSbWyHP3dVK
SgebZrNE8O2K+0FKfHjILzQ+gAzY+TGVEjuAEnue+RJZag0hE487bBrsGV1ulkaw5KFlc/NqVL19
M9TncohUbJet8V3TEX3sUQOlu3z2I1Zws1jjPlCyt45oIEqGUrn+bA+DGpPI6qf2UOZZ2+6xgoEv
ZsPlHLEdJisctYsusCJAcfEDhxl9Qcq6/0Ur0TPe58wMMZ1V/EjdrRGD34JUG7haWAcxYHWmS0gr
a5EMQMBd3JtyXGM5kp4RGH6DDMVTOQMRBTd31ylORYbq4XTqugofq77NcyMhn6uqY6/10ttKjzgY
4YAHqV4YhX3nYkWfH5GQTBd9yegGQcDSZrEPqxuST6P5PK3ZyWwPSdTD3zgqrPRyjJim7Qci74+5
IcIXr7QLd7OOZVV1+CuNcFrU+InXAAPw2fQWJBRM0Pu9o93l7HRO9ZUCC2oGO0/6PHj59khUZgy7
qljEebAD/YlNEZvwbJmdD8zUc/Re7Qx5tZudV19x3pIS3boPTNjtIEn7uhiSal3QH7Es1w2+Up5g
dS7e44TS42uY47ixH0TelnHjy+lShq30jmNBE73TPWqfUzbqqLgo8ggpRC5KRDwEd2K/hXmDAaUu
EMtL4xdM2Qlgx+MZWYB1LCa8mhh3rxX0ajiaUZLVa2PGlrElm3YsnuES06ia6PISz61dZBNUdIQY
62BYgVYcDbSuqJmIHijhgwWhL2NGqcOQtAvsOR5AHeF7kYnx2S/HANodHprfgtVzyFleOA4PkR6z
K3cy1+NoFkhmDLcsP7GQB3+XIZe4xUEBfROEcos/wAniypGYpiQT6o32bJHpfZr1ApUpxfsj3K+L
UVU7c1b6ssaxpo1rHvK4L0IzfXa38Mi9I1AdJ5nuMPua2opsMbtu+q9pGJb9bdBn0wPGYbaM27QY
kWJzI7OD4YTpJ9WIAqWU2DQb/WQ2eKq7BRtNOg04aOnWoYSSawjzusBRGAf/YhzEWWPFjQi682Gl
4c0SvTRIpt09o/8w2EfwDELshxpkOdidT5g8SEvBzi/Zc1xk3M9Z62L3toCUv6yBsC8qsw0/OKXL
4BcXWG3uaqwzq6OVrrbe69YneF6gRAhia2i6Rx+dmE6kBiXY9aRaO2Bnih0a1oCitm22Wrso7OFj
MQhPxNZUqxIIvKQyGSy13EBbXz8i8WLbyUa7OmVlvYa0dpPxIyhcb0EA6BcWNKLZuC/TmR7LR/fn
xRhLu9C/7G68HhYDH5+2qet73+k0JLc5wpvSGqevno2pMnfKw+ksD8uPPADM2tE8PtqFNJw4rNS4
xFWmzHqPH4tb7kkzJskgdeYu2s2RlauDnRXBY0Rji5NazWgh7lBqXfmOt36NBkoweHAyHXbOiCiT
Ubm1mri9NWaW1MXU4pM1hnDFF5czJZ6m1Hn1wqm4dkoFk23hGzYnz1jzR9t1ms9AL/bzaNbzywzN
khzcHOlVQBcLXUNHnwzGujeZk6J+yypl+HtMlXx8z9wMieQq8YBLCPRJxaEvJvPehDQPrVdGPJkI
RpYf6waPnh2ex9YWdBcYd3Vo9xx9vZxOxcZEst3R+g4+m97BOaQGwe/Nf6hTD1EO8YYEBFHtmley
5MklLnSv4Eh5j1cQPuWckhhOpFmymmb7A9KMOaBtydFqTLY1lPsmlP6QFFDOECKxKOsE9p2oLzrP
m75EU+d7e3yuAnk2gYO+QHgWY8J7NfTnxbN8fbmEufFhMQIPH6jByY9yqlCVyjUqI8zzlfyITCqq
CSRP/VvTaCV8xarJEJBgFGnh3xCEQ1yFyK927rBYVxQtoPilMRP5MS0Gu7bn5Zp4YCMlk92dp/r7
zBxHxV7NiRsvq6uh/WsvGs/NLNTFWlJIEFMnbouJSct3eAaQNjhrBqh0phou5t6xoR4VTg2n06ph
5rp1gfDFgUmNnrRxvrlGJdqEYmitkXAgT01E6Y9fhfaLM1N/NJqt48CbnUfLeFCywoFhsW3xiqtl
v8RzTujIAWAsCHfatXRK2kk1PNB9Q7Tk4tKIG4hIL50/ztPBDfTYXU8LVLNzBlPkpFqJVSDjVtdh
Q5PeCwZ22U2/+s3LVGg4KaMaxD3ZWsZz7UTZCKqi3AoXwQZdbz9EpPFYrkS4s+Rty4YTlY+O3883
Fbs8Iy7qdQ6Fod90x2nWoU9q5f+wdx67kWvZmn6VRs1ZoDeDngTJMPJKSSllTgilo/eeT98flX2r
FAwhCJ3xBQ7ypIFix/Zrr/Ub8UKsDGTtPTSkhec014Z4J3qB1R68vkD3K8vQ69ig5Syo1xLnDzHh
yMPiDqHRTrQVRCXg54iWF/TosLVRh3wW2HAXMo0oI7s1wxCHBIYNBDyS6WCDp/arnnvEFB322aTT
qFG5ia5VL3UpRZ7jG4YPAMXQg+dQrPRfutcD08s6wh4IuqH8S22N/l6jdghWV05Q51C1Sr/vPAMw
EXJ80LCrMZ0tFjJG0PZM4mgw8z3XuTmNhbjpDF8iIDIV7SWgfnM1+rr5ME3++ICZofaooIqhgTEr
yMfw/LIgPoleEbpmM3QaeOyuuGzECHqTAT35WR3j8bdW9U0B+EvRHgdAQ49ICQEeJ6HJ+TfJnoE2
F9pht+jzSf3WSoEffSnRDe05lrRmjrDQTQJiO4E7B8pfQLw2IkvazoH1tUCsUNhDlM13T1519wba
l99ToWycxprUa+xykfaUkibYEctzpgAWNckkgfe8ESyMDAG8WjEMZP7mOypo1QDgRTQHF+VG7Vpr
u+5x0sS0PESiWhf7sh/Te1haBtjXIcx20Viok+t7OqkAD3x9tlFz1fvtBWL6pUhAMhdqBhCt8U3g
nmI/cU8qHJ+9XYdCqttqNJbTBtXuwtqCNhOCrZqAoXNlzAgmQtzW+gP4rzBt3FjS2ElzoKub0Uob
6drCE8ffgtDxdYjojQrAoZ0wthsnT3vIUJZ8KgJ+aosJDDjfTqibb12AHNpGxWwlvTQ9f5zsqglH
yW5RJ/wVjXn02oRgEEkeMyeOLpn1DwJdHKWtuvezbTM2ZH+6QmFOktHMW8dqVONllneDoqBP6aNY
phphWkes7mJmMsauqHv+cxH20jXV5On7YA7xV7XJlAszaUFEFnI/wmCsTFioXY2q4xAboGmLqST8
Gbtxp5M79fZKh+JqHlk7BUFXyQ7BXOc7pZIFNyP0Uq4HBue+NaIw2hehZl5x36IjuQlFSPgQqZuW
WCjqUqT1qHXk2AdU3WOmwiKbtffQ2DL7uPmRotb3bUyy8UvKokqgPDazk8rQ5pljQVbT9xyvkB7r
URJje4qS8pKqjCdsLFLOzD7QdrCFgzr8wuOA5RCo9XA9+XTGLUDuf1NILwqbSPLlX8Pox6zoQSm2
BTB7BlhpvAfQzeDV/XqMbyhQJ38MhPd6B8VNkNiy1gWuAGYeQoqUZ6g+RsPQozk0AqiqjNiUeFiV
dbDBesWqICqXAI+FBKWgvWoNje4oxVCpttBqKAsHgThegS7G7DDtPC3eeiiNYcCWeKmjlZH/m6SW
0dncvXrjJI0wvOhV1Ko7oxe9P4nUyQdNGWGcQ+1AQZh9fIOW3xgemIXe5XzPAELK8vAVbVQ4fEmd
3qLc1fogrdWgv1JMIXlAI9iw9kZpIiGpQLu7nmIRdB2xH8y6rhzV2QHD/xFUM+VRLQB5IqUEvmNT
q75W25Y0ewn1EB8Ah6bCXSvDCt6UPu8Zh+dN/2eKK6HdVqMkJDb4kB7tnswyvmX8zfXYl/WXukuk
u8RjaBD8QxJhg0yj9VK3HBLbom4MCUB6DiC20INUsCe/FV6AL0GOD9AdVra9IqZ/sPERHssIfDLu
RAbaPyNiJnySloRzEDrrQFhIlA62oiSIOxgRsZqLSF/bbQVEDi60ioLtttJaImZY2ihLpUSlc8yn
EmbXWaB11xUSvz3eaMNk2dhuWd+RgM7Q20+9IuZaEXK01ZAvmcUOQoitYlXcTJzxM2Ml5DWZD8L4
ranQZbYTqI/5tsc16LFqgqrCYUP2n95SNf9L0/sXQI53WSvntXn9P7+hOjTjzWv6+//+6/o1+RV2
v2uoeW9/+wa1m3/kL3LOUP4NuwbsCdV6Ch2SRlLtL3DOAB03p+uoD1ko0VAi+g9wzvg3yTwcS/iF
ooRMZuo/wDlBRHtIRIrHIj3PD5K4tT4DnTtOORukzyzKZoCPcIc0zZN0eMjrOtSBszph98Uido59
uNrwljYSWRgCyCq8lKzPucAS4WHLh96NjP3f3MFFCcqzBoQVLF90mjKDuAOYG4aR3LjvpuGDSpdx
XE+ga3Mzcy6PYhceB8uirQTCVgEYLDqggjZsYUR49jX8stptR+hN3/L4OU72KBnXyUU5uaSFwwJk
v8NLb/QP5ZMg2YJxAbu4EBwvh90DY54nI2oUNhUYUpCzidmATreDRxS5GOJzrHxStBmvpJsBfnnu
9t3lrOxbbahrKRCMUzt6jX8pr1a+w9RLEFxRhiMEY8UZf44/y55HNBzn7XyF6bITTpeGdZX5DyTs
YGi7auEUsWt0+3hy1izvT9YBgzWn5ahF6VjALLFYvAlKHqCsg1KGAi7GEzRAy7+Mou5LrCHtoqH9
wqtC/1Te+u8cqQYnokXjc4X9OKWM6Zo25uhWOmKQQwqaWgkudl2sKFgpx3W+v81wHdEx5U2OaYF0
62oZ/WXVm5zAOGC7VxqOSpaLBwYvsLz7qQIolqONXr2m2dc6uZG02xS2fhFtTZY/mrbgq3m0HKTH
MrfN4a6ynolW7Ey8NeQLybgMq9sQtjwmu4eh/zYqT3pabozum9/eDPGPLlvZPx92xyQlrjJ08ryL
jketGgNjSI1IdHwTGPdtzpUI/nIb+Ff9KGLxiFht1Ow08k5GN1DPge/U30Uaf2Qli/Bqdm1xm4rb
oLxMplct/CMEhw7XLeT+bKgFun+FoaRb9Ie4pALkGNEN4jHIy25iguQ+vtfbbWgh8t0eVrbsUQ7+
7zSBIwNkw5k3o22O++XXkzeg3TnBitfQ0SmnbUjc6MQmIYfXduwWWGnnm1xgTP62yYUM+5lDWlb1
xViSFUmDDO9EB4PYayt8TcLYuwk09arXCgwQCQ6IOts9KTuYgAUPeXMyPlUtevsKM1dbx48QPTl1
eVDlilfgWqAPTouHjz3JVySF3HTIfvZjI+7O9/e4hvO3LdOAAg5Yl+2+RCRAWm3FDOQn8vbe6AyY
BKBatjW9nAcLQhTb8619sO+4xbj6UNwE1rQEBo6Fkk8ycmOO3IBWi8pqk0fquEllrdxgTvg1Ngw7
imvXjMyVLf/B4U/LAMO5vmdgARfy+wrcMAxljIMVXYyCDLJBEwGthadzvn8ftMLFbkG/ppwMhHax
YCnfy6Bmc86VxqcWklER9lTlk3ift0nTSMyRJpyRG+LbTfeunBiTlMmUVpwcLE5dc4wROsalUmnx
u4Qfi+x5dJsJsYaaDPQfoelXDukP7gbq0uAbeJerhCvzv79rfgKnzisT88AwxdIuEl9LXHUcvEMH
16zH8cLXMAA1qpVWj4vSfzstER3M9uK0qi5mED9D3KwTf3LyjMRLIEuTXeMEJYavWDuQIUP2fnN+
Nj9scdZNEGVZNIGkHPczlsrY74dicqK8xRBJ6jnEA89AQ4mnZyFA8Z4iy//85sd5inokBChwF8vK
beGl6At1SJ6m0q1WTfCPdVwUSA3+Gc01Q6QPNj/+0Ab7AZ8ckRPnuIMeMrRCjCWf4xXFth9DbKaG
BnAHzmTQuaSVLfhRa7QEloEYl9NmMZxeEyZ+wgJx4vYJuw2qklNOTmfseDRJ6sowfrQTGUMiPZ3/
OEiPu6YglSqPhsRJE0LKkgdsNLUkUFdWyGmXQCshHgz+QxVBYSjHrbRQzKDp0YoXd6qrJd+7Lv4x
amRMZbj151fjydlpkZJHqxhpZFUHub6otkvzAmdXik4khk8VFO9d2/qBjUvf15Fcf++hHlNLPRr8
WrcycwuQGHuPtlEVEWXQafPBvdh7AZSVVukRPvTN8Cd08ac6ShN7UHvYvRQ+YrF00lF24cOmW9jr
eHVgsNIVUbhyvp7sSL6HBSoMCgacIyLE4/H2Bl/P6r4SnR4uoMzucAtR3Y2YbMZyGSOES4H7/Kh/
2HXCUQIBFPFQQllMcVRS/Ri6VnSUmNoNWgpUxKx7pIJwSmm162DoL2T8TuBOU28CGf0HmL3blGO8
9kXmhv6LjHmbA5w9Z1gCrCv9RKdUBEqNElPIywxouxuizr7xZeFCpIr9tTQ1ZO4QDEhMxYTdmzyS
ExLcTjQvILLfCNinrMScJ3cA703eiGA/wAlxHC/uABHP6BDHh8kZrQK94iCYD2PKAKNT9pVOoj+4
SIvgz/nJUE92Nf5bgPxVpl6ddWEX61D29UFOQnOkTJQj5v+n433g+y958Zstg1GEtlE8cliuAHtR
31rT11S/UUmi1d+T7mvbHmThe2DdhLinq8XmPrzVUF3e+z1U5Ng2sl3bkWj+LavoatuqeTDITgXO
KLmFfMj9r9FI3vRPat73MXnGFaCd9Hb8Hc8vge4c9yky9AzG9XhtTwIYjaFgRKNqr4qotBW2of0a
zbu097dV/a3MDLvTb73xMU8u0VBsx0cUvVADSOG6ltpN1X+VyJT75b0KnTJsXvSW6hbQ1n3Gqzbf
IRMz4uJZ7rRDSsmlczA7FqhHC7bvlvqd37tVc8jrrYYMYXRIoFTI91l7L/i/5OS6ky+V4hUFBDjU
34Z4r4guTO1Wv8erfk7cvQzfZk2q5rkLHpLkRm72WntFXUDXNvkPLXgZwhdyULrwxw8eJvWgRFs1
pEgKlI6Dyx2/kHtGJEPs95mIm4t21+AM1m2k8im39tS2yuyx/xlRdw2/ZB6yCLuYekXkyE9GSLnq
LphuiMaTgH5s64mSsWNYW17ZAEmRfTA1MmhbmE0bqX8yvAeMd0zjyuh2RC8CfmhEotRcS+PSBO4p
7rtvdekOOmJD6JJS6ne6n9KV5tl6eyvKMHsPILsLbQM8Dk+vaPypS3cBJcuwOUzdjzT4MWTuaGyy
4lqc9mq1BVALCRkHMt3amMqrqF8jV4iorMlbzPWGyxIpcM3x1MMQkr3/9HnJmgIrb851TcScFu9c
k8spzUD2w01Gt02SoksiwshFEPO5Q8iW7DBGFSt79OSYgohC+KuhzqSoGO0dL+PYk/KqGuYQn9/Y
qPwiHp+I6dpp+JYUWm4XAjNMAiDd8JRYHAUljiYl5dTR6btbdAJFEzjLPVJNGcbMFA2Zye9F9Ti2
Xwb1l6L+rlGe6+o9coIbWTwENSoAG+r7KDZM1GlNVyj2TehqFtjenYGyulTjZvcStfI2a90OJeJ7
tOi9L8Ilan6Ft0GZgcraRpUxjNlMl82Vf2Fcp0jJ6dvgsrluNAddn5wPL21rp11XN+UD3O0qsfXR
zlCX1Dc5ZpCb2ZZZ2vk3XXJVtPsUYYZ0cwDSk+E//7NrHs3wIbPAPfyZtr7oZqUjtw7iEmx6MCPA
ITCxCxNb1J6L6WeT7zXvstZsqXPM8SasD0K9tfyXqropgr0suZbiDN0DCQHTQIDAbYYdjlDINCqR
M2G6mZHQ3qrmRV1/o7Df3HvTc548peqwUdllnfQdh20gTECIqL5TkdzowqtqIpB4q9Rkw/Djqsq7
Lr3IW5gO9/H46/y6Ogm1eDKKXDVkKJEx4//H66rJwaOXpcp861HpaGH3U6s0Xjeaejl5o+d8vjUJ
6TMLDpvJk2OxumQ9U7ta7Ucn6xEUUkni9aWcbIzaw5bcjFZaWxA45rudkEZBFw3FNXbsrB///kVV
xbWgKP44OpMJSHVMcdbyFaPaxnBN1ZaVp8fGsDVLkDS19GBVqrZy/cyjt9hNRMmEshoy6KABF18g
Moo8aGP6S3WB63xmtGQySLRPjyreHYqsi3AvGdTFFSfDHlXwrOFtY2hbJJ0NCo4UzvGDms0ZJnll
WE9jlLmtN57nTGhaUhsiXM/TlhKSU+V6uY+EC0skwcU7ZNPAsPDQ4LUNMyhWztzlQjVRpCCXTUKe
fPxMiTmeS7PwplIb0EdTsv4bAjWVLZrX8vSjpNC70sHlk4CmaAZPAuIFoNLWYpVG3ZD5ek/5tUcA
7JqbD+oj6jGl9aQEpLi9C6BvVN/DNSbpMgyfE+kwWRWy9lTH+RbHXZSESZEHdCgcRcrmOnDrSMhl
bEx5LuB3/U3Wmd1KV0+2CJwMw8QwgYStAXRRXaxQEJVSi/8wKW+t0C9aoboWO6AF/Yh9iRC7U1Zv
4kiWeRSVh0GcPkehN7jINCh4IIBAAlMZ0eYN9C7nAdjKz4XYyp3ZihTNNTSGcyIaGMuspsn68rmN
MrcGfBtKq0QdBrLQcWsyvKYgESJMWHO/dUXABGYpBRT1QMj1CF5szjd3Mp98oEpGCRYEseebRuT7
zhU60rOElxnCYkNll/LsleJpuVMKyDeDI/4TU5RcmdC3fM37Iwd3HwISMgGE5gZZuUUfEX4UpLyl
0JybMI62Vmy5ondlVk9GqdxCId6IBXEcSiVVtjUtCLXFQUyv+EMn3E399zjeTsI+QItc/B50T6i3
b4V8GyLfpBVXbX7Nr+AY3N56KsPZ8q3FGWNjFXet9MRnGMAuY5gDXMH1NonnH51BkZKHzNfT+cE9
OQ/op2GSHSAMm/PJi36aXa5qSIFnDrCAB6+vBLss1NYuBpzoNJDUK2fsyZlAYoVFM9c2KDFjbXS8
dIa+GPUhALvBNe2MLZhV6tQbASqgmyTJn0nBBKAWw7sO7aPzHf2wZSjIxGKGMuewjltGSl1HTwZk
/oj2VTBIPWh4gI5lFwi7uVJu1eimiwDqrZWGT0eYLpOlI43NlQ22+7jhVg7jWimjkNKhuBtFH2V5
vDxQRWvwX8N29Hw3TyoEHGPzuKIiQEJkJg8dN4deZlJozTQ4eVJTPaqdqtL1PVqVB63Xx5u8Hrbo
B2c3VK98R8cHCg/UtSzhW776ePcQNVCkJAXMd6FCcvwllMLQBnSmB45gf5MmhxIPOL97QgfUkWVh
06qhK/ZP6V6U/Ee83OqEsmeIJ2kNierAgp/yduuJ8WWDW2f8muZXgoVWsg9UJACewXPpIaBcZDZb
Ub+zZhDxhtdhGm9bvBvhsDroQXnlKxURBJLYTPzKJpQ64AekHQr/MCVf+3DbWB2RaoIKJ41deXx0
0BAhfrpow5Ro8+xzjlA5JMF/PBpoZJh+Cj2a3PBNKA1YDGppAxkAg8DKm7XO0aJEPtVVrPyyE/Cu
qaiWrWy8ZbQxv3eIoajsizB9pFmc9/0hKiKv1ZQo0zp4YYAXDEV3MIGNd1+NAUsoXKPcyRe259fi
6crnEkbEF7LUW710seWwHCsjmKytMzWT07Y4Ok9R6Nu+SrICGenzjZ3cEohY0BKFB7iJ5IsX24za
bJk3SHjO0Ya+iZTWtDOJN0+qTE41IhTd4vR3vsmTMSW84Cmpsc/EeWgX/cMAyGiMWmmcCMPvfT16
16QAtwWI2o0yJq9+A0Qe4Fy30tOTk+yt2dkLni0OKXAxlSgBy4jw8vqH7BnDLEEpGHle49oMEwkZ
MuTuK64X3LFTZ0Cidu2AmQ+Qo709N8+K5mgB7YGI0vFKQk1PnuoJxNUgeukuxnPciahVc54dpp6n
a4YAWzplJibuGzm1JxBhIKbBN6Hd5dmpHq+luU+ngfOVSZ8jHxWa5Dxe74KfifpIB0QS8R6hvASl
tKdoYIdorG3aOgFB0efPfbTyIjlZ2jjykXVFXUGaPabURZud1+DP2wGp4OXUXCTCD+TDNjjuoAA2
lo+fXWZzLhl8yLzKsOtaDDjk1q42wip3BLbNrhR5zhuoDAKqciOjdXCSxUo6zrKV1X26oVhbMBlI
qZs6uZJF+I5bsaX3GaBChhcRPal2KdeLu8STRzeRxJc4wo3jfE9PLy+EX3jSksOH3TbLKBxPZabV
koZmX+5IQ6fgm0qaoidRjyxl6x0yWcA5HObMRVyk3aZp5XKbmX1gd1K8cmefbjFs1GaUBxE1wuWz
LPn7JYUTnoKsNWYgYixvhgZ+Q2phrwNbxPbK3tiULKhBD5xBm+7PD8HpwjpueTHqEVB/ozHnlg3H
GEzP7azQsvVaM1x/zfBrrZfzd3m3cQoSWAanFbjzUvg+mrxKglYBRoX8YXMzNVcqHLQtakjByjSf
niD0kVOTjUlhCsTYcbvItWpW0QZkEUCd2u2IAnUkIIL2+ZEkAiEaMgGzQdo9bsXHrR6PWzlz0PCE
hixi84AieQ1Fyja1YK1Y+cHStRDZAblFQI2K0fLVGY21ZmHqge/7kPwM9fhPLtT22EkevADvOvdK
N+f6DxID62NT9PfUUg7nO/wm6nJ8Ms9fQdOg5qtQspfFWb+i2oGBbObk3fcimPNxwI6p+0XZlVcg
4y5CGYfJ10NbUaVXdRSEjUcmMYGcsIkbqb+qeIPh1iPnLgZovycisK0ZoLscCFmEjGa2cpWcHtx8
XwNRDg5v4uNllNgqGr7HoOoc8N63BQ6ckq8WW73CZ0Ift7ypMVoKK8k5P0wnOwzdH7QBEQgiWiA0
XQQKpuClFLGj2GlwPNrmRfRdwCnbUo1nJY3Nf9KY8qYZwZuD1+TxIsw9U226OogdK6z8nWRBz+lj
6VtbIEZK3eezPQNeZZGf00mUIeGxwHcAexD7KiBhOvjVj6qs0XMxrV2bGk4mlfrK5J0O47x7CbRI
7cyZwUXPvBqqrpCYAaaA5R6O907z1G4jj2gnD6H+53zPTu6iWZeQLCTR1uwksdxcozCAicHVx8G5
ledxBDi8tMzXDL9SCXXEAy7L+sohJa21ubiLhJRkL86zoWN6yEh1OtZKhd6g1duKL20t4T4/UAYr
pW0s6eiTBtXeD2TrIiY+tbPkeZqGzNEHQb004KahBWysSCKd7B7GhGIjL0oSzrq4xLkMY+tx/KlQ
zQtTcNpEwUOh+VHm3k7P2xEns+AOnZI1caEPWuVwISVCsxz9s0rn+zsjDZGQRAOY6pZGoSLUxlso
emSZirpQLhBi/d0I5tpMzHfef881mC+Sgk4jCh/EQCzrJTRDTAqrscCNOx7Y962cXDZ46exxsIJ/
aShPVuxL+xF/ZKe1pF913L6M6nQZBPBGhH4qDnIQvNYaeiTn1+Tx7fn3W+EXQnRASoEFvjhH2lyt
ek8IIjIn+rVipTdY1KBXV/vInE+wjZVvQehfYVOorkz8mx7D0XjIZPhI+JGiRqryJNsXZL7akq1m
N4TNPsLgcAMuel/BytuOeSXvROCUtQYU0ZN8JGqHwA3HyzQ/ZFpVfff76ev5gVgkPxkJAkT0O9/u
c0BX2uKmHSIBm72KNQHfEgYHGH7VdATfqPARIiPo5/luaqwXavboZcTkwM63f7xR/3/zPGyxS8f4
9URfLvRasesimu9w3MOHa3gUhhoUsnhX1jMjvROGlRaPN8H/tMjzC6ddvGOWL7BiQCCBtGcEJByt
kyKzhttQsafchJcSjMq+7IyD4kGmfOvo/7IW/oU24rs5/4C18OvVf61/vlZHvIX5h/7yFjTx3xwL
wHBhG3ADkvn/H94CNkLUjICRcWmQeCQ2+w9vAeMVPI45zdCumS2QeeP8l7gga/8Ghymxv2C8m+R/
PyX5O1+G73YsinBoPcxfASk+juvlgqHq0ppSEKDag7T/AVfWfKPOgdq7Qbn7+3nv1bIWG0Hi8+kM
iFzkRzj4sEU6OpvN+ZYYoG3anVZeBmL51LXdc6sNLnBg2JRqPa6E2Mtu0RSleygZjK2mQVw4bnBQ
UuhVPnAUnoriLaYp3s6Cfbqy205amdMN9GlOs1BKx4j6qFtR7Kc9PuWk/kXSC4j8yTu8Gtbyw4s9
zX3GE2GO1HDF4zBZwpqRyzUTCcoS3NMBWPPMw039bayGV6FZP2LI8rMdyCacn7HjIMqk0TdfLPqn
zi5Uy7LxOPl+09c8FFS9xKa21bFYL0bB1QR5vMpF6knn21vcpLRHfQj1WsSLZmzCvBne397GOGJH
o5eNjeHci4H2oENzGEX6cbPS0umkKWhoa+SoqMRRUZ3//d3b0hurXI6wjMc8JhguIHjHtly0yT9o
hfBAJqWJJBQSf8et4E0S6aHZNnZQBmV8QbLNE1iMZT2sNHSytahBkVZEcodjBgHwxUqPVFwZp8DC
y3QmCLZ9HO/wWNRs0wuVLRIj8p8ah6/9p2eLtxzpJR7LHEazO/v7MRQRmCMRDl2ikdXM1dVs2FYY
OW2zsrBWFuJyuki6sMFMckwApufLfNEUpc22hxBvR70f7fLcVKCNe2v5ncVyZ/FxQs1vfk5AAD/L
Oj5+HqJvIVlkj8jg7mMf6Sw5uUqfU0ydVo6mD5pCBBZIPYKFunmi/qQhFl0MAyAysR0vlcDSmC/L
uMAaNj+UcZCsTNVHzZFep1rIhAH/Wyz3su5Vs2wlSJzwJmpXxAgcVEpQJpddggOYjSEydYjzy2Mx
Z4wmITgLg/wczwBwEcdzpmQYgZpxCDaw14UD4hMPcanVn+6YzAAS7jOIhJzLKQskv6w1tM1sY+jr
gy+m6qFNmsjFD0Vyh16pVjbaR52aD6Y54GeZLAuEqjkf9yk+LWz3cNvinekmli/8g16BvIC8A2R3
LmcfD12GuchYIKdiDzH1Hy8TEofAebTzJq0hFMaS++mp4gZjKTJf2hxwHLeHGlQ7sZmhY3tpZHNo
IpUg4bH82VaYIsKL+UHIrbzEYFtjDhMJ6wlKuKGOjgE6mTF2YNvzrSzuEJYda41QA1wHKpiGsehL
o+OrhwID5bcqwMad37q1z4OnwV1vpUMfNUVdhdT+zIwh1XA8bI0s+caERamNV6xOclIdHmrJwhMc
O93Xz/eKkZtfmJT+QXAdN9VO+JkUk0WVQvcfixboYxfK7aYY+/bTawHcv6Qg3UaKmxBg0SlPlJoQ
aHzKzYirH4mFVsC2Nzf+QYc41QE6EuPO3TruUKDkRt/USQr1RKiveQ1N0o2M1bl/I2ZWsfIkPd21
RLjzNT/zbiC6LI6iHlkLE3Z/aotJjathEnbXYu6bh/Nz9EErpHIpugAwIYknLnZtKog9/MsmtfG/
q9yonr6pY2KsLO8PG6FsSfzMSle1RbQZdujieRKNCG2WuGgBq7d+U/bX57vywcqmqPLfVhazIxd+
HGYppt3Y4QTgPnHhnJoSXSe5Nx4+2xTgGUA6mEJQWCEqO14IWo9HYdkpsa0hXhNvuAqRwpG16Dkx
W2Flhk67RbmIA+6tgDMbux63ZcVxLPcqshOmFqmX8OWyq6bHN5ZXxFpV/XSeQObMd5MMZYen3WIE
e08W8jGnqZxz1dWqUUCuCumY84M3L9x3DzcOOxXgIee2MpM6MI057lCGKWCClilSQ37hd9dym+cv
CTr2zSV6nUphxzI50JUVeNomzw+qboQTs9jvm13tu9AZuY1U7nM/sQsJ2zUvFisUCDXNSbCEsVUF
9Y7zfXwDPR93EtwY/AydTIbES2SxQmZtH2yWSzQ9WsvDclIpLH+nW0XtbxoLZzih1614ljjB0HHs
mnp0MSkQv8l1Ub80ktnpoN1bXyYRIiMxhLVbe6u2FqhUSY+HZNcU06DtJKUGC6sq/krS+3TJoe85
lzx49EJmWiYkq6imikS53e6nFNPIZOpqChbl5P0QEi/RVtbDR61B2bIkapNEXtI8d+/mpq4S9EmQ
6bH7yGhG8Paa/FSpZVPZFfDAYKW1D1YCVXZq/JRzTBLti6tC9kg/k77H0laBRTmoAaZnGU6kPu83
LUcTUhnWTvL5IxdrYU5nwvUgCmPNK8cdFH0cAIUYcA0WxCix67/HCXh8jIEYvBSku9T+4fzq+6iP
7F7AdgQsIMMWDbbIFdVCyXUY9gPIIF95tobwukxCD6AvnnDnW/tg/hhMckRABag5KfOp8m7+lKRT
DKFSU+ySVRGPoaYuHoWxjA+RGiorGIGP2pqvQ5Bu5El43R+3ZRZahYNvgsiZWQ9uoOfA8zs/ukhS
sLDnu/XBrBnkohk9UsME64tzNyMlrGOem9mTBSyxLGPjSTZr0c1Bjro8HiM3wYFi5Q47nTkwKLCy
lXkDznvvuH+o27VTGIrsBb2uwfemnquJvXSwwkjaWADUtp/tJIofc9A+P4kBMS+OKfx7/TIwCdHa
fuh3IBfDCH5D1V4lQS9eRIhf3wlyqTnnWz2dRZOFAqFXnunugAePe1mro5obKLLZVT8lu6mc1Uhj
nJOTBrnW802ZfNTx3uP8gkH4hiuhkrcYUDSsDMzACmQ35Ayy10Qt7a60KhEr3GzKvibYlT7ENXLg
gAdBU60cNqdriEQD6xX661t+aNHRJOQuDIs4m2VUmus8SQFHQpaMN9bURzcCZeRHT8MUc6XZk3sc
6A46Htpcr+SJuSSlxyDgxyyPuO2s1DoMKDBdWQq20ueH9qNWOEOhTEBgg8WwOGWmbpJHsQx5nyOP
7hhxVdmWb7YrK/Rkrcy2cXCIGUH8CblLj9dK0wxVJ2nEjhKiF+4ckCGR2jBdQT/9k6bIpvBW1Kko
Li+iZGqrJtVaTLPTXt+jrjw4qjimrojo4u7TY0eABaWXs4zjZQkuT6XQNEJk+3BtRIU2FTltHK9K
8k9mk0niMXpzUfmNRcs0HY9eL9dtlGaYNUKiLdAi9ILku24K1DLP9+dkob+1AwYSNxk0XJaPFR/d
gVrzMQWySjnEntX0OgGuGXJk8SAJhyEX5HrbyGPx+ZXOU5ZMCtVCJJSW2h2xEmmRno2pjc5leVHh
OP2qxYq8xsT+YKnTDMhLHn1Uape0Cx9DhMrQe8xQdaXVSPCG4F4F0mEry2KBeGH0GEdAl2wmtJhg
HywundiIc6yvmS+1Qtd3RE7Vf0SNGilhLTngIIbGHcmbrJehB5jtzrAyeWUTfNTVd99gSaGxkqE2
Wl3iQdgKemebrZ49t+qkfTm/YNaaWZzLuN0NY83msjtlGK5Ty3xSUDhcSUl93Mh8fMyqAET/x6tf
7rpJ6L051kJ0r9oCESogwArWmqTKR6uf5AMcfRAwIMUXncmqsIvbEmCmFiGf26uD9KVWZTxZFSI+
dZMbpXeFLu/aI+PD7kHO51Ak2iPXfNy9EWdmS8xpFh3xrLXxcJ+eE79V7s9P1UcnMEgBHkYk6YHb
y8fN6B3CECguA9ODx7bBDhGjFEC6BK694q05Pp32aUZHzl6I9IfdsLhU5LBVu16jT0LR48CcBwWO
HAA1P7+jaYcgkkc8FkYnuB5NKaRWzTmwFOTtAWJ1qr/ThipciedOx46XOwh15HZYhtTajsfOyAe1
kFX0ZZV6RPZ4QgujC0B3mFK+RpCdF/NRpPOmWsLqo3ZIFlFdjFwyDp2g85TEkDr1tlEulLsCtdfb
QJfyPYYt9Up+6gSiAMmFtgBpEMHNKb7FWRVphTbKAj7CUSTH0W2RoI36mvD8r3hbWVVzj5qz+JwZ
DYYXcWEk8ldYVK1xIGYQiodPrtG/fBtKmW8AmuWpVWVyFBR5N9ixUQrb0BDTnUgy4z5QYLKeb4pl
shhpk+02EzgpfHOvIg57PKlemWVe44WGneSZwEk5ZkJn3RqjqtYvmVKIUYJgVV+2+mZSBdXrbV6+
03RbdYHZ7FSujshOSMM+lvEQh6+gHPGxDtGLR+FyyrWbhJfWF42aonYRD+JQb6qilwZ3BEn4okZx
o18OZYpsWVkpgKRkHM/8J4H76a06Evbge7uJcE9x5UbtGjSAhxx7z02qZyJTYw1y29+EOem+L+jw
IYtkN+3geV9TMbH2dRqoQ7zxozhEGt5KWh2BdjZrD996MkIszeV8VJA8DSWjUH6AW05xPsQ4PM3u
xyAWDLTlfUFK6o1kVikZOHRA6/QSUUEWQdsgaVJtUKdWlOs6jDx0hycdxWy3VCB2X6VdjDaoa1lV
OoSbSNOyCaE9fL+jX4MmeMMFLq2JZ0coTw8/FfgfIRm+oEQDIsqGDsl1v+6H0MnEKY2elUEJ1BLc
3OjpXzD7taxD5VWZdpe3vWVsy1FX6gPuT7psNzgGSq5eqCPYf1/NlAA9Pysqd+rY6tZNPCWjZfd1
NxRXXlyW420/VYnwJPipXF96XYOirDnmiuZIoSRedP5sEiD8P/bOpLlyJDuz/0V7lLljhkzSAngz
H2cyOGzcSAaJeR4cwK/XeZUtWWZVW8t6r2VmROabAIf7vd89Z17X6rs11fINS8iA6DXqsqISjizi
xAJXiGvXzrPuCNJTj8c4rlW37XVQua+Zm0gnYhl0IQbEKv5ts6nyGTqPcyY8stau4itLz3EabygG
JumLgcvCDGMW5TqcbLtbvqrFopsfWhIT5jt3W642qnUq9ahU4bsn6TS+t+tzczbfylmm2RZqd+d+
zF0iiiqcmrRMMhwXjAVu86r3gcQn3Swe4mSAiGIjn3dvK/grGi9PK7xTq6vgpyNZ941wowce6Lll
fLBGkRRsCBsCszr3lL2TTWPcBha1P7JtOp2frLFTMBN7m8A0WCCn+25TJd4sK+m9sHB5b0CiG7gn
KzbhdtfllT6LxS1zAGLIEV46pHwDo37piEtVaW9AQc7mJZRdnr6anVkw4IfSwA57R43tZqTIOMIh
j+t4W9iV4Npec8/aJGK2vuSEsDkkcGxU+DCIOcMhnDOf67DObvshk1/C7POUIPCyWnudG/NToCq/
Ozpi1D3UW0/MEeBfZp3yviK0VRZN6+yqRpjfcWYNGUNhJgyKlYM4JGG5AjlXwIffvKy07Ot48Xlh
+IpuEhEBQdOBOWOptxDn5VOjAUJuarsO9MlrHM5cXZI3+clXi1h2tq7iL11zTNma5YUAX0l3QCeR
OcNzymZ4jLrY0Jx4c5ddEAXg9rGvarFce0gRhqjVyZxQeyVP5kAJab38pqkF+GhcGyCdi9KHoDkZ
U6mukwaSfxSrwe9PWTvGdhSnmfW05vgAXtbUrfgxsiyD75ZWdNazQdrPLPzJS4Ps5uEybJRjAHDd
7BmIeMVy47cwMzRr5k8n7OHNmZhwu6JokL0FE6qcq0XoEQpD38LGYw+ujA3K3PJbmEo+JxONatDp
9kCmOWZeZU8RHcmJnlXtvk/1lIp7OL6yfynRSzyIzhhu5SopHmkDE8MV61B1O63OWBwZlgwuMIUO
+Q61oPaxGSaAI3Vp+D/TooL6uAzz2O4D8BDpuUmkeDMS4cR7dDGFsScTFH9bWsomHP0+0McyaJ1x
M1QZMN6EHaO/kym6qnNc6UCe8Ho4L24iYFYYo22+ZoIDu3/xeBgtN/vsp6clFj7cyaVcwUQkVbXp
nTo3tr6OrTpyAcpPUaCWxNWhrnvrDhR1Ijd52zPDAbnT9relD2v4U9HOb6/7svaQdozJZG1ZS6Bs
K69c4JYaGaaslZLaeyd68e4D7M4BPVW5vCp61A2HxU5Y8lEhWXCXRzmYkRxzI9+zlkyQUfy+MQlK
qtWVm9hgaCrqrbmMXwsJ9JLwufniFrWvdrY0SmIQViFZG1KeAd0WgeXEFNdqxe2DMuBEPxW5BVUT
fjGwFw89BWt3zVEkLGvLfECYJWz8PcrOrqQKrDbkVFQyaC80VBivdbpk0/nwmjZVV2fVbVxNTfGC
UcYy93lQ+OvZiwmMPSdDQ41XNw1PyTyZinKT0yb0uRAzjGdB0ukkHCZUH/tu4Sp/M8DsuREKjvFk
G/Gsj/bKj7cN/FT0WwI5uQqDoF7yQ1XOa/3T0e1fODNN5YdOPO+7DVy/+5pzLYk+TUQJtqlR5zLE
otWySWhK1/nFslFYzFWpQmAj6+u+P9SlFc+nhnvUipgBQ1qG82YQc2jGRadezNZt00fDH4XkYvfd
ZZMKNIHoz/MYWKu0m+SxbNQArrSW+F6wSIx2uWWWviqffIEShAQnsl6uEoYH6+su0To/9U0XFIc4
tgMidatvLypMOc90L5WBPxuc9bCWmI/y1ZLT+xDQ1f9whriPH9KpKfsvC04nt1CqEuemLWP/264V
QB4tggFiObENuD2ZXNbj4k5GulU1y/JeuUOekxhwfb7hqKrntP3FzohEOma3avIOs1tI+8nO0cPc
diW1xBd3zPv4ceabHuE5trpAU7GSGKe9mEz7LF6g7PrWWLxoyIJghiarIsltl1n7Sbd1iKMgX+zx
6KRmK44gtlYd1dWIWU8unnVyelDcr02yUpMzZVZCFKIbf5WJVfsH1AMUz2cZVG2U9RPuFBYJMR0Y
hTStjfRT2dz2S6dZghrNbx719sCNGSZirIz3sswNvZdJG+udIXgFZoFS7e04VxbyOpdpNUczbmE3
bCeRmTtiKDDoy3g157u4N3Lz1+Raxk3bjTWebdq5w1cTCNgLdrzUVFu83Jb9Y2KSHwnLXpvDbsAt
IO+8Ksv8vRjs4MMYhOjRY2tdkY5rAvgm8wgXfsvjiYqoYWS1bUS5Iolbh/gXffHRxIs2Xts6TnmU
LuXy/PfN9P/Gb/9FXlgn/+1l/b/Eb+mqD99/yd5e/os/sre28zeScReYIXUtyluCw94fzHD+hLGE
S5oCtsDl5MppvKqBtv/7vxgSnvjlnEmmjsYP2Tb+rK/H//qzIKBCQSb3MmNKM+r/hxn+T2dNYsHM
adKfoO/DJ70URP7U8jFayRWfI3XCtJLsMzK/59FNwCvk1hfL5v8U2vunogDFDV6EZD7pGJ+4z19f
zp5THCsjAb2hhzKYL26D2Crtoj/9AHd/HJX/HPX95wPt5WWYAuCheMGS/yNvFP7G2hrFAL+fdRvK
dhufcsWmThhpeiKjqA+q76GOyMWSN3JB08Lx/n9C2Pw9YvaXczzv4kJ2v9Sr+Lj/mC3gOCfGudFB
WDZd/ZkR77tf8/3KQ+CnZtH83Y8Atgz22afSvUhUZDLtGPXjmVp1eXPnIsR6d1JUOZAprZ5OVdY8
TmkNnS+e7dd2Kp0HHkUZ0fohP6f0CSkL14W8kgYd9Mjr89BPAuXvEPDax3iaZosJf46sbSJUflGj
VFE5FOK336nc3uDS4k3QrdrVsTm+s1XR72u33NlBo27cBiK6XyT1LvBL/eQhvcKh1mWoJ/xy5VjM
aNUfP+L/LigsKNyF/68FpfjQ6V/XE/6DP9YTy/nbhXANR4duFIGiS1ntj/XEYs2gcE5wzyJ7xrw9
DbT/Wk+CvxHzZDWxfZLUnN4uvfL/Xk+8vxFXIyNA+YdI8iXE+B//9jX/a/xd/59brf+Hf/7zrUdv
5a+VMnQiXPL0hymnsEbRcL008v60pJSKc8NqrnPI/tfLIvbc7Xru0UbvVK7qX0kltA75DHqb+ED2
5sJ3jihr+7s0GF0IXWZ51Ztd8eQOqb+bc6M7tRJechU38twHsg0dN0bYtvYUVGxOjSfgmfWRjeCy
4bgRVZo5d1dz9ijNbzNY3jCHYxBTD8NabXlzTcTIuL9xNc9MMTeIbMTCO5nbECL5qeDVm1FGg9a3
Vjc7zC9V7dEIMPfFxTCGRo7kRy/TFSM9ZehK48cwg5exzncxZM+ezftxkT1PY92HY2NjpkUCeWrY
wocJO7TtGoB1nnp/s+SdemrbjwWiRT6nzmE0s3kX2y6v38rHGF5HYNU3A3WnHSGDJ/ZP+7hhGnRe
D41qD+zkNkG3HGpiJBGe62A76b4P8UnCj9agM3rIgaYdjal7bRv5szK2KCdDuyyCW1mkLwnhoNaa
I12k25rbP3abd7YLA3PlLrQiy/wWfZ+8EXkALTQ4ywFwg7EpG9DNIzrTYxoj/5pVEM2BDywmLg9L
mVthWiX5Q9UlVxjHvjphlVd54BtbA51ahN2JQYtRfFmDnWwG53cCDSoRxn1TPjlZwijyjur7dTDU
nLi1/sC/OO4ZUYkffAmFL+9PzfBS5Se1BPkm6wl60H2HCajrox7kK1cUx25/ujKD4aEyq3OjKWpb
E2Apql93a7V8d16Qbay+OgbTPAGnnD9jvRzyAReap/KTHhOwUGv5O03HrxhQ2+pyLXEaoa/XplGW
GiAaFv0Dspg2tF0dafju8FIsIU5La4dMMjvMRbHBFJdtuwzZZT7RDg2bqstuMxEzABdPxano1zPD
x/a+0nBWKL0/dG6x6+kqFBnnIaXS/CCa/obCyhjaRfulRvlV1fYG3/wRlO0p89wqVAEt9k5yHlED
XfEmzu7GPP/uU+deduuPqfECevHAfItMv+0Oho85U/qjAOY0wRJWffrs28NznvU3cSMebYO/gaQu
JLkjN6bJqcafra2nkmO9tqfErT57sLHUWWL3Y7K7Txuy4hRYeY63iy29plwXdE9BbW0sSlwoe1Ck
JmaUqeF3jG/D9Axuevcx7ebqrqXYECKYqyn2jPKQxeZXnljmKTGwK1cz8NGGcdJNZmDzyJ0PdsLb
roQHM1JFWo7BiiIuvVvjK4dxda+HqpH64SIPCoxvx5SjuzgnU3GmH09YelY5owFy4g3FO5+bvwjd
FItHWR6rbk/gJSrXjoCz2i1z9y4vjRDty5YfeqDAOW1mS5yZWLX6x3r2NpircB6Czkl579zyUd5+
aHuPgTfympfJd38nKG3hR07IQJEYhWsDjzYW1E/Z7TfveoDAwu1Z1YYMc7SWiIjzLos5BtfOSJ6A
U8/y4KOOWk5TtzKZZKEac76cbLrow21WnSwPKyP17WOgZpG8i6z6ez9zweV+L9zerm492ZTtG7bv
Uh6S1FbpKehaWdZhD9HUO6jFXJZoHCyVX1ERzd2QQ0ZsbkA4mnAxpyThTQ2x9dk1pX8rggQSnTSM
6X6gRGNEzOo0xzmrqyC01hJd3JBRiAv9IfOTfdLa1kuRF7MZAsRoun3fWu5XLGKRgibKVmvbI/9k
dc7WdoB318W4WthI2C7N0KLtIze2smnT06oqt8NooMJYed44m94c57BpG5zAYTVYAgWaVdR3KAm8
reo7f58UdvxWYpdTS8ENDzlWyCSOQ9eeqmvV9ZCTYE8uQ/5KoaT46En8VllxS6beuK77ynqqlcW4
Yq0yM7Td5dGSjR066Jnf6s6vNpfCOnOsGUms8TfwLpijzVzeymHi1qEGAVUm8oP5UJndySiTAA3N
btH4gGdATY6+plsQBvB9SrcBR8siCtF0yuC54poUor7TVo+bMtjnFr/7RVcDTX7LSrsc4vUkdTVE
Kt5VnlFeTxQzqTgMT2maMls8qTeUvtsA8cRZT/yLsf9e7eLg+aVgO5cc0FEdNLiZ1nR8FAopcTwP
GFQGN9eyUd0YethqQt0nA1+a6vTeGifn3SPBGZozij8MYsNu5S46uvH4y4VB1tGOjez01IN40RiC
w3niljTb5MFN1bXfxLt1gr9MFw31rm89xUtSnmdMwZEJ6sqN5/uiNsqjXRRXZZcPYWrPMHodhTta
qz2/5n6sx4Z4ef+NIPqHth7MoE6mh2Ramg2cgOIAcZMUnudtu8KZw7lZts3MvbdqpAoqKe90ueyo
A/90o3FmmJD6RL/JO3HjJ2+WjXM+rlNwsM3dUDkRReoot8ZwSbP9GN9WhTttJz/4lRjzuWnWB0pf
KmR/MW06ZMCRoJk+NPmeRPyByd4fsQx3nlUWtxUvvJntdd/Lzt/K2ThPznjjdTRmujy4YAfdOn0K
7PlD6VuVAyl2MgNqbSl3CeyUYD13brm5yKqR3Agepf70u3aGXxiD06hhPO04zBKBXElFIJmtncce
fdss7fPgzac1mdYbZaCoF12MIXbZURi5G5z4Uv2mCmPM5V3pMJk12dnTmkAHGLZlOu6mVR+pI0hG
B8cQl8BJzdlbuYpogXZh1BWPl3YMjnLIrvzaXrYe30DjpQ89wskO15/HujyLkrpbDSmrcYMrI09+
PGulLg/4p6sPPoJgs5FbPRcbes4RE2ikPFougHEZob+ny68GWA3uoE0s5CH2yrdYdddQTQ+t4gYR
HkKD6jubqMaU5ZYQWME25iI4z18sZzi4aGxxMd/mBSeeTsT+znfm6mg5895q68MC000nweeQYwpK
73p1Tsi1NG0bGgsAHZ/FOHjq6Qits2B/8zzZaquEux/0S2v1B5oUxa+xETwFb4NVBPtyYEZKGYcL
qm02gshiKAbcyItoP6bS+IIswKP/TMlMfGP1vjJzM7J7FTpY1QsFcCI1nktJGhDhtLmvcr/8xRHx
RWpRPHJPUjz2eMrVxKlrR+zjwv1xM2srBrY0baBZfTms8qicoyrpHtKkB5HaO0kNOfHFYMwgcpRE
K6KrvYPCkj00HJmOpdBfKF5R4+yNmzKDoRa8I1Ax86s+vS9TykYTPF4MwAnGoTW+00394vjpzZjh
0HIGpIFJ5YUQHASR/PFqGnhkiPqDlvhVM/g3QU4yCM8pOCkA6Dkzw2sUE4tMwoUVbIuAaFcykPCq
U+C4dffeFMA441bG20BP29HbU3xMo0nc2AOdE48e50GZrXrOtDoE6QEj/etauveFZHLRqO23oP2c
QHmOZnKY6mXYLsq7J8mDm9MSrAw9pXMM74CSx36XucrbUBaNoDFg6uT6WXDz1e4NxZp9HOCNTB3R
sicqu+cal68XCtdevxq/DipWr2U6W/MEPKGd150/mHojTSO/7iv0CbAgn7qOR4xsaEZSh39bzX79
SVP+nyP1cWkl1xnX0LYb74JBP69Ly846OHlreyywoYaZSTJaMvAHeDFbYtTf3m5q3B2NxI3TDlvH
LhhGxYN7vy7ANQLqor/g0TyVlyaiscAfp11VKezANf05lcoXQ7lXnYdrs5yO3YAbG01jWGIeQ9F4
zhAaJgFpxcp/Gcv5q+mzm6S6D0bnU6Xp5eHy2s5yk5T+Vo3jFiUiDE7VuU+OrIzD6lIy7W1aLHF3
cIf6CoPAtZnFktUfUG5HPScdq+3kiEeyGrelbnezqjYrwcZw5uAKu7vtYK6AI+w530XIthHuenfw
OfaJbW+CZfiayho9cHcxEgxN1Lpw43p88Daeiqnhy+sdTOjxlC8H6c/Plhg5zJUI3BhKewp4yCZl
vu9MdbT0+MxG8DTiatypHo8nzd5Tis5dyBfiVkGEoNq8rXr7y0mNk2b9UlX5GVyIQGOh9uuSbgfn
nsfK08UB39mj3hJGG8KusynZOBPgLTWeQB285JYRuel4szYSs1onf3SXfsez2I1x9msMxvOYUJCt
ZPpqYxK1l4l7OwDIwS5UHYYCNmr9rrxd2nEmsNne1hmu7ElsB4IFUcbhDvRn9dLWYwAXcByQR8Pt
LpF7tcVIO0bcrilPZJiZC44zzoSxpV9cDM9VYcuNF6Q3qD8/2jXddlX5nLTzEmVlENHf/j2C2Cys
1jv1023LeJ/yukPbtYIqGf75xr7zvaR7pEm9y7pC075ld9p4zX3R+ju9em1opfonXokYIwmvWSKY
n6HR3IYiYMUKcHy1s/lBqYnOz2L9VomLMspJnKiby4ORz9WuY9jGUsPOreCpAj8rQ8ubyivG9Nkl
2h+2V7GOBD4nfGd59FfrM+7qJ473Eqh3hA6N2sJuGMddWWCo73NvZ9fxgx6bnaPMB53F28n0to7O
tvVo/a767uDr+dFVzWvDxr2QBVslzkhVEbX+VVDYu24onlV9rvry3gsc2lmOh0uRtoA9XLY4YZN8
jsScU/0ygpe57toWaffqZgBt/W5rSzXXMDjbhxghNyeFu9ELkq84ScXEsl0k37E1rteZnYHMFnUl
j1xRRr0dspEfmA1JmNTaOiaTCrZL6ptPvTSbOyFXcWZwCDGqwphWiHR8KSvGnplREMfCo2fULRye
1bpetxept914aOKdut6xn084UXMBp2YsEQLrfr+uY8+zQux0ID7x6y5JKEQsj3kp4dk77XxocaDu
u0m9G2ZSPVPkMzjQxeZnMRftS+9Jb0+/boJO76X7SiFgpynaH+18rO84wsp7ZRmUV5XrHBT4WL77
srV2SeJbgK0rR0e0W9G9GPFiPjiryhxev+aYY1BoelI8yuiWEauid28TrkaHC7xnUuzq6WDz0HDz
+syjJW/3XrYWG30pc/T5MNLQTuRthUf7VFZ+Wu6EBmOPFsaLuqWdj6xA9THuk+U4EWs5rUPF2WOw
oxrkGQWD1NwtIgDXjI3vJQ/W8uiQqXjtGw8g6UrOZzPyNh9c1Cw/iv3UJgUxtq+sSR0Eoxm3syqX
37kTcOgVJRNAdYWkvK9iP0AYyymo5pPV5zyLk62sm3U/JPFMlDz29wbXw0c89u4+cJb8k4X8RC8K
HcY6iQOES6LLPKnmb9vxm9dhmpwgMnPXetLuRcQ+VvbZsmaBp0LZ6jD5dXoQLaXskqN6n3UlS+Zl
um2tGs6/LU1Dnoe4g4ns7Ea+/OuyYi5CxAakOTkKikjeBM/vUl9sWEpc65EijMqjfHVuXHPwPmez
zJ5EmfN9kSXPgAM3xq4xhXqadFJf1VljnUtClCiwxFVupNjcV1dUW4v4VB5pUQ/3nt2I99hJxrfE
M1GGdMOw3nt01VMYkWXxGZM48FB71sbGZHeLX3hwIXleyDH2zCG2dFLndyWKaQnT1oJwqNSQH1va
CFfA+POTQ437jOOnex2g4h+z0XKuqPsjdfNU4BpRbUJXt3jVcPWH1t4VdeewXa9b64XzU02/koeM
Et4xTavtoNYjzNp7SXaEjnTwgEn6w1Tdvu3USedgyxKJ7cQl2Tmw4SBhcxwUsIMQbh8VgNqrfaBx
CLWvmjRnGVETT/+QRFO2RkkV7PH9ThsO8tOTa2iTzrfF4I3HuR481uA5nD0qtQsGQ0Rkmpo9UkxS
Lhlu74daV8le8K0szoIQhntgn6shLsjGjBx2Ym2ovcHr7Dq/kZuyT4hy+Z7+8If6ZZoCeWeI2WYf
UF0Vlr4mvA4JOC+GTR4E2b1cV+/asL2H2i5JBxAJm/tpP1jrgD6xbad43+nRu569oS03XdGPj3HV
vOeVvNypOgE3nGa9HVnkxL3QaDDPtgBMiu2Qs6TSxO/2zWx/OmpYEIVTfL2OHTI6eARL98wOWW6r
xaDaWlomMvR0GtqThFwMt30A4NUFcx5ZTdX8LoCt9uHquTG/KAm7aKy6ey3YapsmZyk2I+P0ljTl
QndlLFZWP1AzoWHOrdqQ8IJk0lbds9G3mF09/r8nFXcZnX2vOK+ePR0yMz4OTHkTnBDjtTYbf0vP
3Hyy7PWy9Vj96ahtWVBT9NRyIoNGZiDLm/56Vna/GzHans1GmYDOJxnsLM0JkXtrlRRVhuFIUWab
lhwDgaZtp3gkquBN46dsx3TT4wQLM5f+2NDW28BFNp1Y+7HV53o09YM5lJzuR0vMX15Ri9AhcwGw
eMmdlfO1n0QZD/Ejx6v2mw5Sslv9Pit4F3EXFamTXM9lMl+R2KNcYpoJcMFmrOOTu9R3ju80bH7K
uLsvAst8jzmDBWE7EpXkDGlzt2WE1iQrdpZ3063pxb/ssX3O657C4hDfy0mCNTFQfbdrHVk1B3rK
HTZfb6bDWmLr8azHwdyvndJvAcHBc2FRaSu84mSy1nK0Sd8taSQHXXRvbpndyXl4mpT8YRmJNF8l
21LO4cbN1HkNG4uaao2tN63oX/3F468s6nVQsti6hY88Lsu4lmp/I2o3MmDxO2zZLiZCrlJVnlvv
zaztRypJcq+6Fg1VYd3p2VtCobEuOV7U57VxoGn5q2+LZBOv9nBPnemOFj/WoJkm2pO1Su9cO/nn
zPoni456L2KT9kxSoL03DIrpvUNMYl34IcGyNruJO8mHLik96nXJoncQi813tdSI7amDMao5ec9p
5yJkpIU/iqeF+nw4+/7t3LNzcILyq7DNG2HXTcQOe0SBw+Srky27xhH1l8O10rAqb4hO3Ip8ItDW
qq1fWhvt6cfCtYf9Bf/xMI3Cp6c4n9vcfKlW66sf3I8he+6BbgtVb9N1svaFh0iGDgS5UmpOA+I4
Yj3LRjofhN/4ElPvmVzI9TKXmk4m9HFY0lQR17AVkmJKhnAHDXJNbcyJ67uJKh8DqIe5abZ81J3D
iqDovpSDwCGQ/JoXj+d6aU9wZLNToKsyTLO5pOBqP3htpSibdk96HG9VMCZEWyl4EeBLBeeFtDAF
ILfiO+nJqviD9zCJNjuQI/LO1Bvw5MYp0Qw2eb5v7SyjUncA6VE7Bd034dvysAIgZULOf4CLsoQu
AVYuEeeRNvNpaShut6mHG05ITsn6QE/HfkUiwamg+VW4yY5zEVx1v/zWaab3RdIMG55Mmbgl+WE8
M5dYHXWg3HJvucYblYOrsaJWLX39yzfHaPXm+SCm/r5d6t/NOKaQMDRbtLr8AZhHeUv8zJV8gaGS
bWqLwWPbzqYwxdW573ya9VRUnnVK1VzE7X0siBNSfl6vjVS1Owxk/c4u4JSCRB03bY8ya5nf3aI4
BjHULZ4rfajL+olqvBH2pTgpNx323Wwj0156mkc0M44O8x213bdeaCKXuK5H14Kh6G7WnkCKpXA+
y5ZvTkX1ZCYh37NDLWd+XZw83iDVO+fjal4bvcjC3PD1/TxKSESCU2wSLLtlre0tJ4OFDMuQ8wlX
n2cuebm2uFdN6m/n2HzyTDiTkoD6++gk+iC0cG+sKo5TYltLdgvHAUkUU8khTtWO+A1d7d45rkbe
Py7rlL/xIJ+v6jr5XA2Vvtlr7N+oXh0YJWQ+x3A5nrSX9kgGgb1pT5yKVJujK1N+SlKuAPqbW9wT
KDDPjHsbO/AzG7uoz2pEPbc2W8TOH3NLwY6yh0FJisZYYC3IpGTIPOY3UuKwLfLXhD5MTXsomhCx
kQe6rGiKDHkttkmCktB0uU+bWW57O/9NEn5XESeUbPNCT6tdYeXPbTe4R/AokS0pVMvc2mrD4Ecy
2VNzjlPWc2qA9IM/2lOPHn6yvn1d8yA5Bx4wxtiTYdnxUGGHEVqASfYmaevBzk4VISr40lS1WaIT
TripXKd3pzW67aRIAhOQfV619TV56ZWRZSeZeYesAPSUs69i/tqt+wPzCqGTq/acMox6owW+gTwA
zNyYLNWBgINOS2MJmcetI5EGLGoZH5LaVd2c23E9mr1fsGsdnQOe+ooo8cFuipzohoE0vbGdyG3y
p0WVL4Y1/9DF4uOut0QnmOCyLzuE5BV3w2YcC9QKZcdWX4tHhsSf586wmL9PjnZLam1WV6qS107n
7jOaWCFdv6vU1icejD01YJmJS19zNzBZArueo4hHdyPLLSqOIrgqJEFJc3Ve+nXgytEad87syBPt
kCcjYApqbPqoNdo3RXd7MxGWvs75JLvabQyMFm4WwlfmnvlVZ2+9/ml7mh0Gl34iV0Jia+p8D7H7
3g1Iyj37kh+UNLAqCr5MYjzXjlWenIYb1oxvrGl9qtP0oxbdm5hpK5Sq2Y5g7HR8007Q7ofWXcIV
c+oui31/E3DCDKQRmtYI2pjtGduGWG4JWYaQxe+nNivDku8hS4kzxyMuUgVUTlwNsV0emoHVYfUp
NeS14ABhINWtxNaRO+22UZ+th6C8TN+QN46IlwxYVcebci7lpnAkna50Ps2M0O6T0vafvZz6sibv
ArrB628ZzfhCJsOjwdhfWpyTAQvQNfE3tokkMNus705W35O61fm8LaErbNbC5gBT1E8t38J5zSUL
uHSfZM77WzIeeStciFziI+SL5rpzJvHjiq9s6vTnQP9w53g5L34nXIY2+1oFN5AO75GSRaTIb7O/
B92b8lduKiu0A7yO7vRIhts8rOTpgmD8ILK6ZGER6F8WBdmsxcu2DO69MOPDOnghf21PTZWmRmLT
IefRPrOOC/kg/pO9M1mO20jb9b38ezgSiSmxrblYLM4Uhw1CJCXM85TIqz9PyX1Ot9197Oj974Ud
VkiqYhWA/L539KnNDblZTZc9tyauV+ns/PTNDjG1RJHf1vmmSmIk79mOcA2YRYlqqIRs1Nq+amPz
EDGCuCKBd4YiicufMXEEINp0uiFt3Hu4rg4cNbctD/mgqfZE9W/aUVJXp+N1lUWneC5PTluyfhqf
Pvi8PGDDOIYNZ3Uu+uKTAyVeTyFZ05XV7+sUdL2v624TSirr2E4YDkrU1jPI8FibB3ahtU/y7Cqq
jbsZOremW6Ug6ziYn0CAgbvG5oCUdGXbXwz+hzKxzlXDbp8FxVfcz2e/6F5ckjX4qkISIO9ghNYT
VzIVzpqGH2cTL+11xVBYvhT4K+wIIsVRYGr+mH4r7WLnmCXepBSRPai8+Zyd4qGfucuEL46uT7WV
Tk9hg2DAjl/zAAa/sZufZY0cYbHi/cARsrZFeqHKFkB/L15WckrPZWJ/jLlfE2rSRVgP3BPdNOOm
cNAyTMk2rObl3Rdl95KaYdrPFuBfACi0YWY8DIv1pgmxqpIWiM6bN+hA5nVHoQnZwFdu+VVk0c1Q
IfxeEk5H/ZS48UaJ+bG2cQnI4SdYJ3ymiLixouV5Vln6Pk7V3cKyOncA1M20zalzQKLentQwnMgO
vKvMWyzMukGyJxp8E0VwD2y3xzqzH6N0e1HGSK7FyOn22ga8q4OFp3Ovdk4xH4uBZ5Kz9Mi50pth
wmI0TfyPGm76hqOZQE7kCrfQA8cms3e6dj6tlud+jBW+msQ1vZSrsCWfor+fZM+ciaSjisdbh5T1
yflWjvEqhvgL3ccqqK+GRVwlyWUUcOcI16jPBig2imbwg7JeLRxR2F2mUx/MqH+Wve1oJqX+Oquj
HafsRk1jfyQJeW1NB6FKhkiuvVTthyX5XPplNVDdKOoasqVlFBWrIg6eerD8vI6K/eh6OxcjIhzi
g+zbl2QhnjOPtwn2kMlL2g0HZPLTiXnKXvT52s+P7PirrvS3hszqVTzEx85fzr2dcmfJeUXN+Iuw
pqvcBlop7xk3510GS6xxE6xKPMxdhRHJehpKcu+meNvgkrEMe4PDbtHZ0AbyNCLPa3zKWYzlgOKW
AzC7tytlR79WL5K1N6WHilpvR9PH2Zu9HaEYpFEVtf4qKsrvXuG+TMFyC+ZWbDTYvl+dpq49VCGH
l9cm91ZfRdgXxKK3gVjA6bNm+SEjVqdocX/qpFoXhg/Kax5EmD8a7yqshs1SyMe0mm5mSBMe7B0b
VdNvNc0X2yzPkUXUe6hG7PuTxR6tuLIXzkeKLvMbp2jNc894ygMyAXAFTnFj98pbqq0aC/ZQm5pP
Bqe0yx9pjnhU/XxIRwVPXobnzKj2uhVjdoMkydzWkz5paRh1oq9/UdX9vUr0l1CN8p0LTnpRwKo/
58424WSivOLSIOqTDmbU0hjFqjH/qoKueGn1DJCaVktwraeGonOEGYPczgVU7/Zv3snFVvxPpShq
vovyLlRgeKT6ocT9kyw2Rarul0S4r5Dv9d/DIuKbtsEEKYUuq/yhLS3rC9hePRVj3T+qwZl3EJf9
sLGMn//49Wb+V3eJ7hLZ41/qLv+kuuS3/0PF/Zv0/eCSywnAhiv8UlP2u+rSQqqN55j8MFoFLlGQ
l+6of8guSUkW/ENAsk/7uCBx4P+pLm3xG9l2lHATiIkuU/13Im6U5H+4gICBfd4ZPcG+w38JZ7vI
vP9Fc6lsa4ixU+zgmIR3qLOsrzaFFjRJOzPvrKNeHRELaFNo1DoNKXhj+onb9hSG1kjLrd820wN5
STI4l9kQZEeBNWz6mbSy7k+sHtOWDqVmPPaFzPujBFOtdnHrE9fsqrhJVpAUSQT+UFTjtyAHUFtr
x8z2oTVdbW9YYJLwFWKhBv+KlrSaH+lE9PIv+BiifXmwBYm/EVVZ9l9Zkqe3pdN3DcXHxZx+6V5e
BBR+14VHKn5m9xY9EnhKklNcMorMDe7TxGgmrMqAxMEg2NGTCObwl4pEU73E03cOP3HcnRnHy43T
5feRa113Tkomo4PEiHIizx3UvsTXSn8wZDsQHgSw+iZE9z6GjR0ftRs5ggBT4Dojgmc3TV5Itgqv
TBv2qDA8bfhIeXaVHLejWtamcSagpzjooYSI2fzm1n2EmMIBRNsVqEni0xzm7VVAUVb/zbUyy+xx
0PZrk8KnfjM54q8YwHPsqmPOiXvL2hhdj0RNINDGsnhEQsP0WCH1OvaSqjpivTr7qe+xna2TZKqI
mRsjFR1NbYU1gIprPzglvkO4P10T7mnXif7IlE71ro5Qku31Qv7YHX6miD7uOOw/ZG9HN06UmeCe
eJ8kJheq4+ld5ot8k+24fGd8AG6l9GCVFcl5jrBK9uCQapWq1n8IrenZVIM8slM5P4reTsw+Q6HT
sxBSD8Ruq0nR+HT1yNhNu12e7T130eO5yTSriEUB3WvqK8VxvvR0aSVFV7xnqW6XPfGqrBjZ0DGd
LMPcRg9JmYGPDbbI8O9McR78SEevsH/kgMP6MQd8m49L14fdTaEJaZFYY3GUIeaxQbWGvWMCp3UY
N22TO4c+gMcwq0BmuTg2QqfyE8Q9wJFoYWPMtmIcSpyQg2eCNw5UGhnLDlvDDzbvDGmEcpKOmuVu
qqtp36sQh5TPMqYYjWXhxGewELjWnei4KbcLXb3ZFvi0rz/CaB7jozfpNnhs9NClz4gZeopeWGIL
6G9lajbxQbZDf9eLMC1uBgVw2mJ7FQXyR2RH9jZg4neohhntcLLXTsDuZzFXO2Ugj34916c889U+
96ZuL+e+ulEtWyuw0Jml3zAmjdnyOJg4eG/yNj5FmS13ceBNgPs+1sEwyD8QvGqol1yRgHeh4CEL
sF5hed6ZPKmgdvNyn+GohW0Xgc9gDzdYUWLUyHU0a0M7vCr0Kliq/ElBywVwOyOXbz6O30hu6k48
4zIUBsa/qjLWoSicf2aZG99QW/tUdLZ6qHMTX4ki4HOvSeDlPdO0i3aM+6HzQ/+2bLTzpAoZgB8S
UbkXPAmvZuXlCHCjbN4t1rTsYlv7z8LrzH2I0IyWsmG47pZuWuPi9zfQztZ+KJxEg6I404tbukzd
U+tgnEtDHqZQ4J3Yt3KmQ7Z31EmoEUwS+2e1z3I1HQzR4W+yalhmZOpi2WOhCoAEJnqyUA41TqQ2
NvQHUjL2aQzJ1lEWqXUep/7OHhjJsrEXO2ymNSSFATCKct9f6Q4ruQS1fYKgGzdhNozUwutwW2BT
Y64qxdqfFvBYS394E0Ss57Xdw9Dr9GCJVK2JrhUMzlLvpJtHwCaWfXJTGPYlmZPXeMkDNF9zsEEA
1e0CTa9YWraPeYA61vcRns7Kj/fG08z+BRNaWsJqZlaHEslq0uNEn8db2bH+rzC4WU9t0nxIL+x2
qZ7H11gF4307dIBTMZIwu10KPpF5L3M3OYkqk4DUIlyjYZuOfkZDoMHswhjEt8olb59jU/JbFOCy
R+jMRmsK3ssGvMPt6nxr0YB3SKQ/H0e43rMGoXiVmfRPrpoaqj7T5mqICJyWlH7SzzdcjixvW3dj
dXD7sN+03jSfR9SnV3ryonNcJ9HesTwJWF133xcckFubptKj32QRYtRyPIRm+Aj4CrcI7eRDO0+7
siyS6zzOqoPtL87JNZF6KwSgFaQwSQUufCgRL9FQry9D4F1TkRp2MTe+yTTVzHqqZSFNveqIy9e5
sxPC5604guZHi4kobInn6ptbePc1ABxWHiEfLJLgNlZP+7svwOUtWRb3UyAep4491CkzkCRsX+sS
kIF+3R6pUe6oq5lkhJdwCegmlN2yij39iT2WR0vqdPgfrSHK0GOGFqtZsYDGN1HmPIoccFUqvXT8
W4wPA3fuNpm7DjlPrRD32qQ/RHHLBdRY54H8MHItkMWzJdbDDSwpp7grvCpZW1lUdDsoh+C+jf32
WlKT+HM2sdNfEzSQpR5V6ZYzpjbdv/XIbNyhpG1sIgv2YOqFgy7XVxw78euo4s6GjYGMnJpV2/eR
b22T2MpadFyhl+Yd0T0TTtvCIFDGxxuNBvAgSxxx+cK7RDySHiZ7oY/z6EfjeiLLcbxRvtWXP3C5
+NF36Y9LDqoce8P70Nto/whK4OKtQpwr9UAhwvBetOWyDsI5O2RU6dzB2yRgIknxlHtVAcWfGkfs
REBr3jacOmS81ZyV61GV9QPOTm9T5ZF9zkJ/2HYdDdmsgBr5Jj0+hxzacjM7F+lj0BDPEeRoHyfa
pdbU4HVHOx2no2Ut6bVJvPJbNWoCFYomqD9nGTFYeTUAP/HJNY3pVbBz2uKZPIMQwa0VXDkpyTVI
cLKzFcTZ96YtnWdrbGZrOwzeSETDTHfjDHZMfbNR3Prh8tL3uOvLOi93ejbej2xZ3LUvU2sfm+D7
HKHZF2zQ92oqaF0s/eEhGGseG/yFXDbZGIzHMEsTa0XaJbh5LclzyP3Hpgee9LJsClfeYqlPqdN+
hWIueG698jWKluERqVYYr9IkC+57OTm79vLQEiQaziuky8WuGGZvODXIOcJLwZd8nN2oxNxrFVW2
N07lnEeiAd+1Dh/tMlF3DdPvzk9GoIUlye7azCJ8RE991GyAUQvETRVkiw+J/K4ntzynmQ/4B5F1
dpZ4XAdem0LzBMWhTiYpCa5Q45NKfX2NL4bgHgtdOh4IbzqqbMTO4rU+B4b5sEKQsGGykVhUbvU6
BAsGhmgKWe7zWnuIrGo9r6rUxnAzkCSOZR8W9t43SryOTosGqbcb0g/xkfgvs2rdT1OK/pmTcaqQ
mpuCD3DMUfUlPMO1Yx8zP7OfkkXJs2fN8bcSeftH3i2x3sRjrZ8nRHmHQJeXo7yckwvtLs9LXPTn
xNfifBGqXuX8FeHatRpxbUrjP1W00p3cxUmLVdjnKPdswxxDhFDyHIR2fHZJBDM741jD42TPEkwN
XBW3udZqzawR9e/oo9KWmOXanX9o5DoPvFMSQMAJAHnmHJtik9ryQ7Xt4KGy6rvldomEjl/anH3s
NhvtSYHr+QpEhsCmeXzC3JA2Z8uqiU9xKWfvNwmamoonGhsMGH5R59l0FZYt5/nYacs725Mw/TYu
HXxQ5HsArrrxHFCfNoU5WJBUeXxQ3gTqgcQIdRIGD92n0aGzy6NyWg5k9gLM4+0LP1ezjeep521z
R+FhERjui7Y5ls7cXlszSs0ZjWVOBud5MV5437eEH5R5n6zKMgSnn2cMF6NHfGDg6oswjZnCtuKN
12SnxEMiESQFGmdE4kc/iP2j55VviITuR7pHN4XLoY9O9S2STOgNd/VG50RZWB7Rh2QUZD+5QZ3H
mEf32h1m+TbMOnnGGJvDsNrRHumgf+ZhSmuchTZhZ4Hxfu99yhl0NDnfRYMFAi6n1p+69wNzcDtr
SViVNGGm08I6SHW332U3TPH+O1i/MFfzZCPQc7NiaDFIjFnxUqaL/hHbLkdfqoUqDqXtT+0xKSLe
WdUEklaoOXgfMaejFXKjkKgJ1On4+p1CJ5sldL0jsYd8HlaK7GJtSpuQc4ERjwSmPLPQQkR+3R6E
oxpnq4I6Hdm9Ei7hoGQyO44EW7kIDLy5v10UgrDvAFKR3CZgtvRRdnQR67aeMXI5HD0r1QSlgsFf
guR7MJSudYbNCcp7K5j46KgEJ2EiHx0e555PgYshOQJfgy00+ukmRXDs6gYnl+eMcXBfRMgRqA7p
G9QRXhFEZ3fqGhwtU4TdrDSoC7YWP9SPyfeq+kax+vlrRRCLtxsnA0eZZxABgINE5GAtS9zrhCwU
UFOs3ZwDpi3qgwFdwqWGoP5gZeM3NB/FVeS64dahCG+XZqG4bZI63eGDdA8yyrpPYYYEVNlJVgH1
AS8kQ5htA9O0j6yo2WdVxYEZSLr5WhkAkSWlLj6WKQLprRynOLiikCelq3DbCv+16LyJK18E5VXS
9dZVPEu99XJE+jkMzyar+GNx1dYfkyxLrE6MBZ+oxHxMI1S1bculLGoA2qI7WF43fC2Fqa+Is48+
GhAUnoFe44SbXBjy6mx0PyuQlXZZV4NJzDZ2WQIz4TR7UvyXHR6V3IIIr+09nqbhnvaU6LTY8bQP
qEm/W0RltnNt7F0QD9+Cell2QeHbW2Sq3Wmq0cNgE5XXkMjyHOdZcKG0OvUapuC3BrXah1Nb46kA
+NxpSfI5pZjyy2qG7pSA0TygarSRI7cKCm0JYNZsTpvV6I0FkHBCLoR0HfZ3bvidd+ECY4M6mmyp
e2fp2Ky1E51mMnU3rNf5MUicftjizQ6vh4ECv8iLvMeaAMTnIY7zY4Xp0N2UzDRHxOQLRIvEfLq0
2aZArnFK5npGBmXnh4HQfqi+odk2UzqcRaFUhEKzbd4wA11SO6ypGsNbyJ9quBosizR1S3rkllhQ
oMEtwmsKYnK7gwhboTYKh9+joP8XcfwfhO5/jTiOXTp8r9Lvf3B7X/7Q77ij5f5GVKlDojMIMRJC
8ur+CTwGvwEtikBh66aSCxXaP4HH4DfEKyw8lP6F2Az8f9q9bfc3RJX8MlGytGvxn//G7f3HOAeA
RtvmRRRt3z6xkpS3/RF2lP4Q1tOYvqdq5q4OdLQatRZ/k+bwJz/57y9CSB+9vYCpwPV/fBG3LAO0
JPH7rPLkUC1DiATHouG7mf+u1fQ//jghCAHdQZfMfD7sf0VRY4+Kk3AJ3+ylyJuVPYfTw0D8cr75
ly/5PxAP//4yPAQIcyZxkRoDAP8/vsw4Q+iQZfY6C4ztW8LLxiftFagR//pl/ogJX74cXoa8VDrv
PI+sqz9/OalKlWqd10os9rYNGgKOjJ3tYpUhbeJZsaEFxT0Hc6uuaAj4uzK1y7fyL5TGr1f3HJIy
HfARsi/+RGnkXIXwWuKVJTTaOHY54FhBrbpxyf/D8lrKTUPY4M1CSezfJMv/p5+byBQXQofbhnvm
jx9vnRJR3NnmlfZJ5GwaSUO0nv2e45QnpCUOg1MhkPZ1FBS72kPUvK1VwwT215/+v1+1l2gEyZfA
lSvJG/7ju/CXtClMI1/HLHG3gNxPbWOhLkBn/1+/EMnk3qU7yeeC+jfoH/VPwpjivGJCbXfR6LVb
/DGEI+k4Pv71j0Ry8Z+/VDIiFL9M3HXgEzXxp7zMyrcsLtrkxixOXKwXQHCEHpHmZlF1U+Ltpr55
RaAdMfCSYeEqCGO0ncIvUXr1iw8YgJACgVg/kFS3qS7LSBQg8VqNne98L+eBEzO2h46o/gq938Y3
VFBtp1+Lz7QYqVayS3H2WgJjHCqGCm8gAdWsT50pE/zaUW9/KqlclJkTjXQrF+RCQifn8bCySG8t
V1WL5XtvUT9D4qNjm7PyzHidGrPoHf5IhSG/HZvvqnSJ8ustYMx7FVrJC8u7IScUlXF9wPUUYpT+
tbDmtjNxRPpjizl7Vhq5e4gJ1yJ++tGfCBO7wHWXo3dBpr4uf+3ToijrL9iqzNsWZIxOx8iV3dOC
piJc+U2HN6jISysgIjruj03UJGJtEKXj+fkFD3gGlX9MvleAdimC1J08vUxPAXlxzslUPsKUMk+n
98Sqki8C8j21irpUgmKg6wfSACYW8ceIauPBTJ413Ey/sA+tO0VkoU0tMx/sXlhZghBukFSNP+KS
vmAmlH441j3qv57ZBbtL1TMSgGW3Jr8jx+cX3FJaRRECv2DsYYnZLk3Tgc24zVzhPWSoBS18axrq
CZx7adxfeoXZK/uHTHRQnkQgFJjYHontrAe9RyLd4Rh1xnzAr0sYZCt2yDYnCZ6Te0njKYxD8CDA
quUSmEE9lUXckm4JyS4iGwA1SPny15ZN0SJNMQiECoesGxkH7Us0Tc7oAoYEI4nqBdFYbnTEf6cY
OUfpecNToReTa1QvZffTdA5JdpkUfotOBXS+iQjviqtxufMk8IDAQ9w4Xbb3s8W7COFKYVXVc590
WY3xPKIGw1vVbYOqzHV4qZRoRaSGx0sfIwkeQyvKmyQUuThNU+SLPabu7ue81DN4p9Opc5j4cXOs
7VK9ON1E/vXg+sWPrKhl/JPaldG96Zmbk1XX4gS/lfFk3cIOpNEenNRKvi0qkXTIq0rIfdDp0txF
tTfdw5t48a1uYstcQK3sTddDFuynTigPqsE1Nh+GnHX9kkiQh31iqMK7Hggu9JFFhx3yOQ/LM7mt
sU2gH5KXVz8HVFiVpq/SrU2gIEpPgtbkniL5oPmIk1zj+IodbdAqsDNxI6HcZ5FHAR+/EgI4dQha
ESw8L/MwOU/IEKPoNh3oD9yphdyY1wyZu/NEeKhIvsISldtnjxEE1UpRLraNvWksZY1lzg7RhGpu
d0QFovXJOYiGLBww0CNkdvCbDnPE9N13U/acm7TDVJV2CbqlxalJzFzV9SXggTAl6V1btLjxXSYE
ZVZ25t8ttFKhZvAt/ATVPBX3veeDwNuIkUOUJJJ53LYmF01y1vsNPthGXs84xhPkR11xb7M23o0d
hj0g/T4ON0PRpJQUMOGjJvNS++fY8oHuyNZN1Loi1LrA8XAxewHnQqmU85ScS54s/XohyDHdN2nP
CZuiuMv3UvvRfczi/K2HLBNrXXncLuQVRog8Sp9jCLstgrUK9eNTBLnzXJOXVW3cuESIFNamm3cT
1aH+TlpweitZjSmBtyQzAosH6Vu/zJgNuiTTd7abeM6a7TdPERNFyJzSKp6ASyuvvJ0dpDbga6n3
jZz7+J3IVqSnXm5FbwLZ5+dI5B6Tz4y4LUhk9iMhktFeJ33av/uWEOemxdYASZLmEKHjIJLtjI/5
jQWk7IBvs4AqI6e3vFVg1+G7F1Yp2jm3q04IwgZ/DXfSv/QzITaL8sqPRM7NzPlRtR9DWVsa1ybB
MY2u6nSf+HK+qbSN7yu3XDHuFJDYtMkck354QekhjlwKvHCj8z0rLe2vJwV7tcaXkj7a+M7fE227
z6Ow5k+eUNhmga1DteGYs4mNCTqZrxuyQXZEYhgyhEwS/NSxVmZleJkR6IEQmE0jgLERsoeVhZZw
FA+GbhrNi3Qochu/9TBfe6Yg1WuObGvHDw2bXpowH4i7sAnIbYKLnSariPIFCpCskRV5MkQnxPl8
A9o14/iQ/nK3eK78Oab5cN1bE5YAvoEZqDNV+FRzutPP3DrRTU2IU7uhaiYy6yo0msAWqw3KjaLZ
cFwZTslwVcMffzrgN/nanXRKVoTJ488lCyBYhzBxQK4Wi2ehxHUAY7F49U2BvwB/tpmbj272emRJ
9sT3MhBw/p2Izdbe1D5jxs5ZKkTIsg0qFm+B6wDzBYE+e353h+BR9VO+zct6vE6gMn0Yjr7Kdq0V
5a/cMpW9n6MKKp/KrZIoXNBhOjpl4z04v8DJX3PR/+6v/2MHxIv9/xUzN2n8o/vD6nr5/b+vrjZB
ZaFP/D8LiGRvvfQR/i6ZQfrCEUpkv4Kso70yECxA/1cy4/zGDEJsH9M752Hgsgr/I6jMtn/zyfK7
lGDhVPgl1/pTLtlf5ZQFv4pZ/rmgsJ+wHqCbYf+6iHpoafrjgJ527ZLGeKsIKpfTqcxMDe4saBFa
z4xZXxKaKFv3I0bAg9WQTwrD3Q7iinKLyNo7NqMjlPW0MPhY4QTa5rOSfCVqSdu7WRHvKdA65Hvy
xiqzcZEovBSNImxC+7r6JAwi+ejJpCbsqrIVAFHRQBn1rXM1iq6OP2YO2/jakra5UnKo90wdyP8r
3IMEKeN93EVQvXrehGUXGG/L2JCF6BvcpjsvpJj3xLf2wzN2GX9aQX/hA5W0UJqt6RN6KL24SszP
BYo6uIYutjH+5VlzwBsaZNuGxqd4qzFUzOieUY+L/UKiQwcKh4r6RwUh0VY7Op8mCnyqsQZs5WlQ
he6BCWxwsDNHOuJZL5caSeHiODc+9mt7HU0jZwrh9QkHsZk6x1kFlhd90dU0AuwvgK/tElXtamFG
AflEgcrapqaHJYi5ewH8OJzEOCd3+Uj4yAYVe3Nd1y7hRFq2bQcPlEbRZhAXSUKEkmPTZY18aHiw
7MDL3BNDVZQSEV+8LjYN3yt0MdkNWl0l1g7DxGc9uTl0vK6Sx7BvHNC4PEQW3MlpU2KveifKt8mI
hAqx59l1WkYIcbvuGCH2p5cklFALySJI5uLB7N7g4e0bbMK0Pm/cbHyzZwpHOTfMbS8TfEPEUO9T
4vx3HaT1Q9q4zacr4VOY32YsGYibXpfBTg7oV8JqU+rAfDP4SL8YTEKb8I/Zv9hRhIX+2Y3tcW1T
8bVVJG49ls44oRmx6tpEB85dPit/xiK7cRxMWE/FNDCCeoEMRsx9nc6vy7ieFX6LQWlirz2oaxIQ
Yr93vs8cJhAUNMb15obhJV/wyA8NPq+UBerGkoRwX+6LHLN579ZPZvGyk9vCwXm5fz3V+mywoIx1
U61CHIYETLfFKilS0ihJPqhw4qy6lHxt0YbDVivKyvpZMFkU1UfmsRF1ZGGCtovNCBAcEyOhPmk3
bTeOxoQRtlhHbBzRh3w2ateR9xJLMkiSpMC5GWvE0In1jYDLbznarX3tDv3O0E0Op90Ue9GO17oJ
N/acYqDiZz6AgexlH3yLhLOtq/TQKyLLJPqFVb7YGehFp7cYF756Xb2Sx/GB/O2U1giDtR/v0KWp
H7gSvqyCYVhFdxbr6mPViWDtzqa/hNVw72NyiBopN86CHBvXfrEp5uCLbCz8M0tkr5hRYpAJscm9
pt2r0b41rc7WSWT161pj/DLDnH5MfN+QM+GebP7rsG+5aOgheKnq+GXAxRmG8buLgmjOcGvOafEe
ekO0ofZFbSZrvGlQBL01SXkvpTqabHIOmZ1hCx27KxPgWh9I9o+T6ABJ/3Kh0i/BxRWhS2Je9/i8
n/Fa+A990zx7zfxmlQMdCvjD++EksrggU2/E/FqXzzzVWxRoQ01+DdMKwqOYEASPh4UO9HI1N/5D
NjMMFdNUQ9lrf0UU2LyiQX5ad/gbt9KUzBxphSkHqu4yARE6hVFaQrMV6U752F4ribkAmumdXYns
VM//UlmXn1sjihvS6O4IDyewZWJatSM/vGbS5xMJCH5cvF5R9et3GF+9h6638RYIqlYcsQoTN78n
FfuA14ys9do7IrXaZjp6I//9owppAm3gU+Dd9MugkbqUGnUMQL63pYgiOTOF0oE3UPfni+wQTyy/
4OibkU32Yt0BGUmds5OG3SluZXY1BlZ+GX+brZ9PJ5X3j8HY3zXYI28IUE82Y2A+wdgeSttrr3y0
DHtsnK9FEZePXU1+YzFr0joEIrB0kPKALu4g7UnfqK7AOhGkGKeE2KROez1odzvIst72uZW9pbOz
79z4o5xHF+++e0vx4qYeqHDF4ldus9YO8WqkapMMU3Pw5u651+NXiSMiz9NTRVw+j+sRQtl565VF
rp6JrBs9LGASKVzpYBEUkhLNRTfa88B+txOuDadjzheWjbDvfUBqyNpGvmNyP1gl3FEgyNCRrrvP
R4pu/ISesXqa1mzL+9oLN8VCSsHQWnfTSC6WKInWb28cuz32RljHqXLveb6VN4HhZx4U21CWkjrj
ec3XUulnT1Q/Zb9c+W6yXYiR2+i6vp7SJdx3wL07U1n3rCPxKgg77nVtHUvSQJupHz4SbJ6Esel1
WRMIzjKIjqUoAlqa2s+6Xu7KAv9t3AyfiUgJcA/D4uQi7WNMvxh+e7nLRfxgxtDZBD1dElP4RaXI
7TAU7n2deVf+HJyNTTkKttVIlRUyPtAbYiBlweOuEt7Q/hSDyJ+GmosRJzp+bwSXk+AbCFmxdk5t
8HbXgbDqT41bmhyTJLjE/CeDsb+5CUloLHkDZihEOFxTu74eWnzjTmeguwp6xLtqi3QMxaMTB87Y
bBAJ0wABAK4KFTwpYiXn66Fss6MMIXY9iLfRS/17iYAlbHeCSoCx/intMajLY8sjQ5rtiPIfSCQi
7c9ep0k8Z5uMN9szOcl+lqfUnmPz7op20OT3dZVW9l4LAv7lnpj32cv2kVNLXe17egMJCIr76hB2
7iSf+fJkPd0ssSWuxJKEdxQ46/u+T8VHK7iPNg1nhVwzPwD5PHaBl9feIUCDK1dleVGOgFbF3sv/
Ye/MlttW0i39Kh3nHjuATIwRffqCBClRAzXLlm8QlixjHhPzG53n6BfrD/SuKotWWe2+64hzU2HX
tgQCTOTw/2t9Kx3gvK05GoFU4yTMGLpBMBgJbVNqctDbnZmUoeIgNTqWtrFnTBCVr+lmFaJImQTF
MLcsH3QjHzLtKkbLqYxd56b601hkQ9/6UdLSpmbhs0QxQzSdOtOsx4skGVyiqoK4jsxbKshwCGIr
H1dpimUyOcHuuBDbZAiqBV0oesq19IwM4xHGnYkTv97VAm51ZuV0/oE5uovGcy5QfAZR5YD+KiWu
aVqvkgiHH+LQdGah2UdB06AaDThksiOkdn4DA35y1lLV+cnYhmRMonlU8VNhNF9aFoL4wQhV6dyN
RoLpxRVmVT7HJgN1wxbqutG6hPXkh5I1aNrwMlKaROlCSWhwWHbmIUKLRJZTtIhgOSljnxQZ5/JV
cdDKUuyc4ushdcf2c1tSt9hBTBsDP6rZlq1HYoI2pgng0AeQPc736K9Me4tDcEiuZldmk7uJIbM6
W6TdPYIZeukn6ZBTP06cPhk/FST63AY5IfJkCdlGQwm+ygRmFa8291GPVx+JxhQPJ8WYQU9pUVKq
M5lp9ilc1RrGTaAnOq83EKWILXMOdc9jAaUcRrQMhB5YJhE7Gp83Pc/9SnoLA1IjGzmEwVuotsYz
Y5VI+K4Q2yC9CmCmZDua18J8jIaW8J1iQLboV9TJvA3697LkofU08UPJ8X0oUdfU0ww4tdHs5rPh
AmIUI1k+yk2zs7wlhLEDZolPu5o/4VKsnmgxd+zVJF10L96MyhInQ5oEuFu0UOEpzjsfNSvUCTRq
a04H2sXoOeXOtlPzIu274XQ2ScXQlFPflhmzHUqsjnQbNfgtj/vMhggCIs8Vp04GpEd3mba4S23j
RdCMncbGBgnlJj2164B1jIijczfrctRNmdrK2C7vFRLbtUL8saZZYF5qKLDhDTjgbCMteUxGR7/Q
urD5Xkw1u0SHPf5rhg71e0NCNgpKR2jPaGzzbCmsOZ+qKKVx02TYDUPMBFujdDu2PIB8IienEkDe
6Ysbp6Dm6fTg3w2aG1uyxcqM/JkV5blyCeZRwL7QK9budW3Y6TOn1WhD/R3WErqZ03EsccwpVsld
Qy7HFof6s1Zaw65J8+nUapCyrWONZCui06CGhEyJWpjau9A19e1U9+66E8VnFhwiqqex+gz8C+Id
2RFrMj2iR3S/o+9m7bnX4eSRdAIAyFQcTJzONrYeNWm6FT3aYw/jAJCnGI4dh6e1O9nm6Vi3rwq9
6HaB/90MQ32dF31+QZQU5tMBc1nqsooTeIXQPyeLksKfJ3wx1ObDGHcPATFEu0SHT41Kb2uGDlw+
JGUbSMDGmRHCB07qOH7Jm+UI6+QlnCAjXRmdAQUiUdldHTacGgdzJCOxrz5xJ2xOJ6/rT8q8h8XJ
URKqpDHvByCbuy5oHG68B8goptHnTtp0+981mHbaffvP/zA8Grf/vgYDMLJ4/aqtYqW+dm9qMcvP
/S0jMOSSJyEPEc1C57hGseMf/iX7L+otwibXUOcP5JX+sxizpFDQ6jOguHsGnX5BO/AfxRj9r38q
CAyQ838iIlg6of8qxNCnRsUgXClgFOCUYiF5W4iBxTP1RpBcYRG1J4og7VJcFnSgSKgSm2rUmgcd
2b/2Qd/UWJqVx9d1SdMVGLQsA//W2+vyvpQ1AWlXUbgxjfKy56AR5XDBmuHCjpH/ZmKjgkXkKNPP
P31D7wgAQOr/cmnqR8IWjtR1qmRHl4ZXWWdUma56BNeUnqq63yReMW+dmI71XCM/XiVszMuzyRgA
F48SDzL934ViiUI7/PHuvGH4/8zsN/iKj58EDXqPT2QtapNlCPysexgMFdrmFF1Ru4/gNhOjlAAT
SLAfoso2SLsknkbRBpizYT2UjcKxkUOjWxseOol1KN3oXCT4J1a2rar6g+/pneFhImRg1EqsvGgJ
3n64ggnTHmdvHyH7HMChu0XjI6DLH6axHScAlXNVn4eiLj9SMPyiI7Bd7BD2ghs1qDkaSzP8J0+d
NblmHpXhlc5IeAbOXT6PpWf7AerkM1YR4xMBHM615tXlo27DDfn9GFmGwNHoNE1EG8sdk89pHbXa
c91UtqW8fRI20WNsj+0zITLRNmxFePL7K/0iR1nuk1qsw5vwdzbEz/cpo2isgaLsAzq8D66h6lOi
94wPLvLe7Vi4GlC9LAGfh2rsTw+zLyk9hYHch4FZcXQOx4cx1KFc1m378Oe3s7gxiXNyhX6oIP98
O2kXOQlk36uRt+a2Rsh65XKUu/j9Rd67HZd4VpCcjmUjM3k7NrrUSoXK4qvC8KaaymiU73SzNm+T
sp3Of3+p974ez+KlZKZkIj5+OdEKomCM0yuzIWCiBxzYrHNQBOMH4+3dy1BYZzI3GW7HedWtN1C9
xXrpeOl8n+RUnxUcvg/e5fcmPgtRnJS8zQjUXJaon78cuMJhRSf6qox1ofm1U/fFtghAh+GWbYhc
zdu7AbiK7hcj1QxYMG6OtaQSUCftwBjlB5/nnZu2TLQ5iJFYhMzjm0b4SnBw5u5VW5Dfien0NAqT
evP7L3C5p6M3mbmVdoMrHF5p80juVdFrbjAs7oWgFJTgDsXVWXyKMohhXvNBlO87N2QLllCA0zrd
E/1oznIWB71njXuYjeGOCgv9YhlaH60Xy285uiMaOwwTE8WRQcPm7bcIW5GmSib2HnFpZ7miVABT
KAIwSiGkNnX4N4EwN+TLcl5BbGx9juKs2CfSwLbbacEOGOqSfdImdyhpeiQLlFYx4ibJrdV5xQcz
z/Jhjj+sIxjQqLB0elFHj9/sRFULIcBXNtrVXPbVsx1aCIYmbAH5FOqn+qBbt7//yt9ZOlg3/nVN
8fYBtZE+dklr7hPBZ1rHQ0JrYBxJdnFxcESysjn+Za3Trw0rAyilbO3m9x/gvXHgSGHRW0OwRVf3
7QeAQeRBKBV7JwBS12uNwhAXxR8MtvfeZl4b17ANWxcIwpZP8dOkrkqjBk2k79lYSLnpSCfufBEZ
JiXEGfMuqp7oqUoz6ymbNY7XJlDC0M9lZoMKIb09/eBtPigaj79q3jTikWxae+Qkvf08syHYqXC+
Z/C6JBmU0S3igQymKt5CVPXxI7hQStlKSeJ1c2v8jDLC2ERxH/Mnz7vuTa04of229LWs+SLL2+GD
WfawqfzlI7KP0VkHeX/co5FBSKk3ECW/7+LEOOPULxb/Qt/DYFbQnqwxvusaVT7ZxViSPDPEn5CA
O4g3ajUtZ1dHbOywEbuxIgenyLXq/s/HDcpXiV922RXIo49nV5hOOSvstcai9EYJHfCV230Qpf7O
hOgIobMRgOzE6eFo+ghR4yPp6PeECQGKrQkDesj1xF7FM0mX2wLi3+73d/XeQHUs+hnLfk5H/7cs
5z8N1GruB8M01H7EuX1utCD5cZubX4iJEtcDxUePLMilLYm72yCpwxhPTUvv74KZPu8Hg/SdN5M3
UvDWQCAyaH6//ShpSZMhcrGhA53bzHH3XRdj9sGW4b0NPbpwjja0Fy0OkEf32xaCbJdI7fNGWGv4
QQgmGlI1AmqEPmwWZ2cWQeo3JfYOMUwVTN0wgA7WTZBm15AqMYI1jf7Bt/DOqsGH4rhHQJmny+N1
sGkbh7J4sx8iDg25MJ6quXsdXDDUQAkoL50oR360Ur33tJnnJCshbX5xGBg/ffEpVR7Ay9VeQrFZ
OLSU1RM4cqbhtStqezwHtCfdJC7GbP6kLROm7G6oq21ao/wSLpuP34/Edz/PMjkx+C22HcczlHRr
1GfF3pvDZsdAL8DeW84Hd/3rRSBCmyxAh60A5oC3Q0wrwobaYg1+TUQPMc3FeyMCf/qnd0KqJQpz
cm85PKCgeHuRkqZJXlvDPu/M5kUOdno2W2n1wZ0sn/TtbMlFXLTyVN6QsR9LuQvIFZplD/tWHwRJ
znO7A3NehOukt/L8gxfzsGs5vhjiZo9yByAeZ7Fa/DxJTLTrqIo1eycD+oND1QxvotGKH6UaRzxD
I/45USXyAf5ZBw4kHL9O0ELOTD29MMQ01z5qWK3zEd2WO9LZ6AwO7ZSmGyVVNfi/f/q/FC945mCD
cH1QM2HC/mUasayANr1ApTWCqGuHzph93evjc8uyEeu5+JBpM3heTsbSQGV+BS6cKCFsB9kfDoTl
k3BqAIgPxkb8wi5K5Zi5UT3t7dSZ12xKU39ecGq/v9/jgbCcT7EOWgYaCEk48LLh+uk9nlw3XAg3
+4FkzDWmbrBxhCibU5Hsf3+h453b4UJLQCLbGZtDwdGFqEOBzfDqvZ03ZnbS52mHQpNdxAl50jdN
AZ8Ohr32CnHVOxOtrT/9/vK/zNxH1/eOlofYCUNb4JePTaUuWUSKaxAT3bWuD5e1Bj63JkvpIQMi
mHXTfFaFZb+d3NE4BYEtkGKQTTJ98P1+8ESO3SoooGPi2pv9PGhodZliv1HRzyg5I0MNUgxyRMNb
G9KMUL9W9Z/OZcvzEJCVFsOSgdPwaEPSkezWxZbaO7kxrF3U6LQuoGn+/qnbR9PM4SJMMAjVLHOh
KL0dXQEsvSZLGzYkrbgtETfjAZguRTOCgO7V8+8v9u5XLA2KBjiwKB+4R19xphGD5rX1XikX+v04
CHGRq2m+g0+AtTh2EBs3Gtg4mq1jSzRFXsRgSWX4avVF46ztCOgxlgbkzR+8ZMbyMH+eAZfnYBkW
bzLnYYfNydvnIJOitYxMcWwJvfO5z6noxTCbkVMl2ufeo3uCAcDZeYWJqNhbsqpQIG05HRRw7Kr6
6wcP6vjk9uPj8L5b7JWwMB2tY22fu6UtW4CEk0YWQBmpJyNWDm1V9pbJuisgOpX1pOrNSD0I9XOJ
mM43cRLfEXuTp+uoA2ZFdmNamWuNSJuTJJ7kuNIy3ejhMNZ/o9P+fSF1WSKOHyCzMvMhMyEbnaPZ
g3UDn3SZ78lnD+eNTE38FMS0u4ZPPrjnYOtokUo05FDUa0/p7TWmaedVzqi5YaN7uf3BMnG8E1ie
4HJCw6Bn6e4vVigU7SNe+2pvaCTAIHXRhxObbnL//zJwPMdzSbZ12HjYRy9QCuGDCJ5833XC4/DH
VJ6giJMZ26q0cNcBQt0d9l8Quj0w+Hq9wLtyP2tyUiUypxTrSgJP/uBTvbNm4DvjPAifzVyOp29H
s9s2oZhd71K5k3cRFiZkFHjXX2JkxHe/H6nvPGbP5CRvUT/l5HQ8aTtRAEwnI0ZwcgCi5cAix7TW
Pig5vjNJUXCU0jaZCameHW24HLbluPbcywqrB+7dsfMLKsc3aVoBYYR7nJ3+/qZ+nfdxiXo0ftiB
CXarR9cr5qDPm6G/VLFQn/WmIixlLgbM14PbAdKXetiY51Qi64HJaJi+FX3Qxh+sPUw7x28U2zE6
T4uVD0kw3ZK3XyJHqGjsOqgbmANI6RuI8t5Ieg2fx2b2PluyHR5sz6IjEZFdMb6YJrqCtUZtSV2P
lK+gz4RYFC6TPIAwC4QHfekcRF63y72Q3qYwylkD4Kmc+WyqM/0MiT+adK9reahdY4GLyeY8JL/H
bse9MVfpXZ1Y9Qs9AbNdW8g/iHmZXSA4zlyYOb5/Leo3FpFdzx0kyZsexGWN7qaqX1qlh/tyGCcI
/SqEqlqDRFvEUs7pOKGT3RH5O6rL1u7HYVt3Vv4y0XjHPENBdMG+592tMg1o4SQVOUDBOxF0QGXC
DgWVEOk3NPcQX0AvaLc1iTUF3ClVoLTHQrJLk3J4qgo5pT7wKXIZyjRFMeb0Un4xJKrJVa9ZtLrC
eXav4liW9ZqL41oodb3ozsbE67qVN8rutCVemdZvlESE9Ey1DVGO/RFz2YlXeUa1GdypLGO/xU0Q
v7SpjoEBs0lv+lFjspxw2pyKrUxdbVqXXgMtL+9LSPhkgqLjRwzqOlDvCo7OBDxpsnNPG9MW1mWA
M22mwbzQ6oJO88Zrr+jdExko/rlnNm13CrnB+F4ksb4IFgaiJPo5LeZVG4R4kwnvIZsJm2cergK3
mfe5rNNizQ6OLKK2NITrk8E78gWm5LCuAtJGsoc2GVDeED6Q3oveasBt9YpE1zIg3ceng75Y90lF
qzeyDRFj9Ypvx5+9sLlBEcWqCZVP3NgDQV57uIwOk1/QExycW4p4ill1XXMKH2V+oqMeuutWRJDx
tCgvgjXKQxqRMJkihSAtNl4VtEbOPtr4BQ9rNp8VejkB3TGD5qW0U8S5dTwVOSQ2p83WmB3LuzYL
S+VPGPfMVSsTIFA2VJlrEKbpbTjXjCB9Im911dUVvo/AGx1vXTYeIYw0RRnV5IkqhNHKHZaYNkk2
dTkVRkilV/ZiRXIzEW79OIEq6QZj8jahF+TNJso1U14I2GAdWY9J+NVsI8IdQlk4d6U9jfdyAnG/
NfFo9FuaXgu2MRnTe30EAYT8Po3BL8aqv+6Dob8xSppzq46VP9/Eoye+2elYGdum98QGbkZ/7gAo
OCEGlrd06NVpGcpI7gKLXwNpJrBXcBaSB9uZjBzHcxPdx3VhXDjS1M5rO4yA6isDx1zuVp29K7Wi
vW87LwYjGKgC1lDM1FZTMXokqaAgu3SMvGzTzYPJHAJ2LvQrTC/dj1Xrv80kCBmodvx7IcPt//4v
dvNl8VbDwI/80DBY1l80zDln0ktZagFL+eiHhIH/Qv+HDTVLBf7nw0L/t51EE/pfeE8WRoJEqf0D
kvC3hAHzxF8cKzCASNqfJkoA+ScqBrmUbv6196PnYpg2LSTDo9hEt+5YxiDcubWTRalTOGmk7Z0h
Bd0HIUVpfj+y3cbRpPH+sD0Armb2Xk8YlMAddW40pom2vbBnZpIA0d+JhnK+WgVz4UG6HgWCoZ5m
SXbWGTHIFJD53rbGWpev3BqDGTx6hH6+ovuBuw47wTXHBI0chGhJrSeSiEkEDVDzLTQTT67zupO3
MI0SDAHmaDVrlXnoUuOhU6cgkCQQNFl9VmTVvoRa7DybRVN+O3yxfzTGr6rX4q5tXl/by6/V/1x+
9KWspibGm/u/3v4VW8/fv9n/2n5985dN0cbtdNO9NtPtK2ItfvTHZn35l/+3//F/vB5+y/1Uvf7n
f7yUXYHX7PY1PBqK1Kt/O3qHr8U3Djg/ftei2zn8wI+xKxmFHCuBMVg/lDTspX6MXeH+5dIOZZdu
6O5CgOYi/xi7xl8645LzKFtYyrj86Z/yG03ABeG30dNayhRsu/8M4+EcbfZ4r2xqXnROMLMiDzoe
vGUfAVnznLs2jZDBxF7G8kDS9q6uhuZRiNbcKM9GRGq75U0xT+7lYFjjs855cd0nAcpmxJ4QxaTa
N20/PokxGO4moYt7q5TVthvUtLOyLHmcJ+Oet2B+QP4LmS5S4U2QdfO52SKfjyZtxM7dh1B8av5e
JGm7w6HtrJ2+zS4IWnBRPiITXbUZ5+Et4MlO9ythBZsalfrn1MUjhOQUIawfF471xcoNtsmhOQt7
nSHOvxKUvM+T2mqwAuMMPLO7wctWTU3UGhnSFS6S3JYO3NJsiTUxKZz56IyJ1DMJ1QEoKMtpZbVm
dZPLwo52rd51j6hLeRNrqD03+ZA6J3wUdZkHVJnrMjCuTUxW69YEuFxOVrWzxxjDalq0BoYqyLKr
Ign9tjLOFE1hNM/xnjOjfp6gO831arwenM+e7K7bOFlNCbkudl1/r+UXK9KGG8JHznrlPjfpdCGx
SQb5OWQA6FvtA9SrtZV2DWVL8gL05g488zct8Pqzuhk+E3JO+HLVi6vGhAnKfLVqpHJ8kdjPQh/d
C/SrZzyqKzcy70avrjZm322jeiDZMIjC5yQBNB9V7oslcI5EljN+1fP2G+offK4Yhp5GSz3Ftbcb
hHaWN2G6isIgu2WfAOK3HkvS++w7u2i+Yy9HcWLesWSfIgLbpE2zVYGbYg3iTyidTUoMEnO/GfOr
56BstknlVqdTDrur0cxbu8rvm9yoLxIxfLXkNNEqC2CJTTxT4hqGJp0p4tHnOpcdHMKR/G2VDLhk
6Z2GILQGXWyCodG/lwPfF1xWTrdJutaiESGUnckCwH95YmkEPvbdrpZt8jiYRL2NoOHTqMG98rnP
Mrv7psXdXRM6flg81Rby+HVLQ484pYmD/eQqsakrjNyjZjZEdUaY9jAmNLjPLU2CfY+DqTsrPE3g
BZZ13l8YdaK+arpTXKs+JAkMkNjOwoGPPawyiK3GpUa9Iyn8OFL5I9JxKnOoC9ChoF2lTornmr85
3rWT1N5qmNTpYKpP+MU3jcxv5TD5eSjukpkNDoRPvxXVTRfiqrFGpa8sL1XnnSSuPTPjJ3wGW7bg
HYiPCFCt7Z2pjPvpqo6g1Cg6xXZ3AZ+Bxaidp3VuuhcpfYmV6gkAJiJmGynKd3na6Gcz+/51KsLS
R4QGC6EH28a2mP8xZ2dlppVzgmr7qjZSJfBEBxeFPqK/zbMLjdL/Ki+afK2gw25Y3TxiijtUqmV4
t7hUdsU0insNvfcNQjcyPlIeJcLDaes5Q8b5uO2+ZXEIh67Zadl36vLGPWkk9SZHbPdY2CYLbQ0/
tqo/VdBhttjkmZ6kcZrmjt/ZLuRR9ERrOgQWopQKV7bdDH6gsHAD+8zXc6vjFVBuZ69naZ6SZ+9u
jWIwTqQynWcD/8W2iwacTdUsnqbRuw1TjB4aKSYw/k4Bgz1z+rspowG0qW5jHvCTqGzvVD956ylP
ezqTIBotRHlEWISU95OXgEfnq9xB2x1YL1Gf7iZScLMoegwr9WKCgXxOC3WaNGxXm0Gsx7pbB7kZ
c0YlPVFYV7HZ7QvDutU0Va3JsGCHa3anI6RJveF11CF9xmT3loLvIB5GP+0BNBZNdloUgbUnvqW6
5nbI2irneJ/DuttgJAtONZOw5NKVZ2E7hdATh1MnNJxTM4qRyc1YjIR48mIx8I1TOLlvC1jOKjei
bR4L+rA2zN+eQ9tDhv8sqc0TfP/Sl/aT45IPPBiuWZxWWKiCDZOt+Sli/byWspIP1dAxq7vhsxED
5ER1zYOb8BTVSb0qZ6c/MQlMA/XYmy9UEXymHuiaorW0XeUt+V4Qg8+l3uvdV6p0+blpdO1zOdrD
uBqFZb0UgkRanzinAcB4jKF4hdmj9vHaOyexEff7kqO+eynK0njoUgcAvplo2kmuW/vMS8hCongb
kTkbyOuxISKxbRocqunkbUNtanZDg3PSMZZ4ylriACk9le2bYoi2Q8GZUSPFlxdT6X6iEXk29h54
USuOT2dicU9G2o2fqhAda57v4QufNl14UhF6N/bZKaKI4lTOGZyBnimQ2kNPBu5wigzjO/21+hyk
je6HY4ZVWOHB3Ma1qZ267ZBsSxLjtw73oojKOG/y2rhWgBNCG1NdzD30o/3YjgMI7DGubmdl6atA
fe3nJN4GfeVAk52C7ehgLKM82KIwJ+cjMVWwCeDDP4Z6Wn7VZDbfh66DY4F60yWn8uRRi4doN6WF
dmLKODwbkjI6S4UHPSZrphstdquneLJD0AFsRVg9Jyj3qZlD/hxa+7ZttIIIWr14pIdbPEeGPd/F
gPV83R4VfIhA39LXDa7pZmW+XegBsWfT/PLnO9zL+KUpVfm9fbudPWxR/7XX/f9uH7y0Iv/9Ke7u
tXgNv2ZvNsLLT/xDiM6Zi2MSBiz2s1T0l6LsP4Tozl8WdT5qtQebPz3ff26FDRvrv84pDVUblcA3
QnRxQN0d6q6GheDzjw5xxx0HiqucBx2Q2yY9RvPQIPmpzVgGRTyyt7ixiaD9bDcye+jwGjVEHxLK
Bj3VHZkSMCn+9ISuf5wRf9ZfH5ePl6sihEEiyAPgCHvUdnHcEGhA4d30NPWJL8zju3oK4w80Ie9e
hJPE0p5w6afxdH/uoMKYrN2wdW/S0DQ/T06j7iEgj9MHNffjcu1yK46u65KzOGE2x9Kezg1qytPu
Td5FuK1cEZo3phv3VIcGhHaF8+X3T+64xH+4nMEBHl0fR25x1G9JE2Nw5s65MQgLO9dHWLKcSy5U
B2fh9xd67+nBsPjHheRRGdouPEHzxLkhlBZDGDiEld5o6QfV7vdGH8UnjoFUpo1flMt2qPo8imyQ
pa53yz/CjQplez6DI6dtcYxjqzUpW/m/v7V3dA98Zw5KDt5Igkj0o5GRJXM8RZl7o3LZ+AMbVEym
LVhnQtvkdi5JhOoaL9gUDmGwlqvsbQJa/NyTWFW1ZIACI4NuJIF4Ns8T0UGXjzIj8LNi6Vv+/qO+
+4DoZQFwRnQq9aMXZWJPo3uafROmgAhkms7mmo2atc4cFX8XcvauI/qTH/RB3vnqXV0Hl7mor2mj
HT2eaY5UVI7iRjZDdV4J9u80PYc/bO4wkFHFMwNguGHuOW6y0+/to6nTb7y8B1QDAf/wFbwkTdw8
yMaaPlBu0kB9U61aTDcOlTLO+7w4LjCUo7uq0Dk3ULYvRsKGrU1jWcNnL3Gz8oyavFtyix47+oyQ
z87vcfYmG6OgqUA+oTQ69oZ6/d1yrSD0Z2w0w0o5ZgUhvvBAh+EqhhKUNFFwYdf03/yhHLVkHRMY
fJsOU0a+nieDa9IuW23FYXlsKWDF1YNj59VDY+b2sCIApfke9artwNa6er+ckuiVhPgAcZ1plfw0
9k1fsDFrk/u2gpwJrs/Y4bSR7SbUOwNcSBwrII/CnjccZgtjxQs8XoTaIG+q0Q0E8ME4/WoZ5Mlw
AJ4TY106tnECL1Mu5rjCXU0kStw2spbjVhWV5ORlNPnNQkWZT1L+D7GaCD+AZThYwxfbqOgAZHDz
2KXVVd6sawXabl1OEMX4LoP21YyKmjxno9Vewk6M34F/mTu3IGzJtwbL6tduo0V3PEdvh+8593bQ
qOAo8saF53ZdYq1GT93e6zIVQDyLNthBPxzIFFUEoK6wAdIZC9JyiE6K0uhLH4BH+p3giJyAB6jp
4Sau27m8ILBEUuFhRiMqL7LYTIaq0V6bEZSNTyXSOvVsuMdnQWcO7nZ0LfGlIBF4pHk2zvhd6yUV
YkkdBm/dFt6djK36Osyx4pc5VyD+3Mnui8T21KqEC/DAGkNY/NiTN+tW9vDkakN34WIsl34t0+Z6
7pV1XkP3+Bp5GDdXyYHeZMMl+VwcmE7xge+kiAm6iA/UJw66CwGKNm5woh/IUDnZC6kfeQOBrZFO
uaA6IKScA07KssPiK1kSCP2kFtPcM2bYU/kBQ6UWIpVxgFPJFIH2qjtAq+YDwAr0X/hiHbBWyARB
XIVFM73oB/BVrtixypHkbFKxEELMwNCgmB1gWSU0rxpx5cLQSg84rQGw/Co/YLbc1B3uIJq1F7Us
5XedETpdp5YxnIsQSld5AHYV3QLvSg8gr2wiMgmc1wL4Kg6wr4JgVk60BwhYcgCCeSbNqPXAkSJG
1zyVI+fRTr+tjRyUWK03YMWMnkQIv19wvSvo/5xbQx0K2QBrh5yOhU1GOjPvjQIzFrPMgI5FKbqg
zALZjS/xaJgPYiGdDQvzzBkc5BUw4iZ7LRYqGnqZ7MFcSGnk5MbP3rjg02LTU42feGW6Kw9sNY/U
+X19IK7FhVnuugOHjXutnjkQ8gXNLqA2XQ/CJz6B+lT0Dhw3u5ids14g1/DdBfRGRntgraa+ocVW
HVhw5txNT8GCA9+IAy2uDT0iCp0FIpelRHjFB7JcMebJK2xGeHOBUfT3nIzKF3vB0bmFW1ercoHU
VcowH8cDuS71kuIKsCEFR3IRqcJbZUlnSRyYd4pv/NrVLGpGWgEUL9Ci6FLA9ilwMizUPIfILHtL
Kio0vSHnUOeXhawKXwsX4J4Jek/PFhQamuTHUXGsI3gI3SwIwQpaX3sg95E3PzySUxTc1DBr0pMa
33a8mg/EP4weQB5gD0aXOv5qGoWaa00kRi6swDQoaCnSLIchmC44waEhNpu2bQN3lRwsiIMCdTlI
CCGGa4g+CLpgoZOjbmnGBbzZpXzUt1LfdAeW4ah5IdzlrIBiUy64w5RxTwTDgYLYtKZ1rYackGXy
ManthmZhnvXJkO7Quzvu5chMXn3Ju6akh2+KONC2QO6wTuGzRnePpgkbTnxBGx33PD5RUsNW1WDl
dN87pxnknZU3LrtwXYl9Sx8Zq7Emo9zXemRjZ5pnReoyplqrby2wBM9WJSpv7bTUKTbLS0HWlOeS
AOsQ/LusdWHDrEkn2neHOc6wRzji3JCx870oO8/cZCMtmFkSN7A247oESWrW1XqgeQveJu71cwRc
gjBfGdpPzeLfMCsdDKk+g3tddwS8f+tJwHvMoARYW4V+riVjWY+/dHmeXutF1r9qkWW8shuHm0kd
j28eCUdEcFEQUvjRSpWNG612zZtKRFGxgYNh6sajGyv9vgbvnvnkVYXxae2OYbuZwa7q60qWFHG1
qCGZK6ryKfPbMbNC2PaJ/GaNiUE2kNOk4yl8bfglI0VOsZ4HQjWoA1QpgAu3cWDzjSHxtW6WGJtJ
1mW/1ol1jTc9Jg54mblZf4JY6Yy+aL38UwCMsV31ToKmPvAYPb6GUjUFprEMLBNgobeu8wq4iymj
wPapRoDiLQr76wgnuNgE1ICIMU8VbDUvHDpYUDYRTYAHqIBuRzOfWOFbRc9M2mmlbYj6W6y6XUeA
jdLhqJHokwUvcjTpcFMeIaQgaHh1jIZ1aMvOIws2EynSZAFTzZdrGulFSyqFFQUrJ5cUga0Ye/o6
7WcqLF5X9sYq5pCBbjdGMwCOgUG/cdKgE7iorNTEHgxcdp1oEas8lRxVX+piHNqtgpTSnwSqBERo
Z+6UnMYBrOQLPaOxcjayEnjk26fJuMtVKT+hPXV34G3y3m8XuIPOTgECoj6FAUV7x438PoxVQBE8
aLz7nPZlUV3NRk2vPSdo7obwC+eLIHAKrK4yhyuM9cNM5rjMEBA4khLXyhrSmqYE9kdqk5RYqhVF
Du0KRYIxUT2U1MRMabNvkENP3q4KepAFYdcakMwstnvrml4tdUPHREKhDnIKsFE0MZpFZTF2suuI
kVjEFyPaiRMxBdp4jbgOmQAHeKQaGh1M7XQwkvzO/qHjmAZHWxPbswg8SBES/Vlj6Xr0EEwBAhDT
mr38pCE/Zl53rCEFiT4N2luXF8P0K71lUVMHUQnozUVhEg0BzKThID2p+7BGh+KBdvawHrXVmG7/
D3vnsRw3EqDpV5nYOzrgzRVAWbKKViLFC4ISJSQ8EiZhnn6+UnfPShxtazv2tjHXbkkoAIk0vx0N
3Stulry4buaiPqq00dRhXu1upMSuqihUSk2rZjikLeqKpCv4CaIDlR5rh5ISbW47ZnoqBCNrXIzr
sXVzBfuiB2PEFng0ogGPZBVSl3hJO6Ks7iY3WF7DKllL0mSDPAjFvGLk5uRli91MzxMJZ0J7nDFI
Yvp2lRpoUyYVgTLzLH8eM+WVh+/npX/Fs/7/ikJBof4DCpV97brX/7j+2tRff4ai+Gt/Q1H6Hwhw
vYvsl9JW07pwnn9DUdYflg47GQA3IZ80PGCOv1jZgFRLNH4Bzi3sJJfkg78jEVwSEUCgAh+1sodG
wf5XoQjvkQ2aG4BROI+Dkl1+3wVo+QGJ6pahZiT5B3KUjNcFldUSFgOINGOp+XOU/B9Vq+8PuFwK
5IkzNe4x4C/r8lN+uFSPWFNKOR86hzThCRFeqDvUpv/w/P8vMK4/L4IlhbhCTp3vJdZma3L6yOZD
Cxwbk5c9bShp+x369IuHZlyO6Dw1vm6gqJ/vhGkJSqeaDvwY2EgqFfYELE53sy2T39gE3j8z4kLx
SRvgjRjKcAtdjtc/PDNg40kkxAfnnIKbUEtLMsbbAsHVv3tqf14Gh4eJPACBwLsbGtwpaD1Sv7Nk
sB5HgfgPPd7wG4Dj8o/8b+EK96G7EKAU6bD2cy/vMbs8WMd5mey9Q6/nbpwGCw6+d4eSgi5DPyxW
K3+DPvz3h+deikfQrweugfzhHWpn0sLajZ61J4C+igY00xHOLH/zz4/uV3fFp40vBecf+9V3iJ03
cBIG0dqrzC4i05EEaEz2FNrUYMZ+R2vV/8vlQHN+HhAlSTlq1Yw9MVHOVs+x3Q0Uud+IdbS3zCPy
7p8v912Q8e6lYVVA/WHxCJE8XZToPwzAFc8w/W31vlym+qWReva5HdeUZLqCuK6oyIwlCYvKL25n
V7lp3OsojdChTsGrnvrpijDQUZR41qX3qa2MxY2tdCa4cF5EcgsBBCMolmn91Fey6sOWXuL92BS6
ei0I9dPuutk0uXbfS+M3r+39Jwz6zowH/+ty8uUrZr7+8b7YVyZsuse9WHpnx7G+I/PMt/d4nbJ/
CbldrkRBB3M52mIA0HffVsKOVy8hxut00DcayXfR2C3qK5sLNC3D2s6/mQF/dWdcRifU7WKXez/q
S7kYNIB1+zqDskXxv+x8f572pY788Z8Hx3//vrgzcpctRj7F8u67sTjnfU4LltzjqVyjvm40wNhM
/Qas/sVFLtM4KyDLBovCuxc1Uge85Emzt2bqNGxPI09tqoztP9/JL54ZjXFkAiHOc1wc0z+PBtOC
hxm9aq+Gpo3QfvphnqZEnEtH/oYe+eWVuAACKATn/nsru0P2Hc3czT73u+w6B6TbNk3dUqsrrN/U
0/zqwaFzv5jmGejMuj/fE4H85mxo1X4xNTuE9VdR5onxN2v6r24HmwX6V/27LePyI36YHgCQpd57
xX6qEfdOCM53YjBYR+rRvv3nV/TL22F/grrSBN96fzsIqhcCnMq9FmTLrpmsDBCx8n4z2N4D/3yr
3ImJYIN1A4rw3Thw9bWx0d7sGy94ddpyObUenoCpMt372lTLm9HO7W+opV9eknM1uwjCwf8bXyb0
1AEiyGlglSLKEQtv8YZXe7db6v2yDC2prlrV/OY+2W/xYn6e19mQWkQpBAbLFrlDP784zxuH1O7K
Haqy1N8od9K/9E3mAjPzsaE4KThD5wMqbjwK7fDJ0rv8M/U0Th1SWtETc8i28tw29XSzTMW6hLQi
dkd3vpwyfT/HGMoUpIeC30+UNVT8VpXG6m9E0QdLVJAcCHLd4o6964VpnzmNduNtrhqVbQ3An/4e
cymm8UHquheXazdw6kpMOjiInFTi1cmNWr83Mxt5PwiiSzksxCOyOyP/ljk0nRyThce96RKteSRk
tW23uBR01FXFtNfX4SLamYXOsXrUvU0veRiRZ1TT0TJXT4aGP1bppq8StTGCYs4OqiTGt0F18sm1
loSoYkOZh3oukm/Sdnp7NxfD8lyiIKQsvqSVm5+Tp1/Bb2q0O6OOmt3JvGKbppcggkzoy7Xf4AYI
TTpZcVPW80gTeDVLuQ9aiQqnlV3QRanwqO7k8/KNKJULk7jM1TLFBfAlZJTtLTmlD25mRo3vUKqa
eKv9DADO8Rmwo/om+qU4A8a0ZZRYQ/IgyT3XozRL2i0CtoIGZaoo3mgrQuJQ9q76pKdGu27wxs6n
vhxwstdBvbxpS4sTI6n6PA9HUSW0HualvBoWg0rTZWoASRNZD+4+XdAWxtRmkI5Zaw6p02tZL/ej
7Y6fAM6HzySjr4T/2qnu4mjo1GO+eM29aJNJgKzMaHv2cqZlGJ3YZAgVyszxrwF+sny/9OiWVrtp
rNMqqA52hWE0u86fOTivBMLsulY+umR4Jnt/Yc1rJXzNFuM4NE+regpl0DEppHfTcu8bBuFG1lBb
x8Evio+L468vBB0bJ3+m/JWt/1xsbC0vaISQlbOElHdXj6k7YG920OE8V4vfjDHeO4xI4zJwnGm9
Tqu2Zo46lwE59J8XpFgqngUdq7GVu9nrKHLnDVR1MbA8pMsakXPaVld5VfCJV07XJ6gE5/Iboiqm
tb4kJDbOh0q8rjMdk9QFOUn2odV6nvZKdDos2ECMUmyXXf5ADZBFExEHyoHTm+U10ciU0gO9T7Ue
+aRrg4A6+npKyaROQ1qkOSDRkznHI2FHc4yxRduxH0q1eFRkmVtelRpxMnouzpxZwrCn3bCsW5/K
zhehgowPSR+XnWBO6zcCQrsM/TLTjbuVxhA9Fr7bPbkGZNLenRvMKstS+h9pr0ZtXouFes0AKF1s
XFUEH6Ej5za2JMVRYZMSfIvdKS0ItrXK6kPr8bdITTVAnOAI6duSQlRfinnJHspsdfrNMvGhEzbu
VWUMtWd/K5emLkJagVDSrhWx/PDGjmzigHeRhi6SHIHyvGAqoQE9+ULFO5ILEoQyoNWhKctt6/a4
QUqzzKvQcwUZuzYJwV9y3xrmbZt5xIN3i0mhcpekHW3gwimnj7NqbbKjW2xGFNWQfZ8n1zjnvQsL
IoiH7gg+FCfX7If/wV6Q2n8Xthsc2P4BexnfXn8ycaAs+Bt0sfw/EJ+4l2QqUg899t5/Yy6YMfyL
8xjlCNS0i1D+vyAX0/wDYSqWZOAanIjG5Wz1l4cj+OPicGXTgf0STQuW6n9j4eBiP62+KEhQX3jY
dlH+2JDF742ctk9wOzaO556sNfdRSCVxG5PLTDfZtV9XeHX5dLtcxKgW+7Z7sYdJM5dNmtQEwtKI
behRtzbJlnCCgMYaWVU0MrAiBGINdr0N0BclrWUN5hm/61Kb2wR7O4VPwskhbSpk/j2KUzmuUUNo
FFxRMrh9fhqZmt24p9DbPOdzBhoej1pWT0W4NHrDAiZdBJS7FBOV+zkF8V6KrY9dqx+2E1KKwtt7
AOAqlj2R4iFKeOFu0AzDLtfzCsyb4d3Tmx1u62ZC40rAYXpJFy6Zjdd0vlQmaBdKuKA6aiw3A/HX
5NGiOe6zuLy8y6PGnsF5y2ma00+N09EevyxLZuBhEXadbT2zp4WHfQZbDznOecvS2hkm9UF1q8LV
hgeMvAZVZNwyQoYo9duBEqJ0lbAqjd19bfRpemChK9pvFkw4AuLVIZvxwsF48nM+roLEhjRtcM0D
BdTUBy4ddkI5o3rsQkSu0BKV9Ek49+zZ9w8DwXLFt6WxaxPxNW738Urvq7HYaBOJj+FikskUApg1
T4kx4FGDmlcHkRDkHRJbyGzZlaW8HS+8aTgH9vjAK3PGD5DCg3VFTgP6FHqYRusED0pbiCyoMwxN
SStvPqa9e0HXtWFbpOvEz8PPp2gjoc2325V1bb45gxdQMgAdVm4Ktt1k9owCegcf/FAf6XtPaUww
+IMEKtYeYWuN5UdsOlDO1oWVjkciU/QndBO6T0mhyd/MHKMdrG22Vh4i44SmxG4KSFKuMQ/OsDyD
z8Os8abS0zGs3LDBtoaaZQXj/ATzbHuxRg5Vu/ELSzlYYukHpr8xNcTY0MkghR9WZZKShNjYpcLw
2iIEunHbIoNsMn3NQj1MQ/vblFhi2nkuFdL6QWEhsV5TmAoLCqShWixUUmsBMYLVvuzjmn618p0q
pmSK56FrzHAsV0xVc4r6IqYr3LqpA3Tim271aZcw8pQftWYN+6rGdmqogCxBvLdUQbvssJw6qMox
rt6OhtO/2WPHsrPmFw6Lwx+8E0gXXPi0uLBX9EWnt3y180dGLo9x0nsKsbMlZ4On+dNwQ8kl/7Qp
CHrCvApPs2nUgi8rGIniDqxJ9psGh+5u0qDNYsQ2w0tdufqDl6z2y4qU7CN7yapD6mLV12XHVmJ/
YUam61GI0Qt7JM5o6JHvTLEY3dnmK8kZbGVbAmI5HXb3kOo7a40lqqXs6GFRzGgccJsDnEUzwybN
6t4njf25dFoMYO0i6FZrvYVfTfYTQ8UT7CylzTQTelhBpz06mqW57laNHNrJKf0XduIsvGFvW8l8
M5DhOxCAk4ILYeOtpAjL2e/r40BRHKLhKafcNW9MZ3howE3LE7uwC2g9rU0VUI9QOxp1Xm5OFw5N
31U+9ZEDIr0+DQXnl3uNxo05w7k9JQgpWMZXnJUdyK19Si0+UyPsTVIUYzJvZBaptXXSHXU57HEY
pYWuq9iedKM7zDyOKp5UY2WbDGOIe6Wlmj0cKAGQ/WkZha9d8d0K7zjZDax/PAVy7iLNa3Q3wk7Y
+Ws0+KqmFx1BdJN+wfYv1MscECcHq5bQLQR5ZWhPta9ycxFx2XYUmaNKAkMlQNj2WuPzJXJ4paAb
Ut+sXBLdO5pAgglU5sOq9yjv06rrwyH17A+TDu1znWIIt3amq7qOCoARu2D1bErFRBYoDds23erG
utDD6aasFb59ZdJ1tEYFtZhPeU93wLUazXa8rzOESAch+mSBoGxMgTlCWR2LEnK8eLayWRIQT4ER
bx+r67ZMyZRFM0Fc131a9ZTV+EEy3BEC67CNIqqSfLBKy+nhXFq6lWQ+VedESdzSRICYryioRbet
kP+RVqKL6tw7tkvUuLsWVJsHlyGpZw7xDoHXS1Tkk1uXJ0dOuRbmSGKpZEUCBONIFuZZUajFgto7
QzaGWPrNm6Evk2UnSfKYdv0FlySiDOoWPcm0HFgV9CbS3UF+7V23fUYkQvl7gADtRFdfe0pZny5D
Q9ePVVo5JBlnepAjl0/o2RATdQ8HNBOsoA1rrxmz3U7bLSgWVT5iLN2SjKlWLWJL6oJ61Ug3eUuD
2S9OWmdKFJBj3V6ixAK3j0wwdSPkpM5hqUx70pjMxNaPNHfmXZw1LABU2yM3wh5iaeyApWwCn61z
RRlWOvkOcDQGiSsaWhasnB5iMhgmyO25CwQ9X3XbBRyuPfbFQpWpHgm/BaiF2C6OtpeSwL6snIbQ
X7pqXwxBP23TvHVeZiR+lPeUCDXkBo/s0GLU0Lp1T837sN67shduBKxn7SjwdpsjAwqvnAxml210
N7kPvi7bjN4bSjbdpJQ+KffDcjTLpPbjtjP9Zmu1rerOY510x9RK7gmWI2UsoBDjHASwtCEm//q1
Gvv2cdJ619/Myk2w27tmVlsn6aSMsSytjeXD4gpNxG2PMGSf9KZ5Y7v23Ie9xFByU4pihWih2rCJ
2ICIO2YS65PV0Hq5R66WfXV4yzzQiqbfZzXgYflQI+Qc6fjNSUHotECYR1/ZSt/VnuIoj+RuZQ5C
jAQ5a0sSIAe3kq12NzutNbxltUEbZOQOHtmMkx6sp0t57mch5/RBWjZec00YOvYbAXuRlePIatPI
atxQGu7dm8rifJNMHQE1pi+6R3cy9LcO1YIKO5F6vFfdWr8Q6W0wzZJilkPHl2gOhFd7r8UMEAWK
IegkAZC0rvTBoX926ReSHGgRKqaNCcJ8cCoeROjWNs7DPLPVSaRGL3hvrU7p22DQu9gEbCrSnEaB
WFtbXMIT0VHppibCgOl4KPnxubHKz9jzPJzIuhheA6MZjqjexZOm6ubeEO5ibrylsHNmuUadsoa8
UezH9DOHdpC69SYbBjnENSvsoc/16ptyHHHde0PyrUfx9zyy/Wt3i7KcnVvqI8ld1IJIdIGXCMtB
o01uGpVrhDP0zEc9m/pvwgma5El2uUUwpN5W8yZQhTA/zaVZqUeaIQuvBn8Za29nZp2hx1rJecH6
DQz3Mwh3OQZ4ZH7TA+/bZOgBOf4MwgVKOpnGTYVCmk3Fm2jLctMYen8HWjRUDEzVGf/2muT0cfKA
h4a1wuvwDviDNXAU9Su0PxgF7iOr9Xdroc0YLgmfK0rVb344lP2CkOWk9QPQyD1yPagWslUuF4QB
/PkeHQ2VU8lQx56Y3rmstxHPeNwYZFNtyFojRGM2VGwSskSO0az+FQj+/eoE7YEAMIrZR3+Pt/sB
n14LScikQeLm3Lj6JnDpOZnN+u2fb/FnEPxyEdImCQ0jOx6lMwfPn28xH9qa8JjSDTVluxF18xJH
JjDzJi1Ug5f7v864v3icv74W9ejQwSbW7HeofmKQ4dHRBheObLriIdWqJzkF+jUdv2P/GybpXc7t
nzd2CRuAGCYb0X5fXakZclrLuXU50zD7uItXs2+t9HXfEXwTVUNJYRW77pjuOHlE6uR/1uAQN8Ki
JVG1l0qcybefZjpEXmkxXo4r/OvvuPifeYG/fiOsGo0OvAK+qJ8fvkpTJGkTDz9v/GYzqqzcA90l
2++P/X8ULv8LbdEPI/CSZ/BXtsD5tSKngPChIqtf/2P72jc/KVwuf+1PhYv5h81mF3oTO8EFV7lo
Lv4SuDi0rF4of4QfSFUIiWaG+0vgQm8rQoOLxsWyyM1AgPwj2mKQrIYuhUAxPFzQcX/nLfz1hfxT
AyuGjfdzEP+Yi1jmkpmB74SR/PMYKQtRGfRZRd7UlJExKLmerSqwvg6aJ0KwfXzfa31Z5wKXnKDC
/FSnNPsoAdlEt5hZEQkTQqtuRDJsAi9P4kmjmjjwtTE02sC7IukJ8XtZbDo0xlt3CbJ9S5zTZcpD
Mph0egwQ0ES1/aHrhuMyIfMsTZFtaD2T+5HEg6umzx+EtuL+7VUbJylF5A3HhSFwtzpb+A44+dRq
Jjsso51u2GWMxBppaMw1Es95h8N913gExSzJHYjIU1JTKq2RB0BOYoWAhOy8JH0KUAtGhldfLyy5
cVWsejytrvlMqY7YtWClkSnx7a49dX+JKxWrdf+hUrlzMw2mdSippwcQrb5VpRdsEjn1t/RRrN8c
LXsxfaSgJi2dcU+jEcHr4MIVF70h0cm+qv2puEMDZRwqwSmBuBH1IaPth0jcZDaO+Dt0aAcQlXuq
wRHvpc5dm03x0rovVN4ab3NesnfoybGd4tpo9btlrhUBQr2dXPsmUT1c1V5PKH+sE6GedbOZ0tzd
phicvklhkPggcI5vwDv8joLQKv3UYJW/eHHN/jYtTO+plIlFPW62LrfkZVVni6+CsIKqJYeBrrpD
79Cyd9uvc33KOu9bQDCEDSVSrIpTDceExQm8HbCGy966p5E627kpdbJWlNe+G429yvLIqieK4Ebk
e/GUVsGzmdv+/Lnv0wTQQ+o3bYWJGz8/OU6PUk/1s+q8O+SdNhlERiZRfGIYDrWck8+QzkSbs8m9
brK1Q/ZroWTuyJU6zmbp3qiAtyGKrN3AUKw3SdeebVOvMIhY9XzGEmFxIqqYj1PvozfVZnHMqADf
NYa9Vw1V6v6aLFg/zJeqFNRk63o0gN89ZYmJEacB8MitS92js5OrY1FU4h04zq03S+eKI3Wkm5Q/
YqV3l4M+joL6jNHl2i70azwboQJnZ5P97Mn8lK7VJvVpeRw56WF226QIb8fvVHU6I+HVkGdgg8vb
sPU9wvw6h3XFkScPxaWlvF1Z4WYpkniu+kdkoxAHZkm7n9mFSFXPc0oLr3sYrHvVPEiHE69aotT8
gupzMy80AJU40J28vx+L8SZRCfEAEqNHMG7ZmoZ6Yl6VnR3qSwIyUFPjWM6gG9T/EvKOaE5taC/c
ZxlO9BInw9pxxE+14MrP2vrAq4LwnK9KHPwXNBlwyTEi5E9GBF1xyElTOCqkqLeO4LoiZ++tgfpu
JGb3Bz6bayO/XVKMjfpLVvgfhI7Yf3V2i0/e1BgcrGoNg7U+LEN+wwEJRZgXLR3pJrjpRPbNZlbx
CBo/9BzEP0wdRhqDvIYqlzu78Wyq0rpNIrwPXklPcQHwxDzXvyS6aVwD6apoLrJvECG3Zd72IFdA
06Mun1s5XZI9yEDhazxw/LnCyBKPMw2osn8ts2xn0De5HyzjM531c3oqVwJbpgzubcnrpLxD15PE
hdbYnNaJhgMQ2QEIZRb2zfaMPSsisjxLD329dhbxG4kW5+zJr/qKvBZgv7xLP6SBsvAf4GWXRTQI
Svt0okLoCUsL8TXT9M+IvJjihF/cVesUrXS3t4laNwQvAAV4o3ZvL0n/Zq3dva7pyX1XJRnklqmd
yQlrrE1SsicPFQHHJ3KPi9hstW5PmQgomDeWhzRtjY+BQTFig8D6WWtqAvvsLtlo4Jf3dZ7Tc1kY
62vR9cEJT/k2Tcwh8gZ6Kjv8HiRbuDl2ehseSH9ARF5HTuY/l5pPHEeJapuKwUtRrX7dZXl2pL8h
OPqpP2JlyNtrQpx8Oo2piG39qCePxCin21IqilNbTjwryTUyqfMb/CnM/eIDB6okbvThSVbN1i5e
M3rHHZE+eNlicmzTv9K9uU/d5Fj3Deq1Ykf6MKuK5c5XqSKKRSvkF8MwT34xfqnmrKdj026ioinu
4LK+SA1vFGHnZPkZCLzGoj02+cCycLHOravdbiSt1puqJGhNE7UdBgtet9JCJ26NHHsBuWm+Xtsv
CSwyGuz6OIObvKmp9HdOU78FXXOcCPPYemkRVY4dwayNUa2LTZ5UZ7zLN5IWzjDvSL1RtdgU3hIl
klJOAPXaxsvycUVVBhUniywkuOOZjINLui10evMUqAkslNUMjnszjPPe0T5lVDJYBRUIrrk+eX6x
y7VPboccTU4nwPxHLH0g/J2sY0ZHiJQx5JS6G/X6rivV1m7mA1XWfAZEANmeuk2H9gaI/CpraeIg
QOWz54kyxFh2MoGExp4kBmIeFnCqQNofEimeE1s7KjUeCwZvA0yeDvlV7QbEzxqK/lD9JekEcdHt
weYMVdHl6o1P2aIdTc161GCaQijosxfUX1f1IHtPbA2VUNjc0lKrFvubmzgEWjq7xHy1RxxOuWYQ
vZSCqjsPbP6fl/5b5ZV7VaUnd2B6oa0gtPT83JTGvk0IMjL97DYf7dAcxS3BTnghMfOGzqLzeZuh
8iCBfF+chHU1WUnOm/+CWvCQts7GpKA8b1uocoOcRHvaBvMLqo3I4rUjXncs7BPGKUjUjp5H7eDr
VJFRUKkhtMBQclEbhKJ/EnN6ZS1PC8ZDv0q387yAoxplmOtTe0TrhDAsVfeKdBW1zndKYJJZg3oz
JsEbH2ssemtHoHQa6l5CSJT83peivbktOGYQbHlgEUMjWkpxaLAy+qu/w4a3yZVGoMOjo3WvndB3
Vq7FK9MFVdqSD687J0D5SGXvTTJjPKvESyEPi8ojDzA6sWVsSCvDUGREZl6c/B5/Hu3qn4r+q1+6
Z0Lbnk1j2Y5y2duFs3XaFYffVEZl3cR6uZuG/ICMAIfcqlcRmfGUCJcWr5folqAYY1AQpij7Gov3
9aIHdagb6d3ojR/QR2lxNX1aKeOs3BL1nKq8q7nXcm40WI5D9carPBQmz6QBsB2rE59WiD0sVoV9
dC8qAwCRcyf1C1/j3blktEbeOOUba3RQRQGvrRnKGWHep20y8yb6e8kGQw3qVhMsh7MRO1iNulXQ
dK33sUnRrDE7sTtxhLT6ByhGh4yWCVrMr9q4r+UY2/as9mtvPwPr1Y+qtvEkOX1wFWgMPxeINcTh
6zzCfz4bzWOwzuehtR6aZo4dZW5HbbgTvrxyybn2himcepOdph1QndofEauEbirv7M68JydgP5vZ
y6T7t8NYbbUAs6oWi1UH60nCkWdf2v11NfmPNplQ21UfYMDMYVthGmbmVLvSCaqoGz7I2jzoK04k
9qRbYoWCUGe1DgRMkW+HE35NTw1bb3mycwH5YZfbOnPGXe8fy6YmVC/bK2iYje5l+KAchCY4dGIn
pwQ2ML+k3We0EtmOLbpgKNnWpjLHj1RXfTIW/8Us5+ToeOXm4kwzNYP5wsyfcD1tssA9AB9cODrW
CuYFRb4fBUAmKwYe19DyktcBG/CoyrMF6sSuJPLqLLIqkr2sadtf0JLqVFnJ2U7PSfZSQ4j59HYX
/U7V2sHp5acedVhV2shpWjTV+ouVlrRPE9GOYZS+5U2hNxun8cOWuusQY+gWeDoeEhQezDGv0rV2
OZV6fsYLcbRHHIyHOsNk6WY7jqv72SJMzQwYPBMFHq25q3Eo7TI4Y5HbG1k67qZoSMcYbNQXdnLv
yZe88pcIDaK3Xe17y6+sjSM16LTC3yaeRVTVEinISapIEWd53jUHu23iwLRBbUR+WXyUyDyyxdsT
/3nGGAYKXX5GdRLZxium89vFJl0p/VKS7bJzBYi/pFHdeMIy9+oUuAdr65FYHrKFVo/V2oM9AJNm
Q9nLsKml9SLoVvvkp5IFtPZzqYWTuexWyo1hhWlCl1330BH48VE0CbwVTPFy6ufW2Q6YNDfY1Wh6
GFMWzB5g37TZV9G2tTJNuFeWXXwGsX2emJ8JISY7PdUuQ9JVG8x7t+ZifaZaOovnTD4Ys4fcdFqP
wdQ/mVLcT47dPeV68ZZf1tKkuEZrSPT+hLk+u6OeRN+YbXZORv2tl9qRCmILlyxd5wXapKR7g9WL
lgtwORNI5Jrn0ia/ryw0MschWcnC3bHyb5CXXacspbe02a8b09CKU61kfm6DLkDXRX+w/WeXsPqz
WTjPq+7MCVfbqjqwDuNUOA+0h/c4vmrxPLhe8ZJoxKmW9ERGmW32127Jdn5otfVFSwcMdUpdjIaG
f0IqH+zxiVB6bJjIwDCgTe52gFe+tky/nGJLG3Uj1LwMrt+oVvubagVSAS+vp3ORW+NN6lzyN5zV
9/mgGuniZ+5HCOjU6EQWGyPmjA3J1a1xjWcXz/auLrSxCfZ5M490Qw1F6nys9MrtIt9RabfT2kU7
JW6a7RhpFcL4FWdulrPvWNl637aTIg9hYcolVD7JzkFmTRy6teGASw3TdQ9XFxalMI6+iQcxIn1X
YJ9bC7jklqKZmIdlAOErD+5eAXsAbbCxeBqZRzPem8kR1L60T6+Wr/oIJ+A0R+WK4oFo3vpCyKc2
BktRUoI9FWw2YBX6mM3psHfzrLXP3vd66xlF22ElkQzuGLR/v3RedxXgIXpsKlaCHnNqzZasWatI
l+mFia3siyhwbrxzMvRalLmQsWHJ/9wTjahC1Yn6NJKUzXzkF+0d0NGleptgRHq4fYNyli1einV9
dL53dS8ztd0p7Isgq9nIDpXkmBbbWrJ8lHUjrK1r8y2RenXZdqZwlLne9lcpfHi+8TxaUVPMeZ5m
fPFZlvXD4DU5mo3Gc7rC2tOGrkuUfpSOtbRHW8gPyKngQR0S9JDldT7NOnxBZ6woGvLVIFNferNH
1dIyyOlQrp47P+Qjlr6vHNyE9zUjAyFSU49ZWTiJOz9X0BPXA7bcPbrgiri0eZ6iufOzvQm1ZdxL
RAMJZQijcZUYVsDMBKG67GqyWZMdnins95PNzprQQOjhyGtr/5S7vt+GLtJWJ1bznOOf5j+xJQgI
TbjQoLwL2uX7k9tD74X4zIlUU0XhUDlqEfVWQ4yPx4SmMhTI65Jg08JNG1lyVs6O2ib2esuA7hbj
ou7dkG3htLEbEALu9qX1tW6D8bMJ6XC3GHP/lZh+Nybb0okHCvt2c730x1ZXzafWMEhrmQvHXA+T
jkQ9GoPEw29aQgHVTlsPu9pc5b3I8hZnd5Le5QltUrFPAHZGw3babcmIQLOxlPD6UmTPWZn3V2ou
SW/t9W5jI3lYiIEcgK/clQwur0iNr1RtBAcHtSHlPo5/jzu0OZmkJ97BqVLoUJCgd+z6lhxLt3KC
JzLJnDtZT+bluJ0XU1Q6fUfrrOwXAI0lX45uVbWXtz/lACEojm85NznELuY5KV/YNaXwGjt06C2x
CSbT/afZEcM3WH/GOm5oVMuWqB9qz0JaknXaVhaLeVXZKecF4zqDJPsu+7Wh6Nrq4K4LM93c6RZd
72VqPiAJCZ7JbG2PuUEwYTJ07EfwpcP3jgqUzWEzfr7E3BGvu7B6VxkUcgzDk77WdSl2quJMnPe9
8YUQDRuZtTKqj3mxOMCLKSLXvBXNmU6y7quR1jeMozK0hjb/puU+7SiYgFWzMwcUw+BLsNSun531
UgccrZlf2LSn7Xj/n+ydyY7lyLVlf0V4cyZIM7aDmty+8d49vIkJ4V2w74ykGcmvr3UzJZVS76kA
FWrwUChoqIj0cPdL47F99l4772hSIeCVuOxQwRWzradC4mqgKevFmVqmmSToV3MrwXGOBI2hy7ti
AI5AYgt3sDctaH1Dan6gtRpYLhgYDk6kEkwdLkOye0tYm+OqlO6+tWUcrIgKl7tx6vsD8ps8elPi
3SknjLmsyeYol5+pejAK1w91z/YViuccBNMjaPrsRCl7dZL+gnOJPJe3GgnxbirLyb6dYmHEmRxQ
nAL3zF1C5/qjkfQ2he5yqSqm9IrN9cw7UMqeZLM3XZdj4nJtBVRXuPONw86Rh0uGZw8HxoGf93Av
OWEYO1S9NdOTLFAGBNLCoYw62HJDY7F59PqLsYJ++ry1p3MhHXSXUOldKaE6d7Li033x9movRkkd
bkYDnaHkderlex6rcmOr4rWbvUdlMwk3e2uKzlOVfNFOse9Ld2Ux2gR9eayi+QCLgKGCulB68bZ2
vIxXJsSN3NAcuG6xvvLhpI0B11C9chqlr93GxCdXzR6Xn0J++dVgveQQ0aud3Rj/meQWE76z1eIu
7obsFWPheQ479TEtVXqN9Vj+Mhc70Gp2bX3uWlG8loT6v0tXlm+OO7h4961NOKVqq3AQ4UKKwYgd
NH6E6DiUVk9ndFvUdLw7qkqPmlDjaxnU+ZccvPQWWJP8dBf89xzKIAWCwi1/sCB03vwmam9kj5Vv
bfLeek9UB3QosCZ8LMX45CxOTYLfivTtLJLl3rBdRm63B/8jV25xEhljLH9oP3oGxNjk+l+tUwZX
KROSszWi0O+KhsFtbobuVtZldQixXO+zxQq4cwXLvoZCasn6fprQhcb4PM9gGcohFWsNBfZ1VpWz
N2mFicUe63XV3Ca8Ajdxm5H1jxLqBJIsOtqx3PUcpp0NgIAXOWv56PJITtmwS5fuWl9AA3lNxwnG
sjNyFmt/+BFbtwTMrxO03WWM/GezTNuplodWWOnXEHj5ym36M8aoYkt9zXBoYh8uzOK5G/LkVwFO
mFXiRY+V1XOZHXp96CFsMyukvNjBpHquWJVN/MMXbr4n6JJfNU4FbrUd/K3fzMtdQNXklKnvXE+b
nKBfIjp2/W5dn0Yk+LXQU7MpnOSkByCzpQWevJPvwTxSy57m1s4fGQu6cZ+EdXxswxwhxvg/HJ8P
vtJxcDvWOUqLVakdWtZ2Bi+wskKrI+A/KtyB3qM2CW4Je6GBsA/iDxHWZ5YQG+MNy95urLeuRbls
Jpq+Kj7GEXaTtcVWaBhlsA31V+4ZLheROLR1X9FYoe/jxIdsUPNz0WUVbMdQv0xJgccy8W4QbfJn
xs9i33habzne9zFYYRydsIXrkPyBzDfsg3ZJmTY7TZh/6zrNfGik9o42BO9jhMh7mGul33CIVozW
ilSBTKy70nv1wmbfjzhhkHRZ2nO5kf4MmC4adjrJz+MskwPWSipwwmJZVrYagvVUFcmmKEPmX1fc
SuUjD2fOCv5tTnRE8XqrN36QrUPzGS7GQ/Cwd1yv2yP2ZZCw6IUmKJyHMqWv0A6qrUg05BCnw+WR
/CQLMaOytUxM4/DiFkjmXdTtYgM+inSMubNCxceDOWwNhQJiVhzwBDrTsZ+GA+DfcZ2nmbo3LJaZ
bKebizOMs87PgeOO5VWlivYxiu3rKOqdI3WuT70zX4lk+pqm4NTRyR4uwVXe5s/R71KfGR6Z4O1V
1VTlfesE01eCcCdyCvd6HVo/86wIbn27KNEo1Hjg3B23IMPLM/1XOcMH34wZmwWrQvExjISBYp60
lK3ihkCVvQp7Ethjn1B5mf5wEe/tvKnQ7QWT/XgMbLle+uKe1eChCoNDmlKJqcOJt5Nh/JLVoSA7
1Vvjbe0N23bKXwe9BPczyFxJ4Os+B4v0Dr8kfMDBUS5smPjYToVdnqMhYayYhPuEQ3Vclxejhlnc
lfIbek4kOmbFdmUPv3y4MoE8CUS8tbbNTU8A6TmKivQ2tvqdB7foAcQakttAz+DY4vh09ExZcBS+
dx3rRGjis7g2xkHV6XV8tBsXQczZDKX9k/JB53Ap5wizSCAEmr2RibNrRvk0cpRspmRSJ7Iyw8dE
sodhtIDuM9YPMkvWdr1c4YV5sHrnQ8hkX3IkYrlf8xs9yQHLZvRI1PM4JBmIEiOOkD7OSeEeRc18
HjU/29mss1qfjVXRzlgrUhltQ+nhgpzYtiWSOgd7VMIc7lv7U+p605Z8N3nefUG9f2hVccarictL
bXAwTyukfX/PbWk+wEFPiYeVz7R/HXUq5I+xik4jQh4UonI1Vr/LgjwIUyr654lgzctUWduiY9sS
piSYlZnFzkkX7xyo7o0M39ltcpYEbLbBpQzTuAsmoGm8l7O1bZvXoA9e+qp55Dpb/uDbwejjwYFp
w6Npy1XhohjjEtyMeXIlPTCHLZj2PL0zo53txtm7zbMvUZo8W+U9ukw303CCg3PiQviWaTF9KDV5
tzozeMwSYMWApPFFT9N4UdKhpcd0lGHoWwEqIWOFeSe6pwsG3lMRTtEzXVaNdWYzbt3KOazfmsTz
3u2L5lbyr/T5Q5fnKWxt4EbMbarfYmzqCL7gn9yI+pIYdOuyBwJsO3tPwLGmPEdDhAH0Fbapfe1g
rlo2KmAR5Zb28nkpJ0aD86tvhtGE/WGu10MArJ9IkZMk50SytEQM/oZbA10mxgzWmL1gMFunNGG8
SbJO5jp2Jfzwvs+VxeJwctZlM/y1ofD/m0D+Q1ySrn+3If0nE8jjO8Siv5xx2fV/oX7iLzffOuv/
5Aa5/P2/8k588RtsJzxR4DPxe9Es8Xc7CP8XWUyC1ph1MIMQ6P5fdpDgNzAXFxgKf8MBgYmJpG/G
If0f/+EEv9nR79V8jkOtPT6Bf8cOIv7soMKexVd3AkCb1Fmgg/4zYjVvieBlYXIhXA/5td+4xYOs
pQ2pPkioNCEpA9woQPdUiYFaKL0G3YjCFeQXrpZ1vzLWAMEvNs5nM6bZzp6c4jmjborep8abbwSV
C2ShucWCEXcjdVKYYsuV79h+u6lTFpcowerbddxx8w+/lP/CG3Zx0/yD1+73b+1CdCXC7Ab8cP/Z
HBb5TRKRrlg2CeWs73ibQSg58KFyck94fi3YwKuodo4WNr3HCAMZuEoweq9Lp48EoLzhD6/hv/XA
/G+5039qY7nV32oY1fdfKGrp/7Ib6TkZKEf5Z6r15av/HWv936Sz5eIo+tePD06q7CPD6PcPpS2X
v/FX+5T3m+ADKalDIa3mwBH52/PiOL9x1w0EPijPcWGm4J38e2kLGCCf2DhhdR4pngpMh399XizK
XrBjuRIvIkWjPubkf+eB+fPzQlhOXv5HIt5BT7Mxef3ZPNVi73JmAQuP1IBzz9D2s3e8ZusXofjD
ZPcvAUGQCf70AeZrAa7gURfywqkVuK///LV6Kt9mlZAUs0sVrqyRagdj86XzsppoqKtZVqKAEOlA
IfNvbF2m29afzGNQxfU7yaP6hgQXAVdiysew8oqDpnRklQsWemUqvmH6uoe2nV6yJpKnfuytu2wU
TBLcIe+KMkaqmJPwESPhTepY2OEnL9r2HrAOBZPW1In8BBThrMM4eY2jpcxXfosTxneZr1cD5Rrc
CSzW6mv61/RtXw13GhzRd0xJumLvH3yEEAT3WeQCRu1BdrlTfir1LNdx0+lmvVyWhmpU7jaueTrm
kHUT5xdVSlq1khAtEj6X1jnftJT4pFuo90go3L+T7yUplmkjsbzsGFK4TEmPIM0KwT6x1MDFLbIK
Z0usl07SxyglmeeEB0CqXPQ2bPTcsjtBPBYLl4iJdklzCiYAqq9cP1ROjCFPNCDQQHq3KpLRnS6c
EWt5QrrVGql6WAPFk+/91DnTBYvrcothYFm7vILx/faD9RaRx4cnFzdf9D0xgdIAH67b+FLYp51e
g3M1s/dzWDo/OpYtGtwKNz0/c8c0UXLyUhm8EuuNLEB9OYp5beyJCU2RonCUHx/okOx/9I2ht8Qo
ckInxBkwng5gURq2UwWXjsp5gAJk1rMXgdtuOFl9Mdu49jQft6QD7XpqMCyx4IPiB4QXw723BZtx
OTj5ws2mVh7tJ0PFC2HXdkl6Ag1hLWsLOolZFYuqnz3uugABO394ym3PAJuLQG2uiEr7v8KJaxJ5
eF3y1QZTTGtqIah9id2KOA99en68cu1euCs522lCcWIgX/pcp80agZv24xHG6reOe1XRXliKL0CT
+AUJvCBXysBCFxMRTXMyTyNrrbmAaCInKjotJmMpVwUuAo9kB9avS+vyyW2kaD7zyilvXRuY+oZZ
cuoIZAXVpcajcS5/eui+loJmTLb7EH9xuQSdz4ahHNVGKLfTO62ieUjueyxwnAscSnPbfxcqdNON
jXb3hkJB8LGurOnUknWkqtZPo45LlC/qdYqnniukNdbpqfNm1RyCYajefTz5qCGpKjelpJl4Nzvk
OVb4NW30mAKk6CqMWbWsLJTgeKOYZe+ll4effCYy99j2wCbXTqkBB9tBfmkzKaf5Q5H8cLeUEopy
l1M1lm2LMeQ04ePDOn6xrUeRA1qAS85IvTguPr6slyWtRfm0iH3U8Jkhs5eY+0pnfrDKMr/K6Ici
cYWQJYfnvBkJZhKrDI5DUwyEF1WIiNcH1szNwXjZofZNQ+HGZPffNfGpS9lyNm7rOhrnw1BpBAW8
UZeWR1uL/M4GtvgVyF5N67TRGP/SBjVslVqWdZc4XfZqT/GYvEqq1r4mxxs/nXIoH1ScVnLTGHfB
gmDpbMGmF7ATLPB1uDsid7ZF4GVuXaoK8203+/1d3LJhXiF+px0eTFYTh2ZM1APlXQxCrRNxjBRR
m/wqZJWQ06F4sT3hdmsv8AAMWls1lJIddjU14y2Gv4XnpZoGjH7gnAvCrdmY7tiVqWYrTJeSK4p1
IE5Rs9BS1UkEVvZUGQ040eA1+CXyXLyOZSjk2ohIkzV2L9yurr48SPBJk6uZ/BJml4gA5Xap7WFa
LcLurCchVUITKLrDirsGmyl/ivS5yGjy2lLYaF5ZN4vy4BRKX4CyS1ys6ShFWDNV1YcvPVdBtlWI
1FceOWifTEZqKx7eUj/XKinFOrGdebguI69Kfjaoy8N3qJy6+kV+bqGvIRZ5Bcqs64h/orYZ9RDl
ExUFfeNZiwcarGZLSbaKoDQRntY2j5HFgHkz10Cj+WyR2KSRtOpFPiB5prVusQ7KgG181zeW3EON
ys0tP2fHOlahRUaNkiTdIi3w348PaWYV45nUpMu3NLkIBAG9fyR3f+VWQUfLILl3jZhTtcUqk1XX
zC64kxYOjHyu2f9X1khOZ5MMVsyJZAdd/4NgwYzih1pdhc/BzM2XwznJu4cWAVduwlmI5VDDtnaB
ktJntgVIrTlK2PRz+HVFlZ0S0tn+wSuJidwxb5edx2jc8A7lRTu+kkCi9squBanEmE0LnJM4gzsy
d4EdQesl/8ZuiCpY96HoeToOdQHRjWYlRlcQmLQrIfsap4teZkhy9rZWkRfDrW1Ul38uhLSGp3b0
tbieqwBPg+e1Todb1J0p0p1ME6RXLa2EmKKoIo1/2IVY9IbQjE73Iveain99r3AzWJW5NWaWRBvA
XKTXnL/GfA+Yci5+GWJ/96aw5dWUcr6ezQIxddMXKdnhcPan+qGIIms4pbBpP1vHTeDXNjT1bDMw
x8FmWPp0vEO2Ex/QuZPxl4JzlL4z5lfjtTuWXXKFazAQRzpuqxwLjB0N6dpwjNoBi+K58/d8VKZc
b1t1EeXXqQvN+cQK72vyKnc1TUhIUZ5VN75lMS4wpVRio+Y2AmMTLd5hLNsUDa5iLbABIw+Ste97
6rr4Rc5YJA4e5rdc+PWbKbqOpyWHEqJN3G6HyHQ3zAzTL6+xSwQlji0wrahM1HEtPMlE8yo11beq
qNKdwICPxYPkFqb1FleANt2RcGa5x/VsryiPzK+EVSGX6WZ5ros8dVajg0koHAAjiX4AQkBms14l
WEaua2cC+QK/fuVnRJdZ8d8EubofpIfFNPe6B8choKj74KudC31IB/jeAQIMnbXQb7qxo9VvmL4W
TEN7XwA4GWPSoWxKxpcun+o7CDAGtk7qHJTv5q/0I8VvU4EWueJ7xTyvwzril1yKSCEQAqlbCVqg
aNL1UMqDoNv5uXdw2dVtiSYMM/1Zo+ADzabKhiYDZCF2o5JW5cX6pD/2g49Jfze5jgWVBsmRhcN4
rRA2EHVwVnFalVTeynG5m5uy2HDytafO77y9410o/657FabTsOmsoqIoSlq3sS/Sddt1xSkPZvWo
Yfgl4L9GC/wPJKd92Ke/xpoLKNNcw3uyJnqXRJmHDRdZR7jlc6HKeGWmi4emN/YDbly94e4ZHDsy
5IAk6uoR39d8HcMcvB6GXB3BxTP8VCx+8zmhjo1IOccp49PQxO0Jky4gey6+kro7O7tyBvE4DXCP
nSaF/sLCa82vM6O8NOleVdaelD08QRcnpM+4/FGOhExYeUGNZCakz4499QMZvZEocOHduJTjrT2N
nYY5eGO17FRhKTTjPsjs+bkk2tbt0sj96THQrjQ592NdS1wcrl2SQAsXHmEQyaH/ftlG38mJl3gQ
9d61v4hq3zrmOZhU9TZrHEOmGOWpnAJspVXXfHWRwJ3ZD81JLGV5RNF7jDrYx6mpmffwQykgNKbe
5gROwPpkLnh3IfwfEezobOWyaP2mPcrHV5f76pfoRUbkGII+a/wm2qC1gZvui+hypIM8i1prGDeh
sIuChywfvpcqpJ+d7tdtpxlGWR685oUXcKMpvY3Fdv/oDRFB90EavDzDPP7Ku1Qn/wf3/P9H+b8+
PM9/fbPf9gaNos7+dLW//JU/rvZS/OZIiDIQT4lHCfcS8PwjGUVTK2kp7u4BlWl0GF0iS3+72gvv
t+BC/I24dQeuhAz3D1f7gBoqcIu24zr+v93H6vwOdm3KOWnqC2GHIOglXgXGln+MIyKw/3++cMtE
S9FOIL0SO9l3bfvkThYpiRqj37xXHgukEEjbNkpwcI8jNQVtX2dnk3csbe0i+jkR/PkEB896iych
J8RRdOJIhuRWj5YPNgbfOCWkFivX9CX0s02rs49LU+0OEs2pHmwEtjjccsFlavCe+FrevqkJEM1q
N/rxuCEXemn7eR0VHJREQmqC1E21oJi2QldPcoRoJiflPleW321T7nslI8xQ2duYwXuktDsc0qe8
EvGXyrCmYBgbyuZxSmsmutRhNqAQsuTOT9SFPdCSr2zLwy1YGbu7SeqgWrO3HO4sj1wYZ/xUiT1W
IBRBbDFd8iwaWbM7tnpMu1mn5mwrqjHMviClNHTc0EJ8qWm4JLX0FDvU7WCASalLH4xz3aT0ieJM
sfguS7/QLyMadrTlZe/vs0LoctW2iV1vBRRUrH3tmNyn7NOuU2YL9MQQix2ygOGsQKivtq0VJ0+L
E3Uj0J963IsYQzjW4zC5bOynZxFr4CHo7NemdPZ87XuOGEA1DWGXZLYl7BGrPwjTJFd8aLamiPn9
tQDcrUZFR8seL8SBntJTQijGxBTKZjTxpgc3I/OWBvQemC5wz5QkbMH44/rMz4MqnjrMVvB5FNPu
0O4yvSz3JI9ZA1rZy+JFdFmwJNurjBmJIYR74WbAGNCuuzlVzktIrL4i/wKcVXH3BpqzCZKIFyol
iRIp9feH9/+eXvnfUXv0UQX/9Qn18736Z+nx8hf+ej7J3/Ae8QS7SHtc5CQnzR/nEywsm1OJXCfj
boD8iFL3t/MphGfuctv+/Q8goV8QWn+THp3wNzvw4TUTFooCwbn370iPF6w5B9A/HlDchtgmXFTQ
C6TXCf7pgBqwS440fWI3H70o2ngSSeQUCUSKUvQZveOEfTwuToFv2V/CaXVDnHGs5xuTOQmu7swE
5muS+Tzs87BOulNU2Sj260Fn4bcHpjSDzQa5I70ZMMoDqlJFHP7IohhawqaAxXFc8tx3fgomwvKu
8qwBF0gO5G4dZrMN7w4Q0jGCt0FaMl4wMSaZRb0Zl59l3FajeXXbup65eY9zuAuTsuqWFUWr1cy4
kzsKKWuYJPBHwFjqzLIf3wXzRs+CAeCp1d3HF8svPmWu/dXW7nxgnWPTjGzwATkUe3+xmadlx410
4ZBohB9dZ4NOnxbL0efUs3HaK3g6tLhPr2C5GMSimvN27KkR7hceyLh5c9tLOgzFsQyYLsXsmLPh
h7viQRwAgAXde3Cxm8C0XY4xOKdD1hm196Ymv7bt8dbK3JrfxjjTdkGG1InSflukE5c1bcZz3xe0
B9vybR5gA8etHZ655AZ3orJj7OlEtvxy3MQ2LOZ6ortgTuULe1N9BtSrT6lr17+IiAwnwj1yz92d
DpKIu2fX4+VoePdyTw+GVw+s36odZo8YeGxgwGCzwlq2ooTHHW4HjlcEJ4L6HctWK0Rh+jH5xAF3
RdDzi+IctRt1b2Ewjd4M6bH+HBU9f2VVU8HC0MelM5oiLLKVoiVcIDTnl419om9znUFozZOzS8LZ
HLjqdCUG8uau7qgX2ob+2FJp5xd4LSGJYAmMMOGuWAV4C+6xjklQtOhzyOpPBXyZVZjbcAg59i4d
zjOpAe6fMCJTTlC0MtJpA/Y6l7/h1i4uZyxhdPhlGanPnW9F43WfM6hPVJ4Ay6yBds2aqrHHNFVU
JY/eqN80bdDuQbbI1aclT2V+3WNLz078wovgCkfTB+tw2z1atO0VJ6+10xY7l/rZs9N9bPzaC3YJ
KFIW+AkGxENMhutQhvW9QBOCPNIyk3qDdyzYSzwXLh65vJ2du9qTJCtA2kLlIwnEEqo6I2KEUG0U
mGra2+tuU5qMLExiIdkvvML6zx6nHgNCwd1wTd5h75ggR3HVAcA2U4Je28xTgWIcxnMr7vy0DYdV
5giUT/rYrlydPDDd3MBMK/cuw7KEdoUnIuQ9hvLxYvGfa16pVu6ac9sDnttYZNFO1jzH9UfS4RiB
A+a2ZhPMbulvaPeABg2Hjq6pLCjpSI8Hz+SfuiyKaG2PwY3VNHjFldGeaJiWDK0ftU4J7nruT4he
+MWR1j+zhru87tsrDignIAPX8zsluELUq00oXjoSsvdeXLK8FBR1NTbs0f7Qcy19kjNaZRbPpZy+
OAvQftQSlOzVB8VuPC8BORB6noC1JFoYYiSL1P0p466R85noF8pM6lR9aCqDslVMvrbjGh6DJYqI
DHjsMWyv2fDGiKODRfw93yplEYdsSX0lzLhXQ+049zy80xatrLkGyTfu2yTDNpOUy9uM/JDtB5+u
uEDTIIzT7ouAIAk2rJnrvnPtY8q6gDiaWX7gUbxlsECPkG3PNh9KzTyW+IiD+dxw6O9EbAXnMIdz
x2vfPbldZn3CuPM4OJOGkLXnd/aRHerc7XBiu3KHYOXtgmj8LpIi2jhFNv/shvqlt7S3y6pgPpXw
SHddT17fqRU0o4bvu2DnWUvvi5tudo15Jlwtpu7wNhn3xeCdWtVztpz8DDOiqfRE/BjlD5Xd1cUV
4EkqJuKxP5S1/R1lTfrAeRtfReHC+EKwnUzOTN5RhSSlA7/ywek0w2po/eVnPiTNjt715aeL8aok
TRHnV3lZl0fX84v7ULn1ibj7LbGdX1NXIf8GYRye/DBurqAgLyczjcMO9K54gAY8vnY+nghO2vCY
FToBQ9TGP+RUJmTeWwkuL3XN0Zl7c5vxilHb1jhsnWrhvRfai9h6QV+JKMu40zAo72dy0DTMVbvA
6eRhKrP6gCPeumq5UK7a9BLuNj4/RAzQPf+SwL+a9HDOsjK4CUz/VMeV5W1kF/Xu1l28X2gTD8AS
3SNWVr1XgFHTWSMea34WEGKbVry3Ds1xaNFWNZIu4X1Z0XD4KDDIogDcA0Y+J8B3gqCfdks002GX
yYWIcNusUzkccjV2O9IqyKclMWJQYLtBgFcc+bXtlDs/QJ2Bw1r4IMNxWqV2cHSdpd/y83ef6bTj
P2XAVtFNEe3TLEiuaVW3d7z1L9bMMgZrXcGKdK3kw6WR5wTtXuy9meK3VAfNtUNAMmgqKr8jCqpL
b/7EemnuQ0JNKkufVD+70JDFrdeSk2gb80QDDypEZvmGOHq67Cm++9Xo5v4CAo578oSD/NkrBcwv
PfVNuypSwqb5FG6mJX1JOrPRo32bKecUCDxAgx/uZJYl1znbEoJE+UMadFdRbk5puORbWyUO1ujm
GSfOIfWbtddb+E498kt+UJzzLpqPU9HSZE4J4rwXzfIjx4OOlWGudl5g3/km5HuhbqmR9sajwKHj
3/YG9xfrKaCtjQcwa14tM2N/5qcF55JrP6RFHD0VUecRwc4gY1tclcKOCrK1dHtAwk6boBDXOndp
lSc6IfFwZUN6XDJNzxG7WpKUqvfLdyGXW5B+Lbzniv2mr1CddQ8YgxIK3s7UzH0Kk5THjg5ue7h2
CknL4IgZbaUlklCKRLzLuPtyWBf2OV3i6iU04YzIu8SrWZGPXAF0rjJ/zxPU7py5kkdIjRik87G6
7ZcRdlfjtuNJsLB4U7Wg+k3NUblRWR+Q+o2se6vmdMGYZBYH8zZXmH1oh9O7nrmUXXJeFoMkvZ+C
Qq+5RkAlqyMhCggdvGhcpNHWGXRObE/3yZ0thuF26YV/wAcnb0fK2gl5JDOWOzN3rALSVufExC95
QrcMGhL+znIX5bN70wIOQ4yWxXaZQHvrBLF/Gvmli8qJyBn5iJBxyQoMQN1tSxcFFy8XzHEFPc64
enxumKbvzUy8GyvfbQGSA1Iln92FaX+vRTtjYPfU9eyND7RWvXVeyAeDEZw1b3HLCDhduWMXlkSV
iX1MRHt3LHIfkz7nAz04LDNy9Wz7k9oAhbkS9kIsxE2rLeQOe0PeKbllarFJJ9Y3prcNwasZIkCD
1TrDzQhe4jvxrfcycNJTGugE6nRG7Mg69n5u3j0ydRsPnWxr7GU4Tk2Hc1rw4kTCNPUTv1b9VqVj
f2Ul0efkogaScC8OTe+9tFavbrgCyaPhPsxSsX5kR8wrbA5mYuUtfk33d16t1QL9AI+ZwaxIl/Qq
BCrdrLXX5ody0vJOdeXyaLylOMlUsq0X4TUlaN7eI7VyBI7IVgeX0FOF9PDixC3ITh91wc2ddqPb
LNphmfSgkIHi8qLhy4zyHgRM+1pdrKpBRcZycMK1b+zqPo6tdutUU/IZ5SK6asLFfiVesk+ThtmP
DtfXbFlQeqlmfIBY8mhndfVKuP/LmmyS1WzmI5XPb3avd7k22QH0ufvRFH1z8jCxPgyjo9ikxMlH
OwTBRyO9EQyp6/6g3a4PV04Mcq5NYu+xNjxiid8Mj6O9lGcLFzpGch2Nv7zZmneeVel94dj93hoC
3mmit9Dau+DnLLLxtuzYPCW+bRjjsw7Lt1s+zR7/bMqBp0dbE6TCm7G3W9chdknKCWazxUJ5qn/2
RZdumzl0tsU05re6ZVfE5ry6pRLPfsuqSuxsv2RHHdYvWk7OfpKaTBzGabp6WExmCbnu0lfH0aVl
rYWJvoZyGdPMeynBtoNmv/ROtu90NoGqGEXAiRSp+IyCo/ctkeH7aBw2oYLMgD8CuKrf2Mtdwfaf
VfCYnSxWcT+WIqVxI/G9PQ/qQ9oW/Wm2WQgDuLxPkVs2TTo4mykn/TlKReJymuJDQy5HZzhP6ZTb
5mPevmbKdu5h0j4B3+nOk0yuk0tzceGDcw65ax4kCPtb9oMe+x9oIxTMUF3Rpzxv4fgWulN6VzmJ
f24XRzw6vUyvXF4d64Kmpo2fJbBj4vlH3EQnrK6G1GIqH3JGpF1i2WBenKnc+DWQ86lUAJISL8pg
FsTzk9Y56/RixLtB+BUByHG58M28aKAzY8tltM3uGuCtD1zTuV3GyOk3PkQJUCdkvnLZUrkMmP7c
NcSv69iyTxl7pxVXGKI04CM476yWE8Rd7jI967PlmexqdLoHLQmNIZ9x90k8ZACr8m6Krkyuwxw1
K+GSxfsRGDbh+4auiiw6dDMe3ZDozyYTQ78D7uw9QIOU68wADXBF+8mKnCe0I+ZXRISFYxufHEHR
4GgM71TRdvZOqv45J4S38tOEe+hgWu7ebXOYcbDzIiLMufYm97tL6leytOLHkqpxVWNTAggyTx/8
vryTNfx+Uc5eey79r3ycj3EDoyZYynSXV66/t7QG9xlRE3l027zcUuRZXYptKdLlOhgTmVARHmJp
9zBi06ncRqC6Ty4LL8boJGQfnF8lOgz3sRdfu8J+EAIqTo7UdgOQ9keT6Y1jN9GxjcJriTq6njpi
03C3+UnV0X0UewTFRx1Te5C9o5MQhWhKFmSgGc/EHA//k7szWY6bCbPrq/gF0IE5gW0BNVdxnsQN
gqJEjIkZCSCf3qfUHbYjHF701mv9v0RWAZnfcO+5+Cw0oTj6aKbVp5I3E083DsO9MkNsG+RQaCsT
9ytlLEGdSbtGoLirufrO7Do9ZN443QgI/oF92/RJWAWC7gphzSL13ljDM/a79hmYZv5b3W7n0Vm2
k9GWzzhML5UvIKBgHd6lrpAMFcsXBkfD2zCF8/3EPRCvk3L+0B98Ba1BVEf9XQ9Z/QVPq79Uawle
2Cnw7TRp60eWWXukqpDNRdxHcBItsBP8qO/s+/O9ICToq7B872OZXXMPc+tSYdCJOGRwytkalTms
KKgwmOYONOGfzk0rM7njh+8uf3hEEl4Lp2FQbhv7JZnNS143EBqcdNs4TbHzxsr9wZM7v/gMddjM
KjTwN4YmsDB2RVOCOyYnQJWwiW8lq470UQn/3O5MD/aVkq8LYhDO7ax/KIZ2PNKy+TEXrxG3E8aY
tiUSzCXT5VQxRQEksCIg8qpx50sIRGZjGrEHi5R7jBzxNrS6104xGoHc42KonvWj7brVqS1tOmDz
Ry9wRELLTHfo6nwRt4UxPLer/lMkNhu2FcrBUJv9tTYkd2WA4nVp7HrbGx5ZuI4z7BsTaRGBHMvZ
1qG5TyGvWbgA51W8Ux5RlLtyIEYGkyNSGvcCmqqB2U7Y2Ab7lfgkG7SmNMx+lpW7/IZLiwfl15ex
WNqtSEJxafjlCJtZt2bmvVUZ9NsJ5sSmlUzywykUXLqO3JdDvXxVo7XcDV1THTzsSUDz9cekO83K
cRKXXBfA4Rvb/WukiRGZyFweq6lbeHucJLbSUTKvHxDL0f6yt8jt57w2m91gg5FX5q2vczRW6img
J4Tx2hOhHLj01ZzxxEOLrRuIx66dwWn1CGqEHRDMlOju2CHrOloEXMAstX+YQAHJ8YrnAX37psKe
j5nGJkY2q0GalL0VE/H+Y6siPNfK8Q/SFuPBtpAFdD0OAzDcDz46JiYtNjndfu5xBw7yhJImuSOr
0AaBMxT4QYlsp4xk0BizTKdjwrMW8f540cDm4BGXToP5JqwZ1wEF7mU1xDC4qY6SOUxi7awiVoBX
I+HhrcMiGBnGCmQpQfXjJu0QheQWRiiuPrnxDBACs3mGPdwcU3t2dhKe3FrLY5sFxdlKl3bfN+Dz
kkRQO3I+3ABqQRGvLlvToMQTXSxMlkAQWnunGwC8Y7YnGwDwufSG1yZd3taUySLjRfszrfrfVePf
2zLp2YR789sIqfj2bA1H28qnPUPw+0UD5Ct996/JLRuNTVZuEQ2Wu9YAMjdV6xL1/tydHI9fIhuM
MnZwVUq8SQWj11Tth3SZgf2AzVDjygjRzb4WlSTOiaZ9TM7AuoGXKbjHzb70gZld7BFDeJfVnrcD
N8EWPyESFm9vkZh1LJSdQiWyLW+9HxxdXHIHpHrkJ0jSo7LohoTBWaiyt05g/y0xQ6doGYui/lgg
ddBCm4sDmMyXwceshwYbCVPc98qa25ecLHrah7rF4wgjnpenT9tmwjK40BQGmWWiBRucQXFbVkZK
YxnMNzOJbDnzBrOiTZnX4rklCMD6a4zM6x4FK3jjVPSNbXDrOTcQGf/8aD+OyqTjLjpECrEVgi+/
OnNv26cOcQ59Yzha2bldPUdtPasvCVZAA6RPwOzsGw0PWvwJ/zL1P1nmcrlAsJ8cMm8T6NwoGH6U
7xMxMysT/NIy3CgjObPlB0b/4UEMOR6eOn2Reip2avWp0+SV8JrXyoJdPlRM4NK56p/q1Dt1rvU7
waXCt2mNWyVLlE6L+KNGS7/xJMyvDHCxMJoLnjefPcW7NaxYcgpmHWhol92AGNDd2qX0Npju22tY
DGZak6Kh61tdHkApNipVvC1IKsdHe5hqngfIHocQd5mN903VTzkTpGKbKjyiz3U/t2eTiRAcNuaW
Q5/Kd4SJ6byRcztd51bfVRkqFAgvcM0zQtwqWxtb7s6GyBn1XjXyRXYQXfqgdJ+m3PCeWmutIztb
LwukJjzrKHfAXFFcjN4ztiL6Ak7JjFMJaUM3tfWDHLP2CBxfMO9kZv6mh0QcnTbwdl2R9x+2ztYf
J6mhtdk5clqn9eGWNckHUAgiSW6xFY5KLRCImQcuIil+wn4ilyvjyAhYGjSDdQ0W+GfIqWdYjraP
vEHr1lu/pI8W6SBzkIdbavHOOzgT2dt7HvqweMvzAUIGbp9lOOYZViOHJWjXO+cFcVa+9T0r6SJC
HAHmN3YPWH1DLAFT3Nq1+XE3Kiy2Yc6JAHZCDc0OZIxE9joRvPxSul5PZtemzLlWIciVEgpOPHY3
xPkhzWQ9UBelYp4vQTd/sQtKwKLw3exGHZJdrxO91ZN+X7Lmgdn0ifUpDnVEyhuxNv3B0oxqpVkE
yEEkks0W+7SeVwjxAeq2DTQyyk6vnvewVLydkzLH9jju8LiXhFKnwTVUgLdYeGxgvYtfad/fV3hs
o04tcm/Pbrorq8E/mM1i3PeIFVmqk1qtigCIC8e75UW+pbpj0rbBLVNT2mf0WO0n9mvxkeKXvXSW
m28touc/sy4gOJwZKQyajLEskTWMeaXGnDqFARbmJT1NmSOn3dyCcuD7yQdwNzbXPdz3ksRHHhny
3FxHbkVmQjLHr2fdwAdP6Kg/NTyaZzYDF2lZx3nN2mnnLdn8o7Go7fGOtbwRVRlRg9dbZftJVA3j
IHCprfYtwru9R3GDBU8HRBi2jKp28JQcBvLIcxniM/N510PotSBvmOMu1Le/YDT8HRqGzFU/+pfW
AY3H04TftqaIKVq7uYKyHH+rNrgf5yCMiyknIMVaQ9BAy3IK8gwLXirtx6xx7vwQ724/kqCp8ruu
HA5964dnC11Cz4VUdPdhoNiusx6IgC/MUV9CBQHO31oRpiH2PiMyYoM7+sUQyR3rDm5FuulHMI/9
xmQK+IRx8+p3+U5p75Szz+sth2feyupfnYEwq17Fl9cyqHZd1kxZWKRP1pr5B8YA2WMlimYbKtfe
+4vN+Dbjhw4xE692WP5uNSSKUH3VLXJQGCkHnCbOvGEckCDYlq25fHPeyncYozNvY3fLElrvXWPw
4lSMgYwMRgRx75SMkbCuzIep7b1nx7+B5sxEotCYLedADjuYVl3aL4xl/87kTpBiwv6L9+7iYfU/
wEAlAzbQI6Lg8M5Hq/2QtnyHyBApFipv6nFcyuDYLSybejARcQXFdZMoxHTN6Bh3k+X1sWWRlLYY
3bzNXM5nXujAeK6CpntWqny6xW/QwkLqClhubjKrtJCAARhJK3ihFpzZYz2J97pAe2euAcQqvMZX
adh0gQlRODb6srQfaVqn9E7cPtTe6sWWDq6ITemscU45h7/xo0e3clDJRP1WNG8ZYQsR0Xw3SN38
NQO5jwKD0j0mSwypGkfIuXZqeYUE6MfkKn3XaG7ZojrmCwgoO3JKdfU9WGEa8NDRSZMdvyDzaJ/Y
ImZld7VZMjyu1y0GF+NTuJC0Wg6tE8ITGVuTljV5P1n2onCfDOcS6FF/tyKlvCneh8Q/S8b9yWeP
QZ4cxBAR+JnMs2KjlOVy7zrwHOc5XSBDQP+fSWsEjEu5i7DXP5GXbOevbD6yIipDOuFDSSrCGNMS
Zt3vRJj+2R61HF/++/KL/09lZDcr3v9bpPF8Mzr+j+f/K9Ds9n/9l1LD+4/wJtJAeCHw+XEM/y+l
hvMfrofdL/SA0TGQdzCC/ZdSwyLQjLc6xGkJ/J6Qd/66/xJq8D8RZ3aLbMXqd8tB++/pNIJ/jPv/
rdMQts3PgE0q5E9QvFk2GpP/Mwi2tgLm58v0phyQCbZ2g/5icG+eTaai95OaobBkE5JjN5y3YDu4
0ZPA3q9Z4+0HwXFrtNV4Cp2GDRsIV24tUJGdqg6k64HKAl8qJwmYtHOPAIshielbugpoZDKR7AMu
Qv8wCU9GiWf8TQVtH6tnEzYVeUJSPoqOYJ7cgJFdArgotYxxXf9wob9XeXvPFvaOs9ilh0L6ZhkJ
ZKLOYwLmlQ8ZQBKDACpHPiVd8KyTSlOHuhIWcN8apr1bfBjipzL3u7hW63uHJhQTPoC4XBokGdZi
/r4tEz+1EybPJP0WxgXYMfxxSIl78Ifu/dL02dtkpDWnU11aQUwq2dEhiwT/c918Oth3Dtrrx4MM
VfFqT0OO+AwJLICf1h5ivo5sa7N3PMjK+ynk6p+kNu1fBNnOEB50ioVuru89Lcp4GsUHgroF43Wd
X/Iuv2t0dtIukTdLcRfcUjJT70gU65NRMC1sgPh56iEprEvRtI+BUM91mD0vNRLhLl8BWguyu+T8
YioWUflcGhuex8nbzYwd/tRNeE0YseHly0ckFlhxdot2YAmyH4SPNf1tsxy9xhye7MZMsfc35LR6
Bj5Dz6h+xpzf6Recb4I4agU60dAhFZdhFTkGeNsMhkhq7ooWf7kwpwYjTS7y48AYdXAPhiqJ6JqF
t/xqWL0AI6iXSlrNoWZlGkRzkpfdB4ss870isDFnRCTl/OTOwZy+zVaxAJtaglAbuyxPvHI3FFaV
RL2sXRnNK7oZqjrltLswc3sfsfykhGlsoHgTGSpC6qVNrUXAhYhZjexVScPSA794sfplehkGJ3hR
yIIgMwbLYZVukDF2Y4kk2DRFqren52CZiMfQY3oOvLq5h9VVtuzSKrFHF6hYQyAEv0NSZJzoQtq3
W3rdR1XW3OwCyGmMao6nxtWWN7OupCiNk3kFeiCkwg0jxb9W3bstSHhEUdyQCWgS02bd0leMtssM
fDtt2cdem0sQDrXDM+emRUE+0tocAuAA7IwKeCmo/JTBmNVFomTlFlPXOWRWlUiWjiLTp8YNpmsu
O/+BjBEqPdRY1XPC5GcL0qijhmtl+YE10drNDEGOgdVhiwzQJJRY6iyUMj7Gq0/GgUk8hKn9ObmV
dyYByzwt6Iy2SV6VxyAvN5OJ8Gm0PTqlcPKOjSP7R7ZL1l/6k+6Rz9ndpYvqd6RRsUUzZ14awoUn
OL1eAwLYNG9hY5lkvADSsd4rsbZ3a5kWx5DIoNPim80HmxKILnka/tDTYLEb2+Y76yBOYhVoiSHl
C8K+UcT8hOt5DtIbntVtyN6xs32tUZ6gTnL2mdDLoUiblJ+5yqaYjsV9kLg4kLUgDPVIDr2089TF
SVapOzTrYMmzVj8PHRbMlNyWx5TY03MYetRodl2pLVBxdi1MfW8BdJBV5OoeyMAxmdMwRWVDqeNa
AoDIBZz8EIUsKe0QjjYqMCcwQys0eUhnsTngKx1mNhQ2qtffHTX3fRvUZVyuPL2ICrI+sngqo8EN
KN30LEFkZanwT6R1Oewge5DGZlLvQfqHEcN3lgzjDRdLW6uTRt9jxnlLQhODipUcCw8xi2GlWx1Y
3wCtWaTZoKvQXuw58OBblOXftTOyQ23AYG8xW7FSVJe0rc6IPRi7IUOajcbcjisWgTaneyLEjuGf
Cusr3uL9PJJ6iYgLSn/jMXptSvuEuMFnK1YPGEYWqElunvAJ4EecMElGq7EwQSsq5Mb6kE/iB4wx
7UlaYD9rJUAJy20Pne3GM3vTp2myrK3rFT+stfZ2aj6wJUXfQ/V7zpCexWbCn8sew8hADlrMwW/v
NdB+PXsluQ/eS1hPCRFPOqEHUsPjGBLuZhSWtVnRW7zydlH82zqyuuHalMYtKUE+mkQjblA8dKCu
9ZcRAPlJiIaIRehAXJnfwa7DaPFf/CQ7ihKQz4rPB8nZbQ6AlfIExdA9M81etzjDpm2Rdn+4fB8A
PdmIboCt2r39kOt2Onj2P1ZrgAAlqXaBQGrkBe289QcHCQymrHSFAC1rAgpK49rb7nfTe7GXDww2
6sUgGgwoeGk3x8ylk00lgeCm95oAVNmwf/qe5/Fvug7NGfoQbzqM5bAyd4RiPhKbcTVhJ3K7c/DL
vh2xBql8m6zFZxp416wPYkt5ZsRu5XsIudjYcLGs/pym5WTStMWL4olrq+lJGwhm6ObyEdlK4tPT
Jglhf2bdHxa44w7ZjKDZcMR+tgsQ5DXETAyAEFQuYBdpGg8qHZ+dETkTvc+Mk5AhLyvAaSOS+kMs
UI7HCl5lg3CrQwBCplr9MvDtHOWaQQnPqohQrVesve6m0MS9CWZKXQ5ld9SpgRcohcEV1FAUC6OB
2cXia65Np+W+9A1K+KI+Kb/3LqLieOlsIvLICWevDzOb4czL0obcEhXA/ZDDVHLPpJ64F6L8o8Hz
IznfO8pfmWyiMCCIDzFPb78RJvDAl/GbLMFsY7j+ITQ6EEaOvVV+fp17xLBzXv+hnPlV0XKXefBs
Ty6D34Fk6yhcWBy45fpB3Ne9P7b87nP/y2Op+M4elA0G+VpElLPrl+E47Ouqmt91sA7XmcOeimfK
cMkyMfSVcZIiX35yxqlx1pLMUuLQjIa13aFIJAssJGOl0XMAqictXyxUO1tebLh/U/9CisClHrje
WQK2Oz8fA/7vXpE92k9Hfn9kDyieUYhUJzBPuwn/C3587UQOHLNrT+4o3NEA9aXVlDtr4mSBKEZ4
iZ3ctshJ/UkCIkR/OQFXtL+I48j3wHrq4wBLuJ8Hn73rWjqb0unZ2iXW3yrDbx803m51kjVaQ/Gj
8Jijy0Uyaw4dv0gC7A+jgfVS49SjcBDQzy18Y1UYXAKGuHFPetUGSSBIqC5IYi+djDvWvfUV1xP8
fYIK6XUflEUuewJe8gxcyTktwnqwAHpul1wVv0wktjtr7mjMq7K6L0piN0bLnEE7L++srmbiRFmN
DpzH2Cv7OfzBAYzWqBYmgFnC2YYPgte9yAyz7gms53OI1wj5lg1Fn8/smZ6fk2qdFhGTEVvEFqbq
F4xujLYcYY8PUzYxmGatbNyclaTHbGvuy2gc8eoGMg+/hxFpTqIt4PcTNLLEzr9xh5nPyEM/MVp3
d2z3xIPuOo7BW9CfTPCdl5UR/QtJXFaXFTDpPewL7nsFvrotGPjBhC+iooKU1WjnytSeNB11RVF5
NEx9cRa1IwKQeVXVslIZWqIvKg5W0SQECteFOnuUMuy2c0Y3o/tg9+uhJlSBOVl56Em2O2UVzGiU
CtUxx7QXYcCkK0b/XKvfVLUW2uMV8NTavsL4TJkQdt3OJc0GAwVIyChfVfnZMfuEvKsxHY8OJePE
ShrzSHJKwhuIeZzaI8NurHLkr+8Z/aLFjTFvlUFUJV5hwrs27bz9cXPb0ns5arF8qKC0RVTmJtMP
wH1M8Z8xt5N/rP8zDBkJKEmpeLaFST7lLTFZ0gF6J4S+tyhlr0XPC1Je49/bmiwzOB7tnv+8x25o
pmSqSzW4O5brxZk13/KVaCFouf5lN8t/Qc4a2bEblf8CnpfFn6+1BL+34bTNKa4Lz7pFQf9nMLTR
glgsOdsHMqP9CXDz3sc6T5g0aMOSYMyeKoMeD3IeqkGxOp30rmbad/LY4CbKRSz6nhmWy/KdK91o
/8Valy5/FC0rR1zIbOZf/LWPd9Cyty27FfegQeaTgo2OfZjukP4IKxpKxleCA2pqcI4HMszCKEPv
SOa2ICZnvq5DiGgMotsw+C+p/Bf4hwrB/2vN3vJbClleizqvU5gj//IB139hgTM3z7JjG439WwTk
3I9EXJL5k5Tdnntl+cDgHXxZY9cn7/g61XYVCMMHgpNyHaSx0pTF42C9Ti46Dkd/LC4P9oB0ezKn
6ZCxstlo0XenbsbW51k3DC13JNVQu6kDcXJgnCOC6BkP1+PHZFvwIUpukX+y/3ZQMc57ayNH8Y6U
vozD3pvvFqUbIqDL25KuD7ambSb7tRSkuSiM4CMEXMFyOystZ8vY6a/2x+EIw9hOo2oa5aGxuitz
ZDQpmhwXjzY9Ej3XlQsvu6x0czAsne6LULzxFT8w2eL6yg7OaMIkKPzXrMncnUzmLyQvZ2R5mIaF
xUrQ/WAf0O6zbO7iAMdGbBNizUQ4eC8tc2sSR46fjDe/oq/wbqsQQprIFyfIwVPuI3SEU+V0H9qQ
Z0sOH44onoJKXzrHf3AnfSM9MNizh3kT6PytahBbonFNTo0acX201Rp5Qv4AvX0sDAoICNiofm4C
bY8IsMJoPZYz6nUhiPOkcnJt0KQWRK9ubszLKLPXeFohfkgmdxE4n+KAfkYeoIlPMWnakA3X8d4u
hdo4kiufDcYFW+vyRdtpbpEv/JiV3IE6MTBRoPOdzIAadRoBSeE0AI5Pg4gXPArTteaEEUd2EZ+q
qy96JFKpzpNn1C/EFQOtO89OecyLrj9rlT14ba/3lW8TbDETdcXPuZkKdEpthmug6nehSLM4n5rP
fvS+MrNbDqlD1yW0p+mKkKA4/kD7U16zFc0uCZn8I2L5NAX312qWmNtKGNMVrNjHNhkoAcoWQiq4
hy0cit9h3T25YHEdEwMDP1e9dfnMtp3nyUdisrMj6ikWz4szgQdcfpvt+iUcSDe1GAtGNMLedtre
OhpRTCGTu0L3B1/5Z+2gykml6PcCYOplbQhnDrLVowAZyEOR6j0zbHgNty4yQycdhSs51GPgk/uc
pT8uLeLOWZp3x8YmNPGX9xpQH2jc7Fw4GJmzYkA7vOylB660EsifmElRL4AThEHyo1T3EqimifkB
wRxYw58xJXzZg4/rrDwnpNB51CDqqzDyj6kFzSwLccbxr/FSG1fKUuQ6WXHlO/owb6JOlINBPPU+
4R9qAhbcyXQ/93ON2ABKJT/y1gMGGVWdQTtUoLlZSMPKsptm13DG7QKGm02RWR7AJrAIzzPYKEtB
5A75ZQcmRcPRsa37pqfnbXWV4z3HGKG692FMaT5M6B/TyA7VamE3Y4+8upjC2fEgMirK0GOmo37Z
iChsgVpsdnTUgmkn3LubHn0H12RVk3MyWfmpmhYiTdg+KqW/XM6kuEnXEUDIpLdJUtEki4pJ94qM
Pil982SP7c3TV0Rq9o29aNiF1MHNvLDA8UV0CmFom3n63XBsCMIVPWrATK0WPtRSDJmAL0gn4VOE
TeSuV9U6uyAk9obREEE6yya00U4tJL4Ya3KfAJeM5iC7mMb8q+imd4OZUBKwxF89C8y+hwJBw470
sz1TQIQOxpUcguzebLJvYQ+nUaHOu7WC9nhIVi57nt9db5cOixKcT5T0jP8Hm6Z0+F1QRrtVo2/5
M/dkzxx5nbYlk4Q4zMtDONT3CIQw86SxCWi2tSUOCSC4jKf+eAssxbViK1j8lFTu06TwD1CsFwZj
SHfcC0lxH7Qo/PGFL+1H0ODnbI1DOTdn8mpeA4gNiRifvZBo7DKdf5Ve8gz/ikfCZqyz4glA66Ur
RKoFxeSyYxPEnokEZkYoVqwqP7lWjkS+BB4+1RrhNCj9lEwz7YJ2RNnRRRZb+4jt4aONy41eKsnu
EXeRozVM991Cvc7aA+t6eFZj/Yw1eMs/+Gy6ODlA/jKRWK7hMl9bcz3o2n9sGLBi2AdfHOoNCgYE
3C6zKwApUaKH+5EKmbiP8ZbfwnFTZaysPByAKq4XjoFhCK5oyZlFDA6kL1enRzu3/kjoNXBT6q1G
8k5CPB8iYk0hryGbyzCF5wsh541TFNC0uXPt+U+m0DYmqOz2i0rv3aT/Vr0PD31CbFT9ATPzso6+
Hde4Jh9zm/RBiw7ZcOdLTwjgKRfmO39tyhF041q1cUYCCp0W4RB4jb6dtN3DtT1lEtdaEPR7p2HU
XLjkpwZeXIBTZTHNiAZqzNdEViQnkjyrqv9kDjyfYQbfN6TpbFzK1z38mWK/sNkSzkpB5e1kX3+F
df8SlOLcErMuOzpLkt9gFDL8XZV6ZREmdyiN8L5huY4mODt5UN8j39qGKE9ojtGWifFvOwBx1RN6
WOGntGgqHt38oq0mGhK1lePMIEMFEA5V+WCLYnoiVED1czRlq9/vmyK15YHgeUqy0R/EndMS7fuC
CAIRfZ1N5nDgZUfLb+i1Mr/njIETZGK9HtDiwnRjY051lhFi0SJQIg6YKlo9TFBp97Unx53buiNr
OV0x7HG7rhhifzGz+RGkWd4fOwWyJuMzT9pwuzRe/4c5e5NdZpf1W0a5Oj+UMzVY7GS6RLVaOURQ
MSona+gS2r60PjFv/WYegVjWzcusf11GUBlIlKU1sM13ZvwlwC6xPPVsprO/PbSp2HZnnvNk6nr5
7CwJxaMzsnMosSUdlScS74DFljGOG9T2M0kFPeu7ud5Th3rr3hsDk7WyCcIFoxN+UapHpEm0aHN5
xt9d9l/gLNDCNk1b97sCQfeyR8hJkQCwrieaq0qrqFwJrG5HGmIwRaBhMGHDM2GSp80rTDf/MW3Q
Vx2YgbtYLry5YpRa945kQkHqEOP73ThKSN7V6iDxrVHz4yM1W8F4H/TXvZpFhudQyiklHmgYziDt
0n9RL25/19emXW3L2R3TmK8dJWxBGzhvqklay16lUy3AR3cpGQYDGNfjKPNgPouR8SPsDrhnuLcM
YAOIbrVTwA2w6mOwFKSIVyXB4hu7A8KP+m3wJbuD9ZquSBw72zNKuCou8o9AwIw5gFEidMirLfj5
YhL1ZvSENxGRQhd/X5IuyVArgO5ewKIabtFzQfK6eEPwSZxKW0VrbRXONmuzDKYV0fUErpDdHvto
JKNQaeLprB41r6BdseEaWCwjxgWVHUr6DOeWve5NvGEbqQwZOwm+gjLVdZzIUT7kVtAewEBcM3w3
K7+vUifLXhXL+6HcT4UOeUHT5tS5zjVPkxL2PXsrX1dffYLcC8/eeCACxTtbVQOxtBTv3Xx7HQ2U
6qqE01TJVu1YafWo12dO2WzZh2Xj7P2prHcGnIbN1CwJUvEJryuOfqjU60E5MPuSFNT1JLtHbP+s
WMLA3FrO4MYuDsptLYJiW3f1xAGajqxYQKvTWkc3k8Kf3tDTmzXolOByrzBOGHJ5mnpRPVZjaUdJ
b/YHZx5eGRQPx8UkiCm6LTYJXVMYPDokA0lheM+2bw1niXJ6O4v+Nqip1SlxdX4gKP0xM+aD3WOY
LRPaZ9Oanpo0uNjTeFL9RG6tUeE09kDRENlFWeksb5ly/zp2Nt+NWQpoy8nna2VYb/jy1q2rYKAw
SMBC6t+icwtgMo3TwaAjqYqPj31O23d7mNkbFMJTFM41JtJl7rYT9pSIMR2zGyDVECmDg003QMZQ
Fe7yUtZPwtLjIwaIsz9NDBNGChiCbIhv0Wu39Vuj2tfOnB5YQiFXRqG9S+00ewFyfkWg+B3MCSQX
dz5VTBx3GEnc/WAJ9zthd7AlJ5RJu5cGGCo9vvWC2TG6EgcxmlqPDiL2o1SIYP3azR8QaaPtXdPx
iJ7qfSKP40CKJM1vPvD5dzA+zKnl+kB7H/k2IUetCIFMt0SiE4XpIOM3uMMzhPqxg+0Fth2jtJwv
/Y71mvkoYbVt+xLcDMMnY4exc967ljC2DRZwyRmD+TdB8VPCB2lLBJ3TyGalNFiuGkQs0wVVAkoz
MqtQY+BaK9Rnw7BNq4FuRC9+5JUzJ0cgu/7UDZwwKiE0CffF/TSwcw2XjKLAaW+Whm3vQweVKes5
Z6YOHII+p/QzMVHYVQY8mt1pim3paV19COQEatIOL2aw99jrxBb9LZEWpQM6Ey0NW7VQAtqr3zJn
KahOjYwlmnjCkE50C+QEZGvpZ+cbaFjLljA/xEq/bNJzt7gRzV2TZW9Jma4Iny0XiCLrlCwR6K5o
/eRtu8E2lM3nA5wFmB2ovl4oz50Xxkz+lmYxfVW+87iU+TcqFtRyqn6VVvnqr319aKr6s4Rq/uig
6LygtZ1vPbTGFGFPZ1oWqH5joq+ZCZm4ZMYI8p5crrDM5w3IVo4nXbVPxGMUMaEQPaDEECyHN6/J
u07pWfEWiJOtpv6xXtB0ER5QftWslxHTESaA35RsYz+U9mZcvHKfSBFhces2vtkuu6AD1eYSk0Mh
T7Wx6bz0C/TcU1WNDJFMw8Pr6SU7Al3/yMqcLi2a93JmIZEYSfMAVr6M0jzbLYwFpGv1b2k/yFgj
wtmUou2BgQ4DJ0iNKKvOKJiAEDJMm8+O70NDxM/NCM/yt8lI2TpLBL6Da209oe6rdBkerT684KMo
49vIjAa1fGeQlJ69fi6jah6dZ+x+7BeaLo/sRT3hpznVXKSxR+kB7WzN4s7u5dafNIob0/ypUtb5
hHq99qu+tkF+BFj514EahpUXjhghChiusG9sVh8SaNNNcu8XgX/XjevDQIBVG6UlidqV8l/Q/Y9H
F5v1QzN1VUwFB0stNHLymLyJpL56do7QYrd4sgvCFdcrwFZxrDxefmJG/A/WivwzZmGfM0NeeoPz
D8T7eElUSdpcg+Mo8WHDLHXzVa4ViV/CX5zD2Bn6wrwzfDBwuEeqJfzOtwzrOnRoCf3RLo74qBBZ
l4EfPILGJgcH//gbL95406XOt9f4o23nB7Op33gaXrMBYmGwit8FQ/U4nRnVJr1DWQuQBgWj/AIi
YTwxrZd3VEwxm8bbh8DpD9wOd8rcJoeRa3lrJdD9DZeEK+Kn5O9xzd5y0/oLDdWhWl/fTafEJUa2
u40z1V8OWTCgrwuwsIgyeSWh6lYVqUP+P9k7k924lXbLPlFckEEyGByWslWqlyxb8oSQOwb7LtjF
09fKe1EF3BoUUPM6gx/nB45tOZOMZn97r83nfYIcqW67UONm7hPCMG6cyNOa+c+WIQEoh0Sz8pM+
yNw41MQVt2HD1Yb1k1KrPO+ml9gVGTmsfKWyiUJY5TJSmVEOUpShd2SahmkhduwTR4n4ltcn2Pm5
jM5Oqv6+Ccov4hrZrdfo/l1YCoJSs1FH69y5UNzq3dh0pxWv/t6FdXhcmFTgG1WEPEfCnAXlFjdl
FGyHFpIOHWV5i1tO3MVrsTea6s6p/Tbq6b2WYXnQqMMP3hwXD5GJ73hZ8oufLwHnMCoAdTH9DieS
0UUBN2RcGYs5C1K4Hxl+JkOZ3UlI/EGIZZjmGDJ8yf2SM8WhrLe6pssCmsRxT1DfmeT0DW9LdJdS
E71KwTWWN8anLpd60OgBJCfhdssAoM+L8vD/rWB2+0/mlvd/tYL9j8Z+Db9t/vu/4cKj6y/6LyeY
r0Hg/BekR/znv/8vLI/y/iNikAPqMFF+4sMb+d9uLxSl//AiCF9IgzKOcIT9v9m9PCK5/43Lo4BV
wyhRHrgOMN1Yyf4PLk+H+Ce7Ql/9lhNdbIOsL2Xp88j4UDODIZUAGhm+d8BV8Zz86+Ixt95zioAt
XpToOcn2lGgPNbdHauzrUB7aMguQxwKTdagylU6mor8Au8ae9OjlqOIEaLPUcPHldbQBTbizC9e3
EXdcIQ5O9NM6X6BkNLB8Mk1ZBLdEFBF9g+gOQXJYhA2fWrv660OHpYlgc8IN6AzmYxv+eKOd68NW
Q2z+bcOZ8WCW2a3GXuaG7gC0YpCnjmlr3V6oHsmwaNp0FPB4005rj9qtkAsPaSb2WOwIRJJ7WsOY
BXuce9jQj1MSsQRnc18+EiDlhR3zirnHlWHct7/HNajtD8dB/ZUvL9m3SzXFXC38RRpEmjZZfpQj
PnVfZ9k+NEsCxDDbEnhnMZapl2SOunf+BGSApO8eV2oZB/xWgaFyRqaKtSsFf4GjDlZ5k4CGPKWD
nf9USdDbu6026nl0KbhTwkHUj96HTjCJggg/f9ik6m/B1vsHN6rwq7QDBpN8U0Zeo5V4VmrihKeV
sCgZNt//PmNC3Q55HHrUcg8c6CAbMyzelavl1Nl41WJ25UxFBwi1EFHNDO2PhX73vZ02gjapq1nq
kmmNdgJJdjwuY52yhlJxk9IhxwUlowzsXEQjvU2rCOJQvnHq7MvvkHtE8W8kOUFUD1ZSwCaY5fGT
qBgR7nsPiBHWa2yMtyonV8s3TU72btAoWL+8KaxP2vroi2SHSXRGGZfckNQIyuobsIWKJKyh5ujG
YDHb96oUTwTr8/1IiouhdcxRa4MWb5KlfHYbyi01wKb+qfuZI04ri3BHUxbRlpC7xY7D0bVpmQke
5+x1YBjNmYi72RbcroC1f0gSajRXcwIkNUvF+Xutx+U5UQEWO/qh829uWEluim6w6z+KhxkaR0G7
zC+Qecqdk+0yUgkDpBz8i9z6Nj0EzZKaQ2PG7TxumaSIN1hr7CwEyu/9gSYb4+oB+kldsZ6rgqjN
XVPyW9zlQ4wEhgEqu8JuzJiARykFQL3uUDMzaIisze131dbN/AVIPDgCDnJnnGaRAc5uOHzRB5jK
v7zBZOYbCovJfo3i3mDWHs+gomcmL7j8oHnKYvjOgE2Z59WgZKDTBIcR+vVxrK4Wv74L578LlKAf
icvrs4ys+JiZI6c7mbo2xdTcVti/HPBNEsPg9KfG36f4Xo4tehQP54TZE5sMeiIzjJBvnmJaQJxT
iiCZcQeiYKanBm2/LCHI/2RacGBh80DUdVnRQukCBo4Y6/TZLdgx5vU6jUonph8PYedn3gsgLOgf
Nqri7LcKguEHRX1Vd8fcHotfJuaxPG4iRregMiQwlE0bd15kg0sK+qJM79cwrx4wceWvPqnkHz2i
wLvd5PJjK7dkT8tahDAE6Z+hlyyZRGfQA4vdhr+uPjSoXQcfX8TFzWt4cqrMnrEKSv+UTaMiAKwz
8q+iuzpZCqHvMeoWDxJYENHFIhkexjmZf+il5R/64m1p97GZS06nNWK/wmzwGIcZPYpDqtZji9fx
YTSj7vdhrRvcrjLoCcAy1WT+5DhF6mnQjAeq7FF7ZQ1FrQ3lkXbeRv4cQm5bwIP6K8CgZe3YzaMg
5TE7hnDMPAmsMmCmZChbSOdEbItI5nMRPyz9HH1PNcs39jQ3jzBmN4TLtZcj4VMfqQjf5xp9yqEt
nl2XYblixACHNWpXn87rCv0eQ/Jag7DaxvtiSNe3Nk6QdkYM8HuPOf+rQXt8aoh/fodg04t/GNx1
uecsTcpuYyajGtZbco4M0dDQiLikEgvqRqCXnSynXglxtHXp97EOcoJJW+L1z71iiaEseiCAtCzS
Li9xhHx+ls1CkDDPo58OCnW3489YvJ1H30ByVHXRnxuzdnu/yfj6uOebPe3BImzI7YsgAYQ+D+uG
mBfnr8qugolY15SfQMOBD6T1QOQ3beNrZjltX1TU4UVIAlhusweyrtWc8hnkRuFLEgtWctKz2WdM
HumdYLMkf9ng2f47jn70YViXesKJ65UAUlUn7/oygVfS9XHk9YRRoA1Ce2SvdV8FwvVTF4E2P2An
Ng/ZxLSbHW5eEsI9MaY4NElKB5MeLes8trHlup8PBtneAtD91dMkyx9BzhBzTlkgmZRD55/HGa4/
ag2yNCES2EpcxpoIvnvPYZrtfYzCsfKhosG9Sr6Bv6TRzIDguRkGlFAEIouOQBqDlDM/2pDWpyXw
WneJ42h50nmrkeoq0XRYuaPrdHhijVdNZw3p5MarF1a+AJ3PNzZgkMn9e7IsEZKhG0nJsKe+N6YD
zj+GpT9f9Diuks9KqOw2m/Cj3WB7rL1fFCp4JRZx3IYdYUuTbkf2eP95RfWhlWLM4uWJM9PG8ldU
p8VZPq2syjnzFLSzcLPgYnMy7YSdj7gIdRTc8Qr/HFBkwLgtodUATFCKoJXjvqveE9K766EX3jTC
SkgLMCOyS+D5BOWjWOoK83SH55S/VFMPuwE3dHPrmyJjyhnzIZzYcpdb0QdtjR/+Wurdk5K9SSr6
xa/UM+yapTSI2T29uva2i5yPtQ3+we/Gd0N2xoE/XG8gm51fp7JeKjiBSfmMeZxodiCbbj3jdGsZ
2DLVe5EG2/cumhJWbh8S9Q90e4tdI2SnfU/LzfvmdY4fbSrC5N0bHE9vXFXNqyFI9xMdTnwWeGq6
h3SGT/ME/pwYGdrEQgi8IIljHcSdg5Ryfu4XV7MZl0sQoxyXcf6jzEz2i3rckM4WOzXoUmWahfeT
kCQ3tRPYLeZhIHsHzo9QHwP64A+/U4Iqt+bNK7avfj2tccapRDIc+MAQ5wHwKz2iNntGWE3F7Naj
mkXbYLu1wosg/YxuK3cmogTnBng5xdMicQU9juxyP7spJhs0kFwQx4Wyhhrghc2Qjmq9Lm9ODssf
l4NU2vyGFbKZV4uw6/dXPCPxeC7YXO5fZpJE5CqM363vGzT+7jBGLuHxJRWWHFMKQSnBWJBJ+Iqx
5i+iVOeBl+rFkZv6gowIsxAFAK2gnNoBeiRUX34+MZWoJEujxc0wAWTjwcckBVE3nJmUGTobOOcW
MexuiFn0f9c6ae8Grw8Erl6oWYqAabKkWE86uYx7vCDLtw3bCyZUdJJdvFZiP47jjOerAV6100ht
HMEXq99maYV/adawzPel5zX0ZjYF2T6fmq/gcSOXQW5+ND3lE6iBD22VYbUAl5iOD9YP268Jqwhn
EP76Zrf5MvtFmD6zz1EDlf9ioRyetsqmrwNPDwDiqI67L1CRucv24HybKx7C619xVbkeh6pyLJJQ
lgSVqlL3iUIFC6L33i1jtpPRYO7GKIv1bqaXvj4FCdoj8khNz4yJ9fIrbUTkX9ZEBg2MdgBzSPRz
8m4J71F57zfyPuLIRfyZgQ/ihxPoqP5ydYej5yvq7e2CvKHYkqBhZBGCwLZ6wJBQpNcL0JwFoljU
4TqN0xqHBgXe7tWuIwp4IxxRu8b3GI6H2KOu3pbcO/YhKz5fxxzdp1XhRzwWTKCO8G+6fxjsscgt
m4q+tdcd9QZfYPZIeiPIP5VwgFJk2ABj1lFn5HPZ4XY9Zpqij0vcSP2rBrbc36wRRpsY1NQ1Y2M7
/AwtCYtdKArzM2iaRdyx7eJZKrMhHp81Vsa/FDggaXF4nh76lXvCLRmeeLrznMi+1rYzuFsG9VIz
Fs+PTRuambHqkj9w7SQBz+9uGZqNktdiA9iXU8pO69K9XHTj321FjcdkolTjD+NSaO56yrzyVwji
Zv7jZSlYiqJDzbqCiRZOnIuqf1G9sZ0MTqe7eaAwWhHK5qCWZb/iMuppBRrr6EewaksgyRPmu4id
mvld2vpFzXn8nb8zXSKqYz24ybsEjExXjzNUg7pExu3T1r7PnpWM3iObxAdWJWpRaW6qgwc/ERG5
13yt+u8Lbpz8G3iR2eyV1H75unpbPVyA7uekgNuMO9+ucbqsbpG6PO9hwds4HTpMEASSU3hV4GsC
8xEU7ZidqN/avoWN87xD54sFY9mgi/lRooz9nCQfMnBIIy01EZPbspND61qproiL9e/i2S4CoVpi
fq/d6l/h3fMpZ9L3OrnY++5rLd+ptJluaw8/+fcQBXJPfNJ+BuxP+qUYGoh8s44WnmmlPbouS8eB
mjKBYqdtmzNNXoCY3GZx0At8blg3kyvhaVVZeY6HRp/ySMyHNDQxAd0yffBXRCovLf3vwqtrnko0
KsJJTT+y6EzwuouZI9wej1cy3Siub8/KKR9USe4CC+Q8DBzIjpw2mpKpMvjqkmD/lcWdwNuGpMQx
FH/rpKr27PXbdm8tpyDwsFRVZexdkjKVtiUA0+tBxbuUvF+P2tbxRjcJvtUfhmeheeginyvFOnLl
hQhAMcCNVlHxrYbyu11hR5KL8KJwtoUUKafNuN7WQpd46yWXY2z0b6vXpN5jsSpyRnminkjU9w+h
bxsuECsSvahBS92o2KvTL83MkBFqk41PrVr8nQFM3lyiNlwfmSGu02eLYfJCc1JPt/kWmzutx/lu
qkb3xzFyiA8Wi/BjlYXzaU2yDgRrMRfjDst6offEydxrIwlA45XLk22nktW+lWvRJTeSNl4AfA2E
zZ01ZvzjIsbpaRDP6jIC+wh3HUNvPLd5nLwroghv14g5Sj23lxvnKPm5SXHVZKcpbLavSGz+m1hC
n5JFke2ygRajQwU969RqSRRqXczC0baXHMpk4R5BmPCNOk39JxQViswLq0A2KChnfCNqmZgqU5dy
Eo1ZsED4+pRAVU32cW4ZazXbqG+tWYMD/W5mJaw3RYQEQHtgwiYxBSpjJQySF8OM0u3n1c7rRrqJ
RpOK8oNpKF+cpztSCpjotXzxe06xz1yqdfoX3mH2kS0Rd86Vp/RCwV/7WtC8vnAl77tmzznQNk+t
n11prmuVyIO0nndxdeANBHXr7jfjyzD+sAIgBtF1rUKIdlV3varKh5Jb6/rKjhb97IPCg2NItz1I
wrz+aJJWbxdizQi4eZS80FUwNNRjD+WbdrJXh3LDMnHOmFbEO5cv011E6ocPe2lVeJvGTfvhwjjq
mZLm6XPmsIHf5NXIjYd2DjY3w45/dsms39eEl+swLuFW3ZUmtvMtGXYR7wsp5q9ojYKHQOGx8QHw
Pob5Mv92YdhVpxZNCZZEktHYMWc/si71GKPKBQ5AACMGqpUfncGgYarCeB691Qvmrjxm3APlJ+/G
R47E8ZH9PvFPrcrcDQsruIYc1zp1gFTYDC9el2MsZSYhcpwYDU+Ob8VCX8sG+YC9uVfRdGtAcz2Z
CTVhUmVg3nI/Yc7MIxYw37LDXQ42XN5ERRTHF7/Z9FvgcfbhbSlOcKLL2zCL05dIaP3sBWTf95Ri
1QovKLBQG/nJJYkKBHMi5O1x3dryHTt0fcZb0Zkbl3HpPU4LQyH25bj/WacU4H63Kl7kHbULRGP5
vkHfZlhRbieWKhzm1VWOwAufQAcF0495iWPEmykcNnzsmy2kuKlyL6k1xU+Bas9PhNzwMKQVl/8k
hO51FJbsFugwMZ8FjBs+rkWLT45UMHqUSpo/HZsZdvmpIzMmB27rQgyAueWKoWFDheTkkLTpBWJr
LMmgGf/BFOkcYfMkU1RhkKya4T22VYcXwwGa+tdSR/Cs2ZU2LJ203RGWR55bauobXSrM/ANPNvCw
ziwhw2YPSvEQVTmhA1erhSKcgTWKup/AVnv87NVDZ6O6eQ9MHjKeDKC/MwVpOoWVluEydixQq2i+
Ug1/uwaQokkGbY7dQJXW0YTjFWEHwlkmL4524YL0QRLGzy1mIwLvW2qPWckl9yZ0AKa2XGFrgrAR
3AzRdawMw4vqZTIuzb2qu2uOc2HWQwvR9qdAZSn3Oub+e1wmh80Z20FyzyG/OyuZAbnNUamfeJW3
9zpNl1ebZigBQ06+jDs55qucFEFFJqkNT1uj4e3BV8VdkArwl0UThB9rrMp74iHXVVCNE7V3Gw/I
YUlMqc/M6yZqY9ChVixxvGp7Js/VB+YdmCSz0PYZ/6t9NxXO0V1CQpIkJf5Vwkxhmn+rzQycGezW
nOwHB8JuPwy1mu9zw3yIfnXvZzWWOThRCOnTeRu3eXnffD39nDtdfywtWKzaBJgv6XjmsDoE20V4
a4Se1C/Tu9ksa+bk9d52CHqtmeCFYOLbdEy2E8tp076kpUhAoW1kMV7CKkF+g93J4r0mvf4qsPXi
tctsDtQvrjqs1d1yqlXX/ASZnd0LVW/7Atr0IYF/TFCBIOUOcthCzMbbonNuwMWQ1aHknRsTmamp
BxqJmGZOVdGLkw6suG8mu57nhjipGnwKtdvE+1kOy3zP36t7MoEU59mQxSxaSv9OjfHFdFKbiP42
mtE9tgO7nadNdSeCQdlfXBjhe9m7xjw0KxXvOLSYxBd11bxkuHrPqaXeFML8MF78kcLQXSYFbEwP
GCI5qxGLDMf3HEEhqKQdb4bV6N9B5cJffSkw+CLP3vYq5rCd0+F1DMoNgE4fukZiZpltcfQJwP2U
iPG8RkzPX4YUIPkFSbMNLzlVsrhFoWSsh4Q6Or2vbTGerZ6pS0uIO3kAhRIXHK2kxvFUhXM7ogPI
MdhXJE/Y/Nt242zvhwYzHD1pPxqGl+EO0uqC9Idh5h7kYx//RWgEmpESrcaKTepgPtblhPQ8sJox
kV+S07Jy5g3E2j1mfQX+DDk2W44UFVr0BBEwkueuDhRvE7jf1aSyl7mYrn4yRdsA5sBOYYbIrERu
17J6brdp+khJLnzLe6Nyli3DIAIrgIZcTK3t9BwaMrt65tC37lwX1qhrlcnz5xk6/Etk2C8ew66G
9zSMm/H+se6lHy6ixRR+cqEf5qKXzyjsfAVBLc6wyTFDSz8gJtamobxEeVd0n7Gp9NcUxdVDWrXx
ISpJn9NaX45YhDUnVCdmffaDein2AwfP+jgvV9nSG4nun1loxP1WjnVzQwqdyfJoTfmkQCu+VKvZ
movodR3e5KrTXzRBSP9QQdtnl8Hau8+7tDxGIao/gybsGx3453g35w2mRmd7td6UZanZWzD+6V1L
SoDEKv/5+mbjrDzVUkeXra/GL+c2Xt7wCljOpBKaKLEIzlEiknmvlcjvAPSTomSGMf40Vu9baC0w
kDNK2IAz7UvQyLck6q9crWXYjp0OxN8p2JBT5oaF1OUDogzX7Ak3Ms65Fvt2uP1imq3vc28UaL2i
W5/8uQp/Z3Jqz64X+E8Hgs1LWNXpMZ1Feh9JQWYhZnhjTmPRE+FwuAuLQwQbcVdW1Nm8wncv4sOM
P00e+8FDJnDVWmDx8qr3Afri1Uic/PMK671mbdT+qDJHzq+Yk+5HbkmeovWKujx4K61/oxaQ/hEp
vX9DqLYHpPOgvQSz5Nytms2urIZV2J7xI+CY56LjqD7YUN5ekEZwwUN3zp7jzsBvqbZkXO8MLDZD
nUhrnwLqePW3hqrk/jnyO5uy7+PmfL5yPU7IHYE+bXncc7Vvo+XO0shOPlwD2Dlp0GJ4i6HW3KxT
1ET7gbHLxLUKpO/Jal4WFuGUcZcqIdJ586SDT0O2Mz6QZ8JuWTg5d/vWFwHuu4qyE7gRsDvhxbP9
3Q25VzvYWMlY4Rk16bXFjNRDSHo0bH6nTkOVqIZ5aUGYxiDDuQ9rSgUaHkSWvNL8SEIY/HeDmKe3
oCtmH2i7UHsulNy6qEcjnMJmEhKYLIs3U5oF5iGAAM68hZ73KhjmA3dCKk7AEvTUDOq6jdCkRVBE
uF4nSpxzGMhbkdxEAiA7eYgKdXenTL+cFt7+N+dpj8IF/vz5ZpubYdjFVlBziIj6KwlyeD6D6eMP
fu0Exzzobq8msBOzpenLSSsJU47bN6yfjKlwoEosS0FmMZd3gYOCMK8r5H4iWtX3akkWca9jOt9f
ojBj6gn3WCoGdar9RienelFDOzeXsghh+Tg3xvfb3GNP5AwJbgNHpojPXSrBJqe4PKnjy7t4+kzH
VLY/w2x09V8Hj25jIcIusg/9vGgwtlG+9BIki152zlAdzK5f2uXP0CTdvHPpFOoD3QF4QbCUUD/Z
E/MTuw1c6290KuQyDizLV2cDknItH+eNH8bLAwwMax43Yho7UvHUDIMfxlRTB2Pj45HfoupTjb36
knbjcka4HrY2Kc5fQOStvgmLqRuJerQlUKoBmTy75R4eXKZCTvkuUpIhRyOhLYFkix8q1axmV28T
VcU9OZsn5g0e7McOVeQbG008oPIoYJH8kGApVlSN6R3nQeou3tzWpwjaqHqEupQwpqS9hUBc4Gw3
P0iZ0xXiozCORyperto6usc7VVs8pS6bp38r1Ch5wRTcmgtfanjHsMGfb/p6oKNrLK2D6ImV3v+2
Kohrl6Xt++uuvLWfKZN5dNL/FNyvPykhGYVZ9bguy4TJpq3xOiX+9gHugosR9LLRXCpWi/l27fPF
v8UeaG5VLzbFtA6dItD1Uv5CXBeHKenkuk+oSQhx9bblg4sw93M5opmkhOhy/Ra4yw+ItneiSnA9
KlKzmv7RT5xD0Qxutw9Jd3jrbc6pkyz3yhUh7fp4/IZDfdOHCRoMIX44NdWtr8S6i9bZPyyV790x
ke1+bITMeHvXeUuwT5a9/0BOwX8tQzBz+5brA+fgbYvUXph1xAgcYrTz1qZ6t1gBPUId9FTsK6ZD
RP3LKPtY27K/4yjO4GwNwYxVHHdV9S715r68iXRfoXAsfGffgzyRMKGo8/sVH67zzxxuvAWDdIgW
/ZFVtcmPNak/9eS4XXGzj8d2OxbtMOVv3FRjicmVo985zdB0yKcm9ex+jqMLIsxgoE3y+2xagZFw
jigSdRhTwy3uvp6kXopDOHQzZaaOthCVnApy/ulnHGPf3+M/H234ax3gbt9wYEGDATeh5xcCC0nn
qEUb64xaBTp6Y9RK27lLOPjhyOqfhdF0Z+bK6pZWYj+Uza3hzVw+yijP5HPbznH+oShprTABkFjF
w8GbAXGRfidPPErJzXo/qn62J8KQ+E5rzFfeiVx1j+DNnCb5lOOUtDjecm5RYC2kB7dBTAQ9Th2l
BfBcaaevjkt4Tb61xTqMbz0DmJL5bskMiPQOHan0bZfQSAG4GFo/1l0bRSGtawBF2wwHISkyYa4d
4CbpTwmitLlGM/3lDPidE94jrLW4/QUeKOWUv62upRtC5JZDcSzRknhcwmi5p5ezovdDMCzjioCG
3T/XK1xr+uVNQTCw76s0o7MGW068X0MvnGHRjRUcmpu1Q2Y7C+6udMTTJTOVpyyvfA7JK+K8v9P1
ZgnPIlnD5KWsJb8DRtGbJ1YOy3ma0S7jwNqWV1gBHLd2iXZ8jGMESdDvW3lDv281wvdp7NJiyq/W
DuRLnts5/tuG8RC/+xri9j0X2b4+LA1QcGpn4ziE+D7E7q5Pp4rt0Uu1D5+3Ql/+3oqitgdN1L05
MOxncWsirCO3WEj98hEhLaBjww4LaFmjbXpqqzRJ/lJtA3F4j4MpoiolSRSAi3CLtgSMyhpd7UAt
1anRcmB4tcQXtZZgnq/pNTRBxsRU5T0FZr0mRtatKorgTG2CGe8wkFkAzopLMUdn/CP5n6FgNnY9
rDcjwT8HpElGJPDAKi+vY9llvnujoiyITlhpmMVzUrKhdwLyuYGf3bCYDHQE9UBzCY/idtm1MQH7
ndWhne5A91EmZFLsW/Et0wtL1XsCQJeYUOsFuMppa99RLFsiR7W22vTJA0UxpCfWhoXY0ODxEu1H
0TMOrspNLH8ZwVRDdgw04Cxc2iIabg1l4OPLsuSr96/QtD9+g3/kdb/6TDBY+RfltAExGGzIeQIq
UZ1Ldlkg87Yg7tF5GTuRF7GDXou3xCCI91C7vddLAJWxwl8yHAXYfggoBVIwQzl0vZsu2yraFgH+
MJyVg1kvs96UeMQGXra7FYBR8pwEScM2SgGAiLrd2C1F+9bDD0yAPStSl2age+y+ymtOqFFqCdxZ
HKryq1A0P4ACQM3y7zLaryWj1GiI/410GZGEzqmDPkjE5RFEj5OS2Fy1ltPD3IbNN49i82RH8Dup
fhWrZ9vjZjdso+SwHOJJw/jYlJnf3roVJ8K3KbB1ailtE1HxWCLWy+PcMyg4TFSjwEAnf5Qc8IZN
2UdbcQi6DY1Yxc/rjEDdjmzY8SfLY2d3eqm68jvNTdvwOPYk/0FLAKyYKXXoMneX1OuIn1c2kq6V
KWetY7eYipXSbSO0PFLEm3ctcBpt3DEZMy/cV0O1CbZKZ9YvrcZMflrE0OgeIYrD803isQW8VaG6
xiy4PAiwoj7ZRRCojoh9xYoVM0hmKpgkTFGBLDQVSP4J5C5ifl3D4RSNpykriZ2fVeQ9OPYmF7Sc
1t7SiRW5jy7kXnvpRUp7Ml4qeCr7bt669RafjuwfZvgo+h//u3HR8kIwiY86ZgoF0Zziv+ZCLqBY
DrXceCK5+qQa8HYB9PuYo4WlR8yJZfUKlz3b0cDHLYE1USg87+zDM7eKoFqwMjcpH81jw/gq+aGa
tt8o1VLzNlK+BJruMmJdSE/SZ61+XhX/5xx7HmjRm4IwHmFmaEyaM1ZicBA8254Nc+fCIRsQdTY5
pLdqydr6WC0+RGJgtU3wyvqBqeLEnN3VrwX93dV+m3PLcj5Wdb3dZ0LPHmfvOa9B5gEUm76HlRXt
37k2XvZXdf1UvrIit0yiunBM9wNrjcSxbvvwiFBZWkiBuNnPLkNh+ooppYujYynRpp54yJf+3QG4
qaiaW8JhfZ2MsdDh/cXaA0dM5mebcrlf3ig/3uoP4t1MUbe22DJ3cVNHARRh1dL/F8ZrR1DWs/oF
JibrHTOWpzibJYEHWUT8kE/FVqchyPLV79fmlszjtGKJtx7dU8iB/fw1dz4N1tzmo4lq+XnyOwJy
0Qbl8w4ZxMw9Di4VJU+b03xP2M417+9vwOVunkmLtWv1G/Y2l0JkqLylh5wgwNAG974uo5XTC6oV
1bH9NOwkLASYfVOsxAHgFqnpUgIzFYeKdgj7GprKdZLaGE56b7JsSZaZiZ0UL85aVZLsXjI0xaea
YUp1B50vuDVhMJnZrcfSY86z7vh4e6jekT+Fj9yiqBfAK4Nx4xnEFF93V2LdKs/YT8Am1ezh2Ucq
JWizQ2frLWOkP4+Kw+o8xxoWdjjxhyYY6l4K2D6KgJz0mLEonHVr39fvUehvPlHWMfhjFjN8zvkY
vtTC0F8SGGHvp76j7jIK1TV/NnhF8iiozsGwW4cs7LgiYIyeUmA+7jDoOuCqTcXWZA/KG7wWbkA5
m9dUBoN/JE1V1n/tjOz3hJdLLp9yWmTC/tNnYYwNPuaeR7FGquoTlsmJh9YBncu50nrhdu9TIPy4
1m1+HNKeqHRhBaZO4n4UAfgpFcGjyAXKsB8Ozw1s6jOgb2bog+0NEWY3PK74wmD++WSpkA/bvV1K
kCVVsbjXkLrGJzMytmIU0xefQwmLOwfef4kCBQ16TYaAyj8hPpUK+eXpNTugXJp976gv2OfKeF8c
N4mFlZF/R3YQVMzcUYO3shMdp5ahH6WM4WXwomovXOGY64x58NzM9fxkjBDypnJwhG4Ehb4MFrfo
MVuHZi8DFzzQLOIxOEaDvm31XL+BQJY7tTbxq7ymxWdH/wdwEk/2XLo3DH6sEN8B+0wHihinjxgb
MezzvCGW3mV74EUQV9JlvIjEj6gVyIbujUsTbRtcLgxD2aRJ72sYf1QdShKmCI7VByh7xspgiv55
caa2J0Y7GSe0oQohkKTmz0i3sqW2bK2uq6WRv6vQDQQztQ8oXG30sfLfY+7MTMxbEeWPegqKnzWh
j+kGxHT0jmEWX0a4KU4H8xTcDqrRO5CM6b1UARKjyDCmyCUHLAxszt+xvnaYLdsJCw2w5AHT5DCC
qSrqA2AySZzj6s1FVk8Q/v8nR+ex3bayBdEvwloNNBphykyKVLCS5QmWLV8jh+5G/vq3+aa+wSKF
0OdU1a6ZrC0vBUHnMmPnhtbk8BlKBjJaW07mTfQK3y4/cHaT5TwRoM+5EFNT1beyZC9zhhWO0QVe
uUQUDdeOakrHm7aRMSvtEcvyGPQjTgnYpnfKXLZ3mx4rDi8Vj0tDz5K0GQA8jD4RfasTSeJyASpT
eP8Hkln2iajCrLqLCl1+m8kyZ1KfscMr4pL4blmaHE2Q+V+sssqDtMV8lNEaHVDJWBYOlJBv56nI
zzOejKclbJrLEmec1osxAKlCidfaX72V25Thrn6tHER7NgbRCslHq+oB/jXTrm4IkmSMjNsJcZdF
ZVbj8QpKWiHblSIGFJ11xkgQOc16SDz2RluVenaPUqjubWClfJg8H5WiJD20c7yOshOGeWrVaCA4
5xIw9yhKQ+6H5ew54dlzBp3SncK17M+ZZitZNfXwkPOHPzHPNq/5wHAarb7cjT1bYWaGKDvltZye
9FTm1yTK4hvMyQnbVxyXj+5IMvEggoAepzrGUiaV49PV1DqXJJz9P4INT8njhY4a/7x4YCKoC2rW
9zZxqjdR9u07jQNQTmfj7SvrIoy6y5qeOLWiaiRjprJrP0QfgN44ZNJb4qfUEVw7VifXYSrgR0A0
cEnpZN0tx87yM9IaNIqpS7lv6iAiiUfAITr5PfEewDWqhMQRchfCFK2fTNVjKIp4yWQ+l/umnt3s
arCz5Ie+ci24vGgYLj6Oly0HPxLckZn7xxJF72cjMfPP0C4J/GTNgfgb4IA19uC1QXb44nouH/KE
ep57SYq/N05c3roqCR1wQ0Xw2PNywtuJzslbAk3qFERkNViM9skbq+j1CicJLVvQN4OqDVsEM2m6
kS3bwdTDTZwl1fgcd9G6q4p7NQlr2oOSRfjoc0S9xtXa73wwT8U2B1LYP1tKTAwRAl28kvebnsM7
ruPekAnWj2fOfwCOlg40MbMVvJXwN+evGN4XvPod5ALnR0Ow4xQBuSVtCn+g2K56zj8L3rNfeQVU
hfcNuV8uYNS2OIwnhuoqmPPdOPUjUn6gvjuTJK9ZZ+7MTg4ubFqsjr2TRPUgZN7Zcd6zCvHp/EDb
emZwmpgHVP1u8Qo/yE7Gb0Pk9eps2WUdh3vHw9OKzQW4S+zP7ylZuceUmAsCRRe/uOyQzmI2E6n5
jpQrm/vIPSyJ8GnZidP/MGAq9TzTlvHKBtKCZMz1EO8Gzq4T92jK+nJdCh8Sm63GnYEO8Z9y1/Gc
Bcq58P4vzJspahnvxlzo9gy6gJ6ULoQ8GOLD9DZtdS84nXPaKYiwK2A0yHnB452mLvFtufbPCCf6
/e6IiAjGrNm5TUjE5mnZ1Eeh42w5pl4i1p9134UFO8mZ//7EF19JerdXf/gLBsZDVqtydECUfdw+
YvZIhhShyM/9gld6T3SwshN6R+tzGMxioIlPfVKMEwvKuChfEoH2cJ/w3SSA5DQsjJGJSGMJeHKc
IOTkNOuhqC4D3T2eg1/FYu4GkSP8zsOGXK95OnhbwEwQBDfe3LMzkwu84IgfDisCOiFgFb7z7hMj
ec1ppRz08MAJLKaOegjks5qToX1x4sqHbxlGJjqTl858BkiehRfegjR7qQEHSBISI9jpNKJHYHYm
GGA4YNhsO6ky1UfmuEmGsQ77/IFipHkl+zuQ+w2Z//AixrH98vOQQTFqpSL3n3f935GhcFvBYOov
PLuc34KjBnAZNfDpnZbDj8X4yc2leYhsSj2WACiIzlNrWfhhdkpm+HQs+/OXtL4HRtZC9P5X12ut
P6Msx9Gwwnmut5lxPJajToQgy3uKI3DIkjZ/oL0OBE1S+Hfn4ewlWj+QVbXhWwYcnCy2t8b6Xw3C
zsE6wPfPWZUYsXeKe0tHILva6cAyA9Mraew441XSVeUHbSwYbuMJlXbXpw2Ubjy++ptMTdfztl4C
90dnWBJeEV+Ghi3DbEN3V88tXZlLnxFq2osBcm+1VYtR6swW0rwxlIJNiSEmXNw4KDO86cK1z9lM
KNXddMnUYqnSvP8/qPcM5a5bSCp8K9ewroSaxi8EclC8sEFLfZBGxqN0jjOI03GCIru+7sRExSHA
Fi8B5uGE7CMb8hUJebeOCkM5JU+oo85B9ab8NhKmR2OFqH+n68jMulIkhV4Bx8eQo4I3MIIBXYDS
wDMqGxufMjdvD8MgyvnqsHxN0C/KKqdgRtvpO1ZqrrZJkdQP3ewX4UuC/eY/DMhTcQ76ms7QueIF
fY/HEb5o0/S7tr7lwwFJeWxmEZx8FRT/FY6dLohrAc2ksViuuH//E5ZO4vVYhLlsvtbZkKFj/aUA
igT4VAn8+mvIz0yQvOPBB8xXPGKxarNtxheYfuvVV/Y4OCFMyt1EnSCBNyJ3BL+XLAmqrW6Vg/+c
kS4Wp8FnlKUUqTbiUNd+4mCD8caZOZgIFdasMoqr/Jn+ssk71vHa1z+dvltQ4bSJAXiMc0gddC6E
H25Kju0QSmsPiA3eJxpZy7CltTyMNexjEN8zqb8JQw67cwCNKltoaRspPgE3o6xl2jOm+e6Em80Q
AXgTs11Ie+W8k/WIvZrDzDTGfzvER9Li5T0fa6YcD8uCBQyOWpPlwGGpZy1YWa69bY/CZwuzF/xj
0JeppTB77XDez6fc1HHcbxerGnjMPcu8y0TpT5bspsCrLW2ddXxvOCpEG0LCkmvp1+q1SpdhWR6C
0DFsUTh2Dau3g8g94q5nq9nMj5klrdVuEQh9feez9L5PgIc9OAFn5eIGZtMpKH7M1+UzsLazr3JI
ab8KVORyGXN6CWgjaZzRVOey7P3vlW+q4q8S0CT3SkeO+WoMtgOwl0j0Bsu/xNRkQpp1z0MG4s0c
7ARqd5+BTJm4JWp/aZ7c1p/4awdA0O6tH7rZeYG+VQT+O8uqItiLyGQxXQAs15mQfOB4zWZRrYEC
kxEou1JWFfTJriJBWv/ry8z1vmGEo2MCMsHwK+iS2VFQaV50VafywuBLU44Xsth58WyHH7X1pJge
5pyv5xVyszvvAQcuUEuT0j+rEgvURrT3/ZSeID+4hgUp7ng4SzyVuvYM5iJ84JmUbqMRbeqCTx8X
YZeO3yWq4q7EiyR34EosmaapuIQZ5YAHA9b2IHXoXlts7eNvgMc8g/ZWFiBXVDZMLs2wvg90G6Pb
BKVsCZZsOnddppytx88H4KVwgr9r0d6rf5UpfoVO3x/pWF+Aaso6VKyKWGRwkS5o65XJgntS1XHd
bbpEYHOLaThQvkAhD3SpSeyVP/Q3UxF75KHQNi9YYJOL16n2dcEamzBNmplmHKl/9pSjzbvWa/3N
OKQkeRFqu+lJOgaX7GICF/sTDtjhjN9ifSilJFSCFxdExzjwmmRFzIZg3Ix13BZHLYzhj0rqe02V
FU9lTIW87Gcvf2a7H7QPfpuMXPliyl+UijO41qFYbp7Gk8IQjWwqkUThwtrViqdmQEi9S5841ilJ
cX507hgRdq2M3K548oCVUYTbcGPbUpxl1nrRviYYow9NgD6/DZOs29EMm39Kt6DdJx4iaK9ZiZJW
YTZ3HkH02GM14GLbgxGHzRPPOOCxwMSUyUbsWqCS2LQ7NL6bDRBpfaY4om52xa5QIkURJJr5uJzd
4q85c7q3MKujdDuQzuE5qAH/nGupRvfIy2T6vbRkDcjg4NLp4He/e/Ei2q3oHaBGGE5q8zDi4CII
usaUwoz0fHbV7J9Z9srskFiQfNLJkNsKZPCPgAboiHDxsPyXKRK7DzqMxx91Nil7DgHVvrlTELJk
cYbiqIC7tQcRM08e6rD3TzYvPBBntVv7T5ZNynNDh9ZF+5NWjzrszaWoSAoCSxC7vjbzmWLg+Dz1
NjgrqLbfYRyCC6PIrN36ftk9Mx3z66J+d6jNPiDZ8R0OaXGqSWOeuFWyPdPKxAHMsnS75Auz3dkl
FkJQszRrfOsMJsGTdnDEHIRcOL/VoB/9o4OzFbtMMiGsw3lVR9BgBoQo51RemqP+r09nRltmeJgI
80pHkavz7qFgL8/d3PXOV5wh27y6NV6nXTJaFh50bt/Ib2TIxrynPYaGpj92fZhPu2m0SL3QFDk1
jSXoDk9hIWBbEA/ndnAV2FWOA6+G/qaPTmooIdyXUEzqrqbkC4Uufmon+qI6FCQsBLkMXhaXkr3t
PC8NfMWUerF2cIbnBPzjYS2d+rKMidlP/ojvaOiXl5rw49YxKS7DZjT941KV5Fq47TQTZ0XFkzvS
8600Bw/04hAsnPLqJ801t5UsOHeRJ3IKmCqq2Vx8vQ4+fwfvZsDSnE6xuZfvAw8myvL60D9mkYO9
Kc9Hqi9mnQ5sgGWFq4hFTyvOJuoLZxc4OsZWMCTdcUX+ujhYczh7DwSAD7hhMDivYcHtm5eUaNdE
EokuFR6mwEz06MneEKjllGMQJ289DRGnDM+Pdy4KwqkXk3ug6Jw9GVUCzl+C4tkxroLslzJ4cmkb
EPIMyAZDTGPDNtzA38L+ImXyyydX9OHT9uZsDa6pCwmz9pCpQe+F38TFV0/z76vyVL7iEECl+NCO
O5+t9l15oASGlF2de8BxuDrAAqg8q/46wxA862R1qlNNBBgwvXQwA3fl9F1rcoM+oceXZunKXY2b
GeKUnfE1dE7dbeFmiLNGzH0uysU8972skh85quhTN6C/YGeAmrYpMRyxyG9ktvFGm6p9w/gH94Vm
wkcrWgbAiX6H72BqluR307TJFTWBu6xpZCgZQtKAMDYrrlNf4FqrNz2206ehbvuC0DtWCGeZkQx5
GhRvmRZNcRoSEdCFJenjIdiwQ0yeWZdhji7oSX71lcsA3BPNwghWz/m/yVj4tk7Grh+oXspDlfCK
s4sGQoaZlos4ePgGXpdkwVzLQk0cjTVRymPzXtNmCFp8R85KHEzQhKtdbZ9E4ebBPm15bGx14TRs
QThy3EgYd7THI7Q8zpxdPiYt+IBBrzK+oGTqsUuz4fIazhumrxT9p+X4g6E3i25h36fnujXyGnlm
Li4xWQogUC3a/SYYO9JJwq89/YlMQgX2XaUz51mamQ578ubYeJFX6STFtopZgUSAuCVcH/qE82D4
jY+gerDhou55kHEg2x2rcOclYzse6HYL2RMU/iNeD9CbmU+n4jmdW0uBcNH8bmVNJQJr8+XMP5aP
sm3wzPJbdLzLnTfn3jriao9T7GYXR9r65FAB8ZPZtemvi47nhRbXUbHh7niLkiYJ/Ym0VqhhtgXw
HS50juTXutVkvVpLTc/ZzlPP5lmU/3LbMF10szL/Vhyq/ganjCb0SgkV7ydaLL1LAl++fZvCXnBQ
8OMUbnbdJTm5gBJlqx6pcL9bJ4sT3MLy2fFbPz3SWU3acnInYlSgtjr9DsdozcVm6esAd1m9uKr7
S2hKP0D4sHSchvi2dxY0GiwELKvVHg83pxHh0aN0JMFG9wTIgZLDYD1YAO1DTKYGWMiOt/b0xOHV
mJ9kRkieY1CT7Rl2dBKdVn9ML+vizL8Cy7p46USNSyimtnIh8fNyXyJPP3UYLKTRUHlbgN1e+VUs
7C82jK/ru4ujhisajRf3YsI89uhltUtzLHEGTHKBzE8GAnB08Nt+fOAjQl9gQjD/ogi8oLe6YDwd
jeOvoBkb4HXlwiTAhEnHo196fXiHF+PDBy3QpeQ0sM6kxBDxF43J3a6WTesXD8ccDYepXKZIE6Rn
EdxRPE/pTGIaEmhCobCkHek2RauANmErX4Lw03R4x8fVy80fLxi6lx5PwkqxiM/SkUsB5Z961/qF
8rrgR1NZWHXYcHd9s7h7pxu7Pc8XCni9CK9uj5NsflMjdgy1Fv0RL12sf0S0KWYPWZhl3VHyAijY
upbLep4UCI99Sp/mtENe8q62RqVyyMacW5kJAm8h0EGaHVBvYta/0vLBoEsMTwlWu0vKYvzbASHz
02SACHhpjQlB5QiXTU3W6CBGcX9sZrAcGDj8FsUndw6BVbRhAjwGUUrywm4nB37XbllW4iQgYMjH
WJEP+H4HvruWuAQURsTAUfGhW+SF3ZAOEfVH4IBDGqx50UQO2XlOTEf8GjCpEzudjB6BCnCchW/j
33NQ4O2n/7gRm4z0fto/MlZ6UPQiv/oR44v8O7mz4npi0box9PQcV0jjNxwtiLt2uheIiqJ7WtnB
nNXijUc909vBwRh+GKMt4uWe78V57XtFZjpbcasWEYo/q52+3Y99wPdaMQnsBemEnyLl3vy3iM6K
X86CZdLrV4ze7pJzKieXXO/GcNRPhI6is3UFS6Ry7GOmqFQohK40psmwWmd2Ns207fFyvxpmmpPV
2cg0kzXFMWcjjJlfLZhCO2Mc51SFLucKrcjrHxxicP1u1ezEiVcH/GaVjRTHp3LlKuOPSbdY6LFd
FdePZmzsjR7j8opviIBZlbiK684QKKY1gXCaTomahFFfXxg3/T2RkOivHajh0sb6cosLxyT7yQpU
UoAbMSlAC2BRkTR4U7WS3UfRZT6SUhROVPdKTeF32BHELTNb8VyICMojFjcBdNdQ5umhc30AAow1
tBGECADVm2t6FSGo8ttDikdlOI0ytNHeDRu32g69zOJTzSq53VfgWbC+hKjqZGHHINYudm5qW2Hr
QVJBbFZVeuwcLdxncqbDeBvIkzzVGaVRm2hiyf8sQouDH5Okj6sBXe3oUiPJso/fPD1cxFc1/I+e
JvKiWJ/SebL8LwKCPASqP2fEsjfOmZgZfZ/q5Adszfl0FcNSYtCbBq841l0fRYc2Uo695i6V71ez
isBHrbx3jCd9q0+K5c0nZtXi1xyXY4e3MMIcy7uoezcOc5Tg3Z3j48OXZ+locjLIB646kpFl+UgN
70j2tZsxJnrFQ0nxwVc+VeFfGfnBS5XGyrutbj3lD8wDGBl5u8/1LmOXwOKV3fNjA2vmO5JV/mT5
db5gYe8JeYdVEaGJeXQ8bIPBpzMK9IsnX0K8yHIvvd7AZ2An3kOZIcSwDSY8L4gXFbKQYCLT9BQN
rgcdv09GHIYpR9PZJBSXjfQ4J/wP/6toHm5RzZ043YdpPtz5aC5RxiLr4+iw0PQgSb1gMfkIZ+zq
xyjB8LIPRRyflwHiHCVi3RMgP/pZ1gK4yI6fpidShDnvbJtpMdtpWYdPWn27f0Gk53ZXLQFR5ibg
hLYJy2F5SltMBduZel7K53FAXcOAtdPjnK60siSyxXEatgZFOcpCFtlJgoX9tkZp9eKEFH3fnFXi
ZFFctOGR+iR78VYHhtziBpQhRMm3mDE78BQGx/ygWixrN5hXNZWsQuhwh323aik56cUTpVPg2ssp
eWmh6L+VWIopbKavyzy0nC8iiEmrj0RXYvULaKOD8xrXztBsYMGzN0vZaU+/aMJo4ekS5EywuCst
QPN68fSUFkkykASqKadNy+6khqa4tZSNnKAuLd5PxPoIX3XJySEr8CVzqOt1/8Nhovfp7kmi6LwU
aj2hai2k4PTovy7+kMRQ4pkryHsT873F5C+o0a4duYPEmz/YOUYL91ycdZfJEf6hcDxMVVtqKb3g
q3JnWbyZxjYzumgDgIg4VuxxPm75vKjlrk/9l9SZ+0aahwcDFgfPe3BpRX4sE3oBbG5pbDLsVvhx
/TZ4xeIfDy+480OGdDfjMRCxxUOpgH+mX+hVXvUDedFypAFaEA7gt2LKf4Kjnf8u686J8eMFaoo3
/Siih2lK4fu0WYujgkh+b3nSUlexx9syNX9df7QHykaEujm6x6VCFsoqMgJDvSJjbdgRUUKxgSTl
YbeKpcg3OhyWGzeKptPRwiiq5nhXeTH291wMw3F12Chuau1DEWpkXCYH3BrqUiycxz342NeaYAeh
igUeKbndDn+ByyEhYO68VYkX/J6iQjc+5wVyKs+eQ6jkBDCKxADoA4LAFApg679De+u2Gm9lGDf0
PJGDMruRPTvIB3eZ8uvABJEda9mz8i5G1l80Ssh8PMrWIQ9c9Dq8lqYV0y9iMkq+a/JXv7XiB80M
BeuHjvrwO5XMQlgDlHx/4YTBHrf7EB7Y44r17LMv2ixuT9uoGwjSjhNMuusgAdhCU3Hpd1ybeVG/
hnkK3FPahwzceJ1QOIBQ894QFHUtfxdQsK8GgWsBHzVZzITbpipZ3C9NWYb/qr5pi08ECJGecDYU
lEaiG+IV0cEMYNlVhTlEnWTaLVVH2ZiFlx0hr4f67HOiQJH2OluvB4Ohi1vfJ9kSiamOHxiCgc1n
Jlp/B4yy13bIzWeCKpU/h5MKH1kOreXOjCaijqtA/aJKWOfOf/VkjIs/JzQXREyeZGiDzrWii3CP
xbMiMBricHaL/gSuPwDHX7awPzCwF7hIW997d4Ya7xdVw+FvAAX3wW0qirT4srE7I0oueNuGeeZA
HXBrpEmLjgNfhkeI55Fj/sBTi/MLTBeP5gPcJ1yimvVtuI/FtA6nWXlwpCoWy5+UhLBWYbFIKzge
4QSLU71e6SCcwXppXFQ7PnxLDjeJ2csMBeK3Mdx8RC5+lHGRH+2Y1nSo8e4jQerSEXgeLZ9zoyhQ
pJewIJL6NFCt17+AJk4wSQZBjmvU8q8EuXs3vvT2hVt5foHF5F6Ksa6e1TSFkKFFor7Z8Ec3vOL9
jnr7dSGFwskSdBv27jvKywY/PT3cNyL5XQfNViJrF/bC+Zfs4lBtiNTLx45eJ8nqBPi9+oPAj0kq
QVvbFC0VQLJu7yUenj//gkIS39IS/yRl1OUsSGmK5Tj7nBqOc+0kPpCWTqt9tRTiw+KnZ6Ho+xD7
UnzA/YkbLQQOR8tqjTcJ00R9WdVkr7qoxjcTYR8mUZJO1REGzlTu6C+qKeaYi+bHyry8VVNWPRqE
73kTu5GixjRawUXgTQsxDR57zDp7h1H/P25/UlGO9Th9uaRBAVYNUXLuQI9Gp4EWi+VE8Gt979Zx
mo9B7Tv+j9IUaHcp5tVqC8seZgFuroB1fARG4Yt4+coNa9MgfrEFW6wtg3n3SU3bOAO7EDzhao4U
lyDIErKxsHDNgz9bd9yOkV2/MNX3vxkSyo3Q/QIdLpkhSIWKFWKKXe2wMgC+ulm5si9AWBCHnoBZ
sb93AdzJRtjJk4N0Bea4wsVUirCS4RnnxakOtMrJ7oVmrRzn2R3m3USNvs0ur78XIkyjd4vdyr/4
tV8LpnG0sjNWdyMfHDeAtxTLyPtVQKmIXPLaTUckwVF1RzegjrLHCp908ZMS5OCsFcZPCFYDNQpV
Si/Ej7F36/eo5cxXxXQ3ouuU3UPZtGuxCwM4NgtwKV98Tlk7/0nq1jnNtvWy7TotYJkdFfaIzbb9
p+622+1UGeM9EyyQ1YFDqYMnsAohPPlZTjlkmjgdvOC+v0FOQDOIpW81e0IskueoHpJ9SLMOyWRm
UI5cfTTV3dH0DJMY8lefba0Ti5fKXe/p3EVWHT6qafZPLlHPS43LHjDz2OUMH/N6hvIdyEOCIxGb
VM21jkc3Htpz2szxSbZx/qwU3iOwXG7z1mLJ/o5lEm09vE/XvLPmP3DE0sVrC/M8S4W48SIdkS91
/CmIWs6bTGNH4uryp9uIcf3SsrHcghyxBDhbNs7PaDUkBN0JTe4SZ+wn3xa61HA3eXBP6l/L6ohD
MpOI5IieCP5qAVJpn3kd8gbzEIZODu1td51TAbc0n8j3aHYc3j4KKCwGol7/pT3duYhGIHBo7Ssc
ZoYjaeyki0SJmeLXHHHi2rVd+Z6PAwZivnwoZ4obYgwSYXY1LKbwrbAOImg3BZK8osLKeM9fYBzo
+/DcoEbrF41bHp9saKq/sBGIS2T+zDJUChjHW39BHYNW1/1ZY9O+rPmy/qGM0H+nLNIJr7AaG9qJ
ECq4WVADJWsPyPV7Kk3X4n3K/YiXE7uVOxZtnB8Q7kOw+SUvxTN1buM5ZQMYHJZCr86uIpFx5MVK
dRHn/eGJV7FGyU7j+hBVtbtsys4tjuFQDcWh0IW4qrHk/eBwDgLpyBXlgFiMmz+siCGOxgQvMELY
+w4s6+1pXWNWiYJS8W/yltWZG7PHNyY1tVg+3KMqXhJvnzQYkkBXGV6F8M2IyqRV3wY7C2kjQ5eR
xbcQU0Yb5xw+0FhjOEf70NPR71P8cKYPdm2tCcdxMdAelyYxoe4IUOqla+IQnA2wo4bALaEaDm5o
achELkmpA2mRGbR0xPZymvPxtWh0RoqtI53zUmU9R/NkWYqDGEi5B8OdcA+GYfWOrqltdl5dwhlw
tILsrWMbDRrHNTq7cdZIb2NGqAUcKYcIHvcURfhdHDfPSMareYKviPMKIp6NrrMJ0feapdby0qKq
c+2CXsTC5aSaNoR+bPUDZYF1jh/Haci2yZjAfILWtWzTQJKk7jXgW/JUOAt3eId7uQWZgUMyFqnX
/KMduHkMeH39koWNfsyOP558h/pjMgQYmV3hzQ3ib4tM72PsfyzaSncHzDLRU6/c5mNVRUn3zain
V/aJYfYjJssS5hTKUmr4la5u3AIXi2K0h8DVbDb6gcj66LN3+Bflae3/8hk1/k3VQizVFHP4FbZU
k6UYSCIi6SZEXqoG+SIbZahpwk6zvnFOlvc3FhubapcGdg1PFQNW9x5QZWf+VmOU5n+YMHLiDXRb
lJdoNYTOEYZ484bofStG2Yoi6SpKG3AhYR396yYVf6g0A6CB0s1rH7cF1wUqqx3fWAZyZ+57UhCP
yhnd5AnLIUZEymQWROMlj9RnEFX+y+y4ZXsadbWcpd9ggPCW9tXPR4xVwo+JL9oJepSOE8pwqbpZ
LsD1o1+dBkD13ZDE+NMYHqOImUFDta6q4+4xwWchz7AMVYOzLGIWsIRB2XJQ+ld0vxjr9PKXCFVb
7ogle/9p11P1c3infAi0AIkfko7w5mhwCxERjxgoN/LeTFfw5L0pOtADOCCh93v0xuAkY4nJJOya
aC+TgKsc9HqzFWE4uTg3pNkDGGAAa+eY0AwQjPVc4Iqaf+rBD/QXvA2v4JyzpOMv6+lp4q2cB594
DSb7gyvFNR9ABDXsiDnuaXud2QIS4G7LZ54RAGDMlGH9sKzsdWBoVgzj+EFzDqfDIHEBYhF3G/xT
Xc51ds4KL/2HpT1sdjypvWcOrsMlbtfwvveO+z+lrrufVIsSuijSVJ9IePQ/LKCAYxeZ7vcI9OlR
45uwr5FIc9wrjhffgt6jQ4ufQiA244cEVsWpp/jDLn5yk8NQYFQhSCvpACKCt6g96qhKwLZi+eO3
Jms1/U3WXAItbrEJDru4AK/9xZObv3LlwJSw+0n8R50xOS2cnLyL8RFVMD+tAtVlEm4udgre9EcJ
46Nk+VaAriBsEoZbvkb3i8NeCIklq3QBS4xIMVf07AzZLgQpPMHQx6fykxBDgQnQGf3xRdSGq3/j
kazprgMhwG7X2AUmjeoze4yLcGRh1uIZ2hE/zHNoXZYglh+Njfus8rHiQN6zEWyNYmxY8ypyyNha
owC32o5aaCHXRuF97ea/FAE0y7XIIhbAoynS60wO4nceo7Wn+xTpDo+a8NBQJTjTGfhEAjjNVmv2
wpyOE8qaEjXMzvNLIoFnT1tyTeLEAhUFpSEK8Pve6bS+5o1fw33F13GUGukJDY8HDyS3hDYZTy/6
lPHSxbjMFV33vxr64m4FUZQG0bDN1X+Uh9f05WZJydiGqZRr5g6F1MkLIay2eqcANSanwCmtOCxe
me4rDz7xIU26hSYdU8Q0f+gyqb8F4T33Uwari4XBh1D4PpBbKD8jPAjIonhmk+wCs9J7RfSjGoAw
KC4xQVkLBdDwJH0/QZdwu6w9NpKHbcdMX1/DaSZineN0faGvKrTbcHLUM9vvJN+XLgzb797LBi4Q
SKJBf+RoQ94E4iJD7+idEw42dJs1LY49+mozZyfjgZgCbiOClyoPN4KUJ43OTXfmVOmslB5EjvPW
9GC8jxGdT/lds3fT6yodEHuynn39YCf2+7eeq0cfS2tjzoE+69ldmub9let3/QC0ZSveQR1mZN3j
OGkD4SKJuLn+k81mKDdaNgX9qOQHuS0iX45HoYBX7ZfBnWCgFQvhCsmkDrmoWc7tLAqaNgpKqegx
blmeEeo4u1JBTA+jAS2l9ohQbio3oQxUtukVUaR4rVWHI6SQfv0RU/OeMeG02W/UrPQPVE8BhWQa
sWbj4eR3C4tkiytSAplyVFrXeNhWVdlfZbcE46mYmfbLgN3nPgS3c0jRLMjAViF0g1iB9/u4Y84K
zs7czXvDWSfeSOqYWq6p1jN7bKHjjswXFDJyFnCXWDDdxXiIkUC+2mbduGNAdxuLeAL+edWwjqYH
nkBgoETOFoWuv2vDrkAR/IStuaFBTpNxsCMblSRYhN2vHntLriuzuMkuKtYp+up4IIFt7dhlvEIU
dPIfQc7y4hUhkRNB7IJnP3HqWLL3ledguqfBiGAUQ9O5Rk+EPpOMR5W1aOmlv1yw4gN+gzJ6Wsj8
0g/hU7jIdz6GBGfud7IQ0OqPvAxzJTYp/gNqqkIDkwXjyDz9oQGMD8ESdgXZ5rok2nDbNxaVtedq
eF25bMtzjx+BFFxPWha/bBC9R9Q4/4aPIrtPh0AFYYaGH4M+C7ihQRheCzY0/5gsE1yKxlbo8X0j
P6jvSuSJ7XZxzRiVmU9LadJnzCkeTollQpxOp/TGvgi9rEgRdv9H0nktSYqzW/SJiEACBNxmkr58
Vpe7Iaqqp/FGGGGe/l95zu1ET3caUvrM3mt7+MDIvQpcBnzGdZ+H2gIV6YkZt5HLXHzHieV9oJix
XppCogx1exfSLtiR+3mEfJKCc2VHPrXNdwOi69LXXb+n7cKt5NqVPBr0Da9pChr/PsDfHIGOsGzo
ZG7mbtG4lI+p7kiUMxygLE/FxOqf3ZezY8tLtipv0FwXmttXhPDKPigsj3xMU9EyFp8L0P+eX5x7
T/vWvmlj/1GZwWepuSRoEJEXyOEtDavmdxJMoPEYdw3yPFvFl8xfwKmwfpB/HBbp9Wmu1qm7UXz6
7AjxIL5Pei4/3HC3+dmG1HWy3/i19eKDSBOXJPVldsPHAclod52TkbDCAF7l+hqEXdZ/diBD93Ub
AqUNCWYnWW+lrnpcmfhGgeiWDynxdt6WX/9gHCJMsjVg2lohsYrHrv1yq4U6oyWkzNtmbV7cQUlW
47MzO0xMGoobkFeejabS9rojxtpEnrqOUmMMPPbmuuEPbkpr6b5aa50/LAvjOUgrjRtpMAegIp7i
adD1yViyZpzn8RLZwi2BfvADg95m1WV+LwIoNC+QMGSMEkzJI3fGWiUIXtGw7Bg4qE8bpMUzfk2i
mLImZJS09pJ+EYl1VFEvwM2xsvEAroC+Htxz8V8aWjMrZVMkD9NQV/O3zgNEdrNSiw/pZuwPrhhL
szclSODtiCifSFIoSp9aSRirbYNjfCq9wNkwq3MfuSH8a0n3ivDESfF81EHxA6BW3wP0nnvc273z
BMU4j6qMc5qc6mG9un5YREvnW/WB9NZ1R24OptJYLAUeE0gsHEz2wabY/pNO2NXJTDTu57Dg/6YR
5mua6esjYdHv0Tta2ZtNMsEVZ0P7hBvmG03q9APNPj3O0GYY3hfluUQqc3SACTKCd9uc4fHknXzf
B/ST3SzMm8Ae7G4Lb326iD4Lnd1gkW+HljCxn103UN+95rBG+ZN2x7KqfeAXo3yXDBMYEo1acjwM
sToq6bHYdm8YH2QKvEpGxem/NXOLV1yqyw+YSQu6hRc77Pgwr0gbOTWaySx8nCe7vva87E/Ytd0T
FSqlmAsuCFeanT2XZvK+81y2GAR8E96HtlHLJXFS5R8w2mJbma1ZHaaM3g+FEpwsH1fOgytqmi8q
hZ2boqXfkp7no0fIUY4a4qckknsqTYjPrNKRmJkwrVhb2ckaubZjVISmKHtvUp2+lXT9HPJ9+JC2
ZX9t2wxsFvVM8T76w0fWlR4fV4Ggoe+d+l7EsfvZAHL5kzozDkgSmLOjmtnpr+7yt02D6ZAnq/dc
tl1eHAN+eDuHW2/YdJ70H3XdIbtRmO7uRptGfDcNasS5pfRp0Q6fqt8OH9Qfy67DGbOXTRLOP15X
2YpAd7nuG5gBRG3qjPUosm9UshYiuZ5viyCTkOhda65DGVmDfQ1Cd3qwb00WuhGe33QCQ4nAOLzI
Ko9fbCYJGy6pMnLZerHbIMHk3JPbdmJKv1vcYtpXqU+dhcW8y1n1tcHZGD2CNHGfDSFzFJhLc7bG
LHlbjLpitbL2Ej7fvY3q+VjXInjyMZMf1rJZzEk0QAI4i1r6BaTSdSQcR54zvh8IRmwPxMZ1JpdN
zCgoM9yyfiPfcT6Du+O7ZdNE+HFDnOh7wx5zPbrINJ5dLqtjnsb2O/IHoisQPbNU9cF+qG4di2hy
3MClexy+kWb2r2HeIAUqVf6OEFOeag8GcTlK46DCBw2JxJsA44CY5qweuk0GJnOjel5XPcOyykeB
bpqmKmocBwpW4U+EKwcT42Dp2cUjxgbyy9MgfElZNtHSmyxBFmYpNvY5ednk9EDvQlBR2Uc0WdNf
M7fzt5OLinJ2+EJvOO9kOc1oVas4fLOCGLVaYj2vt3eKCLIhbI2WjHo2QDvZV8TObiYQ3IB66WBH
9ABDZ44FETtbcHWSxPWJRjTw5/G288ztTTk32dnHaMNLXaHlVhkyDltS6oA93faGibYLmHojSNB4
YkEFLJq5Tz5TMHWycDgOk45EhL49gT7oyXkZh/4pTNYjn3W4a0klvXq+xfoPS+23RBoQdcJY5zmb
zliqmVa2asj/BSLtN9Ygufx6PtUVunJxXZeQoK1RTeSeQDzosTLpLe1nyYUGkOsjod+9FWxj191W
QpSHqKSeyNEIPq3eIzBUmwu4gESew0RwqAoQ1g/2iIx/gPq0xR0PwRRVzT3FUnnvzTfzuUJq8RO3
JITiBsaBFJLoRkSh6AT0DZ5oS1j/5Ro8mMwWQIv4DPbMXQwrR6RgpXb8egtAlIs48Ktr0fgFnMui
lKeAafNn4OvmMvsjFnTK4R8q9/q3qprH8uaw5Kcb+/zPhB1tbGGJr6ktH5teJx8BHPPNwEb0MQ6I
cYWMTlrclIB13eZeSCZcGzdc6pn7U1uifObCms8elVa7mcDybMaObJ+jdqifKW4hyTk+uBBid25X
aMmN9eYkNgBdZrl8guFwZEphM4DkZa6a2YVesuWMsge1dZrjXkAUoqO09JkeUNtuKOnDdz0nWAnG
xj8iAwLAkZdYbPNSv/ZlT7NJIFCP+Mi7IVPXKds1yss4ZP7/F1GZ8i/LqZAQ0iURD9qsicTQwMxo
SAZo89qBzTVl9Q/ElcHZ8PjdBK96SP8UcSwfyHHJX1zW5lHZzwHkcer/eatRh/g7p1/TPCqrMaVl
TYjkrGA2bNjwd7fKIv2dYzlc6fU/WzIDD30O9hhHPRUCK1IiCCr9xSJ+yij8Wn0xfR6425QtNmwA
BnRfC5SddKu8tjYXu6fl12P3l+kw8cCBMwGzmsf2JVN2AHUqzG7C8woFkJ/f0KIjyHfc4fLVcyZC
dryuLb90LtLDivp+m3cug23YZs1hgWT2lHSmfaFL4SxRpjV/SfQgfXRckRKYumLU0npeuuVc8Inb
AfCz61eVDvubXGFLVzltjQUsqFl0HFmVhb5jTrAiyoLeBy1rzTbjFiYfM9vtMGtFiIn7XWMyjaGh
wqpq56Ssq3kkESJvAj3ssrWllG1QV5HIRQQqwMpbLuYbsDn0j85kDdt+CrG2Tu9tmnjs8W+gDtRO
sG+SDzPhK4WiF2LyRamczrOBZ86eXXGc4akQ1qtcWNs4jinubN+RH8xo0k/j2+0pHEJlDqIsDhAi
b/Kjgu8He7hMn+KaYdjel/AXO41zZ0vaGNKYuCOHZ8KAnWf6BNbNOmUsHpuDNTAedI2vriWu7Kvv
eGkU4n8jlyuEgeb38r3Uvf1hgWuzDmVm5z+jcZHccGtVv4XXT/cZaqwQuDsxXQRhooQNMeWAQ3Eh
4rThmD3Ugyov7hR0W20CRv1wHzB0AN+JSULns8QulKGNd286dkil2diSOBtgFMhYdVV+4qL0m/9L
ZoRRuCXPuY2xvKE6RlGVfzB44R8bw+dqYHMaFtUZk0C4aYOpf8+h0eNRmRdG62uR9H9Msbwm8a1G
IDG5PkxouRECu160wBTaqSEoTxjPkifNyuEzj51b6kblM9a+7RrknHJ84nGi5AK6fmDJwFQjsCvy
dez2oQsgf+ZLoV8n+BTbojAOYcoQ0G46xfT1pvV7w/KwVOeYoQfVVJI2BAKBeL0lo3O/pX3/gwE7
NCyzkpoDLsxQgnm+s9C7ScvZtcM8/zY6Z3c58i5+vSnjycqqeGu1AtA/uarLV0uc86ViOuMcKIEC
8NxswvGi8YAjuM0qi4kuuhK43L/QJ+Z35if2IShDTxN01TvPY9B06akQrLP3/eq6GHkwwpmNwKb1
TwqXq2hGTBqNqT385fEV9aFiY/9H5tlUf9nG1I9rt7ZPPsyHpwnZCb2dDgXO/mAqbph+EDYn1Gwu
qVKhDaw3h8U5RT00dqw8SnaqeqFxdDumHS03OCLXXB59p75R9OJquph5msOvkT7PRyjV495AtWRd
V2S3y1+d8RNYycS0t0ybkImMawrYcDV5fcmWgJuXLzDPq2d/Gg0QjrUtzpn0U5h5TfazyFRwq6Kt
9vYAabzyCQ8AsaUTOLF30uiotQwGuH2q6vpId4hGOiea/FFMoPeCgSxjdkNrcE2TwgMoZxD7XW1G
vxnHBjwbqonRMeMO2UNN6KywwjsUMFJth7Lydlnu2btJ03ejF4RfWGRE/u1pXFNGdUhknLCFsukp
ItRcrkNU+E14t5Imah8GM7v/sTdtzoUzZHSABHsIFNRyuuNXeEMeE0Kwh1rS/2bINR+Z4pDlU4Wu
i144dtBmQnRgARlgLDKR6QwTIBtWAWMdbP7b0WWovvcCf/1Ec+OZje+u6o/py6WOErtW+nEaMI8S
Utehxh025eCBC/S6LL+R4SSdXhphddWkFS54UO8dwHj1K4ssa0Gdc3P/ftk0sc1H6qIuQGLQskzB
V0Hfzx9vSQLPvdmqKLlIcOq3smcqpVHyJv1yolfgZWKOyq/QTJhHbdl1CF4d+1BcXqlbKDhSoFa3
+H3q+NlJijTJI8RV6awpbRlAZ+SsM3UWTEidxHkJ0VRgGUYfmf6Bo5jHb3E1mvBzwiQ/nM2EnB//
SmMZhNoGGl0zcRuRUygPqAOG6ZjyW80rdjypsYBzNLGd3cs4dmzg1HCdoLkFZEAUpyLJfDLLzbra
AxlLupsrIrOGrKSE4z/lqM6VwM5OuZHE2MBoQ0z2j22krf6bSCRPJ0ALWe626DlKNemXtIx1jL6C
/rjwwOHBfiFtneg/d8PFs74gCwlv/hWSMF/C3Lb6o45BBxGiwnWyoQkTWO5aO4wqpUlFStA5bDDK
MhdL54QBMiLp/rNI5tteqpTmng43BqkO+YIKDIeJuxk6TxfHsZrWYW9Ct/okTMOuTlZBUoHADzRG
MreL/Eg3TXaiWqY1f4Bzl/uHRftOcJrhrMVIOmtqToAy8myckR4FSg+LJ4/u9QqaB/LjxnLbYbhU
Q8wEB21+U8PYCrL5BV8TyuHaKFpoyc0+PhTD7HvHqqvDaR9Y2aox2DXmU8oRPu+Ggml27+hepmOP
OxI5ftn53bW70ToacYtqRPNKBHZzUwITvBhnmORRNfRbfB7JsBewvL6abEQc4oK35q6pPPnkp95y
Y2YNyJt6RXLKCXFYsJy61lHpXsiprO74J5UmUlQjyOU4UESaWsNbZy3+MwIoM72SUdQ/Kt+4vCli
aACVOI4+1H3lALULmcgIqWn4PeRlFLSlPXG2p80fioV6/B1h/vwSUIcbSrIcD7CTYeC/R6LQvbdl
2oK2Zdj+XFvj8C908Ycc8bwiaS2RlD4wR3TyR1dLCh8nmHc8duk37gq/P1lMVzeqTfLHnOOgPJip
TIt9TfTdj1Lk5EQZHkRiLhhdJscCrluKDTTjdcIfri4AwxRRVZbM3GgtWrn8Yx4/vnSJbsZDuHTB
D8Q4G081CYqMGZ2BGloB17CjNFHNqXGJAe+BizBXsi2y6fp1si82W7Yv/KTzyzK31hs/W9KfUAuR
cBaM+eifei8WDxNdi7uvhSku6QD7l+qs5ajnm8/dvasLNsQdAwMsG9j+WWDoPLwvIbFZUYItg1aR
E0hcpnJt3nDoKIb+NEqoqoXMcLTMvqBvk8qhSSKhrXsgCSH3iXBqEY6USurvmBCOO89T8Xn0sJJz
YU8F3BvRYCdUPXvLyK8t9bom2Dr4O3CBEBWaNOCVRuHfkaeAV0pZkANvDp3UMMIrVRWhbvOKtwou
+nSsxrH6scoZcdrIbJZnNpsF9iEART9ujkcVH72I/VcY5sWVb7RmJ9CV/ZnYD/9DePRwR4aAEg1S
bxAfZ3Uw7ru69ax9QA/cHFaHIXuEM4Xu07Fdd953SOAMPlcbg1+P5/szW6e4vZQedOAzItg0+dt1
aZXvrGEakp01aV2eYuCMGaRYQtiwWsziCugc9rZi13fL86RQGzEBPvvdqBmIiFiQtV5SEm4mPkxQ
oS2YcW65aXjO0W9dbIib2UFwK34ToUjPzP5WvVCVADQ15e0VD6PNvKK2auJwvLzEFT+NIduLwKZy
cMp8RltcCc5ts7bSP+BzgdzMSYm7uOfkfcZJUH2IxiPzlqcXQ0FiYCRFJIVBYuNKJB5CcxCdTJJl
yWu3MHrejeCzxi3jA+cpAxzWRJr38JoY6FzR7LjJFnSsuLeGzMabkqzFXTPUlF49Q9fqs/OsrvvD
OLW+s4Z1SvBvTW12pu0jfBunxnBgssazxzqsnkGAwol0kePfMZGzzyLh1BBpbL5FFZQYacqV2afA
Q8c2aIF/eXvmkvqk2ReiniHeTCChxN2bR/Ukuz8Aw9TyV8YVgSCbSjDC+84dg0yB0tNRRwpCozZ9
Zws007CY05ehqPk0ikVMpB+5ag6h8YRMkua5CfvdMuHo3wiop9O2tCqzHOzJivODyYLAOQwW4zCp
eXY27aSHn0Cw396rsp3uBKKc9rtlnlwgaEi64cR03EruWgJF1cExuVJUUCUQmYnhwks5OwHqpo6S
G2tpDpVP4Roi2IStG6wTZrKCj1qZZLKPrAWG7IsN76jvXYXf/Cil23gvOcNme2N3Y7sey6YnY8xp
pto7LnaXBydui4mBeHaDmg5E0MewaCT7UscGqb6129Z/rbFFkjcFFCr5HsxYt+eE2/8fQS3safiy
u6vVod6Meigh64Ob1PY/lMnz45hMQKXbDLILxgdhPy0amkE0T1Bjzl0j/X/oGNjSKdfO/K2P7DE4
kzay+l8aemg0BkigBiiGVA9VmT34nWvsneEmtuiLMMMJZL3bpUz98xqEZCFTWjGBy7sUqB/M96gi
XpLDgIhksc9t9p1XB+DaqQSJQ/kw1b+zjyh6Y7oBDYnx4DnvRFIzGhjcEUBiXerhsYMbQkVZGUri
TGfeK+8pvs6eDRaOOzu0wczFhDnlQdCMzxlSwVO+suW/QdTsB+zv6V2jxYetWfVGA/zGx3Wa4a6Q
hac3HhCXnW7sFTu+5ZwDIIMJB7VC6V4HsXjHjzrkz8toewCqmINvJecuaxBLPvrQhQikh0zDIKyx
ngQa9LuceWqxrRj07VsrJ5DwlvvQ1Yi2diVj8hNyiRTSyFyFB2Rj7PWdMK8+1srgb60cIqMOk5mt
4q5bHIRKRkAMG3TIZ2HieBU7aGm6Zc8Vr2WBMpaw+7TJ5X+FxhOVVjM3UtPUt2oq+LyxYh54DfoB
RBu7VIdNa4vUqSzkJpsaWGZ1tXwpp+oA7644VWzMKWdXOq8Jo+5dXAU3apURZ5RTUBuaKvyAH/MX
1pELhtVMT+gN+f3n48qPgLmt9zjTRL2ADZ458Jio7hE9Jm+DNbiHIuAxLKYlJeeiygQM/ZQ2wGud
8h6KAVqnJRz+a72hONetrVi7Fkg1d2FWVHehjItjX+bqrQlK7kAW2fiOOkjBm0njGEctGKT5hjvB
32UesmTAQ3G40UMogaZhIDqkI4nUKMHxzQ1rRwx4MTX+fSbwOIPUQLxmMMuwSYFS4rjrzotdblJg
Bg9ZkarHFOHbXSCIGmI6Db3IZ2SK1rLVPyPVxhhRty2vZnXAIFGJh+53w3jVoeTljW1nRzKaargs
GJS1h5JHwN6jXI8bPj3N3bH0GgJP3RZztxvkmM0n1rl2HJmyGgDPUlngg+G3ceVnTdwio+Wi3Rs/
He3Id3VbfBeLYY/gWTNHbg54C6BARUTha4YyCr1Na2CToY1WKfAOAt9AEKAeOwHp9RhSz3bj6r0Q
/Pwimo9q+ejtNq23Yu2D7nG2kmG6Y9aCsUPh2HN59kOUDZskxpJ6SKwb55KTAGpVyyDF2ZZyQhHA
0CdERmm74cFtTXlj2JLyw/WSeA/QKW5rtCH9L0xwlMEOaJdbABAnCCmIiObBfsiYNJI963OCbtFL
VIDKQnLQ6LlHjmSntg1peQzNSLPrKzQyZlE+b17Qfd7myMiVtlla6YXbqBIj4yuIZyjMEUxHtUz8
KzQtNmn88/m7rhuOsyUI2y8nZs23hXsUcoPg4W1feny2fL0z0Zy7Ge0ufi/syNhS8cuCDgn8ftwj
t3Sv0MhCVnMoNxJ0fnmbHdKCkmfHmc2KMh/SMICYG6Os97mP+JmTxwzVMzUTLMYUdFDk1tJdjniD
JrPt6nlwDnhUZXhwQBydmhDAC8KO1BhGJ1rnd7gjtD4MBTuWnehb0ihC1bdgUgKrf3THWz5GQPr8
W2W1KPkGbCMv2i1gy4IURBacmyBbOEla2z4QI8MkkSeJzNmMRGLn0pGtKLFy1V36C6oDDHMdLPGX
DcYMucmgMx3lYVmyfXLi7tUmlPB3XXoA2uQ6cd8j2G1o8H1X3F6bCfy3NRnw/lB1ljjqOii4Z730
GSmCBPA5+2ZZyQuiFXHpmCSVGz9X8uj2gCaHNUIRS4uIPJkykHRfs0ZwuyV8Pief5mML2OKf5Iv9
qhn7Bvf1klvzhUMTezSpcC6GOxqsZ37e+Fn9uQvYWYXEvVARhJlFUI268QFQLjyHaJ2hz8XsdXie
7OI0aXBYW9Mv4acVS0tu/fzmGULJWnuwTZdOsmro20/kpYDaqBDs/UhLQRCORI1AtHUXDnsXjROC
TydYGhQYYx8wb6Kf2Q2NC69JlqCiNmNQwtAwWqbFpWc44jH4brzsyMbNsk+eVCj4TNxWQA2NCYLd
3A48QvBI1LhlxdU47G2q/sXLkcjf3KOTDSyPw48zxUFUXOc17a2gxg8i1lmcOKUQhOgk+BwV/Gny
cHd8Dk0BmSZu3RPiFSe5ugHSukdW7T0BG17jzZ+ecBq9B/Ypx0NRBjLcIh5RHntZ5FiEbwX9d8pF
0kegAvzbyJWgvW2K7vg6ZyXBkHj4Bu+QKGvydhThnfMnA89vvwpaLgtCtJ+FmBd4PiOEKGVxNyID
BIdEIXwulNX9zs5wQ5lXc32gEEyuo49hZNc2Al85ZJo5uLOVyIIKJrUp4TR4pl52am7gzfroAVnO
DzeVKhWp+gdzmGUelYMXnJdKxv9mb8zJpCqd7HdJRXtXEV7NKAXKC9/76pYx+aHIKZEEhWiBOraq
LFngjH0iw2t6xrgS5hFWV+RqaWJZkDL87JuZgTFMalt0SrFW5ypBmoWhol2u/Df/OUR42+5WByXd
PmUQLbeY6vsfFrGzFVGqaC8arbQfHxnbFimb9KEGwiomj26yR5V0L5Og8j6sGBPPaSlyBjxuZwh4
hwY5Fts5zsc7M+HwjxZkJ/WOEVOrtwlOvxc0EXS/eQehz0o9961cvOXSodHvwci2/hOkZqJpyN7Q
w2mhNuWg7Vi2gNJCVgh1ckyPpBX0/+yxyX+sPqMWnnpklCeJwVgcPW7r1wV05T8wRbF+qiVG2U0r
q/VhpIh57Prce6iTlnVEzGEKzGZqrOdkaRvrrup1+Z2SDP+fOyQEgOkWcSyDgZZYBvI/3Qh+v0KS
Z3oCJcPOgqpmbOfnJh7k52pl+YNiofgXrpH4RaNePwXJgjgtx+x3QO0EtdZOHBLEWFhBguvIGsH7
l93AWqGvRtZoTkG95gpBMYsL1HknuGXIt5TO7nOpAZzvilqhWGstl9Vm14L4usLOlG3UITb8aW36
coIo7PZNEDrmbwnHyPp9KvVbwRH/VwbM44Chpf4XVmwCuzyRJ7jFsawCIsmQ1+EXNrYf+UuaslnF
kDC0Vfgd66xjjAJaaXUWqjrNi9Rsa/ZZq9SDsnr3D5jMl6JZXmExPpVZPj9Z80J+QzeLO+Rl4H66
NHnEMrs8dDxVGXTruTiVaHFPShpUFwiW01NverXnoimO6LH1lZCf5YWF/rqjySOpcvatLzSM9oWc
Xo5oOapd2xPblcOe2ougX94TNbxOtTshXcjzrZM6/mXGPXSv6h7pcxFY5zqY7cjuvc+VZ2UXe8NV
w6yJath7yBMIt0PMU7OfZfjISlbjown91HzgVXhnZx/8lridnq0BWAElfnZMEVMS/VyGX62ClpQI
w+6sZX67iZuy5GAd+/0SuurLg6v0bqX1DWA1yuqpFr5970xpvEXR9RUH5NNAjPRbVKstEAimIfoO
x9PryqW/GTAIANiyugi/Rk6w4Zz9NjaAuWUZrXNBYspzlQNpsMtueUI/SEBGZxEqFATdBSl2dSmK
Mf9p2wT+R17lx45YwEfLjOu74ncZ0cn6mIS89YuufTlxheJuSCGPvs8Z5kVG+95/fmsPF7BKN95l
F//mFPNREqzdJdSBvpMYkvDM9/URHdf4NqISY7fb68dQ+zTYHcBIy/aH1460OEgamE6g6yy8r/qH
hzHcDl0l/9joJreBp+QJDLdzdM3gvMV5ov4bsbkdOklAECoE8SRFX/zxvFx/OF5Aiy8b8cpIvT6r
3MsPRIXpw6ptPA0YpXcWVBTV6vwgqvY/8lfqHSQJ5nglU4mLMaDB4wZxtGccl4EvKq5DDDoBB4zb
k9BDwtFhKdHHUq0gD3NQokWmKMR9qU32BhaoRC9N7YisZNyPQg1HT9XTPVRXsL6jYgZAHBGzxJAB
IwY/1hdMTk4AEBa0L/kUsOWZgw0Vc/jE5aIq0NaL/zC5wXXEXHJfpKtWbJk7dSaoPflEkvuChaT9
dEasOGE6opRt5hMRTfFbU4R7iznap0dHdFn6Sh4aNBF4TBnYYqHrjzxATxiGP7Ke+1mU1vgPJyC2
VdrG0p37J465T79es/fCc6cIPi3TKAkGqiZlEVBzz4CdMdfbnAGvT2sMQDQA3kG6mnMByCCGVaf3
nW1MgNJLCUnKwNKodqIJyyP0YP1E/Bhm0GryTyv2oH0phhN+OxvhSBvmEcHf9G1D7/1ZkIV88lVM
hC5Y1xZ33qdV0DWgn6jvyIYjqMZFVgPHb8RPVJP2fGxl6h49aGwkfAMrZM9cu1Edlv6p0BocpkgX
LACD2a9CY6eaxndh2ajHSZVVbGUTCAnxNDKvpCHgmpuy5aqICCcK10reVafj7UJ032thUoJBV0/7
P9BQpsfCYRu5qbsVqwLeOCbz6EXlT9L3XqTgOomN1w451P/Eab/WtnpOWw+8QK/uNNBRJDcVSRn8
HQXeMW1vCWod3vO0Nle+GLXh3vYPAvc7g2bP/LVdO/zwJwSR6Qz1Xmuvcndrgqg/gSYG/xfxTFSv
iXh1Fo2Zw5OYPWVN/CmB2C8ib1Bj57DkVgSdfv6HXqQ9BLKao3ItYeQhOG9PKgFcXraoFtyGSaxC
zaCBZD6Wns1atG/WT3smD2SOEeazNJQX1rTDzp1IJxQS4YUPdf2k4/Bj8oD7D3RRL1kSZP8YfqKj
aDPmAHbR5Hs/U36E0wDPB7VhzOy1HX6kz/CaypecGyb0JPloH+Rf4yA56ilYMQkIDKPkDCGGaFc4
vlqfgxT9TaFCekAm4NsuDvUxmar/a0zxZtAbvWejbT6w+1HDs7hqzhzJ6VeZKHnpOvOfbVApwEn7
ylzhXLQkInsiIGAfA5/bikEaSB918sAqC0uow+48QrWFv7+0l709DPUDnhUwFEXHQqVP8Y02uao1
lmlWdGD29PeQ5+59Hpj4UXhzjlTQSrf26L2BhE3eGMSwikb59mhZZfY5MWJ4nkWHo7CCFa9hUt4T
P/BIeoHzVBpfHLplzp4cS5h3WSLKHQox+NQLbrG/RXrfzVZnDmEIvJeC0MH3BVriAYMJDmA1mi2z
nua1cW1UscWkd00Yyy18J7Nn7qaeMn4TVM0pcYhIt3HRrX7/r4iBgSH3mZwXtjQxhnIjjpoBYSTL
IX5ZywBkQ0JKHnrF+N74xAzTVpOShODL+cYLhr1mnnvKRXfkyMKleYG2Av0Gtcb8BlKtSSIV0nlu
PJuV25A47t2yZO09LkZ2+iKR0crw/cFKWnEHbbK/zHOgz3gq9Lvf0Ugq4esdE+Hlq0vSZ2CRKGqT
4AlM7pftei16VIZ2m0pi1VFpLV9i8Bf7wVv6iyNbriDuwr1So3MSS/lyMwnvCLSCVF9Iix3KMB2W
kA9k8stRb9spoUMLvD7cGJRgjxm2yrNB53D1vUH8GYZOQY+3TT/sYlyfw6ZWNMIX7iV1DPraPlHC
i+O8dJq8DNr8E72TTe3RyE+1OjGHVVef9UoLFLJuiLpYmd2IsEMgV+6656WphmOdzfM7zv36GAw1
cDc+WB/SIIvR66zb9T7sWK3bs5VeurBxXnMZ8GqDPg8ZL/EF38Aa46PVFda2sNLXOYN5SHwAgFAF
N8ndTjZBEcbAmp0xbiF/DRKW+y4jSRCtbvqt+7iJxBTHH8YeHsCIec8yu/HMKj+OL06v0seyGas/
9eo553kmghwbinwQzYoxlVaGTMQmIlCn+kYT4EY09Hh0VgzerCBNxvHeEHxhjfELGR+sGMEg/5DD
7X6DeDlMdLI3GUJffHEag/tA9biHUxDOeOtFvw2SgWIpnypidErDyrOuYnb+yAtPeWasP2gy9IOn
rbyj9G46jNpxV20mVzlAzTOJE5PnKN/WuXAW1JhcNLGmVHBW1fymqRkO3jz4b8Nssl9Ew6guAH1F
Hvbyf0stEAdwgnSbgRDhQ+Y778OE5XUTLt40RXjQyxeGJwUUcc+2rhJ/yudYG4NuwrPivWq8+CGb
VIr6m+ZhR+TxWzrogSAN5T6heoJHxnleUATONdkBLg6NnOANzDrsbT5i4hVeaVRRyDlDEqFZDPZd
5VmHpBLiX5hPwD9uGHbyAVLK9dh7dQl9xxok9RVRcwdzMF52zA+YXVXzQEbw/zg6s+VIkSyIfhFm
bEHAay7kqi211wsmqUrsO0QAX9+HfpkZs7GuUqfI4IZf9+M097BMLEaGWd3diNAsTyDWDO78s0Tv
Kwp1SuERMeTNkoaHxt/RNxjh64zHL+GUZlg7TXWrUy9IeZ+YyS62LK4esU8JQh3VTAxdmsBqDrwT
5dfBfZsN3dfAi+mqCylfCWaNuzkeWBVwHRf0Pjk8DW235MEGibneRmjaX3lDpzwLqulqITEfU1In
tyyhOXGXDxS2YUoL9CNhyySkF5PtW24Oj30DncHOk/SnsR3MUca4dmpF7gUXX3a/BBNdlrPhvlVY
Ynf1UI5hHFhydQU2/vtYN/5rknDV3szteF/Xy3AeMrj+FT043zF36T3hD06Qubc3CRyNlZ1iQd/x
KYa2cmM445bs/8lejSH/XPRi+CY35FbQRDeC2z/bTBH43emQSGM5X73Imk5VzCt8faZdVEl7uE+Z
kxr6ZFdAlyr/6rka7yugfndCECjD/wlo3ZxIHRZl9oMJgIM+TYwVravar3GiVxaN7zzBz9pAgY7/
IW7lD1wLms95UpTVtMqqXhdlv5GvQ9DoqSPcNgPDd9DI8SEAgJyvYfHqoroURj0F7Y9ZGZXPolDj
awvl7Mi/+XIm+RQ9udLQz3aj2nue1Wkncp8/xu6YErucMkxPJPKOFVjV72JRW284crmCDmTVn6v/
s26tvfS3yY/VeQBH0p9pUByPdM+Udx2M0I2nuX9tgOYOEMqKyuAsTuPPXIycJoTUvE0RT0WY6pir
J3Lxm+g7zocgY4cLwfWWg/U8UEfmQ40y6SaFctskOy6MdgnbjpHNi4ph3rptjT15LOGMWxK1OY9b
+dn0yNybDBjQE+WR0dMC7flEEdF0q/HTb9SUeucUx2CC016bp4Qd+D+nzbIrPOr6HvV1DnGOB0+0
U0TP0DoYFRf+2rQ35+2AEs0iuvb3sdvhEzRzB2TrXCKGcgt4hyhmMiyl1QVuCRMUT4HnY1qM1NOE
zPnRCDW/UOhd7urCXn7jdbnS0JX1jzUjqPRmFs9gFwBP9AlcHx9i6m5dNTxmidahthcuRy7mtDae
nAMctP6iWgOCQzsrlrkQHDadVNS4Ny3QeBnpF09n0WWRnUcw0pnql5I+ExgVrNOw0cbg7LYgRUxQ
cVEFEzjua40lvEvYR/MQIeAJelts++CjjhGYsPQ9t1CmFrafT4btwI4iTR5s8zbyQPSV7m8zcS0n
F9oUV467ACmz9pnfx8nh6oqhJIQ2/aea2CsRWgWD0hY6CUmF1MdSOX4ajq3VhESfgBwxB7y6WUBC
1DYJ/pBZeox6ibMEV/yJzJVzMjnc3kkiGiCFJBZxegMAnwB83xuLjB+JnxK9zU3/HROu+2dokjft
J/bJhs+51T5AiEG3+S816NVD0iVsX2LCIhs/LzEbqiX4tkXhnYxhnaxqu3mNiUZjCFDlEIKSZGVA
B8R5QV6GdxYU95lgENhSxEq4bbTGc9D24tby6bIVaQ044YyGBx8ayJHQVLasVMXm6KzdbACJzEND
KOltGG3rHvyndY71bOybEnNOBR0e7bivQnMmPZOwtvsIEN4/8jaz9+Uw67/MHgAOiqmgr92WhCIj
NpWSrsN4h1Zc7zV+Lonu0g3PtJWS4ZVO/WlWvbFOouI0gzN5n0aoODgosaXRKvG6cPXhhOS+8NT6
Q/4wN4vgSKTpw29N68HqPZqzVVm901JZ7YbI/Qvxq6epA8hrX/bGl6GpA5oclR4ldLU1xlB99pPN
RmNt7YjKxEPME8l3jhWG3UhlXzwqLvl4nRQ6ARk8CCaxBPIG0OMxSvCQbQBpeqdYeQ6Aoyp7WpFk
G5VQtOVpvqOZ1QAcIXjWUwpgF/4jifLhhQB3d1dx5aXhNA8bjbF5dI6UJcgwIAy2x4Mc32rCZq+2
0hE0jYX9RxYoQiirA7fy6w+zBJg6D45xzN1+eiizht4Anr0job3uzLcloTGG9ckG5KH1WxLU2rUS
lcnOXBMcV8A1BWfkZ1B1FjMU299poE2tbPJg4cfPKZUJ8N5jHY7eFHfQYAOk7p2oCRl1gwzPZxQ1
6p4UuH5akng4VYwGFRljqlhcj6y+A6EE3zSwDFZZ2t/TerGEY+kVhzSI9CtomuFClXh5s9ZWFwAn
LkZiVubedrFmoDkO2YJszxvIJYmVW9FTx+rtmsD3+fQL0TwatUnaTbV9tzVN0e/NBm7szlvYgPUj
seaqBlx+8bDTW6Ft4GbYQHtajla7JMexAULN8ON+KM+ena2wu/IF9BxPo0oy476jeI7wzpQKlht9
Ov7AJ7FsnHdewi8Rq+O+q1NMUsHk0S+yRnRCFxPae7WWCTyh51veHvqefcbOx4oNlb8UtCoKYQb7
dO7HF1a5qHpDKVmuphldeN9kQvUTC4bYCpNat81WY+6ZLk7SY5mmETDOHjE22RRUcW38cTzLdLZl
wZ4KNJLJoo52DyyQsx4lrntTKh9vQoJ7wMonUW7LBvM7aqZXPKq0I9IyZ6VDKDDX8CZZPBBxSKmL
nyMqnPCBB1y6h2Uy7lSx4nvs9ZzGjE8PFgv7/DkP3AGp0EpLdl+5yhI6jxJ8ImXQxU8at9cNRhUG
lCQ3iJrrythDZuQyJR2nOjZYZ5j1isrv8T9aHevTAAzVqTSslU8qg+UfwRByWf4y6HOnFms5wwpt
XgBdA9zrMAMAp6jXmTaTVuQ/AtHlISelxujhJrCcgMDlBrwaocmnBtxaERYrsqIXmyAxqZx0KKmI
YvIvjoozjnqBCegaCdsGrB4EfPOgvZ4AUFblHxoTMAM2oURv9XzTuafqJrgsacevJTU5abWxntuQ
Dm10SdwROJSRFmQZsFNWbgJJpTVgh+yn2Tf/5b1B1QxZNPOSglzgDl83wD/5lyTJ1KezBX+wFOKs
+T3Ke5JQDadIY1FUbRrSuMyWKqO97VlVuetAzzSX0grkkco7sz3pvIAyKKfU+lrpsdwjVFf/OkLL
sPSoGtlk7G9eWG33C1U/UCnCloo6fUkt0/011ciVsEj85g7IhvtAB458j+nKQhpAZH7pIy6fewtr
N7XJwOAOoqyBBQUFvINUG5/AZM0T/F+Fim2XtR9iarX8vSxZWO/QFHG80CN10LxYn23E7B9jyF+p
YQaPEwcI1bACSIy4kGnU/AW6+YypGc97lNsztuV2eoZk41+4KjK8xUge74QTKMgIYBHjTKVGNFf7
ANjpprCdd27kCDeqNA7cWYK3tJt+ZydLQ7ppuER7I4sLtwyOLTEGmg2IkbBaGJInfC1U2+LwSP45
I74ZvgyAwb3vmcP/HWjWWXAybyaqzGtHP9KYsa0ECXzge4+EUG/+GgcNmMjJNb97vcAbOumOzni4
w/sSH9vOGj1ikTAlqbOM7RCHGiFir8mOdt8XvHj98WBTOgn202P6xYn42AzsN7YRrWegIWYdkuP5
wECq71gKmJcsbuTJFL714Q5DdIZDSIOYbwT159K0wV2uVi9a5L4UI7PZaAbp3xnB5GCSYSe3DMql
5pAoAhb+rtrYuX/1J3u6syA6bova9CCzkhDEM5K8tCwkxcYd8N/CmLyh3VtvqK3+HTpo/RNHlnr0
6/4n6qI7sE4AQnHI+BdZWM2D4YFN3OD1Wo68XxoSvfFtsi3/KYGuC4YLLkVpSaxBXVOCLVhcaCAF
MDEg3O+l3/0G+BZCwEHRnxlM1b+IrnMUB+U+CqCRYR4108bxjSPbRnYKpc/r3yT8dB09i0if1/MK
Sqv6NTbE0whK5GTBrgk7ejjvgWbkrKs5otgjHuOc1E4fREZY2bSgZGwDut0EtP+uUqK80M+Htunf
2MGmeFda7wKFOSJsnJjJ1l30s7UUs7vxO/jQhaYotuLE2SPXs9DBCXnAwMPFm90gOtKI43MWnx2p
k80wOm8+uztmKpa94AEeZBNE98Zk32UMe5uRTHsIiIqPqi+G3bxIFTpF4LJU8l5H0TffwBGHEKPw
EPau+57MBE2pu99yCwLZySS9I6W08oGlf8W1653FqnJ0FuVkXYSTUXXkyW0VvBQxND4KmmHteN8L
wVJwmapyLhKL+qlKEu8ds8FFLFjwrS5N6Z4WqNSj9TnP6q/d5nc9dIm+VbaDMGK2Fycqs4MjvRM+
YHfn+aJGJYuSI6bvYh8z1278WsxhPXT2I5sU/yLS+QKuEAmfCwKoIpeZatmrxJ0vOFj/JNYoGQQ6
sOP4wEPcZF/gNVldxjR1YpAFxEF92mrcjIncLnasH0cTdapIAmIXkXmm5wS/1NTIXTe5FulFZ3bb
jUyq9tPCzR3qtoa73Gr82BcKUKW3VZK3At8JcLeWtZl8zNHszcQB2pT91K6ukTL2yn0wF+6+VyA9
9Eog5GDCn97V3n2Lqxanv5XsTJqGESppgAeqsbPIl5MzsIcjNwBMf9pSm0QV/0qHB4ebnHHrmCbP
vtn1RzA5etv5aX2NnOE1YKv7HHcO4l2GeVTR6NpHzqGRzvRtmaJEK/avEk2RGywwJuAhXQjNDlwZ
McgjPKn8vofHc2gG41uBhd7kOhuwX5Ni8T2vp4OEQ+go005+U9yI/yYvdH3hEOZfQbHWKwJL3c9N
ckcUnAZ3YXL/8ueq3jvuHJ0KaSAaMIGn56QakYhczTQhTYvNEPGQknoFmJxZSzMwHRAuCWZKyTOL
IknD+yQvP9D/OhYCUom0xtAOMLpuoKYNRHOt9L6F5RSC7Gp3bdCkr4llfIPBH/XZTw2gpOTOfzFy
m0+lBRH8QJqixpGeUp9uVJMIl45aYKRohD3mc96AtTNe4AQZx0yOzSMtN9knugjOs7R1+SxRMNNm
rh8p2ZBX21FhMP+4deqis3Vc7Vd0G4iPZdf7NQFQz7O9kwqQfjJzzB/9whGbwLeNGy8aLEH6q8XS
lB0mJNdP1xm8v2r0cSVZ8TxvVRb39omtOm6a9HPs3ejB4310QakNsWn4d+RHrsKRtNhmlRuPO7Yw
75Ui4sC7FfDXwHUjpU2pnAoM7vVIOJdnn93j37RnGPSDNt/xP4KzmSzNfLGWKn5PDRrB/ciWW6zz
Po1L3tfszP9ardRTmyCyumBeNtSVfZs+N4o6Wa5+HjsPbYOLzozLa1u2HctmO8cWnpv7kiKk7bL4
vMaE8JuQOdR/ZdtOTqYY3ZnV7WgcMrvjfdTK4Oqv9oUxpTSb3qr1dhqb1qWZOl59jShf2FjR5svX
enLNGiJKkr9yTeNAYpFJSJCD30XWkJlgdecSdyjlA+6Ih3gdGAHvFXf5MrZnpxrskLhD/UzpeUSF
OIVXO9uc1M6Lia6WDGp/cKrRAz8Or52B3bCsfI/WxBoSVSOZokyW922wclxQD26Tpc7mOL37bRwG
A+a1itjSMjkTMkXVsNy3y7+xMzcNrSkGLBvJMMhe4G5IM/mWL1TiTHP2YAqPl1XbiXOlo7Do8u/e
KIAH0Z8QAGn0Zn6Z5PeEUPHf3ljGC1kpiFaa8xpijrp3g8Bh8ZF2hzkZ1p+hjx88O1lfe54jroYf
94fYSvsXXqLz3tQ1iBW3HIoP6XnejzlZ2Q+2Dlg1SVrvM3idv5GMHtOUmNF+HIeP3lkelJf112Ji
L7gdqFxIFq+/eXZzoOLxjyu77xiX95blX0YUbTKPWlTqyrpxreZeUTk5N0udqL3AJLrlFfLN7HYG
9jqd6oWDxiXwfrK7mTTONMTppu+otxtVU+6RsauDGE2fhN64bpCaV/Zqz16XR2Rt4v6Sm1X+2rMm
eBylohoVpVmxi63z19rhXJVGTIgYpvJx9IMDoPt/VeYtQML7faF5wtIc52oKNv3E18S9q43kMM3k
6rRTRdmu72S76yobVng6aoPtOpsi0bx2uJw22BEA1liMu5NZgj8VNCLl7tpSXyzinuyiNjd4sLZF
1H8GjToCOCnZV5U1EJ/gMc8IuskIYwsxKRrP5Jye6CTMLgxe8WHCi3JV1QcmKQzu44tBCZwHt6Uh
z4Xzw+F6BTXmEMvaZ+SuekUHHuxWA5bhYdQYOSudH82+tcJWuuWTIom5r9NVcs1KurX6gjG49B5i
NztaRCMJ7U79F8mI9uC4xhzSo8jYbUsoiOPY3KkluflICAwjsLJLSNnNukqwLVF/k/5Of/q8f+YL
ZNGHWkwvlUuUgL21+BEdaJcNgqV1y5uiu7NJedLfivxu++OfTghiRBtlpbdE2/jTvSBeRWLGpxyU
KdzydBt5aXMNBvWAO/OpsbCTz/RBbqDBfAeqqi8Afur9MCfMiWrtc89ZxV86o2lPg5cGuykm2ykr
JrY0/p5L9jSLO7kh/peXxKoemqbjVTqW/LVuEsujZhy6jeyHSWBN+LvZ7BUaebpX0ngmSLpq4Gz+
bazP63ffenNW8F8WMOZgfi2OhkieFhZmGJzyehfjSn8youGxyOEXM1SYezQfc9/4bfbXxJ7BMcMX
dxBBfpis0txzgnSwsDB/7SkQFdupNcandBwVBUr9QoqNtmd0Mpx6hCi8FImWNBDlaGtdenuJZ5bD
ABZCxc/ZNK4Miepwx4sBHHP1BWuOxOZWxy5LYGNF0Hs8/zfqk6uLSx2mLNuC3P/iIuCdFrguB1s7
4k5ytB+MjGz1xHNRRbwcYcNYe9zQXGaRBAcdNpGvX3wR17tU+NkLrRLntm3LO0e2zj8SSyw/xyz6
QL3RK8QQul4z+nu2lG+xb47kl7kO+ZvRmidMUPXCYiLQs2ahiM96Z65Dx86ImFpBHlBSHgfxGbjz
fWC4mmUFlJ3coYTivJA4vytoJjjLBSglT24j/wSl7G+d4dw3cCLQFdlwnMhS4PxMgiG9JD5dBzYD
x4a0QPaw5OyexpG+hoxvxytrvXQ7NVb/sbD0RPig2hzeT3pOxzj2TiUK5q5GCWGKN+kwoUlKf0FF
4qJpF4lzILNW7Piu1QcQEh1ZIYiJLiV+gK8lNnDmTrqowLvyoUyT8QAdkE9GFMYHUyg1A4TythhQ
71ceJ7ttuzw3uE3J7cy8Gi+2nMpnd4qHV9WK9r7OYzPsk0W/WPQsxGz5iG33HgqFKOdLoagqqu2S
2ZDm5V/w4AHjpF7TapLKrB2GS9BiZZyORUiDVXPfNr0Tjr31lQfVWfiD/lHc3i5EKy3OXmJFExtD
p/9N+KCLQ166Ho7NtoW4kGZLNBzozdDsq6PoEWP8eIlV7GW3ApnGDbVABzp5Vs+x33BZJjqL/rBJ
mr632HDV8q0ll7J3KeJ+lKmBuXMZ8NBjJa1c3gF5/ySl/2ONaYJK1TmHAlLZfvJm3N65HQiI1x5S
KZeucGGQOKDp41UfJWyqiXhWTKsSyYB23XmaE5gh8syI3m6+/FVD2n7Npfw7V713KFSX73EUJDkO
zZLvMkLbcQHK85SJ0vjjN3VEOddKBsCYTXjXt2k6hiPdciUtxg3Y3r9QkUmu2rxtVm7dNqfb9MDF
adi2AzU9/PBwRpL1Rs8tvj73ddxALSCy78a032FOH+ztEmQnUaV4ENtOYTae2ytHJpQHfPiY3M1x
fu9HuwbdRD6Nw5IC0eJldFj3nqXWGUaYruIxhRuGDXRgiRQjLdC8k/KJhPigPHnwzak/FRXOq62H
L++AIbBjNZyW3Rt9O4SmofW44lzClKj1vcT1xvLcGFWyzmNYURRh4jrF32iO1wVjOEgbT4r9Ukaf
TNvLzSWhbm6I/9tHxCl1GgFXvBAHl2Bb8Fq+tVLRgIDDs7yZSutDngSYWQf+cdPs41/InuM+oGT0
DGzgD5mY6rgQDVg9imjX5dp4b8yZgDIWmy2LH1m7N6b34ZJPMN3wtCHdBcqKHyKv85CveS4JEWB5
aTQyrZ190MDTnxM2JUcuuB1AWBn/jy8YzyYkV+wJKJBYKUrzFBljgruTokN6SIjyfJPOI4XsJL69
kQNWKMo3tj75IGQ1tJINakN+MA3LyfaFhRWGmERivdq5esvmCgFynqEHAVRw8EKK9rdPSgCq4F+z
ifWmlvNDToPxZkwwbvH92U2w/u9xL3l3HR5o8NDgL1uX5fksaKviffA3dUYrjMo5uXITeItZem1y
CH4werjDndplGTHVNHmEHqekPidRsWzSRRUrR8myLqPJGrVnED4SunFoPYL5ShEAJUUtaDU8gfo8
WSkJOAnFvaDyfnHqBRXhaLZsAqogSY6D35JjT2Gnu0Uf7DoUGNy7nLx/mK6ICUSD+xol9juf6ip+
43rexEZ2XSK5vFcuZMi61zgFO5ui0iWtHq3cVHtfzTjVs/ZGwyvGhwhg9tolYrGSlArKYsGDj7Jn
gRyA8cFfsi4Z0Mt5U4FLhXYjOX15euZu53eYohqzZlLKaIKjSy+g97CtLvS7jNR9Rv5umPp8n62T
aAQHktKRyUdjIcCwI3O8qZ2MKTLQ9HHBYH9oMvnLWuDfACKBqBLMl8GgTQzPV4GJdXDx1i4U3+8H
IW3uTgJLLeRHKKdpVoe2X61epKXiD1zEK+k+k5YC6aWfvEieiM/SXGGBBwADz8BPXdoytFRyGdFt
hrZCFmQepnvev+3TROZ1PhHmdwip8V8zPo2ZUwP1b6CMx33MbOs8YCg+IqeWxywbKF+xqT9MJ5yD
Q0F2hdI8HNB2nF2mochufjDtEojNB2k6AM0K83uJjYNqO/pBC/iVrS5QthI7eJo1jRVyos6lmJuT
39Dyha3O+IipSQam2ZkRMBBvgcnYWn+qfkyakN5WgCwaBmvlieHAENqdywXzHKWjzYPfzfaxS/XK
x6CGL7AVAQ0nuAn65y8VNeyPWWDctGPXOxe+MLZjA/W20PZEtVJLgKDTPWCega5SfwXZzn8aGu0o
MzACsKYlHJs1bOL/qR0l5v2UzUt5MaHJP0tE2vqM5wK9QnX9SZW1BhPb+dG9GvjaPkBAq4v9VOcw
NJK5HHUovIXA8Y79YdUTaCrty9Sth3er2ucpn26ZbYqd3apv4lpTs50VJlb0ISa/ZqFhE5w8cWNM
RDNOoiTGGiiAOuwmbobHMg34BU6m+DsNQXOO0OkwiiL6dX7xahhkOuMZBd3EYJcApd90oARiws5T
vs2nKUaVLKptlJs5jhWzgPoUEbRGrems4uIvNOeKudDX3C3g6VkybrdF45e8bTNt2ls8H9Scz9p+
41iv/zEFLO8Nl8tp3y1yekZlVc/uAtc9I+B+tNAiz4Vhvq3s8T3FHf0+Nu3gBVf5QIgq0XjunaFn
1Wk2Z89s/RPDBDCRfJJ7XPwIdjb1N4+wKuaCtHebkTSPo6vgrZQ/GI6y9IXOpPkMs8bDDOc3wxG3
ig5YcrTVNuOeepRsRO8sa4HXPcj8Yy4L76uhpunmLoXz5kAa3MBuZgNmszzkW6QoZdqypopJ30Q0
jJdIAgHoCDCejdu9ZvzB721RN+Go3D1qBWvVhQh0yI9oM5aptTCOUzxazp6M0lsK5u5O++Dh0MRg
lAHfzKYwnSeiQKUW+XaWqv/r17Ox7WWL/MRJFfoel+yaZ9co0znZA/IAqd+S9DsCB2x5Brni0QiM
UZzC3izdgeXCYZ76884kgHNMy0De10v+Cbc93i8EtQkdyvaceN192S8vNRAwW7EsAndF8Y+xdP+G
GPUwkPWm6TwNR91zJavFsjA2nle2wDYSMa5/10tUpcVPSXx1H7Rji5ctDRbiwUYejl3kHk3I2bhg
i/p98bKDm5aPXpL+5h6HAGgDcu5DRuaDBQTvr0a3a+GIkJSvp0a2jRNoVNkI0DiGtLqvegQ0opN9
+aYGL2dLBtgcHZYDtsMPFhpc+0+mcvK7RcEx6FGfUW5YETVRcMSbkB9zbgmS7OD8PHrp8kghdc1D
M6MCj60K02AQF+Qbrs6yHA81OfFrDLrpXwqtAUwzOC3k5IDrB56hBznPwZHNtI2LjXj/MrF776X/
T1KlfqFeiZEDdv2BIwf2rcj4EPgah3JiRsAjvJCv8+qPhh2CT8HrQrHPoMRWdKN1rH371QqmoiYt
VLSfUxwJktE1S8WwSKX9hGH/iXoM59yvIIrI9u/9xhD3uC7ZY7JTpgHYyqkDSKKnhP3kjspQ7BME
FAY6VkYn2EPZnF/bcbC+Yw9bte2TPBuz2npoRov5poWXbR6roPN2oqvLhzLIpp1DZuwGKlIE4cz/
XW16x1EQyPGKXVhvNm+OkG0XKpXo51wV9v2SRTyuTpodyZwWZ2ZBdiOeTfQeLOi6Ume4ZWlEc7Y2
8DZ4bTGom5ai+Rq62P1kjhnOeTwbh0ZZ2SVIhsFD7zDcA/gy6wcRP/lnzhY5AkTyYu6rOzkVd9pV
DzUrJCAFAWF8XaTFbanGPKQpZW2xIU62DbTnQDk2qAWnBuxUcuPlP9wKoDcd3WwVqDyp239pCmjJ
7jjWEWJ54QEiYD9YIedslqoCv6utW9dO/CF8Z/OgLz6srG9DzW0lw1Kg4Q+4MgoJ3lPQRjcK1JMA
myA7z5NoWnEAs2iwCvHqkFH3b8AndSDuRLBb8wOT+opycopLeknxt+3NKcm4hk7LYzvo+gRROQbT
Nyc2nAhmzY+F/TtuFE/pd2kIdZrqVt+kEfTPBmwhAiFwf8QcfHcBGqqdAasmlOvDAchmidM44pIx
9fNd7GfjWxk4AuNr1f54ceae7TSpf7MY79EOoyibv8HSYDo8+L0EcLUTkRu05oM0lhcqmahFVdBU
drTLpkciwOz8XXhBmPbkdLD6CEP2IjifWt3/321MsJDnns0K1lXrJ2Fv+gACgzr3hl/JbyKX4jQW
WhrsmDh2K5MGmL0WYNF8TIEXeGRByDeheJxL8VeR69xHFrTrRACqJDTS8WHmvHiIx8+eSviovbn4
FwjigkSCMAIMaFm/WRMjzA9WoQ+9MI62KAsCmtWTwx2HjAOJFYQlKjniJsHDAwyO1YTFMsbyDPvg
NG10pR85fQam388bWqFQaZsJ2Bir1RAHJqiUqcK77ylvultIZKNJtSJCSEZ6xGCKcuv4ASy0yquP
cc0aA0e8EywvYugTb991sv+jGrMsaOMo53QXTaPRbsk88uXHnjGqN3BZmIfcejSvkp70c5DlRvBM
3563l1YLcLcCkLOnEdz+tYh7P3luHPELt9A8FdaGj6SHqrjJE9e5a6N5oFsPO3+YBekSHcguVB1a
VKnWVkl8Avk0oONMdj+kz1xEJ2cP+BRZvWr9ctcbU/YhEjsPHW4z3h90AT2eDNXoLHTNnrJZiGkE
lTzeHhd7TtunugNABt86kn9oOJDlY4KQ6j73wmW/BcajTp4UL6V6H0RBUz2AUxdcP2kKH5uzIt47
hUpkhljFvOTap5R1NjrNnGc2qySXHDP2+w2sG1omt9yH4jCNiKQjF1EVjkBnUwHeLMWVJLBDXXll
+Nw1JjErjahChTMbM4SUU+nKHOUFkytW7VrBSUtp3fYbVxG6L7gLbmSzTN1l9myreJ6A8xiHIZXa
jDaWamt0mXj+pglt+epK+gcvrmsMX4SQ7bCoRLw8YKPNun0X9fH8ysgIogG9P61+fLcXTwyfpTwU
rh8RXh0RsvpS9PdGYebWFqiS9j5IrtfNg9NYYjmwlsBfs1ksNMrtnEDTaTaIXiNsyxy4a2REZP1S
2+XNW9Pz1myNyS0mvn4DkjnXPpMZEPN1QH997ZwIo4ov180org965lNeVTT7Rpk13qcsNItrDJAY
Lw9Gt9OSdaWL7R7g8h1tGNWNS2gujlzENMd/PpEMjyxAspsk4Wff5D5kMthAI3RPzWtrRtbgrR0E
ZcG31bUpkhhl3Vg7XDrpB2OqQ2mm2ZSvc5eP7TsIQ5nxGyT4AHhCHbooY/XfSl9GZ1riTOtUJkM8
XVn1z4JGZ659W+oTkve67GrOvGgknKT44K9lKlx9xkNX9bACHf+IHa233whw01rrUg578JjRfzBC
qjeWMq34SSc3vWoxMCkLdrl78Dz5GUrR8FBoqzqaa0yoNukb2xgNUj/CireGNsAgvaHs5VSNVjKO
/tRMzvrJw0nOGUZ/ODgEl7Keuq/Wa3c5ElHz+ijVvxOR9hpjZiLbEAvQNHwXhgri74wee302bW3n
12KQ40l5KLd0RXXFShvQHfZyI47ODZ4n84bNfrqRNwX32PWKBnSvXKgtoOoo4RZ2j33KxoqXclxM
TooDbRHumF6rpjOye7O0aeiMZzs7O9j/G/hDicu2jju7KhAyaek4VmaGb9tq4xyfjhPfYhXQPSGK
DhPxWBb0gA7ZfDUw5A8svkX6buAinDduRf/1Q+tERg7OCUyaR5+7vMumBff7iBV8Y0xlQH9Xn7+1
TSN21RSZN79uqpNIveErtgNPQrCxhXXmosceNFjgCKcpBGO4hrOqRjp7UV7QrbM6PSDOUcCoVWzi
B3aIrnCwEyThxKG7Z+gi7PfY0+s/jhePDhNLpsh0TngGTk1s6p/AS3jd5iirCYnGYpz2sOHRZbsY
stFq/LCi5hT1rY2prOgXzP1ma9bnDPAKCN08HhH9XPVUTqx/oIYDhQKG4Cz28m2NYtBv9IvEfZhN
dbYaTZKUlpZ2Sv3s0GnTveuQBJabY2HEy2FYyWpDokpAdqB5ifIq1bSPyUzbBk42ahk31mjQ7VRV
iFF7xc4YLZgdw3DpjWF0EVZj6d//x9l57ciNZOv6VQZzfYgThmSQG2fvi0pTmVlO5VSSbgi1DL33
fPrzsfeNKiVUoQdozAymW80kGYxYa/1OkLvAGS5j9bmkqcJLE8dCeRmRnXaqma1Pn8mfsJ5hOeM2
QRxL7+HouzpmR5tGApvTTrYKm+CTlyK4qBllJUSmZ0kIvUEE5RpfLgucDjWu0NAlOLohitZPaY2D
htMGnf+x6hvt/xzQfvd3yIlLEgOcARmTBcgKGedWzq1grFoKkzknj7TefRkgR900Pf5k1/HYq4HU
DF1Ex8qjQjj08A12kCa7Z93EWN9VYUkTvVJ9jsbGk8NycRGaiSoz32hD2h3pftCaQuxTP/gKCPWq
kpAHHzp35Th20EBxnm2AWGEXkvV028vMQ1Ufo/EnD63rDCkRU650ia5y8I+GPJ76OMiVmihWLs8+
qfzoJxko0rtlbOrmtzA+bXxSfOnVaL0lCAAj0cQxyPSSkaPHRKKTew32au60H0YgPMAmW41oKdxS
LKfz9dRxwH4QZcP0DapTfWXysfyIVmeiVCqs9iUTqt6lcV7JT5GR+TGmOgEBd0IXWx+rbtrnCvOA
CABIQ/dvQEYvVRjgs+ZG3jHJm+C7IYyBWX5fXWGEHpyI5R6vTSxzvJD4BTaZ1a1uYJh2SHgScEa8
YB1oDS0NIaAb/4XtoY4yHCHMMEEsc/F9QBLRTls7crB+hMVlQ2DTNkAwOtRoF0p04FdF7kdrpknX
L96VayvY/2OPDqljLSBrLJ0+u2yDGqETGkDx7BWrNTc2Z4w41RLnuxS0NN/49UwgAlpa+smMXWWT
DLXJyCNs9Caihv8Y98a/4zbBF2ER9yvRdY7uDCCbulC97qJLGoCWWDhiVZy7ZvT10fIAiPERmGA9
YmoL2y6sHQF0ouePWtruRxUN8j7tU+D7cc2cuPEa3XQ3gjSb4qZjFBR8y0Ea2TmUYT/FcZDosgOt
LpNPZl7kcIUmzqx46yOQDTOOCdbvwRpjzZEDOeYpnHJzbUw3WskF8URWdjMLei/8xyKs/yf2/eqi
zS3zicpUWvdCANd+EnjGXkK5yj72SCXHb/CC8bbjPNfRJ9NRnuBa1FTjQ5HMEQE/k4FT5KLZ2DaE
QKwZzsZGb2XKe40VMVKRhh5666oO3VpbIpK5WvJkgIG2uvK+9FaT7GjOqwfWRDBco8FUT6TLkDEv
ks4/xqC8BmzdCT9lWLHPWzh6Pp8Wrzy4CnAKRaNb1TuMXuCbF6NlNrqdChu0SzmRe+sMNGonjDZz
Z7nAMGeGl1WH8WoRorF2eGbAEkId1+ACc+AjbRZR/t2VHv9aBQ1zB642arhnlNAH9Cr+kXCDDqoB
n8lOzH0dXumJvn6TVoGd3yW1i7sHIzVq32ysXQwtOwWcqESKk0tp3NaCaeY4BrWkpxxG+y2sYPxN
fXdHUoc7ffExoL21JG9PbZlgjx/7orN0sUUm0n7CDZ1U+Bp9BqZpvKmrsKvNiUHF2ut18Tq0cG0W
nJ3YDVpTiauodyE9W8VHx8br41gksUk3qAjD9oJZMITIyLjjDqnecs0oevkUtlI0l/1cu4yAmpm4
p34hrAyd4biBPmhfF1gi4uToREWCgm313sqWoLU+wjcNjp6ByH5VYUymH0pV1NN9jJK3TDYZ/lNo
/tI69Jy97GTV3OfRPAKh4HVLG+pAgmUR1ANGM3o4MhceriGGKUKxZ9xjLMe5Njj8+FvI0g4eJEnZ
yi814QHutm+omjcJ7jMztBkZ+xkmY6YYT9JfsbIyUjTP2xL/GJ923ozO3G+TkTUJCkeyeEbOOp8D
/dderREn4dQ7fyWYKtx4rNID0eumI7pxKacH2xJ0xfUYYHXfIerBMjpLbNwTGoABV/tTs3VmnAOz
pobVC697/AuwKoq+eRWJ0jfo3zMkxYr8x71ioBrAA03atLuP7B5QX3dekV3i7iSdB2b15BOMRheX
UR2gmWnrAHkEyPJNNeCFcHAFuuFdUiblFUSGbDfUwhzCCeLrNi+Zg/UTkp0LU0RmdRUNecxLc0PU
NLV06Ixtu4Pgp/eM9Ee4XyCSNc5HSZ8/dZOXptdIhcYSiv0ivvtRLb8zMMKzubS0L/nj2Et+qflg
nO3SYFUUTh2G8BexmwNxd5n9jEbX3iLf6DGMK6wrgZSdoo4ZZWltq8yTBa5/WZaRa46jBnwiVQRf
l6kddwMmLL2N4Vy44M3aFZY61aEtVs0pOHuPuvDZzazK/SraqLmBkr5gq1WVl9AkyLcBzko0/KO5
3+MjN0E6KHvmR/hB2hHPI1H9DhPJhq6maru9U0OSZ3rqjQ9UcEn5jDsf7AdO2cGgA+2oaipn5hSo
B8/1NoUNh3QuJ5jtZDqEm5J8VFjUlTWn90SDL97l0FOqHdvODpyDV4ayekLRxR4xJZgEfZ2GecL1
scBLLFm521V1WjChQ+hvhOrpCZYwvoeX3tj3WKSNZN+Q0Usz7kcWbkQXJfK98YRzZtSQv1hQ9jzh
DkgftVXuanVa+pazc9y4B/NdOB1b2poqiT54HTGTF/0ApzGF5J2WI6wtoDDCYAgdbXeVGbsfdrbi
8Qkju1NjPJyMaEkJNlNd/VzGoX8ZO1LX+1DJyINQ5thP+dT6j12fdk+y8aMfE54Z4ouD98Zq5u/J
79AfR3juqTN8oGiPcJyJkL1hil2PHOQRBk4N/5bWLxngWl0YPVn9bH0uVD8/+MyPAqJEPByMMWbE
2+06wDHwPqBZ/1ELn2ERe4H7hOG5l/6VpWM/32VY399UfsfNY4ehydS1hzzc2VVtK9JuaxK+ejcq
m10uEflubJnNV8irQUzCWg5PE5K3rz5MMLmHZR/lH7xKYJMc+J4odsyw2dXERB0Rqr54woDUck6z
7fUTdU+G9TrOZU5ZYOaeEoEDAgNmKHrfv0FuU1VE99bEQuUuuUdXOVRgdHkdQaroXiJb7nqSWa5U
BRCORR8p6mCKnHs7aInB9AGBkv8JLUr2DDQ+DrsGFP1ocpcUByyfHhYFBHSiJXXzUwgC+1ckmuGj
JwasNxjuzowwvJm0c4UNrB/KsftCbmk9VldLzUyohMzFWXUbDyCQ5EFb1fCZGCOIMpCJFqA7jCQD
FLS+gMSGkfHCgIxtHQ97D2KOXVr11UQ+crmBIAAkFfXtCD5Zt5rAZsdzG/yk4QlOt4P0h7uh7syt
isv80cWtMrizppQEYhUME7nYlel8uS1k1VL3BZVf7lRHh0+YQh0f4r5yPkY2aYRHyAKmfWqpXrAT
yFQktz4pQYZWusIf+QKF6oiDkEUYg5xEcggaO/7LiWT97NgN/kXJIL5lSeafoOPUP7tYdNdJ7NlX
VRaG2aXyByKwfOQZjOvGPP6ez+1qzKuXcCBSyXJvTQDIdtuiefLpDSmJr2ZHNOoa7nVbH/TAHcMc
s+ONHxUpveXkxTV+18rVX+yhs47YJ7TjRyTRvmD8T0OKTX+DgvxH6XH43+V2zswZdGQp/e+O3drJ
TTb2CRMmhYEbUREcKRD+Aj1xvkjO/m1BQLS88LGWOwzDEg83tB2wunE+oEWYkgSTSqJqq4Vo6IVK
8+i6Cdzcca58kuznIXxoKpKZdv0sU8zil0jrO0g3Vg81lpL/NBGKwjXmBLlOoL3xduB4uFdmme8I
iHarDyRKZZ+LImSkOvqhi5dHXMWbpV7fHRbEMKYKROnbdqwz68FWWJkUBxkSDYN5/9z41T1miRhd
W4mDNeIFqjipyjX4OSFgwIl8zFpM4JSwY81Il3ABgDta+LJUzoR7G7/3FOBlS0CHU/X58GKBTEbI
6roKhRrjqHgKDwv6epfouGVFoG1ibK9Fze4DlZKBHGOkOfoYYhtY4RRQLs0WfB89P6OUyTzbhN7h
+Q6FBS2035ouxhEST6HqgiPLb64doK8XN5gwaelw/8iYlJQhTX4+E4Sb4NaBIchkl0jWsfins3Sc
lDyYDoWkfMnzpsNJYh6iUNzQRnZQCDOMgwHzdWmnqDSQrkDZ8+zFAhVIyNTE250xKvXuxMNrS/eQ
ywKtSNhMFpGHnnPUrklbjGGoSvD7xdLGfVzF49UPzJDzy3B0qktd03L/MCjYIcsSwXI0vgIhRfGa
f5sSrRKae7lsB8LszZakdlbj2NcMWjHDWPUZYyZgOZW0H7exZaryTimrr/cNFLVwI4fCzo5WOwn3
QVV24dykYQpxk7xFpC+kMh0m1j/Gp3p0xQ/Eo152iZaObTOhtb9yxxCf5DjN6juMyTnKg7SabsrO
xw75ounC2n3KEH/aj6go8gxBqTtZOyh20BkrjMogHvrjC4ik3hIhKKDrMzEK4ZRUlrrJKL2fJTVI
fr8kRfzoMrGld2Nu/I0oFko7zw6be9k2SbklPcO7KviuP6O4XHDFnuGK0ZAxLAJTlVN64dB6THjl
l7l7FZchf4McA9wjydXwsGJtraa6BeaLcbeNFl27H11p5gM2Ezbq34IYSoZ5+qI3CR7ORVofW12l
1l1LDwSVRGpnuivZT0FmgRTyZTu1JnRh3/j6KcbsEWZW7BcZmv102aANr/pqO+aJam5g9cb55yKC
xfvFdt2hJ6YS8v3GDdpu3KSxsIIPkYVECYTfpkJA31sq91OJYNpYyLK1Ui/IkADrIJf56RESVHWj
Jhu7IrAG56tPBmCAKIpsa2Kc2I3cS2theJHT5TC8v7FkkAY//JK5FVZ0bMoYJ3+peKPugc+q6cim
yIWsb3RL1vXHwWEAvk96VUlkoMKYHbAY2r2wG5cdagjSpQ14GHLzzl7MtTdjZIHVyGJuClJ0DDDQ
zOjD32XMc8BvsC59Yt4VwaMDj6UI8TBWQIulaaJKxBgm7U+JB3XpyIa2uA8EttchtjdW0FIzV+CZ
GcGM+i5bdLGpAgm1koIxKrznlikVnXqVm+k743PotHSeM+wJxo1VyhiS0LNp+KF97nAj7ZgZhT/1
7VOaRYW9yZkGfZrZi4FlLTfKqcDm6amluP6QLYPFlxXVLzgk2Ye6kv1yXTsoaOFQFyA/uGiEz7YU
E8OMRabud3oMG/kc8JZ6zKLae1kIAQnDvVILhiwTuz8WLkam2J7ZQfJUlGUY3PUW1GBCUbDEb9Pl
sZcJb38rFEYLz/aUyWjnDzPuuITS1UV3z7GTQLzOMXF4UXXI54kaJ/rMFuN9aufRMHDJFsKGSZq3
P0jL8QWiiHoYmKhlC8SN3LbvZ/oDcewIP/lSer0Xv0B0wqBucpqUjHAv0A9DGSj0SnVKSxSN9icl
QnTL3oyql3rVCZ867Ni8e+Jn6bb4cvyv8zDhGKWld03GRH7VyJX6z5A0e6GAnQ+Mf9FxetrtdsRx
Y4ZJdEOH0Rv0hfkmd+bmBcFGPD2mXjbODVYUin9ynZAydKS0/daBqa8KApdcM9yH8MTqK6R9Rd6Y
3ULHjPAmpBfcLJ2v4x8BlqLX00wW50kmfglWl3Zudan6hQIU08XqMor7BFCmqc1RKopWhLygXiQ1
T669KcbWuyUAnJIbJQoIc1rm3meg7+q+t9WAYYqTD+2w4/Fb4rrwzdh8ljg3Wc8jgnVrs6A821Rs
0vZRGtng7FYaayBxQw/Rd0N9mh2bgUQhZXvoiBhmD81BI5Ee8G5IczhafptWd57vjajy6LQs5yfz
JwdtuYV5RfWQwd0ud9IYFJEYn+KBjsB5BF51rCz8oC3M+0Q8keaBt0Rbew9h0iBqpYYJNkCc+Lhg
yoYhWYx2z9rx+0x1U42ihAftsTOTmIH5ZBnQ1m+DxfG+LUBKhHHzFTyHqmvhe6Q4a6PrsIhGpSpU
2aZd8tHf0hMp/ZdfICHe4I4NSoyjEz4kUFfjGqwJR4aLSKBIZFwARPaoO4sgkhoUdIeaHJhyVPnO
wYCtB1My9AHYrMF9UdHqQmxEhySGyW64HzUy8QGLWr3RoHFPcPVFuk+oTlakXsze1wJLYaw/MCwt
9oDSARJawn5P01gWz3nXNAAeST+HMDxXY1a6W5iF+4gCFY1xj0cOjolh9qVnB5vuvNRX6ZVM+rhr
sbWojPVSYahmPle9j+1mF3LunPBTgyVYS/43QzzGp0+Ly5ToY0TxfKemXqTLha2hk/0Qwk14bmws
PpbTOO4tB2QFnYevDq/4U4XF+fKCasENcUVK8qh/LMmFfAS7nUJCMrzwJxbqfXpf156NgTuMicvM
4hlSFRt4V6Lh3/KFRC9JyoSO569zR4J1lIWgrAhT9YU3h3DBjQhpIQAo4PLKMExuqj4sf2SB5zMA
kJAYEKzG7t71BmZNK/w9n6CZO81LE0/BDyA8r/w6clAQCwq/nPLICprmqQgiTTYAM8CHwKkZDaSY
PXF+KG/5iktYhTiPwg6BIanzpBJVbDpODz32xp3EeMgWUV010Rh0T5COJv2w2hQ0l53qcE3YVn09
kxfTB+wjdoRm/5FAqjx6BGJSXFOkjtpoizyiyxkHzB9kT9GIJl4XAS0l/b72PXNX20N6VCatd7VM
xF8GeSFqfhQC0OJILqqv3UWRRMZYDKLYwie5Ry8hBGSueLmUZUET1PNteBP+GgRV4R4TM3DCIEQ4
y31jQffa2rkzfirCfPIvU6JJZ3y4Ap9UDJ0wjdhgul8QNsnmgUMEOQ2BmpZPBSAYhFVZLMmMHIOz
fQMm5a7eplQYF4NyvOoJgM5bjiFC1JSmZ/Yw02NfrA+RMzRAR3N1AxxZNEiDnEJ/6yO3evasXtr4
MM2js0AAsviDXTEPH9yi6a8hE5kDmUgWGqJUQbgoRswQZt/468i/wD7JL4blRXdVjCGZmMYXgSLb
YcKETFUMOUs45rnaB4qlkNjJwn8EYOIZ55aXWGxkvoPMlOQ1B21wnsjyMfSxiDnGbHFQNvuS+jpw
OfVhwjJdDPFAz3aUWws8DN+u9CaFDVxclj0oaAgX2sYBH57jIXcnJ+W7HxrnMyzPMumYNiQ1c4Fl
gcCpDzayB66QzCLy7mHixjdLm2cl1greYH0YFm8ksq72XXE31bITJ/YyxIx0Yc2XhnSjD6mwquCj
qXoLvoxm3HOMAqX2NYKQUy7c+da2ZzBZK3ZvZlqrFrcQMNgNkzj1nSlLGT+Tt7E815ahaqMXNJvS
47Hek38ZP7egOBv4uJXzHexhqU6ko/pXeU9y0gZLWx8cKiFqCkkz2RVXhCqkHzgXkEjREmhrF5va
B71OcvSV+zY3C1KaMeYTnU41ZojYPNtMfsk2JPWWrHDpYuDSVozHk43MqB4URJchEvYh7YRrkm3I
90mpmzu9eUxGOktcUpaR7l7P1ofKmy30zvk60L5eoLXjKJagGCIoy3eGLxJDzfRpbqc0xFxQtIwl
nNFHroPgi2ky/k5c3BpIUxUbTWBFbl30dgUOU3ukvRBXUKlgHh4QJYRL/dOIph+QTw7VjJwTeVY3
Mbcs4c8V83aoo4I4auyQExLeAwtov32KNSaIHzuvHKYbiDpWFX73KbaTYA9+xgcG9xzDoPDS6+E9
k6GXIy2+pddbCFqxjfDDDCsNrCgOJMYgwXBmus9bZvresu1LVX6JG1kOl4lt1QBIstZ2f5lwkPXI
BieESsXG5FBJ9QG4KIo+R4PNjnWYSYedq70s4Ok53c9//+v//s//+zb9V/ij/FBmM2FV/yr6/AMk
kK79739L+e9/sa2v//fx+3//mzYE/1HHYCpD1eY7TLj4+9++PsSk+PFP/x+dhnmHCqz6GrhdXW/p
fMbLTGTyxVX0E6gO0Ysj4Cd2vRX+TPfSeCD3UwquFUNPevvXmNc/RhmG3KSB+GhLXX9FUF//GNC7
2R059z+nErrHVtqV/0mirel2asjn/JKoHGTJdRpRUvzDK2MO4DhKGO1qchm0/frKygYDsiJrfKFW
TC+bfCZ4x4WkZ4wbXvej9U0GRXX59jWl//p2NeaB2pM2M3Ps/Iwvzy4KbYpRkoF3TsTL2N54unex
BO1sJ78AjwV6wiSM1IELhFOO/OAo9K9EHTh+xumscQIjDaQHycjLUhxcxrQJQ6ympyggQnXlSVoE
mqdTUg2Po+wD7xTmNDbXb9/E2SvTwtc28LPj28qGaeV7Zw+OB7Q44SAeZiMH6EnV9AUnxGHXKoH7
maao+TQrFR7fvur6b/1l1WqphFQeM7N1oTjSXlf1L6u2XNo0cgK3fMzIW0b7WHj59ZCicETOvHQb
xsEGfJlM4WPkkb/yzjJ1/nB1bRub1ar4L6FeX72Hs9u0rSgfg3LsHtJcO49hu9KF8bp851Lrij+/
Ue05SkPMc33bXpfQLzfaKm0BCNjlY9vRWRYQPzaImpp9n/rTvjHCe377wZ6/TqlsFiR8Q89hXSpx
9jodLIPqCRnGA7mi6Ccif4VZmGNsIJgWBwb+4EYu5fHbV/39gXJVhwG+LRVFuCNe3yUzDm4U8O2h
TCnRLxbL/StqmWCDmlnLt398LZYpkzHPkTjanu8xgnhDB/1c8OBGI6YZOsE5BVlcfJUVuhb/bFth
ndq2tqXxlLQBWs3ZSrERo7uMrtfop9VWAEPAr/OqCsKMSKGjo1knODSL5bx7+yblH54oF/Zc3iL7
qK/X9/zLunEsyKPKz4IH2FenytJNtm80LsshsxZC1FsSCOJxab7mrnyx1xSmTdp2JEkEOGc07LYu
AoyRfs4tcFHQtopu3v6Bv69rTnWfzc91GTgKcfb76qgKxxYDjYcZi8P5IspdRnJotu2roiXVM87K
+uXtK55vtrwKo9ijWGM8DraP108kolNevMiyH3hlElIgGoaOgQAcbddnko+H1cF2LZB7JDDdPib+
ePP2D/jDK2GvlPwOJlvS1WeLPB0kUpU+NA9uP6ljZrdMkaosgIg79O9c6vxUX9fdSgdij4XMhmWH
fn2zYTIFmMBX7kNURP62Qtu7h5FNPwiUf1kk1VVF1XeBBldvpQwgkZclxIBmyQ9v3/Pv+7TjS9/h
xwjuXDhnJ1xHVA9agsl5sEZf4Vs8efJYZdknFP1U+SWWukMm5i063fg/uDIhT1J6Hsc5j+H1E/CX
sfGdyrYfoHuAflrOZLYTs6e9t2DqCSB11+ST8yOuverq7Xv+/T07nEqciFJSSUCyeH1lDiYPyUIr
H1RCASuTsZxwm4qWrY7b4a+3r/X7Z+QaI0ggtBVfOwjb62uRJF46lMnBg4DFuBetv/ZxkXMJM7rb
FGJKLt++nly/y1fnkYFSqQ17C4JogYfV6wvmEC0GT+SAe6ElqytSKxN9wOPVYiIcB06zdzscZXPy
i3CvmkPyC4nqxPuUtMLlQ4tz5l8lHHsNI6uMThiCogyI4gbJe1VFya0fOf7d27/47Am5LjR2PgPj
Cv5TS/9sBQ7t3DdLIIsrtRTLAaOy5lBaudyCwWUPYSTe+/R+v54WyuWVSPLQGNSeXU/ANCLnPq0B
JX2ih4sR3XxQA0V6IzgFdvHe/u0b/Hvj+uWVcIfQlIRnsBHz+PD9s610gCZRwluqr4CPu2fftvJL
21bFxo3EdIz1oj9Zo50S8DfBAqnyLr1cAKy3grZl5yg1Pb3ze846iv/9PYZCgQWJoaJ/9uUhRQmh
ZOHmBE2myCPCWhv9fUyqIPoZVCBvxyaaVoshkSWXBTwZrKLn1Hq0SZ7yTpoY2+f/4AfBPPK0ZicE
TDn7IEHoJCzJjlcS5tmwwdMbboJNABeL00nEHbmgcIeZx+KlRATnrPdOb4mfWYWgZTvkNgDj27/o
D2tEGt/38Z9W3rpcXn9EvrBGav2pgwPgZnustuZHrK3mS8YN+oeQzInevt7ZLry+EY4C6bsuBGcl
1NmaTHtCjXqmG1c17tf5psREarxRqQumXWuo+AevbtzptmGg/URs6tC8s0TVuiucLVHKVw58nr+k
9Dor19s+IweojdqraMrmY0f2IJakYvrox80tNb6Ni1d0VxJI/D1fIRq6Xs2RVDMld0nEPZCBhT88
cM6EqS+oClFa3s9woDIJ8Xe+CCI3fpy1MYdYZxBAcgaLMGW/vv0Qz1+aR6fMC8OF0qbZYaL6+qW1
dio0zXp2rPjpZBi5Dt45Jr7j5DMbSf7Ew9vXOztGXM9zbd9BmS0UGLj/9078SwUXqSYyaRZYR8/z
B4HGlJnzBLxYh0jtLrJ85tx+Z12ebe5ckiaU01pzn1JI9+zLdZEkMOL3upPdiepgGHST4TJjl9TZ
7cZ16mmHyWP5zuI4q8u4qGccyn/pKme1kDxbnMQgzjksTwImPOMBGOaI45w7NwMlOdSiauY9fmOW
dZxaWXXg9NAZNkkP4PPOzevff4gvcDxRnKWOR8Fw9oILAaOnQep1IvhPjNfAa1H3kMMizzm53b79
ZPfSRVXcM+fb6hCPoBybt26an8wQO+11B84qPjLQdZiLYGQs4s+jXjOQ4PBi9XmbwO1LH2oMQYKt
AE7zv7U2jp87CVOfjSfqG/FQ4RYb0bjWMOTw0yCHADZ0F1GcVTMmQdTslRTHFmci4ppyewIqnZPS
WlvPWMSnsc/7gWDOGFL9BnmUFT7pEX/p5wRKffaBqho3xAkz7F5ddF3j5ce31+xv3wgtue9ojVMO
XZxy10f8y5pVsPTiIIaZ5LYFmGgajO4FoCJmPGqpvjNK8d55aevi+HVjYe2Dowkl+cvjza0bzy8X
TFuU42TM5ScxTt09Jr3Vo+eb8J2rnJfTrNH1MnTTio+Ck/bsvirMYxJo5vkJigb53MwKj42tSd6x
B02Md6WOVo7FI8HuEWon8meyKm83JprTd2rL852cH0In6cCKkQxdfPvsrJ9Sjd2m1lC/fHt8tuss
3hfkjZ8KYh+GC4tYIvLny+qUDnX9zkP4w+ehGEa5DAgMLcX5o5b4ApZVLMmAQVC4wR4/vstxUdqN
6yqckHIcYfmYjRgIls4Ywnx4e2n94U3TymjWFcW8rf8+Yn5501HeKlIG4E+GhYToCgs0/27FefzP
V7CCyiY4JmHuCvesVhjGsjckzPOmFwSJWKpO7o32gtnZh8kYvkDgJ7nh7Tv7w0fDGzW4NFIzYVtz
triSNpqqKI+iU2sTcWQP7RWaQYj0PXwyR5Fo8vbl/rSY8X2WAt43f7GcX38zjUjnDhAsOo1uxjE6
pQ37W8DmMU3pHpOJfos4AIePOamuwwBQYPY6eSea+tvbP+S3qoDFzFCcSRPBFH+P0l7/kMGe4Aw0
YX7CwFUtx3Eyk3dCnjOln2xCaJeLmgwy/WVq4eptaJ5UvHVLZsQXi+dY4ffUTKK6C3qF2StGMc3i
WhcAGo7eNtIPFZ701JLJKYlJzrhdICINd7U0GA34AouldpMHva8PZWE38G4g0mIN+vYN/naCc5hq
huuUnpTC2j5r+PGoJBhcMX/x4Kj/WL1qL7thwFwWuhAa7LcvJv+0jAwP1IE5zDzlvPGAy1B4MYcE
nn2ZLvYRrkbfUHZiz516s3tgUzN0owSrLnsFW6Bek9aGJ6JCVHbNHy0eFRSYYGO8Nr4hCZ0YCsKZ
1beEGla+swT/8FPpyZi0G74wl8Hf6xePcEsg5W3jE06ci4aeTQaxHZr22VmUV950YBk/3346f9g3
XZ4Kj4UWUKvzNT+5iWLCbqWncfaHLTlRDkRYE58StrF9pVV73eqQ8MoqTJ7fvvJvi4Cgd42LK9s2
BxRYy+t7bTNJylYdsw5d4oMR76gwh+/Zx1c55O53pmp/2CQp8B2aL4R9moHq64tpBw2AJPvklGpv
OnbIKjdyTv+DQ4h9CsDI2MqlsTqr5kdyKoYYnfOpXVKGmPCaoYwKaZHMiqUTPg49mVEz9Lcgy3dv
P80/vUdKM+EK9st1Rv36BhfoOH5nl8mJPKiMyZ0qLzscj7eRx+XzFq0qqih7E6plvHz7yr/XxiAN
6z7NguV8kGcfM9R1PfZ+mp46zy7NXWQx/tmN0LseVajAcifyN0noKKfgnaX7hwuvtdR63tPlI9d5
fcsVHH7kYEFyEjMjHoRe8naaEvfHRJwgWR5hSbyhWTlIb9/vb+t2HY0zjhdAg4zR9PomfjlvIYuH
sdcv6uQim9uU/FP3iwowIUxE/k5n9dsd0tyAP0qAP+6Pr/P1pRxYHAWjIXUioluhuSORy0Ayvwjd
dtrNmP4B8or8n+5BPM/1qhxAMPopWV9ftMkg6M9Cm1OGa8gVHRb+WWQ5XRRLF192oB3vlE+/H7uc
BvQ4LiliTOw4FV5fUJm8W8cwDqcdYgG0kATCJ8nP2iX6IJ0h7hdxzt1XBYbxEdoOtI1qX0645bz9
Yv/wtJmDGcYOwAKsqLP1ZLtJagdhYJ/arvYv2w4uJ0YUxdZujL6AmyueChRp79z9b9/tehRSRq+f
Dpf0z552HGDGOYlAn7I2cSPouv0CPWakVL/wqdpPWCvig22c3BwayKr/tKjj6oCTFBmKyodt+PWj
t4Vs2NgTB68noPeXxhBYgN9HWd7CwkpxxQhb1AX//DGD+Lhsj8B2jOZeX3OxiOPMw4E6jsw3JCh1
sgus0r/zSFi5DFeTOSiwefLOqv7DV+uvRSTYlq0kb/fsqhJYYww7+zSLXAt8sFoyjpIwYA4rI5iz
b9/julRedV/rc8WIkk+Ic5yT5/XV8sz0iWUV9smu2Bk6csQ2wPRyH0fzV42N4unty/3p5mgBAF2p
OTjLz1Zuj3YtxnZKYxEx55tOETKGPbG1K/AjeKfb+NN6XceqWlEpUySf1eS1rMfFBlY5ZT3JFEL3
/sHCJ3xfmEIfO0juz10s5ZbJJZaMb9/lOXTHlGytytmdaLfoNc+RiwazA5xrI/+ksXzPPfjMS1Vu
8MKZmosaIUmw82OIZzviPQRhyYQx2yRThP7sM/rqtEs6QIBG/4I/m+DOicHfLPZLgcvEM3yKQL1D
APjTIjA4J7C7MV5lG3+9CIIuCMImRv67eNAOB+ieeGOY/FAkdDPkK1nvPJ/fahwez8qVYMHRMflm
3d9+OZgWaPdVPYfYmudd951ITlK7nCC/ffst/Gmtea6QngsxkZVwtrTtzptqIRr71JV190iqU37V
dfhKxe1iv7M3/n4pBhdSM5+keqe2ObshMhEcLJNSQ206iE0QdWrX1zYu0/Gg39kI12X7+oNdZyQC
nbEn3d9ZLmnotA36PwNZ34NgFWLAbFTcfYQSPhD5p7wd3PlgO+sKRYzAhuXth/r70cPlDWg4RCN4
yH+v/F9encZeCZeJwj/NkbdcZ5V9k1ZY7DJdCy7oWUj4ifAMePuav3/JXBMukWGNUhR7ZxUjNpBF
OMyrQwVTugexTBiomVETrmmKW6ckMrsdByTXpfXt7Qv/vk7X2omVs0KQK7Po9TptvbGq6//P2Xnt
yJEkWfSLAggtXlMLZrFYVE2+BLqHzdBax9fv8eJip9IzkYHaHowAiKGle7ibm7h2L/gflN8z27yU
ZgM1O0TNVfLtsaF750ck8iKfooIggyd6WLyqycBfhDBCnHSghh8iO/xaq2ztY0v3jg/baIqCLR9Q
TjGTsFWjSQ/cUxnWCpg1u0VONKrjszYMkNUledV/SlIn+zF0avyvxdv46fEPuLenIoigNmPrxP/S
C0DaWipKNtknuKLmjz7EhIgnkeq/38eQqhEeutwUGjUyvKiPHVNxYEk4WWEc93CqtpW7T6gsvtvL
YIf3EwAe9WY8//UZoXI7u3Pp2CdiXvenY875meGhmvRN/fV45+5cA4Jd19aB+ol/xCF6c/UcM0S2
nHt5Gkt0FX1Vy3aUt8d131cIpYM2I8ZG59GiS7rwze5ZJvTD5diOwccTf/7GMi0eAQjH5zAknv2A
JCneeHnLXAfvKWS5sZPtIRTsNqDIlvpOd24GZUk6X/QigVzIN6OIUBdEGM05hV7O4JVCY2tq02TT
DW60f7y/t68g4ZbHWCfORqWWIr0XYaz0r5OWJ6aF6WD5UzQcMpN6CiVi2FUUdAofG7zjS1mWS2+I
d5d/yduqQENVljHuRQtgce6tY2ehZupFBhqQQ1FvHIg+Hpu8t0YHJ6NxVDlFlnH9JckbhgomNuPk
9bB7B0BmzwCDfMhYCxNWmcRbcDf3Ph/oBiqUNjkooJlre3Bxz+pkVMYJ/BHAAn4RtGMzUiiD+35f
TUOWZNegGHVb0YjaaaxKtTdOc2F537U+7DeuNRYLt/3eTYDcw6IehEtx5Paa3mjQ/sG3cioreJsr
L1O+oUKQb4K+AM5uNXqzhgPyZ+T47wRp4lgoQRiO64LsM8H2STEaxPkJooAE6hpI33zF4Kv9rSm8
77oGqtocmYSoRVr27uOiEw5C1CmSBMMWzvztxS9aJyz7hPIntap9GyTBxvQK/0sHDcmmYhozWogM
75xPHf5DivYeHxK00bVB+AgY2R5IMvu2MVEnj/qjnuv+EUkkuuxW8/Xx+m6AF2JXoZgloYSCGHyf
dB/UuJ6syOuMEzQ+7doKYkhteiCE0TAwiDASG6z6yIBiozdhxCz6+lKIsZ6Bti9kDmEzLGz4nedZ
p8BAf4jHi+spfeURccepsAfj1KKWS8PcHSDFBY7CUKqNFuWhHrxy1zC5cKjAX724dpzuHm/JnRtL
zilAKDDlAKMTX+jNJzf92fWjrtYR4Rn8fUQj/TRWdbMNqyJYWOwd/2doQFXpNrpgXnTp6YQw0LCg
SNRPceaqZ8ZK4GLtOvtbEc/Rv5MTT5fW6NUFL39nh4GJ0/snIxBeV3K6rWc5vTNa5ilXoRCGy9zr
ZhQpYG1ZpZVHG6KHRPApaCG6WcMK75wdcwi7hZWLeyMF8bynQHgsWmHcZekzQzYZQ9NHAjSh8Pgj
aoTAdx/q8/tvE5AZi0qr6NBDK3P9LYt0gHOv0IyT5ju0XDoYTIuy0ZnFZwbPyGnyvv/seHhfQCp8
TVzVtT00lgcUa2l81YqW/RoV0z75Zq08FQwbLLydd46p6PHrIrsnlJShoPD1BUptpuZJpWi7ht51
RCyzhbk50ENY0x+v645XIvgAfSNSEODy4nO+uRNeEs+9UfJqZkDTv3g9Wd2KiT/0nQzUI5CW9Vx/
weSd9XE4ybG4hLxp8jFlBibmOXP1E9Na6oe6sEqKfQ18fTaEpo9Xd+dGUMq0KEz/6TpIp6SJkJPz
Yx+BKU3Acyy4NoZV4GnMUkYzQ91GP/5QjMHeDbAYkGJO1svjH3DHDzAV59Jn4zYAvJSc8BSlTh75
JcOUwLkVBuINgXqD5gaiDX3UYCQCtJOsGcVyq4Ubcqeki7dlqAmYNUkRGe31p2VquWqqIkwJgyxn
YjDQh1pOtdF9mlH/RjZMcWHki8LkadC1eN276JW7c+j+a7aOvX28D3e8Al1UUlywzRzs11mTN8cs
GRWVrFpNzrOSaP9yMrJ1mcbW+4P5t1bkSmoP91AHL39yttTY3+jeaCI4Evir1s2Kb47lvcxRWZ+6
KF9Cb9/7zDwsDjeJ5haDH9dbbeZgOD3G1M8DQ2DmeaohbvjiBZb2mX5l+rMdVYj/HC11xoWg7c5d
En0fyiUk8rBrSe9M3Cq6DRVlfIb0oT64eaPv41hDLSOIlt7v1x6S5Nld9zXSdR0GguQAph34MwON
jbNTpyYyLgBa0QuKsgxlja7s2vKIbmDn7wIEKtESHnPA3YeqYsR4Rq6aGaKF5/zWdQGZpPsjavY6
blJ6zgl6ktmfsuwcE/dXiJPWU7RWifk+TaU1fOzafGmu53a3BVYbZ8lohgCwS+6EOajAUpUYGdxw
zPZ5qkbbysqajaObS7HK7YkyLI/yjJi8Aj3tSR8WcdgWfSMG2WK7av4OtSiHu5MrCodP3jJlHurZ
Rp08eBIfX9Q7SxQYQl5woDzMykhOo7fLLkbB1j+NUNDVvKR1dumiMC/WZZLQrX9s7TbnoFJDJ5iz
qzFKK1szmFJF8ARgLVS27lMK+dnWLztUahAWhy936rp2rZcCok652//PY+O354d2nhhBYL0O1QXJ
NxfMczgDypcnK8qo8KXdBLd82TNVb3urNIiqhRDi1geK7IYmPyVGXoObWUYjg7AOOaBT61cUUa1U
3w8AWLaPV3X7AXlabQrDIg5kXEm6FYOjQ9qLbvppIqh+Lhp3flKYGj+lbe4tpTT3bPGsqZRtKHUT
2V+7PSdy0hKo03SCVUhgOjKIp+H7ZjI5WSrO3jFF4iTQ8lwmYF5S/BUPuYJggNGfps6J/kblK33O
YyXdKPMcLxzK+6bgz6MTCORU9nNogZQq9FY9jJzF+AyHSH7QCzPfQiS+BH2+cwSZjhBoE4JY0fS8
3kC36VEJ9LLh1MPvtXdr+LKzaADuUUAJOA9tt7C01wGIax9u0TYXyCaHfj08j9cGmR1Ww8H2+xNK
hhkyn64VHadw9D8XZmX9UGtf2wfh1MerOqN0Yge8Y5sy04eDniJzgysvEcFF7vfxmb11dhYOh8wF
HBI1OLkSltWo0ukxWluwG8CjoU/B1un85BTCHgP1xriHDdQ8PrZ5Z+vpXlFVAdKGO5cD+i4zhzyF
ivNkQNn7lwKY+dtYhXBlwv+w0xpk8h7bu3OqRGgAgIDhLhu3I+28N0Kmk0XdqQFgdMphQD5S458P
jtNo+/+HKcZgAC6Qa9OluzYVad3Yh6nWnmDmSkm3A/9oKIG5C0nMFtpr91aFmzFFGUXUFqXzhPZ3
B9VV3J7GPmqeXUXz9gS82hcKHe7CBt45JA6FaAon5ESOJTc9I2g1SrVy2pNajXDMK7V3GBy0XJ0w
Hi51NcFONRfvT6kpuPG1iKEBuJBxXm9l4DW162RqfSqGGbjJBoITHxRaimBkhjB2CL0y0mtjuKd1
D/tV4Rmp/wsqlrJZaPneOa7EXrzLGnhEKhNSPNB1KQLLdQH8G0rf6VOLwEF4zOsK+jmSHAXW0870
0/W7D5Jr4JgEngm78vPsNBOFhtlsTo6RjfsJwa9dBO3LwVSgSnps6t76xBaThnpEl5748zcJAnpg
Y4JiFdG5oNjxVe9XPkf+FsjdBGmB0u8em7sNPCy6XryONKXooMtAWr3rSRtDqz553Hz495lpn1DI
OJR58Qllo+jQCJEwCH2ahbt5d52EASTAFBFugBfQE+aTgizwaWys6AtcHulfg20FG/gWBJFiWW/f
tVDQna/VLkYGROBxE0fOaLyOY9Ub5wpqwR8mEuCnHmWpHePM6RYqPX076fnfEI+WC5mJFO1g2GBU
FZSyRd+dGrnk7/KksRG6N+ezZZn9Wc1KFHF7uhuPlyeO/Zv3TFgBvgjXgxglJs+VXF3RlYwJJ+Vw
bmeELBO36reZiUKjMyv/VGWaHTQU0Z6DLop2JgjehVMkfcw/1imwEv1QdwOLcX1o4wm2A2/W+7M5
zBMJXqkhf4MeyB48Q7DL68Jegl/cWy/lJ2g68LaUTiR/NE75XKDsPp5hE4LcRncHJlYN0GiFRz81
qFK1WY1ZO31UYd7b9JOXLCxZcvhiyWIEH2gWn5ayhvQDFHgl9YDR6HNjzT3EWXDS0v393c7eEnzn
zlJtDi+lPRyCSS37enNb7keSp6iahkpQgQH2jbUK/ccGQUEa4mE87jS1r58gxvyBVpi24Ppe552l
k8ViGXICRsy3lUdJG/hNWySE2nPl1fk3ZASVClrKKfQ/G7AkpQgMhuY/jjbDZNy3Zl+sWq8zPdrp
ug/jlEHT6EuQZlV/QJ+srzZmZyUgrXXlu4N+VrHNWqtDvrll1szWoCUrV3WtmR8cGG7sFboPyI1C
+NT9Y+a2mqwpnhSfaF2jR6Sa0wS9GnOj2d4eQ81ed+3oL5UFbz8zUZjLm05QStnYkcJtVdVGS6tq
9QxBXrtHYNpd9ajTPBHsDwsx6e0loqvF2B/1F2JuEvrr71w3vWZN+TSeC6f/jTZ68sEfAvM1OIpX
FsKl/3nsMqQ4QnxUDjCzMq91A1zitT1fLfsBcgV6gqlu/kbyqdx2LmSxOysyLk4X5F91+GkXoM+v
c2LXxwmr9NV44hgnA05zbdWZDD+CldQ8W0B2NvAHBkcvyX4xrxHuLCg7IYlFPVwrNWVYQ7Ber+d5
clZm55c/c3dwPyGxOe8NhLsWklK5qvO6HXS+GSkhrQK/K0VwWQRPyQQFw9kM3PEUQwqGRMFUHwc7
ib4MIM2+e+347Nq19TE0ouCDD23s18df5Paw0Y8BdgMEkl4VCcr13rAPcQp7j332qw7RVCYfjgFN
cDjco3nBfd35+CKCdKhtMPQPVuPaVGD1EKtq0KQafoJSAl3iQ2eO8boqSXRUJh9+ugqsA4/Xd3vC
wRa8AjVAwViODOYtvHBALM5zzpmn1SAJtL+nyY+ezKE1D0jWGgtTWHfWyHskqq30GsV07fUaa1WN
/DGpHCBhVnxu/N5cRaDg6Fek1W7urF+5x/163xIBG3rExwyyW4DPGei9tqlnBKhICdXniL88/gRr
tAvLcpW5/5RhWJbPA2y/6TsdB3P+lFIoPYic0SGnurY5u6PV9/ZUnSN0Gv8BbI9um4JswsWL467Z
eX4//XzvKgXrDKtTcVYCAHlt0RnRSpgQTTjXqI1c9GZWD4BZamRp1Y7+nrGUXUlRqmAyoDKGSwRJ
AYRVBhS1EJHpBVRr5wAOZ2jAkFxuN4FrZD4iBsxIwX+i+1/tuVTWA0yf3x+vVj5Hr9ZJjAlWgesC
ArpeLbJmalrhAc7QXo7WJhwpf7iogzlrr0MJ6MLQUrd1+gkGuseG5fuCYabzKWsTWumiMXVtWDCh
ZL5jMWk2pcW3aNQrcFstyE1La7JPkas0L48Nyg6I19ihPg9si14/hU/p9DamzQOsK9O5rozmkKbe
vKu9INig6jvvH5u6XRszGmRT+B4Ymsh1rteGgqvekE+OZ0ZljW1lmsW6gH19H+TBf2YkxhZ8wb2V
ET1hDVglECfpcS2MBjQhAgLnnMYoQlelgibnEJrtT6uM3tuUhSpHBDZQPXBc2EhDOjG9N0Wo+6H0
JZRkwW5m3we1LjcQwZcfkr4zFx7V1wr/20cVewApCKWA/EBfJFdwXUKSQQmGal9oQ5hDLGZ42VPb
uV676vIUnt5Uj8r9WDJwDKVHbsCJp1DyOWR1lXxm2hp6WSst8wQKs8wd4a3Uh0+ulrjfK6Wml+zT
Hv+sNp6Sr/NMGWvUmUbVXUMngrQJAt7Frme66pM9gapZTQF9l3XoIOz3+MTIcfDrIsFvCJyRAehX
cnMEj4z091W9H+DjfgqaODx0qlrtDM1ECNplNGOE8uqgwXW+dzx/WvCy1+apOIjeIagqG747+i2q
9GLmWopUUFqou2m0k4OvZ/ppUoZ4a9RD0cJTopTU6aN8jw5E+SNI1CUkmdTG/PMDAAUDJcDfM50h
HWHHqrwgoZC/M6ic7XJ9ctexNqsvITDQDSwZ82XUXetjq2f9sdaaYFsh+7CJ4VlfeMavvfGfH8KA
xiuKHEi0I4UpSEZ2ije7KiQy/qs6UkZ7MQBc0aHEefJLrXquOifYKYFqLngN8Vf/96DjKvD9vDiQ
HhAnU2eX9mCGnAXi2lDfJ0ypf0n82f8guDAXPvW1b3q1QqmHF45ytAAJSm4wjYpZ7czZ2Lv0qc/k
7kLIxfe32qTXGy/2o93jk33XHqO1An5MJ8+TTrbv5UbhINa6j5xO/4h6GM9YrY0//GBE02P2l+Kw
a2fI+ih5k9GIeS6HaWZ56MVV+hYtaFfbR3nv7F01YqgKHQjIlfWlUyu5pldbPP1waQFRoW8hB5po
2ts2Q6Q66P+2fZ47VGg0xXVX9kSJXW3jX0kWlkfy8/Ers7EzAkahe1HdKPliQwkLi3XZ7DmM4Sk0
CncDm6p9mmwocXQnjp6iMFNeZpTDt9EA3Acstb3vAzc7xa/zx4M7bnO7qxa661Lz4H/XZOAR8EYi
KZdcgWY16PaYnb6Huzn7zBMdr93ZmQ9Ggn5eHSMSq5p5f9D7WoF+eXYOaW7XO01XkJ42pn6LAky9
kL7cHCG67oLsSfArkDrI24yciAaOStP3rpFYH0HofEKZazrUOa3/oph/Pz6wsgfgABEgiJftFchm
Sh6ggFwWuJdh7Bmj874kHoVuzgCzymqj7svZhPd5GMwfMSrB23dbZtyGUJCOBamEnI8nIUXMYAKo
WHI/TyFMtChYhv7Kccrps4ry3jlsZv3oK3B6vdcy5WYKMXDL4PQY/bkOWAzLr70omIJDSrax0dqu
3xlxqaBUgjqm59bFNk0zKB06Ywm8c/ttibJZroBbWaQX0m73JeTOzsSjMyP8sSoLp4Ad1wgviUuQ
RvFWWdhjyR6dRYGvFcELCQUuULKXjqhAmUE5HjqjdNtyNyA+rVL7aEF1AowZZ9rhGRXGw+MNvjUr
2CWJ9Dk6RDIyTKd2ItA3dq0dMt9QGBBmogtenV9mNYy7CKWfhaBJes9ZJeaotLBU2CxJ+a+/55RA
8mcCPTowrlZvGs/ptknRG1AORuFPS/HaQzKijMpOq6uMr72QKEpX6NU8PQX3D5cN/+PavM0QUQff
sX5IedRPXeJA9RJB6luV8ccoa9VtGiU/mEEzdo93WcTVb15QYZfEn7qLLQDwgAav7Qa5GnlNYGqH
tPKj7y7jw2szGYLnsmr1/WwQ3IHjzBb2+q5RirQ0yMQ4iOyd9IiOietl+mFkPnunZEi2wQgzH8wm
hLyDlG5TtdrSEPqdDwwahutCpgqZgAwfDKYQXdjM1A/h3AR7xlf9Vaxp1d6IUX+0ya3Wnt81B0T3
rA39Cf33442+Pc5/aMywzhgkAwDXGz2ACdCj2bEOgITGbdpZyJk6Q7x3EThazWr4vplS6oXUoEE7
MGtHKwciA+nDTpFuJEOV2IfYHd21jSjIUzhkFSLvFY3JharwvcW5HieI4ihAIBnC0SCgosx9Zx8S
zvAByo/6SR8stK8Gc/iWcXEW4r7X3bo+tng+wT0F6po3Rc6oqmIe4TeOnMNM6XlVxcaMLPyQfdYL
v17ptWbs69DO93pqMgGIgtN+4g1cxSSu+z5DPTP29f6liSHeIVEonqHKzZ5bZ9IOpaaFawa2smhd
q4RE6EAg9/b4KEjxlvg0pGfkZfw3AEwZW0oVFzVnP4bdQxuyZwvS9bWhAdyoaqheH5u6dSu4bYFy
Bw8MlEDuNs09HIqN09sHVGHig6enqD+FcJwPiErsozRT1pDIursINYn/xyIhVOSJIl+0OBTX591u
eCFDt3AOIOytv2aPHwBtXeWg8adpXx6v8s7xM9/aku5WSVcfRprWQbVJg03GQf9kcjr7ZJu9tq7N
3jk8tifNEHC56Oj/GWYm6DCoV1wvLprLzvZbFwJ8mPJfkON7Rqkk2ehN2H6BwTT8VXnxWe9K69in
nQeZJgT4BCrBpk2UJQ70m9PE6ATIO+J2XkuoAsXmvOkQOz2kIWqpuAcUhOFYq3vrBM/lJUT/9/Pj
Zd9aIsgVEAMQKQwuylANOybiVIhuCc+9Gi24WdkOpaMfo0S3F86t/EUFlx03G0cNeTavsrSoDnHb
oso97ajbVXbO2/BvxS1/RemYvWiZusS7LC9MNAwJYQXuh7opYKrrLWQQpHICtCiPVYHmT9148Qck
L4g3+mxp4kx++jBFksCTJwZp6VdKbrmvp5pZBA5GpDaoPk6tLc7EvM5aX9uGk/EPxI7OQoJyZzPZ
ReARoggtJm2ul2cJrrncbKwjImxIUNHC2zB8jqq3XUdIi1Fqe3xOZKcj1giTAWEb9REGwKSAsUFK
JM7JSo6B21SbTkPCQx0bVGsRm7f/0yvAFtHo9OZ1Wvdc1cfGxV/+9mX4YxzbUOvyBMiFRNXPna4f
LetYZZX6wyhLddP5NeNTj83c+46UHkg6AN7xj+Ry0CyxOlSZrCMTfcrOnqavhjKmW+YigyOCa8Gl
Cpxq4dW79x2haxDDI+KkynOnNhCJsk0i+xgbbnAGZdh/im0kYtieYq1ng/rP4zXeuRak0v9nT65D
mHmp2wnlpGMxFl/Veug/TKix/ttHjpsvHJl7pkgzMCY8GMdGOqKaOlYobCJ8iSzJMW2L7MnhoUII
unEXvNi9XfToX5OdkK/SELo2FatD7ruAEY6u3yfQkAp6wypKE+IGECirHo68hXD33uJ460GDUa2i
piM9hVnQmEaqhvaR/mW9x9Eol073rWOiudq7TUFbIjowLk4aJnERBL95DKbJ6KwYCtIj/Je/0tSY
ntSYGavSL8eFbbxdFI0BEVfQIBWUdNKiun5wm8LpnCMthPAjshcGmHZ4MUMbwM7jc3h71zBF/Um8
uq9I++tFJV1cTH4g5KT07mSnglbDHdq1ObiQHjidejBCe4l++PaU0OGBNYp5MYEokQczpm5metWd
/WMb1PrKtoPopNZatVX1xtyXKDYt3O1bt+WBtAZ5RXJCYUxuSGR+P6LTHAQn3lJ7M+V18OyYibFQ
FpJYSigXACaggUToDNkMJRvp+TG0ILUmcwwYKfWyvZOmDYJtaf8SKdO0GuKsfyor+gZO7IcvFXpM
a0LUIVwDc0NTlf9YNU2vH3pgdnQx9d5Z+NKvLd9r783vI0CmcykQTPJLbPZjatWpphxjG9HABiTC
L+aE+g91N3xLC6U5KqmNEnpLL9poS9ABWe7tLStvhEazfurhEz3kY2IeYHE3jtqcPFfjXH3AuQSg
MF1jTZey/stirHXNtCWOO+2NraLYwda2YvtXEg/2pUSDdAsH/XBRzME55mM2Hvqy8TZWDSXLEC8S
ld65SvT4odEVFSWurXRpCztrCNQ75Vj7w3hKQxRkpji3Ti1Z4sIG3zclhhjoDND/kp5mZA4b0yom
5Yg0mPuktzUyqGCJTkGf1wumbm6tLdATdCqZLIF9QpaYSWdU/9CUjE5O34SbKFb0oxc26soJG+WI
6Ge9NdFgW4jMb9aHUUBRdNwwKGZSrl1Fp9Bf140xPvlG0+yjzmr2hhv1+xz97IUbe88UJU9XwPxF
uCOZcpQp00MbhjelLZhYGO3xMujIf41Nli+giW+cEat6a0p6Hbu0R0J1dONTgnDiqg61fDuFBgKc
qvNPENDFfOxvJVJKvISwB8Ea05bgiSlJXe+iN2VMpVQQEvZdYa1zpUCrNQnLLRJ1zII4efBhsACH
WLnj7CbF6A6pp8ybqS7anR5r+UcPEdEvU9CXhx793kOBbPd7Q1p+IayQ5JZCBIuPcP0LfScvtdhI
kxPuP/sYd9b3UdeCHyirlTvPTIsFOQIJDfRnRwTFNjkJBUkqodf2mAQIhsnEXpD1+S7O5/opRgBw
2+RIu+leUSmIPsH0PBO65avRbOKzzcjgwpG79zMYkgcNxhASeEMZwqK7lYoWqZqcUIwLtoWihmh9
leNsPs16EjGdk9be33bTRy0Vn2z+D1pKNFg8axiXeIXvnH6eK0h6LKrfuGzpSIJ40q24dJNTp4J3
nAMVUfe8ynYWt3shNpQLd5xGeAgII2ARJvuU8RZ1W/RxwbzmqUxS/QkxAGcF60K8DTVnuIx+Za9h
faqeQ5QTzn7AQNjj23Dn8gmtKh5N0muBqbn+9KOv0dBFF/2Ua/24cxs1PBWx2mxLaMQ+W3Q2F+zd
/cgUiHgS4NxnFEO6feMw+3OZ9empt0eDA44I4KDPbbUaPBvx4AG5jfXcpWGwntNOXxcjhIBcyqU5
2XvbDmW16HEQAt0wH/pl7fWMiaQnB4bfzyPYsV3AeN3JTLtv/Mnw3VC8dG1P8E3ZoIzfN0P1euNE
VAmA4ZWSQJ7XaucqmPxyTk9ml/oUjdDhbewyOoGgWJrgvP3CHGEyfyqloHipo1x/4bKv4rIfoSNH
4G9aFYMzUB5G82mMsy96FyXFwst4Uz4C7Saw3+AeCcaYx5S8V6GpgHU1rzmNheOu1diadw0Epttm
DosVwnnOas6M+Kh2HoAKw+j2jVG5n2g/Wt+d3lzqyd4cOEIP6pEcOS4ZL5m81ahB2umkjOMhcVKo
6SpwIoeUzvqao1auAnXOniL24TiVvfmDXn+1j6Il3i35G1AKFXVKJnbZDhh59Otv4NboZQ5FM9Nk
8sYnrUS+0HKK8Aw77HgenWqpPC5HJ5TGeTyoEPB4kJbJgQKMFwRbuaWdPDO3Niag/I2h1x0iFdDC
ty5CxkmQ2wv+WyqMgFOhKsFGw8b+WgeSFmlWfltMEKeikV4YJxDa4bPSqnDxWh1t2ba3DmDJphME
7UsF+ruWITMAnQ7/BvnM9faOY0B5aBqUD1piqaci8Nw9o6TNsS/6/FzrJYrvqhaS2DDi+dh9SokN
a2aSVNBDgM7Hg8rF7riCYKWnm3NpAEdtkl7zd/FQv7NHKaxwqUAEko6SJspyFFbjNK2Xz9llZJzs
EKotWkXtGF7qRp3X6Loqx8erkp6/V3vUK2C1pFmoklRd72cG6GcIrCm7pC7iqbZVB4d6bOGLmfWl
du8dUwwDUxNhFBc0ngw0qjIYcbLUzS5kuXynsvAdZ5UNiXf0KoikHq9L9gViYVfWpCMKAHtWmozh
ZhohhrOGBkwQb9kpbfziM4G88cwLXX0pzdq7QOtsrKD80BbiT8kX/PkNuGPSP4gHQehdb+6QJWaS
hk52KWozCzZZkk1rtIaMz7VhnhFKyhbHP8Wq3qSdfywKIAfPvChnSJ9zalmyM7HHVjBP58SaLgwk
eb/zTqlOHYOWoN+IcsvY+956jq+uA4tKRz0MOT8O0v2FbyD5pj+/hhSdfBDyc56I6/V3gv8Vboz8
ksyWQue3Tu11XzVw/9qoSI9tzNfI9GCvD062Vnw0tlfa5FcXwMXIqYdmvCkgZzwGpWt/64qwOjvt
iIqVD8nrduGniiRH3ji08UQNlMtAMej6p7aDRttcUfNL3zPpnLSxtorNwF5D2K9+iBQilRaQ3M/K
bcyvTREb28Dt3X7BxdzbL5FiMrgmSl6yFEMqomUXovYLPFoziIjB6mme2+Xeqvpk5UMGsXL05J39
5NevxGvFrA8IRFIl6ZT6Sub0bsZXChLDeQK9+lc+6gUgl2ne9sBJ14UZ/ltUaH3OdT8v3NN7TuGt
cXGF3tT5Br8a3SBo8ktJI++pLbRsUyezfYr08sfjT3zvMlJuRoYRqhQK6tLL4ZaKHxbllF+mys9/
gkpOtkg6DdSAeKiRiZmX6P9unyqIHYDb0dPSBLhGWlptx2VH4Se/1FFVfkQEPtggTtPth6l99hQ/
2vJBxi89X3rBp987RmBdmH1USa7o0FzvqWoMU6PGXn5RlDjaR2qFFt6QwMWfOeFZdZIAWSVQIY+3
965RUMjITIOwhhbr2midJPRA0H2+hJBrf45tp/xgBAysOnVm7XwzqD9FpZ3tHxuVsaOvZ5f8giRS
sPHzbl5bLVLVD5Kx5PiEqYm2qa0eeLmmbVPFzUujWb8Zv7ef3Eb5XsHAdok6r6aIbBvvY/MgBhMk
c2J0VwRGogd3/Tt8BGjc1q7yS5Z62s6c7O4Xyu50poc0+jl6lv8Bqoth4TtLM0evVkVJCjwnxqG2
lD40oAQ3mSbK/Ho9BSeId5TPVWfNzcaNx6/GpKrtOqjU+W90wq0dwKNw70TexCcpiqPvF+WOZm/4
gQ+3VOe5cxjQoKT8y0NPJiIH4qVNY7Wzs/BCLwfprs6dNo5Vw/ZbM+Q3aa6/n6b0fRIJ7IZ4ZAhH
uW4gRW6anz5y6ZBAxtGl6UN43X1w1Su1KyB2JxjInvqhi/4hwLEXvsLNWoUYm45pQkMuu6wJUQam
YsUwLV3SVtN+p1CNHIGrJKc0H/6KhFMzxmkpFpVsAkOAc4rqCYeN1gpj69fHrRybxBjSKv+IPEMU
7WufCbJ0Baq2sIo17TynfVb9toN2UG8n+30lK4yL2i7cXuCeHNEcvTYez6h/pYnTfSyquTiTx32j
whVvKhTSVlmcjAuPouS3gUKSXNIEEgSuotMllSe7sretwrTaF/69r7sp/DFYSbupUls/gF00nhdc
ihQJYA9APkhMMZJDpC/rR9aFY+aeMZgv6qhnKECTwmTxrG7tzJiJFKdxG5uov/VQAIJmJsVOikH5
/PhH3K5Z/AYOFvm8eKykiw2SwDBbIzJfGmOOt/Cd9seCfvjHVgWdP1Jy3jy2J/6+N9HP/675v/ak
EMBoAqMNg9J8ceOk2DSD236Kdd398tiKfGr/7CxTMdwSuF7k2mMw25NZlY35EnuJ8lfdMyepkGbu
JjTSD0WVeuesNvqFpd3dSmjaKU/A3gXE9vq01l6TBGowmy9zWww79Fftjd0CZ06BZa26wVoq8slP
0ute4vf4v9NsE2J+1wbTyIlye7bNl6ovu3Wu2dXazSDJVY1i2jAwFOzsuI53aVe6X9DXEKzjav2p
Yi5zof4mhVbihxAA4AwJJyn4yocoadxJS6LYegntIN9aXRWd9IZJcoQnvAVTdzYZbhsmWATTCpGH
9AwbvWbWpttZ6Iy3VNe7KfobJuARzLJxHHq7fWeg/GdpgiSElBW4qwxaAIpeanOGvW6Kg2Oedd5v
PQuQARqY0vfNyVvbjLguOCIpnns1in4KU5CQFAlUyPWHjdFeiBO9s1+sMfvNmIHzwRu7dpUXrXmZ
fQYqkqJ4MdVxkfdcUj0mW4a2kYtA15iCkkDaXVv2B7QSO4QdX8qJqdnUrmjfmnkIi4bu7iZfHTZF
EkRby4m6DW3ybjeEWb92gn7eusxGbYsZPd4u577RwSjXYV6qhyaolzDs1/eb8/6qOy1m3kSyR45y
/TO1OAlDyjb2LzEz4Z2pe6b6GWHIuvI2vmGA/e3Rdum/ZR268/rCEbw+7a/GMcsANhAoJk5kJFs4
GBRau9j5NZZOtEui2j+xp+EmsZ2lkWqPdfzXW/4x9So2QRWdUr5ccjNjghfXGN1fE4i1fepo9W7Q
0+ng2R18EIoTtGcvUdWvbp8kq7ge0nc9wFRHMS64lOBgBWbCxNT1PlupNnZUuuN/i5HZkYPntoH6
3FRhb39PqlAbfMTFejgyHntvqdgrzFJnRLaIAi4BAGxW12b1qMqnFhr3f6HwVZiV80I72cKabldH
J63LvtmAJVK7zwbjh+4ziFA1fpqaLGxWpu6DfofVwt+2Psn0QgR27X34RdCM0pslGiF/pdgiRUME
X6D37Ej9F8AkkzZmkmi72IfkfWM1WfWXi6TwEkO/fNpACKMoLOAiAoJ9g5tEYd0vesSjf1P5aLbB
NA5f0WccV1qWhb8e77t8q15NiXCAj84DJseXYdtx4WA/+s3wXmR8iL0O2BuTTm76RdNj53nqQ89f
cdcca+GLy/vKSQdPz7wEtTr4QGRKA8rccDp6Y4y0Qu9058jNjf3UDNTKIsdWDtCf5M07b7GYPDLE
NWYmWeDbpU/Z+7muZF5YBFwjOu5K0FrrMkgDJiKLYP94Y6/9OW0JiHOEI6fsQQOQS3V9nhV8mKO0
VR2sYsv2UWLMaPGnxbCaSi36OMyO+VFBvm4FHVp2eGz6ZmdB24oKnRDooJYsm67nnpIh4k3/Q9l5
NceNpGv6r0zMPebAm40zE7EAytKIlCh7g2CrKXiXcAn8+n2gmd3TVcVgLS+6OxRsMWESX37mNbG/
mO58X1M/Bp70cCU3B3GjtwwF317wYr/CaSdv542uQD+a36f32qXKAMilQn4uG6Lsh90mje2DHhtu
y6Xz3mfexpPFp47uKUQptNf491nOlWsZTfQlx3BEUrs7oI7wf++ywvP8iYPrXefyuhr7cwUMY/jL
OOJ3J/gvLSR1MeMl1gs78dXYVCdW6xjiCSuJTOYhhZWv4F5YCp4113fGbLrf3n62Z63m3xfASQAA
b+0eMuM1Tx/uRCe3MEYD/W2mIrqKK56RzWEzlW5xrKWXFaGo42zeaKpw/0xcNyr9vPfUb33f9dfs
VS92FucB1S80NpqYACzPriUhgV4cb3ISf3CMdDfoRX/T183IK3eqnVot10QaLr4ipo10t8A6QeQi
SJx9Rfo4xJJGJeSFauq7j0xWhy0S4YpvFkV0SDDrfYxtYwpR7F2ufEUXkZGPCAQ4n/Aq8HUxX649
6eAhPbI02vvld+x5P7ZtbHyuK5VpsqPPhzxJiytR48w2lskTeRgJoIrSPGRaso3Ttz1GKSdRbaiJ
b5LWd5/U1Rg9FLKcq4A/m0+GjZLCXhZS/273ZfqILOhQPdt4HN12SI9OvlXn82cuNAOullXmN+B7
1p3mdPJBDAkc9jS2JmWHsKcjfxAMp9tehYEc9D0ssgdHj/NrxutnNcvq/EIQXOc/3Bmz43OZygyp
UnhSzXi0hBnhX5nlRYDzPUoQMxomid+JoeaUS917JyoXiehyGf+RCyX/IbW8u3Kcn8aq9WLIDslc
V88GtEbO08gEvQm9gzKLdn9LzzQhjb33xrydd2qnQUl/++s93b//We332QrMdNWnO3udicjAw7Tq
UQMzj35Ano5T2C+d8XmuvO7Js6OUKC2zPBRD3lxBuZ7u4N+LA/phksp8iALNOQvL7GtttpxEPYLL
bgOny5of2iTSl7pSWh9vhwEL5j5zn9++5VceMN8q9MA1b+KNn32yWdZy/k7Kcoy1qNubWe9+qEqd
riG6X1e+lteWApxHa5ZuCj3p9en/JTa7ndUmnIPyONW58aNy5HyIgFz4marWVyYJ67P6n6z838+S
BhEJy1p78DJPl4rR2eyHhalzvEzNFmsma4sYhrUvcBDdz0OMuVin4KOXNdK326bavPuhMnVjWfgQ
4OnPw4KLBkcZK1pzRHa13gGUdvwp1zt/cNNrU75XHioOhDiqoNpC4D2fVXWqYqgNto7HBi/tjebN
xScmjbVvF+Iag/+VDUoDitDOdIhNeo7TEkjI182ApqAHjx53cARyjlhml90uluP8tWz4kG8En0t9
pQ13eo79fpu/RfCAmQEyuMDFYa+bzrB166PRyhQLxNiZHQR6ISCFvVEvPxuPuuoKOO61NWFfrQR4
0J7s2tMd1BsF6kBSVsfSm5pyt7Sqh01VPo7ebWLO+RxypnhXgt1rDxhEGKMa7nHlr56uibcACBEX
N4slLzU/aq3ndMI10R0cZ6/bzZ+Vghje2zv11dsEV0/DZlXjPHfj0eRs6pMXlUfRGt2dvXTNtqfV
Sce8LXeT0l2DbJyvt2ZnIM9hmpJnA7E7C3LaEJO5Sdc8QLogsTcWY8acYKmTeLjPerUYEHZhk6tX
dtB5PFiXJQFarbdWrN35DEKt6yqh3WccqtHsxn0zCyMPSkPYMoCh7IRVrKmhUVpumEB22aCpMF0J
CRfHKpuf/jx1GdqVhITzwlSQjXhLGeuHSs16DCFaWU1PwsIDcestaas+SHNZ7G2keFG0baSuqDdm
0eTx3dTg0wEDgfndFQTuWbK6ziiYSXJNWPCuAIGLcjK2Y4xwm/lQNK3l1zGSXjJHcgW0eoMdW6Ic
3b7U0H3oInwA8niH7El5jVN5uSVWI2KE4cnbIP2do141Tngl7cfxMFHvbhz6o4HRVvLoOP1PlUbb
lary/Ixf75kqgTqWgg/oztnol4/XdsZSHw+JPUnxkJdekcd+Au7Z3nZsk8zxZefkRhF0fZrO2CYV
or2yHc+DNtewqpKQJpM5wgI5O54yBlMKoXY8LJWu/7KXufhSiKS4Fx3Q17c/8DXH/+tJyFKkqetk
iCEGHeCzGmDRikntJguRPQJmAG2m29jDoG/fXuWVdwicdAVWr07WDPtOI5dXWhVuXtN4GMdmvhOF
qH1LOvneRUPJd9PoGtjwlZfIhHWFtqxNZtouZ+tleqFU2jIcDN7e9DTmNZq+Q2nMsgyisrQLxFFi
PdpEWrn0flz0pnql73Yeq0Esky2RylDfruyns21kN7lT2kbcHdhk2URrz6zmYutGM170yPHBdqgU
JsyRXxrpAhf/7ed9VnisXy7NAnTFKDpW9bTzXGqoPCp4IZeDyHAc9vajQBw8991m9RdroUC4Ny7+
Qernypy8DEsONC68CUECdXS/D2aWavfTQnt7x+QsVb4rQ4ahO/NDDzUaVTTFrms1TEaCWMLq+ZlE
IiseNDqqhe3XDD/NH66HgNZHOPLuEiRpIq95al2+YSYmHBOgNFYth/MUyky9FM/gGP+ctH2qkmHe
yB5WS6cUOLKP4PsGR++RxUrfx1n6/WTx9LXpsREhViXw062VG0abSoR7Digr9l8y2HNBYs/ll7df
4Cu3xyrICqIVse6e9ed/yYUF3eBaR/DzoMSRjl5ZN3hdIM1xwnlgsBp359oYTG8cmesImxll/Om9
6wOOXdFY9IZp7F1EQaeupFUr3mFBVS0YiVTCH0Z8a5Ykj56dqovDPIblHQgJDvpKTLqMFigdUs6A
06ApRDp5evOySBpvmRbvIEetCifVKm+z1i0fRo3WV+uy6ts3+8p6oDAAa66yK/Ta1p//5WF7tYL7
ZiadQ5e3AF5qg76ID/gjP3aNQgHQxe2V7PGVkxXFKRKOVaiO/54farYdkYC3lXOIYQyBOli6ZKkp
PxBvEr7TRkab+W1SY4aCIV+akjzPzGvEpCXlXd55RfXOPI/hI3qdjM3Z1OTQ5wRiAQFNweiLR6AX
Oq1U+RShZbSJRjW/KxslvZLtvPLEaebRYlzBwaS0Zx/RVGVOX/UKZGng5n7SYy5fx7O90WIN5T0V
h5K33/BlfrdOwggWtBg51s/tD6XJs4zKPD4ONVN5f4HtFvk06bRnu46q23a07DkUszl+hsasjD6Q
K4w+3r6GyxOB04D1gQyiw3IROEobMyoIWng8Sq3eD125+HmaFKFV0CSp4lrdF4S7K8Lrl5kEBQoj
GHoGyKJcoH5KjHJoEkwwLGkZhyU9+p1XO9W2TK16+/b9vbrUWp6s9QkN5LN3aqh4Vxgu2CI7SRV9
i/JxXG8stVayzVh0aCe8eznQ22sBD7dt9YI5/Wi1BgxqwQQAbWgYknUWK35V2vl3gAPXGhOvfa0u
XymIIZqlQK7PAlITGZPItME7pBasBSMvsm1lx4vfaDD5QcSaQSbjAuc0qH25Whp+PnjJ+++XE4ey
mgKBivN8DBAVKAk2o+cd+mGot9NkPbrzkt1GuNi9PxasrFyIX9RhWD2cPdm08KzFKoBajzyPnVtW
KnrkxhiJoBoLERRxiVbee18mMwcO1d8YBAaGZ/lhCu+4LCcF+Xqp6XeqNK0QQmy7L+Oxv4KzfuVl
rsMx2kyMoNeP8Wyf6kjbaPFSaAdU9egTtG2nviBTqn2zx9wGKzTN3tGce4lo0Dyod4upZF8T6ZhX
QtJlCITlsyJMYRut5c1ZpdvUS2/0o9ceJDImmD30ETaceX7n1kKsHN5rm/g3oec002c9UhYKKdQG
qLJPP5isxPNpUszmYAI7GTI6QKVSH52azvXT0mMGUflGVNbPk+P25q73zFb5KBWnaW+tSc3bX1Gr
zNbRTmfF/jjNRWVavuhK49nJBjtuAzkZCTJa0ZCWB6nPzbD1tKnSAisVTUSvVNd7batPY6mY/oo1
Wb4n2A2qnxPPmeZmp4m2Q/zczEcsv7Fj17+rman91IplckJXKKmzKaYszh/cqgYKX8SKo17Z95cB
ekXB0CSj/l/ntWdFA/qTEM5MLj/tmmjnyeXjMvUIwKlJue1mLIFVGckrqcdl0CRTX4fStDxXjMrZ
mopidpx7eX1Ihr4MASKMzF0s21exrt+8/Y1d3h4MGLIq+mUUemCqTt9/lc1llTB9Osh21r+YsFVX
ZR63k0Hk6IPcNaPE5ngRhNMrK18ms9iCwa9lCMynjXTa6cqlF5dCwIo+2NrIcrEeqxjYodUb5PRC
coBWqUNiNwLaXwhxVwLnK/e9QmH45jkEWfxs9VgxWsGpJQ/WWBpByX7f0EiQm5HGzl1VuMtjlUzv
Q5isVQIf2TpwQqQRU6lz16UBt2Vsu5zh4OgyaWEEo7m+V/U62WVm9/6j0PsNIqMZiQYNE/7T55vG
TaXNWjce1Fa1NnY3dRvyG89fMuNam+riYXIIQh9DIwLW4CqydrqUg+TFLOukPzTYte7TsljFIYbp
XsaqdqwyuMKVl7/Tf4I0EcAsrR+03Zx1/HE2InYoK82pTrtDH8UgmeiGWfegHBiB022OP7/9mazb
4SRM4iBDQg57Ql3n/eey7umcZYuYR3lAONjbSMZb9+XUeH6cF9FmXpw8RDUxoula5aE0WvNKELo8
nta6axVlWjv2zEvPjqc8xVkxsbP2UBtQXFvF8XZmNRWwrheRfACGWgQzYyeTK7AKEZbp2Op+kb3b
H5vcfIWUkgLQEIMdZZ6+6dxjZCpdTRzKxcgwDBysvVbYMaF3NrOnt5/5xVm4roU6NrkVWCEKv9O1
BkuP7LnuxcGaDcxwKwlwxK/6Jbe2RBRrayZtdM3T5bU1oVqtiBzyVSZqp2vGJkQuYUftoe2sJtk3
pZbIz7YAHxRALFk+Ok4+vnfusz5T5HdMItHqNmWepTmRU0glH6yWvt5Qv9ijbQf2EtufZwTKr2RU
l/1k1iK3YCOTWpF4nz3TJsPLwyoHcVB4w9nAcLapEMIrRN/RsVUiZP+MBJVLUH+N95k8vbE2SZ7q
3Ucli/oo8zujRdrg3S+avBLoAxIGa5P17KK8HBGTqvTKQ+bk3VdcTccflPcJArKWGHe0peJrIKFX
XjM9bOpMxrZM287lo5pqsRylNsrDgP9Ox3BaainuBb1YfkRmbn4xeoh2V1LMM6FGoj/rQeKjp8r3
Q7dzPfX/0lBQ88lILbpkhwVvuBJiMx9O2gTWopkziI+1S6YnBSKOR8No4uXRtqts2raWKqz7uUVZ
Ieiteap/avpqdNRYWh+j0qYzbVGSwV7xP2msesNmSjyvjgNAIpPlJyArkicVhy+xbxe76Xfvfner
uDI5BLIcDGjPWlLJah9QoSmDsW+d7ivF0ve5IuRGb6zPjZtkV4YPa3w5jcNUHiBnV2o6s+fzPltT
lrXWpFl3UBnvHXPZdzeVg0jq2zf1m/RztgyuKNghcKRxUp+32kXiWUq8tNOhqtTROdATqCTsb/DC
29Z1mHFHCnbgdiiVYVKeWgtHumNMrtb5jlFU+fd8ydrsoRTWFH2hO+MlHzJTb7Q5tBA01ze6MsSe
L3ISZej8rWwavzDH3j6gTkFMdzNUpj/Wc1sYGxyuon6HUXeq7L2qp+FWIS4htjaIA32fNsg6hnkL
OsnPl2J2HtU2UhV/jjCo+NHX3RD507xU2R+VoqnJpox0s7lPkAtNN4VpGVOQdj1GfYXbLvJLYZpL
GqS6Pv7SFGyc7pdK64ebArlYI/FnI1m01Md3qlKOwmuho/uaHtNA8YF1WN59laaRSztyNrIrIIf1
yzh7HY5OrshLXx0OzvEc2OFxDRQBsNEdIfddo6MvV8ZAcwK3z7uXt9/+RWKKoguIA3JhMC1sg7PE
IpnGePaYWR+kXThtEg5uabYPriDvwcJApvlLD5N70EK3UlT01WVtTR/fvoRXbnhF3sPhBsN3KW+n
TKLA0XhuaS3I6quBK/tXUfX6XY+/9Ht7QWT/nDnWyohHXPr8xPOq0pnttBKHXkHq5uuC5/r0XUF0
Wf6SIhvMx7fv7DJV5NGuxFSm5PxzHi+mAYEJcAD2oZi07q4U7ndcC9RDoYnhLhvKwseA1LoSeV9Z
c+0bU9UTdwGOnyVPeH6oNuQIFPXEjLeJPvQ64GPFLD+PMRItUZ0PnxKvif98+1YvXiLHK13FtQ9F
pcHtnsZ70hqbubFj44VZmXdO7OnHlGH1MZVYQ7y91MV59nspNFksbE5Ihc+2rMiSqLOUxd53idI+
m52HpFSHAtSDXvbGAdrRNYnwVxck6Guw1ejFnzutGqsYoWso9t42lz8ifarvpnIVOXaXP0tdTT+/
fXuX6S9S6wR8YLa8Q5AA67Hwl6NTlPNS0rU097Wq5I/aYKnfzYFkYoPDoY0BQlWhdq9nUx8ddMXp
NV+NZO+GqB3rm7cv5aIQQA4KJNKqBYNIOEf56ZWobtQh5eno+2kskvpFmZO5czal605Zf9tIK4Ot
N8SFer9kYFwCu8U3dJvlRjl9fftCLncXiO4V072OulZrotML8YaO+WXqzPsJDW8/NhJ1p1tdtRuB
0hzevRTlI3M1je2swos8XUrXFVermmbeSxpJNV2bpDDsT7qIbfmVNM31nt5e7yIA0wFjIgzYA5gx
WdPZM84YGc9SVYadndnTpivt5I+5d5eQ1o/YJWaTBSaEhRvTbNLw7ZUvJ6R8QqilgrRAagkR/DWU
/GWjFdXiir63+13idLXvje38MR0r80YxombDI2rCovWW/ag5PV7JmrPJaNnddp2aHuyhznzNHIcQ
XEIZSpn1vlM29aHI0b/xXa9N/HQcrEermeKDCkMuLCKh35ta5lwJeBdf53oXYJrRxXIp187JTSlo
ldgsk2HHc7JvkrZtD9jzZFgBLfm2dMtrdPEz2w9SWxyraGcATOBWLkMdyYBdTU0Gpss0k2Y7V3XC
BN2IUI5AEWtp9fiTrCtzOAonyuMPA2bdBZkCaJ5buPuq+uTJxFV2debRavOVKBbmtcru98lykkRw
jYQP8LaUWSqm7aevVqmWxUL8QezAditHrZt1/DQT4XdtWgfJpEDtLXVjoy6TcSfriCJTn9OwbzMz
KJss22mD6oaaGVfhkiTZo8wTc9tZVht2S50f1AJXyqrolI1mZvFnr2/0rSdSKygIjocm6WzfGuNl
C2JE2cuymq/s3Iu4tN4dxzcWSAwQgYmc3h0UlxRCiSJ2ZexUYTNkxa3rpoZfN0IPo3zo76RrNaHa
D/0ts7BrBJqLaLQuT7sJluQ6fz8/gHKhVZoik25X1jOI0zZ1d4lo4bjaxrU66jI6gC1lKABO/7cY
2VnFoRWYTcK/z1A1Vj0xhlqeOdF2soTMtsZSR/U9hOPM+BHFSbU8L4L237t7whgs8XVBM1kpdUC0
Th92auWTihEbl5Djs5vEdRcUStvdWbgKoEzCh670y/uw6nxj66LUPir0AAL+OQFj6qdOuHacHzyh
9yOa/Oh6lAH6EQjL48K3LD9zXYc9HVS5KTo3eDsyXrxgBzDQqiNJCwz8zDljbZ5EoyPWFe2Vqe0/
DZYDvHtEAIM+0zXD5sul6CQywqOJg6YIx+3p00WT37LTcvb2dWcXe1qI+uOYm06wqKncvH1XF4GS
Q2bV5V8BOb+VF06XimdNUVUn8vYyT+OtWiJq6o66fYMAxBeR6/l7pzssR6+ZERrJ0SWxN5e1aSsJ
rvQFzdSNqggjKFKEvpQkIuo1zjWQ3G/qxF9iHiN0AAUrVfL37THJP70/+phqZBpoXZmgRErAoXU7
3ZapSPNtMoxuS/uwdOLSp50WC+Qs1ab6ptXTpO7yKsMC1Z1MtQ8TFIfqHYI2troljx6W7w1F6S9K
ylmGGWalzXGhfM02pp3b884CGYCCBDYi+a2cctXearLJE99L26jFoVLKufTHJZLKvefF1gOyGuaw
z5Dt0YM0Spl4mBHAhr2TNZYMl6aNUMHoI6ekBC+1xbgG9DgLKIgpAu9gBwAopDqg3D99SKPlxDad
n/hWLYxoJ4T4MvaW/WRE0gkcc7DDbHSA88zjtb7XWV3CwquuP8NxRLo8SO1nC2tUsb/7yrepHXdh
omrPGuaDmzbv9YOWmNNeGQZ7+/aOf2VNHCyJ0Yi7AFY6N3BLhiRtrMVFBzh27X2cDtKvhsbFm8uc
A6Qs8xD03TVtk99Z8ck+hB5H8IDPBQJgPYNPH3E8crxbwlpuaOCYkHhHd9G/KVNf1MzQtDn5s0aC
7luLsJUZOnVXmIFrMVCM80rTj26mZlHQtnbX+XOblvdm21ZiG5WJ49zFTex+sRahx1/rrFSKnkgM
lg/DrSIxOl8pk7l9qPGnYC7gxZEQ90h591k4zr3jPqmt5lZhq9Z982i4zaJ9wbJwLG8x4HZzWirR
jOhNVQChLv1q8QZ2YixzESO2LbrYihHeBnT6kc6eopWB2toNCB2n8WQbQuSpRDiUfX7TIdHZbzlH
8q9j086Gz9h8OuRzjyZEyrH5QQ5y/DNHr+PF0+Gi+p2XRO+LdKuHM1AF9hl4cAbq52rHHsOSTiLr
cdMMYv5oIWH2rddhCtoGw0xPXJ3urW/05I1D5YfhyvEIt4rz4izylIaEQCKb7L7u8Lmvzay4WZB0
3HViviZ4d7EUhyFf0epMzanMCP90cy151Fa1WUW3LcXoJ1XI2c/tpP9eSHmNzHAmB8x4C5YekRtc
GOZWALPP1sox99Kou7obAklNgYLIRnm09En5YSiZ2fjAH8GIQ3D1EBuxpiFQYLKhSVo6K70X2Y/Q
SWSabHuXNi/sIA1f6XnQvuIjr13DLJ+R/v99sSuYAEFPilVGvKcPpifphK4XNTeq2fYeOI0qKnZR
IrWPg9k36kdFl863weqM+ODquWGHTaZUali3uAqH6Ww2uS+W2jXus2Ryto2q6CDQgZDq294u3Xxv
zHWb/zs+/ddP+b/il/rh31uk+9d/8+efaGWJNE76sz/+6y79Kequ/tX/9/rX/t//dvqX/vVhfBH9
IF7+dvfcdH/bDtWfz31aV+d/5+RXsNJ/riR87p9P/rCp+rSfH4cXtv9LNxT97+W45vX//P/94d9e
fv+Wp7l5+efff9ZD1a+/Leay/v6fHx3+/OffSRf/66+//T8/un8u+Vv/+1ecPFe0XZ/P/87Lc9f/
8++O+Q+ClWvRAaf5Qq3KFpxe1p/Y6j9QLMV1cXX2WrvxfHNVLfqEFd1/rNB1mHA0YiHi/P1vXT2s
P9C9f9C2pI3AEITYvP7o/17Zybv6n3f3t2ooH+q06rt//p3Z61kdQuHMRB1AG+QARIqx0Tzdc0MT
q3SiFBxBqym7Zcr0MiexEVJV3QLssIPCmo5tnyVH2O8ITo3J99zM1qzLClR91jcamIC72pZ0AjtG
VVsA28PgDzE2cEEdrdTfwRXew2ARizeoOzupP/XxVDzkmdWNm5Ur1qr8lhZ1NuFnEsDsT6trTPGn
RYVws8gBJa/G0+v4a5P15bexd8a73nT+cAZteCyqUlV95GiLyneTcioDGwH8eLC9Q2t74Wj2UR6q
Suw+wghQbM2vpVo1dxMqolHnT7VAd7rHkOHWc1N32admGQwIZoScLcOxcRHj60AwHbF6GQKrnWTQ
K+mDs0g1tCLa6Wra3peAMXylNW6SaPgxC7vmDGF24GsyFUeSuNvOqtLCX2LNCQtZo1iiC3sHQy33
NcTQ0Uu50ZIh2xW52nbbse0ry/fUaKgDxatwkhsjq/7SLZ1foTLSQYeEcrrC5EZzRuxqMcpbzUYz
u8VUfCNKD2+DuLA/lJygvlpqvwZlvsvKbvoUt+W9GOYuvm/KiYTOUh3xRQjTtzhe7zp+5eAjYpNr
B0jirDurCYPqXE9hvRZJ+dLNo2lxqufNtBU6IwlfJn2ih6vG5xAknfVFEcLtgimOF1wX1GkJJGkA
1IfJ3dYDk7Av86wlnwbP6G+QxvvSphMByx7Mcqs1arYdIEbdWDy2BzVrDkO7hCiiP9TV0G9mrdXD
goFkiPbEFvjJM/6GmY93uLqz4DczGsi7bVLQLIBq2Gd+oXk+DsLaBxx1BmuT6/Vk+w1bZjxOvZU8
xG6coNuBpNZErV/Mn0E9anhXpM19Zzn7qM8Qmp2WZOvEsYkc4lI00SYRDAIBBQJeGFIkEbLMne6i
qDiIPu87H+ra1DwWZbIkRzxM0zJENW4SW6uYHBFaGN+IwFRUn0oUfYyssPwWnXUr0Dsn3XVKfBjk
FKFSOMZBmnRjMIphtMPFkhs+64zui7p8wmKiFL4iJ5yBiuFJixYHBfkxznEN1WuEUOwUOWYXA0a8
oz+gVeIPUQVJubFvpiUewr7B67gyZeuLdP6BOOuvCsp4o9XHuOlvlyVDFNT7w84Nuc0bp/cj4d06
Whp9MSecSVHWa7ZqE08QmivmOHxHKS29DPRtv6tHqZQvOh/Tlj09S4wg4V0Gy5IfbauqtkleVZ8g
P82pD29iwGoeeLifEHryYz228gHN/IyqKhvd2TeyalyCNK4HX8LwD+WSdUdFV8uP+Ic6n+JRvbX1
Rq/8qFHm4yBG1NOn7KY2qq7169Yrap8RKwVIao/YNE415ejcGW2xRQqp27l0/PCQctSk2EmAIs9q
q4CWo8/YlcHSSUZ+Ziqt46AP+aOK8x5+Hp1o7uK6TnW/U+fqQR/aofYb2STKrmcq9McYa3G+dcQk
S79wasdCLmUOzNh0t5lSxr+WbEVGi7kP6YwjyTTl9qMyx4nht0rxy5vM7FsB/TfajWky+kMyaJWv
iGxyfDfK5UapkvRjJMdnT+besYVYHHYFOWybJ3mgxIbxhO7sdHSUsYM0rRu7Mo1FmGnuhE9em1b5
RpmBZixF7an71mt+rGK5R4859Q1+s/HsIxLZT74pi2zXN5ElfROy4DrOLjxCXy+kr2NvzAPHCbiY
pucetenA6HDl4sGyzVbRoXoU/rzIerxRGjHgs5ZrVeVPdiwWXNm15VgPTnmfOWbzLXO6CYM7r9vl
QyLCKU7FHqfHJ8PthiSU1hN6K6vAXRcj4xBJ8Tk29Q9Fg+GkMrp7kDVu5SeYM9Lj/UZ8FccOT6lb
z5oCUx3zbh/PzR3cHUtt/QJhnXWwrkqM1UUfR25YtiT4kB7m1u8sPexta7hNFkfcKMr0wfKSVvhu
VjAPmE09TYOSHoG9b9LUfswVnHGNLq2+48CUfF4G0Fx+q+vfDa99xM298CtG+H4pms/sctcfR+cR
7AqCKpr5aAttVv0lae8iz3rJ5vxP3UHaLnBQJgmZCan3QIBsm8KnglGllvXSYI4lBiuYWqPCDtP8
yBHlHtOqcEIRm/KuVZvyCSo3FiimW24MRW1vG/jBbOMCNMoSCXQhskFfnmkshiO1et1pQ0g9kfm9
qDhy07KDqu1VPmo/8wbIZsmgexzDRgijDRT6p6PfMKqi+b2Ym9LLhB91022tGyB8m49Rry39dupA
N9l8bVH0ta0Qe8E0pdRzv7I9uI7VrlgsL2h1BcvhNM2xl0+14ceijdVTn7rKIe316gNd51oJMjw5
Zh93N8FkGxH5JbBF9RQ5acaLTBaiplflXf2oaIuEU45PdRDFbZcdE46x57mnYMWQzkjEDjji/EmH
A1X6aYZPja/rw0+S4aHdmq1nVYFrt+qXBbb20ahsbEnQdPzajJrRHvs+vadDw8ECJ3Lyna4IAHmp
tzKNsw1iR7fSdRTPtxKA41lmVYpvQ0X/niMPpAVrf9/ddtBtH+x5MMxNVKjFHQAVu79RtU5Kv5PN
rYcF0XcnzoV+Kzv9XhN59tAV9S5bEWlZUf2sMjVMxxGGYpRAaAn0qu2fljRXobJo3i3N4xJzblLE
fIPc5OLbZRbvaK1mSL7hZG0MUlqBG5c2p2OB7wdHJapIMr1tE+NjGum4sbBNknYTd6X3kKi8nG0a
ka76UTEVf8Ranw8+EpyZ7uMZKfqAKUXUBG6Dpm6YeiX3AWtJ5CHsGKPZ9RLCIYrJqtkHIBeq+Cnu
Z+elqMbHKFN7HGON3pkPZkNmFfIGe/jA89zUX8zGaWKQ910ttl7pOs96Oql3MNCd0jdJSqP7BOiT
wPEvg1bfoPIvAc2tAIdJ9yI8YkWqLKh+4ji8lcLu2t1oKtOvTHOqnACqfEkBi4YzW2mvdKq+Rfwc
1Salr0aDcUBtfxh1Plq8xsETZfHtXNfuEVWGfpvW41eRJGLbaLqvzATTZAg0r8WUJK1MX7LTwlza
ObA9JlyKaQPPWvWGv0qQhXEw26rUQpQRHzotuq1qfd42tRXdRLBSt0rkKklYuUMud0szKGoYJ6WK
+0qZ9AHNxbkJR2nFhd+KZTkwxEuPU5boCiChdt8P+rS1VD55LS1eitS00bAw9Htk15y7aB4nvFzm
mHGYggseJmrV+IflaGJjLEV3p5Ytlrp2F2ZOkz0msrQ6PgT4Hsxz/w97Z7YbN5al61dp9D0Nzty8
JRmjIjTLsn1DSLbMaZPcnIen7y+c2ShblZ1GHuAA5wCNStSNLTMU3MNa//qHK6cgdp23TNFulfZ5
sZx05w/aQzvrWRKNXtYdMyIQN3nePpmJi5RgLdKva7rs9aKsYFZ33UdvquY0GHNhvZIUN+0HURvf
ebFqn8jc3UFev6PlmP0gq7JKUIPHz73y5g1Ykv+laQx93KZzlxHrNInpiZNbDMc+jc3jgop6U5eT
eEq5p2Uw6hhIR3mRTK+jxgjbimX5ZVqnkfwYq9/Fo3SYsypLO/i1JV9SqyjCXl/aNDA7Q31d68oA
AcUw2LGoYjZV3hwLbcBUYUnaTO3W2VnkabA8TkqSANw18qdcflrnkXQ6yxuX47jmttxV04DGTWiK
SVKsGU2k1iFDClYPxaPhrqNPnituvDthlkMVTrAoygAGoZuchbk6zjl17AG1WlFl1r7NsW0cfWue
wqVq7OrabpNmDvOF4ypI3boOYqLr+oi/N1oPuE1zaHhGWb1h8uMYlN7+ZJkBHnzNGlh+by47uFIq
7MsGNIEopBHL9SmPTDG7r/lYjrcS/2Z7m04UfNMmYYtVCxTZrF0f/BFC5ZdWepTXdtNC+s6nsgr8
Rg0vK7wmYz8QIV+cujWr0eTmGhJ7jQFq6xTNnQT5/1Z4qZmhgPepQpfYdh5728moKwfPURvVSO7d
ZV7OZWPb3SPXyEUPoCdtvNFq+cBr9epjUY3mupnLVc4IF8lBnjcxzMdvTQpvDvWMuvEntfOstCTj
cek+IdeqZah1qXh2zJGDPW9lc7Ee6dob5dXFVRxnzmsJ+cALRkaXn0dbVv3mwiBytgUJ0/227Kin
ILrf4grLJrZS/yWTdEch9fAdeWyYxC9u32+6hBMlYjwMMcyqipmEZic2KTt9bXQ2JdPFlLwDlWlb
nbsrDQydV7/TpyIJYy5VRst9keOBusaWG6JYcL1tM+X5BLrru2GiTYW97Wka3S/z2DX2poCDyDhQ
9fZH7NvdkbSPpSs2iwnvK7iQTO5KjJeabZrM2XDKUlLi3LFP3CBts8tGLUscLJFkyG3t58YTBUzb
hp09XqqkpNhXiG2v4zKpX+fFE01gaJn+7EKao80a08o/6XZR3xa+cuQuw2mPIs6qMZPWrXEbk3+S
nx0aNf+QM3Xg3u+Uq3/yfZlivW0o7SyzxN0T2BFft7qGu46XZvVTlaRLtl2SfryTsdG/thhchWq1
4u9d1YzbwljcwPNTvWK1zBSzOA5aN1KfyMmase5J+H9PpYGbJvm1Dol7uncmW4aJ4axWoFZHH6MY
L2ix6bO4ys+Dv2QNJalHDdmkHUmu8SBojqzRWOxNKmKRbJy4t+PtAMT3DMmvvffXeHCZfUzZ3ho5
Az7VfqzHRwLopo6ynnyAKDU7uw1zxzx7Gp6zsN6OMtGLnaEoarCdmc3b0VckAi7xMnS7FI0iGXmL
LOZz5ePOxoCk1yOjq7LnfO3n8uiPmVYcOrjW1LzpskaFXJPkhMsGPdDUzhZWZxMOC0u0tln6IEhQ
XaK5gf59Y9nZUgeNMbnTQRt1D6TYrFV/Tld6tNsuwZIg0vzcbIm+svKvSQV6vi1SPd5S5nKTdZPq
P/t2XGhBP2ju1ZwLE+/jhKqmlbl2t6Sy45LCC5GLcLl3W3qrQehZxNAKcXye2deml7sHgJjutpXF
JaK8qgOpudUnD5rNiQpEHHzalYfWsNIvMpltagYpjMCiR+cqvVDnWHBjkwQwV5iaCnOeosIszdOo
DJ0qp6w3rll1R91f1pvM5j0A0F73KZaovsZ4OeY4iOYqXtJrz8rtfm8azL0epJL295R4PUxbm1GW
ez/XCuYpjZeCU40jzsAs8zZCEehWt6LPVtJpZe2Stxj03lz5rxp2P3rBudoUX8apVKe2Yd/deEpz
yv2UafifB3o17O1YbHRriiNArAfoJg+64NX6zjdtiPXnSXrsSaN5nGtYpIwUbyuHf0qXd5Oe7EuB
QaCI8+VmoNx7UFTa2CI651iVe0cIjXFc8rEvuPbIWGzG8pWa9UXLmzu/U/etabyVRn4yB90Li7zc
1N38YqZahgdxf0ji9R5jOj/oO/nSXAgNMIeeNUZIwejUt62o74RRfnZa+yHTtZsJuumpTuIURA0D
dzetb8q5u2QaXE0+i6w11henrj8TbqZHwsucbalUF5Bh0wdp6Xxt3ML8JtEacND52OS1yctsFpu6
Kk6ar0BofGAU6c2hMyRZ0PtdA2ZkXhZMzziAjjowOsKzyJLalyp71Mu2AYah6GS1v02YvwXGaN6n
ef2R2fkxc7o1WFw10JxDek+yooMyr2hz9nqu107GapKT8+RXam02lVoGPoLntnbyVKwW6pe1PXE/
X8dLyx1nLX3gr/ON0/j7dHXvwXTOtVEdpsqF6wvsIR3OLYOWAn/BKF6LvWr07jBpI0klZr719PlK
66prixI+LnI3WF3sSMm4CF2ZniZXK8+VynUKg/pGHyVliXuZfljrtmizYVs0mX8wc5R8/qxuqLc6
CONjkDrVtCkH4W70vn/yF++2NfwaP/jkRBLSo875FMweo6wnjLC+445onTjYxHEa6XLBbJorrWjW
azRU15RaZlDjNyRaAxit18Pcjd+Sixgwi9cXeCufDeKTN5MsDnWmZaeuTm7HuSYq0rwe+8W+tySu
drqD47LSB588qFodOqK693bF3eQqACpvEFZA26OuTCg7Bzx0P/mptlWKD8jtH1C3HhnSTmG8alNo
NN5ulpijGM58cNP8vnY6L6KHjFl8TXaqNeYeG+vyzmNa1LUcX6EM2oGJ5BE+M99mLVcVlbmMA1PO
/QFP9xtDyx/WUoIiYVhy4xfj8trZ4uAm8Ucywr5k9XAsCbLbWcVyA5jQBFZt3RsU7/qqsv0ykqVR
VnR8ynD2OXOzU2rYzDRLh1Twbh1YZ+N648ym2k+e2mV1OQZcQywnTm+IRGX3wGPURqxsj0s/vfda
46WRFL8YYkxBoZSHgUip790OonjXmufKnIYbAaAWDKp4bN3y3snjz4MgT9rnBqfaABfQ4zcJClP4
+tktKUzjLOv5XjOuocG/60RbHevUrqhGJOQFSR/dbaYL654MJOdTsujzFgDkpk/FFyturmrD+VJ7
47SBUuJf6qIhlH4yBZi/fu60EnuQbL2GRc+CNbpT4hb9Fz8diw3iw0Mj7aPeNwJrHQwubyAz4XRE
u40rS9bYqbbvIFc6e2B+cFIkkUn11arMRn5rfWPaYUPhnzKMvR+6utaDRqXmXZsK69Fd8/U0VokZ
tkp/9umyNqkjCTrIay1KFi1Pw6lbpv1ECvAzJE49qEZUwF7WetuBAIT7Lk7Xo6Xiku05a1tm3E4w
1nr8OpTgGV2XU0hiZZvmiptmnJuHHBOZbUu8MNbt6ZU3TcUhqRpj6+V5FfQK7C3PjnVRP4pyvWPq
+JhQ5gfN0HhXI3RX6BBEiVKQmra5o5o7V9bcEo/nxlGaZWPg+IuLC3w6ccV5j0bRNyEwUxVUmWlc
NRQpe1FCWNTTKzauGxQAc9hmNc+tvuaHosvKfdkjVUc8skajwrzKyNa9VfZnzwKcKIvsZsj1p6Vx
93qnVGSDnl0Re9q8aVhK7pNhXnEqLSc0uPYpqzoHWcB8qPwBO6b52JVl/JCoYTklSW60Eb5Ih8Sl
gYytovuknArEcM2vTcvb52lZnC059ZsWmfwpQwTxOWvkV1usThBDQwrQHT+txpQ+MgnSo7RRxXYS
7XHOZ/LD0+6x9coqTFvzCAUtUOjegMnL6tnMvDmYh/o10ZJX1WEYgmRjWzpzH/ly+l6wSfATNIxA
k3W5zWxO2pWmkW7SAt6gI+VfLcyRrTR0yVYmdhtMEzROmuJvOeNejwge2Ro7h3PkkNnyGw0OF7wG
C7cp971IP80iDh1jeUrKhgY6GZ5cW7mfMZq1tqw9PrzokirElvKM18vrKibn2+SsO0TlX+Kseh74
QoVh8JmbxtzNCwrtwj3MRXwe4/XN1Mc0LBsMYqMps2D8mfOQHJiHlSGmMEySwMztbdYU9baZoTE6
dVUnEcO1+DhwTH209OFT3jv9RjTioxfnn+lOvlvrcFPM2XqxArqmLlzC0XIAdAYrhMoSR1UKYMO/
+SDcnoYH5ce5bdcX2+YAGvLGu228YtvU9nm0RA+aYNjmi8yhK2Izb83xNhH9aAOnw4wAx8yqoBy8
LrJb2lvMc3oOlqL2L3CbdzOlPW9T0C2YXeqcfHwhN3Ov7QBgvE2S+vUnKWr37POWvzl63L0YmvNJ
X7upQ1dDfBm7WubdDXRsTWPe6MRZxGjPv6biqqw9EdOxeYhtLFc3auIrCOMibj/OyDru0jzfwmGc
jmNSKSdYhbc+QeZa8mBCstDTFGtuNoSzVH7JxSfH+mYEVEj4jp21jEVg13Wf349rMzubAVlDvqWT
mtL7UjMdGTo905rFGcWx5ej4XoDgn/Vhyt9Mt0dG2U9GNj85hRx1TgSv2gsc9o5Fu04yGIxpdooz
v52X3qREkjtHCUC7LYG28CIremsHaEZ8gSxggCZwT+NMfFlKvGEQNpcok7lIJTwsZS4hua0yaLH7
MKtCbKdMB3Qfm05da8I5l3Glfc1Ya7fQZMGygHdacxm3/hSDNEPsrVf9yIQ43hqJ9o3j5rparY30
eifqRIKyLW3maKzTEIFzjrBf+sUmH3vzm2NOGDEtvR3NdVN/IoqcS2CYbpo4J+6zTmoRrOQxKqtU
1N+ssF5tcSpLHCYmraMBL31PXX3V8hOhqNip0Gxa9URNYSXbIo+lVwRqXHFsDir8X0c2t6mHjles
2wFUNNkil4o/qbUoXmE62GPA2Hk2grSq3c3gIiay4+jH7P7/Bp1BvVUPffv21sNn+P+BxADv4H9m
MTAOe09g4O//wWDwzQ+Yzvzg6uAheQly+W8GgxAfLuQBk6kAJBvyLyAq/MlgMMUHOGRsNLjF8H4h
F/yLw+B+wG7z8j8oThd5vflPOAzWO46Phr7bY9xl2Ree0U/c/ySuYnvuETA6ABXHGjlalFl+ASlR
40hPBfN3s9G9by0TGQFBzRIFtpOuuwSZVRr9E/FYxUdNd55Tm3MH811FgqzsSVraekBI0O8x6r1D
6TrK0Ccxjy3tasadKISpYP9J//NsqPTLxDz/XmhsVy+w8V/UQwIXEd7ZtRIP69Q5E9NYIiJOZZs7
x26ck/tEeQbNn4RERP03uHRrlABBUmW2FzECV0dnNJOPjTDjZW9RNsGocC/m5rmJlNCw1Y/ee8lu
NZMCIsQbQTIVbj1fbbR1yauwcxf2NoPLAuDcFtUjVqM5QoZivbWrejpiqNftYwsfGKhGkkqDBMLU
mOWX0U2WI1wW/2ROZrZ352EKpWKGmFZdC/Ugc+vXeOiq7aKaMQSdJgzJSOtzl5bzFfnW6aYHQlbY
c90lTEPODRuem6UnqyWwuK/INZzR4kxZwJyDmlZzPra2mwSNmGMgtknsF4ds0kC6mftZAjbvCybw
p9mbm6sSCeMdneEDJtFqjxXDENpEeO98d2nDVtB+J7Zzrlxr/hqPF0M1c1mu7aIb8fjvl40sNPtR
CY9JE1SONZhENu4sV8NQSYzNcy91WmqZt/Aypt47LFhb0N0orzpgtTs/UtwbN4KS9IJJe1tvHXC5
r4v1DoKrA4+hkN3G1kA4o0XPu3u1KjMYjTEvgqbz6y6Cbb/uLI1E5lmTNutHb66YQu5LLUlCrVH6
QREoF9VQp2Go6/YzwXMWDBb9Gcug8QqzFfs8lWPyHI8DUPvaQ5AsxsaiQm6WMAFDD8e0TS8NGMmm
RSrCtHSf8zpjnDil9t5jPpOzKCG2Bs3sjXDex2nqQ6fUOIU1Z2JGGTciJlmm4pcJhrW2v/VpBYY7
MUw9aAz7NwhHjZ3f2ngNKtdeziAV2pU1FDajxmHgpiyWtuyirJl0E7wfZ90gycvhlp43vs9Wp1Jb
6McxnzeWho0NXWPdDAvgHjWCjOtDD8lDBA5kiSxScpmuqrQ0zjQV60fP0TxxXctyVPshSYyTbB39
MfNdbd0xSJg2bq8qM3A83TbuW99pvDFYuIv6rdbk1AFaN5oaP9lgbVUUgF1l6tTHSc3ztkoEWa3I
i7Q7M/HaCDMQb6cjdmLbTY1+XjSnf078XJ0R1gs6+QWklVpxYvxMabWzYhd8hmuq2hjM8c+IjNPQ
06fqirLA9qNaK1c7gMLHLL/CxGxbrgmTj2pJwZH7VHvSDas6y3Foe8hROkzE2uRQavACTxHhTADM
/nRwndE5IGsyvnuLH9/h5F220QLK+Ngzhp8od3rTiFKDcgPvHW1mkBHH7U1D7kYS1LGROEClyix2
5GzMXwfNkwyWVt5c12vyNs17iBQyX8cgZwCXYI/aeUMAQbi+WYHQ7mrX9GB3rU3B3DOBZDAN6GTo
Px1qyUkrA5VLDxtQPwew4343vvQiryEm+VN1XJZpPaIdYNLWZzM7NZ+EfcviWk5mg1EezcmqcpJ7
WlzQ9Tb3o4bbpQokln57quT0is7cvO1lzppzGyKuJSA+7snDaJ6WsdANYMQiB9lB2LeDxeEdaB9i
G0SzkNdObHgnHW1YGcrScA+dv9hRmTj1BhkTQyKzGco7pKUY9vp6rx0MbYQYllciuxI4wJxKobXP
TY/9NfsRoByQZLmvO/PJg8724DIL/awYJr+KcUpomhzN3I/xPL3989KEU4b/3lcbv5Aud2/1hZjY
vf9L/w/yKhFl/l1N8vwiUVP8x0v1DbZoT2DCz5zMHz/7R32i4cLxASskypCLo+dFpfzfBQp/JD4g
hPlRZfyrONEM6wNDeAyxCW4QOksJiuefDEvNsD9gcoSjI7IVfhD7gn9SnvxwdPsXsRotOJpi5DF4
uGLadSmi3lUpE6k2maH3T/mQV3nQWqW8niu4R6EzzwPzUP1Ce0ySYrMu5vgKbuu9CTN9q+jAX7oy
6a9BBst7iCPrrvOsdvPTV/onJfRnCuiFU/zu46EAtPloSM4oo94VUdPMB0em1D9xF90y6R6OKJLQ
bjINs38jS6WA/PdHUUEKnQBLNF3vqKb96E1x4qz906ItQDlTm2wSPc1/o9n5Ycvx62+EGzJ1J2Rv
k/f4XsY9rY2rISROP471NOwMt7E56qfbuanB5Lqu2XJywdDpoYY+GnIR12ujnYtWQkqMOSKNpDoY
Q7FuoL87D6XgG9cMH07GslAXxveF16irYszVPme4HKoujXfp0DiRP/r67u9fzjtG+GXxIFsj70Sw
gPGXe8/OZWxqtQsjyY+ep6XfvKGybqdUdSHamGrrZhgaZYNxnO3Siwb4oLsRvgxTWT0qe1qqVq07
STx4WA2Pjj3i4Ehm3B8v9X8bpv+8+Pr8zw3TQ5v9x+mlKn45lC4/8seZJIwPwru4rODVh1UOOUz/
fSR5/gdY4LxQth2+RT+1TP4Hzgr43ihv+CnduQTa/XkoOR+AztiiuAxC1XYuflb/gPZ92dP/2iEo
9dBC4JaCVwabBJ/Yd3teVTH47DhALG1H5853qa17l4lq0OXl9Ic+gCvnrynmv54vfz6LHFdkl9i2
Of7lz39q0rIZcCPDjYXkbTydM0urzquiWopHlcABN38nG/6r381D8Y8lCMca1dWvz/Nm1y8qT82b
rsbdeJzsMijLAola402/kVj+qkP741cjf47cLmYEPofNr4+CX6Z1nEDTxvZj/9bQuvZ1YMb76E0m
OGUj4/jc5qJe4LS2eA78tNr+4tz+q4fTjHsMCsjbMp1373DWMr9bGg0IFHLt3vI6saJ40qub3Mzq
sw41+lY3c3FgHpJ//ftH/3qO//F7Y7KsYxdtIBi6LPqfX6mZGJaGTS9cDC0vz6ZboixRw++k/e+s
r348BkUCgiQHHQTBh+9+Q08ukvFaP28IP7xQhPvhJKY636myMR9Ua4tN0YuaEbtcilu3G/qgKfvl
ds3H4Xfho3/xGyM6vEAgKHrRa7+7wyEF9Plc6vOm0Zoi0mpXC6e0rn/jmvPjn3m3LzHLYfMzjrik
ir17TGLWc5YL3iks6nXdlkZhnNYG7gS+89ryBa3YxYVq6ir0SKvbwuyzRPJoCGKoo79/xb+qDv/4
7m0+B6cO+leQml9fMdntsBB6Pgm2Fe5ejGXy0VqG5cqckvx7No1w1whGuf/7h/7Vt2xf4tQvUcyY
s797qBDNpClMkTaMcOdN4idvxkKg+j9/CC/QAg1Cs/tvD0Hn7xVCOiMJcVl80Z1hhq7U/8GCoVFF
1n8JCucgevcm28FWkKouC8by06uBoNqwxyv8N6XOX3xhRMHjumFiuoEm6PIWfzpbTXeK3dFo5s1c
FDFIbqrC1iz/mfPmj7VAgcwhh5vLRav0bh+2nhwd24inTd8Ja2MYyXghKcHfWbBciRjQaDvU4f1v
VuDlX323FyyTGJdLJiQeeO/Nmi0Ey2PWdnyDiFW20LTqMBk5c/QSxu/fL4kLFPn+WawEvDfYdLyr
94WpbJRdld2KOSON/qslpenvSNzWLcg5dlPtZiSE2U6TYyUJmVvyN6NT3Q0MS0gYYsI0M4TjWKS/
Wal/8Q2QOoER0gVZpRN5tx3QC8DNgDW7aZ3eOJaTX22Nmln7ZJu/c6X+i5OHV3jx6iJeDxO193rf
ftRHCFHTsqEbAE5UO26Wx0wbj4aeYBw8pIGT45qj0qtCi5vg77//f1vGLo/Gth91NbpHpPa/LuNx
iPE9FShaiYZJwtWMYa4I+3cecf9WiFycR7lKeAZQMbld754y+63XZ6rfrBpqmhrQLGh1GEWQq6ad
JX4ncqWdfL+qXO4tBOPYJGJbyx799YFJXHRWr+X1plzsFORhloBGOtUE8+cUD/kwFan5TWk1Gqyl
mGUWGZKQgL2uvBZf50lHGpLg2sTIx9Uh6Jr6AL41N+5wAsWAc+D3Y/2161cc5ZKhqbKtlFUOemYO
kE5xdzGGDYO0YQmRjWgyyDIIYIEHEpRtkV6N7slzuvFblylrCJnOdvep1a556IlS/+jlwoE+IOL0
UzlIwwzNjFsYaZtIk21/sbgPuwvMvckdARDSttqF1JA6Io+8ivFO5I5mnt6C8dbL1cq8Rtw2sxtb
m8VnmBaAkqVfzZaTc+O5Rfyq8lFD5JZmx0Yv808VENFDNxv5QyFiRvKmMYPNTLiolg/oc7MOF77B
tL50MpM26gRP5lEjRs4IJSAGoroxsOzqO+gG4eCQGiZwULhwcgt1W+mWBq1scJsXGQM3hjriSXiH
Hk+rcShNw9jx8pcYmtQYtFCx35Cg5HXI/K17i7GbXRk9jYa+12DnpYfYh5wC7WJF8wEi5mw0y1yj
pRmdwg8KQUhbWAxrAzFuWJP6qnGsrj45HiRhVA5iITM9SBrGktc1HjqoukanhTXjj+YYriJXrJuB
myOCM2tYwcQBUBxGLe70g4mu4gtq8BWINSuge6qq9V8T5B3pwQDm88gAL7Nta8V6f8S8w2R+P3vP
fU/QFLM5ZsgbZqu5uMe9fMyPXm9qd0IrXCPCkoViyporMUaiowoJipaiIyyMHv7bjEBn3PZtkw1B
LRL/Rbn+IHft3LvoOqRop2B0exx7yG9EdSWHZehDCMPx2YajEV8tIzVf2KySOS9fsgprZNb51keq
WV9ZMLmTyOT0GaKZ7vcW9N9qUX41jgqY39iPCzkL9VFANl0gtBdtf1V79nBT2k5qR9hNwFOfPU09
Fzmp7KGQ6Pw2VTKbNxkxnqdZNh1QfDpU3ykClmfOvLTaZU7afU6WCiy0UbHXBCjtLRfFWtwkSMEF
ZDMrrbOvuBlC0C3IxH4htAvC9XqproN4LdvvkoPgIslS8iFzZ/6NGWsBc5PmcC/3Xto3W6fDb+Bh
tjTNIv5EkBdr1rzaTWvDL7xd53UtAYkxbUnJuxvsre8opYVKOV3PitC7bgh1wQ0V6aONyMXESpT5
s61LcaiFO7GQORumcDZlo133i1TDVy9poEZDtvc1cjIG9aRcpLqf0qTq7uYRK6qg5zAU4CNWxvpV
8RpvNdg0MoTDn/phzCiD9YuK6mCho1wzDE/j/mT7ffxsdZYLIyDJpdg2uj0//LgU/hdX+E9K/J/u
x4ta/Rc9+dXSJsv6Xk7+44f+hBb0D5hz4G5PWQQ+JGzu0z8F5f4H89KjXLIoBT23wZXz5zjWBvC8
RCxSTaAd/+OP/sQWLP8D9lMe4BJxFAKY4R/hnb9es8x1YXag1MQrEYk6lfy75jDJDNROIsEsvTHa
sGhTJyrJjNysNgO+lJSBzU9fzl/0wRau2r9ctJdH4o9CijiJgWQOWu99pxeNW4ZpFIOCtsX21cvW
dZORtLGLB9OkNUWATZNoa9dzvw77wmqngwdhdZPXjbaflkpdTe0ov6Fn1G5k0mW3Rlw8uKmxtqGy
tWbT541xmUxNMC5cjLnyvGi/NzOhaxyMRhw5lbTfRtJREFUTjLAdEIA/ckpgQjMT9ZaE5dzg8zVb
DHQXBVFRxYjI5wp9XudkuM75MZHACSjCV6PxtSMK2FYFWWfDn3Y47IlqBU/oXGdFVwNaXNaY0Bud
2A7wJb06XaagZgz+jM+u/YZTbLLrONW2ulnWB3P2Z6JqvFaGbqrnmxV/yzuMWCzcfbjJ8LnontNs
JOAs08UnjpHvkNXbAeM7qfYgANT1hYXRfzQQoPDoeJU86iQh1xBfmq/wxtyI/iDmskhvFgSUoW8v
ZhYlxO7Yff+atZfUK6nWiAWfRi0C362H86Pduei9vfykWwt8FSx00wzuZJ64z732tWvKGyFmLUB7
OnzRpK9FOYmSxJ6VPbBx8qXTCuc6W8+GvU9a923qIbAy47tfYvVFefknhflQqCFXhS7eMfQy1yAZ
MiMwKw8dNQTatYL1V4G/B2g+XycftyBo/o3Psa3yWn6mVKLRbnG4E2l2dhQYsLNyEFblFQL//sEr
muWj3Q+Hwnc2DLGCOFn3bmnxLYIG6QsRUAVCQAQoqZvYx6pKvjFqjXAWyagGYgcm2BcjzzeQJned
FNoJ8J0h8DKpIK3XKpTirWYInlnt3WB2NfQ052VQPiRZWwRu5ztoQ0s7tCziAQbIh+Suf/I9/SPi
AqwGGo1lCAlb7KFxbeANGCH0uOlgu12RwfIyhz10M20zuQspiK23LiH+x+ZXtOGCqXDsL0Hp6iyB
O60H6cAsZ5eb3XDw/SxC3Ih4feizqJbtEJULujJi+lgQdrmku9gpxWOny2yzjibzcbu4X02CN4g1
4AtD4PJVpjrOeugMcN/JtSu80QaunNhj+Nxm1hUZhvcZiXuBvsAgI9hmRGaBN19QlOm4qSznPEFQ
dydz+UTNPe/miew4xKsgRd0WeUtzgDrW4yjHFlu7Ep5vYpXPvXPvpEu889o+32GP4D8AlGN3wCB/
YfqftbcIHPONKqbmYNmFZQcafim8kbF9Wl10puMAgqgjFjFKQ26pdHBGzA0msfGYHHI9DqHcD/sa
huCNnupzVPf04kafdR0M6PxO6Y06mna9hmLyrRfNy6tIU/PVbBqw9Z1qX3Tl/ZQYMmw8n7zkroEq
h4hw68Rqj4QyCb25PTs1tNyA/NSnipTeIMcJ/cWhpMdKAApZj2jH9yKTYn4dfHQ2S793Rm+vxXHU
+Ml1sWgJu6SqN6JgbjDLG8wzvncaPC4rQS+GJJbTRpCjqGN9g59nqJqII2eBRz/P58mvnzOy6+dM
5Dcybz4nkMoQSo3HbsoejIEvkv48ytXIaHaG2C0O1VBtpDyRPXc3T/m1xBOgG7yNlaQfF1ljf1Ai
7lyMOUQf9SWbEx9QTdRBKdXHLB8jC7ykd6s3LW1Q7KToU86kuax7uTS7THI4Q8XkU+ufXbdJrnIs
Ge4tomvGyWC7e70WGm0e9bp2jsvcOI1+ZV5p2NhEPcihLP6LpPNabhtpt+gTdRVyuCUABjGJVLRu
UJY0RgYaoZGe/iz+52KqZlxjW6KA7i/svXazi1dlhpW2wgJ8qAGcajOPSXUeEGwTJRcuBpmArpNW
O2Hp4eQVLqKLcgIrUe+rEvvwoCHhWed0Dw5TDH22Bzi5chpgJ+7WT+g7bQgkQe3aCk9BvyB3zNSH
Uxe7xcXJxUoOC4OP87TU0lBYRXYUtbMisez/FG3/ZxFIhHvOlhAb4wUfDioA8ixAflk9+pnkjtxz
2StM+tfVTY5NgUI67eogIajuVWb9B2RBSYfX3WbtUzSPAzFWu57qf6N5y9OsuTuILhFL0jNT3MDs
BNeM71zzUdpBUbB7t+wkXPhLttJR+cUa1fBUtbxCfvFllBNqUKSmnWQnXsRy+FoMMCi0Gf/McjG/
ZoGIFN/FwWmxt2v9+OnrcR3khf2FvDoiuIDSU9XaJ2CKzurFdXYqFM96Ku+2vmPU8eQM/3p/7t95
OzgIM2e5zBAucD5ONS7n/uD2drKz+2mXaH7M3dZeMLA+I35CNyrjt8Y331y/yA/9g0ln2AWG19F0
P2JtOq59sWCdTT6AiB6duY7YstG00LOFcavGp4L14LaX0O36JrPfqm62ns3Bqp5X9MOelSN0pgOL
rGHZTotRBF0xfLZaXBgb7jxrl8bugUyIKLVKiLF2ck5itwgaf1pooldSxhJ8W5sGRgHmI32fFenA
ls4Liqz2EYvH6CseSQ96Aqi9b4jukvID/uB0Ipjlbk4ZO+TFPDpGP+z6pfkuZPul/ClsxwUlewpS
ZU7RT6ZJd6ldpF2GeV0o8sOkKJftEBNd4/ZW0Nj6P2KDDmazpKARlpQ+fLT4u+AQOIreOa50vCv6
rQUsE8AKxXCYt29Sz/d6MhB72rfuuZGu8eJ0hrFt5iRD1F2qsOlgc+ictoGT64GYa+OeaG19iqc5
2yQDJDcwQfUehI58b80W/XSqIkcuG6BA8EZSMrAhnDQAHSM5khEpeyihkxUhNc0iR2VWKJ3VvxZO
EqJn39bSH58cq4p87cH/FcW6J/djZwjhkDRlb9fUQRgHqaOcUsqBVqd/g5yz65N4N3f1tkiaCbUU
+ENr0D6krfJQN9qdgbC1WEx9OzvcTIYnL5gdXmOFjIcS7iz8kY+QoUvwGDUF2iiIlYJJF40OrS1n
ddCv8bCvV4EsxcFvrQ03QgL1DRIlRHRtGVpF5yEGKrcPY0TU6Ffch0VEPisuDD8GQZzFgdlzGuOf
RcezFoHVay9MWYDBFu5G6PrFSIjW1uvWP8nk4XkqtI8GCR+5KyjpO10r95O51BH4lOWcOFRNyr1k
0Hy8zN8/pioHd6JYmNTiQcYZX2NUkkE1VV8j3cWhx8W6qcb0XqZGhNbNOiZ2hpsTWHdFE5igViMu
FtaG54dQdPWPJGm7YG66d96ZPcEa4ViVBgJ2lNK5ZuOmTzN3b1t5HOJ/5JHLjG/lNs0dCditB4AY
WMXkRj0VFrQsIB8Vh6+LXkq8UJASaYvocLOaqCoLZ4dx9F8jlH4TgDk4tevzUD7SWECNWIA5Y4lT
iLKnDBDzLFBCSzSTszducaYfBCgjZ4UppFJ/b6zqqxoM7xjbcRfN9AtbE0nQ34nMwi30HX1bl5AO
N4Z0xj0AOWRRUlu/eiMDm5TO8S5LgBkBiV9O6C4rimIeq9Wr9Te/dX7M2Oh3Le6qDTkMLhVknQV5
p808IiIZXrQuBmJg+vVybcfuj91WCKdkUepf6L/cjZ1hDvUsJlaZ7s373EHo6GeHQW9fXHc5EVot
Inb67Qs5fuPDumP/KkTZQdfY9UkUPizfREdSNZPf2MukZSEJudRedAZGQ2v8N+RVLDeL3/VPttM8
LaP+j/n+j45xPWxlcuzLIozj9svOmvgZJpaM7KZ3d5VvknBq/zMnbo3UMp89b/kYEs0L1ray9lgC
36tHb+LAed8Ufc3UTQ3jtrSM77THdZnM65kicfdQsrh5oZArMEiKC+dIOIMe9TZZNm0JlZHVIAyk
7OJMNcdNZf6XduhEEbHvZyvrDponrGeh4LqU+GvN9CwkBpqBSeAtLwYrIJllP9nLHabyq+LjPoPf
5h/55Wl/fQwMlqt+dcR0z6Vi0NkWyzuIoe/Oy+99Yl70NoG+4+rzM+MgfHg4ToNcdllIsAhFhzXV
zEaSOtlMhTGjzQSSZlLFPK+eWq8QU9aIsJf0iF3L3OcutT3u8zbsmKxe1KTj9CaIzyfGR6/P1ZpJ
2GUyggVCpcZ9nqh1wmUBbYK/w4wSuPXnScHbNKFGBGUqxlf6Rov7NfMDGln1L3NV/Bo3iX63x3r6
hWeAYtn3poshyfXiMHAAenSxcUpjU8modhQhWAzwqLxG+Zkuqt3lsWH+ZPbYHXuUVhTjBo4AKW4A
N4wD2JFt05X+NkFCqkz5z5Fi0+Pb51JAbQpN/z3F170rRj/j1JB/LH0NFOmrIdI77roOHWiVyzgc
fWULgBnrwSYc0smhej0+1ZL6MICGBcKg1egVNfYvyhhPEKQOaswZ12uJuoxaIrfW5Mgwwa4Q55yg
daz0PViKn8EC0wB6LmRhtiKWVhtUn29rpk/BYJqy3ah+IgVy1C9lkx2WYsKJvZTu0VDfZv3HAfyR
mjW9g+wYGFCG2V3an6Wvzka5bj2C5XyT7UibrH/qFffYxhZOe/VjUEwWyHs5mdaHN+UvtkUqkqVY
UWnepB+mavmuUl5GBvn1L5aVF+TPW7c1ubFJoE/4rX6CwFaIwrpk+Y3u4JCrvXj4PYqDI8pzVsvD
giL/70RCVARe5iPtPCKfxgt96grkp/sP6Nt2Zo7KBJfucu3o3KxSRXqlLcfEEMMJo8nAEK8PVtY8
m1w3Md4JZJukMXYnsPNz0GuEdW3YBW9txcR5kddmqLclH+OLBN61qQxnrzyLuL+1OtROddRsSpgJ
NtlTnAo76IQWf8ykHwczcZxa4LaVHjUmsuhxGMznefFwJI2J92QO8E6pmn2yQ2gzC9LRdkO83DJ6
ku8iATuGpxpLuDUVr36NUn+YHg0CgWWQAiajQScsyRbWJwxrvi+Z2+MhKaEW6eMJC7x8rQZ46Q/I
RxeYyZQBdXDTuxG3TlSs6bSllcTEikLk4BFGt0f6Yoe2VwiXb1E3tyhY2l0S++fWX9iyiNZmrZpY
vLm6O40bVpIID1bvCJahO9jaQIlillsjTRtMV3Z5RCL2Ydrj8/CQZDP51s+VPnYvrStPI4EPm4E3
mEhqJurVrBVeJNzJP9pj+zQqYhT1xpwPPZSlHfq4MWAIn2+1hys1wWT0jjWZp7tpxE452vgLQG5K
I1l60NTMr8TkTsVUW2woAehb9dT4cMqSYhMftkRKjW10zuqvGSCujyy29uRMCaqe8ECDf58ynYZd
aYHTi2YLWBF8ryWSJyA/fphYpbETa+W9L+1ChiplWlk6zX6iDgtt1gQbEDFfRPix6ZLGa7MMx8Eo
6h1qZi1YWG4Rs96cjZV3kkDLJ81lnlPPOXPzTvAija7ATOBkICkorjq8c1lSl2eV/MKi5ypKyG9r
ADUcNCgsoXSZkegFInwlLdKmDRBhHrAyBqbLQdP989RzDeDzxxUhjZL/l5XvZgDpqsd9QfFm1adG
bz77NBm3S4pxFPgipkW9NXfrIk8Gl42RY8irrcrgHPEvjaPh0cuq77nUqm0NiDTSEsooss+eRO+b
KPAUIbN2dsYm8YMp5RaL/j9VFlutSF6B7KTvqNGLUG8FMapONbEvyIybNifPOA78d290uOzxqj1m
YNVmwXUWNnMqfhvcyzs0rG+ui+epqVwzajR3m+Te0ayc7brofkg9v4SLVRyrEiOen+VUOknyoo/G
tWrmc1amaaR6/U6VCo5Et7WjdLz3tmdKOWc0xXjH8bWihbayMJPeM3Knz7af7yxPDtz7FzX00dw7
W7ttQmlYe9iCZmBg/webHlgY311neo1L8mw2LjKyLXqhu9siqbaBu2nkofWbkWuCdzylmzUp0JI5
gX0FUhXvDoPDQZICkCFx+ZOkagmnPl04ofRk25s9FdlQUVc42PfL9a73ifhLUHJ6Xpc6TPmXp3bS
3DCNxbvOdPQ/2XDrDAq+78Dv6GRaB61pptu4+K3m+kATyKK0x3uwjlhxJzvqVPmu8nHPOKb+z3o4
GBGoghkQJQ7S2tqSbV6/Zl0yQrL0MPcUThZlvuL+YC1/mW14421m6rvKnV9lxYQSj8z4wbfYHBrT
+mTCy1dXQ1OtXJyEGCjqXYwQYWt0HvreZbrXjCCCArjhxh3F9vGJhC3jgk1vME5gsfs6sSdED08z
UCh3DBsQkczlGGzKjM8oXeqryc+b+dRyN0yOdOZ6eFp0f1fU3S9zmDRC4eqGpj2MEQncmBYe0CPY
g+NXy3m4gXD/CvHh4PT1HSDUrRwXuV8Xt70ZmBwAhFkf1TI/Qw2KL2OmRJhOD+T6jNlPIa27qyoz
7tnkkaRZZztriv80Mjkrnl98zuKu4hS8IHvdm7sOT8MDLiby5TCt9Rjg7w0ASeBZB8e19Jlg4lXB
QwXR2Y1DZPNav4kkdb8JxOsZUQGMoJldGD4CP9Om7jrV1Oxr3e2lkN9qBTUK4JkFqbtdYy5OA6VE
ueJTqbIvpsdvGLL/5ZOClOnH7aWp2W3ie5mk1bGOdR62KznfagNARpaAvYegjNOBCqiFE2l3EZ6E
eW+Ty7EXTIIzvxvoL5fpua2a49jnQziTSE0fMQ0H/xEiM01PuLKf7JRtt9UAHlQ+Bk7dXamJOOw3
5LDBhItPuN0Ltrt5YIsea7fefom2biOMzwcKWkEUc2098R2OF6Ckod0zq+6M+NEITVhIEC/QpzT3
ciC+ZZ5qQX3eTm8iluroNysQrbg4NrhbLpSJIEqb4i2dGCKm4JFC35/d1757VAKFOBHq2G371dtn
o/+FfTV5xvuxiwlpbX0LcFS7HpfC+Ju6wzO+qn8+NW6cKS9cC+3JKTNmbgvAOYfh87861m99px8H
Bpq+JlNMtPG2rRJA6v0/S7EnjQWfK906qQO9dh9AOzbrpG1JS8u26HNKcqJa5uXwq0E3xUdLa8sr
BqASuq1Z/1YeOwxjuQ84pxxnWkKIRtTrwP/6jbTTIsw064w4StstidFGK/hiXt7ai5q2O3WutHZ2
MXDATYITom+g2sa4lZDxuHGzXouaj51LNds2kxYM7p/BbeSpbqc4yBtoFRiGSpfJuUMF+uIA/npO
yNuLyPHTo4oQn2vZZRC85WPMRR8DqYWZlxGThaBe0BtcYn+M5oYROYWUYgNT7lXRNDtYL0+1CzzU
hQ6IWPZdaermOtdUd5II0G2yrd223fhNDpozMZ9F21VHH+EBOnDmH21Nsh0VsSHQTOHdW58snZgT
dhoOzKOmCfExby1TnXtfHOhQmbHYy3+1mf9ndhAsS6O4cV+Wh0omO9l0YUaUHsI//NPmOzoV7R9T
NXBTrQducMqz/0Dw/YkpgzZdq1uHLkU31Me6CvqRigG11FSKm7ATuTPz9jDAcoLINJY72AWHOb/m
sEdMRZiQA8LNZsI+DBrW/gQ6NCv8eifTnFhrPTuD3K2vnOKg8Aot3Rv2GJ9sRn97vU4ybecvXc/I
6bPOjeRJMcLRgIKab5L+fZOa+ZF19xqQtbLNvZYtxDC0JxqLH6c0X4BapNBikpfR8UKKNL1OwyLJ
5QYA+nBP9WEMWKVlUQeLL/aAZaVp2ocThU0K5/eR2BP/RW/qRIscUan5PGiGbgx73c845aa5e1fw
TJiKTVb7oi1KvbKVPclcXY0hc/+juby31aqf1TARkWC3qOs2OCbzv5lhHxpKp/mxy1waoEmJE99B
JToRlSZm9NheOaTm2iRDeel28WNR0FaluI9J+wym48dCOhvN5Jkx6h/37AkarOIWNKEOSLW7cnzi
w/QHDlQwtX+FpV3c2ECadPKgyVu4nQgXL2lLupr1D+YqWMrx/C1hUUXxvH4aa73shg40SV1xFigm
uNnIJCxt77ph9ltZVc8QePdmwaR0Mt3AAwsZFdLc+8VblsuQudidM1EEfbuMQZ8kr7XBuwMiokRk
Mo7oX4ffzCN5JIRA8U5HQLs65ttRAfMeDGC8RnWj4QviTp/p13C2tSJ/EMVVKMX4goUSegZUPfgf
23ls9kLqfqD543UZWrQ5WGabspiQb2D4sJP1x6Nse0rKHx1M0ZZz0JbItSZWJ5q8QFkDYyAqccFS
ux3X7EyChL8nypqZocACj4/SxtCmIFsVnUD5FK+gGMdu18wWv47UC7+Yj7OYIgqNEP5/u73EXv8B
x4UAMvyueBO9V9WwfVwsp9y4eUZH1DvFLqugj/Z+Zz+l6xx05Da8a2abRCkXWlCAXmvcZ/IhnsbG
uA3sezdcOUbUM9xDuTh6waJcne4foEDsX6RnXAvFVDsd8xCTDM1LElokjoYTrulNqq17fTKH0JOA
OcYupl80GFCt6cocQZggwXARvcS4wcN58J/SZOFld6uAAWMWFpZ+prdHMNWQMTg3kvNGwQ8lsedk
1ua/qseQq81UKGXNRuSBhVUNhmbfW9MD8vaSEkg9+OdoDXcNRSLkDnT02w7ND3EXs36oYwodlk/x
AoaGDWGoV2XxPORShB5KmzfWr8ekgO9JsG7v5s9cmfvec0FFdNV8ahS2GIYlboMQzu95/RfQH/Qi
fLtWHVW1Jv8YtjJe7ATGvFynZ1ubM3hCltdHRQNwMRgS3d5lPurXdpReHnmLHm9y3/JuIs+uKXRy
mgayWfPZMp7jSS5fHQaMv72MtaMnqnfmtTKkRMVLLdzsaGZpyuYJvsK4pnccxnmIQO6vIayLTnEy
1Z/8ZAMf//Bk12mUT2PFl8B+NlNvOVfbZCDgQozKAtjeU2miFH8sBNQTrT1boAojYl8zHZ3mq4zL
+wJ09t4qjUlGRbs0zLumYPpQ2sgNVgiJ+R+He0krYUJCvvKXAlqmGuaWxOnkR5l/0cuxVM4KQHam
n7Pb/LGty0w5NWKGbpf15knGA3luPlUdgXu+3mebtB3PnpNRrD5lhbtNTRK3cnmcVYUm0h1CbJTJ
PWuMX09vp7OY8yL835dcLL/+ClzR6mH+0Z+uTceJpKZnYOspR/kIJVBuRpH+yKn5gCxYL+NOTyD6
SzpXtJF/UOWlocQ0u8JzpeTTJ38Lwp36Ia7p82CUWf7IekITTEYsCKFF0+5AoY8BcSDsZvH2V2K6
dy2GerR7GJm/Kstiio1up5MFuaB1NK3NPZ9i78mKlb+xVvPJlnwe0xKbxw5a89q0VzzBIH0fg9ZK
eswqffvZagECjAo8W63ZInQRd4a+1nK0PrSAVeap96We/NCZfIv/juv3SYPvj6s0RQfpHjObaDgF
aMQpfybbhCHe8WpyQ51NUzskYkSnMDt6UJZy65gtg42Gk5xgw9AT2fvg6jRvoHvObW8+uW1Hs+EI
+c+uXXaXow/C03dTHWKIIG8GEKxbxNWmXWgGgKgmiDszBniiXH/rAmx33yXd1kS48LpOKXhQp2v8
Q982Zg67bPIOWdeaHxasGwc620gYj26I8/i/DUVpl04ewH7hR6mQ2P3JSc/4mFFJcgM3zqWzEH7s
MrhgXG7i3Soz97bEbn3Oe8aM29yh4Z5NSOpGA/2mtof0RO6DeEY62f8pc9e+ds3s/8Y49YCUkGt1
YgShbePVY42xtKqAV1M0fF1I5MC3xnEE7cE89mQim+xQYuu1h4u308cZJSUW+chd4BRXdrmyOFmc
3aLZxa/lrFNgxi6zndYgzLOB8k+z6qfTTmXjdFFmOe80HkYIVJkDv7w2PxPjscvVJnlxbcITK5Cp
PzNc5tnUxx8GuUWwxOm2ZGVUaXLfzvrFbtr8xKclTwOu5y8NL+jzih9mO+hmEzXZSLFDKDzsnCqA
fEB+QFGsu2VBM2u3i303PaX/PljokV43+UZCoqQEBIPvVGwAaHlPcel8+PbwjorAYLUKDzKb2m1r
jda3tJqDq501fz4vFs8CT1D+ldtIxQv32Z4R5Ir5Y6yYGc92CsNNYgL3LflYujp3XP4LbCYUU5th
LLV/dTIlV0i7fJPjHJ/8biwui+ZFbun7zExnFDjbuFSU29pbL71kCnucTnC2sjxAyEW6hBiBsuct
+AIzZRPRwq+zwKEGogRAkevLEWMoiFXV+88NIV12w4VmijTKmunxsqH+BFHa/lowyAImAmhmDMQH
XA/gnbvyKzNocscZGFo59UNkFLl58xamEDBxqyAb8gf2dmRmJx70BSKKGeF7EfIHnYaAwM3XtEE2
vHSw4jec0mwIjKzP2dB52X9p2w/Xpdf1YT+RQsrurssZ5/x/sQ2Jp0wB0trziFJEsk+wrZ+xItGs
Ai/pPQYw6UoCi+OKOmThRpeseeXTNLAcc7sHXWQA/49cTRzGYvE+2m5UUW23rK7dRTwVhVvd0N6v
Q2BVYrl0sz9EbAjqxwh52aw9dXSyOksAY5fmUg0dJGBHGfVPUsgqUqIdgaL161YaWbkra2DROkLi
yOsX7YOgzl8uqy/XJHYlm+wTMwku/5a84b9LlhBWVtY119xSnxn5IazlZT6JObHPamznl6ZAjByY
vmD+YOlvYjJgbDOzHU+jks0vxtt+j8+7QgULKJG7ujsmq+K0qVHXn6UJKBw+lPrNh7R4sR2lPmf0
wmloSbUQQkIyBPL1aY3HMEHd+zrjm9lnqiOwzjOQqyfDvS6n7oYXHBQbL/5h1hdQFBzWZNVP3cnP
LARIth0XW7Ov5nOh1eI37dFvdYVKvrXM0/aZISf2fNpMICk2AyLWp3i+16nRhlMOrDAq+zm+PqB8
20oUrCowIW20AUzSioSE9qu86hk/+UGeDUrqiJbbfR9hNlAbutlhKhjbVE4sbx2y4nBw0MBYbqu/
QKFMD/ZQDayt6Ho2s7PKa804Za/KBxS+HyeCls3kbyl1Jhl6jYKumOTBBl39gSavDayh8/ma7d9e
ABC0ZSvPmq53Rx3E+huLhMkNvUQQ2qHSK2It7VERLg37TzcZDzWZEd+uquWrjvTy3DTLFCTNGSEb
P29dI6t7Ncvn1c/GPx2S5P8G8CPxpvNMNnAmYh5GD1o6fma9VwP6FyBXdT1lyFyrf6m9wOMsiVxj
rAtyvENAZ1dOfjcsE8xiWSEamcf8NkK+Zk9QVPk+VzoTgGQq4psxcQz1Gq81/HP9xLvVh6unuVA4
mYItuIFQNA8meLSk5KfVzx5fvZ/8EYO7wOV1kYkxNdl0TpcdNIJfttlgdsE612prAOwmaLETlIhp
GqZkwwUJiOiwFe58w1U2vgtS7yDVLMWRXs/5tp2JrYwtMgvuaVfpb6gGcuaQiNavqec8p27/YeXw
1FLUvmHppBkljwd7VOneXWN+1u0EYXTXdPXHc5Uv69dQAevLihVeqxf/m9fSuWFSNcI0rcXVTpBH
wiLPD2bRVRfZNA6zsS4JRs1hIOgOzQlLisOFXiVRljcxwrkifTZRxKNIkul+jUF9AE2rbnEs5t2E
/2Gb6zUrhbVxL3rZZ8fSHvxoQsAf5b0ZzNwMgVJLeup1j0dqHpkEsULj3CqyoO4t49MvrOTaZnL6
SuyZUeHSttgr+sH/BpURv1SJ0b1NyViSZtb6P8DQ7H9FWY632Vzia2/P7URAA/GirBkA3/Cw+5Bd
20eF5HnlrePLzkKvluVvtY7Zu2BdF6XiITD0u+Ii0v49J+M+EEXp/s3V3JBjQPhS3LVeEsZ6M59M
va2Yg6+MTe1SXhezKQKs8/yaJp3tBN7/4OvCeF3tMdM2eZcBGFTUWcTBQAEqaHSld85g5uxJxpjC
xBwJ3MRztV20hsOkYXDHCciX4KaJ3Fd1BrFxnJ2wzuDlxEbJ1JRcJ5rETLvS0abZnoDaBnSSodw7
rJcx7CtYNvnwSFGvlw5+asOYcUybWj5huOC4tnq00Tw5w+8A0Mgk94EDTVqsQEdG4wd2fir0ExR7
qw8Wyh9bjSZZuU8Sc8l2mLvksPirOoFcA1nbKjyScPStSExS+4ylv0Ts0ljI9TezS5ju09cKnqAw
yeZb673oi5lc7SJfXxfH7k99OpVpMNjWQ5pXV7eltJByjrV+zFk/RINEoGcR4sGZVIotYUv9UR8n
HEOZaYZ+TF03Yk1lyFa3+wLy97DRCUQ4VjbzejbMIkQfl4S1aqaPzJgJd5oAb7HyQwSVafWvmTve
bYG8/wPHWzqBWz5OWovpSl9pv7k9GexhLehVNmLiLTs7qraSLRDFEVgosJyi/hnsOg6xqPjhMrZ1
xKTX+IDrvJ4nreKptfxPxgIoaJAZJtI4aNkPKVNBY6KVWuYi/5e3RrVTXc+T2zptv2kcv70xBil2
hHeW2xpPy7tejs4lj5/7DIIhUH/5QuglckSWxtpbzq4Z5medL39nMTO67JlBOk5saxuuzOy/yjT6
jqwre33JEHIGxVLNv9JEq6C7ufbNUDi9sxNiYkzYAeKrRnxkijO3BI6N5qQcEaACwWQ761wK0K2h
8oX6b4Fj/9h4zYYVgOnXIIr2bNOaDk2PxoKHhz91USqg30Vb5Wrrk7Muw7cuvPWeCM/ZKnPWHlov
PlO/o+8gWcQOE89UEUQnyp4qnqMJyZrD7g1rizPOFneI6GiD8ts8m6Ewtfa+ZFS86IRyvjm0deGa
wboaZ9NZjlOa02jB8EqaMGkW5qE8BumGIaB6Ia4Hy38z9TZuJlZm5FeqN4IQnTcL4v5uXCWbWTsF
Mr3MsgQaXc97FOz9kyW7+kdZlJew0yq6xV7tamMlKTxt/beuUs6viKl043bZiSbVo5I/EOPd3B+p
4ZD1ix7OkiMYCNEJpHetsEWUVIxiUpfQKNOHv1tXnv2JZgmau4ibu16uFUPP/FFUEnKwEd7s3xLW
0bemyzLskMjykrIp79rQfnk9EttlpXRzE1FGvOE+4PJmZoky4EBbdfelsR5LzU577PB7CfXfQvtO
v5TbW5Ct+WfSO086oXdnepH8ZEvh/Bkl2KWxGLL/EHbNeOkohw7LTHJO3ukCBfGgGw84V5o+5zVa
JzQC4lRinGNEbvb5HvJwc2Fqv/5tqzR7swepXzkW65Wn3dG/MZj7P3bp9d/IPJbDOrrOTrFD+uG1
6z6LgZaJPLX4xSF+Oz3GXfqnb0p7y9LAOLuj88gKGwb1XHGzf1SFPdznui9QggrOr6K2r6h8VixS
qX6wRK5x7unfs6mq1x6M8hS6Q82xiGHNDSQBzzZa29S+wmkfj6Bh0Upn/JoP/eZ1tWD4VeRsdRvg
rCSc6JI5EylFvHQ2jwiUS7+8Aqzs2Z13bFE8JtevTsFZFiqGmHQoxkMANs+dGM7EKvXaFgdzctRd
5JMISkR8NiqRBxMtQbpfurkXlzrlBBsXS9s2eeOetbRQamt1SfEpQPCfYhTEt6pV7vOclcjhfEEj
uRFNpb86/goY3mHJsNEwbW00GujIVG7yQnAgeQc4K5/G0enfYgQ5R/wwagPmb/hkmlwg7lIIXIh2
WcK6nZm/Yld5MbNC33geGt1ZdTMCDjLp2ql68YzhatgiPiqwtRGI3PXoulr1QbwCdp6heXh6mBT2
ueGS4UWHSV9aoGKr5V8Is4QYDov3WOIb+b7T7D4i3g9ca404q2Dw81raVopD04ZhDZssnEVsX3Uy
Fg81muHjkvFHL+libNWKGDvt3ThY3ZQ2cEXDCnEsw6WcUDMfpS7EpupN483ypYV/QlRk/LXxSUm/
eVlau/ptRsxPm0obs7Nl6+x6e8RDEWxE57GDgt2Yron2ZaJQulZdjHSGhIUddmL7BvkbInaZaV95
P40ny6q48BalXb1HonDfiepK2Er93JJo/2HmybDtG5We/LrKrhN1xBP7e8bOxAyJjUlzxhXBWj3x
tCz6P/bOZDluJNu2v/LsjQvX0DdTRB/sQIpiowmMlEj0PRzd178F5btZTJSCtBvjO6m0VKoQCIT7
gfvxvdemF2Bv8sSwbhxAzDCG1OC+YiH1WJa0sEfN9C+7oBy3cWXav9LIiJ91JMdvPdZMN0CDszIn
DZawT4aiA2hldFMCn661sbF+mHXK2NeTBG/MGDkxgWYFC7LYCr9HQTZJtGppDEs9At3RwN3JsYN2
oCXsP8vEBNwGhAfuyjqOnsiEzNZ5YU2vQUXmh5zo7UUs9da+yWedlT4FI73lTnaFRCdRjrhxyZDi
nxlq1XvDTsWc3FAfx0IrCS6beONrvPCkAdHNZCn6GhvHgFI+L8m5Gdu3nhimi14X8c++SwPQBjUy
IN0gP4zFSURpJ2wZVhYJgQGM9Dp6zWrN4G+oCrYAh5ZhGWT9i5I60S9Mv3cs9oZ90xutm3Em8RNN
enORiDg5+JFlNij7mH+8TW1y4nDdhi/4h7td6GB1dBqs1/To2qNN52hFVeWImkl51eB6wdGKqjEx
B+3QY1L5wco9fIN6TC4S4tdwJ2WOcZRh645E5nDUMFuSZj9lRi4WQTqsoxTJAdsy6GtSADizh8PA
yWBPHFRaF1eDitdmgK7J/lSY+GpMq2D3YxykkcQwXlpTSzBob31TqphDPJxmgdYrLw05dQ+lYrb7
QSjaKjCj8F6JCnb6Q2PQp0xmGiVo+OuoDDoeqNCJXSws89egVwRc5QxZEP9jzybBP87uaE7PVf8G
knv/Ls3Y5ahVwpQzxh5zUVVFDGhlmNpxBUEz/BUZub7Xis7eqsifOYVx8r0CJGtlMG9YTaO2OlbM
SlY3IksO9byPonEyHo266n4CD/e/B4QcGPRmOacbLLv6VeuTtTVChGnqUPME5FG5IwxoTl2Zu8D1
UN/8S8tgHgY6zAY9CDg5NszxstARO3Jwpb7KZiU/d5kxEj8z9DeTUONHEiyHp6JN8I/UMrqNy0EV
5aEfx3jTgyfcQPTTcBBAbrQqRMl4a0aX89/CRfpebAzek9GqzkvtVWMRdZljfzjE9JcC918cWzt1
IYfBXvhOvc9KrX2PJwQ4CJsplRmx13SCJdQmSi82qqyg1RI+jvJqyFe0UKRdDlvx0KDTXpeNWtDI
mt5qTvivTSdHr9lnPSc6IjdZ9wFZ42RVz9J7EjTkdJNwIIFNMOeQOGt1IGEVJz8oOVkWXcqGSPcj
ANTLup83zknSk1IzEinYahF7a+Dbrm0N0eNklRxfMg45tGJ9dMuS4oowFPEaOQmpAWlUb0ZJCu+j
FlXyprQ4bB80pIyxVonLrEJtb6MjW3c5U6Rpg+hbNkhPZsoCsq1T9QgmKjwWUd18H6ZwwLKRwYnF
K3TMa71YW3I7bON4DG//pbUdm3DdivbNpCQrrZKcbQmaZwsUNXKjEpEvKUa8oTiQb2efQ4sYQcbX
PrG3kKr2ZxCAEE+VBLuEVmYTsVaQNHl3qfUP6kO+YaMybYty1NZizNTS/ReQPoQ7cm/uYhY2u5hs
P5o2bG7/1TahaYdaGu4HdHZe7CMplswx2Sh63O8iNiI7gVnoLyrG/xqg/y90ow8e3/8wQF/PEdj/
56Ko3/7BVvv9//rLAY0ZGoL0DL4yZd5KAB//2wENp3o2MxO4bQGm4uyE/0JrY07OxgEty1Rg21Ep
wQ5pHX/T1TTrv0zs1DYIEq5o8b//E7raP3Em0m8cNYvJOc37I42n7yK6G5xc3jkWvagKRO0utCf5
+sOz+IPf+dTVF6wfy/RlufEr6TaPjeeMIQmlfdqed+3ZYP2BI0QgKD5utvJ31Iob1Ev2ujEs48yL
L/BBGjv9ishD/zZP4x8l2nKahhjPzrvz+Wl9uHOta2iYEFt21/Qs7ujnXmA8077g0/wTxPPvH1T7
58UdY9LpUqTBHX0KfyN6qXhJcxl5C6cdh/Puf+GW7/kEaZr4CGUUw0XRQ5hMZf8LrtipIcOA//hw
7JKSjVrUv6U9SJdL1x+GVmbO/Q09/MNwPPVsFjSdhmM1kpwj59bqCtZPNatMQ4nClR3KX4ybf2J0
/n76M8vg4923xTBMucnpegAs5Srty3JfG42yGoyo5QU2i5gV8SrJVvIFd+nE4/rN8/kwllKbw8Q2
zezbWIjrCb0hfRJ9/GIsnbr4YvoS05rncNytWzkwsbRDlC9q4/Hz3+L3I/k3M+vfj2oxfxNwAQRz
iO62qZSNWtE5mApSxA5q+2BP3wvClysW18lNUsUbTKaIKfep+On7B6vd8r+F8xMN0Rdf9Df98E83
s5jvVaE0+sS5w60AFNXjpJyCCwl3c3xlsvk0tNcBDP9AZGunHjr7yernlGDNTavq6MuXGaTV//+P
qiOyRz0ArnfDzuLYZCQZ8n22vH/x2ObH86c7XRQP2a79bAi77pbzwYOmvY60rk2eiDZc4AxUemzw
WDClGo0juYGCKGadgMt0WMm5w4Fa9QWGjLfMn+9jUWdQbsdSrY6czxHl2Pawm3hydtbuQFV3Nj4u
lT0GHdhbdF60qglnuSzGlaXg5UCW5uu+O7TozsxDkmxx8bisgz5/QtaJWf4bnPZhSiDSSBD9ltFt
lc3JLrV16HET25WO+CguXZD5q74uVAyk5TdFSgnwbDr070b8AMLispGrdxC1BDxlT44W3amjRAhj
9DQ0wXepEaxrszXujmPP6rAOxwtbka4sgd5jCJsDgKzvHJu8EvyzBnNHNIky/ECCsgnTau2EQPUk
Dit9f49lC3XUdG22wzfWBUdUVTu62hdSGCC0kY/zE4ugdNBHuG46sZt05TaWmh9RXpHCBgBMU6u9
g1wrjNLbCJYRWjJ8MOC4xjR96AkhSocEBhuRUzAvtmSLHY2oPGJG3jVddQG84lpT8rtZbhF0SY7m
yvfo955ZBRc1XOmzAAdhUnlqxwsuHEBWzP7JnSBd7Epucp1DIa2Bgx5/8ZufKlTLwj5MvPpHNuic
YW/VqKb1kG0+H04nLi0vKnrcY5t0WGt7es+AICQLX2X5fN61F4svvcgS2yy1yqtwAbmh6V/bdnT3
+bVPzAJ5Ubs7qcG7ZhmVB1sHoAMy5/A2xvNwQ1fGyc577r8hNx+mGhq50dKDsfHG3rkVenqM5cT7
/P5PPfdFRbbqRiFe0aqQDEvCndLiTiBbW39+8VMPZ/7QD/ctGYMtxVrQYMK0+5VkJLQEmkTeJegR
zxw3i/o4GLZTVqZSe7h5vUmSkPyYhF9/fv+nHo76z/snbNeArzHVXm/xvnGMoN739Zcsx1NXX0xf
TpXjxtbTxoP+92zRVDLN4O28G19M1MwJx0gORe0pSPHpLE2eLnOefc7FdWcxVS1bStuup+wQzKuv
HO6cBGHrrLmqL+GyMQzoYm7xeMng/JxS+g1FJH+xFvrzA9edxVxN1XqM9SJqvayxd8TbluuGg90v
ivGpiy/WWRq6iiqxuTjhalvaMxMmlmZcn/fIF7PUN4Ya36hNlak4OMf7ZqxjH2zT51eff7j/XOvA
CPvnMM86Tk961IsePT/hAjPakjv6rUriCw6h3ns9Ih4M7adBV/Xm80889bAWs7YxzXGSk/lhlck7
42ml5Qg0z7v2YtI6hN8lPcIVT61Lqr0DKKDQ9f3nFz+xHtOdxaTFRks6XImvo2ut/CXPDOl5sqbG
TTuSfadq4GiHYQbmplKJxXTgA1Q4HFeJodyxZKhu8s7wt5PFueMwmdp1ShyCm5fwYyQQpS66nP6S
Q8lfOHLxRnaKeeYAWhQEFDDWMEgyKQ62/RYM+ClE9xWV98+bMd1e1ANfZH7toDLyVCuR9plRW9jA
rQcZ8oDZp/WlwPeySUu5OXz+G5wYPEsk7NT2mZPTxvMwXbpKDXZSaeF3nHfxRY2wVDxVtZB41Y6m
v5LAwrrQ06Mvrv7nF6JuL4oEbHTYlmJsPSyXEZo6I7vQ+zZbN0JRznqhg/P/52QWsUGKrZnUXihB
l28HU4fegoDqvMezKBV+pZU0we3Gs9pR5ZSp+WWOuCI/v/iC7v7fe1UcA/+8d7BuYxYhC/YcWMQH
uS2wifXRT2jirMSrctrEwGoPth0mVyPHGZwsEs+chhyefH4Dp0bWonQUVkqVNevam7LmrijrC5E7
7+ddelE3CinW6zprWw8i6c9S1n9xhvnr80ub8+39oX7bi8mNmFAT/gwqi4tBHJRqNGm55w77VQmj
ToBHdV1iPFgnsfVohqG+7ivELAnF6ihBPQSQhO+CNHtkzD1sXTJYpSu05v62xynA7maU4EP5HFVn
ZOAVflLvJtVMyVMCxcCh+X1FtuNamfpqDRlN3XTSVLmhHRpEUxGX3CktGap0y9eovrWtDZ4LNExV
IZ01ykOIHcltYfdcSw7nHxxqNutMneynxJHglYSonTWshd9QcrRPftKPRwVpzJre/rgZbfmnGJt4
JfdWvB6TpgSAr2QcVphYIEznyeoy1CQYhuD1dVATh+51IP9vVWXRmW8bazEhml5Kx5H8Sw+FRLLG
449So82+qHQnXszWYj5w6m3rXdKVHgSlbMVBrTXrl95wpNJzABCEubf0Q1eJ2XlMRfgVDv9ElbIW
Bb2rQ70JZLP0KOUh0IEcG5OTVYdB7XafD9kTE81a7MhU4JSJacul59f+pZQptluotfJFkZ2L6R+m
g7Uo4YnaF36H/MHj2FQgm6zRuDmWROdAGg/KKCVf/DqnvsSimA8T8eWyRZZGU1Y3ovZ/yHlx//nz
OfULLIr4ECWZPQKC8TBOaM92rWV3uTzB6jGJ7/n8I07d/aLWjWS15VY0lh5MwksMSb/ixH78/NKn
7n5R6+pyVGOSdUuvTiP1ohUIpEe4FFcGm+MvfuNTH7EoeUJTEwuIoempkQzjCiIV5+V1uUKhN5zV
IdfnkJ6Pm1chCWusR9X0TA7NEUuM32Onv/z8CZ14+P+B77dIre9Kri2l8FRFXF+VzXmdfd1cDv+x
xwDI6ZcXp6va2IXnbYb1+fTs4/MgGUMaDTAHXtq1h8zpXwLNOW/NYi6GuzoMZoUqyvSsyEE75geJ
G/cQOc572POP8KELUTvS5I827qoqJHTcwXm5GpXwfxS38feSxVyUaK0fOki0mekZUhGv67S99kep
+OLO55/sD5Xs9wv/450PVasKxHpeJXflde9zkBI4eBOEo4CwcXTchhbOlc8f04kptQy6wP9RW02n
GZ49VAgHCQdF81VL10gw8+3nH3Fq2C9mreQ4CQJ5xfDIV1n1ZvUgqc7bWZc2FrM1iJA+lfXIj1xJ
CZjSBjyfgbLqvKsv3le2iXsEzis3Pvqdq9j5tw5Z4XnXXs7XEIMfmsvay2NEJAoy6rDUnz6/tjo/
2T+MoDlT8ePYN1FFhDFhX94QX+YtwaU2ieLDVs3v/RB8UXk1RDDjld2Qvanaa6o9yvp0oZnYvJCb
82/VMZoSmBlf1L1F/sXf02WZTKWHQzHOKYYeWbKuOQwrG6yJgupndBBJ+5ccVADst6r4kHTXeV6j
YqU+VvoOfkxczYcYFWD5zx/OidFozH/+YXb1cVxMppkWHouDLcpSDWtWLM68+KIu5DpxImwlC8+3
jSv4bsdelb6qxCeO0XRD/eedhxDx8H3amWcDCPgJF0DMaIYXmvPRtpxm22MF8QiL8mvod/e6Uj5A
w7LvhnEik9CABoWuiTheAv+AUnJuVXRKtNZKtb/pFD24LRr+XtPa1r4oyueoAQyWDeoPDhuutIpE
6PMe/2KVMHD4bwi/zj1cPu+qivHSsdEIfn7xeXz/adwvKs2UFUi7FCXzqiG9gjqFIoKNHcya7EUN
+vNmrr6oOT0nSPg4+9SzguFF4PYy+4fPb//E0NQX9QYFK/Azqcs8f3A2mROjKyq/eu7qiUI/Jwl+
HPdRG04VyIDUE5xZHkJY9d9KrYivVAlOTAluCUhNU6Iptqt63QbScI24O70DRwS6tC/TbY8kfA3R
znwNo6K7tLVc3gYRrcOWnSBaCOXeUAd167f921BrUBV6vA/rzGDXkkXnncjr+qKyBSkQVZF3PHxy
0ms13LGjOK/aLyMQkUTnWorU2mMW7YA6Phht+kVBPvXDLmoOAajsXNM28RI7f3NK50kxvyitp668
KDhyPyiWLIrYC2oj2OiNWeNxanbnjcdFwTGs2tatqY+8TPTZRgkqZQ0X8qvJOqus/jRbf//5h0qs
5ZJRTqi/vczadlA/WNXQHLvNxYEj92x2tMTgB4oXEtLJs0FKC1ZLx2KGHZnWXKJMEL+MNR5X+gcP
th5ukWG6gRNivApXhfKNeUqc+P3sVrfLR4QNrJHdRFO/+V21aehO8kmt/dTzp9Bo//pYJbBW5z28
RS3qZUlFJZ6m3jDJr1ANV41M4tJZ19YWJYjTaCXWkiLx6o688mbYFpF63m+uLWoQms7AlJI88Qi6
uSzU5qYU59VNbVGAMGLFUKizuW7S8rGhMQdD+v28B7IoCykFJsQLmHmGefB1rzrzfa7NxfTDEC2y
NFd6c0g8rQNd7CArOyDJtbbn3fWiLCQ+6RFsOLl6UYEEF0/05R7Pu/SiLuRFRcJpDaBcnhLYHyIp
CasDY3He1ReFITRIFxo6NcHGiwS7KZJrxNXOmRdfrBDKQjUhqYrYG9PgUTFDrCQzVOS8O1/MSn/q
ba3Hs+uNZZ5sAyTTmlWc93Mu090SXUb/xqrWU2Kn2XQ9fMXMASN21p0vtaQTXafAVKIMWogOyT9/
zUu2+p9f+68EwT+snNTF5PSDMkmEmUckxEo7CvEl094wH6i1RmUf5LR2o+zQkBtDjUbevwnbRyhr
G5VArTEg3IycMieTbgMQcJrQSMjK3L75pSX3XCGlMaylxqXKVcwWo7Yp9vR+XeJBDppyifWEQBkG
afFYsPs0qe1aAhi1BSQ2eRTwMjf2hTh08nYu1Y3Vu6Uc7/iTiWEh9fKB90elhVBofwxFYa3q9or/
qCY6CwQAAfb4avu/ZPu74iuurt+w2b3kZaBN9q96OBDnsKb6S/xYNqboKg7n10Ih5uQBfcenV1YL
AYjwLr5IVN7F2SHh+0jhmz+CcHF+NgLEEZ/DJec4POxKbhdf8ddsWYdSejCA09oZLdzsr8fYYPKv
tV2rs34B6IdzKevgGG9j/0105ZYHwtusk8ujn+prEZHbjT0+r6tjK28dP+Bft/M7bkT0n3XpTaEA
2xqqR99BaVk+qsYh6YNLwbZGyWYzkfnIPQT0V4I026vKU93goM2NZyyRF34OOqHKYdGHmynAKNAS
3XtpcYAUAlYy6aCKJl0FQOyGSZ2Z+fv5ESrkgLApE/JW1Cb+z23bPkO0c+V+vMCjtU5D5IPlOilx
IhCwI57sxASP78D4ldfVmU2FZdJy2HPc6wBJ9Jo4IMHGN35gZfxiOsyD/k+TYVH1A4iZWLzZRlht
fw9DuecECjy8BkjXjeqwhYiBm/3zqXdiAacu3gF2AU+gQxPiJWFwCV3mux6YF+ddevEOqJIK051o
Es8UoX6wCfxw9eHLyOtTN754B5RicEwYaeyjpeIp62FgtNkXPdjfMV1/+gEWr4CKQ2vD6LXIyxn7
4RCuCA04MsFCYeA4384rnia5hZvWduE+nJRrpX34/Jmd+ukX74d0aPN0iP3Ys7X0nTMvyfOdprzP
TDt51yLDubbxhnzxLjr1NZd65po0Q7OczMizdae66B2MhXnjgxrCuOIKIQ1XuR1HqwDXJNBPuI7M
ScU5lKRAQG9QxCGyAuWL18uJL76UOlsmGbd1muUe8X7lFX6I9Br8YPoUkadO1RwDkijS5rxBryze
NtiZoSSNcQ4sqH+pUvspG4OXz3/AeZ36h6GjLFeCrUb0IiIWTwF5QX22AtcBDrWaXU0HOamdveSk
5CwqanHeFkxZVAucnKNvD0nq4conoVNOOG1MzzxoVJblwTJU+FJj6iV98Zxjoc1k9cfnT+rEBP49
Kj+sbbWwbiRbF6k3Jx0oZveDfucXg+nUpRe1YRRS0sa6GnutJT/4TQx6yPiqDXbq2ovaUMRN3cqF
kkL1kh+h7W/Tqv1iAafOlfFPg2cx+xXfLkTq6JFXW2p2HEYZM7VBcl8DNoLcTjUKXCm3OV0upEqd
Yb+3eMbx0TpGFq9D8uR2RRGqhBlI2VoaKxLFhwI+dOBUa5oKyr6Gqu3qXWBuE77EuleVPAFWXflf
fIFTW+qlnrZuRrKuSif0BAz2xEi2OARd3P4r4ELukN+ynhkRVPAPmWjCpOM8gaVWbz4SkYxN0ptX
VDD7AW3A/fXUBIb1MSZ2L43hJGBKV761ZrZJrIzwHWIH9M28dOhsfzWvtiLtR5bciaZba7jQp0bf
t90vWTx14ov3womfXp7n/IcRS9S9XBox346FbzTulK8mmWr9Vi394ZdfCnprp6h7uqOxlypl+G2M
SrGleTp9183e3ndwJzYEadabRMkgpkFC3uUSDIuZzqPtFFvGcgj8lRUOcVsOaGN1hcwie0jUkH6F
1OiklDRKto6avr7u64imNywEt7NibL4iJOLL6bvroTASoDNIw6rSICqoUwsM7WarbCF6JRd9mzer
OsjUo1yXrESaOO+2IZpDfiFd+m4Xzp2czunryk3YksWgDaA64VoYbjuNKbiTsnatsJwZqblVuHne
gV2NIu1SCh2NlfyIkVvgctV7fdqOag7VN5Wid0n08YsNmuOtK7ryLSzj5mbCwg740Uk2DtzuLRJu
cKtkBDwS2BdsmCGWS8BkTnMZJnwUD/Klj4h/a5ZDetBiyV4XGgw1xXiNQ23c+Dj1V4B8aqyn4XBE
Z2dVq1yNCbRxgl1SVS+RXXfgXDr9ytazN+Lhg4dwCp8dMmgeiZgxLogg9Hc9WPmtIROQLGeEmLi5
1nc3uZy2u74dxH40hblOEais5uydo46Rc422gpVqD4AzK6IHrKzldSyBv5BSv3pgT2SRZGCX5osO
0fgmbutbXterVgr1/VjpwYZr564ik/qVjELhL3AqDQS2JximSDapZQU3RH5HNxGhEGzCW8klku5H
P4BPGxPKyJjBxeyyUV3XktKtErAq36TYYp6W+jvCIdK31CC/4bIoPWrpu0gRVCfBgEqwAzNyjDoI
GuMU+TjtY1N6BQWkrrVcEIfSRO1eUyrJDSZNbKPMUtdNEHb7IMmVQ6wr/DrYp2HRtWNwkPPU2pla
NjzL8CPXTqUTOpIP8q510GCR3gZOjWSZjQwZ3JNskb/ODHvsvAiCtoUo46NPXoqLvptVmTWO92me
glKWpZD+PpgT/P+paTduTW1FPgZ8R7QOCiRYT7AeFPzsLrC/Pl0BfZ0uHd6ht3WrB2+t6ReY2lPt
VQ/0msjlxCfdDFLm1pEAsJOuJ+8KX7XXoyMBcLcHgIGTrD1mRqPhLpf89iVONeuQ92WwacZ0XMWh
TBCAKrrmXdYNRmghJ0cbv90LpOxupY/sLsUMZBgVKdnB8VC3nRnEAAoArNDBxcxslET0dWJo9xNI
lUMNY/7FNwDylr0FgKBIy4EZ0erH3gLGVHdseAVbKq0i60t9MkDWOGp4qGswr9kAd66KrAmrjOMA
RArzY+5M2nMjR9qVMok5EHB0oqNgYrL0TOExSWN7GzbE5wa8TXZybzfVJm6t7EHpcu3SkHQow+Af
OTED8w+5M9XejMTOzFWsyWKLwKS5qAXtGhqnkXJNpHPi7ztlDlYp5SG5mDQDEAReHuUAFju/sSs5
cTaqo6IdNYzsoc+NeJfhqPneNjON1dCqAnd4aA+kCWRJ6BZVpIC9KzBQTaHK3gwo+fQNjJS5GuDz
/GqMCceKnZajuW6NQR5n1AkmBNvOFMSvtsTrR9ULkFJmGZAnHg3tz1iCbcSFDPEgnISmFunj7yVk
ZUiSYk436VRN3NpTY246Vc2mTeqkUFj0qoeDWkHFHgh8JEpywjroi/IaClO3m9pC2xilwF2lW022
ngI1P8ZE4HJmwbfJQ8J860YjL4Skx009htplRmbtRdUo0iYrapqYhU3gywS3mhCoIdg4eS9uZRqE
6yE25U3TompLut5ZRblGhl9ABA1cieItbtvppUEb5xrj5AOAjlaiqlZ+gY99yi9LUm0KonQQleUM
+IFEKcnax41Q15YE/3I0HSgAkdHrrt8RQwVNSQ5fof/gZOplw9MCxZxcSoW+xluAl65sCTEzwDrB
54MCrpKzJQwBxsskQChVwmlFEg/r1wYqYhm2BFBGDiRXPW5a81ppCnXGNbQ/2r4Vjz1JVJcBUtx9
ZYmBeC3fTr4BHvJvwzbq6JrUANcNQmjWQnVCCCw+rixXz+WBuCfObEhPgPDnpMC7IlN50UajfR2h
iK0A0FfXLYAWlupBdtQH8jm0cKCDoOSEahTMo8aoShgcmnkDBqgZ3MQsWN6MnMvnPrD3sO5gB6md
vpGdLP8ODT/fh7oRXZcgEd/j0MSmNww3duOzboka7YZvpUFgGPo33x/H2w6R86olPfA1i3V7O42d
9KgD5Tj0otSeBTGvjC7wgdAwqW1Q9N0gln8oUfxTzqybMCZ+N24U7TYt9MnVAYThfxU9USb+t17l
BZDpcEDtJifTwTHiNWnZJSOPWHty1F8mfdRdFV7NylaHlKwRzjDsUJqIN4DJgkyuvWmyvnGbiWVl
12lgCzWiByMFpHuqqWBksE64ZRiSYQKSkvgyCbRNikQT2rixEhZpn6xa3THjzwPtpcxjOBPZioDY
bEWeWnnLeuannJvAvIyZgZs50hXO+fqQoY4lk8uwWbQOaF3UrVOlhzGso11Wz98oaINtHSoEYQbk
fMmynROJ2VrXteR3Wycp5bveTJUNB3fJJtF9DVWvnGi7qAcCx84eUl4Oa/ue3EZN2xaNkrLOEhIs
Ts1Sw3UlOvngT3KOkHOst0IQaE8cj7kdNfsZounPgiw3yLaqv0nBhu5M1u4bLYukdQrklsE/ZEew
H8wI5qi/UdWh3VqJgJrvF3q7KVTD2XZ58EamIPxFK0p1+E95F62iDIAszsmovjdHG3o5O4F1qBAt
Cv4v2TVOMe4oRvTwyGHc1SANV/HszYwUaTpqSgdnvOxxjZZ14By6tNIu0a7d6RH5THpkVO6kS6Rk
Y2BG6VC9zSvba4y6wgW8DzeUUI0AOpXOTqJQg3bdhDURiDLpeJFRGjtJA0pa5iGk14I5nYkYighv
kiNEOjDfUPovUsl5CqfYPOSRLl1mZf89kDuY/qh9DySxa8+mQ6JCrCfv9UgocNIWD1ZJzLLOQo7W
aYI+pJ4M6TsYLemFDqi8qksj3+Ys50iAgdlk1A6E3HEbGrZ4brjBVaMr+XUkGcreLir/uylApU68
Ptezv5NUw28Uk37dSkP3vZrk8KcNlZgss2E6qFVQbcFNNmtmbOFCehmYHI0T7bS0cXY5jL4VJnsJ
2PmgqZd53xXbKreAAWkdTmGnboljU76BtWKh6OCNLRvLvCQhKbgoYzOh/5hrx5i1CUmHdW6DI6qH
N4c8SmvVNyOBx34ONMCViKTHrIaTvNTT3mJF47CHkuxxJXojva5I4bk0q4HVb6B0gmy/wb4v6hqy
bQA57CehGMrW7OrgAqjcDWtG9T7uugfCYPxVj+wfWFsgr8lzyu7ipGClgV4EjLvm3NR+Ld5kAi+P
gRO9m04pb7QyUomaLmAHYm0nXCtQlX0IzBVlf2xdpQX0VhJG6LyDlhov/YotxSpPw2p+Z1duIbrR
pVb6PBj4wDIxehKwZyt/TnJyhFYmOHeyu6OEWgh9Nowd0uOj5nqsAusCRnr0QzeLeIfJ2XSnLEvX
VhSO+8HO3unhs78RTXiRUHcvBA6T7dDCLPf9/C01rHaFDGNY88DC61EjxsFXWPGValejOlXGbR0b
EyFkmoMBIqldnSjCvaJplEU91Dm17QmbFWL6GfrTCBnLjofVKEVOtIH2RhkNHbXeOrWst6tQH6KJ
A29ITmH5lMm+fQnaldUhixisucnPourgE48FQRzEujKiZJi/bqdPOMtzmdVF7aiwA4PMjW1CwoLZ
21tY47CRouRNh/xyq2n1uBE0aLcDYSstoYFSdg9QLMMCkdFZ575/iTLrDmRzEsCtxtZ2qEtzByki
O1Sp5bDeFTn4ujmrqO3L58qE111GZMRq1kRYHd1xuFvRsMdb16ylrhc7clWayx74zB4Qf34lBqXY
120HCdcfSc9CE7+KTQK9Rafp32tCZi+NtobahhTAdVqGVIChggBJyhuYwJTNAJlfRcHrJgYNT5Uq
yP6GQ8573rdXnDpYB1Mr8webbCnWDaZ8KXMLoG4iE/k5K2JzrMnxy9P6WgmDlh0sZ2eVDgxbH4pw
DaiHpDlLJN/ikTugc24dsNCEEb+d5IAUBlDnEsn6nDWtrm3sIrAfqtZqY3cYoXPbpOZd1X4/3aQs
PlZpaenvE30FMJekVw/sY/3mvhuJKbDlwfwVEEEMUNWqyS+UdZRkFgDbIBy2kWE+FaK3V50Mf0J3
pHddk+UtQBgNVJQP0wtXGOA5XNP3TsBbD0B6dhHowrwYC1lZl4UDZSwF08/Xm7YgbudDotY8yrmC
rKXM1dcCmludY/mq2TGwvYmVm34iPcc19BwwYtS8IzF4MRKjK6A9p+GmmpxfvR9Gm4wcazdVFbFv
Gt7YbQkdUhaNfM1OGDAiBJlVUlfGdkyoULZoxpsOdh9BMnBp+zgY79hKOXejKpEeE4fDRkh9tM5l
fiBcDyBjAXtyCjWRjuFbODB0u7jK5z2JoQpnQ9amfJBk29xoAJ2PhW1NrkPKyLfUZktPFWKTN0pd
vrIZfXdlU4QbH4MDip/OYiaY2rccrJXssuUEqFoXONYgF65sRHnbVgFo25FEuCJms3qIhwHdBoWc
3OnoPQjGdtW1BFCHva2scSmlW/iP+S7ORbcrOlPZ9DHO4FwdSCvuhvK6+3+UnVlv40iWhf/KoN/Z
IIPBCBKYngdRmyV53/1COJ1O7vvOXz+fqgqYTnehcgrobiDbtmRTZETcc889n2hiIt3b6kdUBvEL
0OPwyEapH8u6Sy8MR5zL9VquSBzmBB8GAYmxDdXj0pcXBIDNV6WXgUnOICba8P+uAl51N5kDDOhU
12vLxQYZnOPJqh5+AaNG4y09Wi5+GRn7dhDL97m21ZpcRZq3lbfcxDPtn6HIPwi6Mm5VNhibqinV
o7vkwb7i+H2sUX9X7kIxMeUkRLrTwqnDduOtTJiRYljWecgrwnyXTAa3Q1M068Fh/iHneMIpP4ti
4GiWfQcoiIx9/E0XYb2QMTk7wyMzzVQVVBoXgxyajarHl1EqxuoIKqSLqF0albrdd2xQALvi/hjQ
UljFs9Ywcumw9nXhXrZmX5y6CcREp2BYcsgMh/1sYTkoctlyXxTFzoIEC1JziF9EzmUqtANFJtWS
bIP+LYiJQmQbyF8hf7bbAsxPM8hrMczebpqjbE0aWHLVMo630uUobiCv3wAYMxX51pM8mGXUt+Q9
msBsiOmMtl3tPqlSW0Q2xi8ugZDCTDooPssnFdhLFgWvaZvlPwjbJlOt1+tYT+a6n3pIb4qoOggp
05sZQJJ3GQPfpEQZ+rYgj79jn3ugGw0mCiFn28ZVuimjaWAoaIhPs2MwhmTwKIeqqzc87O+ziNIV
moXDM+V9BiSBIZVBXbQ66tjebuMDQtdtigvvHLxXbCCWwMgSHXCqjFPRpo+Issj6zHloRCMOZcFq
JYtxP091f2ctk7HN4m+VST3qYqncpXK+oTzSewrvwdfneKI+K5+TKLyW+cCd3JALTBT99Ny1pv4O
KVnwVPSVe5fSeT6KxBB3kYyZr7T7/AkKirwJugZSpV0TjUww4wbCOy73FKQmwokF4I0CuTSJyGxN
76Xtlys7ksdA0sd3g6wEBC1gG5XE5wZRGq9HYloec+SGS5Oj6fekh8sEPyLZD93srTrot2mZPHLN
SFGT1fess2rkJK/fjDlg57nsnubOvedAdkOWAGWzJd5jL3vo8iK5wMyrffgpBchUBx7GErDVTCMq
xGxfUat0Kx6WSxCofjAmBTjCJbsgCry0VtrUyWUfG+3JYKYHvaGYbrrMnd/gsZ0PGY3ld9CRgLA1
67p04LF4J69P5CotDA3JJuj5GdIgl34GM6AIjydJG7Hb66Mny4sIg3dPXSbsDSSBF+U4j1I605PN
7bqPrbI5qTxSD0j98dYoom6nOpJ7mzxw+TidddD3u7J18+992EM1bvRIvKltlodIZUSEF525l6Wt
fIoBmK2zIvp3LLCfrJwcS/ZYwWqBomQWrruxi5hMdwJSDgacy/1IPQ/OPgY7SZbj2ow8uc9J+od8
lDtbMkqh+5Kvu8k4B62VYWjyMuXsW/WUP9eRpw69oN/bR0AkkiK5WkQ7rzTxeRfYSA5mdUaktRH7
qDVuiV6dT+RfGrcE4SePdsJV55P2jq4AO9h7HacAQ1xr16JSdBweLzcnD6ygguQ08OF0Jcp2KVv/
zC1n3VLrms3zsl7ksQ/Kk7ZiC9pFjbmiGBpITaQNBvb8Psxp5OcVhxRHw/UupzzbGTIdOAEsH+qs
QuH2u9dN7/lVR56gdombpq8UE7fRfFhN/WJEZ1uiGV8NE1Y/2h0LKql1O2X5UdgB+QSh/bTkmtiW
yiONV5/qkWEh0fanpmkAzXCbrAiyPrUlKfypN4B1GqwPm62tniqCynNAIuZgUBv0bwNqis0Z1JqC
W+l4FO1LPu/NvImf4W8YOCKK6LqioCA0shRHQuUcQIGu8pXnndPWo4NexEG19HSFtavhKFqontqq
H6NauDewV8DpEKV8qD3Y4Iagzptg4dJlGNiWXXOdKtUDQvQu4ogw4ghGCSCeMwrBIX4dg2nyYfUw
jCrzkTuCLdCIYwhBnV5ZwtyPHSlZZNZw1turITstZvje2sGhzsor0FvJKjcmQoFv20URuTjt4iiu
aU+MuD0cI1y7jmq2Uoo9kca5rw1vtdTF+dz3gj2YoODCWxNafDDn/G5YgoPrGmBgI0L5a46Zt1m6
bGrbO3ZscF3nbme8wWGxDCS2FhCh8uY6qexTYxSEQeb9I83TG7J1jlYw3bYtn34hoTRZqSP9PFvG
/TCMNyFWqFWZxP16duLiJk29cjtOy3DvhgpFPF5ewkJU29h4b6rkfbHR9SVpB2cCATpiSoYqHb14
6+oGFEO+HMp5GPZRBHwtTrhVIo5pkNm8rHrq++Qho+fVdPoxk8W6bonkn4ziVaf1Z9hmOKnZLIIi
s85TmaeYjR6Ul3VpFOEdLRZ/yZdbQaTohRCQAzpBM22pSaR38+hpMvofyWDvCTAnudSDri6bO+SC
dJeo0V27SxGtwmk4UdOdstHsoORZ+wkfrJ+mQeTr1ksvo8k0rnTEr2+Ny0Ym5rHGyczSk6eQXSPv
funMCB8R14wUZYRQcjuWTmZ+XTukmvb3Tj8Xfh8HxEZ5+dqDHGWPUbWP0xB3rMgh2KZFtiqyvnuu
QbtsZBSQbtBGp7Q290S9vzBVZW5Gi2MSZ7yeQMzW84csQH2ap8uqwrxrTd8a2e05SBoEoefwZZIP
1XhQB7qoRwdr9u5U7Ioqfk3q+ER9fnRm9v6gi6qHwLKPtf7uOOK5NJuDbYbrZrrmaLBOY8QQ5aXx
MUk6XMFI89Q1ozmCDSna+LlQxUcLl5Kjbrpt7PhlDDp9lJM7HNwOzU+EtX0JCusOLddZYVl/SFHY
V824HNqu6XCoMgZtWKPhCz2+xoLVpba7yxTOPaiLGzmXh7YMX9E+S/hx715RIoARSY1tvl6Rs3oy
a0rqJrasi6gRZ2omzL2GeO+Y4ZahF9cEhBLS28DdZG1KLuqeWQ1vec49swXlWu1mjC0FuVZ+Ty/N
17Kquc+EPCwQXiE6E2oCkeXGGqlrJ/eN5f4ysD/HFsI1tmpOe/3SXU6ayGeZTZ+h9HowlSwRszR+
pLaxt4SqL5hRuaDkKS5weiW0Wvrs2xiUmXEYrNl1dozHJAjZS6ibNb6wjI42RHEO8na/okx/rAxv
Zl9x7ZAlU08eXjbdvLViPKNj5nOX076NxPAIUZoPmrRlmgia8s2qJIcVY8DZU3kItAPogpQBdqPu
r+aGEj2vOUFQ7qcP6PufRmZUe4Op0pr0+nWWVrCyKX9hBK7SmDHNyDSdjT2oV6RxtRaV9aPNvDuF
fdAqCIcLo6zzETXrjR2U+a4OvsXDRMXTl2sYCi3yY/o8W7HryyyH9HLCP276JtDJtOWZBS8VrjTM
LIMW15BVnz3nP1OQcaYDq+YkW+CRm006P6bcGljWAcaAonPUMQOfXoYUV5DQMkZ08uPAJRrm3tdm
TOS0CT+Jb2W6FyRnZt6ftzNRT8febIrrSU13jMpsIrvbadk/ay/Wq0J33neSPnemYsMLKIToiX+E
uUXU+jh/Jmm7MuFhfJgurJKmZWBtJgrNyG7cJrwza0ruyi40TUnAWCrYDm6ZbOYg2RNADCw5L6JL
JxbJzhPd09g22p9VcUmPE6L6RJvEHgg2CThQo858KzPMcD1763KGQ4VwZmMreUXqQhtTUUoyHo22
vq/XrQHQoQTZrlQ0s/bk98aUPpiOzfVpr2wHg0RQvXXcn35bdw8ubIJNVPQL06bLW21536DxvAmv
/UaPcdkYrqh8q5iKNRuM8sE93feLOJH0b8lGI5M6yV7iqj71Y5qtlrADl1R48nHisL6x2+hgkY63
LlyaGolh13cEwTvrqiv3edxROkXw/gqBLh7ANlgZVp19j6fG8avMfK4Go1vDFJCkp+e57yyY02qb
DUqLorrrIwqnkExvasm5eaYKvAtIkdpB98DiqaeUVWmWezcwGj/WQ+Wb0kr3qh+enNJor8wgDjaL
a2FFdQqoglM63WeyTp9AcyIMy6i9dzVSXBSF4yWdP7UxJlfd637Qt1XZv9aRnDl/uBaBB1G53Exl
B1+ATfM+N2LzgZ3AvtMh+F8PIhEI1YnEn4YMbdFzRFGRfjGXod7pvC241qzlgTnad3VVjIRbc1Ql
sRxoOZM+/aliCzxB5MVN2M7lgz2XcuM4yV3pQlo0CKRdUZUU68XqvdtRLe5R1AUrCUlUq1jG74yy
FrucQzJB9SNRBhZtLBwIYkdnAWxzDch3qfMHkKxwBy17uM0aBwD7VKQrryevLyoRv2H/Gp3RXg4c
DY6q0rFvMLewL40gXadWD74Iivx+GcvtYnH3zlFibFRjhy+s2NAq+/YN4LgD7wh2DeNhBjniTik2
pgrro5VW8sKYhNiAO5p9ghiOWS5an9Bs7yoLPYESGPQMnTA69xBZsjgJscTkk5BKqdP5FjoPLoDU
ZODOthJSGp2EjTIgMy9L7GuMCdNtVBtn9435w+74vKBW2A/SLrK1Y3Q0Hpt+WU+58VxP9AbGLmuo
JmjSj15wr5VEthtYOCufxwOWY9wn8xp9wXgkNQNhaWLGmRsIvLVuHTjSoq/31oBmgLqonHXsustx
iriIw+w0F2EwcidjkwnFGrAXbYZWxg9F2s6H0jGqdTY6482oz5KDHDU456zgIAU0cuxJxlzm1gOr
NT6gLhC0TRtdsp4H/R7eknc1LW54Eh3glGDK8BOMY7Mb4hosKCxq4AcOOVmVHQeXUzclF2qK7fc6
lst6Ifb9FENvbsDL0skCe8Cm4ETRrospRVJ6bDu6vjafWZXLYyyDGBk2cKG/qPx70EqigYbc4oCI
j0TgEF/M4BtcqvRCeY646Op2uRhFL0/ESUO+iVSSf4w8Vtd8cyX9qDaXJzV0pDdlHdwy1Zp3uuyy
N5kK+wBQneo0Cqpn6Y72N5pkCg8MTOGETp6PvYu9AsVUruNlji5RPkN/CkNxVbiNt3JsM0dBVoip
MROwJ1FMoLR6UK5VrBmfS9v2oukz5Lx5cHd0oe3nJjetm4EP5UJ0RXdsON08pJzk77w6ab6Hg5jB
AZI+vjZzszs32/DjW1hc4g7rjDXWxnox+uhmQjT7IY0o31kLcisEvHIcfEjwCN9Z4BXrMkkz4mJq
AyW/g/8bg1+6xF4N5avHlrCyYBEfliFNrqA5Lt/tpeh4RhrSPIeqf2/MmvqiLLx9OpusjIA8dqSt
y0/uelgPISwK/Ivu3TJ0rQ/d/hzoTz7UjB7tOK8hDOvLpnGLbToslPhWSdzuig6tZEyr7KZoN+uI
32GMVLuGY9ecRnuKbroitE66DY11Hutyk8BihVlLyw4x1N3V/J14c2yN/62e3PdeqnxvtQjXcQ/T
yNeAtg0EaiHelJpgSblFOX8GGd5QuoU0S8MifB8MPV6Ypq0fdJ0lLREzclwL0U70a1h4aUij8aEG
KBOQlfSQAUu3/pFw51pJ0V4lmg8TW5x03x16rbc0RYt3EavxR+kN7ipJAgQ24To3XaNZ6Osp/DEp
md7FXa7Xurdp+wXBeAAdqn0QEHRyLDvZ5pJjbsh2f8pkywTOPB4zZTcXmZJYJ6ZU1c9LyebjZd+i
UIftWbnJ9oaoR3+sG+JZPRnsU+ilIy536N1ziapkMDdQji6T7m50RV/sKa3YOSG0cZeYwX3mJdXj
0szAB0NUjXKTt7n6kCHwqdbg1aEnZAdPsA4nsLK3wkqtE/xV0we612E9w8YToHa/m4YXXlV6oM2U
ghak7auve1sScVI3gPaaugGRucSsidHifAIyGBhvQ2dJEuiengvvdbQ4o4Vj2KWriq7JTYktb9u3
Irpv2wqLQGxgFoDagUJXsNSfjdvbFpLS1h74dYw+LC8q5lXXkeuIjZHWlOq6tI+FG0TvSUoT0oyy
57AsjBUsHmiFhII58bq2ivpNh6p8HrkmG+1M7A7MFxOshgVoHrDVrOCDpbs6at/HFLBeK5u32NXT
jtnp9iatxxYqtif2guTKq0wq+0mnXbuX8ZzThbORpqaKk37rzNQ3jbU1S0B6eshwejjZ6OdLhVsN
6BK/CofZupzfhPMbcnYMtnRxXEpnV290Ar2gSKwUNz794gVqw9ZzDfrFo9ddtkuqaJjQGwoDIpit
0e5WNY2b72DgB6Ro8FE9xp9VnDHTsoAv2dnBhNBlhullqB1gz51thzthS27KuHDWqvWenNjlSWB/
zl4ju2muy8n9UJ3ZnMQYsii0Z348LMtH1vxhEyk0z+7BJATqXs4VUkFT2hdBD61BRjo9zmhkp0LQ
Ne+KwfARen7kucoJoury0zgmNcfbhEzOcezuR/yZ9NWd8cmZgoQGp0l/g4hwBpJThBq7KNvLRaTz
2gpglpJnlG5VRgyfIJnq2pENCBBTXwD/mtZUbPl+ylvzNXWD4TBHI+1kjXcJXoX5mDQGTs60uuM4
VgG/BqoeBpFxPTotSFvt6jUONYvCL0tpM2KGjYMuXhFoSV0dtvz5CZZOsCVvfTguGIKUzWPRFBsd
leWmcxvqtaryrjD9J9tOc5o26G77gcq+R27l7gYP0SqKzHxvQyrasxm3R8U2VNJpG8VxKEdgsgDG
72IxAyotp2BnG8FLEHRiN0WpcZqiXrwHdcM/624+pXpwLiLGtHdQ2qOLtCmbXVUO4V06oQushtEx
ruJ6GH052MNHB1yy5G+T9x4IVfKGhwV/TRRXOx0stPGb4cO1e0zEVPs3MEPmis6ya52cUCf+7NCR
qm1LHiRmH9Dpbd+8p2Uw8RH21BEgfj/S3iqOQLTUDTmdGPNT4wUwe3bqatqSQop8UwcIToYeOug5
9rhD9ZuvlsTo12FeFH63dMuLHUZ6HeXa9m05t/fwxpuHesyb7djY8oJITrEe2Rte47HY4niDZV8O
SCeRL2NcFobZ3yGkI4O3tlyBnauvg8lKN7FQIlzR0Oa1y7LxuzxiObQEGGn6kPTrNnKIh20FtAsb
0QWN8PXozhH8o7Y4wCPnao3m8DBkc70xhjl+iBdMYzoU/YeLRoXotjSHeq6cjZ5BdiFq0IHgDFGu
nEk+8aPtwWHPhdsqPiJclFzPbtipIM7eF3LxHkeZdlsWhuDU9EN0LLB/Ejhhexu1MPYwW2n3buGr
eDNk6yqenDZY54P51PNX7bi68i4Iy+beU24draqmjzd1udTrYIL7Oxn1ZgZQc7QGosZEJ+Z7BiVn
MuSkvdZzVtw2VoUVKq3wxIvaTa5Dz3X2xKFx9m6s/oBxYbpbzoziZJq79SBq77KlKfVMqUyFGcF5
+TAmqN5+UFEHVYlG2u5Fd0qsYb6mgn7Udj7vCFMFLm6FfX0KrfGxWqhrRb3U/mC770PsiGNDHvaZ
d7yaaTymtCJxRTJteEeGzpuTlB9uECZIATH6KmENyBaqGn+YYqH1k4JMZVEtujW1KuzgiBqDtD7z
m9CBvctLJ7mQlVcx2kbLMFiJMLQB5rYCJFye839nWWnsZ9iqe9dWGqRo8WaMMx7QhYy6vfJiqKrx
jC/KZdJRV7DxmqIq6L86t3aq4hsrKOlw6bi5ndtleog1IXUV3TpG7uiYR3k67tLEeMsmN/FxYjl7
p6J1kp6zI3ekJobHzIVpTFPUXtshiwOho0N9hX/5cTbglDeyyi4KcjP9AWok4Hnn1cG6cozzwX5x
XOwoSTREW28KnlQ2fYsJ71uneS43GCIYBiy5pZrADu7K1N2bztUIKDpScfVmqDy+qt2muHMaxUbp
NmvMK9YSG8wNRgsZ9bjeQ3oXK5UZ10tWQTSX9reKBdlnd/+RAITsnF1Y35p2210JSKhXiunEpVfh
JgCYtXHDyLs0s/kbZOxibVUDYm+buOxdfcFui26X5ZoSp8ht98OrSWKDQY6bKlqk2sy22W6nuCaX
D51i0zmYQFsPNx6TVi8DMEGf0z+hO2agjTWmX3UPor65BnsZ3dQ4IF4BNy0/xFwWD8LEiKG73rrD
2JGyEPUFeruhV0Y4JM+O0TL2ie8PgCUmxzWme1yahtgHvVEdDI8KENy2yG67bMJLhGZb0/YLdP3N
E8zHYtepNhUmrL1FCxafdkxYNnAl7MGZ5eODZfsYS7mbmU2lxWVUNxHS3MXkiXg/g3mkuWO1J3LB
OVICJAjaMT9m2SggE/YBbfcwHO97jHc7zF7sWGMWgJCeh4faLLM1p/p5XwVJ6Fto7acoNkMf2wSK
z0CBo+inrH4LqQ0MZInQSz0kWvub2wUIbdoykBHTxfCux4mD+Bgm3s7DbPe9psdKOb5gdBJDummH
uHiqlSzxHzZoIX4PR27tqFrsmCIw3WPkprTvMmqLy3RuAUAwcBnjtlHObaw79koyHjqqiR8tMv5V
L5MYrqoa3B+6cLGo9fh2AjqiuyBf1JXJJA7nqbi4H8/oeeblUCW7ZP7m4Uw9lAbjhFWKfDg4jOME
yZA8DhinEKSG8dg1FUaIwCvVFlDiuLKAA/GH4AA2Zq+5bHGuIsUn2A3CTN9pM8dSYgxilUy4+Tip
mLtK1C+Ij3DZSiC3S4iFfImG72SK5N88c+quqMGDxxxda+fVS3kol3RiP4spSipu0CZW856KSPiW
nTcHry/idU9h9LTEC/iGdujYhyzCNCMF8L1M28PQjAwD6AQvxyScYeeCa70qgsJ7HwZUvUa1wUbn
U7OPUk4z5VBOwCvocByWcRB7RjYGDq+K84xHiRbNeCinNFwS5GG3fm0cuWwm1sKVSuLppGMGFTkR
qWjvcHwAmEB307YAkkJn6z47YUyxL9uyfEGuzu+mFttHGYOIrIk/2mibXu9iQf7qin48TT1mSkJF
mZnJqUnOWC96YJm601Z0H5l1sDOLhH5cbr1ipOkTP2UzdO0m2OOYLXfFGFgXXaVxcMnQTlZlqOS9
DUPuNOOY495vUr/mOULbARA4wuljwkqh5BsggUcihJ95yJOrQGI+pUjOnzqPxIGVGNWMfuO20cbr
7fEa4Hz4FvJ1P3EHquKEzbOsAmI85rg/WDl0zZaI4E3lheBsR+r8zEHVCElmI9GKNRe9/t7B2r4m
P5M+YhjX31qQGdQDybgPMW77ljH3x8ECZ1fHY3pReG67jRdv+qGdgGfBYwfdsf1UfslWTnN1hKZh
tAMzKW2yhBvGcViX2zhDqgnnZ9CE2kcf/ljMvt8MNs5K0w7nyCe33dhLVb9BnqdticFog3EHJAKm
lJEZEfgb6KSMeOh6+j46S7UKU9qfvR6idTLG0a7mCbwyk4Vpo97sXmgZZ5syZSJ0oVi9MGdXHbLK
TXASBMVbmmavg2UidEasIVIz1BGU86thlAujMdLBG94afoWf9y5lgoER+oxHeXa0k+IeAVajwp7H
QUIW/G3M8W/B0x7KnP/89/lnPspqZhgp6v7nv3/61+6zvHrPP9uv3/TTz7T/89uXw8/yjCr76R+b
AhVqvgVVMt99tn32++v/8Z3/3y/+1+dvr/IwV5//+gcG5qI7v1oYl8U//vjSxfd//QPx4rdLwO//
x+v/8cXzH/Cvfxzfl/c0arv3//yh35lprv6nbTlKuKZjYehxzyyX8bPtAKOpf0oPZ6aWyhXK0ufJ
5D+YaY7zTxq9Jj8kHeWAUOR3gF36G07N/KejXIUIgi9cSVfKv8NM+3kQWVuO5wrHkqaL+mhL82si
RRGh4gPUhMjH3AS9vSlIP60K+weCoEG+KOjLKxmP8d8L6f7jfc+/vFa2Bbj2ywBxHCEVjoG5bFtF
H8okzm1L7VbtxZipX6RHnl/q/4YNf38rjJ9CSNeVLsFkP88z5kuULH3HBMzA6NAhs/snj2pmK5YF
3Lgwbv7t07/5/XX/q+jzmzIuuvZf//h5IvqPd7MUVnfXFjZv+/O7jTWzXEk3zVtKKbz82qIVaSI2
YjggP24cR581yvJzVd7/9Rv/yZ+plGOZCGWwna2v6X/xiFbLiA+fpMvcYdQq80ev8nkDx9vaMAZT
/mLq+M/ez1Pg6VzTRr/7j7H6bFZk5fXLNo+ycyJUwkjdOmyW4VZx3PO2yErdr2b4fx5J1VxW04EI
LJBqLO7ar1lWRiNR7ho9bqHbMitaddG+TpJfBVKcR8n//YbhXTTzCHT4pcLc+nVkm4BmoygUmg5V
DuHudgaeM6lof6yY2TR/kdP0Z29me1qyWFue8x/3SxdZVJYqnLZmUMU7FU2PoWCvsmPx+tf3x59c
Oy1NKVxBlcR465cB+gpubxFzVNkanr5OK6dBRfOmX9wUf/om0jmvKA63v/wy2s29pl23BSYa2PLD
ljRAwyVwf/FA/9klk0wJOSbrlansL29iRwFYPebDt5arhl21LGgyXnnKwvhX8CcW4H+/E8T5UeKm
IwBPaf73a5qfEvOIrJdlR3NTrH4F9/ry4rZjntd803Etya7gOV/iGUY0HlxaebqNYFzI1RKbQXNn
q8TqbknEauP91ImKw8YSoMUNaEfVE5aBYLr76/viyw5w/jUELE+p+C9PlPlleTQor9wFHWbbmWO6
vBBgUrurKBZtiTcqdau9LiL7bcJbpf7erf/bO7MgI5VwIWipfVkqnWW2s2bps20Qu9luRurczglD
IA0318Pf/yNZNth/MYNh8z5/Fv820y4jpjYLz8RPH+FyNsK2+WAp7y+GQC4E7uf9XVq7/S+IoX92
Zc+PNGHrti3Ye35+0yARJi3ohtnd2KLc63XXPQ80j4hQ6rBRTihUeLeG0v78m3+swFTimVg2XT5P
tvcv7yvMskjNKifBKOzuDaWJEYqK4rXNxno3tn15U4hMPv/1m3558m1HWLYpTEcxQ2KZnCV+flM5
CqkLz8q39Wy5t2PnjtnaBl0/rP76fb48/L+/D+cfJT2efA5BP79PFMPqbpkOYYo+DC6ddJA3ldDO
bRQyWf/Xb/X18/McWznMErmSa8kdet4Bf7ppsEDjz8JY1PndW/wLPA+HgS9bKNZ4yVwE2wyfF7Pg
3pcl2e4l05m2kLuhixy9MeelOAxRasbrMTtPxSV0xWnPNzmltC4Tka6zwh0J56L/XKxGCwcI4D+D
w5otGSHTFRSD1ZSE3ovsHGn4Q9QS80XdX54nRzzcRbmDn5mx4Vq/lnSiDxkuitC33WlCWbJbhgfs
ISbQ1u60Dy073ycj419+mzb2oV+a1rnMxGIw3ytyRDQZ2zRQDTU+axoXZzq0iO6K1FMvaQu7h6aX
vLKSzvnA16O/m4NZ3GZG0iNttp1+jVMn7NA/bBoi1MREl/Bd7LdjGzMzhAuYIbZA9u1ew1RHoSgn
5flmSK/7/Ed7V5EplPaTOQUuTkiGvdWM51VUjmdvejrF5d4OEzzIttXF7Vpa2HH2CGt0XozU0w/Z
wKjvZnLrSTFBGnL9Ob5Pcl/81t7VnjF/s1EKXqLMhkg6F1aerbw8xQMtQ1EfEtb2c6hC53S+6vuy
wrgc0pDQY1i8hHHQ5kx3mNltrVVFlBWTgMfQwbFLyIezBPugU6G9qt2z3Ncw64zuYQxZv0+dGmWT
g07JAMOo24cgJUS5iGGOr72ZPNlVBpTHpvmrkmnPOJ1rIrt1sEJs/BwcUPLsQocGAkwNoSTdjplb
fQ9yZ7l24sVkQHlubHrKaZVdVkgH9g1dtJEMQEb9fMK+yu7Ux0sxsfSPdKfGuSmKPaQH6/sSq7Kl
3UMDapqF/SaseKSdG7kU4SGfh153Q0GKYNgZTbWmrMfGjCOBNmLq4K9GORxGzNmuzUihijr7bkjT
hukNbNo/vCGpXKCvLo2GaEi710DHJfmjZVglN01iTsdaZp6xszHwKV84U/7Kqc+ydyVjwe02L9nE
9lnIIDp9oygvVlK1/IaTPQJNJ/kDSYaYer3L7c5dLlC5cV92CzO8ZaqAWjZlbZhM4BCs6yd53X/Q
2LHo4KLzFj5Ge3GslIj0trL61PKLvjdv+XUSBsrMFjhpEPS2wV1bW5gE1IIRramrKqSFW1XnGUvF
/VlYACqFsuc3PCAVI8ihntoNGdZde0qDuSM3Mq5xZBlM+e1M7AaAWiynLTdhUuX51s6wPF3Qnufe
F9bShre46gJJIIMkl0RZc7JJOaYeceefh9bLnqFFIjgywvg8B22iaM3iEFgzt9zSe3imlzLpDCQj
73+ZO4/lyJE0Wz8R+jqEQ2wBRARFMCmTZHIDy2SSkA7AIRzi6eeL7mmzmba7uqu76i6rrKpgEHD/
xTnfWThT3CJgBYCglWk4jgATW3M02HExjTq6KOnzjPLec6WCfIu3Pdm8HgXmLqb8zzCwyEqVbqSH
Mww1T6IbhK0nkAtT+xJ53Rympq+n8ODtJhPYT0J7SYsBwUVcNAFGm3YL9kS6xfxmY8iRPxfZB69l
mQs8E269/bWiSTq4eMXkXY/7RhpYH64doA63HG9WHUiJHbzzf2XsRKbrHIZinnSBP7zhD2/q1Fjj
8rfMZOsihWl81O61u5rECrAuI+2f8ZAvDCDvi6Zn7xI2+/7mUf+fWy1wJMrWKUKGTwRns24SuXdc
hOqmpPV1cxq2zSoOmNA2dhS+5eXHqC/m78Wslp0wtat/ZI5U/VGOzf7V65Y/5jmzfAV5Z89J2LU8
B/3oonYLgqn4baKiezJByTrXRiwyxPis0WLWftuBQEBfv8Wt5w8oTnvWr6feL1gw5llkmcNas2yI
W9xyUezbeFzjvQ9gCo2sxK5UuBKiTdi1aRi9OqJJalIcr6fln8/bqPQRI/3UXef1bJzUQS3BdBSV
yQxiUGXOwSm87AHRQ/Np6hWxzRbwx7SoWBzrvQZWVlre5HJXTfJrFr4VnHMpefyZCkXRAQ6BT54z
rb058AshGrbc2ktc9WAwbDTL7DPdRCcqkcDnk39l66iWp40qmAcEoOKLsHm6Uq+f7We/qZwP9hK/
VGCB1c5Hc+OzCkPwpXjIJeCXFHZce2eZqfzDLuQvncKCCjAT95DzgAOVyH3dvbngM6gvmIHpJ7fj
7Em7hkBHInHD/tc/hx8YfDMWHUEVosf065GlGoUCNB88R7fNhhrnBMZ7ZiaszE3GMv88U4xxKnSH
WUa/oRbdj1JFh1apv62FGwdnEoI4a/or53F/Xpz62wmDIzfYlVuGz42eO9g24n1DuFyI+p118JXX
O08y77pE6Ev2aVhVd1hZCX/aMc+EDQQpZ4P2YOmzLobtdruIjbuS92rjiksCabWIrKcbD2E6P0Jw
inynSxqjhvOAevjVnaYi9aB8yAtTAwBeFqPD7ZLelDMbUISbQ4AzA4HOeFORvBrPbX60+p2Un0EV
92yBzXmBcjXCeObUIy7s4rkTkhce2af+AsTS//VHNa+HCvnByyCMvlHBFsajordLLn3YafRtlrky
kp/j3oEEKQTPWMwy1XkGtzM9ecqlii2j7aXEO8cAtWcQVfGDnGaziJMdtdW9p/P91RvtDxArwdkl
nuie9VuZJ8w9yve8z1kK2W3Y3Gt2lBbV1KLIx5gm76/2FYMLW82ZeBmisfAqvhA/+rmYDdQMgolN
Pvkzls/aTD93C5kgfpDnKRSI1sbVeSJaUKLOzTZ97RuXhUW5uN8wb/w0ZyR8EAy5md6LdF+5klrU
WnPi2th0DsMghj8ZhWwF22fMtiSsV+RiuxnEQdYEeyUt/2OlbrY4H+7oEjvtkHEW+2y0AIKMrMu7
ZXwIfRtWCT6PH5a/u38qxtnL66S2xT2UxAay5Zu7pmLXqbcvnEnrzbbuX50M5kO3WNNdRv+fmk7J
N5OL8m9TbvJrNOGEv6umqpiL7nW1fe9xDRmGXF4RHrdK+MsNUKS+hRPjOr96YebraPHEN8mNHyv2
/0cHv8nzNm1X1EbNwbZs69tiBXzuokxfXHPvBej7N09ezEjzROKYyJe4XnJMARlxsD+Wur2u0PQn
AaGfj5pV1Y5VF5XHkkeKFXD4bVacxyQ/spZaK+dQT8F+GINqTPvZYq4+L872UkceHtbWzQ+uh5qh
RJSdCLtAvO1JfEA9vidbILSoFyKk/XK5isR+H1p4JmJ0FcGNlh3bvjzz/a+x2Fru0M4i+rYna/v3
gn7NXBy6yyH34LD4bHCOm2+AkC2iSUvHPS6ZRLjrlA7cAdUg/h6QN2EIZpBPJYfLW66gZ3fFK2sD
MtKo0FIz+1Faz0COkn4Uzh/Py/wkKtbXbPbr574j9DrO+2i70QIxb5QJsAxL1v5y0Xa8TBFqkLDC
QbjVq/9Qza37AtazfBKVg+OKRh6BQTnZ2Nspbe/LneUGuxseKhUu9dnjLosD0uxvIJ0VJ+QcS+rv
6ANXqFSQZiZeua2y5ZXFuqlGZXcIjdkSfubiuGK5Rcw0jhQrExuUMbjwRtqNzkPN7Y3Ix/GeCnBI
pFIjOgTp84tToDOorK2R2O5GPlRYM1+9flxdCCvlhdLjNyz5er3+KvcujMPNbP1BNdzmx3138num
rDsifxeoTRxVBmuJ022cGhR4Nwu/JfQndmElVIA979EWHCfD0DQe2oYVzLI7BRQs38p2lndLQUMB
9uGxklTjV3go5KeyO1PeKgyI7rUL4knfgQ2aJpwJSHbOrgr9HcXF3FGu2C18I56l8RDqjuIjrLnq
ys6yX7zCQoMdUtXSfcH6TWqv3JcktMWujnupPf59SjrbZZ+G45afAbxYNd2jnusoXJWPn3yJ9Hyt
/RFJWRQOxQum2m5+1CSwQdixvjC4S0xWLHTcMRLJOEvr6Lqd4mPk08+IAucLcNSMGwMGxxN7mvHQ
kTlyv3jVrxnFECq4+r60Zp34ZWFzOVOTwS8irShZUFDOyI17xHW4RWfUgVzIOGWptuItj9Zfew1Z
IxWj257WZauPK5dsk2zD0MYmxHmvNN1rW1pWirObg9Zn3IHmAVBYYd+1e/WWW7l3U+QZlkW3OvgU
PTdN0Qd3gYCKb6x2fvatAs6NB3AEV5oq2OgBrzH10CLJ9sk5mpqyHB/6ZuvP5ezVB14e52FQAyZ8
v/e1dxxEjm8s8vn73uj/kCv6KEsOV8aipNurXLAuL/P8gXaKjRxuzZjhjL5CmL5BpVwassbRiA+4
9U9usNmfLPm3V+nWBS2JQ2skLQT0yFS2W5fzKUiZAvVHvoFXdgBCIxixQ/wkbB7QyIOx8WLI6FCj
88aL6B4hvVxTEgYnd9CYIzvZ5Se/Ks5DFX46O0CbyYnuvHZTTrw25gKZAjp2FZTWW7v1008YOOZH
mIXiocBRgIq3BtKyr3/8Vav73pbqftDd+pcn65U5GwYoRMtdHPRBcYaX5d8o7Z5CUZgnthbXwVKC
Pdi6nO8WCZ24ttt8g6nV/cILcbk3MSzaTeiyW7Dt/TELGC7FjruL2yoPI3ptLA4eh2LStsp5o3go
X6ZmRrgy+MzSY/AheX+ohqxZTtG45i/A0iJ4ZJvJkftnNU8sZf0HNyOy7Xbq05CzlEpKUWDg44gb
O79fRZtdh4Ov35deiyKp4Aj/tBocQfGCeCphw5c9I4g2Z5RYAISiQAX+obfZrRcuJh/f1NZPu92g
ZNVQTMrEKDWkyyzePf76uen8YU2WxvzeRvsn8yXvmNcoxsgYrlCVS5OW7WDX8UIdiamxOZcGG0aH
qZzasgtWHQu6bZTnSrxYk16+AAeWV7nq30Y5Y3ALrQyvqehBiwAogwHUUnN89dHAwe4WSDNwnKz9
+lMMA6JE2WdHpsDtL1xh3tuURy4xQuB1D6RUh3+CdcvwMFzcFvE+CZtwGbJEj7kROCqDVgnMv5zJ
aVh2X0ADy7i3c+sOD22obnyTW4+6ufQMkLa2X2h0LxBziogfGZgGc2Kq1qqDWjb5syTnhHaC6u5D
hLmXVmprvhzSuO8AMmyvizTi2bX7C7nAwsXSyQlsH8CwBjur05mTsGzE2XvVhniWK5yW/eTigydT
9VgUO2r9oHVYtc8hPo6+2q20by0MLtFeBBSffB1ITMZpGwASEUp7UAW//USVqFoqF5vn0ZO766D2
NIjdyUGcXucwp9Rfu96/GcfAf/OKGr10MWvfcGKH83AYZyH5feZr26ZmD/RdsA6wtXhAmiWNGgUH
DK+YFfd4AbB3dXP5e4bECaoKJMUDaXcQzlwgI4LiybarVMHPMeli7+KzHDnU02jtfWDpCzOUuMHd
8lJFoqEI7YUzp0BCkKf6C1KQA6dHbh8CDJ9Py1o1wD1GbPxJ0BtHJWEY2N9WePEy7ONko5AcA+1D
/MwKfK11I6q4XU01Ut9Rf6Vae92JeUJ98V9duHhNEPTfGftbpmhGNXggGTbddSxJzxX5y3NSVQGn
ekgmzEPk7rWdgr2xHywTVbiW8O2jVdYDrQS13DqdozVH5YKHhgkdk166QaeiOSEDy0N6iacC06sm
2mowFefe5s37O9MacrDHZZzw1roz9gey1g1YsELyvRqJF4QLfD914AnR+qFTpHIfyGGtqmUvWHzM
rX1RAjVQdrwtg849bjwmvFo4XAdvy9vrRc32eNiRDM1Uj7Y8d8hRI4ZQwfyYc1UB5Oeb7VOPo3bF
1xc0NTVoE1i3Gm5jdQgGGDHxUHTDS9OMOA791WJMFWCl+WNsBrdgW0oaD+Z+hnm225DohnypvxeV
4NLs+ooTCcYSQkJdMqpIa0lEDiWWUR+lO2sO0NUok6xmlt9un8t3HXnYqsY+witlNxJRt291s0xc
V2x3HiJk0hNGV98He4AJHJdV/od/o/8N8ZhSM8Ml+Us6U/g9uut+UZu269G18HEmlY/u7LRFdUHj
t42+F7fsHEkHLR3dHzp/YWKbCyZv+ItQbh+jOXDfNwzIxJb5lpBXvm4HasTN8qs0Alm1cUjOG9Aj
bU+XCRhTDXASuTkw1jL3Ocm8YWKF0QqWILKgzeqhG5lWEw8UpgNVEa89SeK0aqMd6et21jlEBWrF
xwJVpnvtA6TawdEU7UlmWEqSfdX9HNudVQcPeGIIxCK2fWvAbnZspCJdXnRSTgE6r8HK/REEpfzJ
zxw9l+FWU2I5bg78soyG4QbuDT9WyGfk4gz62rtFplyv1009ee9CF3T1oQid30LuIQS7ALFbOu7C
erbXMKzjDv/Enhi8htP9gLqoTWxO+efR1l2bjo4n8k+gJnn2I/MdsdxpU9PiM4yecSW1OJIuI+zB
Zyi/RvIczpXtJhVoCeaQttXg4q9tF2V30fVAaaQSP6RXgIzY+8kCSEuZakGeF2UlRzzW2Qq94CGv
/bwpb6MRVT2XZhBES3dAuYxIGQ8sW0R83zXfq5/sMuis/KrrZIMnwPRNtyUL3J3uIeQ2XmLMijnt
dF/TszuiZbbSsNNBzxnttQBGijI/bl2Ke7hHKMrSfhAu7OEOntKbcFsc2xDRcn3Ka22CZI7WJkvZ
GI524jPV6/E3iNCkda1nSm5Oa3TEky3CeKgauHkjYXh2wveFaQQIbVBlt6qmfj1kusnXd9NrG0rd
VIcVc0d6zbRYA+bTjkWq0YEhrpkVGK8eJJ7nGf9UuIvbvU1etVCAYAEvef6r1rkugIMUyOtgkd6y
d5+bg+7tvvvNRTK7t07ddX+NnWtkeGFJo7YthFilDITlcHRHZMHJ2lPWnmp/DOHRDLWbvzE8GDJ4
XqGi2u22CAehKzB+SRofDP81a3zmBCbXX7U39taJVK9WHvpVudEvkP7sUWttjxRYQKwQAPMTFTd+
W81vVcV8JLE8lGzUT3NWppZVTerW2vD83hiVeWCJg0u7xZpD8UKHeRZODK+k9+LKvrl82TjPJyPF
U+8NfheDK8aZmzXZ+uZsw+TdLga+4imzV1zXHgGRhlOtCG4s6a7BoTQmgGpmIt9/mOsuf2LqW3Ie
F+toWUfRZ5AOZR7mEc/UvLRoEbvIiQ16yuU9ay2Rnz1pvPnBY6hQn/wgszawGB5Csx7c7W+IqKip
eZSEz8wMgcDBy6vgu1rY6YAaHt1IHKkkCLhbZ+N7qeE5ETckPuvgUfvgH7j/a2rsxfZZhoupggXd
uW1oHZhml23SZPmqrvqJUEgckKpvrxYUdt/U3aXHJYM+9bFcYNh8lG0ObS3vbbGmyDra7lBb6wS8
W9f088CsA7f56+RZs1HpbMj7GWJaF6N3AeHPMizCEtbnxXO4Uz+lob3tG53EMgxJ4eq++EL4czGV
dO74HGUFmFEox6ASvboDqtJ11vOeg4M6da1vVqgneTCewHzg29LBOlXY8QTIC6T8VXntL1OdAiEg
rmK0sXvGo9jdB+X13jP2swBCnVDz3yhHXXS7sziD1YKn8KF3zcIFjJXn2aMb/i2dguTBrdjzb1cg
n41lnffWEzYm/wkXFSSdbRqj6NfmYkB6aNkBARB2tH+DYlXvt5EX9PmV2WgizzMw7vrYEAkQnVzc
ftjyNyghCGCbKpT3ui6b5zUPjH0c3U1M1JVD8RpdZkJ00xM+lCqb/zIkowXfBwDBp3VgQnLMbGwp
P7JizunledIMaOodG2PR7tJLRp7u+33Mhh8UYopeeUQNj6WiDetTKTZ/OcPE5opHKkTSjltawHpy
etmDnWnaz5BelndSV9kntct8qzpu13gPm3zDEDUU5rjmXvGc64irOWoFBSTp8ozHteURt7VTnh5a
ndc/9Vihz1ydfaBKmQWi0RWYD+Mcm+Fzjejsbw8sHKxpgb08kWizyi71/MxqbzlTa+cHbTE7EcGs
duJFt92jnFb1LWAWFFC9ItnwWCJhPg6OMCodWf3a1/VWNc1Rzr3C6oNZuidhQxTKXPV7w0f1+zzY
5dltK6r+ajLBel9bAtLD2hGudAzKUnfP7WzD2RqwVbD92DJ3TrpoGaBCOm3+rtrwYvZW7KjxZge2
ue1aRZ8N9hKLfu3IGnoJwTaEAIyy+ojWvbfTQbfRh4KDah1EPYHew0woeP7CwlUNL11WLj9y28eK
wttQiNupnhiyIXP2v+QuJCJb/rpKMzHMMD4mkBuxi78avk4RqJtpY2OausJd/3hqr25Z49Vs0MZa
3MIK7nnll1X/ElDN6KANg2vqwqX4aQtezh9RwdoaZ0W94QTxWNtkPLT+wWZ0GKSRNe5X5dT4bPJh
mm34j/fIOswKdOl54AehvHY9cnmphgfNVKYAJYQz3FWnHb1tFVeb7U+n1eQETzBYZuy/iJ4WeuRO
hDCKA/nDWRT7X5YezNkZ9zBIYcFpCSAkzf6zKxotbiKIx8uNl9GBXu9hQHmYw5UcDjnG1fAwhmD/
b4oxv6gxK+ajoEEZ960iAKxHkkQDhHMSPTsnbxnt2LQlyKFmab/E6CAzLNBZomfWRWVi9MwrcRG6
Amgqc0pkcuPXc0YDTYmyzfzGTBhuHTDF1WOWKqmyjx2bW2z6zF4DCCjeBlof55iVcMiJd9Izup0D
pN3zG8Wi+88W5ZCOukh2TLTG6VKAMYZRh7K3ffuu5HLsj0hLd4pR7t4nBy9dCIOb0i0ls6P1T2Hg
FhFIFw5zbv/eXR4aQ1pcLEyl7V9kgTgvw8x15AqMaVf+LuEjwNZvLG6sXXbpVNVqApHXY+OwM2V9
7WA0vKuaj3TdtNp5pSipZQohHwvOWsnsp9c5W53yXV860r3mcABH4s2gxDJvO4S1s2VX+OW8LW3K
1VbA40XHtDC0y2K8qnne3gJ279ipR6ZIBzQd4E0mwgl81NV2UT+XQYAbk9wvB2pkCVtrOO6LL5vf
y+Rn06PUojxD+cv68+yGDNt2FzlNrC2nXG+ZIMmPtl7tKZ1qV2fXuvfYIehFROYIqF36z7Iaonto
LGY5NI43PoV1BWcw6JseBlbTk1rOorF32Vv7y0tti205FWKS8mawvDC7shAHRlezXviIlDcY6Kie
UJvPdND4pux96e9rXVZ86JxW/odp8BqmUb1g9WVD4kLnz2borbO12sxcNxl2GDDa4Iy1fQhOwZyN
+qPXNaqMRIFksw8V3NLxHUHA+LEWJoC1VYys66vgwojZZ40dJau8z1zn1cvOb2+FMwN70ztLn3f2
YI8AFkkn3EFE+VvHSJdSGq2MzNR8Kg2jwGscGoGP2l4yAjq42wIXjs1y8EeHHrDdCel9EK+rAt5O
5EH3O8ei1121CH6iZGv6uTqhoVf6xmks5uI7vlN5s+eFJz4yuxhtIjvkLDdGdpkbJF6/6fE12B2m
xGfEPuvKVhIb3GtQKCoR3LL5CtQdHwOI6iVQNGC2U6rlttihfMcGXtp8nANfj9f92jnmZq3p8w7B
vBfLlc+dZhQ6G8/5yiQHZboUbg2bxzR2dY0/dsHkHYbVp9ssbEahV0k0xKs/+LcLxdpfqFvNkJa6
oRFp9CCDxxlLi3wOxmUBzIExr4jZC9RfBoGEyz6CRuymvvzXJvj+QBAjhjDDohd9hUZlxna66gHu
EyW6DwpbLjfDOjjz0+KY9Re7v6I5hB6Yn3g0RjPDF4X3Pda1Zf3glWp+jqsRPwvpLx/BVGK8p/mi
rDVz/wctU9XEixsM+OSlVI/GpR5IfU8vLAiCvS/SoGc+EWcZu7O4dOz12x+qLD/xOw7G6yqXYFPa
lYX4XUXDzh/smow7arK9D8owBg6dZO16ZtZJ4YTYRpcxL7N6dzaL/2uxvUQTPYR4DLeyXAt2EYOG
IFQ3TgV3ji/cP2+BVYUQioWNKckNyRNAKjY4MRR3hqPuWhro7FE0gmNSMzkkoa53fUTOV80nq5Ne
cwARE75rGNpjOhJmMyVgLMi38C3HbampLwkWGzCM4ErkOa5eWjAuuhI2QXRGTu3bKQEijX1F0Zy9
M2kYqQpqy94PPnrCv75UFgvTBbsNYSkZDOtajeXRR9X1e1S23h6KbaNwtqxWDA6oR6m3qwbb534L
16XG8B5OlBMWhjy2pNjq8/PmOOpi5g+wOu9N5jGyX/ruNmfGfjHOG+8pgmwLeMqL2lt++1WUWEXO
vV1ny/S3BKJJmrxNTRuvut37pCmjXqEcxZ6UtCXzwYQwb3JD9kaD++Lkpv8DvKbULSEp1L2tU2Zo
5Gf+6etiNxVW+pZtZtI4c3+Pz32HwIv8kHQlXTd2alfLxe2z1BqExBCy0I8E1qSlIKAkFWED8zwA
R0A5PddvwbhR5Q/NiF1vrFhrJtVQOXc5eJjPnC/tJ6IIuceZVzfftodW5oJOZVK3rJJfGaiAjfyO
NnLuUeAyiOZjladyAu0QIwkYiTmRlv+wGirAFLv48jEzj4CiTOX0RKJQI+MOLGXOZN2FqSTZtzax
S8PzYPLW/zGxvHzlMUYVs1QL7mcrX3UOLwBWT8wsiy2et+QiQSow4bNiHUqLDQzrwY0m2O0DHGlK
mgbNYKzhY7xndP8dyQ+oIy4L0/G+MPO0og6recCcqdHH0ve2TyEd+Ri4tftLy4Z9TWWRHxZHDFnv
630FG5bn7W9GmsF1vczr9mYAOfxefMJiAoaggDW7ySNtSMwi7ZvGeRIQ0Ir7ttcWs8OZlysF5yo/
LQ+5De7PvaTlzJX/KdXWWQ9D5E7AL220UFdelflAaKsLfsBV47FBH4UEajcdZdjmlHcga5jUjxwN
2B+VZWc3cznX+sMfXdgLAoIUtsu+3pa46gD2JqrORqyFePDZHu+WCO7XOuMaz0c+I1hU+Hux6hAR
nNmcBDvIw9EyKRmOA++qZ3RNHd/LuxCoExDTMqC8Q1RMkTHsU/nt8AobTMOBC0NfwT86ouoKresB
dxu/47FkPIO3nHmS12ziqqL9BjqoGG3dyZUlkEGyF5GsEDjnoqqi5bhFhfPQKVt8A9CbIg7UDdes
k4/dnfS8nZNgX/dvqer6p4WG2cQVY/2/XGczcgoLB0M8eQtMwknCYEJvMFXDy4zfAMnnKHP37+A1
lT7vlxH0d1lWovzUoQZHr1RR47X3OpBZjYrKP+xHscvOy9yt111OBRwHjUF6VUTrhm9001NKQHl1
p1E9wWasRFf+dGaYVuA0Crmfgr7InU/kBWY+lAzo9jf+jcBgySShzcm6gLEnmxHTJPvSosvpgBcj
WJkhF7XlHkrSoJppwy2oRgBe/BwMAw1W7A5CGcw7WCgZM30lc1qNGC+udp0EgTMKtdHDYXuwBtge
MQM+FnCsbYo5kYLhPTqFzH/r/UzhyxYY3s5W27CLFeBwD+WKCiN2nAGQvbI3VV8TBFWMLyF7xLuV
fC98hViZgSGPHITQKpuQCsoMznHK86hLQzdAk0DcvOx+SIA4A89RwLiX3EWGHpAqiWYB74oUC4xz
qclyczLET8vGfLpn5MskLYsb/O7ZBxD7nZSqKBfDqxF959xT4OCPqrjI1Ge1k9dwowabz2Xhcy7K
u60pGSAmdt2tfUZj1oV7KnODT9Kqm945hLTs4VnprsqvUOl17dnKQ1x17BHwNacms+Au2fOEZpBK
KcRK0/vCIi4vCkUegqe0gtmhkWlz7kgsohx7R/Z0lZeYCU6vpIiw2g6RBRqs8bPwdDXd9O4OHyYe
16VeCOJZ209KETMch1VWv/QKMeU49zt7hJXn40UZpCLAOueNiT2Yo99ib/MGv34WBYcFsY66jayi
VCjhloXpv++t+ePWLcPyXpJ+NN9trdPNV4j9mvLQLnuGzBTZr3BOWy3kewVI4HvkIVYJINhsTfPO
aS5LSahTiDzQRMIE5jocOKss3Tz1vIlV4iCpvYQvu1KecXZWbzy963AC1OZ9QSgtYTWMk0GYuY3t
dlc19HvXWQVs6sjP6IPH9pDUJBUpaTUmX5rM32rNQy/dXawxSYH8uRAXWBZLf0v1XB8liLD8h+cG
YFFzk01vCNkueNCqZh3uIbPNrzK420xlscMjIgsrNf+Rs8KYb8Or8dFSFD4xhJqgupuWrXdIUBP7
pvFqd/qLi37FHx48okpRTCV2z/3MGPtWB1F5nmC80/IFM8nIcYT33KuanUOrwzVhKr73aSXQeB29
wATv8JyRKFQKMcBRE1LjMYf2e3Mjo2HsD1lRADYjKM9vyAIprfCKbQLklkJoof8oKG7NcQBIM11P
/N4d2KK1qe6dwPX2Pyw39fBq2Su1CZ3NBqk0KMRyTwGvw6M3lvhwhZlMmNTKhGPibkwxsVnTfN/j
lYX00jDwEenk+sF0ozKclG8jzwCq6sDkm/Vuw1BjtaELHh62WqgZJ4A/M/WXz/a4JueN95YPu3tz
ZP3Y3TAsqI47Ek06WkmmLVpZ9WPvZFtJ2+UysOmc3lJv47gzVE96nY+/rYqd3kPdZ934OnTIOM+R
U21YAKN+7Rs2CF4Z/i0HgH3g+Aqm1zbFk2Km7CweRmCAT237OC6dPb/NOZk8LVYNz0JFg3J52pl2
5v3wa+pCUyvqDBUScOY6DYE0OxWJPBNpUap3y5lIlko5PwjFcpysn194WgHaJJloIlLBa/gy6oeH
06CBTdcg37GKecuR+DArNGlUWsNwXdW9ym+2JkB7sfX9wECBrXv4tyvDrnwL7EZY1zAPLPO4Y6lF
bAL2rbDv94UgJvQc4z7/6qbadu56AQkvBTUV6P2i7EbQTsGZs7Ft6mqftlts5Xld38LaGlvn3kSN
2UNE7FY2QOFloXHqPfKBfjASG7ozC0Z54UAjerktu4L0hmXs0Ne1KiIcjXvKITpM1PCExhGAs0+c
ApkakcNJHFWVCw2uJ+CryVjzlZRc6DYGpIU4END2xYIW5rOZelR+pqaNjSMGtbcRNATqQcPfuJ0x
ZwdEhFHH5aQ/OJJFfnYCnJZ76ylbKC3756gClDpdVzgRZHvF1sJRw+9QlB3vT92gMdxuw95Gxb9L
M8yPRojZYfAjVRNMr4bByIU7qOqq3z4VIT6Fe+Qg8sV0462m4F1Y1omZ1mqht85TFxiI1xxN4xQ2
IoVyG4nOUpuPbLPvs+iCy9GS7T0O+lxz1jls77g688G30MwWagNPvu4FW8NiMgTiHBZIIf5TlmVF
NcQsJEN3vEbOJdcHsq8EB7vhs0XPrl9my9XAFmTHia9zhphNq3ixljE8TZ1bvQKkZmkL7UI8LiQF
f5c4WOZYVov84hIyHvWjDt+Cvc0+ogvGP+4R/75UcxidVmHvw5VyrPrDJqrjrbUkAUtjWxjMK2qs
OkKwIi5XM8m1gW672ThOyg7uSMsu+v/BzX5XfrK47L6n//Sq/y9D+33/1T5Pw9fXdPe7/88/+f+j
q11i0Po//3Tl/99c7Xcdkvam/P2/jPCXf+Rfnnbbjv7B6UJfxNIZ66KLxexfnnbc7niy8DK5mNDC
SPiY+v7taXf+gfFORgFYDzxxAW6nf1va7X/IEDNnKF2X0CCJz/Lfn+y/HdegAP7lv//vv/6fDmzH
tv/DucV/HUS7i6URQzSGV3H5+//DuZVBhESfEai7wiuoEoP/4u48llxH0iX9KvMCaIMIBIDNLKhF
MpNMMuUGlkdBI6ARwNPfj3VnurqO1XTb3c6mzMpKnEwSCOG/++cC0+4SAQN1n6LFdjy1WUE0aCWr
uhj7Vw2LlcWfCSo1gK0PMfolRSk3f8rY8v0n9lS8jr2cxm82/i/vKwtCZe4yqujkV1a18NtV7ZCh
T1n6wFrjzerPKA8ZqMVANEyMm/hOUs1hbtSpOdLiEHfMM1hZLeuMcZuAEDVzssUmYCS3vHWZF7tM
rG9tyw3yLDu7LOhlEPkzm6A0CYLMnHgiAKIXBhbiFa0gNQ4TdXfqTcypUzCf0gSnMGuCTmTOda+0
6zlGO9aiHNsiOVkRnCMpsz+GZgEyYp1rqUmu6D6NrsRRPWxzI/fgH7Iy/AcbXNTdGeX0DhaEfjjm
4Z2iHA4WsAwiQl15okukV0c9uMrhPDmaUwYY1oHvUsT4HddNqoqOAvvM9h4JBkBE49Ct2l1kVXb7
IwvwRuw5HGGUpgk3/4wYhrNZJcb4ZNHXaBKXiL3kBbeOWhWmyyDB9lkjJUL4tndbnGmQTsrlnNri
BsLdqzf0mhgoF3m+r+OIGig/cu8QLTjyJUzicDQYwrqcMX8mCev4Ii9FqVclIYZuERUtsjVWTRub
s0x8F8+639TB5m6afYwAd0IRI/rvPMhhTNlbdYzNe10hFWjAUXhrINgkZBhCDnoNx19VMkTgJsFP
eiko3AwPgi2FwS3gFtJtKbUUo/KeeZKJ72d5VHc329MZYE5iZ0Z/LWADT9ve9xKgaliHVHN2/SpS
j+AZxP1h6QYW0BUXIxKFC2gqM+bG1m/H7jH3Cyt7qx1RushUIQ4VX8CqgBsCPsrcka/z/R9oqRn8
Now/k7vhgFFNi2EknLuxUivsN9IoXG81BFM3Phed3z3M1jCKD4snwXkbKzOjnJq6mp4SV90XeJRQ
7txyXQ6gXF8E9rrsgDOkkKsg9AhRuEMZFnvYZ2N85uDpkIAjCmZgHhsKl+pJgKP6UzixH+P3J4Z2
7frCVLup9DEyBzIKIwxNAq/iaM7a2wXhvVit1AKriHbtBBKnSeEyeKi2ohJCp3ffpDM3hvXe0KlL
IWGvAiqDLH7zaaW52QV85QRi05PpNXj1CWFFPrxIkB0MgSTDJYNLdpWSXoFgJjT866jEq0aaIutb
QG1CapaCRaxaN3ijLx0cJKUrJAV/erFW7rfOEyN5KiwZHEkXaZMhYi7MenA74AyqIhHkzw6GdyBI
Pvh7Mgihd4p9C7PeMg+Yv28g8BL9OiT93bpw6A2PiwitNrpwr3IGcktB0NjQd+aActw5QdvhnsfA
IG8hcqC5xMCD26MrgiF/GRAfmceW9O6scy6oSJNQ154hTnHpE3Yoih2ZwrlZhI4o1DHAL0Ioj/6H
7IDtygvOkULlWI4puUKmnv7a7EDd77I2Nool81iDuS1HN1pVQiFuBUXuvD1lkpabJDHxYBFtS5x3
6UPvXsH8bOptP/mm944fFT50NnBFX4xhNb1LbMnJttaJWd8AcU4ePgcnHhdkZcR7QR3jqtaW3oss
DppjeE8YtLpl3O20GQwcly+1SWvE7zICPrgFjU7f0IK8NO2cgZUMz2hS6r2OIup6QH2g7dbB0c3F
8ETlZIMYy+iWwiCuHkuuMWThy4SgaA8tZhFXFW5epM2PaDY6apRqZ8+F1AloJW48ZzeOnJVNBpHU
GPHfLmD3kCwJoBXK0Rr2foWK40NwfmIG6bvkYYbo1Z88QqttbskdNrwaZWLOoLCOxU+c+/N7aOEm
YywJzXPDsFG7e9K45HZCHmLnqa1t+EUiZp69mKbR9JdF37gnkcb0OBuZ+Z7RzAsdrK2jE8OmbLra
WPhP0orwN3SgEfdTydhvwUuACS2kLxBFHceb3+39saUtmVuNIU/kWXuFGpv0V0W/WL5XY2vyv3Kd
58mp4w2NmhNtTVwN1xTn4JOZVGFz0WTedjbn/JZlPR/JZHg3M+osn77FP5TxOKLQKUWQHJdxY7Tw
Lwy0dskoqnub6jF7je5n5TW/A7VFAS6iZRSJ6sRUcfooSsI3Iy6Rpwh76iqMRhf5zYqfGcUYB8yX
0UOtbNYfbuU4tssmvAoxGBBQZ95IafCBRPgnRoT8IYdgadnttjVSxHPoyXiHJsf4MJEGH/peBGfs
CpJQXeefxjGeDk2Wl4BW8IgTFxDvfucRSSmmujn6GDb4Ddr2hRoCTIXNZJz82YiX9ghLUYruCrgW
Xw11FxxrJ0rbJixCaoG8i9+ob0ye5YgDNb7cH5JShgQuHS7QKLs0XpteaVYxd3gPu71wjICVoIGa
rHA0v0e9zj/sqZZr06fDPeN+dAinKvowZ4wZi34eH22dg+AcB9DmxpjvBeUTjKui5OB74NITQgE4
nokJrkwPZNxqSogc+sngPUtc+ED5ZY3Z1cN72DY91h1Mb3yTQqdfAFhpkxD4DzDNNMBEk6rnCc3N
4GqqOX0ydZUumIn4xzGd611fTlRcd3P2khh3EGsRSnA5aUCnWs5j2dvWF30WLAZYUq44+E1SQkMW
vNvYh+iOiaxHD1rgnqFdtxTdTDxaOeBd69j/iuT0M8txJ1R0kVy6SIgtvVH9sSru3Z6eGVwaM8ie
KXeGISdckzuXbThPA8GJxxyVABNyfq4TMS04yWKdwNawCjlMYaIeykNfesFuwGZ5ZDEmXAL9azso
YW6mKUL7wvtzJClDKJ8ssX8MVAzJA/3k1lpgzjKzlQ9aFN7FSMPizc7C8hDwWLJcNqAB5+wsSobL
FYltBjpCvEVzh/3AZGBCuoNgjGlbN6Xmx0nTN4IVwclXCifHibZqc0cZyTa1KjwUtfhwu+F7jNVg
G0kn3Hh5mu5wMAoE0R7xHQ9jN3TpzW+sYZOwre7SIs1Zbyd73VbMO5mPHPIuMR8qUNNQ/orzhAS4
bz2UlIomOs/BdFgbjrea/bDatpRyPYi+nO8yi4H9ua6j5Mwz4aiNmzhBDsnWks4ZBHrzKPow+ikg
CX46qlfP2PT/YJCr3UB5xUMaatpfmIJqzWLnQ7gtVEyQcraa11rk9dZ0RcCHb55LpAt+Y91effs+
aWKlWeEE20h/jneYcdCDi7zEoQ3auyiD4hOzyShXFBj0BEPxDZ4jclF4RDvRXQAExg+weNyjosVs
w2YdbdIGE5BbU47AvCtGgKriJjg6eTwDkhspFizlC+fe9NwBLWD36vN4R5Mmx0Cc4BNTfRADNnLh
CcUFFMOdb4k5TnIOh1LpMP2hCHfQZC8jRflMNMa/DAOfyczV/h4gn9xrl7a0ELiDYXz1wrSOYd72
j40D04H4bdVv2F/npcf48Hs89dlS+JDhmQDXLzzW/rLRvuREmpDDmaxgVXQxbEWvJfSsPfuxlSnm
aY2S2OlInZTL2c3lOLRVKZMeHK5oZhn1xYvGJk7hcGvZxhXHMu5DnAox+t47X/incR9vkKT9Y1tl
ydvAzJkTdhBu6KUpT5p3rtG2WHnlvQcxNsJNgHgKY89BxDNnV6/abqTjI+diQROXdD+joQ43hGT7
4yRYY/Qw2B9+bg97sy3ZO2RZrCJSA79wwzwiSE8bycZyKhDgV7FHFtYWfbHx61Yfrbl+6oRlPVdu
T6Q2zzymCbP/LuP2BfK4v/ExCM5E0WN4nr4ZrmqjfFAcvfYRTREbkz7ZLbaxksltKK4Y12JytO1w
tUT93mcF/G6bk33fNunGKACRVrpMeR8p5mhjsmzctZrnKErznUtId1niZFzqPG0f65rYHSpxCIcc
C81yJDq5t1F61nZEY1NbFcaiI9L+3o/dZx3E+RE6oERbKyQvefnR6STmVDibW9p+JBWzWDnGFXbO
uwg6V5sURzNtlIV1jJPkucPKDtBNhXJvZTzEdmpfs8CvbnRWg0StRPbO8vtJHyW+3qTQSO2cbQwL
T3fNnF52vrPpZfvFA0YZG6fDtZyEep5U5ZEL5bNunLDcaBlmZyso4KsTHzmJPqbIO8MfaejqKjyX
OCXY6IOL/rs0m/v9txDiV04H4GK2dLyZZtRBcyqJJA7Ym3qDbdzTxvvAeRjZmwVsEdU0lpV5buy6
1Jl306yndQvZmSuHXeC3qorwcaT9ELm1SMONz/z3YKEppouGAPoix8RFUsVrCP910Zfp6erkV3co
ZCvHNZiPGpTrROaAY8b9sR4LrkYEnnQ8XZy0ii4RVbtXFC6xBctK1ZqJO44xTQkxkrUUL2rz0tKy
8hX0Y3VJFPdEbqhckYO5UEvEb+OjMwA+pbnH1Mrs4mvlhdmSSr7+iuz9vRVBhEO7yug5iMj5LVQi
C4Y6IBiwfJjZEypoduFf0s84fdAyfSfdYwouX7jsDh+TP5nnEJH0mInKWTMvKJ5aijcOk+IQkt8z
pqwOxbYtdf/ojaU6Oql+E9wL3gKVxJ++Tarcwt2z5tX0lsSUmAPLNj8wuxAX3L83BZuKKnniVkOq
jwBX669MDvOBbabfWVD8PpIe0tF9+v8UwUJ9rXhZ3ip8n1w5Gk51DAkwYkJ6r4nOrBO3zU9FyrLb
cI/+kjEHAn8CPpsb9WnwBOW1k4yOcta4du4idunH2cHxvIl0pHspdCo2OuhIHhY22acwdzeto+gn
nigA1IOFFxqDcbPtWIcPFa7eUxc3t/le/Te7Nmtn1JoENFK1DLr4qGE4PHTkpvd9VqF23NkVmKj7
VUXvySoorceBzvI1tK4X6p3qNc0YNqsUckLSdE8s2OPPuQF7AUe7KrdJ5Ph7UKk9mBwiUUK41h6j
7xnqjrX1bDG80oJUrKEus6lIWunSkHBm4vc1nN1S3VQgL0Sc7sB7O9rbE2fkuCEX4PhE4pOKLFSV
hdYpQCQlDM693kBLPjeeh3Sdpi61hCPM2WVsNRJsc1Q3ePtzKFuB8+gp9/7KVrzGlvlVm2G0i3zi
HiHfxMJOB8nYOml2s8fsPq8FI89Yl3v28/6ocDlc5sBLLjRqN8famLl7Wk7DQSN2oTGU5aFoYbm4
TgU5FgsfHFJnDaP5kFgZTR7K7G8BTVf4YRLjxrCweDZNTQopi0Nc5rX4HLNpXpYMfgjbhcbREHbr
EdaQya72o+ipzcmnNV71g0FKfGQCOeHZIX6GPO38JFTnrEJLZeGCuubgkBcNjBpqYIke4chcI1oG
xJW51sKOHzlt9uLd9ufqK5/BI218lMYVuk1L1FnW5+ZOQ2bZHRi9eRnJPVbLaOdFGXZdhM9vJgbc
Za4NF/w0fkYv7IYVSXLsCPXUDAeTQ/SyY6qywqocLLm6loccYMxbkdI04HAOObdxbW1zq2y2JjDa
V7ZkQB2OzL5SJ2zX4TyCr/Y8zLG+So8mHI8dLSHzykh8GiV8qhc4JscYuyqadlFc8jtgejiKUZpb
1Cyaf/vZOIxWeqomMaxLXIhPQTOPd7dNSbo1gkuC8YhST8w3yQ44usCCE32gpUSbdqZjLbdQ7Ijs
BcU50RSPAQXo3XXaNtNKOu5XE1eEzkfCRDR5codWTM7WVsB7m1DU+U5gfDqZVZ/t7IaOD3yd3dnV
JaPrCdRbq8sR0X4qN6KKsbiH7vA5iZgEu4VhBq+KPz1p7HZvZB5pT8XLfhNkYqiFhfFyovK9X4bE
sZ7qyZm2bCDYs/qBvnhGFeGiKwpnRQVR9kFSQD9DNf8Revb8UOh53NsxsgwYGbvfekXkbxLiw2ub
JMjifr0/yab2IevguwSANRK0MPwGPWes4QqFpb9OHcO4oJmig+FqvbjplFxj3E0LVGd3a3Zifuzi
kua4tDDJz0gHvzihkgvO6+5oUD76HPezfggyYM+552gGkpjvqmAQHH/w9G+6kt0wSEeM39zbN7oa
MF5JFeLNTeVn02lCdalH/0s2Z1gza4edz3aau/PUyrif0ruCOt9vM78bX6yEsM0ichyDJCXdYUDk
4/AiDa7qRhfPhJ2Cu8yZYVtnT3IMpnwG699d20WbQNCRgJaJi6xAGoCx7lXfLB3TIVqE636NZ5OQ
tkvgeNf6OqEpOEOG81Mz39oR11rQekB5CI5zOYqbNaC9ZN5AkGm/yULez8+gvb6MtotvcspIQLPT
jC93lyhSlPK3ctL5sbZMTn5uRQhXNJpTdC0Rf2i3IPZL8jpdRvX0NUa5/diPnDep5+BEafj66vdm
vi5wOv5URjf8MBM61NGRrM8ooaOTt2a4CFkFDwMvscXFvaFDQMbua6S4qTOidZ7M2htOOtXRXkoD
ebwXCMaWSeaAXLCzZZbfbKJWNsR/24ufK28jeDq5p7p64UgsODK0PwuqJJZVwqEDzkb51g6a+SMU
vmVRk6Dr6vkhEyb3E/K6yIyYMYk/7jja/vST/sFI22qJavTdb/rHhC+ctj2vsc6zUwlIKFZNoGuc
N3GKi5DURLZCdbYPhLuaDfwvdaeKUc1EMvY+AEZa8F+FZkHXbK6cWaqLSNShSu4bRW5cwE2ilzXl
bZD0zk76WxQZH62C4QcXyf0o0vpHFGcQ/3Pf4gSSYn6iOeRpIgvE0JZPnGNEDSiJBt/F5HRXoyUJ
swiUTxlAmNmnkW7HjaE6rrwy414li+pXl1v525wmO9tl0ZQOsnjcI+oMRUzdnEoSrv2l0xDScq2v
qWa54GLublm2r1qgRzi4Q+kuCE9zB2poYeLq2JMYuCSDpHqCqmyeZPO9KSP9WsdOt2pMQnII5vFS
AhxeNMacnJsxru7UovAE1Feua0s8o6G/1JFlbSrDeHEn130M/frkUlwAVYRa1CDR/hmX6FFJUz8i
2/g8adxFCTGdsBLk3zvBgth7laYtCEXBjUquQWGf7KuIGylmVHMh9DisO3zBz36a+Z+WhaVitANO
bkq1e53p9hP4GEWjoW1z1SYytHfa8upkuH7nKWv3ZlOPG8FlbxfOykBCmWzKeMfgLCOLwj6vCBf4
0r2n0g3u9sKhfTZdsN9hlY7PSvBSjjOdObGIutcwzbIFV6H8bczui6zIxgxL1Ii65hbkF/HWMFhP
DF7i2rbbnTkxZcZ4NG7Tqp3mRX/3piSx+PQtBFaQWPyBHVyQ2iqNby2SwEV6Bln7gge4D5DRlFm1
54iYx7aNpvSE42q8RRaQt9505GNLeh0VbZLOxpjrP9Zz4A91kJ5HP+7XBaEJ0ISTe2MQpbYVgt2h
c7xk1wWSzHXruvvCQgwOVfYwyhbovo8iLRSJWgzfFLnk1M/2oBYPJb/Wz9n3fjG8ie8tbVhYmTTF
CLRRwKDdSJ817fZ8er3cGMlIuQDVI6ssrVu+g3vjKePq8eaBbKuXgln1sc2djrsEHXyLYbL0sq0s
1uNQuCdalGhPacOxx9o408KD3Z9+xnaQzkKkleRsZzTUvDjixBAM0YWIzmOeuXZEc10ryYq0H17n
qAsbCfFWDQN54bOrrIVGRTKBaG1l23tn0/FZHKTP3S6MqIIoy+qEuxEtzuwfhZ1dQ1eFZ7cNrSOC
REg6RnW42DKVPKLrkl6ue2xS1dRtGkxpLGIGfkHHp1jK61HXF/RJ35Khu/ZhXjypJOge+UU4H7Wg
x7a0cAzgHF3UTVABil1/ogUROMci6HJ1GqrK3WV2wQ2eOdXJH4ryHHS++LJjA8UTyUM/p2BSmO/T
5Y75ctjBA/AemLqAPvJ7LB1ZEH+D6f9VZnV2J1DEzSvCFB0bgSPjp04mw8q1YYNVFVshSRjAlFAu
y10241Hg3hSsZpMul8bG6pHfw3O5NaYX6nAVnaqchHZ+bV9UZY3f64IcxDQEBupZ8x7YXEYWpluT
Vu3bbxAKxj3XuwkxkkOSF8B6lMx9K1edbJfT/px5JOvxyRC1d+ZJr2nDGcfLwB+EeENYtklIro9z
sELQwO/A5hdW1YWhcvGc1hHnf0rQnBsXeykeykLJtyn1wiZZ1tFQqiWNcNwO6kS7yZJqzK77XnQ9
iophj8xgfDf1hs3sQc97L+sedBHZV1FDt8krLliiIRPk9on93cLRwZC2s8PhLAaLc2Ec2s+N8O1m
1RfQLDdaWfAutDvoYhkkbmcuGGXgAbNzQA3RaDvPbUfD+abFUPiiKDgCBtareqX1VEKuTMoN5M7o
QF+viPZJXSYU3OhWTisc8P5nLwzSEczW+fuSJpYlew/hIL7ot76L3FMDbvSAOtZfWDLRFyyfGgmj
sGuNhTO/Ghi7vntucBmq2fs2MRwCWDdi1i19yJECHRI/X74CNBY9J4V0Rl6CcHqwFGk2AvKtczNs
G8s3lOpuX+WN6B9cevR+KmzXF3NweevBclrj3giBzDZZJN5h1zvmvk+rFGJQSxsZQ0qFtzX3CZ3N
gRoexTjE88FEYApumfChegHRM9wvRxgZDdUkZWA/BvANCFgwVmD95fqaa4cPsUdBi9m6RVZRwtoZ
KFL4/a74p1xJckaYw0sctI2xzzsRxd87Q4BTzQ2eHpzlEAIpYPplUwWZ7qTgc50de3gaqPneYtRH
vLGGtvyY2Lw2MssoJS46NydZUdLfXY59gi8yATBD4mq4JdJwN3xglAAYZrPK4hHNL7d/iJEF/b4k
ug32Ze599c6H8vfoclXY627sv3HkJU3jNPcpcwu7b8y6lc3ewKU7azYt072tmkdzV9YCIEWCo7Sx
RbE0B2f6FbARXAs7ILeArUC++K4nLhmH6u+mnMVtHkf/jfIStQ6MxKNphC7BJWG1+KG3ZXGAfBdi
Qa46QNIl7YSyh/01UQSzZPTuYmNt8/oBdr+P6gUOjlUeqfnkEZv9MbSU0w01w6lsbN/E0LOYOvUB
oxLBiLZo6xt+eyrA84pwcZybq7a9H69G2/5QSn9FEIKOibRAdqR4HOPMH85TGKPzJBGnXVZoIiYx
h0077ZCEm1EezHCgQLPklR0x174UPEVLvxnUBbKCvYsNqU51pHmEDeIBRJa7cgUuL17ZnAxOCW/l
vvCst1zH9mcN8/pbipdxkxkqvulhko9BQ9yrCpil1CXZCmJt4c6b0+zm0f+5ZzZz5dgNSQ6b37jF
k8BXjA37JIyAKVY/TP7RAe+74+n3roB1zBcZMZL0VS/fVEn4FtQB5bB0MNEZSk+TvyZx6i9ZosxH
XDPOomFG++ZXbXaLcGafTFsPK2wP6uRI54UVyb51dRkfepynGOc77qw2cQ5mhs49lpreM+Z2N2LY
QJ6epatesqA/mKPnXWGwuTQozc9hbf7QU0SgrUsQHSzU1gN1hT1XNDdgvAhqz1VTCICPEwzvbokr
BCGOBloqJyyTcDW9VxnVGLvWlHT05a7Jjdup5WZm8VpqFt3XbAznTeep7zPBBA5LIR8ZbVb2M4kj
tSSopm6T53ibSA9zfz/a3F+6LH+sFWYAKeNqb9KfQxekw2E/GqFiwO+hiNWq7TXC0jcAPpJjaKpo
aPLBD0UE+ff9JBjrFG674/Wyd4yq3WVxP8TnPIhkAGf/efLDYI3d9hIJ6Vwyp+9f4zxPfnVKWz6G
Z3JCwaDtU1fV6puGzHIdWQIWBhHs21B2wy98CvpXHShvVxgpVAFG4uAH6mNlhvrBsHnNiGc8R7Z1
Tr0eEFAQrtkVTI5/Tr7PwuBbpKB5+nZdHRN+hmRbAv59YhRVE4vHf+IYTrYIx9l+TtOpOetcf58y
MKckJ0xyPUG5g8R5k2RcN4PT1md0y2HcVA2Hi5DsXeTPDH0Fxv1joPUdlC6Us7mrsJQUMmJN2D93
jV3iqR68lmmwZhagNfQyyiM4gTgqPmZR+u7HcWwtsYh0r5kC22eKzL3xaBAxq0UGB0TKHbH4blMP
NT/SMHsP9HrBIeIIs/FLahhxvwRr05xVgzXTsXifgixa29zKT9BHnHNdpFu/a5vV5JjjF089bcCc
0K6popyrC3CcxAR7iEhjmnQVxw9M9+JLMzPYSYeYOQMgi5Z7RubXyMjiK6Oi8eai0e8T2JDPTTdw
QqgzUiGuUOkI3qG03xSjBLyswbvZhvLghYE4UrZIx3cWxT9RP9BjYzzL4IpjXv9FrUY3/qGgQ6tF
mBRz+YALE/Nq1uwV9GDvYebDeKLsbm4fcOFIoJsKolubDDDHsiRdGsxZVzxljKvaub7ytIQfXUel
Opjg2HlqQC8h5wkawaThxJKbDzDrYLa9PRkHCJqGkDsAU9AonbR7kJJO+9eim+KDOUf5yvMbd5uR
WVq3ge2enK5rTqVF0nPbMG6hPbA2S+tA5CoWRIGqMarhzYohRHFi/rMabNPQh7nGubFhQlLuJJ3T
DwT6zGhhESwYNt0sneQjNVGzY9YsnYzbjlxa96vwe4mF3sLdtBinvE4v0B3s7iTb2r1RWUuvlYjn
Hif5nfNrvgrCoP7F8jAxPxiSTXEXM9wdknVQmEDMka0wtB5UpF3jNjqJ65/6DNfREZJpOKwcI8fu
22Rx0X3rJlsYT3jJ8ujCKHcc110tRPd9EsGQYQODm1e8z0Yd4sW1fBq1kiUaZ0rd8kBgy4u/gsq0
sl+xMRrhmqEvc9g8m3cuJ9hD79ZzAQgWWYNEU7GSxN8fS1vPS9NPgXsjLl/RY+ZhaWEtPJIAmx5N
3vld7LdNvAetCXG+o4FqoYMqWlt1Aauhd8EpJ2aw6k0RXjvb3sEFRVPEh+Na2UPKqPwXWlLz6cnJ
+XINN/cQz2BpUZU76Z8oFNOPuRqtQ0dlwtdgwZg/jIWq8jPNW1GwKYFsiAP8Ap65qXXtHxXwsWWl
AnPt4YxiZBPCeMOqBiK7cMfpl4y5LmkwmSzXE1E5gkDJiJsaRYFDsl1jVuwdNJOFgW39p6J9S+yz
rsSeAup4golhz3uD08guEB3/LoUwYb5VXn3f2AON8Wtle3agSapz59vQVRdO8OrsCJQvd9mQlra8
bIYnAZWyXOXU8FmU1qP1Yjgf8ih335KmnUWIO8Gtsh84QSEscqURchreDGMsRYNMi5ezeeK8mN7Z
r7lNq3pH92C3FuSssm9dB2Z4x10ycdON73f9syAeByyxak03n8gl+REDgLgnms3HFCdgOiOdv3mN
3fqrruppGfW8cHxE4B7h1ECGq6bn2GmA1tO8xlhh+CgVHJ7VGN0xB05wp4mvLMIo0GvVJIrojaUy
z97alquYacKB3hEIa4pVxyUSusAQWKgMpeF1mDZyFbGDGtQXd+vBV3w4Kbnk7IajyOmAKFTh8H/6
lu6WaYzJf7H//rNM7L/dwP/82//9/6lF26cw5P9t0T5/NV/ff+b/a9+CQfzR/sWpff8v/69T2/4H
wwgaoUy4C5Zj80/+26ltWdY/0OJdYFFMF+4m7n86tS3vHxamafrFfHqWxL+2j1nuPySdJvfGosAS
rmv6/xOr9m9GbYMmFk/Q1+j8Vq1hhOwvGTCzg9ukj8SBl3ZYHLL7OF8RldLefnCM98wrH7XbL+yG
/G5gR6vEiXZWKGmXdarvJYALo3J2//IZ/o153OXzqP4sf/rzJ/qti0O7na1GkMOHtDIPXGiw0yrO
Gow+yiOS06aHB0xUHHeoM3UPXK99zg8tkNOZQs7UhjbB4qTFfLAG60uQimDnobPaa213mRResbHK
/MZ13IOiQ9Wz5iS+lCp9tr1IPVsCaxRuuEPeJx/CmQ/zrG5zkT7yk7/CvKf8VzfjrszbaMf01F3P
vurWac0PCMH+p+uH+4h0F32FZ1OpW2zmN5Lpj17BzC3GibAY3fSdNhaWRcP6Pjbmq9VruS1z8wrq
G5r0wF/6Tj7Nc7v69x/oH1/l332gvxXCWB1Uua7Ww4HAvwE318c8ye8cxT6bJZb5CmcVkN9Vn1CF
DhMDbPmHKj2yp8yXSfqthrbdKne0t9zHd0Ukf8JQxhrw2Xvc3A197lLXYHCYRxzTxmI/EgImTDil
yyC1h/U9lwTod+hXmNPInNZTTr5d3jyrBJ3iDZe69v5Dn5H9126aP5+d3zpppO7glhv4NqYQiklO
oW/JOaJxTnzIu24oYcAIPAmxG3pvocPzO3njh0jydD3MQFQh7O1GmTLVja6sl1s3sL/3lMBu5zvp
m9zsuwMvYsHDXl7iKTr3UT3/h1Yd+/4j/t239FsHE7QU8saGWR8apsAcPNlZD4lprwJfrzzH3rLV
P/vNhpM0WbqA0klpvkpEDGweq6wZVxVaNz5oHl8MX/lq5KFdFAHZN6elyVQ9R3q8/vsHyvpra86f
n/JvtUZxWcGN9OLm0Pf90kqYUKDQZgy7JsjZKxxM97DpXvnqljvplbKaYQkq09wJSkAbVT1gjmcS
13j/ozayP3+c31rIaCgYLAAWzcHHmdsnCDA9b5b+T1/M/Qv4my/G/q2xqowDsK1mQwQUtnGNbAEF
FfOznLuVS7B6OXglOprJkKMR1pbCQrINlCMtcru4EmCgPMiMn8KoO/Zti66aZ1vHJbcNTPPDzLMr
RtedSr2f//67+Wvu5p+fxX2T+de8jYd/X09Aqw+6RO+JfgYorRnRRNelsNXz/sOSYt0/2r/7TH6L
9TDhJl+fEHy3FFNc3B2yLvh8ou0AGUJYauU11SNManAd0/Lf/2b2/en6uz/zt50qxCNSakKghzGY
uZrBnUXaWQSCRE87yl8ZLoVVM2njhaYoQh/pLpXuRhPkWBlN1/FgcO7RWP2JeZvvad0jkzfDt+C/
uDuz5biRLNv+Sv8AdOEOhwN4jZnB4CQOovgCE0UR8zzj63uByqpSslLJWw9t1vealWWVZVYqIjC4
Hz9n77WLgbXMnRbmiZt99F1/dxve7WHaht0Jn7Y8tkP/tYyAX0qUOOxTJFW4apZIM9O9Drx7Jjg7
PPvjGpHwl3qxDy72GKrJYDuZ2HQ6Ayl1cMkJYAMQeDMom+YVqJkRekAkPy+5DytqDuAPwtg2mXnx
wcX+zWok3+0Zs9tUA3PX6jhH4CgShYwuJzQYI4OJEMAeyCZgaJ+phFEq5+1SA9RhymYbV6XXLI54
dBX6BooFujxgNQXcsMb5zkJ78JcMIgtiyQfvp/W7r7r8/V8sZjla0ynDZHmEQKfWBjbO04xZazUj
GLn0hlnjEKdCCcduMdNAJghE8rnQpXllk9sFMcolh7tHe0FLGQqbhPXjt2St+5m1bZOmOaTSv8dA
+mD54p6m2JMnOublSbrvmuibSWIUlUiEqXU0C+p1fKWZ0220re4WOdrf3w/xux+5LE6//EifAYtb
KFEeZcy8NI/OtfaPmfZ+MPw/EBFzmdSP3K5zEFI7VbfnZg7vIc2ND154/buX792Sn7tt3UmezCOt
G5pGgJTWfUbRo0UTXpeUFB5zyo3IM7E2zOE5IXSyXCB7UedAwfaQfmmF1cadgk062by23csIi2PF
gbVbtQ0zI0UWT7Aua0Tr4chJuZwRAgOMPYzB2sGyZJX1eZYiqiHdawW5c9jkoFC2nosdLO/kyUU+
uPcArqa+/DZLgwmAi5q9gkJCAUg1RePoHuYgk1uUHmxKIEgq83NRy2EHHvUJ9C0xYDbjuAkRjFUY
lzTn7iEUf4H/9BWWcrgiVeYEYeoAX4PAB12TYai+/v0Nlr9bUd9tYpiEBjI0JY3VkYK2Caq7plfV
puxR8ncg3JA+ynZnoTfGl0fKD7Q5Cah/mYA6YbJzKUXWbaK+eWFJeY5Zm4FAEG59zEo1XmX8hBTC
f/9d32IT/2Ilfh842xeo2HqrI3BHhZd1T9v+0irza2Wl500N4Vx19tEeHLkZHSJWqAtcAQoZuvra
o2BognQPjBVHzvwa5/VVQn5BkF7gsdpXJYgWtzqU41vqwapx1KFG3pGqgN/qH32vpsTRMDZwoRRP
vusdMgQ268mpPyfaOUcgsddQJiZfbA15A0CKtRf60inrX0ZJa1gjEYSY9ffX4Xf3TLzbbP2ZdS4c
+vpoYwndt12EsyZPyF8TdXQmXKIbQNu7+EFo9xQaC5nPQm3MHh4Ie/6GwT8AukOQUIRgetsgcdlY
lYsSUfbwWFWoDg05MR992WWl+Kub9m7LNvC2gLjK2mOcMciGPzkxA9QxLiPs2tTK7lWQVqTLLC+g
aXVg1kgmg+uCl2AZ2eEcy2gx2mF07UZxdztkrrGGiFpfeD3CSzcvCOMC3LzmnY23uvmgntG/Wfje
atBfFr4JOXzEML84NrbZLlgIZshtQqe4icSu95BOWmHZbmsrHmCdE1TIHNtl3AT1NguqUzxHn53K
vyq76WDjIlyXNjVziel+O3Yagorp26tIgaGzsriFs+ik9JekCYom1qvSIXKlShy0AyL62nnBdbsk
eshAkk5oJMnBkkA1K6OXayK6oC8I8iEAok4o9YhchrP/2fYp+paq0W/SAhV2cwD28JUAketoEPtS
EcvHW3RGTN+la+RbRADoqpwuLLcBqFhENUj1/SlJeI+Wqt7Mxz0yhS/gPCmqyeWju8Ntkil4UYdE
i90Hj/bvnpZ3BYyoEg0eJSUax2i5XiWHCfpOpOgNmT+u+5aUiCCA0OQU3Y9RSYbaJFKtxQh/xGN4
vAW+a2+RFn8RjX1MZuumj62TNYcVpxPLvhplf1JkDE65JT7Yon53KhHvSpZiKHPlxOVC03O/gJ97
Qp6XYV4Zgk0hMbh6+ouUzpdMArdPm3afkhEDHJJ0LkIBgQ/L6LrJUDbF0ee/v4i//UbvKhOLJZee
dE4noxLRFd19k+WHWdotQvVlrDg82JCFN7Kc7G0oFJLXOB8OaWUca6hRzp4FxsZtRs/oIgDdsa8X
s84H3+03FapYbvwv75WEJtw2MEyPQYgO1bQwHdoW+hwr1YQfdnI8Q+xFd1VftQHHZqTaxCtpm9Zm
JqDop6O6CrvC3BkDbKJOQOoueRBXH3y73+yG4l25IWa0AgTNgdFRkKBmsR+KYGMa7oUDhUrzqrvE
nduYyTMR3nzwmb851b6ddX65IpnMTCHTaTgyrWQeAyJgQW9FmGlCH/25MvcgmjcVBuxk7JFo+/dN
4+9lNFV0UAK9QTF57Ybt+Qdf5zdtMPPdsZObbg8VSrQjQ417K04RJbXY44tkvPZjSFFJQx8FssGP
zHDOF0OPFRa3ilP/OlazvbVaA1WBCL4XEURvo46/adf4IFb57RTwF3sJrcc/PTw8l4iJjbE7diHB
t/RwgiefmvlVYG06MjhvDjKoxIpZJ17j/jyhGwac/cm0i1Md0Q1g5ADwyO3LHR2D6Eh1OWAO1MSq
iPSz3VvbWcdfHYcDXW5OoJ/bjxJ/f/Nc/RuOIjVsOn8uXpSqv7eJ6to2ZGyMreFi68i+iqR9InsV
G+OkjoyAvjmsz9hy0CfYXXiZaeOiiZioqs6xdsHM885FkMBdoh9BTlX7wa1fbvFfXd53J11dGjPD
JBwzEtsxQMX4QlTA4SIzf7GQhVOcBlfkLYBSnKuTqwpENGx3DuL0FWMCzKuWfQf27GtX+cwfKM66
YWOUst2/fb//qOF/V2T85z1mhZHB/8VM4H8hjEVaPMq/7/TfdXWS/UC6037Lf23zv/1rP9v8Wn/S
rge4QaNbcKCCcVN/tvlt+QkHqwORRWpT2oz3/9nmV/KT43nMQi3bhS+glm/xB5HFspkAeBA9FxrL
G6vlHYDl74Asf17a+NMtx7WYhAul+C+xfMyviz7xSHjp7MRjZl43O8hoHbYUj/p5GOz9UIXd6Zer
c/3zUf0VALNsuf96gH9+nmszRNRaKAS77z5P6sbD62mjyE2WVC2jxTPhGoEvP3pT/vw+//FBLsNX
E86f5ZjvyhUZV25huEx0U5MB5IHuToODVkXOZQs4UlzEBIlEa+1Qzq4ELjZB3jakkzXZlqr44Mss
n/WnH62ExqDC5VVgdADt/PkiK+hiUtkaf5I5J0gYRXCnYzc/z6Y5Sz74rOUCvvssEMk8UprZkSWd
dxeYHmpXQW3wtt040tonK/e6tSPIbr2XfRFtHZ7nIbJqSJnN97+/te86EVxyJVBk8KlCAb5y1btL
znk4scUStVg6YjiljgpvWqHrC8wEHsBlIsaBwgs9HpFZAj/lOu9T14/vGuh8kGwXOUlcFtn9B19L
/sUV0WAqHAhGAgv2uypQlHnck3lBaERRkQ2WhM4htyaoMxNJTh7c9fVojR4HaaTjBlPZfTuTDoBJ
SnN8IOnhgxv0b28cV8k1leI6uYzpvHclYA4lc7BbblBBNlWLVgIk+Bq0N5GJQzYMzFiCOf3gM//t
rVs+k3fdU5jbWfXf3ZlFc6LJhuczx4rAJ6iW6FqJAfv7K/1vjx4KfNNZljrTkQ7P4J8fc0hvjWug
eWXWXdbWJcVaG96AoOnAV0Mg+T7ir/TOepk75aEAi1x9UBhp78/bo2OxqMB2tnj8PKCMzEf//A1i
I6hk7Ytmh+JIw/xoEiSpK4B9lNl10nTfaEabTyOc8KdK9NE90XKiPnmTVy1RJoTQ5JB1fhB5lzKQ
CjNAOVDyqCtDV+HQ9qMGG4ivLYZcRFSH8iqXOr0aQJmEWyZj010aZGZ1P7mtvpHDpJwVvgP5qnJv
bK+MhnwKCuZaBfdxPS7AhXGEvwiPo5vse7Oflhma06b1fDA4FdZnfS3dZONUfcMuXgsIxQUgk1PE
GbSlIE+wCwCyB+YmW91ex8hDucRToLYVrUYyuqSJwrKQTehT7gGgXiCpttZX+PTLB1zq0cmZoM0n
q7HJKu8ZFTPO25VZ5JZHBlhpOPk1Zimv3oBhZCjYEHC0dJVlD9+5zIV69cEzTrc9cWHtYcZv21yH
ZAS9ZlMpC4RmWfi9MmEJ7azQhtfbuFhTEMVHAxg/AAVixVupxEJclU+DYr5LhzWcnyLZooawZ8rJ
HQsJEr96KEG5KM9rWTWykDia0Yy/DrOBKa5QJo6AClhlAAyiR5q4oJrcc02UZk5+eBWQ4gK8mjjm
yoq8czNCYHGOk5vDfGp4U72LZ+nU69kwG4Uz3KqyvV4YRofSlsYuy2SHNdUZ1IXMGpmuyrA0mcei
OO7WpB2lB2xiGJf9mXHTqmxaCkML4Ary/j4M/bOpaIaR1Hfdv9aFF5qfaWCF6EszuxidfV2l4UPt
JLX1VZLzUvGrNeSl0DYLE59CndmfEe7H4aYN+9B8nr3aM/DrQHm+ncoIj4DtNMK7KJDCRM6e2zNS
6/NkDF86rt64D2yIqnvTBP4HMqxgbTDwLVdwwuchsDByE2Q2Tc12spRdbjkC94pVElzXmig7nroW
UWi+cmMOhjvGvSnpk4nyvzug0JIjyUZM4uceEv/GZLc3OfF7sb0ZCSpOV44rMepyLsDkwNA0jrdF
U7bhfibpnd4jQiD/vBmtzFsD5CB7tlZxdCdwfV5k00TTpkMekXC2sgJnjY9B71KCXeO9jy9LbFyd
tsnWxN9TryNvTNINecbVZWHD7YYGFHaEz6G039rKq/LNVKUk/1nunH6LgChOew9EaowwKU3Nq1qE
hbmRIpbnjQYzgDu1JYmYv3wDTS0GMCOBkI88rro9TWGei/MW/Dk4pM6j7Qy9Yk73LBhNT6hcLnnA
e4T5z2MeDM3ajkffPsyi0Pm+d4fkq+cILKpUQaOxJ7UljLcqA+0LjRZU3SoIiNvbgsEgzpOO6jAu
69hwwvXT+/sAn+C8MUl+9MlNC5Ahw7jRHHnTuF4jxwitTdwx2F9FLeLtVY5rtl81BI6U65YpjNim
eJCmdZ4kEmtlWlhrOAQRuJZ0INebgxjHBOKd3Mc5iKJL4O5wG8syMvHshCSB0heZ/WJTTZV4AUIv
z8h+pneD1E+cipluOTY3i77s7Fbz3uas+WoUfZAtfJ1puCRGwmtXDf1NMmgCAcpsiK3+lCbUB4+Y
pyrzgJXIDzdRFtiavDnsBYlLPl7mkm1hNX26knaV3OY4PuHoa/cK5hPYO2MWpPTBepEdobhejIcM
luuDK2Ybky4QRBYyPymLW+BRaPVYCv30fJohKq9a8iGnkxOnbXb0hgFNB4YT+yTf3HsEY9CkzodF
rVZGxHisFv9HumvGmXvj5r3XnXr0O+Pe0E4ERCCxqHsa8AdfIBzICXBQ3d9NJQHn+xRQ0Q+WZQ+J
F1C7cleG0nrBPwImllJZNzuBXpm4PdPqHym+q3qNEI3kFZZh0v2Qcuc+lI65Ng6zyhvrbHayEGcg
OA0bR4lkuVlhBVLJfiA9F5o/Sagw+DqJqxQfK5mQHvJc8Cml0f4ITGwkn2erhbqyGFpvak3HdJVj
5O1Ouqn0RekOLuEMaomyREgX3Lpl2km0BxXZUZ7M41eD7CcYvUwkrjyntN3ziC68e2FGypkNmOtV
LZhQvHFZx5pp4c4maPF8eCO34g7D2tP0k/UdBy5s1y7t3GkVsfq1q+SN/wq9zDkQccAAbfKahRD7
Roslj8Q7o5+M1a3NC3kq3siyIMCBu8RvxFnnjT47IVaOvrRvVNpKLYRahKjQaoPUW0xuPzG2PO0N
UNvUGAn8VOiJW/pWEX6bg2qtgaZOWLdxjzrRCqXctJmq4V/44yBh5XpAjtyNXbWdeGSnwFmukGTp
8wJTOsrOlNSZkQlLFHaPFuQsuC9Jb7X7qBylu08SwmsyreqYDNeqnb7DXHPyK0GE4ITDlISsFQKl
YoCK0eVmdhwFmIKrMk7hnww8tl/qkn1vXeGmzc4iJ0olCI94uK1rIszu29DOx4s+qXzjGiN5c00f
hoErXSMrOhaZYV+gjUwxt0URup8qZPB6Sz5k8Jp1c1ad6kIDK0DOROTq3NMSPyYdEeHfgYdV/tbB
ztA81iUz9/XoqRz4JSqra98h/PkrDCf/S6QMxrlpNTYNTKYcJ0BY4TfZWBChpi+Ih2z7qUzMIIL+
IWZKw0h/bgXi/NVIqJyzMxMRMBVKCKSdas+V62YuA5Yvmml4TKtWxleintLHsPSdYG2LhjUFIm4E
g4cssJIk2aSTK1O7vgF9yZQD4ingtgyDSu87BvX+fiQ9V28bw3OvefPls2PGpEXPRgNGHu75C8rx
+cbDs4iPybfqW+yh8cyZcK4uyUJwyvNgjMf0B8Sy4DN+xhkRWpcG5Ql/DrGyJgqceoWVzHgmg5Ka
r0uclCqEXy6+Dlhmkq0mKbO+bezQvIi1i5EBlxDuFFHLGhpC3WbGJpSp9jakQvgUFMSK3QAOQDPS
2+TJqj5sHvpq8vW2TZc4THIicIRWsF2rVeqadXVmoxRiBjA5dgHlCg7Iqo5YC1CJ16FNApqP5N4J
TJxmBuQEd9Oz1A0bKhaoWNLpWwXJg+hKEKrKzGH5eCaGDInOnrXeCh/SJOfupqi074zOQq8r4jB5
FW6A46KasuJl6N35EUemV61ttrxixVMrNO9LwBcKyGa915FTfyuKyZIMRaR4nIs4JFk3nMNnjmpl
exHMVGc9DJrBqW9A8LTlHi5lEiO1H3X7heehcV8SVdvlV9NEdXBG7eiJiTS1PqBQxRNOjlnWqNg+
w6XvDf3CCrOnQ5RC0v5GaVRc5rFn8f/prbChSE8t7xbHqQ7PLSThol3bk4fQSmS5j9LL7f1l5Jri
gjbWKXW2xx6ZB+YPW5ZuiqrdIWwnblOTNDVnTk5h1w9PBmKDbhcNXXdvRPBiLz3K1WcjknW3qzIi
P3bhNGbmpjam5N7x/RFIGmNoICL4SxBUU78WW00LI9wC9YYTkk1tdxWbQiPjJ2WJVVUP5C1bUwZi
ozTUmKw4dvk/CFBGtY9B2TtNXEAPmuVoQoK1HVTYhHRnh8lOYlL6yP9g+QXG8NjDakCiXivrKagb
4yubjWoJ8iEPfC1DjiHQe6L+yVFxTzgDhuVk5TbgudcCLXjKVG1kNwFjGsabNnXqdudorH+bHBET
9FrXGl9gXGcmJlnoJzvPZRCbt2Rf7Cd4SwpXz9QjtvFTdmUYbMBnJgkHZlMy//xu8pw0iEl5y/dR
1TbWSnqMGpDszHjMJLvZC5F+ZGcSeu6v89q2Brqhc0ddWUay3DRl49w4ECPLw0SfN1oNjmi/eHkZ
uTv8AGQGYWcmCtXKeJpQ/vTzNugK8aPFZQiAIQeruC7G2IsPsq3naWXrdjaPrWEAWUWmqw4EDLiX
GC2cV3wh/AJRlRN8idgT151NrDThZRHPx4xd5tS5ZTLu5hDFHlhHdO6iMVlqGgukJLEuhHvuCaYF
q+E5IxON1mBuZto9Rj0QLY17iJ0kE0D9LYyF8CoHfRG1YQo3q3VHrj3ppnLcFlgR9JoIt6TfIhgg
qmNs556ETLiIrHVm1eIckDju5si0wOvbDkiFkc/dC0cY0U4SQ0b8BmdicxHGhF/oguCeNJD7koaE
inzJ7Yh6RW5IE3yzFgwt8EKZONg2uh5dRGJaa8zB83MO4NXb8JTi5ZmmGPJa1eCP2pjzHFr7qV2A
KVZNjuEBUk+VvmBuCfLvZuqO6Zm2a3KPw0qFxiEkEcbfEhiG45WU61BdsTRpAin5G6gL2wRVx1sr
4z9qZP9/qlwHC05j5vcd7auG6JT+v87aru7K//o//7VtQaq23R9a9l973OLnH/WHmF25n1xPOmjS
ObSbwqbv9bPLLZT+5NKQYRZocwxXS4/5D+y4sj/Ztk1ED6p1tfQsaej8gzuuPimp4QyCHbfphDPt
+k/a3O4yH/ylL0qz3HL4Ao5pmkRMyveazXLK8rqAQXhf2+KFGp3eiVlz7GT3uihmD9+njl8XP9YZ
psPLmfiOnR9mJ1JVrYVSdNERG/syqIoCJZq9dD228mbwZXXT4Fu9hBM6gpCq289+TDoEuhebGPLM
vkqB90PdyE4NVEoUnng+ABgGUIq86byb/e+pad2QqhZiIq0e4XEnO+m0APnM4IW4tmA9Gj4B2255
m6HOaGL3q+gtVFAqOnCKLLcA1bJ15sxgnTLrJkjj565InyDGQfNFlbE2B/euLgAnCMFY205b1rt0
NlGg0GT0JrJDk/lBVsG9DLOnIvDGlVO6ZzIzvoWA9lSXvnY+aU+xqS7B7e5AcdZnVtESQSCbL1Nd
AqWqS/GYVclzJNy7hnig0uCkY0o+fGz0JXllR7NzjK2Vk8Ic5+F52DV0h5RkglrVJnlhLip85rvg
eRj/dSHfLhbkh9LkefCXXmia+XdY9TWirUgTgM3FqvL01ZclRD3PfIBoOu0nJOnsR4IEtYC/DCp+
cYyGosjkd5tVVF7hDoW0giRiU9v5dTPDjGEJSuF3FuEL0gqTgJq8Q5Lc+E9DafuP1PnhrjN7wAF9
Gl73aanIqcF+KEqsqGM6bLyubNYInNTRa+f6zGO+sG5w420FRo11HPH5DnEyz1hkxSP2cYbHDunl
YG/KXYXgbKPN6MUgdt1zjKMY+NHYhAjbKsLX3Ahf8VS8RuUg170F+ZBM901CytkucFRDrdj5Z4w2
jEPUGyM0DEA2LQlFh2AoPztJnq+AW9jIxtn1YdBCfJ1VdZxGfj7vAhtt31+0KVooWhp00WRfAdqe
Hno3JMaRsmPVi560kXZKjm5uJru8iawv6SSbhSv55Ad+s5/N4cFHarl2mh6KinBuSHuyV4FvW/vA
1JdG09uXCM+q77nBPlu6ZIIFpboJu7zcMha7SYr4ZYjHB4gKIPvLYr4oB2ME2ongqG15igLYkWtr
zu80QrhtlxrRwYEpA+O0uM5rrLURZ43VOHAXldU2Gw8pP1Bp/86v4mdjLm/zjrtfxFwDsgA8qJxc
87xsFouxfWMIYM94QzA/VeFyPr02h/6i1+mJIPRiM895uWaoz00pHES2aNxXDZv/ygbmoWQBkqTg
0bUpgIkFH4KTl7lnZBXzcJMBV4E8uZljfSm5m+h+ykdjpH1o9CScWIV9KNri1sy5feNcPEHDeggc
pveTKR/8ludkGhZwYea2G9o5J0yAahcFMLdBefHYqUWJ1FA5iMht7qghnK3rmP5d2bK+xJSXKwZR
29Sot5Hit9dmdxG46Wku+b749e4aWV4XPc+T6TmX1cxvMjFYIlIn0LgB3X4QQTtsHImiqLA58Jfd
BRSJBnQVmNwKqc46hkOwamuMj5kmIett/SOHXqPDxFoI1ABdP+qMVerPD4Ymc88k23dLX6hZ6wpo
qhDcY4INvLUyeVV0Gj03Ut2YBnQmJqnFVZ7lkDJmZ9yY4NNWkWsRa0yPdmVV6YJH5o4UtRiXXKYE
gS5zJL0qBP+c1N70bG7BCEATpQ9Z1Y+5qB+NDEOQ07Hk0+13N/AvblGkL4mRxLUmy41crLW2Ocqt
Qddpw5r6kCxSoLxx78CCUDvzZTDp1Y9dyE5R+t+UDl8xO2LTTVFEO2Xfbt/+7NySCTWOfdZ3zp2P
1GELjTnZAIh6nvqFTlBkxNkFRb+io1rugM/RjRqsfR5OD34Uv8oGjvbsm+Lo9cNFJQwYpMESAZmD
EyGsmPzM5FRhZl6xe156zXBhcX7YzjXbkqviJ8yLj3WXyWProh4nE/uhbECelT0PorRdIuCHrmI+
oLVX73LPiCvoFdD6SGCcEe/R4t2hWDNBH0iQqL2LlBO11rAk+gXlLaarp8qI7+OKuo/IZfzclRds
nI5bqwCerWjZk7Q9J2pDf/JSBAE98jlvYSOVzla2Mb0pg3sp2Q7GrnlEYpgsILyXUqTIbTusWkNH
Tv2gpXVM7T46oK0bUfW6gv4wji2IEITqQr0crMTb2zTxzxhKbQGvEKsI4HAz+voOTXK2ACG4xgbP
CziFV2rg21kV16OdPI18rTVIaHcDjvE5mPhXA5mfCHR7MFp9ScBhtcep5BwAlPQoL7mhbVA/ZnPq
LbM6lifX+IEHP9lQlYIbTp94Dh7zkYfaUc6dl3nffSN8MV0HtIzE0l1Eg7myphma/5hfp8n0EKTl
o99MyFvHuL4AWtmv7IaIIU8bP9hpGrqa0athGrjfM3RXaZY9CcM/IqxnAhAGL0awXHpmNmu7DMGV
59IA2dY8jgOTpSjgOwouMzFI3pnhTA9jMfhH7BEFM8AsvsGLzlYqAHiaIW5oMkkhCNR8BTt5Scfg
FZXlrm2Dl6RjlSmLsDsAkyDoofRtcIl8O3dgr6PJ5a1y6GJ7hQlgixKKcLSKG8uGFfK0DGqTFQMX
yYhfvYi3rTa4d2JgD4w074zoomfchCQH8joTIHnXLcDvrvNcQpiWC6JZnAHncKoqI/xpGT3ygdUg
n0guMIEBroZ6uYJhX9DHCFAeSTx29VrZ/nRR90I9CGK7V0HLogsfLJzgTEXPtsUuQIPwmlByhQgc
Io3FT4drkUNGGB84uDOJSfj8El82EDf/LlTmDWm5RHDPdbl1ibLAteZY+xpmEakjgAfqNAyvUi8f
j8tKCc9/fIhopHyre82PSRsy3atHLDINvIMh35NTzgCD2gqdLEVNKVlyJJMZ0uEZR3CwyoDC+SSu
UAhu0XKeFiEitn97E/fFU0Y24466ed8OEEv6PFhiXnn8WK6ShNXfNJxgS34hUYF+TpI4IcMXZoFC
CQC+3IbkHewNixUy7vmLLHk0HYx4K2I0nK3BPO9yqMqWk6F5Y8bOzgI0cYoc3hqSNgAZ+gTuDOV1
P/D9JhPESKjBMwHCYDNoWCOjkMttWtFznbHsgMXwqJZtJk8T/yaH2mJNDD18Jye87Q1Qr1PNg4oT
sIeVxO/WVvBSlMlTMNBh6JcSO0wzfUGHGuii9pINM0ky08Zs2CDDuyPennJaA9wcZ3EW1CWthH4/
P/u1JJDTmoznwGQzU2VWMYDgRWd6MZ69LYbREkWP9uSYhfZrmxPeHRdqWlP0PPTg6Q/DSOSA51sJ
seZ4GTw79XZ9yxMslZjOg5z9bVlY6DkBnhiDiYLagbRAvcxop1pVxLluIjkyNanZieJ45DIm2jqa
IbTu/6kD62+Ptf8LxVcCBzL6iA8Pq+dd/q0Jo5rj6j/+Z/RXB9aff9w/Dqz6k73IqLQ2NYjff+Vk
4Z3+ZHkIhySDSYcTK3KKfxxY1SfqWAuMMf/ckVJzyv3HgdX6pPlDhCsslDDKk/I/ObByLH53YAUm
uJx6LcUm4ZCI9U7wCrBHS0PE9b3dx58T2sRUAoTDaTt+5rhe8hZHHBq7qnxu49bbJbkD8SdR+kLL
svxGH20CWpHPO3Yw+3KCHgKCnyo8t0Z9gRgMKFY1PyiLeqdOcjzUdcsaH9ZUPlkw7fvRig6zRdFl
m746nwDqnwQRSvs0Z9OFrM5RqFE3UzPr3SCSb5aTT2cZaZBI/vnTsp5tPtMkhhctnhUyu9ND5nCM
mJuh2Qw1+3LCeYq+Hm17AvGm9QwThprY3Qhmvc60nE4DCo2GKsebGUiS+Vuzz6fPYrJuXDK3ojp+
yebomWaytVr+hueDAAlZtVFa7Nxi/tqky6gpARzupScisqkdEf/vNTO8VW8UT4w1aZQXhFnNdlnu
Bg5h21nBxHBoS2PUSF6lSxwUfdCj0xrzIbKTZ0D+3pqk7tvA6S/GcjngRZypo56TMw2GZeGPn51l
Jw2DKdq7Id+/rM34rqK8OcMhGV65LbERqxb5z7lvt9Me5ATlMYXJ28mW1jWF0+i4+8zjJtXKF6ex
1JfEKnPI1SPWqiez5dOaNH9Ke44oYE/YDAeuwvK3IM4/DVN9m0/BuY/rbStRn7Ctgz4eqpjNuze+
vx1vMH/061y0F+HE2lZnobMlHBlcfajvupxjqWYrbur0qaKiALIHOqVJ64h7P5o2J2eRbECXw5Kg
g71ufBQ0xAGxzXB7pEetRDYr+1oNH5dQpdelDUDoDt+xS588Lwk3HhzMFeFR12/njyjGx5/mTflU
xh6nI0GtilhYnJhzQbJwbXU5LY/OaDUXnsdmAsutI3Wy606ODsglMpDsA8l1MvkZvkf5LIRZ3URz
91giZJTAVTezZx2KKnouEetxhituQ92Ol6QCPDV+fesTW7q24vy24dvGFbupmV2LBkHMPID8BeuW
bGOZPTtd8jLFhK+oJXMqUhZTXasZj3mRqp1aehweSQDrLDSOYU21zBx4JUN+b5snL7KwqWHFDeVJ
vrezItkVb2bKhJ2umRIYjyZHg0La6VrTnX/okP8TueGAiAetQjj6lF5L0uFaaECEm+S3+EkA/3rh
qz2Jm57G6Wog3XHvRvmrjcef0T16ETiwPITaBHxuEMjgZ5zaEDknGy8bLmLg8rOmk2IEVAok4xmg
Qx3axaES1sFrh4JR3hSc9Gy3JGTbDJ6C+WKweWZGm/tpRpQVKYNtrkUrTiWg4atINjkGeeZE3pJW
xMQ32BYLNi4O2DwH4MVrM+EPsC3sRZUbz7sZ49QKHNJjO7IgdMAc6f7TYqiKIHxpC++7FdG98I3o
1XfV/q3gRSuyyRS1U9BX9rXDsmgheDqD16gAvtBOQoFvrDo3JWw14BNRvVDscRjiSmoQf+ZFSlfr
ULgJvGSFQSe05bwym/Clj4aLMUteaUP3DykswZVU1G2qop6KIr5a44UZKVttvu8CbBGkHyD6kfVj
4gbPtTQJFQWCbFgV3C29FIR+l+wEbSvIrbQeElXgjgL0x/S/Z6XNaW2Q3srI0qX0w/lRHYkz7Q4J
HbMrZH3zwSVd9bHj5Ld1CajCupbXz2UBqwD4zFvo38Xbc2O3HKx52XCquixx4MQZDic1sRDwVlfU
J9HBIIZgpaKIc5PqfjqD/wd65v8vlSDWgmb5uxLktqy/ten0V6yXP/7df9Be9CcFt8U0Nbzun73u
Pxrk0F48mul6Uc4i0VT/koHzT4j8I7aDUwi8F9IT/1lv6E+oe5lbaioET6E3t/6TeuOvffvIGN+V
GQRpWP2Ee+HMqjHU5cz69SbD3pwLsTfqYq3KAnnMVRd4H6hF/6yDNX7iZfjAd7bWrFgEMsypzmYT
DHzv7WVnVit3jh6iqXz+5U5c/2zv/6o2fydJ/ueHvLfKmIEY4EAG01mC1XxWG5W3m8HWmyBgxx+f
feRwfSTPa/jvc1Sv2//m7jyWG0e3bP0qHT1HBbwZ9IQEDUjRSKLsBCFlSvDe4+nvh8w6VRJLSnWe
jhtx+44qK1MiCPebvdf6FhOyCojxi6O/Vx7/ffQzDTZR5NIQqJHgkE+4yhL2v65AtWqcSVXC4uJI
9CWlLXQskY96IwEgu/7iyNNd+7vb8feRzyS4CuRNKy0EsnwYJs1sVWM71VoJZRndBrE9doWxNSa7
rACak+LZF4d9L7r/+7DTvX5jlCIN0ys0s8gcSLrWodnHh/rOp8J0C0TK/+Ig71XGfx/jTNtL4oxc
V2R1Ommr2LkKqs+CH1oe6FnYpEZipFS/un/vl+B/H4r1/9vTCYZOtIqu751ON1coGKk+UgTCo6B5
wZFMNqqN44phmL3ICYscK+Zy8cWV/OwGTl/pzZXUEQn4o9SRHhdLq1Y8otNaabiCUbNSkkAwUXFF
1W1h6ravS19c2vfy6b/Pd3qO3xzUtHohIzGjdiJsrnln2QoiN6FVVxavDHhUbIeYWDv15571HR3s
3dv52UmejTnUFQazqE3Tye/z64DYaQpXc/o77l25A3BKJNC/eTXPxhoUNMTwRErhWIKBzOCUELWk
DNaPx2dkRIPUXQgNUarKjfjlACd9jFfCvnPm99A6VkydW2ZOjXN4HtxK9+ku83f+dUCqlX8kTWrT
NcgWx3lrt99gAlLb3ae7tlr3aOlm39xwC0KCukR7Ee3RGVe34VETntoLYYZqCx6Isiuesn12FTcL
xY4WxUpD2bVgY7Is+evLMHRqwpMA0BY0Ku+oAs6+gcSS7bC3zWpdK5tKnSPlmwUP9VV7VZk7aSHN
swuznhurysEluNYcYesOTr/sbXVORN2wKjfZApWcag9Oui7TpVt9A5W6r9ZBsqnX5d660vnEmLyK
/pRcCcvmUBwLA+rxpeo+h3fKhbcy21Wx9rbZOhTn0mIEkvU9vkS9DcK4fVYnyfqeTJTA7lflKl0Z
4bZZV//eyIil6v0zjm3OIrpokB1WfqjskSXQQjVqlxj6Njwa08bTVRAEQVvlz9S/v3oGp/Hpn0My
SsD3BxaUriiiXpRJLuL1RSNkYCUoEW0RP+G7ARI1lxbiYyCRO8ew0tb5MQnk1UAnrf7yDTc+fuWo
LLz/FhEcrGqUW9cx1a0IMUJEeI1NCD1kuKlGwrCQbHtVfBd34tZFKb/ING8z+kTrsYrXVBezdy6h
4ccO07cdZEfyolhYB1PXdOhIBvBayymC4ioM7NIjCpmVcbvpTClYskhfFEFpMyc2MGLigwAsnLI8
BXqZHUPSNRXFWXzZFb6C0pyHsXdnDAEP23ATepLTB6a/pPKizNtmeEDdfah6MkBqYsBiTz32krYj
s8Y2w7hYKgmBRMUIrnwWGkay94kXIrnaZt99jUZ07WE+nzVSshbJJQVEjRGW9tIePenBIvKmzp89
wh6+Mpd+sgyhIPv+qocq2YpqkbuOCxC2uLcs79kURLsPmqORcwXHRa3n4IIJIB0Q2yLnZQfw67Hv
4zEd58/7QzfQtVq8wK4jucWzj6c+NRUgfSwBCBUIPMgYPIp1qXw1pn88ZxIV//54aknEjE5+g1Ok
K05Nc9n885BPsybpylc+RuUquPKLgeGdpKZ/EzzFYHs2eY1UsJLeE1xHn0ooUTNLwU3HsWL7dHes
MCdPattql2l29esL++lNPZu9VIUIPAU24iZ1cosgq6q8EWp/Pd3UEPpCJOzaMj6iTj1murwdvY3l
/PrIH6+AFOtsNhtQ1EZVTmZca1rbQpXpjLbbykIxqg/bnP+flkG/PtQn2wKcau9vZyZ2sYk8QHay
QTz6LthF7TR1nRuvujH1lJVRgHgTpu6X7BRpumEfDJQTJ/PtKqQfqzJFDCQ5rUsWEzETbndlWkjp
fVDNkjQR3GfuYBx+VAD4KtFgfDVIYwX65OBnozQJf8TbBCz5UKpHnbV2UWiYTA5hBjFC6i1SDjPK
izFDVBTVF6kfgR6yDnh+pKLcp2O/HePOiQv3IVeyCwXpMpLzKWunUAA014h1lma1jJRNgZMmw4LA
ULSCuC9w96QlNljEyy3ZvuuBLQnhUXNTYJRFvMug5XNnSa0v+oaerT9N3HN/pPV1pYzbLn9WaWSx
SCTolvQ1JPLmGjVFb6zHkvz6pYggkNLrTKDwyYJOQFrgbofoXpH3XbJ11XtNvWrkk9Xf5eprrd4m
6bXUriJl1Rqvbb02KqclzEZbitIKdbyYrKR++tKVvywRDJIA0q59z/E0R/NpES4pkaE6nuUuxT0M
5hetObARIZEQT4OwDhXlEJXNKZTLC4X0NQjLNIijrZUXDjG2a30oFlRU5krQLvHXOC2kz7bY90Pk
jKFyrZf1qhkcsE171bxT9Js2o6Y1DGsce6CnJ6iuug1JGvQRUvpm/13y6Meaw7UV046pFPNVSKWr
oTJv1HovZSiZYv1kkUuVKsm32vK3RtDD+wR+UaHPrPSFH5e2N8XH+9Gc/JsFetdvnWAuLVY5CVTx
PEyfRhEVuhn4l4FJgXYcGHPUmwRx61jgRQq5GCCI6f6Y4gUG2VMI2nIIUWK9+FMeEyarqqAA+Rp4
a5TBMcLvdoATo3Q7vyHPTCN/LtPGRZwiZu/0deGxqUM10Y+pjUNm0ymyg6dkkcjjcSBO3qTA1OYd
nflhpembIoi3Zg4U2y/Xad0vCoSjVhEswN6MBN3jYVzjLryO+/QQtq0dSirLE9FxYeDNoI30xXRp
DuwpT3V0p0QD1VCUfzT7aRNMbYmk+5aTdwIPZGmNuWOojRPn1U6PxcUQQtZXjX4/BOaLKvfXTb4r
1G5OqYrs9YjsUhheu3ZYy2Kw6Tz1KurVHZW/684zns0RIBfRFJFI2kIcLwl5usAfog/HIhJYN2qX
LcYo7JGzdNSdTmxWGvUKJZHWgps5YHMReplr3T8mA+hmTduadbENm2jhyw9oiXl/+0vfU0mAcOF2
IBpSo+CJtugS9glh3s1MEe8ZWWeRYczT4CiB0P9iYP1soDlbiEkD2Q+4lRqnGJyx6nGDt7THEer4
eEqm7eYr6ajz2mVJpY+gWGa/Pu4Pr/lHo+vZUgR89qgalULEvUJr2XN3Xs0LnrTLLBTBQRDNDixU
raAiEm6CUj9Lrt3OtT0WfKJ+XQw8WoaJcQAAGeARMRfnYt2QG0wDICnmmbsOG1aQEjZLXGoxrq3I
iBADncg0EUVWO9+DTl5YLsYvSWWOxLlgCis3AxrHEg0dyKKRobxbl15LW/6K+EdEj8XcOCXdOP/1
JZA/rjwp5tmSaPTbEdWbF8FFoeudEte8ieVTKj4ww+C8DGdm39DbxzXv4XAZjhXCJIs1q0gdWRwu
m94Bv9RjzUn1nMmPoDFZuWDltk/IdL/0o6/81D8W5R/dq/O1lATWHvdj6SSD4vhMwoZQ26gpVoiP
avVKtPYl6YIG/fBIvixpztP+As5TX8huvUTzPy+nfLP8GMi7FmEbD5m8jeHIFjmXmazjmGhCQp9K
4LVQ9pGMFvm8iN1VhbOVnA+7D/V5hX/Di4g1IT3YnyKNkPiNGsLRwqORuKjwKtOKRKlJjlh2SjwE
4yM5eRWN/29x8jptATSdBNfaX1SQSiIcPNIAQF1NZoTu4B6jJVE/Cd2j5HXzTr7INdrqwnBZK4Mt
E5gnl5dR7cS+g+lHRTinE4eIWp55sZ+TG3SR3fUEQ2QyMdGoj8i0nBedRcRJtUz5+FLWZtgXFl6i
kx/7QETKLDFOeAChFz8bDLrNWH7xWGnTEuGjuzW96W+qJ9ikPSWqJPbNF2YorTI8aqtY1o9Dna28
aOpAOhqBXOGt1wFi6R/IW9OIWZ7EMYPeLMYGDFxdndQGWHK8DWkvkERdEibBJmvTGcO1VvR2j2DL
K9EJudGiiaaeE7Ymy12R2H7AMHURBsgOsRkkuuwkmouGjqw+c7CVgfLBZP6tI6yfiELaca1C6YKE
iioFrrdlEPlV2GHCvIrffSyyRRgQKwBGEHX2TGY58uvXz5ie3o+u0/m62cUWaNJqc7T4wa3wlGA2
ZPLeivi/iFla073aF4F1KTfq91wITo248g0R2zWxP168V/A2tXpBxrGj8piHg3AYdbKdyuim8tU7
OakcHbQ9+jHExaS/YP3U0mkT3XrsSR70qrzovH5rChmMNhUe/hMG3rnFXDp6EXpAYWWG4sLnaRxS
4SDExSHvdMfLUZngyCyaZi0NjyoiyGQkbKTHnFP3u9xonCHI1wFE6CRB1cZ/C1GnKaqvRL+xw9ui
g3037ZizazfMyYeYBGz4kcgXE6NVpCFXm+Dl9M9+fZk/RoyZ9BveP44ZqQ7IAkN/EwCwMC0y1PLq
sqGAabrtdqgJEuGvY3OF6ZEUVusmcRWUvz1Ja/WxGKzV12VF5ZPSh3G2iRgHjFOUAATHDFEcIdjd
isOhGjKJcib9vmhsnhWkTYQcnVh+O8p4TSBpZG5RSzP+0uMt6ssSipE8H2VVnA/D3RDfjEjCfJ2y
Qpc8Y1skA1HfyNaMwFnWoGZ9NWZZuFEQ4snWutOcOvoCcfXZvu+crGLkqmbUXaxD5lOpjfn3ChWt
HP+JNFfJOQn1bVp7t/QgSWLe6gpJMzU6si/u6icvj3G2P4lGeHFm2dKmoSA8SDIKePItc+spUZut
X8hI4tqtgp5huo1Q3bcltxW+wlfH/7jCj5Xi/VMVp2hP5BKtY5gYhzJ3t0qh2fQ1IY9R48+oVk61
q047Yua7/fU5f1LBMM5WLCXUdlHqB82R2NamNItMEyilQgNFhnWKHdbHjqT9u3f3bHEgBmINwMlS
HOKlb3TGZvxoy1z7LvvWVjNPSZDbGSY51S+PgjZscStuNfZBvz7VT3b2P4bMN1MI6UYSYg8ZuyLy
/C7RV2OzH3S0fpxmBXdOLr6svU/n88EobJzNVnJLMuZYs08shoPUwQwwkxuRc5yurNAIq/K1gt3b
SyFTZaXYiBOZB1iahspXj9InpcgfJco3J0t0XFmDMjCdiNkykVU7HJQ5nLWlzvWcYHp1La1kPJDo
C5cRX+vX1/hHR/OjMz8bGOO4lcoOSrhTwd2OjPvp3S3c2woKLOm8W4lLr4NH7vPoWGRfXu9Pbu3k
cHq7OrACyFvQTyynb3ASUges0tup+Y+lRp7BnoOXjOqCJacFvsEDfKde9t5959aPjRIePerRSonW
yv2qufXJW3UO4IqBoDQaClsCFeUn/LKLStW2gUjEEwk6WSJukfNsJVf7ar/zycChnw1chZLQRW5z
y+nk8Nmk9Zjo5aYg55zxylT8hRxodpbdBWyG/737PEn03l7xSvM8jVhwy9F4cwIVuIeW20p373om
3urqSDStbeb35NmJgvfvjVX62VgFk0brO3xPrNjbrTdq25BuWcMbPA2LZmpsRZqVErPuF+f42VU9
G60aDUlwGamC41H6mwaMjPe0h4s8lQLlUpy5Kh6QSrIJTv55zN+SeZz+/2L8AZJC5skb8qXQ9NoP
ogzUH0LTv/74M+TnrTHyr8/7W2kKcB9lqGyoyDtEnsi/rZGaCcYPOhk4vHfWSOUP07QQf5IFpP1D
acqahyRMU9VBXWmq8TvKj/OaJ4tB5KoqnweDDm4bvLz3LwzeWly9aTDeCIV0pw7ypvTTy7CU2MfF
CQYJZYu9f8nnbJHCG2R4ZS/opa5dM7ttFG0nTXqysKLWJ+xgwly5Y7v0apLR0w53RkC036jPyQAM
l7obrlGz9oguJxVl5lH0G66HMrq0uvSWnrZjFMOjmWlblPOnAfEb+xkBWfWo2BAOUN9n2UtLViRa
6hzUaW2dsB9fJ0KxgNq7bj0knhn0EcSV+ivj+QEs+gWUb8eUjFNmCCfUwAe88+ijgnXRxOvGFNZl
nzwkbILTjO1Ar2TuzJcxsCRR9lLi3ZrlDUKruqNTpKaYKrTAKGYivdkOwMmc4LnHLKWI5PfRg8Bi
lrTIJLeRWj1TC7lWDX64lDSsysyl3QTO8pTs1uxAx+eNeZhm2EoDNRzJ9ZVQUSCFXdYlxm0lwbj3
8RMuKNEtiVFbWzkfVZX43zu1uyYZGzjJKG+swX2VOzrBEzlDaGOXqDSuLSmjCTXBppijKWOHrPGd
IZpQu67YKEN8WLVhconTVJsVRcJiu7jld6l0m8Z60A0+lkDH2EQ2RrIbO3bV2KNkTRZuwH7JDIti
npjFSxjz1S2BJnPrJ1itVOxGsBfoZpfcibEqbkNvvOsUl+QK4UBRcBuH7FHTsbgSOvEbgYtTzUWF
AC1LGkar8kpqiJOwmr1At6EbXqjpHgMveEgl0hKrKn3xCLKhMLREIzrMXDN5ITcaDDDE02lLRZBH
HOIiiHNEh1VorftwuLPATA9h/6g13jED/xgbwgQ2Fl4bv4L4PF57KuWuaqhyZINCsAD9sCZRwJ3l
Rcy6x0UBHRZXuLAI6BXv2ri4jSR2GkZ2G4v1pTs2u0FOr6TMxA6TJbcQr64hFHhYAsfrICYIxcsU
ewxqoniG0J2NSmnNdZ9iaytr961ZQjZy3bVIWVPz1QtLpgDpVmlOtnD5Eknc4VLewoO7bAn5pJg+
NxSfSHl50xTlS2tGa3gVCzNMdlIw3QICEHt1Yna15cKo3IVgttospG7eGsVKL6QLv+5aqj/uQWFP
NucdexBC4DQ1cYLa8CpLFYEtwlpEry3msKmr8MHNxccOwblJlabp4ktk4DiQOsxaQmOdik79ZuUS
5XPNyYkqn75ax4I5FYVXIiE3BniCXODiqJ10oRIPPojaSVKk7dAm0MM6dROL0Rry5lUV9ddiIayB
Qa4Hk6dCUP1nX8ivRLl/zDrztWVf3hXYJ2R5Gw7jY5jpTqQNj12avPS5vO00dn1vBvnjz1XhO4nK
tBz+e7H459iIbx3LODMEqNb3YyPauwBeYz/epJNO1C3y+1BCt26mwENy71vXU3oxyKR10wuvru7D
pLUp0y+/+Bbvd30/vwUmeM3CfEAh+3zRTuIjIoKyFPkWSb5QPLyXeaSti1agXRJfWHF2HebJY4Kf
Kx/cTVaiwfbIm02TxY9v8luT/6fqzf+1jF/weJYictE/n/9PQZKVwsVLVb+8nen/+s0/Z3rZ+AOQ
AXfI1EzTJBbgr5leVv8QoW/qPwSeoi6zQvzTUyKYKDklCwINsHkRHvDELvjTVCJYk/5TU0TERZJI
d5ui9W9gENCHvnueodCy2VD4RBmXCl9SPy/CyWoD9CbPtw1TxJ2Zqg2edETKr3GMxf6HhQFHnIoZ
FDe4tRw8HPq9gDsizJlWghzfVh6a0cLF4+AQu+vfAfFQjNnYVISuZKaI/9D1ASVQ0bQi2X1t4dvQ
VNJB3UFijVMAinE7zuvE90mJK91NoPNsMzvJ+GjJXd+lTcZ3SixSZDLDoFqZGvo3PXSTfQOEfp6o
arTgZY2XclPOuxoaZKyq5aWmxKTOE4JUgtzB8NBga0wtJXvSOr6Fm8HGmXe5hYi+ULIpk0H3+Bsq
VG65oMw+Hrph1L8HjAQvP75L5RrExJQEc5kLmuEEMAHvvRw0/tT3bXBJFqlwKqpedForjvhUs1HU
hes1NEBLkNt054JxZ5BOfTEaRo/jvGwxhDYSJ0ekHyeCwuZeybGbiDqKo4roVIJcior8OCbIXdgS
XjRXw2hYhn0B6M4gby6lI381RqV+4VV1cqqJJnoIyPp8kHqpx0qIb7afj/qYakfZzcedqWL6tEKJ
AppK7vwMomkDZ8ZDZu5xE80hsGZ6nvWbMGjoyrVpWtxJckZ4YyW7hKoDGiVgIhDXA6Ufpum2CZeu
WEQQ2bsIEk/Sqrdum/jHLpLBosMaaHKWAX11lyem9hjmorGucu6037fVSZJc4a51I+QfY2U5EbDG
hUvMpSNaCRabqpeh1umY2PXxUaME8z0YQk1mjlKqQ09ylyir1oOINnHfd/64HBq1Oxgp5hetGQU6
7WZyVEVYDmY0FY3ETn5QSeE9klDtPnSknDYzHdTo3DOwBKBLxsHn/ugbthB5NH/fB6G5G9M2u++9
WrwvfH+4CWggHEVIngiT+BE1UqPbdmTZ0riigOd+mktZWC2yjrAtwU9keiOmuVLjoXSKkAxfUr+i
hdWXoMfS9BCEeUUkXpsugqxXnvzJfhn7U7YUkpJxTRqcu0ktHTtvEYn1XHKT/AGTNsZrpGs7LZe8
YxI13uOIOmD1w/oq17ybFOmRSIxltGsUL9op2HQuY2nELBzgW5fGOlipPl2SWgPGVuiNtvWgCqyq
BOVfbPl0t8JUtLsYK23bGem17mZw+OUG5UdjlEdf1oRFEuBcn5zl0HKDOQiUYafIQ/I6WV73OmnR
O5dNzndXD3A0EYcwr8JQXAdREO3iIYKUCWP0Nh5A1s1GQY+XXVx74dyLyzbHKlU2hZ2IZYaWoKIL
MFneJbdF5hV1NKrI4eyxWga1cWQuDnOsJpH63SpkHmE559Gh6G2nvSTSQc0aAp6GHVl84sLtSPoo
WRZVKVKCq4D0o7BKl/C6EDJU8xAxkocxJ05gcdIwi2O7zflYTP5bU/9uSIfIQ1dBZFXbrAOiqKNg
G45PQAsLaaaA5CrCq1BB4H2q6PJn7g32fB2omYs7v1qnvQGELoAwPW+h8ZVPaX9TQHXsE0fODmH/
PMT+OsRyGmxbCIyNJdltd9nKWyvY1zB5GZZy5JQXaRgsaHo99fqy9CI2Q+WSVuO6Dg5NjnBk6Q34
bvOm3Wf5lCazCNw5nnYnIu4ptlN5axjVlfcMUlFq1nV2pZCSlXVzQMwDOxrxGKXajHzqIFm61jdT
XkM9nDexOaNNqCJcCzgzr4Gs8OQWwbI0BnYlxpIlqenfuSXl+0dJ6Vcutqe8dTzihkcXXZ6eSbYb
NatGJdQrrE41xWimP2yB/SzstE1bKFvgAE86eZ9ydBVor32PhV1oALEG1by4MqON6mfNY2lYKsIu
oZbp0MuCXXeduM7J1ED94eaLcijmIAJs8ko3iildCG0SzGUM4KmaK3MlEohbRQ/hgbnq2ZZhASIx
XSVAU1ikHYjetDyRA74Ae3mpyYUwl+rqm4yHfRjV/RgMd11d7+JSv03ARvPT/b2ltRdNPNoVU54c
doVtBurOiPN+pitDOQtk5XXsunsxlb8pPvIF7SrVzYeItKK5oJxyeptKYN4WhMTx01WxYwSZtzoO
ybRpDoNb4a7eTVfR6KboUdpONG/lrgDb5aPWq9jiJfWsxqcEugQA76EVQqxm4NjAulWjNC9Yl2oC
YzCzlt8ZbM4cCWlHD5TxJS8FzEbPrtIsex85rqBt8g4jgjXO4l5iRt9oksNDMjarqE32gfScB4Ed
1y4og+giT+kk1dl3XxsWQ6wvxu4Z9giev50hp+s+uYYONJKlrj6PjbTQtSvcjxi+57n5MGjBSkLh
3aCwRfNolTO3L4cLbexS1L4yZ2bIQ7kYk0DjLQLRphVIl8wk4JqHygJUXLEvrOSybMA9msO+Zm8a
yOEuHK1nWU/pzT0kYlCgZxXWEFubOdJPeeGlxnXcIKRCfZxsmvQYZXZQETBkPivGCcmxnOQrU7nI
CHsLv5VlfhEkh1Y5peEO5l6S3ifVTnS9xaBhK0y8Q9FsTPeCp3BtAVx7DrGNlCYNIKhnr74hzTIh
t8tuo5dXzdRft5YknTpQ8tnym9+1WiOSDtGD50jhbaLde+A1NLRadGytZGu414FyUQsk7ypLyQAO
ssjkkgLeXNAy8dEKxeEh0d1Dg3JXSy/wps/ieqGNpJjPQG3XUjH3h2OJMddcGMAjqR6sDE9bqP0B
4uKsmRrvjd2DTk2leyLp+xfBfW0yZ3Rfi/pOzx1ZfC6abVOcAvUWlyVNYrB/c9+n709xAktizYbu
XrkZpCMmt1lTOQof1sQnM7f7ZCNWazbwaC0T8WqIT7XYPUZwkrhtqqMyuen1qhtfrGgrTEAIe6wW
sfbihhsYp4jrpLUcXvX8kfkJVclWFkjpUhBm09YK/AcZTOG040n43qTyajazm4pYRBMbSCaoC6ZW
34PSISpdsNh09GoPgLVlqBrlZTtudITKHeZizV3UIEFzgLDJbmTILc0LsXntmlvQj4i0VklGUs1D
UqyleN0BKR8pLWQd5gS0Stiv5kKMEy+x03LyMhsrQSBiEW9I2CA53oj6i9+nNsjC1YQfzaCZ+95J
K4+RR9QAuYcda2pV8WZJmO6jjmCx8iLoersmBTkoUMvl3cJoT2MGrQp+VOxfjux4DfRrzSJo1kkO
n4mTQDUROoQ1w23Z+8WSxyxFI1RFh5j1WIdNo+vSO7G4tqhy1QGFGZaFvgfFB7VKu0BBOs+5MITG
z6MR2c0hJoDCFS716DEFfCoxFgZLnJ8ztXuN85tCXcsjnHRvLeo72X8qwkewlotG/7mt/NwJorxv
R/3Yl7AHsyTgrIYK2pXt0duiPTWw3FOkLN72mcsTG5YdYbWmKUM+tAqerSBLh3yWynV6KNWBDLbc
ENtHZOXWHGaPfgH/IV+2uoJ1OJXa+1y2zJUBMfNeC4MO32vdMknF8h1WpT28C3ySgi5f88mEEw6j
YFKdkrIDgX3luk4rdeN3YmcrDde/KkPMD23IPYUdvM0xVNr0CR/N+rrM5E2e8A6O02LNR7XR1UAl
9b0hJd+Dqr82Cc+esYiewZm0/XAV98TSVTcZ1z4zUsNujJy4Lamf9KTgMVt37bIwmfVVu1aSYWmJ
HtjWAjXJq1GN9SrRUw83cTN2ez8XsqU4OobFGmZ6y3dC0ux0VAnD4yDeyPl3OSLUUjJ3dXLlDcl2
KIG2xDJ3MgoZRPIpLhEwO++Of4ohzbb5IY7THT1eSG2Aw5OVV3XzBtLbYKWhYzGH6LBjl216U3Mn
DFzAi3pgSLwc6+r7GOwVVTgO6lPi1w6v2iWxBPhZmtQR/OFO6rpllUSr6WFqWn3VRuk6F3mQino7
msa1RFkzHsHG+MyA4Skrolk7uo9+lm8VFJnFqz5CcjFtI7txzaVosAC1mJHfbOi/rvWYukUZmO23
gjmTIr0knjUIR1Er41Ir2m1odHdWO4qQdeKLsmweWW+Ou0iKitWY9sGiq7yctZOh2qw1xCVMs+hn
k/K36iz/kybLu1LM6iXbPyUv1Xkm0/Rt/gplIjToz29nP9VP7/6HGTao0be9lMPVC/78+l8ViOkn
/7v/+B8vPz4F5vnLf/3nt6yhy8uneby3b+spcLJVTftlJ8bOou8Z/ZfTU/QC8yN5+vD3/6zHKNIf
JjfUgj4J7J2yy1/1mOlfdFWSRTDrU1mFAenPeoxi/CGTHoJJl7of9I+30Uv8E9oH1eTpoCrDB/5O
NeZM6T4FL2nqVJExQYkoGi7f94MeLZkxE7Q4u/SSV0TDPfDokskWcwRxeumCNEJwX/nciEvmkil/
uPzqkT8rLP7jG5yVg9h6RopV8g0wqfAGQpVA95WZod3tBkcrI9sEotA8Jno9n8xIlvD9/1Y98X/y
Nvw/+KDz/LwZnaYX6c8XZHpT/+s/V0/j039c487N3z7dP37p55OtAKIhQ8sUIdggKZKmCfNnT5F/
kYm9ogQJcRV7+OSj+NeTLUG8YXal20lSjqRMWfB/Fhp5HWRalNC8CdrTMaP/lptc4WTels1lneMb
UJB0iW+oqOeqh7SqdcPNSV2HDw02okEkuW9Z/FiI/l3F6DfQ1dN47qELqHANEpNAqiHI33WZNW1v
S36hePMqkpVd1crRVissYVji4YPkrSljNSPPJTxUypAt6VV65aLrXSGz82hMJiiJIBwqEdmlC98/
Qs4XaOEqreAiuDnBtetabryaTX4mzeIBXNPPav1vjd3/vRr5IX9JuckvL/XuKf9fMDpLEp3rz2vk
DjWMd4/r9OM/H1dd+UMBv6FNRW7Sr8AB/+txVamLg1OaqAiER+k/ehv/elytP0iJUYEwwWmafp3R
68/HVdb+EDWCpixVpeA3/drvDMTvi+KGAl2O/D3a8yAYEFr90GG/VSSNoTGEhSwTStdQTmoJndj6
Ick7695sFetRyzLqJ3JKWVD4YgSe1rVv+ks/Dk3rms6AyJzD+vf9FJAWsI2I1BEXxBhD5E/D4dRB
oJ03rYhI/c3d+GCBc36ausWExxxIF8KyZF2bXto3p9kmlaRFCERsn3ScZVUpaPJLcOSxp99JRZ3v
4ZJ3X+T9fXhMiWPRdJAVUeWJeHtMTYio7CTGYJvqQHgsAbgvmOW8O8BPbJ+K/EovTfWLY06f+faa
TucpG5KkynCsVHPKW3x3zKY2yHLCOUawBzs7tw5xHZE2gN4q7eNrOsbZ5a+v7EdHVGWLJg5jnsGi
4v0ROzBY8P+ywda6ItoqYhFudYPdp1go3a0oVM3qt49nsS6h7c7oaoF2fX+8Cmw+CRrFYJeKt/Xb
aG5Sot6Xuhc4iih3818f7YN7SOOR9bCMUERjnfL+aGVlVUHQE2ojRoj/sx7hoBDvgqSBoZ1qa8X0
r399wPebQUPhBkIWmEgoosXS7FwhOAw9tNohGoDn6Te4gq2NNg7JF9fwo4PoLLzQ0UgsEM/dlLJA
hgmi8MEe3UnsXnUZBdExg0rw65P559UzeCZo7GmiRPNPPFtiQYNGEK5Ig+11JXs4vUza4KDomewt
G4Gu4CInvSbejmGV9Jr9e8dmWFXpQk7EOparrGXf3zk5CaFO+uVot+0gzFsvr28kvxXx7kuUE4J0
3IwpF/qLceb8yk5HnZjtqsr0z+07e17GaHQN1qujHfTETdiq7urUkkzJG5e/Pr1/HIiRjLHbkEkX
Qz513sysBb0kFFsb7doIKdP4yJaIbC6+iAb+6CiWRlSpIlM/EM2zIQyfUkdIsC/aiYkDIEI2gSzE
I9PkN18zY9J5QQFiEcae5R+vWVvouRdmRCJojR59VxlTyX6QkoOoJ802ZSaZh6YHj+zX1/DM4Wvw
VEjEEInEUTIti0D63z8jZkPBvgqj1tblFd3IGX1BWnEr6LvrStDWXWgt3LxZicpXj8n5iwGMkQa0
prENI6yUd+T9gdVmqAQhqga7ILuPkDMC/GozG+CE/x/2zmQ5biTN1q+S1nukAY55cxcBRARnUqQo
StrAlBoAOObR4Xj6/kBl3aZCKtGy7uqatXVtulRGBAaf/v+c79TE0KWQWud4BOh+9/sbPl1xKS/R
bSeKlV1F4NEF//Gyfg1UWTDbxUnQa0BgMIAAGctEdzBI6sbIv2Ox/m1t66fPh+uRiSCIMjAZ/aer
EbICZZLHZMZp31kxgqDmLAkL+cpQ+OmuUAGKwAcSBTidC53e1WwxprF1xH41B5dQNcuvsIOXfbbk
6yuL3a8uBeISCrdvsl869Wkb+BcRxFCNsbNw2KjTS0q/QVEGy0dWile+z58eHzfG9s60vW2PZnkn
S93kLNWYo8yJB/CR5/0Y0GLKlv6V6NBf3ROcLZ6hSzUAptaPH0ULftA1qETFnFr8zzDcm88OrcKt
YvaqyP/X16J4wHBDdipOXhVd9aUlBNGPZxOHWqeG/Nr1RH6xzngOf/+t//LhbTUMh20Q++iT20r9
AgL9ysMTKcX5gHyYiPC44Z9OkNsrYjxZbLs2xerJvlIMJAJNssAS7M/N27lu5UWVyvqVV3S6x/JP
rnJyL15ld2AX+OywuBmXqeRhaXvClJiRZlsYWfn4+2d34vNhYny+IKdOvEW26QYn76k3nITWHA+v
90b12LYyx5rc0LjMNTg/6Tk7/lUcgmIwL3qb3mUx465eBdHqskCtAJj+4vc/abviy43t8y9iC0Z5
avt0TlltGQB1X1d8OQQuVAfDIru2aiz/MECQj4D8f4ECKt79/prbYv3TNV2LQxHLksMW8MeRMVX1
CjCcntRiC2iPyl2PYWlUx9KfjHeIWe8RUSiSJAAO/P7Cvxwm1MfYlyN/Zq348cJZD+vBAAwe291s
n1ltudIHoTlNRqX/yoFhOxD8fI//c6mTA0NQE6KrVu5xytRylWXWvZhy4rRqt91ZdnUWDOb60OWG
ODR207zyUn85Rt1AbD0QD9bvycWbLfVLkSIZY/nMjwqt81ETkh7/J0/z/17ltNTYpdrL1Ax1ZbXn
5RLVFy5mUmWocDuvGWF/eUPblM2MQK1p09W/PH6VqzI6Nk28OBHOx9r3m48+kq6H39/QL79Lz90K
9cS726dnBGPKUzeVPLbF9eqL0F59YsVV+rSEvvOpsdz6gqO8eww2Tsp/cuXAZVnyGJHByUSUEYei
KkyWMcGpFtjQDj8jOS7GwQXRebF0Th97Xr4eVD8Xn39/6V89Wna77A8ZEiF14x8fLYFdraGMmUvb
uf+w1k5zkYslfWXm+9XIe3mVkxMLiZTKtIfVJw2dRiOFNSfqrKE/oP2eXrHbvXZDJ0vHSPPbDzJG
Xu2DGZGdTA7DiOLn94/tV0uHT/GBIgS0bzLqf3xsfm0OTSu4Id3VNMeFgzqJrmJs+XMud2uAqff3
F/zlE3xxwZOlw7TJLhtz4SO2KsvPNW6dGBBu/m5Qkx39/lK/eoJUrgKKALROEZL+eG9dkDrTErIs
zn1vf/b7WZ/3iujJ31/lVzdEIYWmCAGDZNdv//6idNQNgLVxVfkxKdxLxEk3uRRtWB0a3t7+P7iU
oGdDnjcbvufS8otL9ZmZZm0jg83h2u7yymi++JNbnU1JNr6yk/3ls6NqgwWPvexP30XpkHfCeQDH
IaJemBYdHBWD1Onf39Cvr4K1xsT8Y7OJ/fHZkUGMKKzHfIZiyYUDHLRXBFxP5/9vVzmZlXQxcIQx
eEO6l8zyKdLwHKHrf3QVSB9UEjlEbDjaH76DJDDJ8mXua7rVxzSxiJ1VIFD75/cSmpwNA6qG9DZO
VpBiTlYi07gXDskOmcNpxdxuv1aY2X7ryapPvZVVF2/W1ks5ucogsEFK1VoAe2TY7vrFmpZ9ot3+
4GLHD18Zpz9fjVHBpp9P4LlgcTIHra5DlEriWnHXujURNxon7tGSyoQS27hD/cqW5uePznVC6vX0
h2hjPqcovHxRloBGZJqQo4y+sg5spXrQXcFrHt5f3JRredt2FDTxVjv/8XMYgokUAyqO6IM68os7
v7X7HbhSfE5dUBTFP/4uPKrklCioowH8O63TA5phS1EIKybz2f1CbQs7jK4X9Vol5vl3//hpeBDs
KMcLjB+UsE72ni1+JN1i3CPdHjj+X0ndeZ2/H6cFeJMyZ0QkBKA6doFbjrifoznbqo/mSvTAr0TC
WYKzAP9yT71b5IeGc3l3CK3CDDd9Wygj/s2qq4PvGxi82XWH4jhNgRSvrHs/vx7PBwDhs1Fg4fvp
7EwGEGbG3ua8gOjC53Iu+a3I1FFyLsWrQLzTVTawOAZST8XJSPwFvZ4fPwbe2Mq5xyU23aVstVOV
UXwgZ6op43TjWNNWXhL5D0cV1wxFgIER0QYXPS1eTQMCg7IGBhwOaxhctsqGdDiSFSbjYiJC7JUH
ejqqEIhszUzbw5DBefr0pOuG+dKFxYZF6jOfQgTBIh96bxavzLI/P8lNYEBIZcBzpFN7smIYAUbD
ZsyS2Cj9jtTjsvW/6orPI3WT9qNbTJb6h2tUQMcYuykZWvSGMTqdDGSKwIoysUgYyKo/I+Jbnrdq
CF55fAyf0yMsxzn+PBYZPIeUU5+RuS9W96FXQ00DqNkrQZLIpxK2UofWk83LfS7WQR3SzlzwCOpk
ep9JIhazSSBu66vgNp3thUy8bLXzHSF2WPXTJhsfOlkkn1bgK8ivjBGMqOs079civSRg4m2dNs4Z
tlzI/Y5MbCRyVZjcWBU7c8+r1B0b3dIHEbPodyD1xn2br/IBse9wb4iwq6GdZX16Kc0VxwyZB328
sLfKzjTumSEqLEvf1H5PlO5Irvdbd5zU0U5y59wsmf72uS/dJ4z9/bFMOn1jCDS4wsgJq5vA8/cE
cX+pNg26As//ETDYcNkOfnmnDItl1cBb89ae0GX7dj3FCb8EwWLSxo6r/yqWGt3a5OjxYcH8hQlz
1rWA21SjHZ47gxCmhgTMPNZpkLZQiJSX7s21QrDbrjOEqzJoFeU6Zz3zVBVc4gitSK63/TLKSObc
de643lRDI/e+i8vGmAeYG7rvzC1pxUT5P0/NQePEwWpbJNVKQlplyr0zIBzPjWS41mkF9xAwkfnB
R8f/TjpURApBelvhQrImoiycDkaW2ZDhZnLMaNln1S6bcrXrNx37nIrxTGbsd9+NrW8gg7Pc7UnV
aYoTVSqVRa4yVnI2UiqRh8Sr4FUA4XP9J9suFTrisDPfqcbx36tsSwxrDCus4jawmk+lrDteHkqX
b+Vo1ZcDr3h6a1hlM4a7Hl9XQ5OrobuIjj0YUL3M2dSqr9XqZ9bdANGpju1eeLe+tsLkgj87UJwk
7o6CwUL2DhAnTWdMqrG0rjt7EjN66b49S9LS6fddORIjaTeERYkqsbzL1KzkfEHcCQK8jknHPfqV
m5tf5gnkCCrPzn8qbMJEejGuCOaCtHoSi7y3Mt3EupmG90ILvyLZSoFMqxrZ2vuUcDy4zzOxGas1
Fne6nVY0GCXB7wLa4rUyxBZqKXuH8MUS5Vc/mB4WLrP1VEzRs0t3XZ2nQNBqVTVLNEJpStHoeoog
jx18FLeZD7lvPdtUHN2eO+2aVYc6D8ubtFkLk+i6BfGg6ob2ZsRJtBDm1yDuJtMoL2PCnIFRNay7
+pqM7sKu7huOMdRaljQplkd7WizGkWpJ05GE3HtRVXU6uwffgf1ICLW6ex+wq7z33LViZCvMeGke
E14zN7dhJ42KSDasvFPE4xBjtLjpMEHjCVp3F4Klc3ZT3Q+QmQJIJz6Yv/QjCae1feandeEfPJka
xkUTjMMtyZXgVS3mpYEU31SbGd3Otkqi3Mxpl8yoMuc4bKBHE9Q2zvxhkejk4GOc9vdekGojBkMX
MtSKLpx3eWBi5masTriqatkcyLFr74KZkXTIlnK9S8M1qOPEm2taTIvmqGV3qfelSvB9RwbKbkLV
mcasAypLlC1BpxIEwbjN671tkskWB6YhUP4PhPoaCPwxlNmhtvd+DkiZtMklu81hVkJ77uv2kwNd
8dZdEojbRDAYOm6swfF2Pcqiq8xac4g7ShVwqwdvuWzx/bxPe1a/uH8O8V4xVUOv5rMOifWVKoz9
Pln/Us/x320dkAT+HAruPAeEG1tWuDdkz4mAKRHiK7xTEwcNpqs9qcfZk0cmARGJ3RY+TnefIHIc
Q8tRkSmYRXjQ8HCMS+PhrnuOME/tToOzItQx6lMaVLvwOfC8Nbfwc7TEFUno9XMseu4t0j/3laW8
a9Z2arR8A8Soy+dIdcz5xKuHz1HrU7jFrjvOIp6y5zB2MucIZl/gFng7nGH6m/kc3T4/x7jPWepd
hc/h7rML2HtvB4t1J57j361+RTgP/M7/NllFeMOuiaj4DPTKB+85QN5+DpMHikCwvEMgbRNN3wPn
pWN9bZ9j6J3KbT8In70nbgIExBhQttD6xbfGp/U5yj54jrUfWTXeFM9h985z8D1hc7aCwOxjPRoJ
rblKaNl8MYrG93aVpZSzk92I4jbtkrw9Wo22CcWbNpdlmI1pHLAEw4NfLe6gtTU+gBW9gbNrRgeq
Kb4A+03WSAlltTMqE4tKs3yBucX0E3h6yOKp9Pvx4Dh1JuM6XcARtpVPsBS9IWKOTDEomoyOZCs6
8CF8tPmLAlVBUqKy9xd73Gf9YHwwe8f+qMqcAvBcVfZ76RCIxBMdiuJo0VY+G9wt+Mvqlu1jAnoY
opsX4ZXlyhTReNsnXzvDWbBcuKrBCNM7LuQDLxuh8FLjEJAl8uk2sEp8XD55x9meot3Q7B3tgB5K
KMoGUZ2lC4AGTAWPY77if+sruyhYkFU3HVxHLX+tCfP0jSey6TFBGT8dSLZSHx1/La6KsYTw4+Qt
u5mxTquvxsS0GLXjmIVvGk+tMgpyA2McUFksalNF1FJkgzYPCOfOWNpmo+MFEiUKpUnPhW9sfppq
Rp4tYWzrZs2bw8TDdqO20NyistKW6OylNLE20Dn/7AaLbV92foOKva3r1iH8LVjDi8zUmYOzrgya
iNGVk9G4GBMplQVTbFTONirs3k9tCYjRamCoJ4WAtmzATWjXPCWjEpmXPus1aAmy4ysr8kPVT+9F
wiR/PreFJWPCulz4QpOWgP4dMRQ3cBFp0++aLGv1PidssY6ztLS7N2tHWCxBBkOTEZ0m8rz5Qr6V
l1B59POpPDrKm9fhceF8M6wfAUcKmqkoURxZvxnUir33MOOVSrAwLb1qOckbFjF2HpZUFw8ND66Z
9ma7duAoG8/wGO7jioX3S15monjvW7UoodhPFVOkz3bEx2myUT4Xv2/qQ1t5WpNMlvdJ7I7FMJGt
Wo1bmngJZo6f4W2Tu9ygDU75lZl6TPdkDrcYLbJshUJZUYDazWHXiF2fq+zrINOk3DVi6R5MzMz2
wXFX91jTYygPGa1NXFYT/w3kCV9cVzR0WE5n3ufOZsqDvdmyBbruHSFxZ1dp/8Hhb2NFxRBwtLtx
VkcsYmMTBz3b0V01AQneJ9Wi3pRydLzLRRXG+5l45+HgpD4p10TzrmqvqqK3wgMBcQu2JjMdHxq7
khMeskrqqDKCaT6UgNsvzLSz6vOpaUEi9D16/ZjVog2eysaAZNE2fv5pRgC4bkAv1r0VGT3ZhJiL
7UhN1EUjtergYSnHuoPTId0W7vVSJId0yaYsskUSwN7Na0vi7JzD+7TT3Y2Aee5CBDdQ5jcZ2aJ0
G7MPurDtD1LWTfZWtjXSfKCp8jbDO8EddPl40WulJiKSEUHvjbAk3q2iQPPBLwHGR6QP9+mht6yG
LN8pcOqDCcL+rtZD+c0qKu0TZTpM5AT6K9yZ1hZKxI70l/vSb+u/mBDF26q29Bi5IunT42pL6e+Q
Wni0WldPRVDOsm+btMIBmy2mL9oYGpPDS0BhM2l1e6bl2CZ7xG/lt7Bhxd9RosH40hfjfLc4BXEM
UBCTr1J4I6eW1mPT3um1+LoELGT7BiblFeBMXUeTIViTCb0eOL0lVn9R1xkbQgzFfnuAb8I+u6BS
FNuknACACe0W/i6HHYWhtpjfN6v7BLOkjcwyxStv93tswdy4441DGDt6+jZ2LXENieIvJ+V8a/lL
ftsH05d2DPOYMpO8XtKaG8iHPkihvibNcJcx1N+2aiGvLXfFdJ55Ux0H/tQdvCrre6ajwKojVsLh
qKn8H2inGAdZbOwYu1urv6Zy7p6k4TwsHIE2ein7op075YEPQdUCTg4yL5bMB7HZ5x1uVQ8HIRUu
z4zZiXOKmeFhWZlM7isVkOXRSNAn+LLAiAdZrPRivXXMdLnCS48VaNwSGDK/O4A8CN+FtB4vQxMG
5eDXi95NpjLekrtufKicon5Q7WRgP+ydt71Q85s5qITcJWH+sc4q6j/uaiiiEIkzxIvVejDC12C9
yNjZH/OEIGOmLf8JUJF6qEJ3jRKxzjeOW5VR3WGwbAxz4+pWb9elxrDbVqhUxvVKzN4cqX4zf2ar
JjbGxObMpmeK5kA6T3lX5mdWU8n3KwvI3hgLYtUV+HE3WYJrz6BIwrcptnyJhNtqCv0w+CyHWTc5
F0rn43lG7Xq3jObVuJaXfu0cR59EPISpI64DaKp1RpEv9MppV+Cw3KFZEE8mh+szv1mKY9Ms4gPJ
mR61v1K+q2v83zsvNf3bNQMG1S/B5aKT+hEzfM1vL/K4IJEY+Hx4YdCH+abnoTtXc/4+rJzsxjaN
Kmodc4javAScWrrGU2ba3ZXu3fotSZDjvTZG7R1mJyk5qyphnmG4H/cmn6K9zvbBLvwPMwfN3arN
cxpMzVNPfhnbmFruxUhqr567AahOhlddhWb4Ie+knx1IOsqjbAgJsa/64GxNYfFq1eTnqPS8y3Ko
1m9BYNhnRVeymS4EljoO0KsyP3pkLd6XhB2eiXQ0LslUzM/ylkLELjNyGWHHvGtGd7gj1Cl/S4Qg
EKZ5Kq6zZTHOqUgsZ9pvmctm/ZUE1+HA+mPtXOlN76lEVft2Kjbj61B8hp2wXjQ0HK9Kt/lUs/Xi
TIEVWbYQSIdZ57Dg6vyTkVbNW7S+4qI2+mHfJdQadtoDlD4HJr66tpvh5zZNGSWOAcfHpd50kBzn
dwND5hz91RtcuuGlM6N1jRyvxuEGU+KY1wUQ78ybvbilJXth1rVxgaT+YobHee6QAn05kVrpJLZx
twawwHHStZeumZl8j+vSPHlZ69/4nrhnwvC/VtJhbfBS+w7UxrfRGZ4m7uETBw8c3BW+mI8LdALY
7IH09m4hhwexVuNFSWLbmW2qu7KebMYNk+pOd4mkkOrZdwgx2HU5o/pAHnVOEDNnXwAQOan3NmcQ
1iXbyqKqRf6844gP7qtwquS9ZWsyOlGuB1akp6HdsqhHbws3t9azsu1YsvOlwJff5P3SH3tzmJeI
7dt0DxwbqGESWPdz2pC2wM93+yisqSeQbzDh2He60sBTTtXhflFbZibQJ3HpNZRscX069vuWKFBw
Xqkn/kKGjXEfEn1yICfSN6J18uTNkob1RGSOBd8r6FKoBh1vS0YtU0Qd2WU3Vgz4NvhsMcUWDD3P
PepwEuWxnJcEeRZpm5wrB6ASFFlqz97lTk0xVmXUebLQqDYba0tVu4DLRYxplVEiJuLEKnZV2RMx
mrf2ZIEYD9QUrS4PbwdpxGAlBmEBM9zcAti9tvTvjCT3gqhbDd/dFYGtoUsJTVqP9BKorUZqPzVG
ajUgUmDqc/wTI+EJpquuG6fDmCqtKvzSN8bwlzeO4105V/hwE8NJU+AIevlcG3lQxKxtlX0AYtrx
YSKwS0GS+WIAAtc4j3VrMLUhpMyLmKwG4lfhhzTt9UQBRUfFqAqMopyIwhgGcSchQnjDA9QPkkRD
lBg+2O1i5FOgY/epFEQE0YPsfRsE3LgkiGZHUm20qonuc600cN+M2kmux8HaYjdpNyVY4qW6CYF1
GMzp6USpyevaR3/UVIzrdUieQLsvrLe9zlM4JOn4beoLV0ZNNbefmmLuqvMFqw7ibpUI/9qwt+Oy
9seAbOUmaZAQOwULjag1W8qJnf8Ua+J3P7RzwD1UmnppOFMz2jHT8vRE2mLBDhpR6UgsbdvFnVUE
13NdBvdrN4OTIHCg8Kjr9HqJ/YVTeOw7uWGewwpPYfnbvQJBU6xlpEHIyYM1zUyROUHS4A8oNfrH
sA6AeoqyJx6kMcHYEV71wXYrke3dMpXFXlGAHREhl/AaNIm46xm77REPNPP2O6+zk6+pZOWJtNfV
90GeD9mVYFOHV2jr0VDtKYMvLU3JeZ/6I7bvNc2S+yaZAz8yhFhXyn3odPZGbidr5HDaeiznhBo2
H+AGhg9SL9uj8WranUGJmOiUtIBE4YxOz+gU2i7Iegnna3hGnMfCeaB01AYVxJvcrBFRCkpHAQEj
REgfisonLqUJjCn9JiVZMPuprMRwblFuuyZ0uZ0ezLVx2qPRMKQ4jHRIYPe1w8M4BLmpiLuuIenF
oWuygJj27LpxvrZeEy3E2gdkrSkDZgddb0nrhpCMFbzczuo3QotGGHLTFbX8RCKNBHyQZ/pWLJoJ
cPJMwELJCsFnnzjueDNlfp3HmV0afJFZZb2dJz/1j+OkZydGzAeXoGyR5UZOmmR6N/ecyC7gEPPi
4y5T7ejtrMSZWH3GdnEeR3o/xZu+G2rQREh6PCfKYJCubN/KDVBiK1ACGqbLfg2rJt9BrjGJ5q1a
UiEoZU/6kTgho9zXzHVUaj0ffACnKXnXTCUZYjAEF3vXhbAu4jEF7LMPPVUm1512QStQEAX3lyXe
RhFvC5KSIYzw3h8INFATHBYF4mZHKnPY3JHUzZHMmd01iKq1Kto7XVi9RS51jWs8nEeSTYAGApdP
CxtEiYfimpOo6nhOiZ1WPglAIfg9ihKj8aQpDM7xpNgdHtwG/RnQEJxC5rtFGpnrHpaFVsBlqH25
XFDCnMe7YWhzvWfKF/ODOwScq0i2sEmBo4qZyw3UmvTdW0JqnIovx1DqTaJtM/3Wk4tCZDRysPYi
WODAHZhYuv5BhbNAk9bKLPyryeBFkZKHoWWqIit3DPfo0hOqzwd2uSH4LssjmYaRl3c3OdW+ptqF
bTZbTWSCuBTQGdtJNWY0rk2rLeIaXO/bOBCJ4CUj/ZSQIoer45CagtkfJuLpgQrYjSsyEAmpqZjK
KmM12qgOE4+gdQ6DBlXycrAG7zFcMJzfroPhh/d5KSj+WHk+syWanAyM2I4eHgcBdlJWeOEoaXi3
lM5LBTXJGYxq11kyYLMtjdUtbsjpS8d+b3NAMO6VLq3hqhFUi6LU6AzOkK6aISjDIFo8Nno1jSaM
q8OwDLj6oDUe26zx9d70e8O/UEliQESxtd0mYcweMK3eVWSaT0e/W2a22wZrOVcReUYqCS4eY3lE
cyyzLjZlNVZG1GvicI5D4jbhXSVHIguSJszTS49Tfg4dZ8b+bdMkyOntz72EAUrNpjgzyn5s72lM
JeLg1oU735SeaOjBh+RtBBdFgpYW7s9QB/VtO8IT+1Rb9LkeNFEdlct6t3HXjs/Kiv/1Jv6XFdL9
/vfexLtP5Dn8YE7c/vf/cok7f9K3ps+OH9tCL0E/9m8+L7ZYS5go7uiNb3ZvOrF/mxODP0ldRvGw
dU1ti4/3f7yJf+Im8vivaUmLjQMY/hNv4onOEa8C/ifho0IOnQDRw4kUYRZdUjV8zVdhDozNkj5c
ESfQu8XiUDe3eqQ4wXyTs/y9eD5339UOL9GXPI6X8hgujLgSHQJtbpfbPL2wSVshLCzVXwUZ0Suz
RyaMbYD6scief6WLf9JW/36pEBiui+kLWeNJ9xmmaqYnVfdXTRKWbNFm74Cq81VV0aaOfKHq2C6D
BRGpD75+zrPm9jNe9J7zdEgnOrPTVeAZ5NT0xEoOpls++tqbL0bW5oNblGw3Rg6s+1FIdtKL52Rl
xI9Wn/Ils/bKGTwPjXfXH6HvJmPkWbQrd2gLxS29PpOzXrPIL61tHzpBRWFXM108WrMentjYKaLl
M+ODDyiYOkEXUs9e5Hwz90bDtmPJ9L2shHh0JtV9GFPLv0yz5S93kOabvq5VLOZlgqMGgI9VyK6W
j+EKKO2VHv0v3gVdeWQjFkobB+Pajw8JAGwlLGWOVwUNxUMI0paYh6V65Y2fKBy2VwE6lQECKpM3
IU5ehSdNB7xIMACBYm3pYnuCZqPaI1Sv17SY/q/uiLXFQ41PjiEj8sc7GqZ0yd02Ga4SnR86gqzQ
kwH+tzkC0/b4nMpDK7bGIPUGgnc2/dc0j8dBm7sAaFLQ34npU2HK87xrvqaGQ000OFbhLZWWnRI3
7hBGRQkWjSq9W70L3CqeOtQvsP+UfWX1d3N+AR2mHe43rk1mfnTyJxq+Q4PZCKojlGff3KeF2EuK
o4GkWod4SiINy+iHek9Dcisb/YZ9JiC5K8lWd5FvtPc1Gd/pVV6q/L6ZxkNpXYBh5Dh4g9WWZuvB
DtK9mGnBep98u7wNWnHGUbWXffz7SeJZzH0ypqBYQBIwwZaiyjqRn055zdGJ9f+qyXLryP978FAI
UMqrv0JShzRUWPkVm4HyQP5uc8zGOXtrFcVNXrcmOrvMIN4x8S6bvlKU3c2dNU7vkZVQ2/k642+I
SumsRM3V/Rs5mPmWNtJGtlwvFyMv92NmkxwxLHlEUfRL2bokWKNxugyb2b/2nIHhB9I87ruyfrAL
MFfFkiveUq2Pom6zV1Q7YpPl/PQsqAU50ERo6J0KwwspzFZO3njFvo+YkiTPD8xF+gLWlBs5tT1/
CxVblMwv552c6WmlxOmec44yASCEXjSzqdrlloTa308wOOHF7yxzDiP2NJT7mGjOFhpTqLmKas/5
/7WXeWoFfB6VLhiIzekbsIJto/bFBGlMYDBH2otXlVYOCbtpR4su9I5jq539EKj6WAa6uFTBsuwo
PTz5nO2/b1D+rVvuF6uOzeeEFxFyBLTxk+9J1Q6nVlFMV0YAkjEJDXlpFPRHAgJlX5mDfnkpllXs
PQK4wOlyUCNp7oZ1mq4oI5Bq7GgLYnphfqAxnb0yTKxfXQtvOKp9XJ5Yd07mO9Mag8Gd2uGqbM3x
pgoq3HOyst+oeVT4xdkUUpJHjKD6gtY7ALBO9MPBNRp95mede6unxjuIUQ43PafNV7SiG5bh5MMl
T4BV0YSk4OI1O7EVpH6zIvayuqu0T8R+yDy6x55J5U0OnHsNZRP0lwYBSWr2ezCQdmwrmZy5NVSn
2lq9o1eq9cwwKNaW62zepK4Wr7yrn3dBOABZtDefGdCTU0Gmk6Rbhd9ur5oFhmVV980+K5bywlt7
gsJ1VpzLYfWuLHusX7nyT6sH/AnKfmga2TJsorUfx0SXmtbkZ3VNZuoAXE8X0P0nqjy/n0d/vgob
PDaU/J+FuHDDY7wcee0ctnO3SAeAHkQGE9gq+dW1cfj9VX56zw7aO+ZpEyf6Nl2fDC4q8t4K5HW9
rDRhmW3fnyFEs3ZsZLvYUO73q/3vWeO/xPb9/fuzxsOnvB7/eJfXn2Fe/fGp/vLHmH3949h/rT99
yeuvw8tjyPOf+n4MMTwOGwi8sM/jNXfRHzOLfD+HbP+EOYzZI/T4PMCn8AH9fRCxQKsEAhUR2hUs
epvH/29IiiX+REEP1wwCz3dK0D85iDw7/f5neYPKJRzacLA8IE9gQjw1TjMX94GxDkVszTUYcDoN
VHA9qmVN1IYDuQwSYM+jQ1v2nUSeme0Ek8rdTGPy0Ry7nalEle7IPk3oePedPM6pmVzryYWnGeZo
BzlfI9Zwuo8WRYW3gVdRVmfqeSBHsdL7CfvzmRxem/ue57aTu4KNsFkAMAPwn21kvljz8tBgtpY1
teKcpPtUB0CkW/oqUtpUeDWV7mQY/LdDODqxqZvy2u4H582EAui4li0QV3tEviitO1k66qKUkL2n
zHqkreHuk3XQ4AT74ezF53T3/de9PJr9KKJ9fhM4VsDU4T+DT3YKqgt61PiIUopY21V1GNW67FNV
vVNIlKK86tCbJMjvfn/Nk83B94u6fJg42DkZWKcmKnLfoKkHQsbhLMVjIfW7ViG3tSYRRo3v3Aqv
9w4SuBQNIz8/tFMdvuIAPlmnvv8EH+gj2ksE4zg3fnxXftcqusX8BGC06OvsjKIfQvr3dIQnOMCZ
f20OQR8jw2T/bEhjX2jCpEM9Goh7dHbJFpV6Vlt8biuFQtM2zFce0gbQerGSPv9ClqeAM2YQYJk9
PT2tzNnVVPs8JPtdPl9P6Lp62iTziIqUDk7Xs+2Xt96QR6u5XIjKuyrtLxzHqHtVEfaQWIsj3bsj
Dls6P2wSfMSm4QcdSNIwnlqQ0t1A9zl86P+hSe7vnw7DJhA+MQTi9Kd3maxrbI0SvRNgrHXpQWnV
PnHjxap2s0G68ysf1Pa2fhx5GIjg8wQ+aQTgBE7WvMCdHaJq0Ao55L4eFNmnpm7lsZlVtQdLmlyL
yf5rGtFVmGWj9kGxgp1UBkROC30tylw2pslcvvKzflwjt8fAr0K/hEdhMxecOpymkOYclH7eYA/E
fHUytGntSMMx8BDcGtPfx9N/tEr+lgP2EtL4f27nr/049V//ABg2/HGY6i+fRhCK/z+wwzZn4r9f
M2GHdS/XRRw2/yrPOcGfHnjEzUsMMgTgEYPub9Rd8CeTjkchgSHCYYH18u9FEYYjxhdG4b/+kY/r
X+iwEHQYI5S93Gb7w+3wT1ZFbwvvevEZ+9tJia0b+1I2VJgww5MNoj9ObpnMZk3XxMjXqO8H7yyt
3caO1hphRZKXZ0mToKVJ/Q51bYtGLTtzERdkj8jmaEOZC8euN77VVcVbbCE0yhoMIAgzeSqkFdC7
dHfmMMDnqkYzlAefLlN6pBq/pAey3DPvAqN65bMXHuwMSP3Q291HahCOvufMiBDN/W/2zqNHcizN
sn+lUXsGqAUwMwsjaVq4dg/fEB7CKR61Jn/9HDKyujOyprpQ20EvKoHKTE/zMKOR7/vuvedKiZMe
ecZJ+os+pU2DUABJBj+tmSn2LsIY/lUeswBTtujkGWFVQrsJVgGmW8WYehVmwnoRaVB0EGwwBSd3
dt2AecWAkycbZ5V3wnKReqJV9gnGGdwr3Q7IQfUqDTmLSpRwwqm4eZtdsevlqUVJ6ntRVhejs3Rx
jwCO3KSu0tNUVS06FN5xfDEe89UwHI1VrspW6SpRmYw33SppDau85UyT8hSvole/CmCqELRJ/ZLF
OoFEpq1yWb0oZ006PafCKLA8L5qaXY64mxYXBjR2oeUbsQpw9qLF6YsqlzZ6YrvJKtYpq3AXrCJe
tQp6aFo9XiIjVlgrrqJfCFYEBVBZ5cAw0mfJR3yunnVwz/NGXQTDftUOxaojlqummK76Yrtqjdqq
O05dGow+7RasE4NVm+wrOqfpekKyHEJNF1tjVTLHVdUMww6FUzgZL61TTR35aVPLlTuGDehoYxFH
63CUZg5ti2Yaaot+Wv7SUqUmeIhWhZUEP2qrvQivgeBx4WurHtsUWhudq6XxKloVW2sRb0d7ml6y
Ce+jX3VSO+8Tx0HprbNRAf8k8H77WJxQg6vO/hrKsrSnogKtOFh1Y05gaMh4FtD+1FVbnvoRQE4u
bCThbJGfsXCDk8qtMVQO9qpQa9SbjF6nzCmX2KpiD4ugPQ2mddFWldtZFW9tVb+xoRa0vg0NlmY1
i9JbGk2LpXuRzTs0l85TVjWdkOYS4TOyqt2Nq+Ie6ov63qxK/LSq8iT46uxQLmI9SyB0e22R8O24
wy1krMp+toj85qr348Atn2kXwQUQrI6AlIH/miS1Q7+YkgrQ3Yt9ABcATgIsprgKpGhxGJR2MgXY
WpbMZra6EARWiw9HCUGeBKtPgRYZ9H7M+c2jjNaU+MPqakh/ORxWt0OyOh+GbqBtXayOiOyXO2Ix
SjirZ0Kz8S+6zeql6FZfBe5rPBbdYrcIVAzvXlQb+AiqUW/v8rhrv4nFpIFbhFWjLPfDhaMDLo58
EMwD5eruMLD+v4rV88FqE/9HY5XTVzOucIWE0uIQmSLTvEtX38hgBhaxktkhlCKv3hKRJvhMiLLg
OclX/4m5elGM1ZeCaIpHhQZA/CqOXuJdGRcbS9wNJCvj1d0irU4XzQkhsqNeSmzNdcBr+6wIR4zs
3Mu/66tpploNNDHHCNJKq7GmKJuMN3413IAeFdd0teGkRLiDbSyRx1pWEd+q1bJD+Zn2Zq1GHnvu
1NO02nvmxemjBxamn341ABnJBPVeA3bAqMSUp/r54hdKVUyKcWq3D81qJwo1eIw7rBbYjCATLy7h
xX3UBQnm9gnloneBCmFQMmbCPF66+JaM1cKUr3YmiN9Ym/TV5pS2Otechtv3oNqzhlVg7n01iW45
T6pYzTamEnB81uLouaRg50CHBdZCNbkClujPfFwUH7TyvaD87BZxng0FhYtlGooHJBFq/KqKIoD8
IdWb+DZl8BtsiSVu9BiQhOOJoJ6AhN8FA2VGcSPprmn3d9qED0KujqYgIYwFo5Qzl/t/sc8ircQP
YyreUFbVPXPgUa/lQxTOOOyaLA43WvPCM07wCwQPVm4nz2IaXkr2+r7ML8GqyhV11/0I5XGnZOoL
LL5DEEcE1ME/DmGA1BwEO+EY37CLP+EQMF04CXwigVrue3MucQaLy7zQJ0Qj7cgAfitM8dxYWedK
XXus1Eb/WSrjdsJKc2mBmxxHrWlnryO89aaHMfUfUT+5bd+EVDhHTxX/BYXjfIgD0Qa/HyTkDHGA
cb1vgq6r9lGtUQKAIF+TVslknQReyV2uUAk7hOpNnXp7q8VUPpAOEKGPnSH0AnW0753cVPfzzDJ7
o0QS0Sb5g5IsILdWITgZF9U2jNNTMBTHltiEq/XxRm+mWxpn92krKEhhGKLQwBA/utq4CClLTnOY
jfdWzhPFrEYBY10QQRyvSRd3T1mPuU3JKNbQp+R5qOP8wsdOlzwOkHMgGtWNuBfRcBuGeDgQsoWs
30cYWXa9YU7GzhE1q3bJ2ku6eK4yGnZAA043nPd4QJPupOoBNtrM2Ve6uAROoD82WHvx82bKPZMl
HdCGdj/WlbPJWD+/Gyp2Ljur7LtA4nEym/KEG4JHNdHra0vZPeqhg93LM/BfP/ZDmX8a1lScdbtQ
KDWJJkqjZPPSSmNxk+vmh5qE2qGScq+YsA9sJkmQxDBUJJ0IUGlTKLdGTdQE+46e7eUpLB5NKlM2
YpTTTdbkOWz8Lr5LwrEP+VKldPBUkeWVUSZ4urZlSCRxuBOlgz8gip7qkba0spXuFY6qLsCl2o/j
8jXo+p5C8/B7mrbv+Fw50iAb6I9SKBdPpmRo26AS2g9LCZ4TOZufU4LVG9bZnF/oeyC5228GPe59
JSM1RxjAraJU7MNSe4fRxGK70390knBNi7gVB1k/dkLp0SJZ13l9anrGhOVeSYJzqQJYG9uJ39/i
zBoXZ1ENxpWAAHZ5bbw0hJro4zCcZGex5Dm0unOQBJsgBOT7Is/nwyQR3UwbUh6ke7esFdO7zgzV
H3SzPQTD/Dap0WfcSf29JA3Tk4ql8z1sKyXAH24sJWWxAQ6XP3xeqjsquGltSgoZqo7PDVWFWNlE
efAtYEqU71RF7cVFxYtm4/5rxWh8VmQPR3xxItbpWg0qKi2zTm+ah7qF+8uwXQ+95uoRfW2fAcYV
gr8iqGnisDgqzPSYFNRg5dcKXRiySTpYvcXjVWDc/97bWDlivwBHSAEIZwItF1ec3p2GfbSKs+yI
n6aDg5eqGUHVjW0TqLhPIq2tHomQSeNXI8tCa8lZcI7SjuY0Q57ZRVlEzvSpziRFLe/YeMmjOIfA
DfL8jpUf/at3vXBUkVC+VIdV5jVBH3zKTmTF9E1ZBb9SQ2bzXYeGtqmipp5ddTQVbHm9bo67TivN
h8QZpg1bZZFuzZI8HwULPbyAa81+RHtOYKy8aZpayn6uRor8WsYR5af+Osr9WzPu/6dEbIfd3D+f
au/hute/jbXLv/9r3WuoX+Cjw3LSQWCysFuQjb/GWkP+gsEKgAJSHOUA/Bv/Odeq5pelRhp8swxh
FT2JH/r7XKt/AQdsoVH8MQ7b/85c+/tyBvP26sNgpAbBAsJ11Tr/tBa19EwaFERzr6lL/aJYWXKM
ZfX+T2/G/2OP+Q8vYvAkRvDQMWWodL7+ZXTuiklIeF5qqucoozJqhUrTagr+rY0OfxRexeRcxJu5
cPL/yvFL7GWhJau1RxZSPo1m/BRxANnGvZRuC1lS/sVydllb/dda64+Xw23HW4ejiG0a//xP71yj
x/gl2qn2jNIx3C6faZjLK/U825NCAMgYMDlP8RGKg81ZQMt3//17+vsG8u8vr2OssJESWEP+/vJF
u9wfNeqtyOqk55Ao8c62ygwPq9Z7msgql7XIdEiMZvoXy8+/aJzr+2zxspifdEiQhvb7K/cTJ54s
5ZWdikjCMGBy7YnjQv5tw3/BzPvHl8KcxGuwJVj01L8u6WKYg2kPfcYjH1a4hRyW28ppatfAbeP9
9++nsoIGf/9AWQcC4eBKZKBDm/n9z5UVOQpATC6bmjd9cKuiy6CuWeEjk76Z+xItcu+2HHJnjStN
wUGCSf6QGl32nuIy4SAUESZMyLrhZu2DF0CAUeHVk4g/ucNrG3ohrbexoo1HL0fQzBx6EtUeN3Gt
YRgpC0JD7sz5/m0C1P6q90H/LtE19BRg4tFcQ8yd4gZB28qeyoIicJuAvkY/0seh2Nohj4QMht45
sg2KAc05QNwfAjPf6F2l1zz3pfkFS4DyPZhZKfvYKtOGv6ui8PeR6nyOBQqJa1bNlHjI5fQmRLkZ
nKxEIdbbO/aFeu2QnGftvLQk/T+pYuxTCgTL/Aed0ZVyGJIG6FFLyeJzHKVz6hH8WkaEbn6OZ3qi
J2PSn6O64HycB+aou621tASFii59TQAuf+csrMReZgyJsl9CidfYHOiEzxKLdMLURhSlhEScOs8A
gk6LeGCMLVueFnrBzNbMM1oWM8TZZqKbMn7Pj8aaO+i/ZiRXG2MwpRM736z28rKdvpc0LP2ULam6
9CKpoB7XVfQm0yH1JKMPWRutNsynudWGzusSK/3B+Q6jvW468gVLK1FFeqn91pJDWhNj+uTnOYpu
devIx6xUdQoXJWTyTV0v5gboWpDbB5M6TGL6LTV0E4FBdwJeSMILMHlnaNKeQ7N5VTTMrTTFJc4P
PLPNfSzLJLflxVezKdK6ukBFYZoLOat1blTOyUvQEZrEbd0Gjj8kec2iISEZVJaCHST2V+MkNDKz
W4V8twxEqRxvagPPwO8VjMlyHKpUwJl64YVBBQgQNrrYt2B/f8Ch4fw/TrQ+uZ2STgSLBnP85IRE
IfqQTB9NVvevklzPFL3nM6sMbs3knUalNN9so6K4ra+Lfinp69VXq0xSV2MTkm3jojUPfUmnXhjF
/bfObrWHWqYvNS7m/rNtG4ZQSCk6e9Zcvlc75V8ys9TlDvX7Nx35g/s2Iizbf/mvigSYDNZb+kRF
azW7CciHarJ3g/Ochyqm3dFPGMwbAulSR41V/lhW3wft1KSZWzlXwzmP2W1IKkS5i0157uTDDt6O
TfrrBv8/h6m/sfj40735HzpxHqc6/vjzYWr9938dpnT1C0cWvmcW8rmNj4Wb9B8agfGF+yA37sXi
sjwueF7/SSRQeGAh8C5VA2sn9x+HKY3/HtbEBWIPVJHain/Lw6vgVfn90uLYgdaA5sABBAbcP4jn
TWfUY9JKzDialIXurIl5A+FJ1n4u7KWeZD4xUgKPjZp9KFneyK7eYAbExwcmJCVpVNLZxmbPDUwB
bYTNcDb6wFm6Fk++zIRWhPwCJ/Y9supaEVEwG8RXsB1rMaCbdV3L0sLppLhN3MjoyelrchA8Y1kS
jjdyD2CsJWSLJ4Rm7Miio5pBmVnHYT6rYn9S2ir/bmY5VPAN39FlQlJap2VeUoA7dI+x1Y5ESuyp
HVvOGqbJdBW2BcVW2q+5ywGcxf5Xa8d9xlxKFO7XhAZ4W/OqulYZ3Zx1jtN+DXUquDUKjelOlu9s
SaHFk44FhkDMRZo+broxT9qXKkVuPdBfXqm7qbWYHplkmSRTp69tWrM7ew7sTSZNTJrhOD2lidnQ
5Knz+Aug4QxjuLdyJfreSOZLEWjXNlzqYkfjrKbtDoAeOAXtJwnk+4p5MHabnHLbvENhzytF5unj
ZHg2i4ukZgNr3qYGe9fUZ4fNum8ULJ8yRzrza70GQuc9jVE5GqEf+yQ8EX/6GIfrVIZbAtsngdtB
VFbnkiCbDkBaoD3pkfVgtsbZCYlKq/aZsJQ/tzqZW7GtGhOBSZS4QKtLyWSrUgBYVMehbm4zeIfe
m9gYopdG90OYJ1seDYkGwqM7jmNznQPV2DaWjsPO6DpfHyfxNusFRc6RoV+7XjnLbQeDeOwDa9pH
wngc+CXR+sMXE2jTviYqcZ+pPY19Uw+WzAn24VDXu2ycQn9cVpSqrj+3EuHqPmEdwO4/2PUle4uq
DTBJJPQNTo16wcJlOvs40OQz7J1HcKCeWmcvpQBD4iz8LdZ6S6lyN5aVa89l9EwspziaJr2bylTZ
0aaiFFN2fpqWHXo5ZREZxA1UA4FvfZAqN5wtV5Mlld04RJ/pGuagBPxC0/SnIgT845dyiI9SGTDd
EtkkJ5eV+9gARqbP9caygnzb1+M1tgjIOXz6rKkLiqzk0uWzp9ER60MdFXt2XQ99RRq6jClMn+nW
xuj+rKTDNgulFmMrqDEe+uUGWIZOU6TJtUBv+4blTn0wRNnDTsym7pLaJlkoLKMRzbWngKDmtun4
i9VYRrApWJl3UpBAjKyUq5YH+caZGP1JApXflLz11LyKv9Wj0EvXiZIfFsHh0gXy9dE0BvWyQzli
JrC0Ywy15mSZDHZmPBD1F+O+DDQcPCRTGhehXY3cKdDLzVwO9bbJITPMmXZJOJNTzygFl6bTHZdA
IV2ste3cqXGo9z4982ax1ZvxQyjpj0FTgGe0mXKlAi/N93ohTeeiL5VdktKhiADAT1c51dNUOiOM
SVKoHi2wX8AUTKo0pUw34H21ByKig593kKu2qpZgfx3yajdlPWyPitZk7gS2WtkeYSCNbkwR9t15
gMaQ3bJK+lSk7tZE5ScVJCrr8FgiITwV7VMz9rYXReOTsMrSVbp5E7Xts1wRiaanpDzLRnAMa/1t
svJU+gZ6HjCBaW9quzgkNMsvJCfSZEqQa99xBhWYm3L7Okq1c6Fm6hoX3AoFOCy2vYV0p5vRkaY3
PM+NDri+2HRlqt/SHmSZQPPjjkZ0S+4RZCWZTzM0O54EmvIJIcoB/meLjdZXP+shCz7ryHpPHcln
z9cTVxXZZpZLezuNwWvQTxcQkxIrPJaEaq6yJAyc6pD02pUjpSbcqNBRpZsyEx9FIOW3MCdIrBAW
82o93yOBEp7ur+ybscMWwqa3zZKUrdQpXFldYbutqO1NGbPVhk3NaGIANxDDSUnmS6P3ms/3iX9k
jvKrUlWxS4g5YtcZVsaJEEDKrYbiYMpuHq0W6CUEPPywe4CRwnWA53d2hF29kXeaXhpXwcPyQM1x
45lmZA/7suKWwbn/cyTbyz0HMmfDAyMsmsyNJ+sx0KKvRjC8WUZhnSdmkbzaF0A3x74qN03anOcg
cKdkPhBq694IvMqAQboDkRNjPowOSZq0uokKngeR2crVDK79onoJa7k9hUAUXMZGx4/U8jQ2gibr
+Dt3OlpDotC4jBjnHrRRD39o/c+0TH1cL7yDUtOIu5ibwyTSe6fFUquMGFbE2bLUyJPL6hbPOgUT
mSm/G031gGXunEbag2l/lC014xQ3e2NDI94c3Ji8LjKwt700AR8ziyrd6uDXvjlhdyst4zhEyiVr
leOUpPdCPVD8sR1R5ivwdCH8My3nHEA5vDxcoKKdw0np3FyRnqfJuJqldKvaKHPDvD5kaviTm+8Q
HixmRFc14IXFerqtneRsS5+lct8VPFSadMvh4LV3ZlxUZkK4jinDKYWzsWKx03Gvxh5FWN9L7pNF
+aRq32xG4D7SN3XyoyMvE7J/52ywlceBHPQliDV3XLwReUgB9cI5pGqyazFFoUw2CpJovDdbVpaP
mVS/Vt2B9u99x6OamLwXzj/J87h1mbLiljwYrVvkw32Wd1dz5ubzPuO26rijWCbPdtNyLfuqWvqF
r+wd50k3zTjygHuoZnLB3cBjgJsxXWyiAZwYk9RQx32rVDvT+k477M2OtbsoK3wBO47cL5dRyfni
qyGdM00He1PJyhLjgBzrXLJuuSu+itTycFp4qeOr+o9aVrlPqfEdNnPer/A4FmXi1rPp1wHzvNT4
Nv3XztIpH4QD0gBYwuKemkJW1/qRvfc2Ujl/jM6ttJn2BWRs864C3IC0WjASR4l6yYsO2t4APgpT
aXmfQKUSG87Ii55CmbWZ4JJjj6Pt5SA7zNrOmPLN2GtYQRpPKblaUkZhJvnj0KUoQgGymm3cBnRW
NCIlaPmwSx7D4dzcz2zSD7Cw8iNVpvGequHRt7st7L/mUiQt3/28fUPk1g7JQgfa0IuWE98N4vpe
Jb2S1TcrSop9n7G27qr5ptrNSan7k9r6tWZPnmoVMuJ1ZnGLLMSDoWXly6g5/d4M+QQEngvHTViN
F/on5uw7xxkP+NlBTBLwH7LsMeQkQqjH6PZ9PoH3mIDnifpUE/aDzzKdbTl6rDTYXgbPO75/hzTd
FQRsW1cfSp//sWLJ3/R8iI4sz7m68aKzvjA59iQy6wqbWuxINQ+WlbwWYcTxcNAegynyo9gByIRD
0WoOupE+qbxyXtOSI5nyjg3Pix53Ht7EaDOrV729r9TlitdSr+yot88tl2ext1BNh2I6K7E88fny
xqDjJ4fIwgYn92As7D28rGk7h60fcDieYsN1Bi7WeNynwHCiFOLDyBEPt64XBdm2lOQ3DdlZjIoX
TOVjphdXqlQG+IXacyPXr8tPmXX6ghTxGCfSu2OIi9W3D5Iif7ZS/zwAWNzUHAk2TtCDl4Om2HKS
us0DAzHswypNttlYXWQySZKWHa0YoAZMd2xO6qOiN7TcYmksvjUpXy+LFZSUZCc5NbkCzHeyPF+d
bvhq19aFrJ5vzjmoitHZ4gje5XH5TDv4Vccy3BUhZtPOyRhGcgPipaw9DzSBuaZJvT32r4mfrbjn
yuNGYunjGpFID2qs+1Y0uzJJF/rPSnPyspANRTLb5PHCLUNB7FbjuANN/972cX2KwHTtg1rxSk70
1cBMP8V+11Z+q6X3YXB0cu2rHYwnwbXSjqGfBTiw2Czxy6q+mdbONinsY5hnG4kG9yXkt4di5E/w
q2bbpMMe4NSeKBRWEs2DFQ0ejapE7o4JYEc9ML2o+Yxa/YjY44GD+7Aa6ckJrKcw7UmuK5s8Sw23
N0kJihOSKJDKklWPqsCJjJybmdCliusAw8h8ShxiRrNhHKVBUE84crrWjXKPqZy7kMZJeR+1Qq1Y
S73Jg7xzoLSpKvTZobSIpQ9by5oeYis+sIK5zlEOVJDpgZMKdxm/aor3VJg+6yZvAASrWnDB+t61
jfRMC8cxmm+FjHtTf6Miy9faz7CQ/G7O7+MJx3LZbYqi5vDXeiPvkZ7fZNrrsxyKmcHJOBg4VYXy
/ayae1Zme52nmwghborWQ39/ZwF2kUzppWlv8JoeKyO6NLQlK+HHwHnSA6O5DU3zgn/GS9rhpeg1
yEcpT49ZSOKpnGyeD1o9g3sKr0mzqPWx9GlqcJSgAXOeCa9BE04nUxmN1MM4RDCwn6r0uwgdvTsH
lsExTxYFEw6YzolpSLOTVzJaFjdCfeQszlop+I7izeYvtLtxfpDInRMJVEIz2BkarnkvgMv4mZBx
yjcWwJdjXEo2h0clNj+iss7eHbnJdEAvbfYZlZAVvQLO8BkuojM9YukDTyKH01RdIjwwB428Vu1J
4ZQLt3eMCgaIjNrHbCOUW88QB4zGILLvJqaGIZljVv0hMyRyzIvsVHOtINQltNGgofM+7adl1grD
gYdWFr0DDYS90mDQOGrG1Juu3HUmj+tUFePGTho81VnVteHW0jrLl4tg3FpmLeeAf3Mj8hEZr6YJ
Ckib2ZN1KoFIrXJC4XaZjJKbqjN4qVECEuJXYw4KklMy4rkO38HOFqseRMCCXK4ksUEtszrwc6BS
5Snn3eV41auy7UlgDZ5DCky4dxtdeDXinu19p2EC4fk31W961pl4Puo0iDxV6xpzK/o4RKEB7uwF
MEmv/GLDUyh15XlQJZrvkmq2HjPL4qqJ+1w8JWMpnmC6Gs/YloZPyVCAr85yTXxZiXJipBg5STRC
RmC0GEbgExsjNZJ8W+kpJzi1oN9gM4PemNmqW1Xkhr2RkbLijmG5es+8yaRcmw8BocYnO5l7bi1T
z7ZXKY1BOrObhBhGk5hhbhszH1DQoDsLX6OeHnKsGRvDhiiVdtP1Ml0CvJ11s0FssGcqiw7mcGKr
7qxYXeGKkaelS6I8XW7kg9GyuFaSR6VFfuRMAKOMI3+BRbCx+/AjBgDxotTpFFIAJWL5cRiMeLnt
6fJXtsOK4WKYYHUNm/k7MMiUC1BkkH+J3eeSOw0Tkc51B/g/69C/KTieyHjgg/7nAvNTl3/7j0OT
EjJq/rwa/a+f/UNsNr4s7ZVM9yqlRb9Kwf8Qm40vUA91/CLkKhY39G9is7qopg6/BftTZUk9/V1s
Nr+wZbNwX+OVV1Zkwv/5X7+FPJu//P8/51kWBe33vTtFTiD1SdexhdXW6MmfJFNFzWanMjrds7gt
Cjwbm6GI3hJNfMu6qN45BdartPpXqcd/FBHZB1FeQdDdQWm3/5J65G/EJg9igxMvE3yLMLABl3NM
ppi6ET2+TjX4FFYwuyRL70LSJW4DwuUk6gjbhMPZTea8AcZZ/5/cXNxOhx//+2+qwWfwzy/m159N
+x+bj1z8+Upef+bXRawZXwwEbnvZo/N5rb6IP5b8+hegojItarZtQN3485KfEJxBvkSm0Qp6Brm6
/7yIgXssrYUyXwdQBAaJyH/HMUEU6vfLWDVkovCo3zTjWHgN/goaMEWvlVFs967iCApr9JcWk/td
GY+615Ui3JvVkqQZABoZRTqf7Hm8g5kFBTyTLRdbpVVvuMeCUZbNcwf/eCdLwNUcoc138JbGPWCx
CrFxVPWdobPKa+Xp1MudvMUo2LLlqIJN0+KJVBtC76UQhd9B7MRoJlkLfee0mPApZasKY6tFrXQd
ZutFQvz0pZ72MqgbyWeA+nhTWyV/FdKk3BWdJt0jx9Z33RDLR4uygLPRt6ydinzCTMWWPXpVsqh5
t0ovYnc0+0m9Q5i/BGPhW2Z7TJz+Z7XsqaLOeghlyjRjZf6hqSR4zKzPNtowsbKt39X4jc69R6SH
M+6Mg5pmDKUMTtFBfLDQvxjSeGcU+QcR+fd8rr7VNQOn2vmp5ZyGgFywNW7jobyzQvNOCfO7jJaJ
DY0k+yFQntjVeJJZ7szAH6w7/KOPUV0+0tywUNSsKzwIn4ceap/iN9Q9iHS8G+y3JKbCDtG8rtOd
PTpnsxnPPR71Ie9KMgnSe9WaWMPV7L5twkdnQjrBDv7ejtWD0Wavpj2fI2Gd0Py/imJ+HZr0ECio
CkXzbPSqH3bWVivze9hInJACsE6AfUFRf20yfxg1LhIpuPU9hbgZw94gf9Wwc1Q/UV4pX0rw5hUP
asEysczCExbk7dKT6tqhejIUVqNWbF8iJfusIEhuUhyFknNdAr9VY9/Uile0C2+2pmQf2glQVMNF
i/ba5AZWiTD0rSO9WNXBRybyH7k1e1J7L6nJLYmEP81MO8INlb2h3nV540n1dp6/9vnBjsYXuPHG
psXSQ+H0YyarH2Wh7gUHETwvpKm4mTvpjkNivgDz36RU2tbSvG3C4tkIngqN8Tp9qCmxGDv8a2qy
kyQ3ieK7WAoPkqPvasyYDtQNrTWubc8iJ7e3VfEyN69B3h30un6frcArM2Ovl8JnSLwQdz5amf4e
1+FdFIgd1s3bhN+OJCqvVAForVCyQy3Fy/je9IA0yn5vlMK18JaOE1enwra+t3eVql5QC8OrPSqo
+RFm1A+uoNNMUF/p5a9Cxa9ALwOfU7XPg6DaZP3wybH0HgwfgEEW13YEdKxiEsZvnb/BplB5vhgn
3YbfXLZnbXCOiVU+Q4n3iPu4o3VpNIN9fAeo+MHp+lfwP1t9uNicnI2TarJ6GqxpBwbr3EXiVJsv
tpSAaE4hoBK5mMiI5NpOjVu/acJ3B1wbA2dwP6XDo7V8+SLbeVL6fdU96NXPbIILl2wBM1Lgk2xH
Yq1GwUrMPph1taUS5awVCR5C51KYzrgRe+jY7oDxsIgjhuac4g4qklJ2O1p2M6T6DYrYflKDZzKR
2BTLM+Za9mOSc9+X0JzN+z6seBvUXeGEB3UI/WHe5VntT3m/b4zGN6L3STfumnaJ5aKic4p+Car+
CqbpFULAd8VOQgTTwZ+hAZCw9Fk6GESF+DOHu7ah38Qq93p4jMRW75fpcGlngFaGYMIiX3eeqc66
0xwQI9LCqGtiigTAy2OMT7ej8m2ypx05Ui90rO1c7you3xrzrCX6F1UOQ+4KwWcEbdCRZyj7kE+d
hKoEjbRiGQYncOs/SlkDIdMHSIRsLGRVP9bAcKnhfGSnP3iprfQ+Qf3YxVrvvNp4+Lnzl+9OENVn
PUrKS92mADgs+YQV8KZJM7mbkAmfCORpknr71kEdRqPSop0eJz/AVtwCJT2bDlKu3XTJCefQ/TIL
bApF4eKw9qReWdubVrtpFfWryOfH1gCbVfTXJk2jUxXVkt+2ubw3hNKfW7A4rjnp2VXnyfNgZI16
N0yaQpnBW5D4RhOk5FNVb0jgssXPtCHEXtkA32/QjHd2TC+tcxmc+CNlqtmIMpvZXsL+D5s9quJ9
m7FghUL7LGWzL9gGpSJrT/lOEqwaCasdaLhINlbItq2pScaqwXByUtnZO7ikHCC4fhXGr9zzyQhN
j1QXzZ0Z71K5OKmJ/VZF/XOhB9Imqq3nOq7YS/BhUfyArQYCVJbfxRBmN2ocMFYbCoWQ2Xjs1eIH
G9fvc6c9MXmeaLWo3CAUe5A2N10iPKQo8ltplsFHWaPVEvjbtDHfjvGY9x5f8w2Lh9wtmGLBmpch
G190xTbnCzJ0NRBiNg9yVsMNUkxflpNXtujtQdKS8AAt95LMH0gDbwPRKZoDxjrZZZm9TO1EnxLp
B1wUP+shtUpU8ML+9USoYWhvZyoEjPSalxMHD/Yn5rIS6v8ve2fSHDeSbem/UlbrhgxwzIu3AWJg
cJ5FaQOjKBLz5JjR1v+9P0RKmWQoUyqWvW57ZZZltamSKBARDsf1e8/5zvygdvqLMi2IVM1tvDaB
uGjqYeBZo+wYnxunyBhO0yy41ebgczoEV6ACz/vCfRiM4XFwxSX6wo1utF+jcVeD7C0H+onLPJuX
0u1QG8U2wcq10s1eZQABVVmUKgG2JT2MqLLyU1oOmpekHZ2rcdDZvrMbPQtHXvkMh/oMlEk/Q21v
zHoDx5lgX9VmqOhmwabMtO6sRTe4Hqf2vqjRc/dGFpzmKKppItnhaRylZ7HF+xv5d/VgwllfKUbd
PxtKa2+cgtUwdtJCsWc6WOHi9thuo6+FNQSUU/MptvpFC0fEL7zZfodkDOpKY6XnsP7VbWxo7caR
HfOzpgUtzHwj7OQR+nF0FBqfMo7ATQvZnongyJTLaLaDBRoHyCPNkIdq/FTHxil5NopP2NSlbg/4
MEL1mPLCZJ9ybpXWRbsvdyPbCBzjI9m0HlwTSYoS8JT0i4uhCK172K2FOZ07Q32DDgkji8LsRU2V
K3Qd4Vqv8ltCa44nrMpOFBA/V/fRptKLm3qMTuci0djY2oyJtayOLbNzTsBGogZsFd0+r5xmPCMc
JcPCueyedYqaIGldY1NqU3GV0/cCFH9cqeYVITbOboiqh5YJLZ6Uo0ZNlOvZ0d07DpsT0U9ulai8
05DEIYwP1mPGNz5AJN4iXWu2Ua1/ZMprr/tGeflfeenqmtLrsJN1+0bp292k5vSNlJZ5hdLhxaA1
HTIsHKvpTEjxJW5yuGcCt0r00ajonMTfBLN/NxD+Kayf9g4+PefPxZuj1vL3v/ULjA+mjqUd/TAm
498OVL8dtQztA/o42lfqN6EVP/NNT7Wcur71B0CP4FTmgaU5ICBhifecrHBjvD1ZLZlxgsE5MvkF
qwgJkT9/1SCoCGgDAYsGo3SViJyLhPr9EtA/LqIqbF26clk2LmVyCB4B3pgZ5pBR7Xy+sGc7w5PF
aGgJnRFKvRV6URPikcxttcKugeTEzov804SaxcY6E04fU3q3n5wynVEhBGn50SFO0PS6YSi0ik5g
qdiD34Vl6zAj0JfWWCAdo2eGJ02Azys3nSb+kSjo+zvNChHrhAAOdSDajUyUlzTrwMvT5Is0ZNKY
v+Gkwd1OBONbJRYNBXioKUzq9KpMySxIGAfVTRGdAj5WhrNsiGn/EkYjaMlnU0LigD5jFDHpZhi7
cEKegy1plohIqglV8aPTqg4Hg8jSQ+kVnAuitWYrKSpUOzUFgLaSGJRtMiALPo26tkVVEqgxPTxz
6MzHoDQd9ZZCwxxVTHY68eFebAI+j04SQgrzeyJl6v7zNDajvENrNmp+JcecfudASA+imihdkCEu
6NrcB7SoT+dzhpriyp0D9/OY52O146zYR2djjL6FaAHT0sHU6aYCRHoTcguJ8BP+MS30QyRAOYEa
TsxoLAg5+Wwk51lB57QcHFYGu10lw5zDmJYY7E2BDdoKFTUWZ8r6F0K6J3rQ7jx1wsDyS0LLHQmc
uVVv5yRq3X4V6jlJ1B55MqPenmZ1yYCRs24dpE+ih6XOySApGNMQsYIjLLEcGb8gJ1PEDXtfsZ1j
W0KNUdz0LsDp9VjYVsLoKWPk5RYt1YgaJNlJnXU4sUnskPmZHQ0qr6HCNh9cLKr6ERFgVnVM8JoW
HjWRmAK/nI3Unzs3uxoCtKnYruoroh9oBlsRtTfmZEu74uXT7lqQf4tRvLsT1eA+tGpefWE+fyFk
ZX9UwwTZtJXqxlWpy/xJOCEKOUPvSCkQaicfGFbG8mJMjOyhUkf1pg6ZHhXMVz/NoQjPwlAAI8HE
DN2+Nt1SIhEsNkOs3OhVP3vIn7KTKc7oRBiT2X4ezLG6ysj7+iwMiapF0MOHf05s+wr3u75xBob8
rcK7MR8EXbVCVTbL8EAvqmIXRKNKeADTUwzUjK1y84WzY7mmv8/RaFZv+6xlTt4J69Rql2AXQ8jr
ECsoZHgkKJkxvjBUlyfTVIo1+n3D5+FI10aidukN+SZl6bujmTC3EfUyZ0+T3FqTR6laHKUzwD9p
GyTpcW3GtBfimAT6lYNTzNn0LhD980zVxgQ6MUa/B9ZBMnwVFo0hImOGQD3v+zyrEayHivUpTBpg
1ck0Ih5EOmFSmUVzUKyKGRff+QzOb/YVdK/2hUvlYqGcHGjxkKEXvaS6hWBBCazqurd693IcY/nF
IVbH9qLUAszijK1o+Zfi8s6Fc28xVFaABeay7VlMbl4Ua6n2mroWaYu9rZyMRFw2Qxu15OJpHHrV
UBUPgwb6e61pOoWiGCoDRD6xsTYZBGVcPOY4aOVxagxlcqRUc6itM8tmjJzPUaiX3ugSAPBRt2pn
5GTbwz7SO8AWp3XlMFQgjqmZW4IuSUF/todCJKCV6qratHoppXo013KabygIWgXzdS2yE1m0OZ8O
+ES0QnrfI8x51VD8FxxHS5PZ0FwQN3S18eYceDkY54rUtLsAIUpLrBykHrVcVZVsn/6N6+jAgR2k
hLC5llbhqxeWOWjjbOs9EbHoGr5U0TB90WTU+z+/ymIlet0337fMDZhfYOPoZFsHVqMZ32lmDZJu
SY+WA29EzMEoK64pZfEDAko/mwIeip9f9AAEZZPnTPIy3huN17uGNWQxQL26t2woXIdvKPAEcmDq
yVFHAUNk1Nqw52TdETu6ZZqN1rOs3ZoJYIW1o1IN+/7nv8dh+375NZZphk5dwNZoHXzExJ7a4A2Q
RYZFSEMgCXFOprRLnUnufn6lQ5uargJ2MLhj4drMSg7jyB32zbjU0Dq1YeHemnOgbQB7ab+YR/x4
PyhRoCAJBitYx/ZoqVcfa4HFrkflw/mMMEK/cUVDPloRnKKort79FNBV1x3ou0BwNOsQWTNPZOSZ
VhF4pgzKE3xpX6NBhL+NMd4MeV4Pdf7kfjBN4ZqyDTDSwli4Oa/uJ7NMlSNcgolCCSh+QoPpa0sM
xKVIyRx9/x3hIGQtQsq2F3DT24sxtrcI2iVfm4LhQVF7ugFhGv9iHfzZHVGH7udFS5v/4I4qs9aV
2Bhcj7QvMncZfLfpSdoXKIWLsqn71buXnaWLJb8dhwKzOwrt1x+gNaEh5iGkdWI13UbI1l0Hypyt
f36V5Zd+vYeADATxbTEegSDIZnUwBQNB5A4GCdpeRL6B1/T0Ea3F1iyVvjsuC/Xruy/HsYBJjAvy
y8Ss+vamYKrocdUAPMsSJf44crQ/UTJXnEiyG871aTJ+wYz7cYvEKEujDXwUuzGzxbfXC2e6U5jX
aKy7KHPIp3hkFEj7vtfOiaAqoPDkv7jij6uEK2o6gyaGVLpuH3ygYQzGA6kZpDZRlpvZrul48DnQ
PUzrd+//XGrZNBaPLhiqg1VvGkUDuGQksqYZ0cSk8FhhVXW3NmasTagl8Z3dDPr8i2ftz26Qxc/U
VNO5unaw8UorC9lBOttzNK3fIpJp1qJK601Tcdz/+WpZbuD14lz2eI58vLFVZmt8kW+/PZp/RUDR
CwWDudhJrNhLndn0Rz+/yuEjsFxFxyG8sMUsnoSDooCUWDS9NtQXmfXRl1SmytbFg7NuJ+LucsYw
m3/jerZhMXLnOWADfntXCZG5AP2Y1rl2Mq0iQ6aAs43poWdbwSJow//7+QV/fAioDRicAiTkxY0F
6e0F425WehsnuqcNePdEYVF6Q6dPbw0xDsfSJa1iid7BCvBvXJddBX7xAo20D260HXtNYhzkFTDk
xm22RI4UGWLWQprt0wTa+oaQHPmLi/64ZoRFCBxGL15w1g91gUHIrK00rrt0ZplxNJmqfxGE4a1+
fm8/PgXMV3QVlxhu/GW4/PYzpZHZa6aB4s5SEI2aU/iVPajcJi4hUf/GlfhKaLhwMcKw3l6pT1RJ
F5cQ0VLVGsZMNPQ8Y26MIxMtV/qLiy2/9tsnjtqYRghkApWKRz+4rdEKZadZWB/LINuKbLZ8pbGf
hlCnk6dXv7Bx//hVGRaKD00YBDNANDrYSRK7JDFaKVx6K73qq2NAq5iQlV/c0n5DentPy2XwcCNl
sRGsHHyABM6OWVTYtHKDeQhWnTUwOOsm0U0rSykLF0OBw2ea9Hb0wFxFoslSMb14uhIRoUkk5GD6
IoiMnIDJQrV/sZD+9ENgMxVQyEE+LBKJ1695k5MmUHfu2q6s2rcC5vmTBQrr54voxy0A0oK9sKw1
g3W577C9qsacaggip2OcEDWpclrOU3kZqjosX6epbia7rR9i0vPOfn7RH28NrsNiyURhwWt177d9
ddFBsWHbzKnjNXys28icIJi4WfSL3e1QPaQjHeIiqg4IgOfjkF4OuUpJlbGB4jcV8smMgUp4cZbS
iYpFXtcrmOamQrxEkhunphnr1i8+2h8eGY3fQHOo1QzeUYSYvP0CbfwFeWtVXB894mkXzrQtDKmh
1ygmpr1EU70zmoVSUAeBqwFboIgGSHDwkHZuAKaFbd6r7cgo7gz4krPHuyM0drNGEvsv3o8/fI0a
2jEOPsQ7IAIThywQUeE2hcxuelpLCq4boMUk8fPdL6nlKuyoFPEWxfUhuCLDw+hUkW56WZo2G72A
2GSmRkOgitB8FCTV1zow+198dz8eZjX2AwZZ+FZNLu8evvvnNpC9gZo4dTEvFdr4EFvafeHa507U
3Jp5/8VAmmHY/W1Uovb4+fOhLdXnm50JhidlN80hSlRMwwcbYA6iMI2nzPSsLjI26CfCXQ6ewCfx
YLy0atpodt0mV3XTEevciOao84fU7J9+/mscfL/Uj5puLL8GFZ1YCqG3CzjRgDe5OonjIOcxeLVD
69MLH/33X8UCdbOcbxc79MG9Zmk4zVWMYdYc68mP66jCBJZqv/hIl/PDq08UGDanCr5JAK8IHfmf
b+8lLsTARjQQwIkBB2stmXGP2F9iuXYKovWOWmxKJfAHcBKbCW5rtbEAidSff36vyyN/8Fu4gkY1
NSU1AE/q298CKF9FalLVElUSKte8P3ocdbo1io3CELh937mUm8Shvgg4iR7ReMEt3++rbdaiURYW
o9X6bcgwIuULwKwIXQ3Inz04yern97ZflG9vzmD0wzODDE9nyzvY70bGxTLWSEhVdUcp2RXIyxs8
Szb2sO0xMLbHoDFcsYIXZk23tcsvtEaj7CiYYjMYGYZ052QgG7XvrUepBpq9Mno0AytbhNptb5Uk
RHtONbrWFTSZqd+ZdjWYx0mqVe7GCrQZywy807REhaAayeP+9v4eB/6T2mIhDywkG3Y6x+CRf/XN
/4Bb+N/X65v19f169X/+sQgzn2Xxjx8IDH/6T/4u1qRzq+pIhzmfchJm7/sm1oTIgCJzWbGcfSx1
Of98JzLoHwwqNaxn/BRra3mX/kFkoJHEOYLGwV6LbLxrpLg/+L9axX/2Wbx+aKBs6xLrn+aHObnY
0jSPQoRe67is5qO4jUl9HfpoW5r9mZkpV4nRg1SxVh0A2sY0EFnpOOpkx9hfmhjmU8+mmOrc5jyt
m+yz44yB3yu4gHNqOYwTodj2pDnpEg1JTEgAY3sEh46cjAsVfcI6ieeXzAw/GUpUbCaMCKdKFgy4
/ECsZvk1Hhx6rIwUr7p2QprWl8YOaAo273aB4JDtO7huxAHWjTFm9aWsr6Wg3xGNGuO6Lh63E/M9
L7M1zOLQAMrRXuPhOmtyx9i4PWrPJKouCZGbfNPh9U7C8m1p6I+RjM+L3LpWI8Zgpip9Hc+9z18+
L1ERzGV8Twb8FTqPU15vZ1Estswd53WeNh06UQdRgqkPKyepZt8UmCKl7W4NtYN/2qhnKBhemIch
sAwRKyBrPc27+XSaVaStBq+IvAdMOKjqcxNlj01gnZOG1uCgQUOqGwANnVESwNmSSpk0zg6pR8dg
cwpPiRgd1xo4TkrdE73CWxIU7k0aZLvSRTQlwnmbt+X4LJv6hZ4RgCoyNKk6pl2rIV5KQx8z92MV
jLsgZRYqVow1EqpH2jiwdAL7ooizl24ChphU4DesImeAZsvqwprpukDHNgiPwPKp47fNMRW1zU5M
6uRlUjHOC5nmPruk3Bp8hKQ/GnIdqONR2Wj2zaB9Ae6d4FZt4uMpjm4iMDyl5xQ59I9W9quR77gr
5+RjHM93eWRvmzjkU+4QttbFWF4CfihPWzkMl6RoWlD7B+V4LppPcI/dbV6x4uzsqS/0esOcBf6I
CAAz9/axY84JMVljcdJo06mNPHOr9OMdIkQ0RSnVny8qED4CoxZaj0pkZHbkFyRy37Idr1ugB0zW
UJq8MN/bIKLz8U9uaxJOvKbTYaBF676KvSisdmWIjm76jBbGS7t6VYJibVCctIW2lZzK+rw6qUPh
F+qnvoQsmYxrUxLsG4SLi9kLCtKLE5OHg3mYk21tealG43ZYdMbMPs4XploGGtXScVeaZ3AG1gFo
LlJ/tQvIecLD2rxWbekXfb+Vd/+Nb47l/fMEBFLGYdTijfj2Plp23Tf/Y13waU1X3bOcrp+bLmu/
2yiWv/mv/uE/yJ3hX7mdquf/+ucTY9h2+ddCggJeyz2WRMe/FuN7j/LL49eyOfyJ33Z3xXSXnRq5
/RJGs9+nf9vclz/gUOIINn8YSuYea/hdH0JSDVo6TNUkjfEKWKZi3/UiOlD+hfBPLa4z/QDS9/3G
L3/btX/mJ9mfSP7Y3JcQBw666JyXE7VKJ+igy1wksDpEZaAdNkGZuCbOwrzCp2S2GuG8UGichSlq
64hXDYvmV9MoQvEjw5TAOiwhj6N2al7Mue+Ez7hieCb/gjAIWRrhOjLtmsm1rg1ftcDh1dFU1l1p
FskZnVG81P+Ni+r1mvoPjoZY+pE/WYhlA5hsH6N09Czn57DsGTy/XpbLz/+2LDUWH5MFRlsa59El
FeJ70aFRdAhQTjSAIDEZsNV+LzoM84PgDEiJAu2IJttSKnxblmClqOIZE7M0FxUUh9J3LEvOOW/P
Bax6Fvcy1MEbRHfNPDhpjd0Sf90bCeofRuM4mxeFKtBE50xTZwx4LiLgTy0pn6k3myGGJJpRHYDo
GmCCB1mJQ0tCiti8MjgRPobtoN01vJrJSZ/mwvTLXIKBH2d8r0glgEbB4mlRZpsiq51dRUxbh5hu
dEfAEjmajZG0TXmOR7oIAG1P6osKsoZYxZ7+07rr0QRzjlCye8VslmGhxatzySK0DS9g5H1si1Y1
wQkL995ViLWUYZSeyiXTxdMyB2bQEFncnoljCknDmO9wM3bDOjChEnllKLQjLV7SfOrCVY8dsIny
DKCSw+tZNPLE6QcdgLqTWYS+d/IEDoV7o+audhZPKI8ti4G6pxdOfz5ASD+PJ3T3fpf0FcZKHfY1
Z2rkpW1KdgG/ffoQhKE8yfISKnttTU3qx+nA9FidGe4yqkYNBIUvoXBShvYF0nAenGQGn/uqThVX
Xbl57MYrfciks677hnn7bDRqcMq4IO4BDKjBWqvVzAXQJaEA2JUbfx4MlbppaG3k20CUkMm3g8mk
rc/CMyVprM+KBGvtdXbRP5Wpaj8pRjVPPgbT+gT/5QgtG2nIURgkjuvpDvR7dLMBuSE4XCXS/2K0
V8Qlolt18vac/oCqeMLpxwwCWMAqQ0E7EDVJV/nUSqvgsyBWcvJivOn3QirqLk0qskW0KZNHOZpY
6fPhU9HMadGR/p4b8R3jpaz2eC6qu8TOwy8F2YCZ1wUl3dQ6z+ePuSO10MvRYilrezL2l1YBK2Zp
kfYeKkLzEtQxnoKyQsGwKuCCjZvQkCI4saxOZGBWSrKcnMDSThJ0cyGGftBIXpUkkbagyNqbfmZf
9mFjCU+fsDdncgKBgLit+5Il+XBuW3P6JR7V9ny0LCSyeR9qp/OQCeF1phXctK4MqYUAfBPCZNgg
PjKpQSYQSjdwMm2tLOIJS/KztlBUah4bp0A5V8PnJqRb4s9AWGbiO8nM8xHaRTeKK5ipdfHkPMVJ
r3x0eDMRK9Ul45UoA+2yG1UDekQiiJEkbQgIFCXitC0YuFSr3E56baWTn66vKX71+XgMaTiZNWYp
L+UYfOuQfdL70pimEUpoYVMa5xEnYgXEe7Iy1aKSPrnrYXlJmuio+xOjl68qZwo4Oq4yX6apW3yM
x0w8uUFOJt2g19o6qXI+uCm9aghtfMixKz+gIEyv9SHSp23fqMXoN2NUDcQvpY4KQSBwroOepiAa
Oq0xUJiPMC1HbbLyjZ45EuhGobboLmEgXQ24BHRA+7Pq2y19UL2rPirw8Z+ixk4pcpETMmDS1Mr2
yoqc+dyk/EIfSepxqxrGccvoUKycujC+DgAqP6HorLCKT4HWsZ7hOiBTk2DqsE4bkK3a6Y44CBAb
iUNq5oohxkTzbOoqlEOKVnzJplz7EqY6yqsIIVu/Ho0OhBXKRqdZV5Lq/sQMXO1ewhvhjNVYccxd
utF9TosGQkmQhuaKg5h1apfdyIMmaqUGEpEOT7wnoMXji6EwJvulOlHcuSS3V2oIvAjPyqK1gpT/
Y1MKeiKuGSM+bAnvxEQ9IHA8RTcwQegY9dH0lTFRbOJk1DY/z0NZPKF9TQSnuaG7Gt06xxgyN9a1
sGuOQGOq49Keae+uMCbyNphbUqi9zp1ncxU3rkyPbT6N0bcrAGF+FCO49Ap1xujkwFyafLdyTfb0
0FKO+kBveiw7FiSenD3qngIqs7cRQy7jqNBD50bJUiwbuVVl5kbBeHnOwspd35JtUl3VcUBKmA0T
V/paGGovOHZE5teo9JIbsm6z7Bhdl6LcWaS3VlcRLyzXB6naamt41q1zElKQVauh0gBZwfi3P7uD
rUOdHWK781LbRsKvdIo4V610vi5LvtMVst/O9hF/jF+6osg+WqgWu6OyDOyTwNAy0kfipntqo3i4
6JXWqk/MAqCc17sXkdoV/VoqUc5JmMNdihs+in7R71ve23/Um6iQODwwzKXh5y4O1UOFEHQYTilO
jKqQiNbLXAmjHe9tQKF2Sw5zUpirjCbZycSI6bd+59/tqn9qS4n212XhWVm0zbOUj+3rUnD/Q9+O
KBYadKRHfB2GTnOfFvf3YlDhjzgacLinScxgem8K/n5IsT7sW9RkpC66mIX2/P2MYn1gfo5WgP9z
73p/l6h9P+X/Y83QCEdM5tKEo0vK7JOW19uube8MDQ3hlBAjS2/uaM1rT/Rw52LZTNLLcnDhJ2WN
8mWcRwv/44zHSE+U4yocuk8WqTonaZx2J2hdw91E9sQ1hTE+z79PHz8cg39+/Dh+LAjbm946JfYS
im/LzP6wZMoz5tQ5By8aI1bMt7MwSXO0Kllh+M5pDqEv+f3QYWsfNIvzMxQN9+DQYausQCRSi5CN
Bug7Dhz7AfqrNUaLdYlLhnHLeJRerHowh4iNsGpqRSFBHZISnZZyCnfUH8amsez0KMoCyriwj8tl
g5TdeR0CJzpRZ3WFsSpMwoxQ5zievDDQMa23NfYxOIlDPhNGGSE7hQ8Rf+xNxcr8MraHzxlccpTD
LclvxNSrhBiPmgoxNRHAnDyMYu3SvVoaSJV+aanx+KKdkBA0jRrQcewOQN8aO97OqBOIbjeq4hGX
BgRPCqUOq+K0am0sEn4aN+rdYGDy2PYMlE4GRZ1xDESkSDZzzVtRKdJBX+c0W48Hy0yexDDvHNOC
FQjYPDyuRoNox8mqunuLIWuOzrKuaaUN44ZTopZtC7e9dYs4x0dbwTg0enVXp3buD5pZtOucufl2
jhTtUaDKwJ7dYc6aSCh5HKuk/cyJpDoqB8KpcIHnR//PHsjqubhp5fNzS1Tkf0A+JAOBn233N/vH
kHyh8vV2v/+hb0d/juoIPxGLMQJED7fst789hniRDEYNKv/hiOHq7qujv/6BqTZK8G8up2Xo/P3o
r39gvMUTSitJLFiUd80b9gHlfzyJVAhI/JYUAcugI8Y+cfAktolZCIs1yzODL6WgztyiVB7xYzcO
0vzG3YpIB+GW9BdKb25hLu+MhEwoinSgxQKSw3Bjxqi3zDGqT2Vp3usLV0eHGkvF2WTrCOvnSvbw
ZK1lcpAZnJHRpJabKCW00FaC50wMBnpHHbiohZFpVO0Xm65s3Lv5kcOZwQ6zatWPRA9YnXbTW+qR
YoOdhu8HrZeV7JjNpyoEmll/Br82eFpr5bguA0KixMX7l/ltmfPfw5X7puX1r2XKbJ/L88f8uTn8
p/4HtmSFSUv0r2uee8Jen3gQfJq7bx6D5cd+fwxQj8OnQzdJ8SOWmOY/HgMEHILeqEkds+SSfCt5
sPShYGOBIjMGOaQvb7DvT8HyRzwE/H3impac8fe8j/Zi4jdPAa87em3IAS3UgDyOb2uetoLjt2db
uCqUz+4qNq6C9nFhJdjtqimOcN/a4w1kxsQ9utjk1bUbXwg9XBNpsYJgu0D0NjqHecUlY0neFvW9
Xt2bBI4Od+qMxOeyY4ycbBdydDKC+/An58oqnxz7PBxP7eDa1G7+/y7U/4lrcFEs//UaXOru5+I5
lG834uWHfluBQv1APcvWiTAJJc8+oujbCnQ+UGuDn8IyiLEUfNQfS1CH0oOPBRUc5ByERn+MBhbD
qUkyO01Yts8F1/OeJcjfPzyrMY12yP1FdagxDT9UwimmIsxOh0yW6YAhicyD8et30JcbDyD0WHtj
W42fAc617Lr9JDCVJthsyGlBPX6UaSKBc4jfcc2sShCbFTrWKTkjDeibeGpjrJmTirB2kbbklrS/
prozuOAFcjc7NfF3EXZEGNgKuxPuO3QMzzajT5CTCqCJfGrNlWMHkk5mQFoKePOhv0Cejwd9nIIc
ZKOWEFo7mqoXxPXMNLCu52jrdIazKfsZN5kxVPpdnis9FVTc0WZQ5xnQ9DTKz/jPrTOD8z3d18bm
zGHULphmPgEF5p8RaNAjSyWBiDtjNDc1IIyKZlYVRAtFPSIuXcc5aBjPVp2Viq9hyDs2aiVO4POW
cb6andihed2WYMn1tmw9civBAhWDgnJyMM0KLr6aHsO4qLrzbGqFs7XrMjpa5vCj587UXqQMivCW
KUpI2lQ3j6h3wcz5xM3l56kFh8iP+Lg/KVlrfmwaXbTe1E3liT2PcCKrDlWa37pJVa8rt1xrg6BL
UycTOpxKzS0AuoPoL1WnqkFiQAu4w22eCcaSS9sxNAOE9Nj7EijV0HGgCxpT+pJ2pnE2mmN6EfaG
/sUsOr1bsAxw8pwSmPSKNCBXnk1hrh2LfTd7yDrtyM0ZJSPIHq9KgzH2ulja3yJdWtb9viseK7K5
LMqR3KKlXw7GHq/v0kSvUbncW/vOekc8xLHddZbhZaTwcC9ZuyTfmO61vbTlWeB06Lt9t95R0j5j
Tlq4odcQNeuuWplKCUi7kJdzK+cTUc3OuHIp9ruVsR8IKHal3eci01j+y7AgGwYrXIdmXSfrEOYl
ph0lfFSRpCYrpWHWYFhK/xjvBxDNfhiR7QcTaW+0Fi3wZWBRTTR94D/Y8pO6H2nMbTeehaTowTgs
wGzCr03b6zRsAxJzJgDRUDRBrxROlA9wEeNsl9Mkln5sJxat8m4GlKg4XXrZuAVAR8ceiz0npQS9
O5NM6rVCGqM/hKUivUihVws4ia2EzAHLOnfInkxozBvthZH0QEercehB/oxq/ByJOSp38NP7M1dp
wuMFEHZkC2Ux1pZtAVI4nSTJfoZe7ZrSzuuNmWtJ4buEKhc+6nVM4ZBC8NgBxgjdmhDNwWlMD/4u
7KkpNnLTB42lglNQ1WJX6coIIzpBm0aADakGonY147bNbcgP7KL9N13q360hWkPaorf/65cURMTn
f5QvHNzfTrx/+7lvB3eDiBecabRh9i+DvTz528EdnByWIYaFGHgsvgWVq30rlkxi9uAhOjZHBjw3
r4sl/oiXF72hxfJGwQS68R2H96X/80etxCmB88rSamIWjmkD6dbbWkmWA6mULaxWRgbBURs8jiDO
aSmrjteC1ryyw2TBkkVrMt7NX6go98aag4svXgMOKiYdBHHoOVCF4uZiwAbG0Czxy0FqzU4ZI+hB
TRXsGgZduicH+G55FPZXSodDHZmRBn5naI4xh5JjXaICQuxpdLz8rDQ7Ibwm8lVTfeinnEzpKKrV
Ez5dsapoLnTs8cFlrOXj0wDnZFwFamkQscpULZRm+1Gqgj6Ek+TtUU6362us9cPol40O8yRG/ugZ
oBPKtZNNlVilcjoNgsi9yqc8/tzORgRxXkkrrPJUn/eWbmwsJTMfkbnQokCq0sUUAzl7qVuDcJcg
x1+mVjPPHHMAgvr+ivFfO7dc/Ied4FHm0WxiGf/1c3lSNqSSvz66/P5D34pH7QNvRc7oCEv42nmV
fD++UFZiwsX+ggSQrEgquN8fSUNngK/jS94XlRZz6NfnF55HhM26Jngo8T6855Fc+mZvnsql009x
yirlHM/7A/DW26cyS4Ikn620APzZRJdjo0/HSkfqcy2TwAvmJl2V2SoqOoRqU6luetFk97ZZfQ3L
7HM/6cdA3h8TtXDXmCFm6siqBfnXk8xjMipfPONXY08N2rnAKDLRPJItPWwmyJCAeRYyOK93pR4u
wqSd0cgH94MNtMICp1c0+ZWiweeJnEnxhxqyRxW6ePy1C9GNl7kKwAxw04CrRTsDWyFu5EAkjnY8
JjI8Zj5yN8bts6B48pR46M6Lhe2jFDhpA5pynqURv63EsgM6EXzR3IF0uPq8IClptNMHYWvHRg+I
MDRqfdXm3U4DzrHu3fQU80WHQK26Rk2Ub4skg3LcjdnRMGfnc1OLXaBkJ2A6Tp2JTBoaOWeMf6+6
ybgplugmdaJum1yclIBALnBiZ+te74K1LJc5i64cGzCYOjkdMYk1t5gVi62b5GsnbbZ2yexUYBek
fiVmUVj3baN6M6NLqTeo1agmcGsN3qjrN4RDnddIml2jvFbdRSJEDFA9ruUsd/FIlGCl7xCSnfaq
vnaI0Biq3B/JqQ7yJvRzCBRmUt1macDfrO07t8kLn1Sj+4loYZB3BDFhsNi6ubwTaMDNKVCOGN8V
ZxO4w3VC/A11C1I1nV+GHOhUjn5kz9uKRKtVWkRiFwFUWCXNvCui4AbRKtx3uMxGSrA7heOqaHRS
ZFASJlGytnM6lVMHqtxJd0oXHpEKdFRT+ZM0v4nTZFtQdYNqSmNC3ZsTqPQnA+k/vpIw7EWQQCiF
XT5oWmX7adG24PNrX2rWRjT2c+wEDYeEYD33KVrAWscSFdtb2rNPvaGdIrSHRUZUJCJ04iFz0hJq
NJwlLVVVkJ1nz9FRUkPKUfXpMVMnBn/hdnLqhlju4hQkxr3yf7k7j+W6sS3b/kr9ACKADd89wHH0
VqTUQVCiBA9smA3Xry+rH3sDee+rEo94ycgb8RqvOhmZkZnCgdlurTnHJDOldNR1Y8CB6oaHqFy1
JgVxBTAqRA+OvQdmmBl7ErLQz2QkGo2W950YsP3k5czrFTou3agqkDF0dTNVn42ufoC7eTcNBKOY
DhTD6ehoOSTW2YByrnSTnT7gQ76fLxE0UHatBCgr587wKm5krC+0tIm3VdscclAHQaRXMDBRiaai
ogms/LDs7WDJRLmVVnwvK3g/EvjpHD2NM2y2XPTfGxYvuSQ/ABB9mauqOTNjK5wH68fiui/gv85j
kfxwdfbI2mQ/iBaVJjC7e+z5x8lFXGvPF5T7NvncHCiluwGo9xDw9j5zjOu2kuRxT7e+tp5JZv+i
LqZH3E63cSOQM5v3jYhvpaHdpRVfi99uRIOE2HeqB5FBGY1yY8eyuXf0BVkSIEKzJogjMa+sLnpZ
SPwkq665JfgohBN/2Ut5WDKWZp3oK5tTIQVLoOK+fYhk/er2xTHzXkVBiUbvavSs2lkX5TrgBIvi
ZKsG2GxMEjkiE7t3+kMxtkSblRYVmnY4QnYjoGL6YurxeRTXIWdmHnDLN0Wa0QP/kAOHdrdzhwtm
EV/5RKOgyMVV6RJZmTWc6gwmHPodZ4ajdpEpiusmM4iHQyfs1OqhWbpHMZYg8DnatFO3z2ujCXr6
72Fk6PZ+9OlvrCFjnjaGiAKCJvef0gz2i6gvB04H5GqnB/oNeeg7X/zqMfEeS29agtmsd9IguUEb
zdsB/StBC8OlToRDOYkvHMP2vR9BNZl/1HNLIFeMsnVurB19++wAsldsjcLBvaFR3U2vsFC0fPQk
eRLUcU495ZIIWmA7RHuYDN1NNi4h+6ZH261uXJvBppaMUSLY38wR8gvR4UdV6mvq2ndWgWJLlAek
cjfCUk/K7hRpEOhponjt8LdMa6V1lcxrVXgZXrvalHszLtGz1NmtmoZvJRDV/dj56/vzHhFPgAkc
W65UA4e0y5cxSc0NQKvbutHBwmhyI2ymXHcenkbFP3VWTDxWVaeHXvO/jzYZamoyz0a9umEqWNFv
45OTG8v9MCVfOqv67sTOBXjDH7MlbuKyeGY6P7aRfqSDvmwKDK+Zob7orToIRUoiybNHt0ZrMaQ8
7mwWO2zGasPaQfiHUxF5bw51oM/TmUM2GjERSNqSwdgs7hjKor+chfcDrlMVDqOCDNWaXyqndMPE
KQhUyeT1NFqsTJxHjdj/NeIC3M3gppjlkaZMFZLSzHWGi7qJv02j/uxlxdlilfuW1NwNixuwS9/9
QXXivFbyOsXGs1kqTe7kANMDYwyLf1w9VUbW7JwYyq05fyl17edgJASOjv3Rmo27fl7jcqF3Rr57
O7r5pVX3NxCGXtAo3RGXgA8fDRy1rqA3SZTpu+mc+HnISblLG4qDMMt5ty0n/7AChsBS9sGYUv/P
TPHqQgTidT4ycbUXeS4h9ULFGSJPBhRp7sj+GHhB+sJwZ8qYnTFAEPNzio17XKs17JfhHEPVFUtH
vinkCkuM9G2bZUHZ48cEgLCDuHVbwH/ajLisdlad3xieBT7Xu03rHKga6cUbH6UhYQhQIdMx/t4h
7Ea4oV2bVv6jE95Z4kfxZq6W7JIdTc5kY/AOffeJbkoW9EtXbhqCWWq8CmtSwV0qy2doRj2Le3EY
horylJ/LLcWjrWcMV4jWtrJXBDwWj0Xd/dJQ8tUL2XdJZf4iUHOrtd75gHvrWKKZwpms7y1rIDo7
NghuEwr5ofxK3jA/PYEqRdxrPhx7W7/Ke39Pc7QJ/Z7ClWssTA/dbiznXTG7bpD4/dGOSWEz8uVb
6njfZ6PsAzdGsa5s/Xp2KVvL5Wsd8Z4cI+OPridEQxmvJH/phJWcm/N0nkA6CYQ/3JmUc2B6lntT
ImvP5o7PuTIvwCVagaVJk1aqgiBcl8O+agi/8kv7xTSJX+5TGHLVom8HxyZMCF936TkdgtQx3jRL
9mh75XEm67MZHCPAT3JJiccIjBJTYNsTw2VWI8mfiRVmdv6gpTqwvSjbM5GpbTRYtJOntNnGdU3U
ko5jQcbkAbUWAXdeQbBab1sX6AbVZu6YNTKQd0MbBUkUP41To3bL3Jh70+4F5VHIqWWvx7sE/83G
jkccdOgfczxC3LdHFGd9VbnixZAIN1vWgl039wQlO+eDOVwwkxMcI9JL16te3ILXlWoWoVBep5EX
x36rz0KlA0PV+l4jEColajKbYF53xbUzm9a2sL3HXsx3jkq/jgssyjKlypu9uAp6buv2/Bo7H7Yi
aXL6vKQSzn6Ke7uRbAWiAtcOaKmtEbs/pamcLfNiGmb5fD2y4loN4WVWc9nISAe4Ml5r5BqGY2Pe
9hMTs1HpVyOM2N4y+3MYX+5WaaC0Rzw8U39eCvMsrud6jY5/lRB+zt1pRHXlPXaWRxff+zUuyK2c
CdRYAWmrjnaJI/Nwsct6BwaDoaW5W2SwFoJS0gDHiji7oXZpFuo1k848fp37OFCWG20Sf7yYMeht
mEzbTS+HMHXm6JgV0d04U21sVNYxZWYv+aQuDAOKKTbpMVzEeIU1k2N/llmBmXTLrozJF9QpEuSN
uuXrSzZTJF77pn6MouqYzSrMSnMrhzV1a14eqIlEJKY3DxVFyG0+E7Is5meNjE8kukCB22l+EFF7
MWXmQxk51yRW3mHYP+cbLnmt4wPorybIDPt75w+XvZ6NVDKnMzMrDrM9nlsAG2JqLsBYM3Zcrk0e
Exsqq1Y3Q0FMa1tqP0XdXIKFJJxLFiRWZ/51TDt/0xfD+VghtRQLH+TcFSFlasSChU1wRR4dQP/d
COkfIcL/isxE7ZGLbQtWFTxS2Fe62j5ryvEpJ9Z3X8TlN6XlW7v1j5pVeRe6BzS17HN1lifOleVn
RAkmFDuTZRfn2SVl6wPbLsivyTO4e2YdXaoj9rD+gDUUsrSmq0MjfYesrcQ+JjbTtV+n6jCrnt04
0+rZnPT6to+K8cyEn4/J+DFqrPPZRODZpP7LQDbftit6Nrg+AU4EC0qlkYGBDGmXKq1gm4KPyU4J
POp9PtWu98/g8+U7z9LTUB/nZ1K9cEwg+k0IO1dzl2115OGBnndPZl9eUN/9gszzPI08mt0YoLbS
yV9MyWi0kBQH7hiTVOiP/F8t28ABd4VZtbsMeH+o4cCCg1HcDEvaBWkSUYOFJHzbJtl3QyTLOblg
ZyUSFUi4TImTqWGxitu9nqkIUTbHUTfWr8ykvEkS+6W3W5LF3Oyq16DNNvByNLvZ1OsVR2prbrPJ
F+/KYhe7yXr+kDWVUINm5tXPwrDRiyJ53pSJmW0y2yfulcOMM5gBASGPDNcfdFSvk3Q9X7QlCsy5
ffVlKgNtSe6d6gdS9ScHBiP0ynJnsbfmBPuXDiYft71GFnqeL8a3BF823E6UsI5Bavoi4QvPsMIv
hG+8GMRCBSS+LZsydXTqLsk9IOiEOTpZNkvhhZTcCHKbiQN1/W1j4LBDzx1K52L2tOcsuS3ZCPaF
gVDSsDfAzx+WngxIQYo8TauNSRSBIUhfTIdXvDILprRoYAtiHiOrv5H4Hctekn8aW4dkyO8c89qv
siZoqN+sXriwJLtByvnMqpszR0euqnn2LoV2GELqOvd1DfmAaJ+rGEMbFQImReUQ2aaJlBXduu31
52lsoqOQ1q7ikEv6LCHPCrSk1zxNA8XzqFm+oJlmFzMTH8nQGucryoHtLnLNa0HlvfZdKNnlcarH
2yqPIHj0KY7F+hzx0CW138sVq5Y41SPtr4dS2vd+Xn8xRgPoJimHxGMd1GJtk2R+oIxgbaTf3aCW
QEHuC3ZBAptEIb5GdW/g4VtaDrvqOcuuyq55bEubfgDmw4Nw5td2sc4aQp93FjuwaFyP8UkJDV2p
jW4nRhAtjghsOQUAEFIOxtXZ4GfjZqHdsYkZx2Rrpme9IKAv+mGKp5EJEWz2bTrMyX6Ii+fz0oHI
L8vLgewCfSo4XA/RNfTy4mh70RkJucxnM8GSTvKzc5sLqXuEQpZwmzhN63Zz4aoSvgGRYE76vJQv
jbqx5QtV82Dq8yp0tWHXS/YkOpR3hd1wkxrRcXUbtBCg7Ki+I10QQUtKSxNpyv1sutq5Pqo+RK9F
TPUwsNd39avZJXE59x7NTlTQAkd2AG1rHPJl3VJuC7N+tRfg/G61XGF5CBYB8UC18gA95kp2fmBE
wwGL+QOBqu2uml/szH5xG9c95tOvrJiOGZWEEkp7I9VyZS+IzmvtFdF68mQhwdZ177lqlvoAse21
jrgLjxDZK/JPqRxbDsrtZAzdBlh4nyK2KVZ5gvTh/Ll5GcLUpVqXETjnOBZpjErbG9T5zKnit9cM
FKRigmTeEY9iz0bHEn20F1adXQ42oet25xK3h19sO2E+Q0ye5yG2nyXolP1vqBH+d9aWUXZ9VFe+
VyjD0Pj8Xln+63/5Z6vHRueFTB3NyWlykGZ7iDRXqa+JJIa1yKGi+89Wj0PFWYc95lm2DX6Jlsx/
15XRJKwVZWQ29Ilwwf+tsrK5iiV+7/Wga8AWCdbapecE5wn34xuCQyxE65Ce7THJpwYIDrG4IOhF
BmS3KBwv2XmYva+dWo/qoFTT+FQSeX9uxxGbkC7P6A+xl46/JLlHSnuXdhVtVovSSGBMBrDWslz/
VjhNtc3sPt1lQ1ISdjWSvkJZy0iDEhzGt0xbGta0wlXm3nOZ+UGRlZixo9Euz2f6YS8WBjYUaP7M
Bt5c3AS1viD1I+yiSIB+BSVNBTVDrLNKD+S1P3s6xVsZ19Y2q6d2XymNjWSddjHLJs2tJuwdl5jI
RSNaL8BVYn33hoEMvrFeEmOnHFxLx7hzCQsa9Bm9RF9VS35rRekC3iumhL7Fv13gjaozf9wg0F+g
jhYJwCrPS75U2jguO73tS1zvyeTfYueKfuEFiR8je+weW7PmdnwvNp9aFSd31GYnWvG9KrfKFJzO
Bk8bMHTkUUUgBWb9oGsHMgfYpiVFICZ2MUcZu9ML8ciEvzKRfEvTSioy75MJcJbvSBzOYPhUKH0x
1CFJTmZgzFp76bN9xPgas5MWk0twLDm7JPfmxUNJBbYM9S5VD5XeRehaheldwSVHpAGHx39OC324
LXpCfELA5+VeSt1ID7j04108Yehi5hPqjPk/Jd3IrzBPROy6p+0CiKG5JGvGW4Dvt0LCGF1zHie8
Nfee0cEdbrSBhCWyAbsLAR/XCeMi5g+M6YL9yjJ4CDTOK88MG+7Vo/JhLX3YdFoz4wbRJPkqC634
HZNqdUvYIqG+vEyyDxydqPuM6CSD4FgXPYdnyvSnHtfpc5HF7IRnItdksDix1geiSHqgan2RqU1U
VCQ+dt1AHM+C57/Z6EXlRDvGUZdBXTdURO1bb6na9YvtnidtzXGa8kSWvFSG0tIzxODTLyAHk3aU
qBnbTeYtVXmL0lFqu8Ep/Fu2lP20ESYceDje7fNU9EV8ZliFnh2dqMU+Nqg66kJr0ifx6FnIIzhV
1A4ZLGIZ7g0JtuipQtA0hW7qOHFg2JqcDk2rRfeqROcQKK3i2KVbhVvDfmgKeac5C01dAh0qj6gP
J13opsCMuRqihpxwDnUxO52Oo8ie0pCZkUE5jpdwkFxFzqMOeAKoQNmFQpH3TBRzvPQ3ka5JJ5QI
jAgR1jv8yoHlTO6MlCFZm7Ocxapd32RYIiEMGOpsiG2zPuhavfrOysqaWNhtAimGPB4uurrQKAEh
2mkCzYhVtZ06keu8og6jzjDbw+0cReqeTNmcpGPupj+ObdE9dHKy3U1f9v5rNWLDDWkJaC8gg/Nr
Hy8UORcl74KHmZkvFla4byMM9pSiQYyPTwwUdCbY3w9y8dMy0JuaCoweuaB3JSIsLUzIyubvRSO/
tqaxNAFp0Q67MDrTQWPbNBVEET3T6Y9/NoZV/yomR1Hez+wFgoEjye6te2JM9gCp8X53vptc2IVs
MZuaUf4KYqzi6WXLeI3Ki40T1rzSuWqsFBdVXS2Gg4528RABFSZIqtj15qBCoZQdY89Ut42PX4nu
k1FCMbfTpgrKNIFVU/et8AKNNv2DnJYi2pZAT3O8u0s4DG6OVB5Sqr3vlrSwYCnEhGTPCaHR/uIX
atuwt7uyRS3b70VTQiyd40RYWz/2KEQkLjDubWPl7tmYK3yUSVIP2pbJjVIa7peNsRCJNZoj/61n
tQ0RnPqkkT9sj5e5Q+F9k3WxfpiUHSMX8yLCb9UUyW+51w2IfCso7M7SEhtakH/0PRooKoU6B55p
U49F0mAvJkYKQYwAAT1nzdzsvbbFdtfWWfMkwKz/HJxqea1mTb82S2pW1ASAAoVzISy+/KlDK6Ti
IspRMaXdWhVH3rPJDYl3q0g745c92jj3VMmXGFL/TG57f7a/pUVEOLFnnhUAq0CH53gRkoxK2zhP
zkBNZR4eEPDNKXtzx7pHd0Wml46Ki+AjvVbfU+UIMCYlBel07CWnBysRWeCnyzKvJxXG5uKUWLPn
FN+0GCIOAANd3y9D79LNNBeMFaFkGb8kYonAo7Et1T05scJF82bFam+ZUfmMibrTjh095ENukPO9
15KBGn6njRW+R1zb9CucIXnQ5kF/GhyN0YH0iYNaujiJd2tlSkfwOsu7mIBAG9u0kVi4NRwasXVd
Im1b/CX/Jyzx/4VoaPgJJKf9ichGdv+xU9Ur6uS6+v9AZQ0WDEMOrDdkBJg0kfF8KFr4r/9c41Xf
S1l99w/6byEDWVD4ETz2deSlmFzinypYH90R6lisv4RY4gpiZ/t/N5z6qoLFiQJfHdOO+ZsQG6yG
h/oAJyacQ8daBbJ/Q1u06qz/R96Dsoj97Moz15F0A2haTW6/w4+AZ7HrG1L6SPXETkqpkTaUc9Zk
LaHTrBu73zbjbFPmuK5+R4G/dzlEEzxpF8cdgI+3l8OPaWGEwqqbUbvfypryzNBj2mz1MqKby7D5
+HqrCOP09lbtMbAFnhZ/9tvr5R2Gv8am/uFq/GUcjf7Sngt1oxcTc0/XFeUmquf+6BMDvvPpofzD
pfMv0eerNOv0+pBMuF1+gct6fXL9EimUJ0vqLwRhHRudebfK7GL/8V2eSFHWlyg4nkBWd3VrNZmd
XKWNpSEGVhEhAUBlTLcM0jXXWodx8vGl3nmgFO3AwpKYayLNWf/9b4S5VnYZezaSJ3PL6w89buBt
aTc+ha26AOJAGQMatr3tiX0OoezVn9zpX5ECJw8Uih7tMc5HEPVOCc2WVy9VY9P3bJYGEEvmFMad
w08y6d8z2GCXl0T0tQqhs97I7LK0SNlY37FiWdOa5H5yRlNRobXyx4Vs4Yy8bcTfYam0+GYR1vya
Rsr9ocsy/exbNN57TQIjkUAwhDCQgfvm2WX+kqiy1fn4S+lvnYTsnzUffetnnnZTTsj5Jl27jAi4
QRSXtaDJM/vIx10dulorrhk36UF46Dm0KNKOH7/XdZyfPldOnHgUUT6sOOq3v21Kvb6SESHkmkGh
eWxcuY9Vx8EnGtgyUsdrUuI020ZMn5B/35kRBEYsCD1MhLDeUGz9/kHVSH6j2TWXMJKu2rn9vByb
YZyJm5le9aH7R13kX47HP14BJwxstgLYNo7b9bT+5mqRtaDkLYjhbbiVHTW79Ja2QblZw0iCj5/o
H0N/vZTFeR6TDcgY82RmTfvIF+TaWWEyE11bjP11l/fDJ/fzx9PjIgLokr5aaFbK3tv7IcvIAjIS
WeFEXNNGdl15CTdFAh2BVLEsrvpk+L97PQsxHpMAVzwdfpqhumxoMzsc6mi8GauiuRzAopJ01cah
Vxndw8cP8ZSLinWEG0Ssi4/JFSt+5+0NljnxhI3DBdMyB5yGpiZoyzgNcdmlIQS8r90QT+fKafp7
TsvQS1BAbTW7yj+ZyN//IXw4WPbwFP4lR/z9O6WFUs4TuvzQXrTlQL+ruYwLWjpjEaWbEpEb6j+t
35FPCpEBsOmxzccK2wgL6sePZK0AvRmpDuJKgEF0rgBbkbj+9ok4UsqkKXM7lA0wOCfVo31t9VvP
WqlBqS43eS/iz6bdP6aH9aJ4yBigKwRJnEwPDqC4OUcQGYJKob/lRcFUkEesow0MnCJLtibREftY
W3+DB1itnJiQbcsnXnrpQFln1YFTP6mRrnllNk17Tm/KDNEc9598MO88HR9JKGQn9NqYpk/WJ0UY
paNhtQ+VwggPhus2Zgd+V0jnaw0GPt00hZd8cs0/1kQM9RisQffycKBbrzPBb2ui5aQxbDlDxybQ
NOcgVEj3solArZlRH6DS/SAnztz6XhPBu6nLT+aZP5fE9fII0Nf7ZlY7Zac7ApII3lEert65h142
4sHDjwLDF7cyqeI2NQ0bAVihGdvUy/0wEnVJwrNV72edPFBq2fbW5li/U7J0wnZkJc9rqbbExfQb
RCFl+PEX/O7zcgE7MzmCGtZPJi2iuCSNQ7zlmSlQHo1aSzuGTr8xDDLM6/TYxB4JWsVP9nP538vk
YD7hYfl8G2voCM3Ik9HTIQkSfePwfYxtvqVOKIESDtlWo5Pw8V2+M2TeXOlkYXOBRBljx1fR9526
yiPi4Nh0tmeyQ4MQGzHiQNbch8mW5ifP970xwCqHKHmFXqC4ffs9kupO1NSi9HDS657wbsl+YnK9
bWwYyd4WIj2LBGWQj2/3vZf6+0VPbtcfCSuqXC6aema5NyzpEn1d/Vh068ZBnYAIicb6FA/u+ZJ8
lh7w56rEem56OucrjuSEUb29YaXcLssjBj0JU9QkmV8uMIFXx7yyhl2lp/a/8RHZSMip1ds+DseT
AY/ExiG50NVDi4zA1a+Q76Pc+e6yZ/3k/PLOssOtrcdDAFnUfk6/V02zoAqx/odVWfZhSkkurKoB
rVGHuMyfFxU0Tu0ieR2qcNKINMx8hJGVnohP9ml/BSedrDsgbTir6itTj797+5BtS0d8mAg9bL2O
gNoBfcuQ0qmvqrzYurX0rjU1yADJt0UQN1oRhI1on+cuuTZzBPA0w6Yz8qf148cf3mmow19DGrcy
cJd1lwWA5+0PS2ZF6DV7o3CwkVMmiKRbT94iWhcEzoHBTudyPIqkKra12V17Zl3u57Zp0aswDVaG
Of7tPRJgGNdecRvsqIlbeft7zKJtsRgqI4wpQQbKJYstWig4o7LqN4Z0ssePH8B7w/33653cP+0T
q0HbboTkT2dUzTODIDRp0eGX6SGbNfe2Xeb+H778f7mRfm+4M/87Fs00j7rJutH+bc1z1EDFcTCM
sMzwYjZYGw9OOV9qPUF9tl6k28pe8XCt0vDc9fln+5H3RrzLKRAwNDtRdoZvL++lC+cgjxFIPcI5
UgCUZFhrzs4aPUyCEfAtGy0nXkIOhrE7tme9GU1X/GeES5c+CjmT8MFBFs7R6SyJiFNmn8yH7/1C
rGHkFTFFUOhY39pvDwisi9MVucnANXL75+AXelC4RR8AYsDG0XrOJ1/dX1v9t+MT3wTRKVhVeCq0
mN5e0IvaXmiVzWdHmigILb2hjOnH+ylJosAujPgmalc+cWNctla9c5uk+WSyWj+0P37BuluAlOmz
Qz5Zd6yIvuIC9y4sJmkeRlpqq760uPn4c//zy+M+8QVZQDV9l6ra2/sUjSZtixJoqFgLbjxC7APf
VHmQFFYPp3lGbVon5UHa0as3ed4nU/+fr3W9OocAdnz0iU8J+2qAM1jTRl45ZD7bWVuE9FrjxwJf
SBg3mfbJM/1zcK/AdNrLNtUdBwPe27v1y3Gg1t+JsLCQ6zZN4m/spULPWZQZhyCFEWTqqk/m+vde
5JoCwSljrdL5J4/YjERLwDoX1StrvIzZyQHDLtQnI2SdIk4/F5u2OpEtBM+BW317awqBlodWjxwR
zg5bw64R9DezQlXoLeHH38z7lwL7yirBHuF0h47VNo3w//CuJDlbRimH/QRtL1T1369wslhTurUJ
0mCLyWng7V118UCARzGLcMBuvxuL/HsyRDF6yZ6q2DzE/85DXIO1COwgW3HVLPw+zSxOtPQDRBlg
2F0WgHhaDsLPYljF/OXjh/jOXkTgduN1ce53TWa2t9cSC+0V0E0inCqV78YIWFSCJjycDG8GVlhO
GP999yavaokLOh429NmIBU00vfxkVBjrZ3/67axnYM4PtkPl/mT5yW1nxq7ecGbIu/mmWcyL0p5+
NPmEnc7N3JB1K3322DWEspwwXrUt7ZZRV+E0NPYnH9d7Q5Q0UIr0VGIgBJ1Me4DLTbimuRGOpTcc
alKkMJKQaqhfZiVsrbKI+k/m+r+qcae3D1j7r8oyS9hKcPn9rXeoAZYlxWyuMLYOQbKY2t1kI3oN
6jxJb8iwc2/8Xr+bl2hARtm0rD1m8UDPWT5LY9okjfiZqY6VYPI7OKkdoOQgkUVp7aI+6cwzKSef
yPM64Twm+62f622oTX4/BqNrTIow24niYBTRGA5gBxNq0msVxLqmke4XHR/LQoB6ZJ9FWjO5+N7A
yRK93Y03k5+2Z35RQQ5DJanuG5c9+obDOmAWZv1V5Fck1wXdW31TxMJ5senPAq2wTWMIR7sumr3h
VpW9S1yhyHj1Dfr8ZK6ViK/dvP/qR0X+yxhqRUlMxXJPy9Z/sgRHrdCtnPm5FCU2JUsX7U7aCp6/
p/XiqRS2U+xIZ2kVVWvZmUFKE+7biJXoXp9tY4eLkv+tMwrrSgIf+OrPqXHXKyaRzbhEWw4f6OjJ
DJqroHfMfgpKZH+vMRC1YoP1z6pCbJdkFpDX0D15rsYM7rXd8PjJCH1nWFCCINOL4jg+WPdktUCs
CvojXYyQTkOBXA2JYOTxaNwRdaKpiSh06y7a+uPCWC29c5wq1Q7VRvbN7SBmfPxr3lmo1wHBSYHG
C7Wjk3GRdaPfRmw8MMH6TdixYAKPSpYzmVYzyoSxwlyBUhTBHWpUO+s/ufx7cz79NgIAOQfT4TpZ
xKqsRIcP3JVuMeYiX6I4neGJA5dl5fz4Tt+bARCMraR5uPWoxN4OR28mYiyN2PioOU2PJvF1W0a9
QqBV3dq5RlqDTjr7x9f8s7xAPArUGmrMTMqMjLfXJJsKPyjE09CGWbLVak2eCZEMe7gs7S1dPeRM
RqLvncbzPrnye1ug9fNa+WqspafYnCYxlWXLTISZRNBdY7ndlqNRYRWsSXcgg/nfeZG0mih1Uuai
Evz2Tsd+yqxR4+maIFm2ZqnQD9tVsjPcWnzyIs133iQHbY632It1mqwnA8iMdIExLSWyqNOmS9k3
SOu1dGO2KebOJoG9jL2kmKujXxg+LiTdv0DS8QhJhsx6W68xAoyApuLR2iRsEzeJ4WjBYsOqWqbs
MHIg3OtF7YSDmT7qUWweVuXvo0ANfp7KPt/ZfYxkTvfGfVSDn0HRRpMNWCPM53k8plniHkuxtOf2
iHaLsD5cNqahdh9/Wsa7T8EkKdRlq4T3/nR1TUtdoi3hRN2Z2kXpzypYMCtRg3ea44QpMfSXrt/B
MWG9wEO4G7q42GWI1o7UxQEkN6Bxih5d+tAO1XkzJ2qbYCP65He+M8JBWf7PzzwZ4Ti6RL5MDIFk
LPPQkaK7pYpZc6l42X78SN755rnUikTjmRBlcfINRoVocympMYx8p2desTzA1Mm/9HSd2QOxFv/9
MYZmAP2nQUmDuIGT0a278RDp6yGnLg3vFpV0f+gi3961kvygZRHtJx/+u48SvIhtUkSmD3fy3Wtx
5fm9g0KwA+J+mc0ECml0ZLZDB3v840f53sfF8RB6LoUDFqmTXeTCkuGqpqMumlntIa+c56ZQ6dZU
Da5aeAqbga79J49TrGvNyYYJmQPnYviOuDJOI+JLxHCNNCI9zJdUYWZAWppv8Mv5TFujYTznnCCt
AEsVDXoN6fxVYpo4AbWOgzsIeJWBPk0dfLVxZ+lXy9TmmBvc7itBIf4tfu5UbiJG/fdG69zHSabW
qzLn1vn7MyF3sX4U5GjSbFgf7W81BTurtM6zeHR6xcEPEDr2jC6Ztz0doU/e0nsfBCdsEiWpJjh0
TE8u1TSRJ4aekqrig6+kTuprpepnIOPGJ8P43emG85ILkwONNSeMt9cSCbej5KCzR8gJS/J7+1wv
E3GAWoH+0FXX0FMrwF3YRv05NrYt8P8An5F9hoOlCmKHsKpKcDLGfWrvxsXu95FQ/v7vf7eUV2Aq
oh4H/nryKwH+T4I9nB5GcVnj9WyLgAaHE9Q91KYsyseLIXM/eeHv1DY5QdKmoJSxglB08+2jGRW5
zO7QGWGF2y3boLpWuzZ3YFWURebUG2lm+aPtxWR9WeUUPw6ZN32Z5zK6HxucaJusLLRrfTBk/ckv
e2dCFCzFOvxjyjB8629/GIYS2VXlRP1Pc92dm87fOqmsYPJ00pc6W/z9hy8E/TV69tCU2NC9vRxD
3YjApPAcOh1Lpjs1GGb1mM5i4pBzgFBSVAyEj9/4O2OAmHiIr7xtqiGnHfx28YamcnvOkE0aU7+u
O2SvPpY+PJufXOpPbYjD46QGsm7bITeZpy/azRDsJtRTTQzer6Wh0vvFWuzzLhpzcCG2eUv4FtXt
HHKI5+XqXi6SXlJPkpeZOCNZnRUI2dRhQ9bp8ycj9L2XDcPqL8nNWq85efrL5BeYvCl1aWVj7KWe
XVrttBeal5wVMVPjx4/9vUomTUGDr4sKOkb6dev72zQHHIU4zZkSytRFMqRZJ3BJIVdO9bIL2pQc
OVHhL8is/gva6r3orOHvF8DQ6bDOCyorVJlPbljYMGuwn4owXr/nlASRNQRQHD6+0XcOSCb7F2Y9
cgxBfJ/MsY5bDEZXEKRrF45xW89ixiQNsqAYevjTnqjCXB/aY2Wl8VE1Y/HJFP/e5Q1EcSusHErE
aQ2dPlFSDLivw2Wg/hYt0xJWOh6OLCrz3f+h7ky668axLf1fas5a7MBmUJPbqndvhz3hUmTaJAiS
YN/9+vdBUtWzbtynu5yzGmTGcoQlksDBwWn22dsfC7GLwxFZCqZv6yy03r/98ecsnsqFYab16N1R
x3m9y1mhQlsO1OQkg2/AiovgdrDHeLdEDKr0Y7Rcmfo8hcc5gs1rLg4UdgrIMAmQ8wl9Rl0XjF5J
8TGqp/rC0hjvdRIuEAihaWbq2FRzTyxQxuB2dOq5uyVk1jmDhvx9y/V17XU0lZTH1OuyrpfynHMP
NRGKIYIHxndapJwHFyRUAL9tuuyHtlUP3lCtBxnC5FQMa3i79Bes/NztAksnPWITZVKwPDHA3I8z
6Cd4Yjx5kLgwuHlwGdGkkNU2d1mYeaa5iPAKo7LHdbFGM/08f1Zx+1iYyURLwIn+tlWc8TRGF46y
s2G7+0dNuAD2POgG5jZvlu0nKwwG5AfrL13dBke3LNoLruaMhyeoj3HuRPcRvcfXNqhS0navqLyd
dATEMbWgVjUQawTxEF24MM96NeC6JJdQ2zJ9dnpjct6KNC68Hc3j/lYKruQx6/PtNKPksowM6+qp
E9u8tahLl2t/XTOTesGRnzMxKgYR+jFowzzR7v7uWfOq6aZ84B0QNUL5cRXrbi7R5bGhvu8yy4W2
Jf7+9o6efSRgJfgWQDFzl75e4txh7mb2Z5zcmvUPlTMVXNotuJIUIiEY1hYkfFG4uGBHZ70LnsXg
RGGCh/Xt9WN166M05CDZ6SkvuW4KeD/gJghuG/TRjlHD+K4adbT3Ah+yvwQaicMKjm6T9lXLrDSs
bHbuB/sJmh1oAdigtxflnJlz0eP4uPSBIZ4sSl+shPHMjO+gdVH7oPX+JSOd7lAJsm79fI4vHPRz
Zk7RHqJjWi3hP2pFop6GihzL361+++81cUFqdYXRUPCqCx92brep94HlDAnS6H++XvY07qSU1Jp3
yFKFdyGTh1SE1vDY+zNEx5Cj3Kae/HO8C4Nv7BSLCdjSe6Kw/C1eYJJplSkEyju4E6b9MqdHaG7V
AR0VF7CC/gwQ6PPb+3duQYGYQUJHPYBi68lZnh3U0Ko2p8eehgUUez7EuV0Dw1cn1wsu6umuOb2L
aCI7iGLSYQDq8XpJpZelwmknbyeU7f0IEOm4giT7dsjTASmnAQdCoXOfEfkfYQtzUUdd57uqWuxD
JIYec4I8Gtx5fV0TO0I/DB1xNVLJWnR2wcWdCyiI2QC6M0jg/APKm6ddqlTXw5KFQhmN5vSxGhwU
NFtIrJNRqZtBrCjB6czZA0FzLzzdmNY/1olcxIcklTvNPjlTlYYnK9WwqaXRMh6KHv03aKFGptK7
+gi2kVn/Mv8cRPNy/efGEIM3xAQZJvnHnZUxmCRFUvDgTJCc2lEKEwu8YcTmf6jvDtQFrHRkWGep
m4AGOrEFhIKhSWiw9C6p0Bqzx3JTZO6yp6Z9qcfk+ufWkxlkwLcGxvCP+CwqGCqY6aNoL+8enJqB
r0bCbR5bzt9ZVDX3cxajfl2Fjx7z60QKAoq2NZ6PxeqC3hv2trbsI7qo6a6PvOJQ0/JxipY5MpLE
LSjs6TbFLR+ZrLMh9EmmrWU1/v7tvTnnj9D1MP0HnBI33uvDs7RWsTIv6JtO9nzImKjde5Xf3DQh
PbEhRfxsmiFRfPuh56568KCgZB0qNdS4TjofnrUMquomlq5BRUfhuTZlAsH1HGq5a3t72XmF/3Vg
UPeodV/cjlo7F07DGQ+FcxKErsBCbep6rz88ozaeKPQLd7UF55cDVPhdHYXf5Qx70X/ytQLJCJuy
OT7qxCg7WPznPHH9nZOOwFx72t61mH+paooOgdL9EZbPYWujmrjzAsvazpQfLxzBc/1gkz1TMA04
/vETRva3K0CXS2ZJ5fi7uJ2Wq2b0ke52YdCvEuYR0RiEIpUoZD9RZ7ouPA+WDrhnt4S+sD6UaAZe
WBLja058Ea8DKSwH1jeh5evVh+p4HCD983eMcKjrzkk9aPV1tBnFNF1V3hjB6tnIQ+Ar6073dE9R
cImB+MXJTSlT78LrnIk2SNptLmTuENhqzUn/bXHiLITzP2VxoEmsrlYHB7Uu2roHuG1tQgnLzNuf
f872wHWYyrWpVMYnX9+gwNmOQMGhrU2jTeRa6jrPYu7J1lMXHnXGST3Nx5niPJq9pz3GaioWutSY
ea7jbIN8ib13u+k/KIa+esrJ1dKl4VJNkMvvoMDCV4kMDy9GhBga66Ilm4N5ajpUPZ5mAjlOpyCq
MErCDtI+SEGrpX8MKLZsAdEw6A38/LobFW7SgcnShnn+GEEEt4ktSn5yANDY9YURgIAW6+39PAf8
MEUKpstojplNfW1A2dx2zWxuOABRAfhawHKZx5B557bNwQ3K9l8yWfwNknXr/aRrfZ0huHXMJ3Qz
3n6Tc5ZsgNuMnwA5pEL0+kVyD2pGOMGx5ArSoQSC213rJavhc5LXlkcs9vbzzmXIjPC4RkYH78IV
//qBtScS0cwM8dT2e98rYJKs5h+pNYnjAA8Mydpa3ddlEh9zpoIPYcFc1tRm8UHOnfqatVN2AXZ5
dgECXogiAUWT05qNWBgsazVHOctrqIEQq70nd0emoMoDLlElLmQOZ5/H5A2gH7o1qLKffL/Uolh1
x/laoUZHq3Y9dkXTwPUQ6oPIwqG4YGtnLmyzuVT+APbYfOnJA/NeFH0DdTTpmL2BOQBdlnpVDM3r
73WF/ESfoWfy9i6bYdp/nDmXGIHbywC6n6zgNwcJe0U6WU4LgI+S695m1AcwTDfvs0K0MGeEMDnG
MAXFqo9R6CJyLYbS2VaDLG/XKqvuRV/X15D5lneRz5xhVPjLQTXI207gHzaj71ZXUyaWDZJHEHf5
hT42osy21exFh8wKm3cFE4uHTFYune3wUjHrnDumlhm48LqYEPXEHTNUrmvI2L2d7aXpTVlU046Z
2HYbSmg43l7JswvJzRmZJjrKCCehwOpDlDz4q7crdSl3LoXjnZtlwRH6XNTzip6iscqW63aALuTt
J58zVMJ+hktBCBBQnTyZYaQY0pjMBxUadkfY67r3CNwans48IRGy7f/gIPr0PYgpUSvC7722UzUG
oYS5gIPYhcvWlTNsuzoFnFkjnqOlF1y9/X3nVvb355nv/81EvdpeRQZWmaGiAUbIsfWgeMzuQAn0
150/qYeh9SCYcJb24e0HmxN+eh+Z8hj/CzGf0wOZiZw+j01nGHCv+hWJKrqBIpHkY12mL3To1H2J
4W5lE6aHKY8vgU2ccxtLIEWRBFEBBMNOPJDVtlapSFJ2az7EUIBo+T0h4r/RRTxfZ1U0bfvORQti
9pPD5PfuVcN4xCPMnvVNWLV38ZAiHj514XaCluRhlKq6sDNn39DMzZKWUccXp13Z3Mmx+QUs4uq7
+VUwVv/25oacDGqaY2PQ5XWItHuywA2vB0jfo552AuPS9l3nBmhKQ/h6PzW192CnAVpSxPSf3t7C
s/e3kZily2AcXHByfzsQ8zgwciO6jkhThbgA9CK6RDtj9ZYDnW91FXar+lWkKjh4FpVdguzinZ1k
7YX7+5wrAqwf0+yFRAuQ2msrLjPRLmkMvGaeO/9LQkWCUREKg7D52V/e/uhzdvv7o04yP6F6p58F
U2W+QzECIl21LS3lX0drkt4EQxAch9H/vva2fZALRdALnvApxD89NxgDEAdqEaab9fpT5ZgD38o0
iBGVurvJhaFqmGxGqH2hr4fMlR/TJ3aleq2IqPLlmNpVdl1H3HVzlYiPJE7/Lt38U0zmegOITOyE
M4d/EeyCta0s8UBXZ3m0igC8e46+HVQy3cadVH+HUpLz3a4KZ+/ASUNkHBK2CKWPczwCiHTT6g42
I3GA/iA6NFXp3QnipxsxuM1hKNxh7zrwhb69G0+ByelyRBSeGd030OhTgAlr4cPDBIiLe3H4kGWM
8DIfB2HYlDKdEPne3VgP4Y1bLs09sVR9gO5yul0lclLS89d3GoqgPR0jvfGaMNwNkPt9babAfZci
9n70grzimOfLz1UF7l6M4aVeyTnLpQrimEiI6OtJDeQ3/0vZa3LcEuL3PuHVlzJrj1T51ZEuRnvh
ajkXAnF1okcH1ABw30kIJHw5RsNIY2wplTo4AB0ANgzlQ416+yYEArBbmMK9f3uDzn4fHsKhwARW
87RwC/lAyTQBjRcRFsPBG0X5dZrCRwck7oV6wbkngRswe+qb3uNJSO2UIUmUxZPaFl5zsI03ADTd
9yr0LsUEZ59E15rmJmA+nvf6CDJO0TB9i2Oe+qK+dssK+tLRSfZuOFkX7PvsJRAbuD+QSArgpwAj
KjEd3ALuU5sjuoYQAK1jJkIaBStSEun6SCHipwzUfBNOdNgckXywCKG+JCWdt3qMqnsUVCZU59IN
oIPp+s93lyEBw3YDbpNc5vVKrA2FSyDUmJSvAV4j23cIOyI0mUXNhYzhjPUSa9LVZdJC0O4ygcxv
B6VcBPVeWAB3LdRk133qpUfh6HYLipCBb0ULd7EuNtfO7LTgTFLwwjdRdTkpuMV+l0YVzHq7YIri
fZ36BfggMW9QsbhU5D5XF4X6hJ4hNVGoeU7hrx2sJnGy0LsZ47Y6LgFwegmqem9ndnBvSa/dzwyh
HyyrnX7kWdVsMti0dnGEOgvzDN3RKjTl8DgFyA43yY6gQhzWxoruwjG1P2o3d4GUevpn7fbUaYqk
OtKpSo+yq3+8bRTncFdgJ+D8oDvHJ51WeJ3alc+wDiaa9JVknmNTI3931xboAI0JyoHukFebsIO4
vVELyiCzre4gDEJ2ZGK6zp7yfteWk3fvMVq2B3vX7tMCzZS339PclCdXB5kghX06O6BxTkcNqaQ5
ZroXTO4CrtMP5/Ymz+zkz93Sq6echCboeeSTrTkig86smyyDPtenQHalMniv3/6gM6EJxkOf23Bo
MLx4mqtMVPt6KtYgLWCdTUM1HrtmqIG/QdAsAzf5QMydf4wr5AYZxygvnNAzh4UZJdrdAEu5t07B
LfawYNwL9Atz20o+V+YoVfT/gpCzO779oWefROoAUxXtRxArr32B03tAVwxuKNOp/gTJ93Rsh4w+
gudNz2v6R2xl/9/JpHEh/c8KaUcU2yvDN/Y7la3pY78w2ToO8oPMPENny4wFQ4Ks7otoYej+b4Zj
uYkY3iMGppLy/4jFIuR1aUlgdxEcFGAt+U+dHvrs//wviMVo9FAfIEHgsiTE+QNesdc2jhum+g1y
ylzyYAQRO3+99XBJLjQ18+m+mYeGGb8hmhWEyAjsUd9wu9TD4aHJBzPGpgAyn1xPpRc0X5MILd0L
GexTqP3fDsS8C6hNvBwKwEBL6BK/fhccbN6Z0Oee2Ddwczim7ay/QcNisr4gulkH9wyod4R1U59T
0TqmC8pU32QxR8gORBKsQl8qfW1FKK8e41F60YfOquR64ZL+x5KByGCgGkcH/ZJhf3v9miMy7Mks
vOLecu0C9ax4YARhxgtMMMpWctmVjoQidWpdhslHJ8haphTob3/7zcreP6/L7xRt516DAX92zjY2
dLpz3tJoiG6K4r5MEcP4u/VGlBVdr8zVxmOuPTwMTGQE7a6t0jq+ze2x6G/SftbR32+/x0kXjTaF
zThjhBA6UTBX+2kkkeR9TtFuim9K+GYy5ybQverhg0Vm176tZbq6n3upJghMmsViaqLK4AjOXXKh
Oans5cL9cO51qBDSQWGWiO7raQYzx4ZkOffCm7p0w+rDkHrZgkxACb3TBu68rvIP6UqyZyryUKfN
OzH64Mc3jkLf5oPu4Ke/UHkwBvG7XQuKeYCzmW43zE8ctNcGU3iLnObEC68HRs31stNp06bHHDrk
ktGRFFm7GZrcYuncbTyIMv8l+taCsP/tfXri/nn1GpSGqSqAKKK64MWnx6v3rLUFQbteJ0ucVcmP
EFE9aRg4ILxsUHSxZI1ulw03qXwIh5wJ8W3mxzUUlksQ1tBWqWFq8l+2Pwt7Wy06z5ftZFHwdbej
laLJvHdnxl9u0z60gkeEuaNu39IdoKA69mGjHsvcI13axrGl1SNdN/6/H+q0j3Zvf+kJ0w6GCPGT
mSajRGwI3MKTGCFx80lRbe8OKzMU71B9Hp394EhkqZiHRNounbPxQ1DDtHpVZo0DjCwfPpR52wXb
LArX74ypJMFPZJGDe7ezC2tPhEFdwg2Ux7zQVHsIsBAPVjDKyt76s3NtXp7sFZwnYTkN4dMcwEFm
bIp11x5UMkTjBzXNeZhsezl7R7HOvft1XYJ1fjfWq9S/prFFtttXkfh5YQ25lX43WvMapAaGspCU
jF0y+cNv+QEwHdtq1rShRQIRzaw858MwkcJt83Rs0nIjUyZM9wUJZH1XyD5Pb4Xfpkwczck8H8vG
SvxfkBp1k760u6+jlafdBRpn2CQMwTvY1NdvlsX+kMMKXx8yV4wDPD0kwNu0aPKBID2ryx2yeot3
LBoGIbYqyQZIy4UAGV7kMDp/9n2dzEhApkv9qdCFEu9IqoV6Ry5RdhdCuKd3+e3MmVU0svWMYtO2
IDY+eVdm7pCS6qPhUHdh+aVHiyjbo002InztdLW6KR0HdTduesTJ0OxBLy5YHAQg66FxvoWLB5dM
mXjlFgWKCTqKTmSHcHLgBk8TBxEIv6GvsZlzq7vukzV8hFVBzjczc/Mfp9BukBGR9BlRSh+DG4jO
e19vxnq2aEa5YQo7TDunzaeQbh0aIrXPE8JK81NQWK/949sGZezlZCUYyKKy+VR8Df2TWzPF97d1
JLrD7KyL/GADqM43Rd824r3H5jXXchXyLrSt8st/8ODIUDlCNMZNdVJd6AHsMUrsDQcEwhUtFdE1
R2qvaXawy6oZbnyY2QqCG6f/M+6VJ0OFS9SMhzEATlvWGPJvRyiskJVAsXw4ME0r5k9lLsJv8dyW
P9ey6uPv4RJScUTUhJH00nZDBgWTFqz0H38+rp7qSvCkzhudXD7aK6CMj6b+UEgb2U545ZFutoSD
GFyNhPz0AfmhCJ57BZP4nz8ZhBstAa5h1v4knHOauZ6iqO4PtNGH4NCMSZn86jjTEFUiW683feR0
eg/Co71w4Z4U0p9WnuAYzDyoUoq63skFoJUaqhlFpEMoBkhdqdfPJnZ04pu2HuBjsq2cRgVlIn1I
nTApjtCvB6gTdSrpbrVtszh/vhYhLMEGSE+H5nQX8g5O8CqbOvyArsSdiuL6ZxGV8V3jWlb9c2zn
4GaNZnKut597Enrgf4jumceBSBM6KFzQaxNc68quW8FNKPwCJZsFMYDPbe12n6e6sdBmo59RbNvU
pdqUDhBa799+/GlI//R8OJu9pxkN+B9OTj0j7rJ117o7qKUv4gHCo2bcj8wBhTs/p4QOYsJmci93
a1BpTSSsd5qO/K2e+hXFK/zQuxEtG7oyqmm7jbN0F4dT/+mXzPIwruSDZDdTS69XaGijobaSjDeU
9Bd2SgXR8tc6O9Z1jJxM95c1KU/uEGy8BKE/tzakOYiHhAaJC1/X6yf7JW15mMEgOPCm5vOQ9siR
5hymZBs4ZQD606/mbyru6RcwUcHUBQqwd4GTuh/sMlghVVgcIC53AiqJR3dAAvLC5XUaSZvNo95o
3szg4QEkvX7BOhvX1Z8SAOhyVf8aPcN1K5YKyavFLW0K/sLNv0vO/0dvcfLrgtreuPWccr1UWTpJ
dcyLYDvgogOyZ1z4yYsgRDzWdV22hzQOMgtbLiOJzop2revK1Q51/kkYySq4Vab6JnUT6NV8kDcf
L1izuSpe32FElCCMiOGNtZy6lRhSGjiULdovgV7BSavBW/f5yNDVZorLMdqFXTL+rZupDDcWok7f
K0UcdFiKorqH62PNj9h89WUqnXC45PLMGpy8W2gIJeh50MtwT98t0+XQIDENzgfGIIadx6i4s2za
zI1txHlRhPky9Hn1xdLRUu+EhcTBJs1FdXT0VP5sJXIBF3wefd/X7wSYDR4fbIfyK0UMPNFrA4Ke
aPZYGORC6mZGkG9W3crYeTxZM/9grDjVwAytmCLlD+mNfjheK0wbxdxlzat3AY2j/vv0lDvkXkfu
kfnjRCLiDJlJliDt0DM6Dfac2vmVXffpPByp5SFie4WCQLl+natZ57+8sLaKz6mtV/E9b/AtyYZs
OfiE0C2U1LyA3SzR1ikJK9HqXsck6bcM1lfrV2/hCYw/qMK3yn235nES70tEfmymI1TPr0Xess0R
QZF0+fgrU6ntpj7YxdAU8dEecsWPL0vLUCDQHGUenQi6ZREkvE3SRbsyhGUdaTVixIGiYlyQFOVZ
WZFN1VlkciNYFZCPhFQh7Tp5THOL+fYNlZwqmD+WYxhM864GP738GEr0NL85Ol2c6sYP+pwfDseK
P+9nO2gS75iMlpXP2xTJpZJRrqLyUcfKYOoqtmVTMdkNasdSCLUIBHR48WGMzX+rVdAFD62QiHns
BkJVR1xFZRmjbq78fgVQELLYc/HOKoMAPWUEWlPXPuZND4XodR34SZKjUQ8ZhTD7I4lSbycLErT2
ve2MRAIPL28L0IXS0GFd57AIDzkiFwLhWHIIJMJX5LXXr8nSkhMAasgcS2zySnTUpxKQVnwyZlRM
+haNCnJNwWwYyqGJcAmzD+mA2NJw4+jBw/AysmOWfvZymzW3LT9nYTN3XgeylxY5v6eBH/qWa9qp
x0oFdf4rTo3KCEImi9kuuOEyNl11JaxFu6QCageP7vOf9ELzSlwxalvy9YHbxPqrC8Wg+Bh1XrF+
Heuq7R/iIEl/BZSIui/QaE31oxwre76rnRmG8w1h8cAQfOOsRpVRTnHGXg7KMg8Fzs28CsM5ILr9
RjTWB2eRI58FmMHsVgumWdEQrGzxJXBJwA+1XMZpNzB4O3wN4B3klYvnd8188vjHUCcozGzaXOE+
P9TuZKn42NP26tD0HFZdQ8UFLymnotf2gAn7fUoSjIpx2gQPcbzK2Lt2pwXpIiKKFLLYG9uv4r64
d3WceJtEirZbNmVZFJrpOCfQcjMm4dS9Rz4GuZG9lHYf2Sgvj4xENKPVIybaaXxFvmtiYY3HtBUe
XiFjPi4WW/irQ/F5WsoW/b/WgTVG9hoPhI5Wr2aUfN1Vez9WbZlXzjlLXOCzRmlq3eb1OJUDDCya
b4RbT2qOlk0kOX60izqdECsWjVq/1lC+stbTWuTrV3Bw5q/5DcZD1gkwwKnfR45cMcGC7jL/0qGA
Xns0BXoVWA9FiIrnx7VOWlZJVsynXOVJ2mNsoQBwLo8iGc0/1DhXLGeH3HH+6/mUeUCG+CGfRIBz
665xPjJh7KHLHm9ChOPV4wDlG+8pMrlwVnAxZtOlz6wWbk232GreIkH0l2MlbXMVr74//hhxfV4L
/wZonKvcRwfrYzW6hoZbBcaeixo+hp/2DJE9dpSm5lzMosZ3phSUoGCQqg9Gd1uX44SlTSmaVNsh
px7yIUaCQn6t3cFWR6dppRttEGlwIAH3Pb3kn/CAY/zRWbyV/xKip8V4fMbVre+Shniu2b7sE+Qr
lOU2/G0b117OYzh+fP5gmcFojYgZNL3x/bD0DXVgWPaGf4X9nA7fUJuX8PwJb6JAzLiUkcCJGg1e
Y+9M9VDv/RQb+rdunca6d9q2UtWB8nHUfui7mMZRUM8BEMbMGmBW6obVQulnSFHOiorcK6/GlPLp
Q0sJiZpmkqg+37eFZU0oHNcySb+iw+3ywkleUnR6ORJeItiol9oW61e51sap3HT+ItdQQ2O/0nvV
aucurTlHUz+sy20TNz1/SHRqan9DGpqrMhojZ7ntQ4bkHpmBNWYIqVsjrlPVCcZnEBgo449943f8
KCW4mT0tuNUxiWlK0GrclKIHG7pNKspfA45l7QPKYhBQ3Xko+Mg7DLaCBJ3pCmfjOAVZaIeZRNFN
CGCZA+1POdX/bRZI4+PqDvLKcu9xF1nWrqKhW1ARer7YEK4V83jMaq9LO0ourZO9L8AjT3+va2fu
68p2jfX4TmLc9ctdroo8WSY0HyZzjrJl8fj9nH1TKXy5fnPTluJNnq80l2YcR7N1kKUq9zCKBWQ3
Pep6ejdCf86PhX1gnHg5aHMm7NUxd3HeSHOpVlNn7s8KdAjbVSCKbpbKD83Rf7n1aC6iLbGlzp9I
9//WbJGhN34zDBC7RWUImHm4tVl1hMNF2xpSf/CaT7+5R9kWgICejT2geOfwyVUEAYbFiLZNENOX
U8qvQpOKfdoiI8iRFUGWdenHxU7Wov2SW0ljBdvJVro5ICqraryz302cyiayUrytT5+Vm48+CUw6
JHBTXC27jjOIxFKe8Gd92/dNi4OYLV/zAyHlT+4QuxcOD7WTzsQUzvPVp8LS2A1xjTl6svIDa96P
IECNB3p+QqiAN4lduJBA2ftSFuYCFbC5KfsYe3OdEuWiW8a+lI0Imv4LMoNWXXxt6SOyDHEiLTv/
kbmJWfVmDVvcJcJVRaJLcgogiq3zMJRu1OIbx96YuYcMHy6yq5CVrQ/aq0r+yjIqh023VWy+ombg
n4WsMWn/qrZHb3Xeu01Rom+N+IjXOu/SSiiWQstRAI3cjJPFb682oMmI/ST6aePTSlVZaJ6f0cRP
fkgr6Jri60tY4Egl+7/rbomGL4vleRxGdBTQCJvzgvB665e9ccMyC6V56do3MaFnOmU9jGm+Ry0d
NiiufTnonkXul0CxHS+xh0SMkb+P8pn5yDKLiYg/TW0TjB/bCHZ172aMyyoBzV6YX0j3fuBzxDBo
DhFdJWsmtNrEHQBFOis4DGT+gC8z6MNGCrsydikbz7zay69AH7IhLGnrXvNqwutAZW6XrCs5Isiu
aH6NoyV6LmacrGnHewjfjT1XnTZblwJzM1bx3BisszLgtdAJIw7w5Pj0OLpi/EpFGkfpVzS6yn8x
ZYCMx44InxlTYyHmM/Oi7eF6Y85ZubdFkXaSYUdbKrvcWx7Kfw/E/YhPh6PVVn/FWRI1P8OY520H
9Nb9/hiHXV395deFTX+nySF3NaqxZYtwmDMjAb4TZSG6koND5LnLKVurb+ARGsbIGK5a6XVmDSUb
FP66Lh7ea7Wuy7em0l4J11CbrQgrVa1yCcNgdiXmus96MNHdRsVCS7VZNYP2wx6DjrLiy5wuLv8o
17Zsgu1CD3VAXVAlcxhvmmEs532DYB5/AN1TQLCuCgzqPb9XkIZlQD6rf0sQ8z0UzZm7Js2GtVGh
cwe/gs7rjxHNWRviQ7sYRf/Oj+FaGI412h4Ozk6m4oPjkHz3VyruzPMBqEZzvm8sbf7kF07tX8G4
i3zavnTdoXxXd6O0o6u5gatkvYnCpa88+jJrhubt2rVKJlBFQ1ftHOhzJAt3ZJXr/Gru0DMlfm4q
OlRyE8+rQyW79LLKaqGorIyhTJi38XjAGcePyXPU/OKya+nGtEeJbawCTxwExsdTmo4dRLSjfMkf
u64WGWrDCUO6Dsp6cVF+QiWuRtxXqCJFAVUwX/Mtd1XEzk6wUaKFOMSrA6V17xRTsBFWiL46TJa1
qO1tFMqpj75FCAFSVZFJ27kbHzIBce+KwYSrpW5N2uY9X3L5zD2DTmi+LHyC9/xXKjv1I+Z6ytXq
EY6jnoofJQHpcBnPualoK/O7IHyi+9VWgtObMzOwzu+TZPa7A0Ybc6VjKAST61N6kiM6aFap4Gdu
h9ozd7231JATo49tMl3XT83tzVzROADBXFwkEw8UsZJcPry4C5pxFTfCUNfG6xP4Ia85bzUdmay9
60rQ1vIjeWIyOptA+cxBb5UjTb7ShqNx7UtnmRgzj0pzAYdRyknFX4V4dmZl3aT/Ac0FHAi7QKun
mDQB9Nls6AmZbMMONGkW1MDG4UXTEHJndKPNFzLsPLKmblWbpmFeWnU1HtTg5626CuDmWqJjDLpg
3kNZVTUfvN5rXPZ6YNnwGliNsBPlcq869WzQwM/XODp7Mz5yEcHTujynMVbXpU4DUC7oKoBs0Zht
qXb3eDYbKUZebM1iJHIPnqaZf8XEmfGikriVBOk5cO7TuFSPreWZxmzFcB5/oXx2eX0GdH08vlyu
SW2h+rlRkWUVclOlJURTG51EKzZcP0c+RkoIn+cttgkV3Cg1TrV/DtfTpDTpoKbybBKKBfIzeo+e
KTU482xuumiQqE5dRZ1jAi27gT5Q7wtpxdntVC/J4v5YrHie1qNggWe4dXzy+E+23/QwElSMeqc/
GZTtk0/xuDTqapWZlawI21qjB8ck9oN2pJ81/rJNKVE4LRJVkYp+UiawPzc6aeYf2QTZyrzLUrbx
6JejBIw5psnytU5UOcGptHrrMa17b/3MnqyNdex0LGZ5s1A0a5iYVXpVX2fIte3vblI61d4dAVBb
FMriCcr/1Bm6tt40CF/qj7Js1iBHXtWT0RU1PEtyka3LovY9g2OPTlLM7rVVIYD6d95DcZgjsBAe
K2+Om+oGYoYxuF770Ro/lXQXkndjKs257Ko0Z9HnhgDvV7KOeRrvgi6qEPBOuzIgZ2GUWVwtGo/V
77qytiEV4ZpEoPjepGbQPjozmsW3Vs/KETxCxdcdPHonTnEnsqZb/37JuF6ibMIAE/U8Fwme8xUL
/XeMyR8ysso0rgngQ8D7FtLsegBIwcxSFWKU3XOinvK9evds//NzDMU4pjlV87IK/2qieoR5SEA4
6vE55VbJakLNlzj35Ugw6WjC6saGYXk8Wl7f2N8pG9R/N+MiQ6rFvtn3w+rBw8MEeDiUtQsQPZlG
nLYbYWG7rB9fwhETWsu8Md6iU2ub3/WUyPJ32o2yAcVpy9blTWgENoPdks7GZfh1ZfIgiwSBx8d+
PXP4lS4hFNhQyyCVrBvlNISggxMrQDIJO6zh0KlRn9spOTjpL/xSgeta68WJ96qZ5Sy3ZGVT8Zkj
FWSGMX5p7WnTCbre14mPYMQDG1hPD6nSEexE0vZWVH2QL4TmFxTO3P0EITp0P4klhpxxeBD8XxGh
sDHDrl36/O8+t6A6QdzTzzpkjsOg9YftsNomn5LLpGp7w7RktfxAXseUv2ZIs4OfOe1wmR+Trhz5
e/5im+2y09n4b12PtoOVPxWPQvqSSIJ3SKwgaq+s2ixH1cw2HrQlYiA2aqTgD2MXtcED6gfmJpgd
F6WDw4sP48RFlCeybvSIcKTTOApaO5HE+cYRDM6X7xvaKmxY8HwPDbZX8jrFczjf2p7JNtBuM+4r
dlZiUWG5HApIMbrSR9Dt5ZI2RSeWXStjA8oRlEGCyR2C9rgIGwgLRdOodu8qoY3xycbW7DcsryMb
7XaeKWg0AdJmPIwuBeDZOfRGJgEDMScY5vxf1J1Hc9xYmq7/SsfsUQFvFjMLIJHITHojSuQGQUoU
vPf49fOA0nSTIIs56nsX90ZXdFTJ8AAHx3zmNb9BJBSB8f9u8Ell8RTIXFiWLXdWAox1+lUDyBAr
UHc4a5JEo0vN/vFzfMR0x5JaPCDNtsd+dS4jEj8AN6V+bkSlzLShPhUMt4Eqdf3t7ztVzPEyJy4f
APxMrm/45fTkq0Elda4SNsMyaSh5MddDNiyTRsi9TBOOxgInsyCyywubv9qUDlfgcmvWkjy13JqK
SjEYd2E5YzLEqJaaFmP3MV2cly3FF1BAK9GFGk5+lwFoLC2RBgWIhAeqf9fyqMMSObStsRwiv5NF
JEUbUoqs07OZFjn0/BFbtaofWcBtP+mTZ1RQ0wmTpwnxR6dutGGpDgUNFbFdhLck3wVMp46uIKVR
EyGuBNWRRbAWgDu0BGmsYHmwhsKMT1fTjOYVAkFfAvwsyvnuUaEs/yGEuUYKEBlRn7WVAxf95f5M
ekM5Zd6L8jxtqfc944MciMRe0jif48s79LEDR3UY5SPQmHcdKdAe0gsfiX4iDaE1hEnQYkTnosHf
Qi1b4icjQxmt2Ctas3zerCEr5M7/FaCg2pYqud1VbUUxGZmhJUaTf+Xqn/eF1k1WA46zIdJyWWgZ
XHWr9lSpKdGERHm/zbhMk60gt1V5EKQ5SJ02DPTzMQSWR9wZCqZXmV0eHIO8rRExEGIX2jNNRGgh
S8PlbZ9F4xA3ChxrtxIEsvZsNGeYa9k0aT9UeRDTsxBlkPaS2hy/bCRjexcGy8HW5CzvfYuI4XDK
URCVngiicYo3qTjO93OTjvORltDSbn7bpIJysAi8AgmA5LB2JTXMlLKuP2G/Vwq6uaXfLocI0IRN
c5ZnbXqDZHs/HuuMLV2mt4PycUBRI78Pkw0v3rez0yJMLxgDMIyumEXzHL+HSP/ix1C1Ljj0h3nL
BBTBDWQetdpxhfvpWUWXobFbOaPMYn++WFY6QWAT+FIQ6xBpRDUAgO/qcUYRmu/Y00Q0h0aBVtgU
9RffatR0o0lKoNvzaKpel+rRk0l54wzRvYxmky4uF0dWoB6UVi1NxR7IQuUUoxGxtPIYcdmkCGtn
zjJx23UyZ9OR534rzbs8Nwhx46X/qWMNvMab4tOEpaSA/L466MiZbgxOzOhLhw5biDBiMxnX7TiW
449WCeg/1ENshpfczWN9ryVSK9hyht7Kbzj539obvUd6wPICPg2nZEEM43T79uMSdZSComfRtqE4
agj22KRLh0KQKzO6kP3U1A9dR60SzMsEWuouLWYyjHnofF1zjayY43Y7qmpe3Hw+XS/kgDerDog2
+BPUKfnaEF1Xvc+cunqPLpXvavS5OF+VXxU7hTIEJytisYR2xe9ukgGv8fF3dfRXQbMrNX4pFsul
HZiIaAwG/ajtSqnV2lPqXoN6mFQAd5rtCwh971SricUfum4uuUPVmEv89vkLvcNJQAnkcANGomCJ
RI/57URPM3RQnOctl7zHHLcUe8WCKDn3azcxhzoqbBTG/dHpjLnIf5n5/BFp4LbI+GftVc5C+U7/
iXJh2P6X91ycP2bPzad/6Cz6Duqw+Nmu/9TyNP/8Wc1/vfx28FxsHtvHN//h5m3UTlfdcz1dPzdd
2v4P+n75k//b3/zH88tPuZ3K5//8j+9Fl7fLTwtwY3/NIqB39OojLT//999bXvM//+PmEcjePy6j
5xpP98Xw/Cyquuf0g5/xm4qg6X8tPJIFjwN7ELQAQIvfVAR+C7QpmuLQXZAg4Ib57XCuGn8tXTUM
q7FMgOm2KBT9JiKo+l/sOwN8LcpFC0VB/hMmAgzN1UG9QF7ZxwwiSgDb1zAPVegUKOp96IWz0uyM
IfrKmNuqyU6NqKVvQGxvxzMuCqnUho4RXtPtQ9jBN7dmH3shpufocU7hToszxAol5UEbIt3uxMpV
cxN5TGQg1Gw+UB7fioV40xXpA1zzn2qpOpNmnIB/OhDCU+8TocdHY/wDQMB+sNQ7M4RyJflj68pd
QS2SGodUWs7yL3GgJZsmDktHHYOnDBrCLjIwvAYPOtq9YjzNUvOcJZbg+ktVvepNwU3EIN0QR1zx
wueKmj9EorwrkI2DaIQFUaNFCAijfRSqjeWk+VxsRAT0z2a0THfkr1Ta1NC2QFZgHBb/NOnagQCu
CeG06ltaZg9WkeFx4h/aDujQEPuHqTe2UsjwWZs8iVpteYBKA7eXcnxHlseKGjm1gWJ6aY/jCY4G
XyzhYiyVy3k2UQY0i4dh0s/DgNZa00Y/KMYSZvMk86JCmuN8TQdWvMvCvrxUESSn108cNg5USGSj
22Ct9wPIbYzpzROmwBkVYJWcs+zO1UL6mjUCldLhodenO3yRQ3qN+mjD3H0aZmM/m3HpACQpgc1G
pdP4+nkzIwEa1q2b5emlYM1f54F5kjW+EUBmm+r4VdeWlwlwRyeeeJ/Emi1nMDXFw4IP8IB0Wo9d
e6BzNVXIa2aG+Q20s1OkHXp0vc5VFXWcq7PojOq9IfbYsuCJQkc9tJUievKbcToxhbR0g04WXGtS
k0NYEI1C2A3seVKvdKjAsd53TiQJVOaaMd1HNA2u1Vhpt1QGaVFpynhIfaqWTUJXqUGzKAn10Z1m
+iH5yCMI2SJeSySf5NbkCFbXuprYNbfU5EYySAVsfVvHDps5ciiBF3au+oe4Fmmjj6o3YsFhR6oC
i7FXbD1rzyejbWkaszRTuiB2OLPYda2zjVJyB0VylNjaA0uChp8/zHTJN9Qxt4DjD5KaXKdxfWmI
fP2wai8z+jABCrRVcoTouI4OF8VwEZnNRfsK4P4Ld/cVXlZH1VgNOiPwkLQjti80b4r1HXgRhQWV
Hgua12Hhy2hAy8CnMSok0bcXWt9JkiCEfuAZJhB6PbCQZUTFtsi/QT2a/eR80NCsoCLCgmy+vTqn
L3+FAa+5O+/ClpfBOVRfvLGQw1ylDHkmKQWEO3TlkuQJPmWx0QXkSZCJAmXCWfPyIVDRxibp1Myz
U2E2tp8/wvo+X55AImeAqmlyqa/JjQt4lkaMFABC6M9UOTsNQn1fVdmie+MWfnJkul/o4q/jIcaD
4sZ9AbkBJtc6dcsVsakBfQSeTymWPjRUi+muTi7aki0Pw3xpY1m3alJZTqgNd6i6nrXlk1zRz9YC
J2lH2/QjGr05PAP1ziqETdadVHF/ZxbmtpOTnVJW55lVefMP6vQ4XFG4NqbSlWbOo7xTrvIJh515
MPZlET3GQ7MXgubEr0KX08gVzfBZr0YKiF36MKaCaWMicgrFqnZ4cEgffevGGF/4Jk2qMBweK8W6
zUD12Ih91idyPQtOP6g/jKr+FlNvtBHXabyyk65ClUwitWhspgFtXNBBd8Smt4hK3CWTeRvO4t0E
DMWOavMcAdTJKVBrz6NuW5TCrkR74Fcc/387lvrbMOl1lPS3Edf/i7HUsiL/nsXpdPXj98fiTfS1
/I3fkZNu/qVTskBfDB6HspCL/hk56dZfKI/RYkBREecHqJn/jJ0k+S94VgZSFPwebPslZ/odO8EK
tcgELWDq1AAl/sSfxE4vEgmvdhc/mp+BgiH/DxoJO6C3h9kUiaoQzjo+e7Is/JirPjxP2FTlSV/W
4i7pZUptupFvy1LVnXwW72dTjk/6hv6kQ/PJB/6tY1ZsApEnGOiVK7rgI2ZCZT3Y6tDkoaOWTX0T
0O/jApvjxsF8clNxwLlVYaH8XvIrP6nLRfs5733NLcyCCC2L3D7m6D1rQ/Q1a4PeP12Ue1Ot6srW
LOR+XJEecDIr5c5qJNr4gVL78SYOJmy4p55IjTJydwTYvLpnmCwknakMchzhQ82MvZ2s2cg0n1Ym
cuqptifWPBnG5ouaGKNjZUjvviyjP9pv/7vNdNE/121HKH/2WDb/2Hb5j8eWhOD/hzyFdf33W8t+
TqP5+c3O4s//3lim8Rc55YLwhh9Je23JPH6nJKb1lyxrCz+ZkAAe1b9yEsnkL7HKkXmhjrIkLP/a
V9pfwJ8Xbw6y7hdNy/9Jz35fy2R2f1tdYITXlSNkHZEpg0FKXYGfxdZ+u1A6OQokjCcawJDh3gzN
TZTXh6Ca/+wq/jUMAhUWWivwideydtNcobQ6T8ihCcJJ0YoYlz35CupU4KfU5Igx7poc+Ws03OiQ
4IaQirLL25dCS19Hb31uPLPGyxFuOppgw7dIMFCaA9Tr1GrpjgTPtDWkTU0Rh6rPg+RnFOeiMyyU
9mN9rephsgWQ/MQBd9s2wt2r9fFReLRM7Ovj7GXiTRW66mLW+c4qXBo4XUZALAQLYwTPAV5cqXAn
Q4PegLu5CaXqtpLkHUiw6zKRaUoLRIxgmy+pyp+K8rinvt7YpYaWVlhhjSCMx8RT1wWel3lkjb2U
nsic18bRCwwUEaOq8VCWIl2oJmDp9baPw9gmbzwAu/qmjq1tllXgzPF4FoRqu4gieSOowjpEilkU
unuAMQ9Dnt/MQb4rCtBkqO4cU+Nc5dW/npQUfvHIQFJgLb4qLEIDWPE0XiBjRl9mUwPiFgEbBQ5J
UljGTtUlcC113hMfiZvPvyVb+92nJKwnU6fgABtgebhXQb3Y4fycYELkpYRAue6zj4T7z4dYb1NU
Abn5lvW86CYiWvV2CCwqInUpcXuZaJ50U7OLNLCohX4khF13H6hNMA4MLqSxTMju5vKqr15Fb4GZ
xHnYeLVVP+PEVp41kIZwq09zwEZG6iVmjIPwlAYbhO656+L6+vM31ddX1/IIaAOJHH+Qcvjf20fQ
stxI00SovQQQ0GmCFopbw/akVDxN2xY0C1ldO0xfozIS7B4zxvsg0VT8CTvzVNSSMnSoJkfPOLZg
tGAZhelomTLu50kfdjQTs3Kra0LzMNb+mV9Z52VlZGca4AJPSvr9HM/lJlSlpd1FM7MvJQ9i3wX8
qc5DslLcDIFx0SfFdoxn/wuK2ZINL/gU/pWy4zGgo9S9O1F33/rSGNyqrbgYUcUh+Ev0SVW/uKC/
aLhqFIvAfWIU85eIoRHD0yERUpcex74FbEe3GnFy3QgcEFnCV6C4yVa0gtwN1PFJzSCxSzqMLcSr
XL3fKfIgu0rfWqeaFbqff44XgfDX59TyOWBpW3AOUBhio739HHBuzLTPmpqaPJwjOQ4TEAZD6HA0
XBucWvkQXbehRWN0NMd8U5Zh56F2qO7DShGfkaO/6zpluBg6xbILVrajzpnhNRlGkiIYayKg4Kzp
NTuo6d2j9hcIX8ea3yzrgP5xJQUPQYxJaxR3Oy4RbRMoFZGcaP78/D0/2mDINmE/Q0Gbr7WOLgNx
1GgH1RwgjfAlhfR+FszNbdWlz58PtD73X+aTq1tZnOOB3S9J66sdNqCSXiOCUnulmCa7vJqp25uk
YxNVPE6tFEkLt2/S+5h1cKQv89E7Ihihws1c7A7XEbSoABAv27L2GnAWz5TQz6jHSPf+nB/zjFxl
3ssxgnQubhQm5yqImtVs+nOjtanol96cG5daV4V2mao3AWEGkLvLyC9//PGkLjpCKKuQoBDtLm/+
alIloffzAWNoT2wj1W1QxqBPa0ea3m78UjpTE8lp02PaSR9MJ4PS6iLElpev+XZQAR2NdIyG2ssC
JdlYenyqDuA0ZXXMj3y4j45lBJb5cAaShTK75O1QNL9Nq4If6slG+RxMgNIMUFKWBoQbPO1GG8b9
0LU/K7HJnSZLvn8+ux++6KKQB8mfjvR6yeqV2Ru1xbpBTQOwvXamh+0WGe4jb/nBokE4XV3EGHBJ
Zry3L2nREGx9zCS8YqbRLM/5XVSniByXaEqn0m0pYWf++Yut2XvLOtUp2HBnU6UC57ReN7A5MNAU
Kk9uLe2rTjdbLpt9GFmcvlN6PU1juKH3Vu71IZBdU67je7Mp3aHVkZzWh3kfTmAzjjzUqmr366Hw
cKZyJuPHvV5XOtw+Mw8WVUdf3KKnALzWnB5L6zvw09Q25hGxDrG71CyZ0jfo1u3n43/4GWgiI3O7
FM7oeLzZS4avxFo9UGXShvi6tbD/zaZTWc/PJzl4iulAbD4fb/msqwsG3r6J2gVJDUnSahtNuhBw
A2kVZh3WQa6Kr1S8jnznj16JKgWXF6kWddfVHQYFskv9eaggWYXqVm373JGFetoO0vQtgDraHdVg
XH7iu5f614hr9ekA9ZmxzidGLErfjX2hvyiBr26yvH9stFIe3drIQSAWJoyDodlphHKdntwDFz5P
dSoFsTZ6yO8/9pl8FizIp9pQxl1sRM+fz/5He1tFnUBHwWdJAldyhRN4EjHvu8pLhPjOoBk/KNW5
FodX/2fDrBZV0nWhrnd95UE8EDfAV1EzGZONLw7HzMg/CB/BX/zrhVbLqUhrK5rBknvRPH+Hcetm
vXCRdvpdmx1zlf/wWH6556j2gsZ5+f1X1w76I3KopohtxAoWP7l6mkBgt+tEOm9M7Uw0072QpDsx
UgvP0ILrz6f0o32D4oROqRkNCP55u0+HMYoGsWSJZXIuAjU3+6cmG8sjZfxjoyy//+oVC0R55JDI
zJvM3qFWABvpWJvig4jIRDMOEAEHP8nbam2Mlg9NuFJKBPnGM2in94Dur6UmvjRC/0asMlAjFkyW
z2fvw29HrZOZY1T0D1dnAuZ+sGFLAzVUlBA8IR8Dd56uQf7N+9Hg8POj2BH1RtrFearsfUm9PfIA
K7DJyzHPfc57gzog8FzlOfE4+aM8Zny/UnooqvSrECa4yOKqIQXZl7FK7tUy+tnKaQ7uRcpsdOw3
nz+C9cHmJ1dGzRK9DrrSa3mGImJ5JcBLvEKrfW+u02fULK77fDTsGpaB3cNVA0abXlVDrRwytGW8
tpfdMFINdyRP3VBMSa6ayQ/hReaHoNFpgDZ9uh0tE6KQPm6qMUn2eBA4dU7/uC7mc0vrAzw1hZum
DpsT1FnuUM2BhzJqJ+NoJV6Lx/ymQmbTMwAZO5KCGXM7CPu0yudvXRSR0wVwN7CfhkTBF9OFeaKz
JNGfhXpFry+hs6okN0OYpsD61cuyNvB8KcJDaGkDmsIYpGHSfoZkXHuqiigBynPkdm1wO/ZpDxFc
OYz1eBqYkeIlYVUhgGXGTjbrPZhg+td49NAsyeeGBm2UbkEo3ejRJG8nIdD3/qxchKMCTbeIcjdM
hvxemi3ZFgv/pMrqwWtmJDwb0zztYSxuJxEKnF52gEtht9hq00qHpDaFpVDxM9OMp6gBFpNP+0iI
003QWLDoi1o7Wfp6e/zF/vzmR1RMMiUDeUIu5NVe9+McfShxKr12yGNnHubADoPwSmyiy8CKr/lb
RzbhB/cyBuKgLpAahGS7TvURc0GoKaxKD5LH5JSpGThdKLq+lBzMuY+coT3mOvmupEXEh5kq2DzE
8WnCvlQfXp1nag2GImn0giATulalAcan8BXfFLgr230ePXb4jHp6n1huaWlXWZY9l0V7yqPlZ4Fc
qrZfhulesmLklaNxuqBblz+pgqxsO0lv7NhMQRF/vk3XndTlpADOwjHBKYWN9xp8OZlZgk5qUHpN
ia2HUR66UWgPcxZemApNidoEFObHc4yXhvyzF8wbtR6Oqex8cFRgTUGEgNoTJ9Y7rbShUoy2Mwpu
m8xZfFEIPTUnnI1jLgvLIltFTkB0lvOQNg8Vh1XqqMBdhQA4FthzZA96rG1JOI5E2B8EZ+DpgACh
Cbr0tVYXDtUKkPJ1X3jJIN81Q904YZ4Dmwt31GUie4l+9EC5MhqtOfIpP7rqEOkiZtBAGyrvLh00
p6GSioUHG+awKNqlpX8Lg+9yCvNLrUAgKI/7I3LqHwREIABYxEs6Qc1o2YSvVnxi1uYsthJvm+C0
MvnzDY4vrhEhDqD6w5HBPppaGgnUg5dux7vqRjdBdx1RfvJSTb9EKj5x1C5zEkU/KQ2wdKpxo1T6
DRzFI7iKjyaW7sWifobEKvWqty+p4cJcCKpUej1MMKlxSxnSaAqCb1NWkqtNC/YnSb5+vjFfMtLV
WqVIiREI0gGUyMRl07ye2h4KmsbF5vWzleyR2DxF687iHNeelGQMEBCcdNscsydEE3aUlzZ5kpxI
k97DIZmZFsOqXIqq2TYYptkJakUzoWkomisUHPd1/F1VS2qBQuPi89Q4ua5oCHjVN0aiPeEAdG+U
+NuUs/RFSTrNhnRyPhsJlCUIVbZZhI+lImc2VeOAWqN5Qp2mtzs1CTexlYRu3VSoFRg1TrtgtzZ9
VN18Pj3yso/eTQ+lNJJIVMEMdbXPtFTVS7QScXtoMoIpQ1BteUnAyka067nQDurUGdvSFw/TEh1g
+ls9IG6whT0x34gY6LRd2LhGke21uYhdyShUJqNSnThS73UzzmiiRta2WLQNPn/0Dy4mRESB3YLh
Bkuorj4ssqUoMtQlt4SOjiKA29mG6ICBRjMGp2bJV+0q0zyyd961rThXgQbSE7JotYOcWeViaTpq
oCy0wqsHtd1242g4ckoFouRepgRSYg8C9tlB6sHflmkkOeDQOUriXIR9rnzRTO1pHNo7dLKAnonz
VYwuzWGs0gr/S0s4Eix8cCstQYKiAJgGdI73w9vFj0xCUBmdmnuitXB541sl91sbtREIvvCEll/m
MaGRS2nZ04ipst0gD9KxGPbdGpPgxdDBZNJoVa1P1DGG5+ebQ+4JU3KSTuK5KIaI1oAVD6VNPlmn
Q0QIazbH0sz3+QOKxMgeqhQ5sRBhrbx9fa0ecVrto8JLuxJXDMnyynBO7Kk1YUk91X54wyq1R607
A6Xz+ep8dxevhl6lLlUTSWEmYt0lt9MOAvYe/9zToeyPfOEjw6xL4mYvpyGatmwCqz/DtJniauPJ
xbF607sLf3kbCBOLoRLnxBp0H6D01ikIcHjDqNZ7X6+Kk1RSj2G7P/5eKDcsLXMUHOTlmnx1Vsuz
2aFUF+N3NiZbuVVvQl0916Pwqbesyy4AoUVT6wTQxk7uTPfzD/bx4AsmGYE34k5ldZ6Uad+SDAQM
XgqHBanV+fGPCREWeyofYe/sAwQUHLO+Ratof2Tsd3nmMr+vxl69eCwIER43jB2AuNKs1K31pVNL
0jfp2C/3t5UafxtN4XZsylNL0v70KF2GV18Mu6iw0vV4O+9BboxIUVu515tP4STDxQpOhuoCcvMO
zs+RwZZ3eXPjrAZb1URmAYpXMhi5l0EF703ZBqG6GTSYQpjffT6vx4ZalvWr9eSjEoAGmJl7jZjb
6Ms5Aaef1F/LFOX/nZEA8XAtSEhrrk4aRe3KSse73uugcLqlrsP4EtFx1Ix5OkcTtv933oxWM4Ul
c3FpX11DGR1JYLi82WRhBRjJSWDXfVpu/TpDPH9U0iMr9MOZfDXeaoUYQ9J3csZHQzDl0pCGs6au
9pWJQJ3c7v6NqeScAfpJRPyujxJPVIcR40EREBC+XZrqudUUTp1mMD+TY830dzHpshhf0K9AUeBu
rr5bI8g5HL7lvSbwkboO3Rj+a2e1blPN+zgFjyAoXz5/wfe3Mp176oH6Swsd/sFqB6i1KIitv3w8
TDIL3Jnw5w6f2gpaZlDuBTU7rcIqsoNFnaI1btL+mEnfB7fGmwdY7YsOqsEgYhXgVRGwm1TfqXQo
UnO4/vxFP7g1WDJkcJSsaR6ssb1ppc/oQDO5jSSFB2Lzyg6S7tjSBHD1/kShSAj5YxHEhO60Oj0b
RFqDIiGG1WXhARE3H4R7pm+JCJy0yd1mEMOrqRzRC1Wm71MZ07yl5LdJ5AjHpVG8SYTqJ5TUyo5M
uQeHHdf7tqO+llblTSLKGLXO9W6Sm5OqUM7iUb4CzV/YcaSP+14K++0QaQLQ3GqwO9SaEIaxUPyT
yy/Up5rTCZtHD+XScRvUuXriQ3NdIC8dEAiocrmDyRkee4Fo1WB9E5SG+sz8WfRisKvTUDst+mjX
58Jl3ynZScJIACihEViDeJA6xdzMvYKqZtJu+0U9Zs4Fd+itZNfDD/Zyg7dPsvlH2SbqeeWr3wLq
W5uRnm+F9g201bb3TFX4osRpespHetBSfbxpyY6dwgpmW1bKeTcG0LvmyTeQXylyW9bSaj/0QrcR
hLZw5Co+6eZxV5RpalsZiGUD0cmrMFZNr8sN/0JVMwmtCAmIsg7GQtXImnSp3QShhvKRL96XTXc7
CL5gK7l8YfjSPpHKqaS3J2vbuil18AaycY/IOvJymtycZjh/UfATprMpEYdNmMz+VehrvYO0WH2g
WW46KE7hyVOLcIGX4uEQJsmzMCvVQZen8lysCT0Xdt7UBbVrxa0G+1qOT00tKPAdV/e1GGouMl/i
foAkC3eC3k+WDvtIlXo3V6QbZQoe/Qzh8Hi4iSRlOESSkSFpXhdOaybfczUtz/u5fiLNnnlta6NQ
P7ctdW49RUljF+eg3QC2wFUBhHEHolK3AH128DUTW46lXV+ajgV5CkuASXEhxmsb2sbKDnXoCyrv
fLvBh6AUja1hz12hfZtK5FaRzIu7E8A5Y22bio/QPBbLTiwXg5vV4QF2XPNFAuQCoaNCi8PIZE/K
An1jzGpxULtmRAoEAwUnxhw6Dopvhdmk20CJE1grw3AF4d0nO1S6vdD4Z6U+iV8HIdAQug2Sy9ov
FQEpldiwG2u0YTn6p7opqBtfVYcHLa9jL2fi8b0CBaBs+1wXq10/StiKq1VSUz6utRxy04RGCFxc
A110hLSaqy7vZA8mU8LhrCcOwkOYHghVjlpXWZ5ktCr2CK+6WtOgalsUOn+9uDPEdidlQ/GooZC7
92Ptmjw6uVsg1bLdg4DcV73ePoZKCYUHuq5v51MzPGthKKt2qg59dbDkCqFqYRJiJ4m722iSdgYF
C+ijodP6o1sKg4MXG3rmYasfRlm7N8JROqlECdxdmRr2YBjzBaDA2hkCYduhbGfPSkeGXDVdvZE6
MjZQ+H4KDNrqvRRVQI4UYRgQUwseW3HQXb/lfs0ULVY2ch3MUBSAl3mBOQEvJO05NzKEMUsFoU0b
cY8mQABrllFrAFGsmUE9OyVKGPBwgkr2BKMbYqesR0N0jbgoLwQh78+MzOoPjcSe2UoxigGZLjQ3
eKFKe0yHVaSCMjX6Phb+hRGajYMWnu4WvRo5PZZ8V0Iv6ogGFpxkE/IBp3487PuhOUeeYHD8Kv+h
YUijOWUYBW5ZWXPtCPhYVbaf+vpearSggXVSD+darl0ni7dASwZtUYU5SZIQwcDSVzeVgG1Yol4k
XXwJVPFqkNRt6Jdfyzr+UU8ldvSWcKKl6bkZiDtElg4qoh141OuQmYwwdLpa+iog+4fmHxCMzoyp
JKfpYQJm481NcWLq6dUs4siCkHPuzo2Qbsg/voFHaDYo27bbRJS+Gho3RrUoxeGCdYniE6pr0Ha8
MWwvqdn9yEzWxdhMw6Yfgr0UqoPDlXMHy93HCsj4yUCdkwJla6v+xC+jL3mnIuD0tW9nkJh197XR
s6+hSE4OK48kWSyvB6u9QU3pTMjyxE7a4tSMDHcQVEBP1XXfqk+qAR5o0AfXnyea0tEuYGakyboS
Wp8tdmd1dWMLuuhC09yaZneW68HBMHPNlqwBhUVqUZupopCq17gC55rjt9lz3DOB1l1YWE5VWl/y
PNpS694XavjTj3GKyZqzIA1PQq1zEf56FtP8C2QTVJqk4YCZ4VIsJYrXAY3Fyo0hCSfc/o5EUjpF
mkfxHPbwPbI2Kds8/Nojk6kkBvLJQ1w5Q5Jfysq8s3TOgjFI82tBYqcnc3an9JM9INYkacUFvWJH
71tt4aZ9D3u/53QNzlUp26iRdC+ozZWK0vGec8buTPOBPfWQ9JNjGMj5jFL+ZFHwC8LsRKxr0wus
a93Xt4I0mo9ZkZy1mX5WI9/lxD3LcaiF3ZSqh9bXpJ3CL4yKX1zGQZhuKlVDVU1EyErr3YiABMWm
Nt6ok946qjl7atVcJ/n4PKATf6jo3UPyw7hUH71Q76Pm2xSOfXSlZWpeF1d+YYyhC0ZS3wZRMh+o
YP78PAz7KLNdgO1IzKC9T+C3Shb80Tc6YaJSFss1toE4iQ/g/Mx7ebiYZPECNO5doA67zoyO5dTv
anSUz1kiEv0IoDJ0rd4mYFWOwgDLqPCapoanau7SFm1e4aZIh3Pc4S+VUtj7Ih1VtJL5lM9Ioh2m
2rhqJeNkbh7xvMGY4kiq9j74BaW7sGQoCi3pxSrkH9RCCALkL7zA751BxvAkyx0BNOjns/4+KEXq
l6aZBZYPN6o1UipBss/y+xSzWRnFxEi2BXScxvm6R+ZHRNa1qI4VRN+/mAh6RhXht9EwoZXwdrJV
MazABlM9GTR9b0q9Q7B9hjjw5vMX+yAVXLpd0OPoQCrKugIaxpG4qDAWXt90BzRtvSwUQEPWW7E6
KlLxDma1ZEoAMCkJLW0gY1VFUwsdz0gkLT0kEggA/K0+Pcr53SJ46qD0Q1NIUTcTpeXSPNb3XH70
qkzxeug1PBJBULRqW2YT65yTAFGS3kqXq7/cD8jwQUhu6IMah141/zzVfjPwas8gpilgkhkWnuJb
t1KNqmxebrsqP5fHP3MpJjd7mV6qB3Ta4IytQYPjrCVjmVN2EnJSTUW6IkWB+Nf9kUPx72EkSYZg
hqMszZi3CxNbD0mfae973dDZuvVVTgdaTsoOqSs3EYw/xsfj/bbYD3DivNgjrDa4qHeGXKYt+2Bq
DrrYH7KiF3a1mTzNdUkJkenFXl35ElThATLakcrMB7sQTwY61yZyBTzFqlKShCn+q1nB55szOgLt
lCDzDDm67iT1yE58f8SIcI+Weh1kO/rOq90xlchnjnVVeDhkaCdIdaAhk8k9zYch2iUaIK65mUfX
nFv95vMz4IPM/tXI8HffftFSyDkbDF7SaMz90j30TdX7fIgPjpmlBsRnRLUE7NHqKwYzrsNzxP7T
pvYk13cmGgWkE1gpHxnogztqkZSgbgeiFc/75V1fFQkz3apDf+CMMZP6m1xd11PyA4Upt2qCE6PR
j+zuj5YHPBSq6LBE6EmudvcsmGOdEF17tMycGhHsusAAYzw2ex98oCU/xOvPUBdhjNWWq6N0RgmW
LQck4aFeoImaevX5B/pwCFoCFOthZ3FOv523EUWI/6buzJbjRpJt+0UowxzA40UOYHKmSImSXmAa
EZjn8evPArurigSzmYfVL+c+tJW1VUmRCAQiPNy3r61CRKVyGE1XdpZVnt46D//dGMsiefZuQn0E
YOOyQcWZtaHs6LXJqaLDkReCMRUbIM4gKJufCqTPhkD1MpSkM3K/dVWauKOfPZRaqU7/4HTm71/6
AbmoohleTVc/Otmo2oyTC8wXsvh7bwByQDW+e3vKjj/P3+OspkyYYV9ZJbk9pDqKNyf9dnCch4qM
/tvjHH/9f4+zfFbP5k0ZJgMNHs9Di9+dKow7BTrxib306Bggnp76qTAnWs1ZN9m1jcU555MIdl2g
n1Vgiv/BY6BrckkgYha9zsWWzoTdVcFj4KB4Hrf5Zd+bZ28PcWQnI9WIqIM2QotnWW2Wau+iTnRJ
9xYzlJegu1qgIhU4mdk9Vc4/OmFYc2Oj6xjaqzqdVgepzevP/ZH45AmuEYNVeP/joI7BSJSXj8XP
8huevXjNLRIwwnbuo0O6xkMTaKTT780q2qixc0IFdOx5luCPljpBG4dYHab20KaWW6iM1ap3c/Mh
hPjy9tMc+1xM2kMWq1bUra/CPK0ubHwJeTlTdrncKhfmRCaiE9qXY8MgQXHRv0Cveu29ioDECeGx
+oaAkoPDA9arGxu4zttPox+JWjkuBdE51RMwWauvciYX7gQA/X2S0DfFRDYRM15NeGVZbUVp7ZUY
BZortm1tHSzSOdh4+UPzJbFhCdsaNM18k/zAe4gYYvbMCosI3fWTotwSD5/ng3mfF/NOEclZbXSe
Zlz3lnXigDxyHL94gtW538gGJYBr5H7aGmSXv7em7sdqcaWb9c7Ua//tCTs6Ghg5g4ZK3s/6zhS6
nRqJksUc4W2uzjewLMFNgj4tfkfuqSLhsUVApPHXYKutORtp33MiBlNhyHIeeLITnrAf/8kjgRhc
AkNUlKsIA1vjFjIaEzjieMsHsxlV6Yfo3ktie1uc2D+PP9Pfo62+0L4n51xii+CDRd4LY/It5ZPU
T4SbxwdBxwEqgdNzwZE933KCXmCnUCJjcZRpp+R3qguqt65OPMqxfZqI/a9RlrXybGNLe3C7wtYp
y8UQl92L+Qn2Mu408798nNUSLxFH95PBQL1RbJ3sR6p/sSr9xFZwdGWjVDKwxFZJ/q8uB5x1eKPj
UUAc0PjK8NuwKx/79C3pro1SuScuXUfn7u/R1r00aBeirhkYLTSb3QjtGlaxN1Hcl927xadLTmk5
TZGJUFdcLwa7UktDtScWg4rjczHsM0ecmLuj6+3ZEKuV0HSho/bKyEoQ+pasMtbNW2n8o/VGwy7B
J4cbGv+X6416ThRQ3ci5p15ZUqVzAxdSlVvxqSbIoy+HA87h6IHtsL7mh+YkMH/iFG0puY3C3k0a
Hlo6dKDsxGn6eqSF/cLtd9Hl6a9SULleumocEeos1C7DqA5NQ4Wk6m5iLt5vb3OvTzqGol0Mqbjx
1Kn7cvZ6vZRaR8ubHyhi71TTJ+QPvtTktZJIPzMuKdfmcXti0NcLg0HJsUHqQqiLVubloAk0fzuD
w03lYt6p2OgW6XXWDCeW3+tPl1EsziObROXSbvlyFBdfQeAwvK8hnne0lFAAzKD1PUa9TlbBPvHO
jj4T12YyonQEv1KuVzSVWWHF99QqyRYUn58q1AuHcff2+zoyjEYmjw+W3CEJmtVDUYVMExlPGYEW
6PlCueTJvarLT2xEy1/zMm1Hvp3amWnRNoSKbPkZzzZxdUbhGyVO5oeNCtjbKdX2wYnt+JRK/Njj
0E8mXIHYHhDt6pQN8x63cReORVaY91gKbrXBuqW55d0B8CKvN+iF4B6PPmW1R2hzkhqpMDIUpEm9
cSw0kpFinTiPjqw3Cy4x/zPRSBMIvZwzPE9w427nzNfdaWdhiZap7iXuDTsdBgv2r9/fXgmnhls9
E1frIaBum/nVMO0pSdxgQu8tVQB3MW8omi//YDiII/B7SFYjEnn5dLksVL23e4Yroag5ro/zpS9z
w0sjB8xdc+LjPbIvIXlhB7TpjOC+v1oYuD3LoVazzB/mDIJ++A0z1B3yPliL19E0nXWTOFPCU4H/
kY33xaj6y4fs7DKZcZPIfNQI+IDMqNygOILCx8j0Xx/yu0hS/x3i9gW77ThQ9/8guY2l82zhvaLg
nhX5T+BtzXPA1NMf+ZMwZfxBscmlKOTwDzKA7Fx/E6ZgKxIBUE9ZYW81uFRwh0zyu+SmYF+znP5E
t+mg21jV/F1IcjkDzfeg255aGV9snFwDCa7ZMfl9bGirz4R8QpfKxLb34zRMO0yAPJPK/EWrxneG
QjcdyqAttGqQKA53xeoxGCq8wsNMP/QULHYaxNg5zwwo5tGHZ/N4+6/f8JxS+bT/vPhpNIKRmCV0
QVmJjn0VjmEFNOit2Yf+PGjBl8UdTd0oWRLmm9IwEh+jgXDcCVp0DgK0enpZIm1DL0J/wEENlOl+
jgAwVkbXPCiyb5bGv8bcmopWALIe5lu9bTWk2aGMbuNibhdLjsDsMYTMdJpCYrXddkUQ/IJ556KL
kXWGeW4SaJeKiRb67Ud9atFaPepy4iOx5khBObc6vjAoM9DgjMFe0nb4gMdiO2CuOEoEFRoCrKiL
EBwp88FR6CGplS76klml0nvNJEELg+WJrpRWj28iqta+E7jOT2ry2qYLy3/tAv+RSaa9PgA5Ztnh
llYe/rG+ZuJhoveqG0k/HnCYijORfXQsd1dThDwn2hhu+npyPo5yrPdz3Zs3s1s6hxjfyW1StGG3
CejtPbRBEV3Y+O7tT8zjslpfzCM/iNCQdAtFWAKb1TzaxWineI9hOksPxH3RVuMWerSzGbQ0O8ui
pP+kTsmNCS8H/QskXovLy4lI5F9y9dWPIAW/dB/wO16zXKiSEknWobGnjKCkV7Qvh8Z5mDkltuDJ
5zA2y+2EDdumgWu7lVZjbhy1SHDQ+Dh3pCNoMNUukmrWd40Y1EtlcS2uhmFj9HPhNWFffICIWFpe
oeCMRnS1t3NLvzUia/BHU4s2Zfx1wh2Mjl41/kTfWurhVJd8asCYbzKB5mjQzU2tDA/SluUVbuGJ
Z0763NOc1UUP0hikAo9WJzfWF+IbQaImt2mip/tAgXKMDqPPt3bQyY94+aW+WquX6JBnxxt6c967
OQRfD6FcfyhqN1G8cGrVTUxy57HDhdHjjk1+J6NNLPLSvnT3bq/uXC1+QKsxbhsFCDzSW/PHACjq
q6Ml1VlU0TrcaK29NewQKWmNPTPfcpUOuyG1msIraRn+hS2WhpFhYqFrZX6Htg7oN44VrH4JLz6p
cTt5QQhmaqat+6uLz861ki0VXjLBfqt3wQ673OggrbE4UxByfAso9MbYkVw61NH21dRn5zgFotUy
QBvTIFwfsqa4HvMk2zYYmlzmODbRkpTaHzQA4NuyV2BG2wtNHD/sSxqw5C8siZOd7lT9AX+4ewMM
zzar+8+5btR7RwQDht3T/FmkRUn0b7s3aeXWXEP7SHpz47pf2yH44jjD7TypfbXpO8t4KDCW2XDj
f4gGTAe30pnchxgize8wLWN5gbk5zogGdAXwlpon9BzstoLwwZswvNkTKIzXoS6bdKPUenZvT2W/
nXLN9nE4ivxxbO+nrCz2iahwPW+APpG0T1tsGLsHKWN3G6ba1G3AD4xemhXAqCNe4qgXcl9po3YI
hib6pTWTtcG3Eazv4HyZ6Baj+W/4kkpX+QUlDznd2Mhbyyi+jlLLNzbevJQv1GFnx3bgQ775oUzo
sILRPYzpUN/g3/Fdq3R9M7olZszCUDYF3sBQw3vMDlBwgqqpdhi4N9uIhZQ1o37Rz8qdrOK7NLCa
22Sxi6rt7pAC/tzwNQZ7swvan0lq3VpaMPtDJa8z3Jj3klARAan4ofQt6rchXJSKOFrHUQZpy414
Y3pUb3RIDHj2BBoCxka/GPtA/jbqqblmr1FdT+mk/mWYkf8WWmLvtaDoz6KZa8SmmGsNolk4HWpk
kDuldH9xVDceIrl2w5ocbsopmfdJHLUPE/AMD1sj87aiCTGfZg0Ja9pvy9pCIxHhcHxpVXWSeVYe
qTtOjfErglD3uwFf+BD30v6swJX5Sr+a6U2uGV0GWaMamy7FW41mSBdufTN/KHR3vkZKm9Ekatg3
TpUjnJ4ewwYDbfY767IptfCMfqFgr5SF+alGq3kvZXA+B+l8XmRZcJeMYr7EZHbREttn2tIrjsWu
TZOnpsdYRMYKVrexE7leWcjud8I3+lWnQuagENSzmzQcw7NF7bJfzH02xhTTQjUArA/n2G9rFLVe
E4/lY5fHxiHOBj431FpdOnW/VWserguzrnfWXOczGGncZCDLJvEtHqXKhiTf57icLmv8ag74WeVb
1LKVp1qiOpd2Bo4kMZKLxZfw2plD+zGidATJeRjzC5z2zL1jRl8aF2ForcgPgICqazMM07O5Tzvp
ZUN+ronK3ApncB+GHI0F+672odHbBaDfNHvbloRQ6kjjgaeNssTANroJZWfsCxE9FlzRIyxx+6bc
Zn1Hh6BJQqgNeyxRzVyr/XiubL8QbX2uGg1Ja9ItqAvdbMNtuAg9JUxtL27hQURNtgWcJw+ZVsWf
h1iLPqpJrv5eDK6vXD37TjojuhD4+OHjq1gPeMil2zx09YM24DRvV/ddutAM3O7z/BRRybDM95JK
71UIgPCQkFTyCqMUV5XQOlxK++AmtrO7bG7hZheOR//4PceUPDeMEbo76JADLlt7VS/Kc7seLmO7
uRGTZeyoJV6Xkat5SlNYmySq64Mos247mpV2lmBWfYFj63nQq3d5l2JE7wylhzSI/Gxdt8pdT+cs
6rEp2Bh4tW3VOpL7IA6+54jWt7KBUIH/aHoWTiHsgr58rKuw+IZvU/kx0uN0F5ldgY9BX29xh7T8
SOgAKFMzRnVgjhsD0e0ZZrkhH6ip70a3lwf8C8Wd2TpyK+cq3WcpyU496zIvdWrzBmf0CjNdk/XN
ydefobRNLgoivo9Y09NXnYmfo64gNcS2JiYbq03BbdX35a7GhPr3ZGaoNU07u4oDEZ1hupVjrhoM
odfTzfgLe7P0twi74brqq3CLgW6MHw/AdlwU1NsxdssGTY2SYfxIh+fsCaWMxaHpgzHx4rBl+9LI
GHeeE449hIuwABaqdHnjXNQRfQa73AnpXar6STV3SdArGjSRsVAzD3l4atxj4VdLmqaDNAdGUlVy
OyhRrnsWtLzQS2mQSn08z7IfOYcTBkZ9PIgLG2NerMAcgBw/UWzH5RavOVXdqCyg4iyHWmb65Ygp
xD2OhNklnosd+5Obl2i1rbbFgdco7LOwagDwZdDlwoOqjpW91wejHlCIT1XpKWjhCXlEY1zMUICu
sDIOf3f15EboDuVwrxfEV9cs844LTA2mYZQ5KMZmREY9Mh86HDE6Q7vAwIM0jPvLhbqVbWd9ah5N
LdU+dnWZ+Gbfp9dljpHrbrLwi4gy95uatMZZLQpjl8eOoOraz43ggy1lssutDrgpzRwthleIgIxO
mrtunjDA6hs8Bze1IWBIaTCBcHnrR2Nb68Vc7DD4DdGLF4KetbZt448CzYhym5mdid7fDm87GSX7
fhqyHbuMejFjtndl2LDi06EIvuDTzlWl1UVSbnvRF9NOyoi9ya1jJLxjaaZe0JbBuZKpwXmiC5RC
ttnkhzK3h3ujN6tzvevo+tDVXngygnCLHeH0nRkgTuvyoCQGje0PBX6d5zLqic3mDOyMjo4cUGH/
vWz06BwLe63e1EEU3ep6YDwWpWp8JdY2dvwn83fFEDNOeGGOFFUpxC8jb6XYiKgx77F0uq/xouLe
lX/KqhonPzd6jJg3dEajZ+vxNfTOx2aWzmY2sRUlFJUbMrbjTk+aD33VG5dFPrWXYPbnTQdX2Gtz
NYk93a7yDwhuo/gsptm05BKrFfkZbojBRqtwQ8GFva83OWAha9MWVnyeSazZd6bAO/myTNFrWwEO
Gmfop+lckAGu1XfR7MLanaM6+YlJS+ephJc/61CpLlSHzsZc0zN8rvX0s3SXAlyDOdQsInpZ7PJB
KbD5iBB1n5c9CJqlsHuj9HF0IG4VuIaUw7xYzXSjp9XYWdpGZeE9Qx9AiwJxyunG0PNvwzA03x23
mT4DurIPpqiayyapp59pHH8Zk745L7RZxy+5KItNBNLnqx0VXIDnOgmpebb6tzhIs8OkV+FVS374
LAp6xHG19dFo6nk/dMA/c6BVWk9wkI9EC1t4OMU3pZV2wD06VT/m4FNR8NtywNcWK/mZarIcY8+g
hfRnVma3KHnja77f7KocdZCqHT8/9EryGhSkMgwl59AitrGd34AO7G02tOd92fuLsfs5hh8y3rn1
aFwlhMg7aVXtTaVl9G6USzuRSbIi9II8nRHmN075M6Jx3yszc1s0RuFlRqG4GObmw1c3zdSt6rR3
RhDyR/LE6bdqnAePiWkW8UbJnda3TD4aMeJOPRXlWa7PhCOCI5U269or4jTwnL5XNkAN4LxUNdGn
g7OsEWobrXYVD+P1X2nfjTdJEx84d9nlgrz9HY0I371S9I571tlmK7a10tqIyvO2OGvNJox3aTq4
+GhPCUA6rZ2bQwnr/oo5/52r0ZRv3Mk6M4pG3eQ02tRwnT0HR7ahMeRBsdz2zlWzu6GN0m2SOI9h
Vc04QVcEk0b9LWzCASw135fVAzMJxvQuiRPtaqSj86Ojz9T5TSuBsxfxVeISYQawE9xsT6/E+J0d
ZUbrm2y7aYAJoQyMh5X3Ji4Hy3Nt7qhN58hDyAa8DSD3dFtabkkcmUnM4oezFNq0triuJIdEtIPv
sYg/pYOMN1ZFyEnw3V8WRSbPCOmSCxPErFe14/AA5/aQju1lrVXp/UTXraenGeaZpc1lLq6L/GM5
F9gEj6LvvRjZgE3rjmLct2MSPQ4Z7arQ3jBi98Zary8kHAss/tjNXTje12Ns6gveztg1Ol0JnDhy
68bUV2oy4biKAbRCfCy+qV39qUxtcQ08Ov6eJVlzkQ3usLOqRBKyNocwje9NxUm+BDQAWj5OneHB
rY34R0us/ChHZ9hHgCk/EdgCVXc77bLM+uFbNzf1zTxVzVY1UAQsvyyRh7KNDNCouUH4QBvPD3UI
e9gMU+nss9oW/UblMKA3R2iXS/F/K1ytuIhiPf71lD55V4r3eF72Rer2f+cn8J9yxf8HU7xkzf+z
f8D/wyot7L49OZx53+rv3c9vz3O9/Nk/TTq0P8hSosKCWbro8Jca1L8zvTZ2G+g/gHEstXJoWiSB
/21wRqZXUPLDRdAEzENTMFWYPzO99h+0bhg60kEQXCBQ7fdkel/htRwbfRj3RyhiqnDJ/61qBToB
TBnX0xZmtLiPxq45bydnwiiD7Ol3o3QJh6w+CfaDqhGKzk42ecC8KxPWthQHiPjVnQWa+zBFs/kI
fgTbq6nFrnpx35q/0/iQAuwjqPTEmJ9ShBnrSgd1ZaTO8MHQFTIjT83Vzwp8ijoH6lRAiaMfbPo2
jIZ+n9gWcs3RJS0mydF+0rD79oo0iAjoaIcnawrFbdBjrD5UujvHzAUGgiq+gPhNxdzrlAQ1uNTo
lVXFNRqd6bZrjeGzUWuThYOyQfvtGM17UQTzzhZp3S128vnnGcNz9YZmpVp6au5Md3Yc002l58nB
neoUNlpm4huABLwC56z2p7SL6xTsMhVUBzXUpNTtkBa+fJFaZ/ZZSqpza2pWsAHjIrxuVJWNW6r2
iarWuma3DEWdXaCRhsYL4uzlUBGu7VqbkdSxxVTv0rxUzxt6dje629Px2wTCD7v87v270P9ui/n/
17Jk6VX/z1vOpvv+Yo9Z/ut/bzLCpJyElBiqzuKahYvMX5uMY/5B2RFtBN+IQFuyMIz+vcnoxh8o
qHSbpqwn4bbOe/5zk3H/IIONxQmwIAraWPusHErecixZV+HRLVC7oPMJzjf6cGtVsSmqtk2alu7y
pnGmfW1o+BFIfd4+m4wjhaH1+l9GAVpFnwXahcVC5+WiLLk2lIOd9r5S9oY3VkWy0TUZk+4z3N1/
N9Rqz4xjGu6FlhGCk4e0Ws3FgiswwYERn7490rp+zENxQMDxQ5SKvtZYjUReNzVTXe/8gj61rVZY
yiUBQ1PRBrpAzFy4bSTsnizHmy8DoQYr6K8VdmRSj7w6hBOAzKmzgYVfvzpN5+aFAqTzga/anqpg
7w5uunj/q0O6wwKmLkLr0bp1pSllowVJ1flaSVw0x1VEYURXvLqdTm1dxx6INgXWISyKBYz4cpVo
Q+bgoZh3XPl7x6fZW+wC6Rreu6cNwSWLEa06SvV1j2VudGVI7r71dTUgY0+Ef4+bUH5iGz7yLLZA
Cr10FeJXsbaM6sQQRWlptn7ptObFVIzBHYKDUx2Si97jed1qUR0ha7GIX5ivV0XIotWdoaDkis9C
Xh8qDcOYslKdQ9qmgo4/5HadkO42i9BsvH8WF90Y8Q/mBDRlvHxXaqzApMjb1u866glKgf5kiOzp
3R8zHjQ6W+dTR6y+VoSIWS2iKtNBmgbEAMVYKZfaCAlFq+b6ROvb6y2KGJxtyuSd8UWvESiBS2TS
lCPADS0T57PeiQMlnfq6ElZ+onZ8bCihsvpAOS3qp9XctTjWYttBoyKUA7HNmzrbFIoe75VZP4VO
f70M0T09G2oVeBjVOJltht5OtI1xBikALnCYnXqgU6OsDhFu2V1Z1go4U44rD7qddhUVYXL29pI7
Om2oMpaeHOTFa++UKEOTVoWAW8UcTmeW1AfPVaxoG6tZtH17qKMP9PdQ652IclAbNCEPFEzCOYgQ
HZId6b/eHuTE86wPRbszqrKY3cIv48zxZYDEXA6Ktm2a/pQacnnNL/cJlgG9cy5KXCTG605qTGmC
KVCdhZRqYcrSZtZZpLbZPkLTzG6YnnhTR6dv8WSxtaXBZQ1Tl6GCS7ojoPmJSNmTfaJXgVaEd78k
OmHpOLYWcemyB73cgqpeEXm2kK4S2X7qxj7Zla55Sp/w6iWBUid44xYGVU/DA/DlIEUb61HQqqnf
kkza2JpsfxqyrfZBWdun1L+vpu1pLKTSCFa5NOHw+EIRyWkVFESKqV/29vgtoOvdo4CH1efb6+6V
dGXBwy99qILAk9ZGc/W5FsgLM5m3KAGcBBWu7UaXC1VlNyQWrU513t1o5ASvFGOoLit0BDcJd9PH
DmYn9sGKg6TBkPMVpAJJwDFCFZq65j4nt3eice3Vql1+J5NuIxwGMayu5iPQ8TuKyJP5Xdi5X2v4
DteaXVS+EpqCbGD/7vjDYCyu+kyKirprvcGYOnWVJsSWS9eUT9xDjW2qivG9q5ZB6F9b+krRiZrL
beC57DXBfhzjbmQYSZDWe5FV/Q4kUndi6l6lDnjHC0QCE3ZtwQyszYpRchuqwnXZb3hN38pUGgvX
HXATqTan9MomLsGzo3+EapONnw1Dun5l2eoDOzm9AHpT3ju0HF2STRCXmcFE4MTZD4mX9c28I/1R
7Iey0Aqqo3159/YCff0d6DAlucKSXSH0XEurdAPJAYdI4ifp5HhZR+K1ViZn//Yor2KnxSmQC5ZJ
exxoufWBr4Su2jlVl/hBXQZfgI1pm2KYwv3U29FF3df1ZTBMv8Qs2/u3B34lyEIlzA2dUJp3gyBw
HRsapcgVx25jH/BNPHrjCITFmifrW1HWE7mITgicyW1jvJtiFbfvCl+KZFM2SThflo7LZ0c5w/2a
jE71FRPmCfqK1ajhKd3+68+Pu8Uif6QnEqsiZ5nAZ/mbzsq0YYR04s92amyHNP5qLWLcvM2mzQQh
6cS2dOx9WOx7BHu4MqKkfDlcSvOwW6tIBhJKe5sst/AvX64e0NeiwMdZwfzaJYntwwvOP779Ro4t
OBYCoRixOt3lq41G4kQ0NbKLcUG3C1i3rb1B65/4b4/y9Gm/OIVRhy9967RiCqSbT/vyswmFrmIP
mDDFPj5/de6lqjZREMvGD00zmueUAo3zadLkxxl5BkqT0DwMFSCvbZ+344GOEfe9x/Tye5Y7HcVe
dvD12RYVs6YVpQ3JLlMTFj+grHopPr792Ecm1wA+Qm8TSkk066sNr56nce5SK/I7qYy7UM+w2I67
+L8cZfUKtSiYIAczyjAJWjA4zz2yeycxza/DgeXLdciVkAFmA1/+/bNXGBRm5XSTKX3UZTdOrhr3
QLOgVFiUutKl8tQ1m7KaTNsrFTt6SAu125joo+Se1gb1ELn2QnmKXf2nzkf1uxxF5GzfP98IcMkr
sYHSXbya77aIFI1mQuSe3TCdZbMz35qpEe/eHuXYRNgazrmkM5cr+2oUxI5aGEdz5Eeokc4tt8JN
1e3kjsj9FEF1CUfWnw18BAyBlq5fVtLLOZdD2uiJ09Ir1A+/x1jcNJGJIq0VH0uEYLGjf3/70V5R
P2HlQGrV6FWidxr77tVOJCHyzLiDSV9pq8TPuogCKPan7bbiCn+jafPgKzX0s5FuV2+2QlyyC0Pe
8iqtx7d/yutZ5svhw0FNha7adpYt+tly0/RCndwE6W7Zp/MDkHbEZw7lSSpR2YnN4PVu/3KodVA4
G62MES76OmH1XrhZcmZp3QQzwg0v7a56b689k/zi0Vani2Y2vYpOVPrqlCOILUrjZ5Qk44asNsIB
kBknjvtX2TrG05fYDsQGquYnQ/RnU0kNtG5dtZC+gezvrEpUpBWRiEIE21OvXSl5DTxRlPk2gOb3
Bayt9vvtd3lsWfHIgG44TqnsrKs50oBeiiqWFt9Kr+7qoQN/SCULrmiAozhveYcGLPXTyUzO3bCC
o+BIF2Jg/970AzMBeMeABbLkp9adSnIshBumtfTHQSOPx2eH1qqrqf6mp7x8j61f8l9QkpZEKQm3
l+s3GKGbhkUo/bq2ks08UedJpsnZpDrwv7en99j6NRCzElotpuDr2W2LGNJdKkK/UiU6NglENqst
3OKmRcMs0/jEenp9rJFy5RIFJ5+tiRPh5aMlfa0gUzZCP5llcYGkTvutijw/kZV6vfcxCjHD4hbD
o2mrr6Qa47JtkIf5eB71j2WKtLALDW2vL3C4kXsZatL4VMr36KOxQgkOsNMmi/ny0UJyjYSaeein
hlrez0U33Em6lU5sOEfCIewOFpYVSTei2Vf1QQA7OLWCK0TCl90lczL9gI3YnE+xEVzrQyXOm0nI
nUmvKvmxON/00M9vUe9nnijy+cT6eTJNf3nM8HMWrgzfJ6nUdfwpqR4aepwx1YZb3CREcJ9yOSuc
oE21cePE+KBCZaw9azKqX0WMOkrNJhPHgDi+KkGBHow8kafOvmOvwl6gzPgsckdZykrPD4BM1VDt
KVWI2sE1fqmYC24yewHTvf3xvAIPLrsxW5JNoyQ3X46bl+NMgzE1ditDv2M9fC/00t2ldV1euNnC
q+pgs4Ivlwc3bJRdmZXl3Tzi5vmPfgUFY+rtMETIt7z8FawFtwuEouzREM+f86HGnKTIu20r02ZT
dZhBFJiabds5jq/nCCBYFrnF57en4siMk3KAyLJAB7kPrGaiF2xZpekoeyrMyZ2C0ebOcZP6xOJf
/pbVYqOAx9ZKjZqHfQJlPzuNls9O2vmg7EMkuEo7NleRzPZ5hU9lpbonLpzHBuPzwqyYmycufavv
2YhKA7pQq2CznXR7rqRiRzyBdD7NnQt2/eTD+6eQXR/VgsD+WRirWFy6sWOh/uXhDHfeDhomfEok
khN0m2Mvir2Rd7TM4SvsWJcPBE5drexFh11kacfEgsF4Kl1zZAMG0ML1F5oF38cal0CRQ851xSh9
bcW3Ie5hOxoz+PbVEKxgUQ0X9MFGJx5t2dXXq+P5oKvvAJx83bUztxew0OZVWw7tRdVOLtquwvwu
jCE4w/Su94MyEPt3v7oFBE+kjVIe19wlinq2LpMcRHMfgUF2Q2n6as+uP/fl7L89ypGwgMVIt9fC
vuFzX/79s1GixKYHux7dvZbZ6Was5xADdFSVRaTFm7eHOrJKOMfI4Aou3cve/nKoPqg1FGy1u5ey
dz46QzVfoMQeToRUr8yG2D8JKyHGLNQg1uTqiegYUGscH929XRvjfrQLmdFoGRdeHo3qD0Mb8v0c
q9FPG0u7eTPi2vijMDvtWp9VrBlt2F8TZ+5t0xkKbvSzqDUkiIqyafq5vJK55WynrhtO9L296iRd
frXNRdFClrLc5FaTo3KpCUSA6ZOVwEE306FBKq4ZNU0PDiL57CymEwZKs1CnD3DqTFDkqox+JEqR
fNATK7iVYDeQzWjqXNN2qhvA4E0QM5tpCLvw9u03eWTRLKHzko0i3U8t4+WbrBK3sxWtc/ZKn9NJ
UyINmgYl3Ym6Tk4cRCeGWpcd1cEN7bodnb1Du9UNx0Rz0PVxuKrGOTjxDk4NtfrUp34IAlG0zl4m
TvOQJzV0bGon+Ep0p5wPjw5lUEylPWapBK225a5IwtilOrzvgCqj/aTdrMNMrnY/BM6fvef/sev0
yHcHW5OaNAVVDtN11kch49OPU+3sW6udN4p05p2LxvvEizo+iiAKX85sEusv10TK8FNcsybI3Hee
myPZLmWendhDlpW12o4XTOlfo6xWHrDsWR3TytkbfVV9qsaKqnegmJc2yddFXxZ0nlKjQw8A1iNw
ZZ/Yvr30jz4m8Z+1bJpQNlcxySBSLTDVhqVfZwrdTwadkdNgnXjMo6PQtw7FAi0dTdwvJ3PGdU+L
EhSsjhZpPv+PNoQ8C09EPsdHIde6gGfIva8WvDPFU9BnubMXixVOHJTJXsvBrb89Y0fXOrfspfzB
LW1tp9aRweGyyVqPqs68llJJP9FjaflNGZzKt50aavVARZ05dWjzBVdJm11gDY6JiDnMG1reTlkM
HxsKkcJycnJv4sN6+YZ0mlMXxY+zp0+lOJvauDkfpzzaukMrdm9P4JG4B8QiFSTAKVTe1nGPKQJk
zB3fLx0b6X4WKe2rQwZY32h631DpgukXdMY/GNTEAk/jFoe2bbVDBXnTJnkf89aG3jqvpig6T1Gu
ndFoZ2BI7NQXPdaGj/9gUKJ9JE6Lt+KaFIQ/wNL2ZYs9UH0gKlTDdm5gDhdF2843pJBbyg5GdGLb
PxKSAw1CXMxnBmhnHf+XtUuDwcRXUMaJfZ0NGG3oDv3HVtqJKyGN9P1xHaDBJdW/6JNRFL9cOX1i
zfB1+Lbbos63XUSHo1UMpzhZR9YnOXHgmQtpFuHOan3S6Q8ypmcUXmT+oJUwCuukrT5WLs4Xb7+1
Y9kDKjbkniFOkoNZL9C4yMq6Z373hAxxRnFSb+70MMqL/+HsTJrktpkw/YeGEdyXK1nF6kWSW5Ys
W7owJC/cdxIg+evngWIOKlZNM/o72OGww0IBBBKJzHeJ3bnxv84VkdLurOYlHTs37nLVU5NwE56b
MjUfNTKXg190b/Jkzg5lYzr1/j58WvpsrytKm3HQJvmpXuch0rE1i+0g+F++phKNVMqhCPrt8zYb
mOZQokESd+WQfxTSyULEZI/kze9Eaip3ZOc0PNCuVgjUX7N0uCBSH4lC8QQ18TzrcOSRjsvefusg
5UehiZSOouS+DZvCryiSglE6j5pv4c3fEaFoDgLLvakgvoKmGmV93LF3V1vpCb2rasOL8xGhLmut
fCzZ7TeDrdTHMIGOgUVRr+jdgvnBZuZwg7zYCgZMFEyItdLP5oO3xr19Bh4F7qftIVeh7+ZiGVo1
uNnoxTC8/Qd8fYynRMvqjwjQDKfXD9m9oXgFAg9S/TsO9vUO2FLkcOWaefGALN3JTd38rPEOiZtM
P5LBvjcUMoAoBtJ0xgp1F/rLzBDetqReDGahO23VVCP54tUnrHqP0rl7hXgaSUp5jDhFZmdeT8sw
CpDWAD1iA23VvIT9a6KEQJn6L0+D86+l3h9N4M8RhiDEjNH8Jqf+x9tXlseMxUZRVsd77BIq5klZ
0g0kes1N3Do+db3Sbs5DH8iDj3gne1WJEGZrHoEZxsr1bJ3FR4pbX9147EztOW0d89ShIBG1CeRb
J0dccJFNfx6mTHz0kVL/H24eblW0XXiAk6TvQL1pMJUaR8/Fta6yQ89upkgQKw+C720BE7oD5Wp1
EaALCt/kepYQB5sVfismMUi5hL7yWj1riE48Oxtq/t2YuOehLdo/ZmmLOG/m8cUuNnM5+Bk3cYZf
QbwEJwN0ifaW+u+/FDa23jCXcpndePL1+tl28+rJFfpBwvJTt/nqPUJpDcUhipS83blodl/UGN2h
XpvEjh2rkEa09bOBgfxQg73UITTGfmOs/yRY1OVPtRYkz0U+G7+vwdahYWtl1RBKPHiW0yTbermI
ScfVSjhj818r8aoMg8XjPsUlTDzrc4Xbi1yNUnyCm6f/4Y207M7CkHhHN44hjiwZ9uvHDQBakCkp
eUMFOb9eP4kqtiR4IoY/p2tUGKKjp94EB1eO+lN+XT+0vZSkP9kDjTgun12akq6BRApCKAPBvn0/
8hyJmsbP8ReWm/7QCTIWvTC1f9925H+OSgUKbhhgGvqA13PrnLSsTQOmhTv047koq/TkTkJHjQGv
tdeHUn/UboIEOO45WgY/b6TroaBzJI7PNQrQpA5igZLNy7bZXrSkpvaSdbYel6ntf0eBujzgROyX
lpIr6RiMLKDLytVj9wGDDDkXs9kE4AN7/Y+i7z9YDyCPMaT9Q+n66cOyjcv312e7vzp+jklZm5xT
Dby3nsm8tRlMwee0q8E8bSlsZswOMI72lvVg56iT9evCUt5DxwTEJHGbu8PaRRnHL7TUatDnTbih
Y7i1Hcx3nfgCnBITryY4WM597Fbj0Sdgq9qqZ6vvltPM0ToXYu4vS2NhwraY26NIi34JZ2R7zkaG
sSH9eReZncF9pn+f2QcTvj2Q/AAemibRjJCzL5/2CNb4iVv1l3UaPVRguDvDWl/q/CBw3u4bLia6
HrhgKEzeHmvmzzAJCerdJfBzpRbXmOLvxRWKz9A2OR5Js3WqAale3rp1GJaivqJakRHsKTx2YgIP
pN9zKUX1rfL9Ihq6/vNmeEcEqDvrSC0KNhf1N0pv+w9pdb7UemPFgoNs/RGRkzZcMcZ8ePN0cKtV
NV0yC15Fu7t2S6XudoLwiQuI/FNaifZIWt+c9EYrj547tzNSnFS6hj4VAqTb1Kn89aozyiFIEJe5
ZFo9hrY3GiHVnur0+oxuDxyAQHy+laAi5ft9R1BvVz2nSIEkaDqjh29MdkTn7iJtI42gNR6Jc96b
FI8qyok8KXkmmNeTWgqEMxoekRetFUEEIimNq3I5whnfmRQvYYdIZXGyiNLXo2xGWWx15uCy5JZ/
urWStCrth3Gqi1BqpjhYwjtz4iNDjzUVbg222PVoUz55DklfexkWfftoTe0ay0B/K2aXq8ayFJSW
JJMNsRcNVrJEwugN5cle2e9kZSxfrFbvD8LRbahnFEoMCLbCRiMGX88FXxnYupMNj2HTkxh6FT0A
Q9iXpbaOZIPvLRsdTEVdprmIut31UIWOcECp6ZindbCIdcCFgADmLX59f98bhd0NOgaPDjL03YQ0
quROtWAy1EkyObPDd7bMkMl+fZR7G87ntUjr96fv+S71CJaWKKCcZmTZ+38hWWOc5zVwz8oeJBqQ
int8fbx7s/pJeuPWoPi/B7pWs1GXvYn49lzQEvM9LYuwnvsfDisbAeAIe5oypSLv/xqBlrmTZiPx
7UPDTz83YwUpwG3frDCvSFqQZkDfcYpI4q5HwSAkHYwcF9JMivqB90t9xga2BM06HeWlN48YDhFv
Uo+KDtBKChW7GWGFltdawS1BBXgK/cIHAW39SSP4x5BV/9WVeM7m5lO7Bs9dPhz0nO8cLUYFlAyo
Ez6huwt9JgFrTGyMwoIWhb9hIvQVY/Ux94ejgHSb1FD3x9ySl5KHn90eORWgiqbBgWgvoM+R/+pn
J/RHa74k1Vh8sLYUZUBgHQ+gPdPf+8oeDy7JO5uTO5+hAUxTPzN2B1s55XT9nCtfr2BFVRPzanqg
00GkunPk6D1wOQLBhYq/v0lIAWrdEZCTsgkBw2LTwHYjwoBficRCF0EbXRyMeJtCIQpONRmWpJIZ
2BfPS6NuNEGEvFTj2j+7LVJEXdra7wejQG5ngyQcgivoh4PM7e6mDQgrBGRH8U12OaqzpGOjJRnB
ZdnoS8259gfmhOWTP5g2lsSohmKhbr1MeTM8meRwX2bAPQc/4s7cHcBxBGrSONqO6mv8kozkdi2N
WQ8Q1Z4CzKHQx3tv65S3Rwfj87YwxXuAAG+FFnBageapuK1T64O0fD0oPPdpkB25yQBg7AFVmAAN
t3R6+3bFToukmFDK9X2DlSCO+k5t1he9X9OPW9ZNJ42awvn1iK1ugOuHDZK/9E/VXlXfcfewyTyv
mZtK1pekn/Lf2q0zf4Om2pyWccpOSQfVsugRmW37OT29PvKduIMgNlk/G4gX6x4iOiH/U1hDjzx/
h/KVzhMmLK21jTdTlwevqRuIn/piVJnRZfGgmZCmXH8x/i2YIdnVF811/zY6ZOW06f2UB6eiGl7M
STy4EidIaEGP/dqfsFtAizp9GLr2z9fnfCcEUYsmm6X6SBVwX/M2mz5tJq6TyzwPRMC6QTayLLe3
7xyov7zD1RsH1PMuolsFjKEq3apLj8YweazlxKk7HkF87wQ6FpO3gII2U/XeramOraUx1uCW0WZE
TKyptEcNqFmWVGnoIX4dv3npFHmOncq9T3qxy52tZDHmqfNKbKA6/VT1zfDVFnI7MHO4E0/U2way
CmUohNZ3d0TtpTK3jLK8OEG5fMsWczyvm0BVDNnGp6oXxlMhUuOI//nz6tmdQpU6o1eIBgL52i6M
ZVtQNBlcjQsw1BYdsLmscK3YMLRHIRdjiRQX8Xo1P25GbZzgIdBp1oYqlqPtRprjV1HabdbFSXrv
IDm46bZxcrjKEL5XD2LV3Lg+OauGDi/o1vLSWi0QBy3xwjJrUuA+wTvfLj4kiAfG6D3iP1+/Kxr5
oe6xFCqc5Z83f36lJAQblAKLquBd/45iaGzh9HDSNHcynuYx6ON1ncVBNLxzPtXzT1llsge4S69H
oQK4zE6jFRe7lyMoaHd4Sibn79encifwQWJUnxoEtBKIuR5kbCq/s1e3QIFJdKclyzYkn+FFzcF8
MJL6k3bbiiYOG5m+JIdnD7S2FiC3W7EWF3fZSvTwiG8jco5pSE6+/bml5dEz7abDwnaBIoVNH+kA
/7DvOYyNLCuRw3Tztzx9cqylQd0v1fJPckqdSxcs1Ulb8uE0Vn4QLuuaPQ8rsn6bm9cHO/fep0Qp
R3GIHdXF2p1klSktRlIXF0MXw3lray3SAFQewPTvfUsK8j6IVxrsYHSuv6XvZWmFe0kB27ZN47kW
/SkASXNa7UY/CE23E/pZV+VBjwkulcFdANTXzJZeAvQC3pWGHPDyY5S2/niwN9Wr5nrLMIoHs55b
mXb2fkJNn1jIh2b1pWtQ9Yjk2uX9R5tEbj3DLUtGjOnbKTmXyOalyMh3Yx9yn5q/KRQ9uNhEbj+o
ylYiGkGLm5RqaIEhy7sMH/WxHBeCR9v9cFov/afMoBGD76+T6Xlzx3k9BeSqblQDsf9nmaz8s6yH
BUVpFAWFjgdNWcjBCjXDGm3kvgecVKS3bimcqEqgBE8E/KJPo8TJ3lkHtFrd4LQmhvWttwCWoEJg
1efO7fXveSKrf7XV1teTN6FOFvlDoP/Iem01zlM1Jw+2pgxhzK6tt1CUHohN005bpJ0HLz8IOHeS
aNabdxehQMFv9/XPVe+LYjItWOFFt/0phsD92heOFvmGNnzs6gyZ3Nr2ub8H88lr9ORk+OVbW7Ck
sfwGynnKMBTNEOt6E9OUqcy1cLhy3C2NF1Ns4dI5YzjZ6Bm+vr/ubWK1sehjMaC5VzqYZTnrY4DS
gdm72bldkxKxz//hpYebA6klelOK+GXuJhR0ltMgyF9dsjKxHpxaig8VdLqDs39vLiSTUGmVChNt
+etls9OSJd0kxK2u/awLOBRJUmsHqettgEEs5pdBdlPJzDXPypVByrxokFP3MVPJ3SyiW35EbLo7
FK9IGjkUXW84h026za03iOoiUn2EFNYncQJIFcG69cjV/vZiYlbgc36WWukd7MLmBj5n1ZEuvWRD
1zyN3WTCoW1rParQcM7CqlmOiC63iR0jcqerNiPvqX36WOAYgbQyIzr9aL33KMZHzirRePVbM1KC
LLEorLeXkBiUsqjiOgFw2ad1ZVlQYgyy6uIKLApFa+X0YfOOS3g96qPc2YyQStjwPOZoDO/r5f4i
xdY0QXlZ81q+r2rT/V72nvb24ijNZ9Wbopv50770es97Y93q+oCjz+qY8oOJTc/XqUnrg1vozsfi
RJFF8LiALrkHIPGqIP+HPnIp2iqNsq43HvtcR4cdKrXxHpcN9yQGzz+A5t0d1VH6noDLTKpw13OD
CTm7KyKvlxRGWtzbVh8Z01J8cJNSj9vULr64W+Bc3hwQKZTyxSg0qmrjrsqI5b2pqlLlZeoMvCaC
KQl7L3+rKBkRHs14urLkm4rdsYsiLKVtjO1U4njWp++WDjHpsHVEexAR1bHdJQ9Xw+xWcEVt2l4Q
3Ls4GNY9Yu8D8GCZ6r/RkinjIB/dS1UEkBtw1/afrCmx31wNCvChojsLFI/H7x7tNTbmmmR9Uly2
xp4wPl71aLHTPlrEbJ7EiBeUVtfpl9e/4J0nEs09CqeUg5ST0E+yxa81qHGti67v0a9wRN6fuWiC
D3k3eDyFR+s/6fvD32LQvWfSKoFee7E8ZJpmXlyYje/1ukwOdtSdME5vDjiM69tk43u0P04ilblg
KXCBzi4jeJYVFiSGfuozZKhfn/qdoIMOoVIzUYK4BIbrE1P7yWpWC48ysooJgeceOf1iPsqR7k3I
U8Upm4RUQQavR7FzfdBx8+K9VGawuLetixt8zN9bjjxq0N2dkOqjkv/yeNk/zbxWT4zeYaisD76l
rt886Xl2RPK6E2cs8AqQiLkDQWftDuO8ZBBdfLO4WD6+F8XSL+euWdN3drZqUZa67iMgz6OX2b2Z
USIm46IGT4N4l6wUSd3OAcuGoECCYYhvyt8X0fZ/vL4h7tzrdOm4ZH9WSDHWuv5UyJkltlnz4PSc
XP5Wpunw0hQJmiZzE+Bnm1jOQcS5N60A9ipNLrjS4Ad3A+IrMYl0oHBitD7G1vYYa6t+pEZ4L0vn
JYmgGUsH/nZffag0vRZ2iWtUUAn5pGdyeZS46L2zurl8SVNo2iQy1SPI8fz7OG7U27J6a6PXF/fO
OWBp0VVDFYsyyF5cbSxG8M1bSpzxN/tLoBV52OuIVQyJOGJR3FlWDhtyxUowwWarXi/rLGeJ+fma
X5pWb74Huc3uHIPm9PqE7o1CNkZPi/OAAtDu7itMCWp7LRGI0YxvvTKlsnrUCV4f5N6qgcBQVCQu
BmqV11OhrEydo8mwyCpTLaKsJyJcs3ApMa3pYD53hyLfcz2Ftr/h0dSbbNyh87KLkWlfeywCcQQz
XzStSP6HnUA9m3c6i6YqLddz4vbrxOohRtN6bhq166ifsdVBhj45pIPc/UZoEVN6o019o8Fio7KC
mIKJ7o3dU/8bAK3aWuqfX/9IdxIHBKcot3q0wxVg9XpCxeCI2gSJd6EJiFQELIkkj72udMcz33Q5
yxVR6ygBl7KFsoLMwWNccw6oQzfBi7cPlQ/V1lE82P3bdEREAkcAzhfCme1vuShGmC85bmr87FNd
N8lby/RqPOD1qrSquFe7kBxMxoDMVVNchOfVcaBLLH/sKT3Y/zcfkASSpAQtVQUZp3R6vbS2i5Iu
D+78YgTy716bsdMwMNx7/fv9ZPVdZX5qFKWdoBTuAAWpNtMvORDNAErIeZ9fNGoJXbjmI1ANDYm7
Khut3/08KD+4skhOpj1oF6/AvTCssbF775lIC2LDUNZRYIg53sZ0DKsepdfBwt96AeMXV46mnTCM
cqKsx7Em8qx+fdHW3D1I5G6Or5pDoMowZHGIHu9WqkZNcjAnVgrvlnE89X1jkyX7boUjOwnt6WDJ
bjpvBvRkDhT9cI+O8Z7HYue4bwByR43FNNF1SNe+OPsJJdInndoJppeeAttWwwKZIFn6fwbsWD4E
rUQS31tbLfQTw3+CqN38k7mWpjy7lxrPSad9nzee+JCVdnqeMXJ8327SA2yK2L9AMBBvks1+xLDI
vzRCHx5qaVuPfaJ9B0d9xKG/3XtMETkHOJRQrIjy17siN/TGALCAgFNbOR9W/FbC0u7yg3P0k110
vflQVyPvAAMOBQOu5PUwboG1S1XM2SUxsaqbNzPWO/P3rMe1Lwm+jLP5DKvtBfW9KrRrO+ZV/BjY
lcCPZoiyZn1ZGvEZfyEvlLrEPkUOcV/NVrgi0dNay0FB53ZNVEVKsVFIMMED7k4KjO9As+k0xnYj
VhE2rV33mFrN2sH+uo1mjKMeAOCBYXXuU5a0RCYD0QJsSZLN+pR7RfOjpexf06iv6t83qrgHA96b
mCJy0NkEpMVf11+hHL1lmLka4iQQ2mNQ8O6ylqx6a8IHnE1BHRSHTrWOd1vKCXJfQGuHBNMN8tGe
p/yk1PX+l7kAFCFBV9WAPQ/ctdpp62rmghdp9j7Vsafq6jI/eD7dBhySLGC+6tlIxr0nIGa+2YpS
wgWZ+q4/uX0WCr/9twGdcjCdO3tBZXPg5hA2o1y5OyCTlU5tNvpu3KTp+iz7iie4hcFVIRz5R79i
G/16bLs/HneNggUCzN7dbLntTHVPlhXX8Hm+yRlxTbdG+GlCbPMsW8M5iNx3tp6i3oET5d4Gtbw7
U1vZTAZaXm7sm5P5nGROcaZmtMSvz+ru5yIVAr4JXQ258OsNDmE/QLJMzQr9pDgDkPIwWtj6Oav7
/wzc/78k+nsLyF1E4FQANLBK10NZq4/coLVBaqH6+7RtvfWbWJRf/TtnKLqDbXi7ekoyEOkfOusE
0T0sa8qdtrWS3IoHc8VEaxiUl4xmHaR4t6un2nC0VCmGctn9dBD/JUNoC2dbGMaM/T74sbmlEWGv
HcQDVJODOt69+YB+sMmOeRQCXr9evKkXFRHBNGPMvirw6858qtMqeXMgYj5gUkmM+Uxcb9ejrFaK
9VNqmbShiyLMy9n4QxuN+fNb9xwYINozQNYohsL8vB4lQHYyaxNpxt2K5CH6M3lcdI7+aTSd5GCo
O8vG3aloteAPDGPP4d1sBJBbfzHJu3vcKG3nea69I/G/u4PwccDeG+QE+7229ImOLDGDuBhyUu33
/KdcakddptuSnMo62NGkHgpWsa+qNqJC17WujXjzm+HzkE1gUgj2U/ZRs0nsXwzsjsew1LsSZlqC
VU7YwaFOH9tt3BCX2pD6PG+uI44C4+30yYJ+YgOhOClawPXn1NN6knCy9NhO3fLfCsQl/X+9P+gU
30YPZV5FJVsRXmn774oiQb3WY+U0OotMf833V6Tl0+qdyPoucupqODjZd4eDwElnGj0r+Di7SRUm
BJQ61WMOzPbYdLaJnxp6TKmocfvT6yMt1ptFZOVUAkBuw/0JjP56PJHk9mA3thPbwg1CkPbNWd/s
N8ObGAWMKLcyTzP4hbso0ukbonMzDtLjmv9ji8mLhnG1kQmY/tY0pz54e96bE0UKngKupcouu4C/
dHkx9oPuxAvOnxHK8905DazqINLffCm157gjeWXTbLiBtvcQFPNOs+04yNz0suC1GNpik49j54EZ
xUU3fj163QjO/6Ta+kQvUChKS2K3E/OZts2MRmpc9AmdxG4TU4JnyFgNkBdt4AC23XUZpWkTTfdx
q0y8vIZUfiloimOuiUrnGFnCNOfIx7fSOFetoVlcHH07hbOcwEpXsluPmlwqdF+9J2gd8HABYg5P
g+b8bkPPBZlUYfR2PGA/+GcD6OK8Nhqm9h0MM7SS/HcLsIGDJ/RtzPo5KsrCVEAUh3R3ocyLv+le
yvtEusvwrQxWPNrR+Hj2K188ZD2WERgotxIr6k5rWAPXjykEth+wxUx+CMudH17/eHe2JIUN8GhQ
pZWA8+6Ypeg5CLuAmh80mf1hRTko1Kt1fOs1yqwRCUXbhLqq8iu5PsyUyyYsZSZUMCZ7fWfLzqWK
5ZlvP15ALLgPDKW+TRV3N4pl5gUa9na8YrwROQLVa3yki9PrK3Zv36CbAEiRpz2cpd2KmRjYepb0
MQk3/TaJar9aTkYAfykc3HV44ElkP1LRe3PrV5W+4X3BVfFgL+0p5UvprUZlkb9pNBJDwAgQdadg
OFjCO5PzTXrYRHiiIYH3egllY896P+tmbCs178BgnDMCa8YpkdznYU5QDEEmTF9eX1MVZndnURnn
of78kzyrLBd/LSy5a2WjsbmSMBhLGs7rUn0u5OKdjW71KWkl87n1E/1j4q//vT6w+li3A6tmCaQM
pcR5PXBveGiVE3vIiufxPIl6/lCiR/+4zq5xcNJuq2cUgFADUC8YYg56FddjlcOcd/O8GnGT6/Cr
h6yrIlTXRma9dFp5Sii5/Z3ZhXMCru2faVLPZxePVjuyt3Y6IyM3PIHd2E7YEQ/xSsh9qtIMqxcs
6EM8WTosodv8ueeAhNlq1hguG914UJS+Ey/ouQLQJWbQvN8TwQIEuXQ+jREHzuA+aEtZRAk9k4Mz
dncUNENMRlAkkt1SjbWtU0CZjFhzh98GXA1fcH82Djad+kN2357bUUV+RuAa2G06HHxd1PtmI861
jYCbix9BV5sojInHdeSZ/vpOuzsl0kGPhiCFgD0ovMmtbE7GzognfE9CfbK8x3LDj+r1UX66wu0n
RXWdy5gwSCl/N6kGK6ChWjo91huncSI4y8NXfMSoCFII8X9oZZ19aTOzyKPFQrqNUuIix7gS1CjD
tMC9PCp8Y/yvt5akCwdUPv+1vHH7LpNBlOHil7l9hgox5JE2YPkcDUCs8wvafdxblT1vHfragfvd
qbsgUH7QSJnxN+iwrWWInPw7sXAnLezmWy0T/5+Apt6/Bs/fz8L25R/LpOU2iB3L/opTQ7mE8K6d
P+10hDoA/WUyQh0eHcBW0we9VtmpvkQ1yra/+6XQ/QgHEzojMC7bT1Uuy6/p0C9pZNm1KZCzarch
Mjp/aRRZpppCfvjqnP+P33pe5o+NEYukKtzQTcEHh3rrNz8OPs3NdgM2S2yl3sQ9C9/5+vgHftVt
4J70mFeZdzaXqgsXLe/wg1qOhJpumRA8IimTgthX4sK4bVyPpTvzUI5bv8Vtb4smkpotn9zWGp2T
5vfovy9DgXV2aWXFfKrm1P2C10j3w2xl/TznTTJHayUpkNpl0/795lVQik70XtA1YqPu9uey9F3R
QlkCqtmbWGnjMU7v0AjNrj+qvd/Gdq5p5fsBvIb4vhfFIvalweBkWzwkhjwjjmvHmu5L4ILiaMFv
r02GUm93LjGFRd5lwLM+aZPfOitKmwlPTqNPuo/GZq/ASe0U09rSwXUnXS1Eq15fztuoQlECrTj6
hChBgNW6/tDO5FRZYi9rvMpgeyrb5L/AkfpBUnC7kMgiUOJHsQ3uIpiG60FcLIGEb1YMQo2U/HSa
EQJt/ZGan3NEkrydkEqQFb3dBnFyk8PNFA6kUXRrnLdiiNLZDn7LZFb989Zlg8fMywixTOrYvKOv
Z2TkYm2ttVniQdjvUS1wyzAYiQJv/jq4Nyo+s0IU0NTfDVOssyY6Q5exDkSQhg5IlkZfj7TSbu8x
PGfQxgcSRfrLtXw9GX+bRizZWomo71y8r4usfhnqoHoyEseK+9a3DjD3d94wqoFLf0Ph4aGy7nb7
lvfW5jipjKWNWLsjsud6EHVoWMsXDT5L6De9HfXI8YTO5n1K6+Jj4U7v5uGtQvYOWBBLwbEslZFQ
sb2e+DCJjXekOUEmK+SD7JDebQCuv/kjMgoMKFpPzNjYY+VLE5xEaskpBncHTHbwxlOV1kcKRzdn
DF0CEhFaq1TvYeDs1rT1lgpPRYFYVCLF+6JCDZSY4VymJa/emsJhTkSDgPv+JwtmPxQG4V26iaqO
+8kboyFr8pdxyeXBEUOsjOW/TkWITQBYEEGHysWBu/483dZMw2IEY5y0sgwe+mDisYt99VaerWRd
vtlOD99Ab1OrDd0pcL+I3C90gqd0Qev3Y5KcsnapjJNw6sIMEcfWbJzNrT4PDUMa2XkJOsc881hY
7HPmLP1n5TyeRTLJlwJOA/IqD9iLUuPu62Dp47QakZVw0Co/N1WyWg+bzLoyWkbaMyFZIspJ+IoU
aZQnFMo/dHWNWdK6VV4R1Y6Z/tWvwteizheZfwqazn8HbDW1H9y0B33uDW0QdqU0P+vz3Kchapoa
r5akSMVZIOhUnpO0zj+6sA5qOrSpP0U/zR9OyaynemiZi2+FKAgN/3aDkVQny1jdLiwTs/6rd4fq
M9Se6qPwU/efPpm1T4BY9RJVxM745PWG8edszT78za6x6givv74J+7F1XHgEpnxvV4YJwcBZgt8a
TmESBqVXONG6suviMesr9M49bWvf1UiJAcPYWrhvItfmlCa9T/2m7/wg/4Bfaq2jSeiJT1x1phFi
jaH/0Qsfg/Wys0SJeM1W1+GWO3US5haCOZfe7bIaxqeZFCfgA8bvthxy6ywrc+we6myYv1hOZn0H
OzEhs6NIIvngig+upmVV6KfctH8keTc+59lmbufeDiQO70XWWpeJyTaRr5fuqfCX2g9tJ7X/C4bE
dZDJclagqHaWWhgJrsZvQpKWhWUu9S/YNdlDzLslDc7slOFj1WqixXbDwGHN2MyJMqqbBVPorYX2
MPYAFkKkX7WEzHBbv5Zj2bNovsbdns3aiuFeN1K+EUHHvZ/ndJ+r1sm6CJvtlg5Iuv0Qab9mVLx8
XnZyK8d3lFE3K+5GYX0WIqhmXmt6NpEfpDKIXHMxXRz45uy/xmrtd6Yj8xcABqiwaJWfv1S8WX/3
077i8Rh4jThNvU9rTy+M7u9hkxiczV5FEJy1MWkj7lmJ58Bsiac2K50fJdghOuB0CJhPHWz2OS3S
9b9uKJ1PphSuh+eCadCqntxVnqRHOSDCTZnWBN5YGelM68/bA2C8sY6SKdVfhKuhMeGC64nMOqOq
ucgsWcLa9xfwcUXe/We2TvINqa7+a+NDQg5HaicfR9piVmQGFJyg/RjD+9H9zRPpuz7vks+y67X/
KKuMZdSLeWwiNJm9fyX0oq9FMZvGZQgqe41NYdX1c+Xa0xTKvBj+hsPoNFhYZn4Wm3NW5uHgi+JD
Aw6/iDx79b93fS/+zanDfmR1EkhFbJ0l0lFG/rcNstmLUIjQmlDiq/sdV4r587pKvbu0SKnzb71A
TCerNqw2mtF4T8KtK4vPNBkI0TpdcCNsUMX4MQZURM8rDrbOaV4T9kVZOclf/G856M9ZumGZyiKL
cqf3zsCDXV7vjub9PmkrapJOUfqhZYzTS2V1CPfhueuxGcdM2TrkAd9gbLysCy1A68+BNJP+McGo
QMQcpOA3N7V9/AOXFQSNbbRDGo6uCfQgRxTTCymgy8+8mrYh5BPKgqeWYT37rbv+btWFHsnCgrsv
9dV+6rfAYNMamS+fRlN2kN8plEwRqstpHTJBiY2k547PmuPmHxN3WppT2VQOVktCtz8lWVJ/dLN+
dPmErYHLnzsZDw6twZc2cOEHerRTeYmhO9WfRxsXEi2YGmCyc/5uQyH5c2+bxha7Xuf0Tw1GlH00
5gIR7nUMtiDKRZm9U8ZO7A2bSmrcdrUn4m2Z2uYi5qJrKHk3fvNQdoMAXJbXIMOXdvyrotc3RhnY
g4ufpDZxtmuoPtejdN7584BqQ2X2xgcdLKQbybqY3xv9iOBfjSXqBZNbgmeD12b+hFt6OmFBlEnj
4riCUNnDJ/s8lEX1d2ZqMr04ub+k8SSKJr9UKM9RMuEJbF1yRwY8Z7uMiFSkefeNARaaGxkvGRjq
gfEJb5wS3Mqg8WgY0CNrwLdraxnh1GD+udU4CV+GWXj6A9bPZhY6fMWSD5PDxFuCenFCa078NoQB
Pf1V+7mOzkihQ6FrPHv7C/N6/A+3ejI/+mZZPVozsKAwl327hJaFSMe58NJ8fEiIwfrJTGdPC6E9
ksfhDeCGgdEP7wcOnffkeZ2m4x5gV1VoFk31b5XPAyp7SHx9BRczPLeoOScgMo2BZkfn8WRft259
SYJNExhFNTWhe0icJfSKAnWFQrMbPjNq9Y/VkjhhS+HgMveeHm0p6eOcjS9Cao4ebzz7itDECnAk
SeoES4BcC46AqXKvBToyv9j5khYhmND06+ho9Rw5g4AmQ+O6eNJnp/unpRBPrceZnSIsbJ3HOE9m
rTtVRVP0eIatvRGmndvmp3X1tHdzjewvpVcn+2rZk/t+W3uZX4iU1nLqNJNrLDMKFkrYtRtNQ2+U
j0lfLC/OXIxf6zap2shqvXwlmDroolPF6JLTBpqrDFspHXHiwFTBOa3F9H2jSXlBcH71n2SWlw/9
wN1xKjzes99Lp3S3c17K1HjMGi375unC7k5W5pjFaTJSjAmX2lBZYxv/X/bOrDduJNvzX6VRz8O6
3Bfgdj+QzExJlmzKu/1CqGSZ+x7B7dPPj6rqbmVKrbyepxlg0CigCyopyGDEiRPn/Jcha2FomkbR
aUG9tNU1c5lTssmaoQmyVUnaQBeu+nYtIaX/YS5z0wayEPbHtreMh9Sz4cHbQzmpu1K4uEXUvKz0
c41T2lfdnvAgGnt4V/R99yA6TroDIqPgOo0hXqgDEXaHh2SSLseSSvemjtXlC3eE6mFcNZ2koOsX
82MxKtO96H+k5V7Lq/UHFu3ut7lca/K4lh7RHAswXDpgI9dXRsfuQr6bBUgCy9jbTrriXshy/NKg
eF/6Hcz+z9nsjD8oZZDUtbbWTv6iDyR1Juqh5YctK7lN5aKkh7FMkYb18MUbfXg/sLZ6S8gpQCdn
ToN1XmHiqV42fux73fnSupb4WrjZIN+iAlLfow9Q2IE7aE7vV7HSv3XmIftpiVr/qhtmy9XVjOOf
BDbO5kE3qdDir1wlPn+nfi/NWvtUqJXzYewWFbhcpeDVAD6o7MKZMKeE7MbSuyR5sudd0Wjzpb2y
nMDab6ungEyEVFAKr9xNhHOLr15R+nPapnCsUbi7VZvSSMJJEfW3Ni6shwLWLqlzPnqfFEtPDYQ+
rOphiD3lXd0v9Q0yo/MuG7Vi2dVaX222Jpm8q6qmu186AXGziuN2/TjBW2VJZHP6oZk8UnUnKTQH
K1PoxP4YIzfKOxQLsgF1U3xiworxakTW6HPaKFkJ7alR2rdc2TQlHFXaGKFDvG99qtscSHmRWc6h
1TS6G0ivJBa3LKFn1DSGKn+nTvbSfBoygkYw9Ia5hsWsAogmEojbdO76Nqg9ZxF+xVJ9W/e9eruU
io3njDoR3ki96sVv6ZdwTU1xT/ZdmXuLX3iodvq06q3kQvcwfMQIcu4zH9hHK3eFcJPPWEl7Pxo6
0WBrnTldfQFC9kPR2fhjCVtVvld4E60k0GX6ftI5Rf0so2g992a8+noKls6fm6RpfCXmc7Id66S+
soQ2pzjIjMbbCuFs/TDYMvs5i1pShNOLOPTyuXIggs7bjSM3NBHgH9PKoEdrV7macKbL0G1x04+5
U44m8W9R5s94ey/jhUdBYNlVFIwwSlXtDtgK7sMcM56uWPQ5bNnu7XjN6osO1s+13guxhIWR01Ra
S6/Yx5neDKhAGtbPzX+dXHSqXeuykc38Azi2015VppH0/qA4MVVcPamCAjLSV8No2EmFcDhIml7O
wzsdN+/qIull6QX9ZGVFqM3r/Lk2hLyLASonQSHHdAj0SbR3mZf1SQCO2bmv8xVDZFnXq43UL98v
yDC4t3xTEf0XodJCB1BZuXdlI9HKhHFOabqqrOQaT4ZO2anC1vKdMbQplo+czIY/Qx5JwtLO1SRU
1mRketZsE9dMirU6jHoFrwnLvTzDsQi1n4ONHwIhxpb0ZpK8Maa3SMvUUzQOjv1JcVCXCvSlWvuw
NSf9DlzaZHx0Wgp9iYWqXIBUL+ZlCFd4qU/NPzEDNTPKD64ycfJSdbbpscYu5XAUqNGmhHO2gEGn
wB5YydipF91QGvq3EtMh+VYZhtYNUCSrb9Il6ZpLr1jStxVZhe3LojZrn7uq+IaOl4h6zUksf14b
Kw88hdQ1IA5AgV0tXcZBbQvUkkodcIrvdktOkp+XxQfE1UrDl2PtYa47yGHybeTaa/qa3jAdBIvD
PWQejjmBm6SUevTa8JY35FE4sjit5l6WXYuOdl2jzByUudN/KLVC/qwL4mc4FUv3fqLrfFvJgitC
nnCHfJPHQ0mkgamE1V/biPRaaZV+9t2lb0d8ZqsCbf1sZn/O6dT0PnJe5h3yEkMaFrbVRvOMV9GF
QtJwKApQCbtmVOPvS8F3CXsSwSJwRafetrIjxTQmtcl3oxyVfpsaR95SQWu8UBRSDL67ep3h57XB
xAlDT1qyT7WRZDwzy47iMdAaALWW9qbICFNX6diLhnwlab84iiqyywIy4DdXRbkkXNekX8PKq+MR
/MCCpCn5ljgISVsF+fEYk16xOPNDhf7J1TBa3HDHFe89H74pal5q21Uxwc2tRh+5jORmgAceuWlr
3+qKS4DXuqRSd4vbxbo/2uTa9GfywqGYkqUeY8miDbzU9VpfXyf13h17lBT1dhY/upxe9gWs03jf
zKsXh3Y91PdyMHo1/F9GOjYtNoTTvthuzU2hk2p2yqyeM6DZSvvH9SAoM6ChEH+mKIQKwnE9iHKW
WQ1U6ijXlXRvRs4dO7+f45E7v/INShkA7nOo8WdlNZS7VHejw0ELooZzUoEtJSaOQrUo3tV5EWhV
roQOgLeAatYvc+8gE1ApJC5SFCW6nlTw9HWw1tgSy97EhcbPyJsOK9rbv1yN3EaBywEDg471qfFS
mVf1JM2OTkOrrDsO89VfteaXVbu2d+GfzTGdavwpUCmpnMnRRL3QMJlt3+JKvc8Exo3roPylufxf
RyjY4R//zb/fN+3SY7krTv71H+/Gh17I/uFvN3ft8Le9rH/ciayp/3v7I//6peM/8Y+b7B7rvean
OP2vjn6Jkf56kvBO3B39yw7zXbHcyod+ef8A7Uc8DpA8NNt/+T/94d8eHv/Kx6V9+Ptv9xAcxfbX
Eh7+t79+dPnj779t5M//evrn//rZ27uKXwubKquz+7vT33i4G8Tff1Ns7XeQ4xsMDjYgVegNNzA9
/PNHyEghibfpc20KXVTA64Ys+++/adbvdGtYhny9Tbpiw8cOjfzrRxvCA7I4jUF4A6Bx/vls0Z/7
9c/vw1T89e9/q2UVNVkthr//9thRfrqtYXKh3gw0lsYXTMJTNVDaG3kqMq0LdUF5cM1d6NilqSt+
rMAaDipp0GZ2WmRJfRP9Qs9HTGcILS22w66onNafhOo+FHV+ZY6L0lHVaiOtnvWDHGwbSzpKS9SQ
FDwF0NyZW1+VwiS09iIPO21KrjNbWbogBXZz3buTvM7dcfnSYsqu71JzrD7bUtM/1V0lD1ikrVde
l81v4rltOr9vexrZHXbDUJDWt60mOrl//JK/tLr/40o9Wt3/wz3wf+Hq3jRT//PqPvQP9d2Po8W9
/cK/FzesUNwJ6VIDHAX983RxkxzTENmcJWiZb3j/fy5u/XfEG0xIfEjSgUXdOj//XNza74j+s/KR
3IDcByfmVxb36fFBkwuwGp21rd8FzHb7+RM4+4LTQN06XR4auZIHg9nZuE6Mw4U1Cyd8Misv7KNH
aPzRPmIsOHz6n/oCvPHxWFqDDNCMRmrYWZ5yU5Kw+HFs2qE3LN/1YkuTizLdbahq7BfbqCSlDOuE
m7a7zONW/c4DzJgOk1xJ0sgMNyDEQMtWkYepavbV2OQhhkIe92HqHLVbDD6uAQhul9yR7bSt2HnN
elOXwrh9/dVOD35mkaOKMATmcfO1OUH/OXVie0XM8KuilXtBiAu0eWh2utV3vgFS1S+lZ/urrKw/
t9/R2fI0OJ12k/8cmZrKtsSIdtvPn3w/BNHAyEG+RE2vTnbQT8nSVPOcN/lLnw4aA7Ka6G8To09R
ZNloA2roPUhKyZj/gIln3fSW2u4KmcpQ9cCW+twr+lDP3bhEdzyJ78EzJd8WxKC6KV+cQCsU+wM9
mCtnKfQDrScKBlbZGD/Tyc1u6WuJ2tfoncgwG5uEWpmU+ZvZ1fLveT87IYht8mQaNMYbRSyUPU2P
68X/D2WnB/WWH74SyuTdjwcule3D06N6+51/RzPMlIBhEHrURz7ucTTbiFJkviwS2hv/jmb276wZ
MkcOY8CBoF3+Hc2s3yEhORvGnzQWNqHxK9GMBztKwGn3gugEe45c4JYZMM7RbmhJBRZjlCElwi9x
r69+g8R6OM20+KhZn8tUtz93FNAYDrYmuvEET+B1p+15s6YkVOgi7AljPmx6V+wIDtP3BPe0q3Ua
4NvR8dXgViVO+qORS1tftL2hXarFKlTf1jI19TNH6t96vaR+VMfK+5zLvup7vbFHkFT6MNCy707G
jUu644hyUF3aB6Uwy0tQZP2B+7C6L+POBbraZVdwa+urstT1jykItTaY0fjOvBGA+Vypl8uyzkNg
W7GQ4WI5NIztJU3giSx0P3C1LG6nNHWpb3pjfiZCPsr6nc4VXEegIuR3nDjbp3sSqJQY4dOa5mNI
a6v7XvdV+8meODF3tgIkT+84hnx7Hh18JWrlO//PTPa6WVKJVWrh0WHKU/rBa26E8BnU2ncKm+u3
NzTJp7ytKCDgFjQE0J6hfXk9rWJRqiptW1OoH5J0ofDR2NqPYRzzfC8JxpSY8oWrfW51vqjti1kV
9K0d/I3fqBmt22kxlOsGuCzekWux9ZeG5oG+0kcupgkWUFy21xhJlzOHpPbsKAEbB3cbKA3wNgO4
8PE8rZgwt4BrB5rJq+vjXan5FjXQClcvLLNxC8jba7S/lINGm01oaI+jMQh4uCzUQEyqdaAsQnN+
oLOvFupnS8SlD9SQtucwl7snweGFE/2ZTCb7Dd16snMbtiKoDnKbpx+1TJypLfRShHUdU2xa3fhi
nL2vWU+DFBTUwMWKKG3MahrW2SrgUSI8VRb9+KuAnccHYdrouiCKBhv1+EHyvOuYgVyEaLXQgMWb
O3RpxlNhNYdgEMZ8geKSvdv4MT4K7fEVHG4dz25kJ7Qybs7MyzbayVoHXw4/FfUmh6k5+YaitNas
sBIRroJvYymxgVbHcC6fenSvOx5muxABJYNaScw7vZeAQagdvYF7Ra+4u9absr0EaaJPQWpNkx+n
U3VLfsVpS7fNuMqpAIq4+UOVq4Xs2NTIfY6Sb+pPYx3fTLLvztHXnkdj6ANwxLepJT6ekv5kjcW2
SxEbxKz6NbGna2FP6pV0300wlS9+/ex+1z7UH0T/8CC4Zf8/cGnedKb+81n8oSmbqqn/djmUd/WP
4emBvP3inwcykMXf0XcG241inMU97p/HMdo+v0OHJd5CoaO8YfFx/rpbKNbvFIwIw/wG2wWJiH+d
xoqm/w6aCYITuR6Xce4gv3IcP+7/f6/Q7dKOkMYmVahvetAolx9vSyKD2ZdOlUXNvHQX0HbrC9yK
FjLGMv+Au0pLFb/UtkJ4seun2aQjtjZRPdf51zWPSVL+NX0vRatjuNafT4PC7Sb5B7AOEZjjp3Gq
ZBakjXlUIMD9Fa8IzfTBDJUfjaaMH6alHKZwzKsby5yVrensJLfU1vQftoyNKRziIrf82JXqp741
gMfN80RRM1/Kuod0lgGJWmaAO0Fd1tP964/+KP1wOpFo5SIYgAooSownFww6nFjtoKEZlarw1LDB
6fdjj+7VEGSlo0Tukrau33GMX9ZZNb6fF6sBF57Yf1jFqL9VZwoEI8jwj9YMsBFLqrJ/QO83Piiz
Hd8uulf81OMxu7fMdP20DEX7odDn92o6Kp9ff5HjyPjnJ9gkhVipJIpkRMefQEOaRDUB10e2PuWX
LmKEgQOhav/6KNtfOZktarB4DaCiga3KM3C4obpZR4c4qnpYJ6OJflw7d92bPkdc6PWhjmPc4wtt
gpxwEYDzcBhuP3+S1ox4YLauzQspmfxZjlbmi1i/GRRN+L1nfXp9sJfeizCKHuzmuAxq93gwVxZo
vvVmFo2uMHHClEtg4XgSzYZdneHevvChCNmo4Zlc+TxMYo6HIovNKnKRPELQPQMGa0y7DREQvv5C
L46CuC3HxCa7d6p4slQWXRBbzSPwpvme/6Lf0Q88R0l8PgrBDL7ABjzFtPpUhpPMHeGZVcsjAhQo
FkkNLHZz/cy7PNKRj1cdxRpsNCiNA1h/LPQ8XQpiNrOsBpMVKauthjVgMTo4dGCg4NBHrpjATtcB
3bnzDgkBaCNlM5/Jg46Tx201IriHJDGWd2SR1I+Ovxo94NyxxyKPplT/Kdu8Pxj6KA5pmkyhuWYy
GMc+C0XjnNtxz7fB5rOMGgyh3kXXbfsET7aBVuDdGesuH1JVP8+zagZ14XxaxXinxeo5LsJLg23s
D1hmKAlQxD8erNFKCSMsy6Nqab+onWcERUq7QFMekDLQg9eX6EtTyvG50WjB+FLdOR4MM3fqumab
R6IvtV0/Cmu31qridy6EX2P2umtKTLTDKvsc+PsxfztZUB5AaXwaCZcQMU+ul2Mq3Xqikxi58/di
GG/MBVxpltDrVy9lpXzMSyCJSRzMNe10R6Xl+yFd8rsebOu8APcpnLCQP16fjuchCMWDjbiAChJr
/XTH2iMcZ6tZ08grlezz0qDD1cfxss+tuD+8PtTJ7WJbzagLcFRDY6AwiTjn8dTHhoB/KtN8O96K
EFmnJKztbN2DIMuCIU2dC2dW8m/gH6YAoOTwDqzVsG/NZv7lNYAjKG0GAOUEXlDsxw8yaWbvxlwc
ozTViou2NQTICXXelZWaouZWY2Sbrdl73enPmYs/X+qMTGV44xRT9T2N+JWhKRUtgTyaU29BZzwz
w8xuxp0H+uFdneXquTnf4vrxmqPHQaaBzg7z7p4OmLhNHQs1zqI+TrUfk1va7xtPca/txcpBiU+G
hSu9btSUYpeuulTKDOmTIs3PHKsvfXtyVFwTdY5/OMgn52q7gOdEvy6P6MB7bwwxeDubLMZvQSwQ
xYr6Usa9+JDPTuZPQJB2s7HEYY0JzZkZeZSvO54RilYcuuRdW0Q97RTKVlvEuFQiyjI8xZD3hurt
Y8nUyJ0cNb3f5UpVymDymuSNovQ7GxB953dcsNoAUaxlCEDoj5EZl3UMXL6iKl3LHH5sk9h6ewH6
nB7QMhhIfhUidq97EFbfABamIXBprqvVXIuvzmjO7wFrYuo9W3193c2a8t6Ztf59VdrUSCY5LEBJ
krb/2UqovWc+x/NlSN68bUf+x+Y/LUog55yYVVoMEUhyzBBKUlAk/2IumiuFI7A6H17f+tvOPplz
OoLIzkPAgUV3quESw9XCCW8eos7siotVxYRvictzh9bzWEbiQQxD2GFzAj2NZZpsO1rnGm8ltZ92
SvLRdKIDUoR23uvv80iPe/ZCaJkQQDZJ59PzcclKAO2pMkTk8Bcz7j/2/McC7j7hvoDAfJiDqoPh
GUCMuNDcb0KZdibrxyq0PRrp+9Suby21O3iV/DEAfy64NL3+hC/OBcUKWqZUEsjPj0Nc2o2pPSIX
FtlVle2QEJ8B4yMaiet2Fr4+1Asfl5IFRQFkjdBGP9Wf4oPgECgHERXtVO/Kua531PZ/PbV06cTA
EHY25+FnGtouIt5iaDMZVXFq3xTNmvstkJ0zH/Z5dsAoaLjhLLzFy2dMIxIGTzgLcFyJhgu0B3Dy
LOerNZ/WN7mdJLt1hbACa+HcmfTSLG5XeGSBNl7VqXqM7XSW4SyGjPraqQJswcQm1HAuDr+wLCxi
nsM1ilzr2RapAEta3tz3UQGhMPA60CXA4VWEJK1zKron5lHbcY8iAwUttAooqbMUj5egUQ3uaKxz
H+UNAtKAjJKdYggwJqzMXaGBOI11AZzPTOdAoWyLy6Le7aakMz6UcPF29ujMn0DaGWeUDl+YA1he
OEuS8phUMU4ywKVEDYKVKsgArXlnaKviI2wAtLIezmFfTkp6j3PAVQUhcsAp3F9PZQFEayalCko3
Kpo8+awsfQEMMTHrKSh6eL1NPZNvrDXRAU5J51PnW6CpJLkF+Ra7yTyEyiroibr1l0ziDOl3XlPV
u1/ewKQG6PtstR260ycTUkGSbee+YWs51ka1cttLa87kmWk/oXj/ORdPhzlZD4Dv9YoihYy0PoUr
iFLZOzQ7+r1tTVj6Kbq4TMDwRC3N5HeOCtfFTCblkA+FEuRaMgfOmjpn3vxE4eLxmWC7cmSwJ7YF
exIma2QU40WzpqgF6QvNaaC9i/aLDKd4nO7p59BNSNd6yAOlUxAq9DDbiag5tWowjEAN/cVKqiFc
AL1hCOGkto5S+tLr/uRJlIKEXTberrPlsE8tBdNCqwZrGFCHaSMbUffsTNQ3jOcHLdUY7KI32cbt
KDzec269zknSeDKC8TrghtTn+3ExQNNPtus7lYXrlZ0/5A4lLmjfIy5iVxMeDxJuTF7aPXpCZbJf
JYzRvnUFSgg6xSn6Tx8bJAl+THXlhn2DSkMKSQc6kPUzFdKMXHNM9k2W69d1PNeXUz55Bzdz3XBK
h+FSQfxhNzv5Eo5eP+1fX7vPNzNBk3o5Sk74oz2TkGxVsK11qk6Rqgyo1IOX/mLbPZRv1Tjb8no2
t4hUMKeoiXCBI8c4nltUqkbTXp0pUvrFOKRD+dAV4znNlefHAIPgXwiwgn8AmhwPohidgN8q5ohK
3hQ2SuoEVBD1X87/Nv1GMgOABgj5nerQLYLzk8xhjlI7/4op4t5ulyvRQKXSVfNc2+ClT4SqF8PQ
jaFpfDJv8WRaBYSSmVyph/Gwjsu+KlRqrEp3toH1PLHF+h1hWZwKGA1cxvH0edmSg7sulqhPLLCl
iZtdYs6n7/WuhE9VK92Vh9zvnZbZugj4fPYbd9oENiwcYzy/wm0TwlgOoprySlLpB+EU088cesuv
eUVvgYdSgAXch3sov356H5oGhwXGURwZy9QGKsDrwO4Bpr++O164djEMl+5NXoqs5rRy2lW64lSw
JCIOOPWjB/AcNEdh9nAD7R6z8t5BahmM8yh9cxi0u0TScNvPcTJ8iGWCQN/rz/PC56HohzY89SwO
39MqpIUwZY/R0BpNa6bduTnsTYVizLva6el6zfW5ytKL7/90wBMAQeomQLerbo0oh9MvX73y0Jt6
FpSlneB/TFtAz2R9oTiD9T6r9XYvytLY22ptn4lTL+xr0i2qaRu04DnzP01gHubVvEaNJcWFoy3G
XmaIOb8+vy/ULDf4Ah35rS+y3fmP13+ZAc6wJ2ulxOQah5GSc2gmZvKmKHr3QklHc6c7wHz7psAx
1FLajzFuzGcW3XaOH9+NNtAUaQ91YBx81e2MelI7VNrerYG2r9HCPvW9qVpumjrhTpy3xQVNoiXQ
Y/gevMd9D8ftTJrx0kRvEtYgp+m8P8u4NGrqAmgBX3wtvxpd0+ztwjwnGvtC/4YSwpNRTuZ5yZuu
1idFiyqUwG5i1DK0vaYPbR56mhDvVozEkeSLS9n5kzFoEXQOnfpCW9mHVbiz5xvU1z4mojRdf1Et
HdQoOP2QIr3X7JVa7+/dbFQlPqudpl6vyqqjP6e6+XXdNYYXdG2adGf25mMuevTdXEqByDBzh+OO
gEzF8XeznHSuNUsxot4tOkg1rXLw0qGKUjOB/+QiaOiFngpeGgCA3tx6Q6t+WYpGHf22c+MCeIu1
HpzMc37GRa+g54Ra74dCGc+pYJ1+YWRJgMY9+pbR3zdOYYdZ5trLmjdDFGuKRWporIfJG35NvY6a
N+UqWgzIDjOexWI+no3JrgpDiF5GRp+/H7vJhYG8lFp9ZseeRkSG4bpHCwi8FFF6A5o+3SxVLyq3
6/sp0mEuXcOyr+BDFrDeEMu/VOxFfng9Qjy2DJ5+ZWAFm6ITFK0NuEWcOB6wLTVhkLuoUdwZzr0o
ygJnL2g4io9L6JhshJiuhW6nuGPA3wBplJQGlNOMHPzHYBS0AvohwalhHNPsi9PJQQvNvPYmv9EG
rfRXS2alX5HDVIGD8dY7rcrQqWg7O/s+8NtQ9QxF5DDu5PBH32uwRmTrvEkn/Ej8JrVATdvrqEKs
qmNqZhlmFFnQNr1l+vmQCZqdOkJRZOnWGFWyBRiSThDlfSALXhYIK7WaMLWM9iZT3L7wcxhW969P
oXsa4DYROfBvm5AtKHXudsdTKKWmFnU9yMjLtDTzubauF94EL9Xs7pXUUD5ZBboLq5nbl26ddb6K
elcT0pPIm6AyMWxG2av9UWt04lCkkEoVVjnYWL8vGuXLMjra4GMBqF6l/TK014gBrZdZrKWqvwpT
/AGiq+0OjiO8Cz4vX6aavDRSe7v/mJYuLYSkdO1Arj2os1yK1riBBg9lORaVuKqkQM7MsBeV6iIW
NyxqT0m6HXIL5mcpEzCZyZArhwq4i+u3Xgmf38YQ5yZF67sJUjxdPrdrrq1B01OxCCivQ14aagkr
cnKldUu3r/V2gO7Tq8USZufrcbzu1knUq595yyoCUzj9+kaZ8lK/0kdTfAL6S5lllIN0g6Tv8vSN
a1fxjYLky23TuKvjl4n6nRUmK19NpQaXrkR5MFicDkISl67JRRisaOTB0ieujW2XNJe1PjYfs6Lo
kI2bUIELKq8t5l2V1Jbmz2Z7wON8SS9oPPWp39dx/1k3uUn4sknh7VWr8TW24f5twbl3zxSZTgPY
tn6ANFKV49YCsHJLmJ8ckPiyZbpsdRmp0hY7rTb6XUsH8hczDkahhEUTllsE/jGnSOK2RAKmqbGR
6E0ggDUvc+n1a3fmuH2Wcfw5DHBpKjwkrKeQsbgRlYwVuUQlvL8L1RbrrlAQdIZYrR/iwYm0ki0N
k3bZu0OPfJ9XDBevb8jtsD0OaexFTj/alPRUKEMez2fcdVqZjFx6V+QQg0xtvzTw65DpNTTEnkGT
23bz/fUhn/XyttcmCpC+k8iS2J2M2YjRMVCmG6NEyM0yGqHbnxVTQOle8byftWjHn1AQ2Ry5s9pv
4XVX+2JdvQiRAmAxVflZq9Eu9aWBWfiiLb3w3SnJRl/gOXpGDW27Mz6bH5pNxKwN3XfaRR7wU1lz
aY7RPI6qn+B0cqg0hFtQw3GCQksw+26Rj7EGpw1en6bTq9/jLFGJf3Ru5Vp2UvKRCXXWObbHqPQ2
yKoyrKHSDgZ2J2dLbS+8JDU91FjtTemTDPh4EYAJLNDLoBDQowtsBIM3jnPgZitcY8eou29ZosD2
rpcu/SkymZ3j0r3wpmyyDWQFho+gd3ImGOMyNCqInGhAN/0SYdjs1qrHy8mwibGvT+oL4QO8LUpm
YAVN/ZkMdBMn8bBgLBF5kCzQD4MAW8dFdiZ8PCvX8e0YhhY5uPDH9vDxhIquF0TSZI3iWcyXbqqb
b9Dcc7Yql7ia9ZRegrogEiV0wAHW4gBXUkQwQR/eVbWuBYBszqXdLz0Tl0cW0hZsuNedrKeytzKt
KXgmFDNApDbpT1ehitHlCGcVrfiZU64ahzYwEFvYLWNS3IFgF5eVgZJiCkN99/qXeCHwsLiBaGxf
ggh9EgRqky8+GTWPQ1vFV+daviuLedpRLKPbZzRzuMrlnAD841892c5bpkgOTHndZdEffxjbKvPW
aBduOEB6DgiZPxQ2Fkl2Www4cSjxZU8j8gbpMTyDkGXbLdThQ7yj3FvuS84BcJ5Gt73orhHuXXwl
S/A573Nl38vVuRwLW9wvXjZdGims3RmtrFAfNfNqVM3Py2rA5yG5DD29RQFzbJQ3YFCnALH2aZfV
9SZI3rO9VWdXuaLYdfNQhlq9GDfYG9Rn/DRe2PEbEpVeDZNhPbuvVJ0qCz7KGiW9te50Sh2hO2KK
5bV9FaYIqAWF3iUXhWKc+wSnSTtbwzMRrEWFl0PgEYv59ADvBNT9QsZr1IpuutGAQMLOBCKN9pmD
3WjfHF5fZy/seFJNyrroKbPyT/USnXRdIXnnKpaOCj5pyGTtgBZMvx6sN7FMusEw1WwbHtpRWgJX
yMxWfWSUynFYvq4FOkUHjpKjVPv6Cz2ry2wzaNPo2mCum1rqyS2kXg0S8yHVInRmxBjYSdoZ4Bu7
6SqZ5/GL5aUEmXha0/dNMmtV0JUbvQGahArdsukB67/+QC/N8GO9le4bAsunItEjjPmlUlw16ldi
6rSOJLidfq779kLWsLX4SFKogAFrP9V/LDtOKLUu9Ki3NCwphKZ3FypiUuh6NXn6hQLpIsM4Sboo
Hw3J1Qu3LBLrdci+K4XbJUEsO1oJgPmG0HbT4a0xl87gO/akeYEmEekLf3VeeGA41dt1GOzxaWqF
/gpFq8WigKFCWW1EzzaPpXFmOTzfTxS9QdhpaO57WKOcrDyu8S4Kx40eoVc54Xqepm+bpPLeZLpI
L82ysM65rr84INXX7awGAXK6oTj3UMYbVj2yYzcN3Swe/CnXtF3Mog9QVT7nffwMLwAUeoNg/2vA
k5hNAUCr0bTToxp96cTJ8hAbpavMdK7zNoPLMjXuhayM7OBoXcWl1XZ31ZCZB2oyRShRS3tPyaMO
k8nSrihqf5sLN991NAYua3tV9vM55YPn6QzPi24u8s+UJZDDPI4Fg24Phlx5Xm3gsg39BvsHMSM9
2Zrema334rd4MtRJ5rTZ9q4z9fjIMysRUmFYD2oJpcGelnSvbCJvv76k2eMoLNPjVylEH7/aMiRy
SVHYjlpUvi/RCOA+OMtl//ooz1ODx/3NF3DAo8AlPR4lbpdmngqdFWZ1dtDGnRPVNtLzbVyjVKL3
Jqp/lffl9UGfn4h0P9hCKhwSWvyn5F+k1EevcgsjEquBGJwof6qt5X6UbPCPmlEXPp3L9S7OFOfM
2770DbFTg3m8YQjBJh6/rWHrC9ssN6LZwkaR2L2EdHrXt2ZV0lBe9L9I6v+RJfvS7LpEJfbTVms+
LQEiVFikHncumqjuB71wGzTPmumyqehymmoid5ljidvXJ/eFLcGS4WYBuxGPn1MMU7eWnA9GuUbZ
0iEzZ/eY7tBZ8bHjns5cqp+fRnQIVHDH0C4Z8LQoGGfjPGVWv0a50amHOnVuQLO2Z26FL7wP0F6X
z8UgNIdOvlltzKaruNoaSVl2F2RrabjqNERiNBj/D4aC2EwLEHo7aKmTLed5lYY0oLJGaI7r75Ag
k5+dTK+uRV4kv/6VgLcbsBFQe0bL+uStiqmkgYXjSVRNw1sk6sav7WB+aYrMiF5fDi8UPuCj0kEF
zPmoTXGyw5dm0Fors9XIxpPpMExef2uklRrgKKTimmul+8TtNL/FJmdvib6+GqZCuXz9IV74hjwD
Gu7GlrfADzred7Um5FJxgkc4trd7iNaSvl5uHAxKqL8eNknaMMrjjoBw/CkjL2sTYdvgZaORnPAN
2F38cREtOxPBnoGGOCi3HhmXQwRjNo+04zdqUP+uxi3hWBy3vTcUCefVUPSdVcf61aCW6RtVJNOV
7qxmIKd8uMhErr6t8kR/p7SGBs2zrfd1AaLk9Zl+LFUc37q2OgaC8qTH0LNOs2O3z138rCs1WjyZ
XyTOlF5b0/+m7jyW48bStH0rHb1HDbyJ+LsXQDqSIplJOao2CEqi4O2Bv/r/Aaumh4nMyBwtpxZV
paAkuHO+85nXxN0uEpzGSD1sgVtFUHWzr2qQ5x+ssTS25UBvNy9j4yskTm3dcI6C/QDZXfVGspYQ
fVs1eULL6MqRem5Z8LF09BloTzEKO36JqJknI717eW81dr2VyjZ76iy9pkz3rxGAzhw587yR/hvg
mVnF4vhS6qT7ZmoEyj7FY95DQC+9H+o0f2hMbKohPqGFHWcyR4La/Lz8Rc49JEcAchfIGIBvXuQN
lCYijBFmhJ7R+G4YTX8Kozd2aax068tXOlOtUGjyDz1/hGkUebHNbL+ZEr6+up/s8qGgu79VcMz7
bnZD/jHVUhM35BRuLLOVP5WhUD8bqIXtMDK9ciycOfUIbBS8MoJfBNLFEw9hFKE72Kn7QK17N570
h7y3zVVLx2SFig2QnkD5ePnR3+LlYtkzseZ4QI4CErM839O7XjUaqFKCtKm2LxU0r2BJhOkHfYAg
5TKSTBO0kZPbLDJhq9kF1DTXjmrD2hR9mkeMZMZkn1fGL2aGdbhSGZRgHSY7X01HMr9LUhtJm9AK
ioQ/VdK5aa0k/xXH/dADfRQInfudyBK3liyEyGxLshHqrxz1WWmz8WE0hn6LGq9k3uuGCG+tWdYb
nXK98hK0P+/8pJ9d+Ka4aug+G6XAj9fXJ6+U+u4OYlHHCGoSKM6Vcphmq1EJptKFc8J4Gl1k81Hz
GYfdK9aIamhPeVS4cSHZjKWMVgxeOvqDtGtYKlvDMvM7WcrzH1C9TNMV5FePJNCAwCBEFttpcFDf
q3Db+KpJvayucn+yJ68Ny+5rOUWZi9tb/NM36qK8adrAaNxwqJFEy4KSMUvjFPHWQvn5GgT83KIG
jKNwU/RP0DhbRNqJ4RLIXaHtQb48WlOpfBCRNX2e8qH9pY9yf4srLiJtzPG+5bIvoZA9lOJBmYp0
d3mNncl2KH9AcHFeY++53F29nkiS6vcaWrl5cMNsEA6hZf+e3zxgCEae/KNCXqUER9HieCHnlkDR
HeY2cuSRvbHlLl6jtv79Nx9FpUGjALZBygd01bK2UJs+tgqtMfeNHsrrsAinVQ3X5MpRfBL5uApK
ZzNLHFNxuDvHjzKiFk3TTbH2neP/QtlPfUhKS9lVLU2Ay89zEt2ZT7HxZ3oxaTbJ4vGVeqzptCZK
pH1hxUgupuVTIiNZWg6qfNvlsQHxN4SZrxfXgEtnLjxDpCgoiLxwSxdpXMqIVUl6TdqPNSLlSdSI
nVWXvYfKJcn9lP1EN9l2Y0NJPl9+4r9q/6OIB8h8xq1A+sP7iHB7/MwVuM5J0qLkYAuLopReTrgR
xZTet0KKsDLTJomZr4LmAeO9eGcIo0TmfALRm8EURau8Z0tnkvOoN47zIyti60s0tdUj5n6J7jm+
KIpPdFOiCfOFMfc3StCbArGjsVhXCO76lIiokK9rTU08S4ihuEXvS60QJCuydkV0tR7RsG0QF0OJ
sfKkVIAXr5Ow29VTGZRuoE4DzEgniFZdkmLgIDndARFWXfXGosv3NBichzrI0xdsjVLitnAEtglZ
1O6R9Em+xuEbkSHr+1ezntoJpwuhvioW/U1j7OlONL1zFxa6Lu4JorGyFUo1fm2MPtA8B/xCsBEC
rxVEOcXwc2gN7WdWB/KvAu6u+UHEQkUQDayms26SCMJySDF3MyK1aqygiorXJEtvJAIT0T/wId5o
jRFPOylJ+g9j7OgfG2OSeMgoNXdVj1tB6JqjNa1bJwnWVgbuwBWhMYarutHan10Iu8aL+i5YB52q
dRs5cXKxZiIV7RQpVQMUrRHGx7uDUTzWBD6mAWq+kQPpz1ZLk6+ZDixjFqJypLenim/p6en7pB7j
rzqGH6Enza7e3iwK+9zooqrWDunWHsuBeKM7ZXBTOUnyLa1bTXa7stUeQgOOiovxb+W7A4jz4MqO
PY0NrF66DoyF3qT05kr93XkN0x71dUuLDnyEaKVEoljFWIpsEWm65uLzVl0c7xTImlAGCauowDhL
PqMsVXputnZyAJERER2c4AV+34gUp1TuhNNHqPZ2xk1SMFEP40ndaRDppylR7ixhRldqzJMWBBRm
yhPaLcxkIW/PL+bdg7dShTsy7Y+DZna9S6nuu6rua6t46HVXFk12rf6bo+zx04OTkmE00hWFcrwc
OMZKT01mieJQdLSQNKSwtnECRTwpYC5iPzXe4fQhr+WmTVaS5H+OsnR8yswmfr0csU6OT5WuhE79
zrfgLF9aV8s27hF2HqsHK/CLO3tMuztTza4php25yixLQZow866ZRhy/XoR068oUob6PaKiS8+DU
AkAqubJ6z16FA41WKdwRdUnOBTk4kfiNOnZQjO2B2YRuMPj2+vIbOz1c8FibGbign96+3vGzGOHQ
TXKd6PsJ7TozZHY45mO8zWUGln1XWDRWaXGXvun8Jp0b7OVs7kZvZ6Z1U08cXzgfwyjrI8HjqU7t
maBOX4IBP1+nd8bbxOx7SLHMdqxpkraXH/nMXp01mggM9HXxTrQW20Ooo2FnVWbs/Wz8Ms6a+VZr
xqsOD45bJQkxp6nGG0JKuDL1wnkYlPjGMdNtI4VXUqTTfcqN0JzhaIcUdDK1M0vTTJ3WMPbC79pH
Y6JadsuuVndxBu/FK5EF/Hz52eck5Xij0pa0gPEBrEeOdJlfchIiKBVpxh70/uTZbZR9iKwhuMmw
DHwsavsuLlO4vzHKWVhLXlnRp2k235zSGOotuQTE80Xeide4NWQRKSHkh3Iv51G56wLsirsS10J3
GlHY7yzxNdSFHrvcW3UAY5OuBzW+1ho7t7ne38liCVCGS5GdSMY+N8gbmMdCWe31+Oby236L+sev
G7kZE5IeVG+yqyXmYwB537dIlexrLNbBhiHZ/ayZcfZicAY8GSXgUg/91DTwmrLRnkkQFBSFmqQG
ea+OYeOVoY/QemBJebppe5Hlrgmy9JkMAVxblI5m41ZgTUs3jkSyIx81WmiNpgO3oImkZxHXKMMJ
BrS7VFF6gcZkL/0YapKYy0965tOSFjMBhijIpUFUHm9nHA/IrWrb3I8DQ+9CSNKNI2rngZXcbkD2
wgIa0dzX1e5HUDSfx1JMnsBn9XcxpMwY3jgjc3dVhs++WGIC64iuLypzD5atPuS588pm7ndWmNl3
vTpk7uXnntfJ8gODLmfIwGgQ5JN2/NiFE8dj2PXmvspwrTFkS3xIpAZLinn+f/lSC/U0qjYejWpn
1sCAmwZv/PhaxgykJlpZe72SjO8g1inUx/CgRKrziEAWO1ZqpGdtlMSnLh2Hew2LoSZ2pJ+wq0iR
1Sww1oHq28lKVjN/7/hOsEI9PokQ8OrGK4CEcy8G8bR5ho4dFQys45u1Uhm7ZHs0970VIBdOH3ot
ABXCqEOV//KLmf+qxTcgpMwV5hsKaLnJErPszajUrH3SF9M2wGtwK9FVvasaXObUCnmjNO76KynW
6bmJJR7PRaIFr/gEt5in6CLHVhgcjLCKdkBLuHKQmevUkdAfDPGrCOQ4WzPDzq9F0flkPH5eWsFk
dgyICeOAXo5frTD9hDhqhodehAdVzox11lXVLWVcuYoqFQ+fqZ9w6PGdg9bF37C2cq4sxdNza74D
Q0XTkmyXjvvxHaA7aagyPmkHFPzgeUOc98o6wvljAtnXgu298rLPXo/UGqQJ4YWJxvH1Zq+VYEzt
8BAz8t9qtsCXosp0r6ttBIImBvG/u6JmGA1kJJMzGYeQxfVCQL4pxXZ0kK0YoYNMQookvikHB18I
0JVuGsbXzEZP4RCUKfQyIcbMmBMYfMfP2AJDFlKrRAfVH4aPKFJg41GFWarfB/jdtJ6fp+UnOIfg
cBO1sTgUuiLFxavyx8zNgyBm2qd2aONpuCcdmsnUXrOwD+SVOYrsMdZqzNsuv6Uzpxu3TPoC0I/I
xCzk+JZtZWSWpZXxIcRkCRHEMNhgyKI+Y0kkbeVcClZlYyu7UsEaJLD98ibRKgvEvCZ9pE6214iO
aTvTTuxdBF5jPbYIkCh+2R4skUe3jTaOa2jPezkQiQPmXhO3lrDFzgSleQu6SEFZwAjdnOL299cb
8yPkIJjSActZRlrVxxcokZL4oGnfga837hTiOuAMQ7SZQuPKYjuzuBmHANlFSI40+G1hvCvW1MDs
aApE8YHuSLPW5KHxwtH57tAx3o5Z+PnyR5uX7iJ4cDXAugjFkXQutRBSmuaZMqFKDDjNdtu4iD8U
cph5QSLElbd4mmNRH/H+EPMGe89hcLw8wgjmkxrV8SHAMBTgXGduh0j+XRrdXN6/v8qiLdf0LRx+
PKIOWAJFO87oyM0nxdrlKTDMsLzmA372a9H7n3NYk9nfYpvKQ99ZdifHB2s09I9VW05eh8eYZ4WS
c9vidby7/L1ODzeQ6ybismgx0K1dTnbS3hhySof4kBFw19Axm1VRmuG2V8kOjQFdGFie1+hP5xbJ
PC8GyP7GnlvEd4tEvIWrEB9qGIN3mIU9o0Rhri07vkY6P/c6GRgggTTL0EDCOV4jdKDyTqW1erD9
0aH9lv2pVsp3O21uIkV9vvwqz6xHZjaU6yosadAEi4ozFF1rKClR3VDKcoNan7kus7FbXb7KmTSN
I3lWnqSeJkFYOg43uS/8UNYJ5EYM4wLgffM1h+kiuz1eQ5oLdsK4kUnJVkyR6WW2OH0Frt+FJRgv
TUMqrtfl13aAbDZNfeFZ/iSMtd3jut50zkSdlPfJcCWWn/kOb8LSNrzxWVRzEcqHxMf+RKLR29UC
ykekIw2shpKrOu2wGWFRXrneuW8BXQjOB+NKDQD38XcP0fmpKztJiLBmeUNCE7soXcWby9/izFVA
hkPeniFApKLzU78LrYnPZ6pqIzsgR6QzCiMXGym0fj+Azzbk81hlbtMY8256dxUzGxW9aPXs4Mix
uI2kgi2KZP66kKdqbdf2VTG+MzFhvhhpAsR11s/i5WVDPcLkCPJDrzBPARU5J11DgMPeIG9xqPO3
dVj0h2zQnZ1eoJQWp47xUuJuuqLsNyA70aYVYzpsQFYqH+rWrh70yXe2l9/+mSiCeDLdJTosnDVL
HGnf2lmACHd+iNM2ubPlybkb6ypfNU12bfme+dB8ZTp+jJzoPi4BGY2tZ/GEdP4hq2NrVedYAwqz
DK7E4hOmK2cNFEhwBMT+twTh+EvHoT/T3ZLiIMulBvhbM259ltfzVGEty26eVmlWiNvOMI01uU6B
3bJa3aMKSp/DMKpNOTXWxpLK17osog1wp3xd+3yGbkqiG7NLv6mxgd60Wk4/Aghwni5N4ZW67Nyb
AmnAjBPVN9KORfFg4JScZIDEDtMksFlNxmklmEBc2d5vALBFmjGryVCuziwb8FvHbyqAnAc2zykP
eaMnLMe4i/BFKBFYk4B2pqtWK6PvYQKLd1WpjfYFbfcSZ2Nd91+YMCiHblCHzz6OXh+xkTO/+/ko
xMaxSCYKQ/V/QHbDj8wkX67B9TcKXtu2f63gPveq5rb23Et+kyk8fobZW6yKiqQ8aHoxKwU0fuhO
InO+Xd4m5y7DfG8WM4a+SOFxfBmMmrQw9Z2IYq3GTrFNqeuj8FrVOP8tyw8y88JoRNEzg/h0fBUt
HTO+Vh4fzKKEc1WUw01saJ2nxY7YOlP/a8ytTes39WdtyNMrYI1TrsqMQ3vr+yH4hc7v4phXkkqO
YcLlh1rrLKibyoDlKqpVEHvMLQaJzGNKTcbRWC7C+x6pz3VpdvYWrmjsmWFtrHNdK66owJ45qIlN
s4Y5VCVQO87izGuDJghDjSajpQ3BSy3YC64GvurbaHYSmvSVylhVHm0MO0Y9uourWtvpGkS22W5c
9rHclLLvqaVQ5gxRDA+kqYZf/TDzRmPsUhnGybJ8bfbwJlJ4/CFBhdPpYAgNXBHhkuMPGfvZkELq
pMQTev2kVaH5OQ3mxmDAKAHVJAQci5Wtto7vWdCXb0BvllvknyPJ6yMoOl5l+G2yqfJW/174snLf
8HAbNR9YfMkgdWBozDaGh+dLheQJUOOhG5ut6ng6frf7TtKh0eAdLL4pUcbPoOjZvZsUnb9O9CF+
tMdotFelVvXlWoGOnKwaJx7v8fjFFDQPzQESTmCD7BfkfuDLS8ncaNWIi1Nviyjw2hpLG3xeKqt3
cbZlABq0oXxLJBRb+h5Yz6YoQB1Mpdbhz9ZT/dOGqltyd+h3Ucp5TWw9oOkDIaUHRzEZk/mjQCOl
cn1dqj+1jdomniqH/YtcWzp2j0DlkE8TSf7D97viW5NOZr9GUiLfNTZaJF4ifANrZka6KQG580H7
DIMk30Z9YmI1yLVrTyF4o4jrW0BDqiw3Dk1iVCp922D8iX1rWHmjI5hyxogIYSCehmBjWiHsX6Ne
Mji9HFBmM5LjvT5vNbrbs1qvSW9qsbDx5DGiuDCmg1kloHyIB+gvVkUp40IY2SnE38kyvbGdnHwr
OVjdfY4NOd10ao4eHmAOJbljgodZlyhq7VUdBv+T0TV+y4QEK956wgXSlcZGbmmcp+qfZTf5jQfh
rb+D7i7nXsoneMJNejLWsB5V7C2bMMM9uoagrWs1ioCjMtypQzMNDKjrikunquaOYOteEB6ZvhRy
ysapuqrUVj4Ol3sFfSlGQ82YpOvWj1LfKzA8w6JnKLPvOvql6qpQ7UZd9ex4rEadsYc7kdpUZ1ZX
at+GKBc3DSAK4aJtmY1bI+5GjBp1nb7DkDZq7YGYCjaWGIFaFVrnGBu7LTvFlaAyNPDFR4RxrDCX
13kxZqtYjZ3U0yokEKrACH/6ZVBEYBqDMPWyVDHDW2h4Ell9rIW/5KkJviKWGX9UwnagL1mb9U4q
afPjJyuNssu4xVn32QSEDMjuCA9Ny6a7BK5yvub007+hE4sFhdIGwYtfBXDfe6hJbt1DhnJHqTck
T5Iq/z7kZC8egiZR+9vYN+Rua49AwzZTXRQfL6+xOcU8ikKM72ZQCNFjBuDIyzQiM3UJw15BZp1i
ulyW1q2u1gdf4FyNbTIi1NP4Qy5K5crU8MzSpu9qMWVmmDKrMR9HP1SYqzo2+xp3+qnbFIZcrpQC
tN/lpzt3FXjidH84mClOFk9n1UymEcRhfoDH7y0LiDlkiZ3t714FO4IZrAmkh0bCMkcSU8bukLPu
0KZYyEaa+gPLqHJ1+SInSfgsqUQdT0PRBh26ZAf4uKgkgdq2hwJtoRXFADxG5gSbpKqzK9XWfPIc
rwm6pUCU+Dr0/emfHX+bXhFlRl42HHLkcz2247SGeWjfWWNqQZYBGH750U5R53SC319wUQfFWgGm
px2Gw6QPytqBQ+c5I/41WqIi98BBtJ0tXr4YBici7tq1S0v9mh3KmfdroHpBoQPoAEO5xYLUrSDG
9NUZDo6W/yocI7nPx0nhAJbtK8vldMTG46oUzeSirBfK9eP3a9ZxUhm1NBwGVSm2UmZ2dzVMvXWt
9+Od6ti2VwV9/JQXfr0LuGkP7Fa7kirj2p2cbg968bNeND0b0vvljYSOIo0RqqaHzp+oqONE2c0N
0isr99xVZqwdDjyMxtUlfjDv4rEzunw4yJjd3yaS+sxU2rpSDp35fLxMcH2MC+kRLJNvVKcie6KD
eHDMId2aU5GlbiMaHwMP2X66vF7PXYtdQe3ogEuiI3r8/dB9ay1U38bDzC10I0nVHrMg/BFSiF/B
45x25mmbmMwI8W6AcgW24/hSZuJnUhjoyqEHrkqJJFu5vNHJYHK3c5wWq7s+LtEhHTISx2xWx/ss
S4r0IRIDLtMxb0x1J8so9hXHT++OrY8lA1lpPOtxguNv/Exbg3czv0++bzymEUeYVw/9Lzyakx/E
7na8y3ppuoHaygFnYfkc3U9+n1/rI80xZRFzUDmgEYts3CxdOb/zd70XfSg6LRhNjGKDtN5IoRms
ehpwrl9aH5EsL+7lujSvtAHOfUcGsH9hjOj0Lfah1GHuOCbSeHDGblxZHYxVBv3mGlPwa9TD02OW
3i7IHDjuFE1AZY4fj2GiMZBIjgeRgjJHPkom3whQrpQm/hch8W+pXOQuOVN2DTx3JprjCUuje7Z9
hKe0iOYMlCYjbNPpYJCjI1LBuK02+4pMX+fCw+9qNM/HFEh+luyMSgFDdvyklZnWnWWN8sGBTAIh
qvqsZVpzM/QQni9vwzNxFDDazKghk6CU0hane5tB4yzT1DhM4BU++w6T89ixWcBVBYHI7ZBkvcGx
VtPc3ExRBXEmZ1BXQZkAmKmE9eXy7ZyGOdr61OWc0aAVeAfHD65XQUdQsLpDUuQJ5NXa8Zxe/W1Y
BIrUM+2WpszcZJjdWN/vk1x1oqpSK+NQ62Gy6buaZ1bBuyiNjSh41yhXiuszT2VT6BtzcoP+3HIm
b6tBiu97rR8YHo67wpa/pCkyaJdf3ekSnbtLwKdg4zNCeKuD3m3+thQ17vDCPOS1kd8mUC92baCF
WwtjoK2FGMjj716PnJB+Kxjs+UMtxZJ9UaXTqI/mgc6/4mWKDdQW/2SvC1Jn11QYr1++3unuh2oC
foguNULc/Pf4ow1RgGRuF1oHq0UGK06YCPd2I91UivodscBhJVon2oZp8Xr5uqf8LmIOnw+AHNKh
eFQvTiozbFCuqHmxGCr1v3S9sg6BlNZro5U+84bFU8lIehUJW70PR58Ookaxy8xRX8PDHx+U0Eg9
J9a+CxIulOLC/GCjS7vxG0vHEdLIrwTk0/YS9wvmFhkFAhZz20WYFAmOUEOrWYcqlfK1CTfFs1oR
f/MLdL/knuGC4/fRCq8r58EYE3tliSBaK00pwTmr1VXSA4K5/A7tE5SGBuuYIIEYB5tAXw5aQSf1
Rqzr4ZNE4+vgVJVEoTe0QAiUsulfisHXD1ZFdepN9OTtTRygLeNFkaIUCLrVfeKSrBePqTqZcHHC
yP6OnVCr3toY3uzyOHC2YRyD9rL9OhrdoYyCnsaKqKbVaDjNYawMnKHMnDrOlY241vH8MrIvaDhP
d6aJRSVqa6EDIL4CFzDPq6a1FcbJLnacLvtmoeFSzQILVeKmlpmu6QkUX50W+nZXh8kTrd/spxVE
erOTpT7/XNW6E6/zMlKf/MmyNmTt2YtcFWGNYIM/ZCuTh3llIi1PLlow0zdVS7BeEs2ovQnU1LdD
2db+ulcq5QbQQ/wzKpVY5rCBwurZmV7j952b5Z1o6/hXRa6GfLQaTF+rQjUf46rNklUxJdpDpiIn
t7UsLEsQXB66wG0RUxu82i/DdJv2eeelYWp6SV/RxwMwNOBqmpbGBynwQyBKpd63wPTMRLmSvZ/0
XylaSWVZDUCG6M9ox3sZucS2stImegpVo15Lkm3ca5nVPAtdQstD65rb2pLwuqwYlUyFMlzpwJ69
/FtbiOkI87DFaY7sjYWqhhw9maP6OQRsy5JKTM/qI3M+bpRdCB7d0/sgw3YUV9nLm+EkS0NDk+QF
nDGYdLRuFw9vRliMtMyan5gL1PdDYWGsE5qortJ62Rh4Kd9DCpau7MCTRzbIWzlV2X4MsinNjt+4
lLI32VPqU1aHwSfT5hVH2EatgzqVN0aR+JsSNyk3T8riJ4TN6sph8ZZGHKWmXJ/yRWM+N3Pkl+V9
U6tKzx3oT2j8g8caWtuQ1rFq9I+DPSoPShzSUPQRytJcUw9aYC6d8U0Tui2gD1YdOuV1Ie467Hb7
TZfn+kPt9Cj65Nkk96uStAURQaTq6Vzhkb3p4wCHWDkKBxcxtRa77MHU45Ve6M5NQrZPkjghaj5b
aZewAWi75l5cg8IGZ1uhvR5YTS2ufIGT85lXTxDkX3g8UdQsEmWaKHVfk3Q8obVngFdygJnARUBN
RoYbQofsyjI7OS/nds1b04bxHDpr8/28ywcCCYlnrIy0J2HW1OEgXmfV9r75VMnFp6SW1W9V0Rvf
cLMTv9uWmq+MoNw85+TAXM43Uiuo4ZmM2pOByNVKFbLhpX7/6/IuOk1cuQrAO/RXeZf0dhfvM3Oy
oVfLSnuKxqC4lZ2m/yJpPbzRAC3BdEptr0gN7YPCt/2TY+7ZbvToBgHia3nXSQE03wdQJcpLMhPm
e8fvOS31No6CVnvqJlV5zvUu2jglY6SwkYIvl5/5JI9cXGqRApFoZboeN9pTZmP6OJRS5pGvXMP7
nYYKalfyYppWSKMCSTh+oMhSZIR2WvMpHDVlk8hRdgNkWtuP+cS0Im+qbaBqUGdLv3ss8rLZXH7I
00YW+Be6qYyvAYufYv8irOEZJvj6U6kP9jq2s20UxqmrN9UdUM5vXS4/iKm7KfT6sbOu+fecW1Yo
hzGlh9VsMpVdvOOutyS5yUPjaZqG6b5NFO2AXmp43yXNtEKDoL9L0jJ/SDQ5+7NO0895Ec0SpXX8
22kcoKoZ+wiyARgKo/zjzyCc1pos2C5Pck1W7ypW3zcuihzNY83PcO9BU9Ct8qHUPFvo1q8+aHcN
MRZiYS9Gb2rKSFlVkxN/v/J95jfwPpTrc98Nxg9niQpMaQn6EkkA/BhY0UFtx2A7yMYHOxi1naUX
WoE3STbeItIq9kYC9KKKM2mtSUn+IgIturYdllsPxgw8Kypy+lWkl0twEbjEKDRpqh7yUq3ClRil
MlmrISm1k1RJ7uUk88R+dDCmD04phVC6s6oevUB3mmebP+uvBpS3R5BPraKtJs1O5xFLr0frekKT
x5V1YZIcUK6HHg4a+QffSnvLRSRd2tWpbvyogKF/oD/f11ADI/HN5hTFyV3rS/zgI7v7rreT/tWR
y+hDVRCjXA0JEscrcqhgXlbP7aQ4SIYvtjY2gFrj7A7PN2PFxCrH5n2C/L6qKSykbWGW00APM81j
mh4MFF0F8shVGTJz+W15I+QJs2wha48u7vGik4MmV/qySj4GelKrN8MEZMNtwgDBv6izheoS7pPX
DifwT/iyCJpZU9J8VJtW25F4p98jJdaB5EYY2bhZ7AShJ2NjH7gK9ia/rqzDue46Woeg1zhi3hjP
wF2WNQVKUIXIYu61HeiMgnlIMWvvKmWbaXK71dWwuAmVItuqcZ18HGcdQ8b73Urpk8SjJXhNWuOk
7sIsg+EC0IWZk8Dxt0ix0FGNQPRI6kcJtwbksHdMANaK+SdWAwhUm5tZ1KMwXzIlfjAm3lzR7fTh
GvVyeepzEyDx8cpEJQW2wfIDkiBJksMg5WPPYNwbCqwMO7Lt20xgzlmI2vyY2MPgqolypXd8AnIh
oaUL+Man4kQmeh4vnaZtDN8yM+vjpO6j9F4ojwUzP1trV7ovrWQ6qTqKq3H8ZDYOXlnPY6KDzi69
wLjPrJuqttd6rriO+jXO462c1eu35fJfR8pQ4t//j1//KEp0I4KwWfzy3/fRD7LE4leztAx//4f+
/X/NXBxV/nc7Z/XSvPzjNW+iZnx4yV7/9c/7F+w6EBNvX98bi7/9ob+cxSVT/oNqjIkNpB2axm+q
lf2raP71T8lU/gCzCXWIcxh4BWCV/5iLK/of82iLHE8G9I7x2n+8xfkJGgT8iDY0fUwNxPjbdwle
i/1fG/ivD/M/v/5H3mZ7ZtSN+Nc/34xt/mefz0fwTIwEUajT1YDGNMesd4lsKlr6WkWYr8K8gjTF
CvR38YgYhWuO4/Qp60L9RsMCdTP02rQKg7b/in6H/pqZof9SStau1ccuX6ll7GSuPqjVV0WTtjmo
s30HxuOj3gj7wxTXzidQ9RVVYJxuW7V3VkNS5n9WrZA/FX3UvorSOASBVZnM5uVuNeRddQcAhiyk
CZQbKarRXwxqMiMVG9kHuy58fJWcJp+lUpWfZtYazyAz6/3YIbMPbEJ8DEpVpO6AaChYqkjD5BKD
B8j0ZfoLSpiDt+SoNIYbISf7RYG783OKM6tze8eID/WAMXmglU3qqoOuF55KiQfVCjKnmzadUWy0
Ttg3aaGMiBcG07NpAtaAXVfcU3F0f/pZZbm4Lg2Gi1QDaKcReAa+lIJ2r5OoP+m1BdsqcTZxK+9L
RCU+m7kof2rR1HzRpCLJOMpkeWfNx9kwlfSN0tJioDLE1Y1Zm4jWW86YPdtdmKbeOLTgV3BM/vFu
Jf+9Vt6vjeOEeF4a8/CPVcsMhrb8MlXF5U/R88DJV4YpnFVEjnAjj9LfUpe/FTouBoXj8NG91k1b
v/7j/qUU/9i0+c+XJiryZciZr/4+UP19N/P2/ffb72V3zL9AH5atfGhf6/HpVZDe/fdW+p0f/h0Q
Po0lAeFH0ebN/LcF3Nb7mDCfWP/1/q8/iiObKI6Wv/vvAALc9w8s2JmszVH/r9BBMfIHaeDc6KFf
CzmK4zsv6iYkqijqH7ON+iyVC+RsVkT5T+yQVOUPcg9aBEznaQ7NTuH/fUv/i+CxYDczfddlmo5U
ZlQzRLKl7VllpzhDqEL/MgKrug2kXjwTL6TvuaiNR9o802MCZHnlW3b7IEWddpMMmA72lZrux6ZH
++HdKzuzYBflxdv9GERRRabvZRIeF60nKQ5CdEAk6wsKIdpNoxeNK9K4uNMni2GLg7OaJBX5ZopV
e80gMWDOVaoe6JjsSkdmsXXmFwNgZPYBsJFKPKGG+pOq+bnTKl/8vE7XYRCKFZC/awL8i9nr/LyY
VTFVmlVtISUuie1jakrogHf+F8mH14sET7KyM3nyEJin4+g39nYwmzuEpiZPFVP/OpToQTFFtW7M
GFFMLanTTaZU7XbAoGFl5lNwY/e+v8s7Bw8uEaUr1JiGOzOVhk1SwphX5FB8zpqSUS7ZoUNSUVfr
QFOvqQapcz7z7lh6ezIof0BJZpUFAADHx5IxNmrW0f74gsDTXdlKJO31Q6GQ6DPXra18R2jihDJW
ZYHIUxh5GuwKvR3daKh2nFJrXfY3Kom8mlu3WVZs4tjaMcFFxwQrEwkBFHUE1PtbvZm/vgdwPdQJ
53EU8u3Hd636QaH1TWN/CQEB7iQbLtlYVmJ7eZmfLi66u0wgGHZxcFO8Hl8lG/zCtKPc/jIaLVYg
sQoyS1jD5vJVFh6abw9D6J+ZiTOE4ER5LwBUHqqpGn6F4RsdWgXrrm1d4mXgJUEqDrXQK3mj2TH2
5XXZFmiT9/V9aAN19LB+wsCEtmQ/rSsgpK0LpCkr1hlOJL9HvPjrNpFBwVF07vzS/jx+G8msAadZ
mf//mTuvHbeRdl3fyr4BLjAVwymDpFa3OzhItk+I8XjMnDOvfj3s+ddeFtVowcA+2MDAJzPjEovF
qq/e7w2npKokbGAIh6REuNX8f+tTYx0Cs1J2cTHeir3HqpGpiaXgtPI7DkMZV/e1KhMhV4iOMCSh
uBUmOxAVqnaPl5eF+qNWP9lclL8JNZ49qRCyOyL03M1l8TOOWvswTljYJ52ROkY0wGrsDY2LdCvt
enywvaQylN3c5wVMqk5+yedlOqrEZd+4Wbz+8M2XBuIARYSGLSZg2/krCEVRe/yPTjJ382Mz8yRG
M//gBEr3lgFvti+zYdeDhDhcB5sPhVnWTllm+kcJUsaxx7THxUbo1l5+edXitZIPv0Iza8nMHrpV
a6Ex0a0+gc0YquSoTST+uHR1tXsrqEu0HYTisK01H9q87b33F/5a8V5MyDoylTf2nphjYxF9uaA6
bekNMLHwnFv5Q6HYxidTSv4hq0a66xLjFnB92a/49znpKHLFhonA2bz5mMVYplSWfGV2ljauXZqL
148ajuNgGF5VV9wmyRQ9vP+IlyDk66BrkMVqmrTWDtqm6A9Lig27tK1ToBjiMYor0y00vXBVvSi/
mpGNQFYvzjhRL3sxjMONneVqb0fEy36i8g92apySlxNMilFK36di/6IN4WpG9j2CWYK3X3rLBUR/
Y3YNCljoVlCUV9rV5VA1FAWRidg+SQMxCyiYW2MfAsL8GOo+OqDXfzBHyzwoY/3Dspf5BdHNYWkm
4dmh+WuQ89pD71U+a7H6vZ8C/LBq/Rt1lblbJBX3CzUdvDkrJFwn0l8p9vCP+KvWrlKkBKTRN/DK
OGjuRa+dF3mW/cpOSK6dVd1Xesm8xyQq9merqe5h2AQ+3VdfN/vnOrMbLJWl2RnLOP9rLoVNt0V0
d9DgyIhs6STbgJauoi+aB+VBvlFFvTFnsFVA/6G9rlj1Zv23ppi0oZrMUwFBZKcOWe3neZCST58v
x8XAkXHIsYf84xWJMAKhqwx9lMGpZ3+/hiYipDlVGfZJ00rjYRoMzVPMQjrk7KV3JdRiN1xqCLgo
WJ+CeuxvfBBvLEnYxbjfAgvzxK/lyG+34E7Is9ZlKeskwjGsz9XuudLCFyUvyxuV4QaAf/32uLVT
IGBhvCbcrRvfb0M1cZoY9hzZJyNeimerl3tPi4nKAAstHeDVcZeazeiO1qy56QAPw+jG+UaL9rpQ
JiQSUAH1KKRjnJQ3hcqUt+MoiVI6ZWWu49lmlg95pdT7tEEvF5hacyTGUXtQEVgcwqmzdz2migdQ
rugGeeeNzZaX/mq3AFsInvXlbMTpoE+irMzTRIjdXqc0deykLB+TWXzsFlnx319mb6xtkA74X1SW
SNNemRS/TX4yjzr9Tc06NfFkOJWGD2BilfKDpM3GPktm9XG0jZ/vj3lVrvFYgCtUhPCu4X1udvgx
G5tFV0br1MqR4c9x8VdDjMCNQ2uDj67LCprvKrdaZRgsq81X25m0PHHcic8EagNULPXgd6k2342j
YXwMyHk9QL2bjmFec56R7bePFFU6VrHdPeZ1r/uDNFa3lvplL+P1NwGYckISRg/GtDUvQ59RdGrZ
UloQfgOvYx4ecEdZPCUNskMnZnkfaRoASlzHHu6g47EdlXFfd9F847W/sd5xV+AQAOWintC3JXOJ
42IeouM4myjg2LKj7mCX1fDEtTX4jtvn4MeTWexLWLsHEeXpsRgQZNRF1O3fXwzXZQ0cMmYGaH1F
3LZ96mQC75uCOj4LKamxz+9S5XOthFyF2yyaSuivedE5DWTdc2f15a3Ej9emzWVxQ0+J6HUKPmKA
uTtefm+QWCEBktF1DtKarJVKxXqtpN1p6W3tUp2Oh1EKhnMd0+EN0qXY14Fdf7KUwjongT499NPQ
fqexWT2luhp+6md5cKwua47twlk4FOSWwtVqvcJA0d0bgekMuDQdiIFeMOoUyj6xe/gBqWyjFG7A
+ZT0ltbhekuhScCOslIi1k9i84hKmUVzqcg5hJ1g8qomU/dWohpeWdvDvp3UyX3/lV5/31ysKVTp
ytGN16+uqk22tJVJKKfIB5Kd6ePuNSnSb5xQ19cxaJtACqvMar1ZboNRjTorssXWyjMUZMsJa4Ev
iY3VVblMvpbMGt3IqfdltZCeckxB93Xc/hxjVf47QblwZ3V5titQvZ3gCwU3ftv16bl64kL7B5fm
DN1WWRDZpS5Xi/SsxqHmFThLe2VTai9yJd1Ktrv+fmieUSdTJzDaFV2w0fqKEFy1OC9zUTyPmDf/
6Oekdqy8GsmGx2xEoV+2i+3llkbgjT0ERyCACVgXKAVo311+OiO0UKJr2uwc0+H+FAo2CM2cJF/u
IDo501j+SDABIPzcLH92QWB4BLw3btgqt/hd1wt8vaytgsyVj0ov//KHYGIf0ewRxRkafeoqQ4Dx
rVFiGY17dStXt+S811gMGyCWBlRma8OBEu1yPKFCkivUvDjH2jLhOLsk+zaXu/tOaxMHdeDwUiv0
bbGWwXtZTcBWprx25KRWH8wpWw4yJtuujY+RX0S5dIRJRGWTjJojspgYWgSkbkySy17k1uxh4iYT
XdJP97g1NC9VPd6iS17XAOziTB0sCNqIGENcPk5YZnKg5G10bqcx+9wmJt1lnQSnoW7s/aC2jbeI
xLpVca2TdLnxroQHmPXMI39unZXz0qIlHmTJmcMyJX5LMY9lMMj7RHy3jB+NXDR+LiXzfbLkw2NS
mLci2a93KWQ0gISveZRgv5vV23aqPBIqlZ05HztPpwPijFih39gLr3cCRkHizOKETXPFvptzmdTN
2kzPutxm4HLTcJ8mlbnHE/Q/LUeA+7c7V28OReUKvxMeB1zcy9cIqc+cxj7LzllZ5k5r4kyjJRry
UuOWccwbtRVcDFrP+DAI2m6vOunfqkY7lgwJklN+HulQ7RSwgZ2EO9jBHLXRwdrR2Pdt/1UyK2s3
d3P33KfTjIRyjHw4CLFvk6F74wp9/TZXyjS7AAFOFFdb0U1MZ63Rk5xfhLaZljyxQ4st3bqoX38p
iJhNNCEQwNbO+2aKTSVQ5koZ8/NgQbEYzIFEJWsqsOWO8oOt98KTJjgW7x+nV+8V9176FvbqQwTv
xNwMilCasJ/Ims/ED/zTiybaDW2q+lPYdh/fH+n6KsZQyPoomi0N86ht+0KWQ6uT03I593kW+5Nh
Dz5oKvB3WBfHcAmR5C4d0SHa1D8U/RKCzOj53fs/4upNYrbETk5DxgCpuPoN6lqXWoGunkdTTbzC
HCYnLRLjxnd59SZpSECcADQmxBNHhhUQ+m0FAwPVhSxp1XlQm/hOahXxIE/z6OH8suzwcwvQFMBX
ff/RLs8pKkwaTcwr7e0VP0YUejloqsA16y27/RIK40Hpk5d2TEYiypVTXOS/3h/r1Sftf/fXfwfD
opB8Q4iw1GLrj/ntCdFKdLlShf2XfBEN7dEOo1IJbuYeP1zT7Up73mdWZ3g16krfbhT9Kczbwk9N
HJI4ZIb7xWjxqEwC1PJFN7tKNGACkHcNmRhx6jf9PHxUzMzGUy5O9lYxW/tatMKtsYq/cVbol2cF
z4JmCNol5xMoDH9uKtiYT05agqU/zZAQj7i5Sj6edvqHABt+ojhe4zxG/DQgofplCEqiqVp7GGJa
IrrIzFNnqrGPiK3yCwt7BcvgDE3zIj3JZlbs+3psCDDsrWM2CcvviBL5JFHA+lZdmx7BMnhKmLF0
Tw/j15TY074uAu2sYvDggo0nf1t2hGVuN9UlQJeZHnW9C+6tEJkPhnWKjyy/2k31aHqGAq74/mu+
/Fr+nRnoi+vSWqvgrVAz60Zlri2zP41tEvmJgccV1gs3S73LPWgdhiqPRct9WqaRo20qHjVATNzp
gXyaB0vl+fELM6dC9/qhHL4uczqQVB6LXd1I4hBgc8AVCAWwNMGZRi+bPbQ5iuemNzpv1sxbMuvr
OUDITdeVdcF3C2Z2udKtQGrm3Bj5cfYaLaegj6Phdct38/WDufigmANazuargpS6d7MPF0nUKnEv
5BP52NiMsod5OkxM/Ob17IlWNc+qBJHla1pXucxL/V1WJctZpLl3M8xVnEX0hhtUlpI5vUgfaTOM
3vur4RLGXl8T8BkovYBVA4y9pULrUTzIsSUppzQRwuNmZrlSPEKjU8Tgir6YDkEton0vhT+tls/k
/dGvFwnQBisRmhxNCrDsy/dQBYSXlkaonjJrSo69OcHaDcEo82j5U9svHnRFlbGbAhuFfrbZvoOu
WpoqK7QTl4l8p/dK4FHGFq5WqeEHPLaXGxO7aey/zixXaIo41Nc4EhmbATW6vhMnvQZEH+jf5lzX
7mTsN59spc0dAYqAr0a+rI197U6SFt1VmzzYLX2aPqdpc8ty6+og4fHBFLBHgLaMwdNmb4/kVIrX
YOpTPFazBwAuYP0g99LSTveKHmLMH79ZuhLA3yY9RS4L6xf421miQvAI09rUTmzwwT11IWuonJRH
3ZTzWzN9eaH9d6Zp4wNHrgRHoOfLsTDIIXitZw33bWk+LQDD3jBKL8aIynfRR/Mxkiv5jDmsudOy
jLQZu1FdbqkzQE3zWS15C8kPbd+W1uBLAgVrNN1U9Lz5G/nGECBD94B2cvkbjSyPqiXQldM4qPpH
XSumD2NbZv5c9eHOote7y5PS9MphSZ7ffxPrTF9uQogrcIFB8IDPNx2jy5ElbkyQXW2FvU5VdwR7
jjuyCpq7Px4FAAMnQvQzq8HC+qX/9r4FoXbpEkv6CfMYBTcHANQ2ytIbr/qNZ2H5rmQN+sirjvxy
FHOKEjsKM3FqwSp9vSw+N/pwCwd+Y1NCtYGkktKW1GqxORwUqSkVa5zFCWMY4y6UpfCg92VxbySF
/PLns7bq/vks2ZhQNFw+D4arYGILQ0HoD/yqoFVZaHl/48R/Y+2B2fJeWH00K7edCq5ekdE3k36K
KXT2S2iae7J9xMs4j+n9jLcYnrJ0qrXGvpU2jvsuT7BZfXgOWFTlAIpwLjbrPimRFQ2aoZ+UfrIj
nzSuOfCTvAv/yjJWvRNxqGiupFTJfRwPyZemk6yPIFc1HP3Y+puSuP5QZYZ9VqAuFu4yKMFfUtFK
uNSK6qkjorJ1JLzQOl2mp57UZhy4RZYsP/I5SoSLX1z614LVoOIbc5xbrpoa4AJ0a6sHmwAHvKyG
hENgVFJM+Sur+Qv2MhCkFAvrvhjIEceirXDYg7iO4qtQRV63IOOCmNiJv4M4MH/Y9YCFfottVOKE
AonkQxTFqqsVQJleJvqq9BVCY+r7Bqpj5sZWI/+l46v2U9K7SvjTMo2HGBVC56ZKWWdeGKXtp1nv
4k+a3lc6PbwyeA609kNUoq908Vku5Lum082/McqgARNX7ehTMI7xPllCIONEadPKS4MyucfgZLQd
3OoIBTcKpXtI6wDj+xqwvHEnuTC/zSPL0ukb1dpFRaxA/pk1auUgG9rFb7NJa9GUaNljTSW2r5qR
EqYm9Ruhhymac5daYFA1HfBoN9Yk57liCoq/lhx2UEd7LLwrRmwTnUCbtZ/D1AF2Udax+baF8VjT
wot3WdUXjdvnI0zz1Z9fA8gq0buKJZLjgyr3waeB6c8cIy2GUzhIxi8b071DrCXl03pFuWNXVfK7
ISyanyTfwWXX8qok71ka8JXBfr3/ombJVHjcS7ovVb2M6b5Tuv6rNVnikKiTUBBQNObPNMqWB21q
a7rMldlRm5UJUXsLOZeU7fEcPdYKTBynl0SduZUeLHf6sFS0o/ViJval25vzpKuHOeGy7eh9oOUE
zzXz1wHOvenKeagcM+S0kzOVooOUkIQT5uRqUH9TWY/ckZXOdpZcEXB8pQYHiRwmzC9Er+BpSpyp
nSPLi3a2qib9GOA2a2OmGOsPHTTX1BvmxEwxDJ2sJ7WrAhfn6uirkuPK4EzWYOwQTiS9C3zdirty
Wcpf7+9kl7fj1zOYkx4qAN0z3Ja32Ji0DNIAjAmNjrPly4TrVuHY9SQRFcXixwM9CP2+wLru/WHf
KLEJ7OHQB+xYw4y2t3Ii5KspCkRwIspYfKjjoD7bhYRB4SCaX3UjAlggPSpSGnleNfa1N2R6cAhz
VX+xRFz4qlVBQqi5+/FJWse01OIbJ+N2ZuglsoujqYR+yum7vWugk1Y1vCK6UyqG+DEN28y3hsR0
9YUELTvVlY+UI7cA57cGRdDKfozoSAfduzxYcJaAhNXnA9UuLjAJcl+3JF3NlyN/tnfmUPx8/z1s
t/n1IUEF6VGuL0FsqUZDpfbzJNXDKVjqfWNxs5+SGXdAwuYOUIFuHGivksXfTxWGWy9uay8S2BNg
8fLx1vCuWcNu6DQuw7jDJbfzMtisT1EZD4eEk8FtRZv7mh0TU5snwSHijucGjaa6SZXUXkfrGg/w
zPb54bVf0Gp0pTJP/ChO2g92YM4eytD5RvXyxkuBtLBWL69NtS1tASfG1o5EPJ5SdTZ2Q65bz0qk
KnzshXJQ6z7woxFD6T9+M9hdIexdu7ZIITYlBsjLmHV1MZ7suqkPsyVJhwGGnwPrdPSSbrgVsfLG
Slg5hFScXH6Ji9pUT+T2dS3ygemEmfDHOFHxJUhD4aaVfQz1+U+t31gIli1QckB5oWATm9I/75Zo
BKGaTm0j9X6E2YJr2M2tG8Ybz7QqeAnfBDHR6X1fLjc8iyQ8vOvphLZ0dAcx58duND5yHHT3XNFv
fbxvDkeCJNgVr0zZdsko12TMGtTphOYjd+GZTL6ABH2HevAnwFN542taV8DmYwIkg09DlQbwt2Uv
lhMxFDiDzafR0qMdFOVyV5qh8uWP1yGnA/IrJnIVZW5K98KQrKDIxXySO/GXyPpnWx3+CefpH3Ma
Cv/9sTaETGSptDRWhx4ugwac+i1XIYwsc6rgjJxyc+49NU1yZ8Aj0x+SVt/PZhUdRiouovaG+G4Y
4sAJyJT3MIwM3TaLCVAjA90rqBHe/13bmwWAG1ZcXFCB51mrWyW2HWcSGn6lP0nhMOwqK9G8TpKt
A1kB9Y2XegU/rGNhaLKSQFeZ8vY7pCUn4jiw+lNPCe5A1ZY+11GQPIyVUflaS4xWo00wQO0hdGVb
mY+T3lb7AKulu45KfP/+k7/9c9gXQOppA9EDvfyEMqWEoKhHA3iAVN8tKkcvBI3xMY/0Ca9RsKd2
KDWo9zD1iFTRvbxfaq9XivYQ98V4gzJ1BXW/zg7ZNOuKX4uHzS5VDWWOhYIEPAy/+l5GE+wRyqw5
NjQEz1CX2NGjvNjLxNg4JLANj1OM4XptYcwQzKPsNlVD1l2X7206uK4lpepTi6LfF3hmP/YtlsxL
pua7jFwgF+Lf5PWIi5wuK8cbBKHt3W59EDZ2IAXsDGj1bO5XvU3UswQJ9KRmS4LNqq09pjpXrCjq
ZMeKsBXOaCHc64l+ev+Nvqb4XG4bRKbDWWCf4mwBD7x8o/KgNZzQ5XBi66g87nXLZ0iplMeTKX8i
ycj22kYXu1HU875Vp5R0FPtbnATqS79U1bkUpFNIlIQuubPxHixYIm1KEX4z0uq2NElCi4AeWRJ6
6/VNpO+MesCMwhC5s9hR+cXKesvJ+djoOsWNo0RNf6/AOHQ0fFYxpNZHF5FR9iyparuv23m+Uddd
b5s6hCzSmAF0oPhvySRp1EGXHeP5JKw52S1aOXLxjMWN93u9ZaDW5X5M5xsuDlfoy1mem5JQ3thY
TtjI9a7UDCYKdru4q7vxlgPLGw+krl3tVdC/lvCbUw4dOzfmTpZPPTzOPQ4G9S6z8sB7f9289UCY
jKgrWZvtWayH329AUUhTlpt4qpwgvFjE8mq1s1T2s5Urvf/+SNfHKPxo2LfIxalDqE0vR0o1s6H/
UYO+D8pBTpXaNZT8pZrFER8v/cZ+e/0d0tomIpGePZ6qVCOXg9kgu0oTtNopNVLTkcJZdvPZaD7I
Cvhe0CXyYS7l8pzJyy2M5Y3HhI4Hhxp6JI317YQuUtNzh4+0kz2G5uc21P9SIln+KcV27yFFHW/s
5G+8P4oSiMZ0WteQjk3p3eqF1VXYKZzknHAguYnNfUwQjKtKRv/l/RfIimDWLvcYrIAogwCPMN6l
jX45q4oxheQVB+YJifp9W1eF5cdNFz50JWAVehDd/DwlXYszcypZn8oO1og3KkNquctoFEdbDeCU
lzNFaN/pFL3cgYQGPmBlMm6aZYFpQiwn34Brwy+NiUDj0OpKo3iazv3VTeyqAhvPcxwNGmuonK6Y
Is1FtTiS5mgUIznsEmUFh6iuzY7V9PrRHFPzI/RHzi61sp2WTuOpQ37pzZjAgPZSqkJJlw5Va5Yf
zQCjJcQJkUCqUg8fqzErDTccmXiHgOqi9YwlUr8apaJNd+Y0K18jvf44iilt8NPq8BwZcin7luhp
0u8JbgaWCTlKM69sZzj0VcxvC6dWukNBrTX4s2MVZVYm1+Fe7l5EAhUfzGUe1IPOEfYZ62Hxk3a0
9DxO+dK7llkFX+Y5tW3u7/KA4yKErSM+YZRTUTQElMJEvTmiIdPBaSD3224EpqVw5GSdjoW5XdFl
iAU5gkoK5OqSEzthdSYDzAmsI1YMJ0zvkZQq0BnL9Bs+pNIPdgcAOGRgFfspUdlKurDvq5UxYnRR
pjgmEbGdf4cfBBaz4p7CLedF+lZAAf3c1HqKqM2IsWTMODlhBDVL+wX4doT5DnXqkyxP4T3ON9m+
wXz4Uytby3fFlMZm30YFyRRRpjeAbvq4GHsLqmeCP/rcTb7RIsv8guV6HTyJ0V5whw+n6FFKBuOW
ycUbewnaGfgUNmwn+gWbWkkBe65Q0CynIsYkyjSqQ5Gm1q6LNGk3850R4ZcpniknNz7t6wOAGE66
BCDS1Izc5C+/tjoWZTYRjHWqJ/imMxnQ1Ig3tRHX+9UqdwV4pT9E+3G7LVdE10hD2UknyrPuqNtG
u1dHsgssUUd+LvRblfD1hsV41L/IPNcLnL45cMYyiEyMTqRTZcFbDsp4coZWe2wRGe5u7VdX2xVD
0e5C8GSvR8FmKCVAHDphDHeKWzO6j2xl8RUQTU82O1o7tSZ5IZYjHxME1U+d3hW/wmp1cBMjWd9G
Jd2SpV1yx9db0PpzTBxIOBxW+eHl+6TT11MmqNKpWYzZ60i+fG6bYD6iCTCdWgvqHZ8+wn49FMfG
qAA5Wd1YuMS3MIG3FhbET05hbpn0bTZFjELATxyqYXgeJSn1en0BqAz6wHl/+t940ZzBXHpgAK0p
Uuu//62yAKVu4tHsjJMaReh7tCzy21lV90bVTYf3h3rjgQh50/H4XJUXV4K/QBizVAa9fSIrSb8j
BzrFsRzS+fujbMhVry/QWGGU1aiC7ubWsSS3x9QaUhQ9eMUEjtzH7T0W0O2OLXj2VZvGhVFgg7iE
o0L4wyJIBJ+lG+3DDWf39UfApRH6SganYtu62ODgn6Za2ETnIBrg8rdmETxwy5nzHbljZQh5YT0m
1SCX6Ir01ZcFIW212iNaX1RbQiLy/qSsm9BlSbBaxyI7QaBPXtu27K7JpsH7sUTUaDaL6qKvCuud
ulSi9CIpiDW/yvpOPrZ1aId/PDRNOs5yCyiRm89WGh+qGNMU7JsnSTF6L6Zn5UJVt902zb+lrfbP
VOqS//7TrqjI5dNiNIBJHTJDCMsIiS/XdCL1srGs6vR6mrV/MqjAq7KhrU+RnkkwGIJ60Ggh2JjX
GCJWCcMoYIndqG2vVzvyZbiLMF8hMELYuPwRRolvbdypyINJl/H0jtg0XUJ98P6jvgHaXA6zQYgW
A+JJgiXgqbYrOlWGWTkmW8e9WavKsynl2VM6Wc2XHF9EXx0wO+PGYjpZGkePVWMg/Ovn+mmuE+vG
FWzDXV2/AHbSNaGauxHn1fYl9G2gLH0sSydJNcod/1n2QSceDRpeVD1kxmL7KZIkL47zxi3CPgPQ
XabvklpPaJGTxFPCMbxx+XxrsoC9130Olid2lZuF0dR2sITDtEpctHGfIknxg7XOlbJ5DYsbaLkQ
E73vrPEfGMT2U6WPhkedyJ4/6ZqrW/i6dLY1/vHGyP3ttQvEmWuzeV0ulTIIVYMOE22gQRvJeq1z
r0KKd+OreMX3N58FN8e1WOFiAMlkc6BEOerGKa7QEUh58lmqF+mXGqvV7Me1khH6EimJG9FK9rA9
XAonCYp+T2BVHzpVhMeWo+qt/WzT7n2RYIuYXlvFwlGSSSYVJpjMG2jTWz8XowEmBn0LaPU2clCJ
8J0qUis5a7gZPy4L7Tks6cNHdnecFBYIMpoptR/bKIiPYqZgiOYhP2JmlTqpobc7/HCqvWygYRb4
+OFwHg+9M0FUuPGhv7WqwJxx/aCbRpToNidmNoG6InWyThXxP46U5QZ4qErcIJL6H+EUDD+jqdG/
kSLTea3SUbuLdoIAitpx9cpArCtKcBzwoj+jqq/fIBsuRCraVsBdpFhcLix9SXpJTyb71KVIKUUx
Fl6oS4FblXZ0Yw1vxBr/jkUR94rUGjpv7nKsWCKmy+6X4FTJVn6XquQhV3pLFBf2u37dd7mblHng
NNG87NtQ5Ps+C8IneAMjimXD2msm5ryT0kiOPKASbIsoOuagER/rXp2djArmy1Bb3V7YowwjQuZv
Dq3Et81eckklz07vb6zX2zetMkzkDRwRIWFskfdqiIgMhlVwTiFPHEghso5KWf71/iDrnFx+kSvR
i1oTy3X0Vds50/VAmaRRTs/RpNpOFObCA/fsvUax5ltl9vWhCPmHtgjLgE0AEu7l+1EToooxgE7P
lRIZTt3LqiclRfPQ5GXny3wbB4ma6oGkr8aTtEk+msE0ACn2ihOxffnhkhtPSC0V38qN1iMTJvRb
zQ72gvbYp1Bebmro18J/Mzvg/dDTbIi3kPI3+xXQbRZWxZKcKRsNCM9kYn3Np6lWHXsc8A6HblI/
wa2ozqLnKMbwKs3uhqYlxSrS5x5xj17tqqmMHsZgJt5rNAk3LESSf2QfmUBAxZKehogI+TGv0g/S
xD7kLDOghU88JabmJnk+TpTWEuzaXgseEjuoc1cpOzxvwraN/wLfzCPIlzHLpAN0V5hjw7PzeHJN
/oqjlRZ5x3V7yD81ulUTTdbNSuMa3dRnoOYquik+XkWC8TB0T4WS9d/kOiyg2uD1dUvB9tZ0UoKt
Vs1YtVOIXy6AVggp41hMzqJQop0t8sarQKV+jGkZ+Yz9pyz8lTwHKR43KJCXlVZ+OZ4UqPTDdClB
+GMYnlZXsWfhjOTqemP76jxNNy7ibxT+tDTXBiDKCnagLXu9nCRzwVG9w7mjVQFuZss+R705fx7G
Iap9k4b/BwT9CH9zghqg/Mgx3j1DkQW3okGvwgWwwQLcxtSEtj4dBnuzGfI34k9fS8MZYKW5w+hN
/4zHrL2rxupoIB46Un+IZ2QDslNa4d91BHc7xk90J/dNc7coIvTlmU/NnpSRmrls98CiiZ+My3du
PfkN96CrbQiCI8cDbATuZopYfbt+vwNaEMunLOnwQMipHmPgrXRxxvw/FfH/O8O1/w/N0/CB+m1L
X83ZLtzTnjFw68r/8zH+u/zdRO31//ofG0aB1yKnMHdAIG6aTszu/9gwmv+FIpqvY/WXpu249v/+
Y6amWP/Ff8r9kYs5pvLwKv+vl5pi/hcUDu7sr70NIGzzT6zUNk29FSvjjgoSzr5AM/tKK1/EQzhk
CbyPMjAkv1r60dPb3GTLM2Ha90WUIV2RzeOsmp9gx3yKtZTkUi2JjlmG32mqG/HBjJvaiTrLcoZE
sh5IlPkxl01/jKKai15R3xPQNpEGRUkdqop8rLP5FlP98oYL31TQtaANjxZ4tc/RNzX0WOlKHJDW
6WdEg1Eo9i1Hafwscrl1odjkTp8of6gYY0wLaerqoINAbz1cL7+bUEhSV8wFl4gKLhnQ6i/VLL7b
cn5Lb3BZjKwPdznQBmMku2uJLRjJPreo702CEa2V259/W7jP/56r75kurmPwNHhyrKsLrvDlw+D1
G+M6EIe+VKGmaMZ29KSuqfz3R9kAI6+PIjiD2KXYHXGl2DyKEVUy6RW55DVWb3thlt2XuX0OYrG3
++br0PRfmlbxzbRTdsmivOTWrdywy2PwPz9gDexZrSFWrvLlc2LErHC/jMG60vKB1nL6YelwQ17z
gSDAj/at28H69/1vFfOf8VaZH16WAAHm5oFjsWjtUgSBF/X1TCwAkdAo78hUtRYnyMynwhat0wj9
RfTJr8GoP70/4f+yyDY/YDUBoW2oKWjitucwpHlJR1wV+7FdHStRP2bSovq6kfwK+2p5SQ3xEqdj
sc8HnLYaM/uha8kvLc4eKpolTpRXq4Ug4apEvUc7Eo315163HsG9X3Izf7Ak43FJ0l8y5qhFbCHA
nzNiTkdCYsu+JtAzFcExt9voOVVoFCiq8nPIpNhtZP6YA+1l0VJCqJb4k1Dq72lgfG4t/aVsxIsl
M7Juhl8SbcwAapIfdGFap16a1ltHG7sAUi4/AxZS64SF+RlDCWRZk/Ki9+GPAFoS0Jr8jUYzHozr
vxKpKj7JRND4hpo1ThZZzcHAmMGNoIx6WVusCbtq6pFXurzoTWkR/8NfXQ35A5ysl6S1in+fTE30
D/NQz/d6ve55sZT6hTROR9ms0w9x2n5NC9y1HDPBa75YcnecRsuTyk71uQU84v6Uu4swvhFRUpw7
ewyw42ixD1eYOSmPiIhOAajCAoWtCiHZKer8h5GZjzjOPoqkKw8puOWHLO3t3Sysz0ZggM5D3/5g
VfoAQy+qXKGF8a6Ii8Hj5HnEp1vDnA5OMTXSROqd9lKl+Y+UhiQIgErHs/0akGvp5yY/Ya1iv6zv
NTCLh6QzLTJ9suiJtGU/S0zF7SurdUWZy95Qgd3pEUxuvQXSm9ZJfp1GaDEJeoba8qIunL+YODX6
cskkzFpp7wqlsPdzJNs0Es1HG0bhXjTzvK9nA+JIFP/Qi3g1ieyoh6AzOiHpLX4rRctubLXlUJbi
pcwMcU8oautBBRf3I9OAZ/zy3+ydV27k2Lamp3LR70zQm4d+YZDhFPLKlHkhpDT03nNGPY6eWH9b
dRIlhVRSJxoXuBengVM4lakKMUjuvfYyv1k3KVdKFmc+DfBFcWsJZUojxbkpyPljAKDKr+vslz1W
d2pk7Z6/exaiwAKse4ftyLAqp+VxHNRfZgD2Bx35Nazr0pUXbnKoo1/mHC7rNBwxPmZcyHDcGn72
8dD5djLX23TILnMzLjd2SYERa3zv1ImXtRO0dwtMCM/AdoeEzpncLBtbT2l5Tk4UA6lPinmDFC+r
pujuFoMFIBnxLwkWyqacm7tuslJ/QhfPHaWsWiFBjJpJM3G8OnG1yhzl0lGQFI0HvhkKL3w6KA5i
08gDv3js+Y+Cir8W272PGIUKvWIXp+sW0E7Ar+4d253z9JcxsMmyJX+KG/MsGpVTNRjPa9m5yfs+
wT27TU+ZyaT+QtzexIHaupCTL5dgcFZ1O9kenYKzAqUzH1yHxfDXOVNm7TJDwM5VzfAJLSDVRyaF
awTNnYGsoC5Vd5LEk5otZHJa7DzlkRemLNym6kTSTRKb82lkRbOrp7i4GIPYotbyfYCMu5ps+0Ze
mI3QSr+RVVa3+BstRC68zZ6KkC2LuOJNGykSxkPxU9cB+K7b5o6m6WWDJMQe5RICkFj4Mi1yF0AC
4r0SqvzqaADjlwpX0wkZuDZMyBZ1037Co8HLTUlzl1DuXJBb0ZnW0foAlMPrtDD9do2WLylLUnIq
L3ynEaqeO1TZk9GB6zXyiLl4vMDmr+t+1YCr+p4v0Y5xb7xyKnZ8mzR3jRU9DVp/1+TNXQYcm1Sr
hARAHeBGFuvEjvjepR39yuJ6WT/vU9i0NzloiU2f2LEbzjh7NwiibCt7YFeEBs8N0PGKud7NNKcs
LsnZUzRXa7uc06tBT7JvgxXg8SYHCbRlJ/gpjzxaddIkX9L5VCCrl1maazii18FjmxjIWou0L3BE
aKwn5aBZJeXys+KO1o61zzxzPFc63uUS9tOFrREEE4gjfkMFtRMyz+7YsLSDumtnl5cibcO4sb2s
kR7nKYwuNBvqQ0L83vYqAR8btDsT6Wy2De2vgx601VoJF/VKWWLKe2BdzclgzURaGBk5JgcSjNAU
8wg3VXpk3XS+MoOIeRPKM19iHoj0uXbZ0MBz0bEZVl1aoQwUAGm+bbIoOk+lIvONxnh0HIUJHAIe
3ui0tqci2HaHRLdx0k51tQ7oNt4rkj1B0Q7mUynDzQ9Wd/TUhlJ6RR/8UanTPl7FiXh/iZzl+Hcu
kq+OiuoPY63/qKq03MaKJmRO2SxDBr2wCMPMn2a19QJltNdWPch3CJk/TRPHswhOFUSkvcaBbU/8
3mpo7p6PRdLJy3lsVL9oE2DdsjgXUxQBc5Fs5LZxpi2sw8JiG1QEDG2BD6bmBpA3Bd2Bth3PjaGL
H8qCCP4cI9LYPJPbqriWiuQpzKpgX4VQ1rpSjdeEeHGmZDfZUGZuYlr4kxKPp6VXV2kZ/+or9aLS
+tOmtL7rUXYPd/skxVzPXRayhHaKyC2KHEnyQVZXTcyGUwlx6z5GuRyXdNN9VvnU0nw+mWo5PcyT
RaES2PguyFbgsul26CFeJ+2Qr9UMWbtuMqYLdeQMaUdI8kVFWCejvLPhJnkATFsuyn7MUKJ66GMH
fe3oKQ55fmkT/6pC/mulFptWJBjP6UKhNHezmT7VqKxyZrWab9jDZ4hiUaG8ztMAB6G4z7iMqvAN
KFHLKfWKaYn8zCZWmZZ0M3Ilgmbya4zhXi6xFa8YeH7GC3geJL+6MIrVjGUZ9NvP7aGjRs00F23f
KqHkWdZwHsWW13XRXtOHyyDNLLdSMM8LixiTwSZjYlmemsAQFKu+S3RsKNNCmOtyni+6RsqGuLOM
MnPR1+ukWa7DEbsVTHVhirftLujk74bdSa4WSLdt2V8bVXNSK3a1ridjH0nhV6XtfyRqtlVCK3RF
Hjpkwa8KpMwqyuO9GdakadkwnRlSl+7zmb1cBARuQFDozZG7jzGbRqw5bAnPtIKok2izRL+HCNl2
6flsV2bmosHnrIAjkDVmDltybJcVsocQj0AaraRq0fxeUj8RV3hToEIqAatFvkLPF9IHtf7LJgtS
g5XZQhoHKEsSMmQ5SZpi7hYr/JVURE8O1l8fp/7PoJCjF8uol5avmD8KwuTrS9KzZJYUZJJXiCfF
y9F3dOuWSy1y6N22y31vY9GRcKrkmb4ZAvtMpJPqQkDPnUFddR0FgLJw5oqcSR5JgcRbbkgG4Ls9
TRFHaU4MGQp7B/7IE5JGu1LNftVVc4eoJqiFhbom0S4nmzjvwLDD/LEiC+LYV6M484dOv1R1UkeR
bkoLmUNOEg68iG6ByiHRZsSAaJA7sjaKluecbmgqZ7Wo9o3dskUkzieY39JWGXnbbWGcVQv/JYXU
3QSn76Z0VA2NO8zhkFblTF4CjvG/TkZqrnDkYBhnWfKnKZpTviLWtOpYEVjhgKwylVPBcWZJJHYt
TkLpU2+OqSfSLS2u71I4NEwg2mAfJsby8Pz6/qhddlPm/O/YZOClx8D/pfvJ5mcpfEPa41/1X7Hl
Jig+/2xYcP2Ioch/HPrvMcOWn882Crsf//N/gAnnj49/2ZvgfCK6riiZkNuJztrfLTfli4ylO3QK
lVYxbWKGCr9bbvoX6mME3oArIJAK3+Lvlpv2hXGxYGGgAQBOhmv9gXvBs3n2y33JkuN3oIWIphkc
t2fY/wvMDVLXXVAFbeZBG12bcxI7fjtJFDtltIf+h9eXadTXY+R0h0xpRsOdtTbbpHN5ghdG8RO8
tF4iNGPNl8VS27ie5vry2NlhdIA+WhwWU04ybynrGkXyIOrP1ak5aLmjX2Aw7zwWQRxfhFjaXkk4
sa5C24jq03aOcpfxmknLL4UoHNRt9KDks7zOpWEu/M6AprbYBa0CuSc/zIJ8O3Wh9+dL/t/BkoN5
4kdLnAOoi9voP77FTRgX/7Frs8fiR/tqtYtf8Hu1619gIooli604TXyhGvG7wYyZDzIGsFlUhErI
DV6sdvsLZlJgnzGKYM3TDPt7tdtfNBnrCIejCqkbVBD+ZLW/02+Dy67TxRaALODerw8hRuJNNbUm
xAa9ob8yTu2qgNs6UKRk8ycn3utBxnOvDeUYQLFCQUThJl5fC+m3BQp2EuB4jGvwgr+7b5KX+07U
fnvxQt7plh6BrP91KSZpgsUBquoY4DUtheMEMbe1jBEa5s7JYH8r8K70lFlP17kgIuNYsDNTXLIC
ug2zNXH2yBfU+uVDrv0awitJ0RPfkOijBLPbBmj9aFqqrgZdy/0o+Wtr/aNq3Zv0Q/D9CHd0qgWd
9rg/ntgN4pyj4nj9zHm4wNeGv18y7hkXkeMFGAWgePNJt/dZFullpBMG26wwkKQMKwQq9/ULyQhV
WQ+FxasS28BZvrwM6+EX0Kvs0pya0zGIyB6lsTyNYiruSUOeYjad04H4VmCH4KENBkLIvgQhnSIC
pa00CE9okJ5Ww7dJSsd1rCjYacADgQ7FzMLICwCZofMwAwbPcL29HhvzchrAWwBlpy9J+3LVm3bk
G3hMpoYMtjWnhlCqYF41jcPQIKz8tgQkAzdypU1D/Bm+VOR5R48EYAEv4llGEzPv148Ea6ZwjIFj
eJHdT15j5SjRz+mPIstjN0aCx+vb8C7vOnOltMFBDpx9hv2OW1Whufl4DR9BtFjDjCcZXYA1pDNN
jnyU+M/4Vet0fR1PdmLE1UdK27maRBVu06Cswadnmez4MebhEfN1pe0wi9CbFeyk23Ewm5OPv8+b
SPH661hHnXl0/UoL4XHHczB8xASrDr0BxsJK6781Izytj69GVHzzHliXsG1hSnCwi5+/OITjKURc
CGseryZFBlHQDX5YmcMnO+Cd4kowuwETA2AQNFERsl5cJterOVPiAd5FFiT4aHUPGsX7yor701xC
ySBMMDOfbG0PxkpyA8XYw7SESO3CTjG2rQnnIiqtdmNO+VWlQXlPsmFbFNYPrehpEjinfaYEp8so
hytJ69dBgaR0VaIJpgN5j+YWfthAtR8PiGI6XxtDOe+DVj+hDKq9hYRcyFrQS4kR3KjGxJ3NvKNh
59lIcO3qMM89emKNl0vWprCj3NeRVVhZGXIicvIjLcb7MJTrg003A3/CxbMnGZIFGriYRX4d4nJx
bbNWXLOkwuI6kZ+ipbByhqL85Dm/u5Yp2SD0obZFxncU+iN8EUczzRzPyrLZn6dVmYSLqxVGieC3
dAMKtzzBRMgk30LtgxbFPMylFw/pXu2yp4+X1ptK/nnsD/jUZCoJb/XoyLOcqu/sILA9q7EjlzaY
6eZySQH93Rndip4ETe5O/mQ9v3tRW0Gf10bKG+Dl64UG/iYnRnDRIrwYOuBeoTmAPWnq0yVuLNRC
E4zlkvuP7/Q5VT2OZjjZorKIE5QwqHl91WIkAx9qQVs0+l1Lxu3bM6xFCO1uOUjoA7T9g1UuEgMY
6wFyRHySD8aWyi365PaPZaqfg5kJRYItDd5CfStVZiwlslDMFNFbWSEIO6wCmRZ3ZDFtwT+ABiS6
doDGpmYfNMlEE7izfdWSzkB5TnvbZEDTly4kjs88f59nmscPiWUp1ATACCK49fohpRh+hQYq1iCD
7jWrzs6z+WxOO9cYzTVlB2qfQD82JVpnmrZaTNqHek/fZDDiHtUfo/PSkCNKkQeMP5rGLSvnvs01
7LfbCFSddhWr2JpHbeJsJmfhtwG9B39krjS7d/EKP63t0faZud5P+AGFTlMhC/NoyoPjSjOrg15i
OiZb5lCBq0mhMN7BgraT6sodzeiRLoXsRsuM+qqyHKzwvLYKuiR5rtKebE8kue49dCOh/PCgw3BK
PHNGz5H2NhrRdUbFoH+CLX7voADFxqgT4SyB93n9PKlXqqJHAs4bhfOr1gMAtDtf7eKvDLP+Ex1G
/9taBMJgfbHv36Bcvl5/WIrw2b9LESFLyFQduD9EMQEi+F2KGF/AoIJ1xGpIE94/vLTfhbf9BcQG
RfmzOwChizyE7p/wFATrAlBN5RU/Z0ugS/+kFHlz5Is4BdFU4GkgsR5jD0hw1TEs1IDR/7DGG2sz
28En55BYeq+2+tElRJR+cdwTKkGGjVxiivRTtZo2Md5g5uBcv3j+75Qfb3bA82VAuz1j62jvvb5M
Jw1pCOk4ELbW61LPD2U5e6nhfCOG7T6+1JFY0F+VDkLMcMBAD0DkOMoSHaNsanmZA88ehpNI6Ri7
imGK7NUBI9siXcXacFLiGa5H6T7O57Nu1rdzqCGbEvjOOG9kyfzk9t+cddy+IqC5FJSEn2OkH27U
Sob9QOChhElWlG2jMfSZ75yE4sU29tcwmz6Bo392yaMYjufEbMoyo/pcDm9B0l5VXbyaCsShYI7g
/+gak/NJqfDecn15l0dhrrOZ1TY1d1llqBHJ0T7S0+0nL1cslOP1Sl0uZJLhaADefr2QEmseACB2
vNygvFjk4qGw9a3EtQDmnpq5fjqY/UnbAZ/vygtAxZ9d/001xJu06ArQiOBUwqDk9fXROuhV2reB
Zw4Pld6cow7hzW22TQvnYAPsn8N4nxjO1ehk2zq3v0Zt98lh8gyCP34EAgBHf08BDHHcmHeC2Q61
Acr+nIdrc0nukRQ9VMwfUNH5yuwIL60QGtnoa6G2R1CzdW013tvg4pBD9QsGuKHB+2HjsRQOmdOf
pAyABzndDtXoGn158fE7E/vt7fflnYn0km159MrqpipMPSp5ZbN5ijgc9nQAw/Ay0EbnWmrbE3oj
p4XcfpLUvhfZqGA0KBmUi0hkvX5TeWCx4caC1ViMT6gFXVTlgMx8dPXx3T0nQ8e3B12BehRoHcfC
0YrQQlsJmo4eTopBc1pdFLBuUD2GotaVa0jQ+2TQ93UYrhFnPYgQg4m0T4sezyjnMBbZJZDxzbIY
wMMXb7LCSzMd/Ry/ZYRLSMaBmcgzQ1ohpV9mW6eqz5n4QRmfvZG1J0/aXlYGn4vPqK9+fG+4zL3z
7qhO6KoJXQoGQq8fIvLyqPZ3luNh73cTWfmFilFBaDinZht4mbDukHFlVLVhvcTdbjKr0O3SRzoC
vpMn+0TTXamM76dpdBFk8yscIMfpvGb5gfFaVfOwxshqxQw8coNk9K0m3yLsvs4ajQhpbpcluZob
1mWDSDJ6hVbar1pl3oD03E7UjRN6vmEbblAcchlwIq25bGSmqIFKZG3ZEO34ZKGbONXGFiVHN+Tv
I2c8M+r6PMgfmJmeRVq7S6b8AON63U/RFb5XENAdFHtLjK3TIWG4nR8ca/ADNMydOrlnNOSLC+p5
ecEuP/QooFnAu8Ip8zozu6/n7iS37B8jPO62RRQ8NleoVO6XSd2DcXGDBU6bpm6LuV8bcvOo6vE+
ToqLIQ7zlRQ153TETu1w3gxmtDHG/KSkl26FwfXi1I9SRcYN/fhMHdm2uv0tV+IrRsXncZ1h8bqk
N8NclXjrZBeJo2M9ADwyjPw+7M5tW9r1afzDZjzKYbQpw9jPKvycLPU2Tnijpv0tEeeCoWMr4vgd
7qRo6uE2op2mje1CK/FFICnNXxHPVsRd8ayruVprha/XuHOYjMsK/kozfuBKuS1qDFc49raWWV0p
SX5ogszLF+taGseTLJbWTSEdxO9CD3cTLu25k0Z7C4nUtstwtgv3+dgxNzDmDaygm5j7GMIIzucI
Cyleofz+NdCMUxPDv0ladlo8nHYh6ik6UAPE2AvVOSSFua0l51JEHSmWN6GindpZtAHY49eJsQ1T
prZ9dDUWdOm0yilWtLue5lzC7GwQ/7iVVHBstv0uyZxrwMlfcZ/ypw7lZlQRendU8kNSy5uqN9zc
Yt8q7a6tTfAo+ioDcix147pIk70JQH60hhOtZFbfzl4VdLsMWhh9Iq/teLAMhOOwvwr0hK5jc27z
4kp99rQZqVDodcXIZ0IWoTV2K+ZF39sCZ0FUYxg7Nru+1ffiVUcZf4YEntqwGIduN+qjD4pjK4fD
CnNZtI+ltR5O6yGybLdlploM/a4bwyuS4z22yx6CB89rgLHKftbDX3O6bGoVGF20eBYuVmYU+XrG
6cLBaqo3ttIDAkz2BuipkMfaiFcjqqgmvodBzBbBxYB1gg3i1lCCr7n6GYfivSCP2BZtCxxboCQd
Bd+lqU3MClTH0+zm3LK7VVhMm95QPzn2VXFYHAd5imG0FslgoUcfpTY4emVVjagCUJr0V8QubsyQ
YXx5kRnobCv6Pp7zbV8wjZrL3q+l4iItwjtxpspGcBsNrKSWhphpd7c4/RwCGdvL6TPlwbc9JZIT
UERMESGso3wvovmLZL4D5F7kgU3vTpmhHCpy5s7O8n00dBRQtf3E/0uOsgdO9LRo6inQoo2VII0f
lp81K9/2WcRXwTzoOVFibCnyqBdfRTWyMdNQ9PXmMbqKO/tGL5anPp03HS0606L61bqTYqwfY6tb
1RbB4lNW9btr48VXOHoaE6opeUsT2TO06cyqQ2BMZfWYtNbNJ6fkO4sDRT3olMAkhMvM0SIcsjqW
1E4To5XsvpL1U7AwwLmMbbc4z3ukGALfQm2yJwzVWnQ3N+e6I601opATNDtJHtaN4xzKJt7nPds2
6j/pVL+HYuf8ZpTCUMPhX46ehRnOTWY1YppShjRRBj9qCDyS5Cfp6JrYFgsUYS85X6WQFlTO8fbx
M3qn/qPHiTIgp4dMr+/oEUmJpUX1BJs8Vx6mFgeNQP0ekwdlxWfl3zt1D0NAkOPIJZGWHfdVpUq3
yjSrHU9Ndnmv+Waioglse5U6b7RKJyL/BXv4x0EVBN+3wUFM2xlbUvfDEDh6uDDVp7yLuSRoZh+2
77o3mB014Vokuo2C+IZVAwDjh6LqFDDKXrMrNxjTrVgRM0WZjkvdrI24CQ/rfFG3xpxtTTM7LI6B
YWCza7vwjsYX8Dl5g+CrX48Dph65N/EZuHi+RRbUhOGpbeaHPEYFBQ2cKcX4o27PlTlZDbZziFMO
v8jYd82wihEDSdt43+bgoZvkMsdvxqLRWZsJXc/iAcjaNzmrDwiv++Lz3TSsZ9rhXaVtO04bu8RU
wO79UeeMm6I7kY31XA9k1olQeKmybjcU4emUJCul786FWN1AFjgv+l4B72lTZotd0jv8vG3OZSKm
k+lbkSyNY79CpOgO5i8tTgFuTfYQW38NdrrVqJX1frqqneUC2wroPMmwNitSxLjdKeTBItOyOGy7
AVLkkG2DSPIjWbqy03BjKOGG026vz9N3XUXUM5zORPyeG30fqA9o/lwhjOiT8Z60DlofAULtIhUJ
BvuAhtEum07NqHhA62sTQAbANfGb3JKCm/aBNsRqxqNZZKPB0q3ailXgxJch2WdN1mshodF2zmG2
dDdrov2odSvxDIeuPkcy+sphAKCozkZ8Ll5IDDlR5cnYDpN2Kjn8M0rXYx3/mnh+ZdKf5PZNM8xU
egayVP26k0GFceCrKZOYIL1EQtwDUnK1WI7fdORPWeaN8rwRiYyeON9snWaoGWinrTQBM7K+BtQj
gdOdW8V8NsTDCTL/noUjjlhroTO4cpofDBMcW36+WMlV0pB0tw8IKkCXxsiSnpEdkFYZ4wZxvv2Y
D7tqBpPHKdTpixfF6eUyx6uwHE8KitPSSC8LCtbEATgrNTw2PhwNCUlyFV2LXohYI+YE6JUwBRty
LdagOGIhZuxmC0hlu2x0OWe9jr6jdzuT6NoFrE/QJWqzbJoIVXjejdCLNeG3W5F0bZU8IImyM862
iGttlYZMbrxhS3/9ONi9PfwEeEBMKSGvMKp7MxhUECHg3hkMhtK1qAdUvT9ZyCrFMigSfRun4bVl
LZtYRzUxIA3UnE/K0jcBl68gnF7oGkKSQkfl9flbyrXcyNrEnAMW1lB0QMN0NzCy7Zx3q49vl0r3
OACKZgxQUKHOC/Pv+H5hR0hFIYW2pxvJXoLMwCCva1wgI1eWvHjaQhrf6umlZER+TRxOauUblncP
dR1dVXPdu3Rg9wHSSEM0rilkXGkanzCEW9lTaK70kpKT2KAkHE3zQKaOy9whSeP9sGS929kizREP
lyKNidKmj42tMlMUMCO21XEzmv1KNLsWkywM9sXGrCAYjHrglnm6DYL+BGT3vrS0Uzgwe0Ojf2TF
V9QfVy1bJ2/GM8dkRc1jAGVwdBe7Jvmf9dMyC5EDgZsO+3BZ9VF4m9hLhCzZclYoM3QfUYFmxChN
RQd+KoiCS37QG/N07KK7QosvpbS86Bo01O0p8BuDogIhEVTyLWIsa5WJyKwGV40SXKPS5Raj5BOH
n+++m6moC+la4rBdqXl01auh6s5yttX17klqop/zZEKesLWtWVQXttnv0NI4k2hFgO++SpOU8dEQ
XAueuqLxBsJaOuRpeNtpVIRUjsVQVGDcB59IsA/jfAM6eR/YxUVnUNQZHFcRxZpaUAOXwxqQxLRq
w/Cq7mRg0Wst5azr7APwreuUa9Iyu1SCbi0v2aGWtT1Kdac29XQmOb7YFy14fa3QtxOTXJbZfqbY
10y2KHVGbwzrror2VYLhdxNeiTALseqrMsKU6PrV0DBi0vF6f/7lTrJlPpS6GdB1q6OarTFQVjkU
F0Gd4gc9OoLgxq7VyhBHMNwlzflhmUDDetvYKREDaDS0tC1ABNuFFcWo5lefoVLTVrxcPYBGKqUQ
mqYzDRNOozNAfxaPKLddx01/hvMMQJF0a3XlQRTeCUEZ5a1fldw9RQ0ys5IQUEqlZd4zZ7+E3PHN
UKOrVrWvaoKz7/Q5AcvOL8I2+CpK7CjJMDkASI0A5BpPIbgNDM7NFDx56JsZJ2VprPpx9O2K2rqU
/KKydjJ1MlSyBxOgnsi3M8WJXZOYCS0oOEFncE/Lf59ZcNdaspN6mc5SazLc0rKY19daxtme3DvF
AH8uyb2eEcmJOOmbIvwkd34ncsDFJWdm0kr2dNyr72hv5XMrW57tjGRHPEwOXlNsQb04pHQnPg5V
by8naK/k/BqAFnrIR6MBOTajSYPiA7ihPxH5SUTVbBfFo1jp1fSpgo2ocl6VjQyXmJPa0EdN4GnP
YIsXVRCEfpoieBN5JUE/o8BGSHNw00UGh96tYiV9kOfoerTTQ4xRZNz2q8lJLp/v+Y9guafx96Zs
oRAdw2lfIXP/X8C7/xVxuaIz/s+4XDgaj3Hz8xVKUXzi92jQ/gJjHVs3CMb8yzPX/fdokPmfGPFB
REdaGh0CltHv0aAKFJFmsyPAM5jGvKTBq19QOEU3BTIx9td8+E9Gg9rxAY/IqUaxD3kci1yW8lFn
FrnTRJ7R0/WqvFNuIzMroYzoc+s5iSMdnFwrz4MlzSFwLiunyepvDqBMVD30YNfGpn1iOIzLAdff
BaMOpatO7R43kTb4XrayErl9BD7D78xR3ZBotts6GgZr1fdhlcF/mpz7NCvsUyBJ5k8pDtEoDWq7
3k2TmgBJSG3OuNk017M9CEOdPFrzOCAtj+UY3Futsly/eHMXf+2ol1zw46JPPAx6QACeFTYaENDX
2U6ThYtiBKqCvHgd0NHUSi8rhso3Wq32prAody04enyDkfH5z9pd5/99p+1CkvCfN9K1wLf7fds9
dnHfvt5PfPD3flLRjjBoTWECCFdI13iHv/eT9kUWdn0MzhFgE4jgv/eT9cXgL4mhpgIsjY34ctSO
FAXod9xohMAo8mB/gHFXj/eTCMTAY2ntsXdxGzkq4ima5zQpFPZTHVir2YIcOT2GU9htCweWXWsA
7KREb+JbYCMiczGvVSP0VB04bMIEgUJIv4PzlqyDxYJxFuabJmsvlFF2u76UPNsqr9VAkzdaMl6W
47LqkmT+KxP/o1D/7wBHx2LswwX5zLhwH4GZ/u//lf3M55dr8vmzf69JesaCKIESB2QJEa1/r0kV
SgZgHcLS82oVW+B3jEcFBdIdVs/g0SmzdLKMv+EfrEQMEEhS4Wsw7f+TNfl2tMjUUnm20uZLgHg9
GmEGXdhMdjqqnroY4KyTGZenToo9HNS0Ggp4iOVqZ/10kuDGjPPMpQsl+Q18IavvHPjA8U1wsBvb
WeuzAw1TtbzC0XbFnODd13ffOrkKV1mJqBma2Ymi7sOypW9Wh5bbKNKwsSardotkarDOKe9nuTY2
DcIq5mDk/3/hds189ROR8OLl4gP7JXxePomlp48s3Z/vffD3uiVgokJvWMIRQrAkSFt+r1vtiyKQ
0RjykpdYSJb8vW7tL8LWHuE/8oXnj/29bvkR/g6YVyn8YkA/f7Js30E2CjliAFBC09biRH59Gndl
GSVzoCPSnoeQFxVzcB2j/mZgt1FW3zr4xW6AqWNf4KtdJaG+SrMYhLFMjzFWoCBoIY3CPvrM3+ed
NgUtEWRUgHsBOv3LxfBFNj5mdKALhAq8Kh1Ht2uHYms0Msrk8xMIPcmHJPQgdciUYxF3UVXNBXo5
VwYuFL48N8WmSLZWZiAEU9lfFaWR3RG4BO2VU4DEGTjDjEq/p5lT5PbFsgRIzo0WTOx0wISlwfHJ
C1M9Wzn2AokBavwKIvFGhUNu2ilo5GqZUcuRT6gyM+/Pc5R/h2PBZDJOxo0gKSgT3LDICj7aa2dl
86vM0n/RlV5u03d/0V97j/XzBXUaHb81wNsiV/i99Z5/ItIHNiZ13XOC868TQ1JtPiQ6BmIuR74i
Iv2/jgxaIOxYE+UsjFvZLYip/kEa8zqLgT+IJiO/CQtkpLvQRhKJ8oslntmhrY9BHd32e1y4MhcV
j09oweKofVHTvr3EUa7dKVrXKAuX8ICtPQ532TluJRQFXrG4L17HO1k9R+xHV7KPjr/MYpLj2Fyp
9JvtRfbXmfOPc5v3b4T+rHB2Qcz2eCYWFn2R6tEY3Y6Q+N3+bLkN1vJNdfaZe6EqnsjfXYB/PbEX
FzrqxerKZCeVioovNjga6veLa60bxXWeovVucGk57rt9dRJc9F7i9rvZw3SeOYZrevY63ZleuUZr
QLH8jx/uUZR++63E03+5VBJ6q0s2R7eNvWVikW7X5U/HZ5bgj17zOH0bHibdNZXPnrpYgR89jKPD
IcIoUa8tLivvFa+5mXbLIUlc6PVfhxNlH7jtRTusEqLofv/ZoPbdWxZqyhyOVIsABl7fslRLiakn
XXSrfC8GnDzc8qFc9fdwHvSbBiTIebqOVd8AxPD08cMWv/j4pl9e+GhbOmqjNrIiltrsC6Be4y7f
vpfbjy9yNHb4642+vMrRzmw1cB1QhKJbs0EV0a3u5dpVcpgt4oIw1ICTxdJq0D7Zps9OFW/vTmTK
KlqMTJlfP1ZoM4kNPiy61XO/KdpuHYbz4o82aqEVpZ2rjxrkPcu8zI0kW83TTpMHIHKN2Z2gJZqt
+pg8Mxz6ZiVHU3maKfqZ06XQ5CfrOpGaB6mwv6U52rk5okhwzgS2R/pVzla0tUrLcZVBiteTBuur
aG+XeWl9Zan+RfX953AhdulHd6m9vks0SDF+ldXoVt1I590Fs82reKWche7wbX5S7pG2+WxoL37j
R1c8ihtFEjLtUJfoVrvWbWRcXcnV/dwPXfscOop9Z6ufvcnP7vEoJgRz1gxNrUS3tZ8/1tvAn+1V
70/r7ABBo8VBzh8uFpdGs48ozbzSMk8g/ezVkG7jyB1Dd9xGm2zXbrMNf07PJU89+Qyx/l4Aee7z
QFTSkMs/eiqLPciYMPAdm8Ny4pzlXvLJQP+Z0Xj83AUlV8HjFjXLY+zK3GHioTdxfJu7cDXpf7mn
6VV51fzoKndxUV/3v8M8q7/a98tJ5M3n3a0CqMKPH7qTuT/t7LW5my/Ua/oCbrWab0Mv8KcErxvX
2klr5Xq6qLey5QY/ASnfA7j9gRNNqviXANQv+h/pBZ4z7ngyu5XLkDa8eBzdz9A5x65uz2nCyzs8
WstZVCsySkPRreHip7kbvOJccpd1vUIPB3SiP17Jupvuo2t7h8PPvF5Wgat6+Vp/Mt1mFT3ILsLY
q/oaZKELpuSzM+K9A/Pl1zt6xfM8L4WuBNEto8LDvJejVfsNrMRm2Halh1w6qtrTHo+iAyPmCwef
ik++gPHePnj5BY72Aa3DUR6QHbhN3eqg76P7/0Pddy3Hjlxb/opi3tEBIGEfZiImYcr7YrFYLwjy
kIR3CZMAvn4WqNYMCR6x7lHEPNyQQt1H3WQi/c69l4E8wTy32IrvY+uszyO7Wxl2bD2yJRKu1rgo
yiVMVZbw73bZqjtkL/vnX90hcWB9bUXWFWUqmzwZKUYL1kbRJn+Uj9UKuaFiw1fNnW084Xr/8yIw
UHgePTQQ14wE+89XeyDHYCdDr+Sxtms7WzDZ1mbmL9WV7MyNXN3BmVw42mlwml34Wlv1g2+/37mL
fnd2AZ+vgraCSBmf8vUT5MAXekOLwsfwIl/kN+GovGoBrZdZ6gBaoKCESKDYe6fjE5jT3x3/1Ook
uIDXcqySLA0fI7fYqXOB7qt1PQPcYnVvC91tahJLMMjjmJ6ApuItLGHSDU4Ezw0XmeNtcXDeo4vK
v12Rn3o2iSBKYoL8nGfhozLzlp0N+bitZ9V2twYv0BK23Yvg9E/iAoRom1G+qE6xDUrb451Z/e3G
/PQVkwhD79Nk0FN0GptyxmfFfJglL8EueDG3/lJ1gHnfwEs92nhbEWfn7OfWJ8SHv2cXSQ8FUAMs
7WmKNkuyTko9jEHjDHZiRzsIkqwSO7AFK7SKd/4EOzbbo8VSXvk2q+2NYYl33WE+/JS+3Q4jugL1
EmRzRmGLz5urb0y/AIMpfLwuXlIa0utp83Jxwy1SZTZWXGWBXERfFpsXna4qiujETi1Hps5yBtsx
ul8oVmrtZAvOgcuUXrXZraKRm87OOEMC9+jE1nwd2G5MU/y+xd5R0L+Wvlx895TSHYo3+El3ZQGp
bFeU0I2PJip6O2x0d5XPboeY7gb8rEpdnaq2MhPpobMBp3Y3u9bmTmV5tpVQa9bb+zd3/3T85fQ7
I6LwF3JDutmJlkplK6er1taWu43i3M6BReh7jJ5uLje7pOcL5N7pL2b31m4zUGWR0nlOzwlF+1Ry
Cb263gISVh8DILmaFdj4rRBTxDH5trvp+LhDbqf0tO3p6+Y2oAv2SrCd444yukYeiKoL2z0sLznl
dIP+vAJJ4j7MX33XwMclVkHnD43lWa9Xz7ncvEVIc2uv4vpKrBMw0VZu7TCW4+roVi+YD2DVaYo+
55ZAFyo9bE52a28WNT3POnrrZ7eV9drZBP/XrUOnRGvAqYm7HD53djXb3fBSQ8xlWm5qzQb0MN7U
9KhhVvu9ht+SWoqNfefi99fUUWhN4/Fvfjmq48wManVLYlknZ7mFWctssXc7+jR/wKcSa9Zai4ru
kRbDul0/bk+rxNrS/XrAcl7PlyAjW6XtLNdL57g26NK0ryVdzRt6Ys5CddZoxEKkRS0Py+v92bAr
CxHpgPGZPSlUwYrbAwe3NCiO901Dtxl15ipiiRxT0Vjbk0znTkBfB1fFgJLlr8CecVdYkiWV3We6
fQCO/OzTW2ClMw0D5xzxl4Iu/XHuInoxKdLJNLMg9UDXb7rlLGEsvHKWkjV+2VtuubaIxdZa2m67
RkP4TquwNrvQdt4dezl7GwMdZ/u6aawlgA/0AQcacmp7J3Nmb4MVzUtn0ywPvbWB5r3b2pJb2/OY
zjeQmLPk5QW7u8ey2uzOre32Vu8w++Gy2an0OtexI1rbmIkzZ17bOr1sVgd8eWwjInNgOEh7umqc
3SW2aW6/E3q6vmIlj9tIp++p7cwfLpazX/ZYgNvZE4Yvpe+X+ZVTjG5vR9vnNaMG3T751lPvds7S
qQ9QIKBwnnaEGRyqaLSCkRfGBVMBcUDqu3MMdrEMqG/jt46/r7GAS7aF8YMenAd8Xe0sPet0uL5w
uursCgOiU+w8F1rLi/NFxIzBqRBDeNDt5EGkybzYsmVmLas7r0jltzf3p/NtUliWBUMLlRLnm47j
5SqsroP9sqmwai6YKWzYRWBtFEvG0OfWy3lWO+niF9IG5eLRoOsxdgU61SXW6T+LCgHCxxMX4lkQ
yvp68BYRxCYEAQU4cZktRMcPLW9WLHxgfU6RWyMBxXfa3IAQi0OsDAvu59vnA6L87dz/1PzkBjYD
M9CUrBpjQvlwy7fw6sQ5OAsdsvXm2k5zi2W8K+/MxvhLp43Cqwf6S0ilQ+R80mcxiMMW1gsh1F3C
wglUD4bq4OgIUvmcAZMMHeoih/kn0+9l+X63CkwkLCEUhAIUpOq/DnaaGjmXBDTMnWEhvhvvyhO/
yle8SIqNvhfOxj9D7j8qXf5v1JDZcxI+Z/+gDXt7bv6Rv//jNJaVqzr89d9BCk5HwPnvizsue8t+
Bf8AAPE5e/6cbx5/7O/Sjir9hUo3QCej4PtYeUQg+HdpR1X+giQj9KKQ2R4RTCqir78TzOpfEO/Q
odUwQiBQdhzXyd/5ZfkvkERhi4kqESIoQJ7+rEz+IZDx/1Yk3Bd0VJ2AfpHQCNSkpralZS3JcZlx
FTosXhsvGmizjyI7BmzyoJfYKqPkAywM5ESFagwPS/5EWKA0M17HOUi7rTdAsbrnoV0PZS7C2UlM
O2jn+IBnG72kuLApQRYuqmugT9SBzyFCXipOxYClomGsCdyCaIb2HPTSaLXOAn/HKnAMXVRyfWSR
CrAmwf8rAhRjpGGQIB81CIucs+rdhIHxpYXPew6rsKJW54PuKR3wg2mOdEfaeOIM+BmhmLGoGWKr
8gKvOzWdpC15BUEmC4PPnmDqGdSWFBnaocw7ctDA4AYsuc+hLiP05TGGqc+TKfktR0YrKK++XOsN
uD/wmdjCMKqbc5GUjEZB2b+lcg5To8yAzGyTy8EVkszGUSUJbOrTXB9kiAVLArHCIYNUc16pykOZ
mO2HDXJkQAFISF8l2dPSi+jXIO9BTEwqYdGuaOBXSC05t9D3ArZa1+GJLA5qA+5h2iaSVcNVraFw
4UWeEIZGWrgHBB3naGzGIGz1KWkwiwGg59SIGqHcxJDtgDIxiwc2azIWQhkz8MulIhvlKzzGgT0X
ewLPOab3yKnCsJiAb+8xuXcKc8i3acPB35SiqmqWEN/qatoU0OtehpKHjJE2NCWKcZCnVmeeqca7
rICdlgvgVVrYZZpFgTUg3/MaQIebrcELELyFnBLo24qC8ZzJfHxYZlUK/SGtvyiR4MN+m0fojZGl
kHMuFA0uanUJph8kBRsdLl+8qgqrgN/DRtFL5Q3+RVm6i8tKkVzIeoE/Q9u0ix7qilQKtHkzNYF6
CBk6mCphbClYXvEGnlRRRkMTCVe3SopGO+p6wQoK7QBxgeqMj7d2p4/aIoFWAIEJ/lFwZkiURi0y
mD2H1HuBfWa1alNcWSamCvWZ373IeWB4QDl3ISSUQ+iopxCptruSAULMUs045EEIFh8B9Dk9SPDo
ZrQxcy4slETh76z2zHCZVFEQPKNAXRvYBB7RV2klIr+d9hKI8zAghej3kGSa52ZpKpSUVW0RW+nQ
ZZAurhPo7khJUMODACagIGdVJYRK4wjidLPBz8OrmGnBW5npemxlsG+UoPgrquCcEgI9lSEg+bxT
/exQD0zpXJKUBVZTjPVuh7oy1DYeTwrUXbrMIHYYwekIQGRTeRdiv4DdQlQLMKSKDLlaa22QPetS
VSKzqBB2ijlRBBoQJkOWT0iMAVIGplJumiCHc7OcFp5kC74IXcg2l5slUGqQi0tTzXcluRDDeSdk
6ayLoOFrB4nYHiA46V2LwIduGktqYwvnFY9BWkyqzwlLUX7GCxQRsG/GMW3lTn/0U9GEjEIi78Ve
YJuIDMRKfK3JbXxO0NgQo8hLm6UpjMPLoMlBjgQX9IYTMnw066p79mA9ZiwMs/ETCyd1mVLShay3
vNjLdtwQ2sAB4A57088ivu+TQiI0lRpwSdM+huO1yKCPZg3wavKwRLkh2YYcNx00ujN97g9aPALv
BShIJ17TIQDmDZKOpDXqxGEhRMb/GRL90Z39X0OW/vfFvgEP8dOVPmv6yV3+8QP/usy1v6DtCCEl
MDCmVkrSX2T0tQVhcAyvPl/mcFIaUcPAnOIIGvkjuOf/hS/6Cz+AvIM4FrA+YHF/UixG+flLeInL
HERzuJ4RUFrHk4pMYn0VR7gWA+ZtBWBLSjjOCADgVZwrhcU6zTMhmBQNt3aQlAcwc6QErG8zgh8A
yr8IuLu6PfEQBne0l2JyqwIDN4nMPHieBJlwBnmYvPKhMGVUCbJlKXrFkSc+juYa/I6W5kLZrQjk
ukXc/2Bb5B4qTJaQDfGhaWp1LSmeXtpmx9RLF4cMiZ0hyzk1koKDAaD0CnjssVThg2FrcOK+iHqT
7EX+tRKbehsGYUjsinsSaAe1jx7pHoxOIBnjwTAqI+Pd0In6M4P3yqEsvLalQUPiN78KgPNnuU9g
KdbFDIpWHNIBAquqZ4b6FApYLPVbqmqVoczAe9FXYEgDCQgnAJAICrhpwrxXQWOOJOfYohqX/Ke6
8ptNW/sgIICf2yu09dP+EEhZqMy0gFfLVDRgJJGmrbBjQ6gkbqXXCPTlEih8GuuNhKROY6rI1JOk
88Z5SdVFMYjy3PdxCG+5HygD9dVOf5Kg1utbMKIBJ8KrYjNYCDxT8eTUW9RVa/wB1OWwBXWsKlkV
zGrgEuaFpsfqgnD1FOetdxQixUfMVpEGBidJLR1h8+LDWAvIt42C74Nifq2rUBIh+vDgMw+0Nk0M
jIWopTCni/QSKSUYNfc9FZRAhtoIr4uMJqlgvoAtSQKrAG3/RepURAMklop2LoupelLrsA+pISTt
mUPLvaWSUvVu4TelR7sgMiy5UZdhFqO6yEOIkMKzGBnHlKuqndS4SiAroUvvhkDgpOBBwTSjTSlV
SAb4iRdTkZvCePOhAA30JQNRXm9bUlh5L4i7qFH6V1Ll+VsLPeL3Lh/Encb6oZxBopDgfS56bYrY
AbUTJ4ZuH6IBRagxZWUPhySNgxnEZBQfaWJU7a3tvOKmZ3ngW32jIjDNemWYJxoUauig8s0gdkLo
iFWGyweYUQPCxwNjt4iDYEU1jvg5l9vQlZS4VpwS6gBLta5HscAesiYQig0gfZqWKcuoJsMB86UX
vGTrDWaC1GigVwt4EaACbEC1XXH6EWE70+U2Af9Da+TBlit1BTZV6kFBsijOINIRw8rCALKdkayV
mdWFbSZavR+n0IlgUXtgZp9GC4jym6iIZQmRIIA+GC8Q3IClCVNCCR6XrZRr206Qm4aG0QATDanM
EXj6TfJaS0bFVszUgzWEHEkH4HnXiTMJTKzQqckgQgxkwFwg8MmLdzHNgrdYTrxrCN+gZyHH1Fuy
oGlPWdKImDtRKZ6SAL5fNPejFsyfURGdQmslRVluMEOk5rygOxtyC6URHsvtti2CAAYjg9Tc1C4i
zxxQecGGwCM0Q1OeIeqEt8OzDuIusTs8pFDq61Sd+lpXnc1AMuoFwfEXOH3EYNwQJvyANUYq2sM2
RbTYELSZk8AGHWKuPdRAoQyrhRfDE8PMqmGQBH+yUpTB+9XhpeVkuVw0q1opwMVvxIJ321YJO3jP
cB0a7nAxbeqllpsYDqVkZWKlqhQEVgOTCQiEJAPTznkZxCDD1UWJ0MtWogiHnNekeWcrClSluCjm
8VYtqlB3WFCJQIzWsd5vIh74yk5KffFFiGDxBz+vwDNm8MXTRrsGUYpsVau7UaHFyJGAI7CJW+cq
yzO71wp13yRCXx/yoRIHS6myEHJevaboR0USAnnJgj4Xl0IZdt6SNamqeXQINamRKRQXe62jepqF
kPdkUlg5Vd+ID/rANeSRh14QrEzROaRDfRjl0CCAWOhWhggKuyABXydvcRJ3oDRBJ427SFbAaxRe
TUY/i2EJhlOiT5RHqH0a+wprEUl3GT9vp50svfhqLryk2PcRZV5RqDQmIRdtyUjrM8fYoJCglBm8
PMpK71xBCTUk3/og2KpizJdV5g3XMEo9ZN8GM9oMwK5LMw/CYnhDwka2BFk5L375tT/8UquY7fIy
jm5F2emrINCkR4jaGL+kggfwa6hNPKhw6OjM5vGgv+rgOT8Q1YfOJrYbWJkk82Ca07Qe9E0LEQLI
Nqs8aAnJsWI8krYz85XGYMFl1UOKgLesWeXgCTakuCVw5DQcsTf1tBynzcgaGeyoH3LJak2xG3Bf
atEahhzNSdYypZ/zqlAvOecJ3Iy7pn+QiwRrDzKYvk+r0leAS4I0OwAjNZDObpyyFLpSooEBLNmA
x58U+l2Mx5sXg9vRyiFgJkGnc6vxyuYiah3cxwUdZBOqSg3EGZPBkAoYL5HoIdR5hdStbpYlhWgC
DIkiHY8LkIG9GHz3FP3Beaw5guoPWGZhLt/w7iqQ5ceBAtROEkOuIIIxzE2DK/O77ptehrq1VjBX
aEj0lOV5B1JdpDa08ETtpTaK+gwsgYwbVOkg/JrIlTnCUOrqF7x/zEVbm9WrEfbx3iwbKGFwpZUz
m6mVmTpFoCaHHu5eeTfDbWtm4irDQ+PSRF6J7LNfgzo51IL5Hudp/96KvvkuKYWI0ylVtiEZtJym
Mat2aiakc2g255sq7eprBm/dwCZSnZ/DSi1jOvQRwDoNSGsLaNwX+hyPAaJaGUxj1kkNbzRIsGek
dnQxkxsbVlM1iKs6aYB0wWPYCoweLjR1QMRXjXeQhuqKQMnnvarjRQPqerIAuNaMKYlk+WzgfX/O
IDdrunIfwbyJi5EnWoJfIObqIuNcV/Ads0IzZjD3KjIht/CyE8d3X3s1xayGt7LGgCrKKgJpbliJ
DjBsM6XGrpqmWoRaCBI2bNujbaP4SbtNIS4gwUgs9R9wo4jxIjJj6aLrpcwhWF15bgDTugROb2Kt
2H1gyL5DdKh+u3KXJSA0Zkx7qAkEwmZgFiujzVSCcg0J4vMQicU+0njoW60oiBXt/DhZ41DH69dU
2tcU6YJXRLP9S9JE+c0YYjzi9XqcOhIOIESDjQeFYux5nUFSuwD/TtO8eh/CePmh6hLDs/wG4Rjl
ei+imCHE8ZlHjRfbgJhpT30TDavMD9XSVaFlZi4LvZYAkOBeLYFk5UGISYx8UJ3TNt/7Zp+ncwh1
d0jagGZqE00uVpLX8MBmSia1FvPxkqWBV+qLuolamdZSJC05RLASm1SRthwyPwXROCQEajJBhVQG
1jBs+3q5FQkFNcubGaTF2TjICA8GSBH6rl90dQaBl066IkaA+TMEQNTONkqzegxqTQCzxWtawBx8
FqNsUpvIxpEwFCCv6lUhVJMU2CLbGRvMY58NPUByhs7PSjSiMolZFMiMZB6AdBmAUZnQ8zdDjxLf
zmKETjSTVDh6xTDYglZVGhyaskK6weccrl9FBEAT7nh/C/csFlBJLMDxNzNQyGBJ3+GnjSIwt4Mu
hQQyFg3NSCNcSSboZB4JZJCsvOHZUuBxGSCL0quLuNSUh6iN8L7ncOcbIDNQebuWyPgG6MCZDKxt
CSxpTjiJLbMJ/lUc/v/xIC7eslPN3t7qzXMxJWWO7f3Ki55B0qqu/tfHP/bfchtmvl/+AOWLsO4P
sPQF1aBqkvpfwOHx3/yv/sO/LUngGfX2P//Hr7zJfktckEdK3b/PbF/esreheUu+ZLU/fuZfL2Hz
LyCfYQiFTDTUnpHX/r9pbZ38Bf6vQgDLhDoMFALxj/7FtFGhpoq1iqS2ApeTD5Pcv1/C4l+ga4FT
C0XRv3Xh/8xVeMSjfEprq5oK3o6G5zZKLQBhT3WhRUSWqZBDNPTyUT5/vYVjYXbn021At/u32cPy
/fq6PH0apP0/f/1n2qLyFUsNubBJq5PyzpB6npq2EOm8lfRyQBXdpyW94g8vb2ufduOf32bO0+Pz
dnXZrp8f3k8Pq9cDp/e+407nJ6UtEbpcsCVC5/P8IokvLDj83E9zxN38NLoT3IjcKbWsjv3M6fVy
gCgcvV2ul9XLG251esV/bymQdeeX3XGxu50XPl0cgZQ4Hhfr7fG4trbOenZczI7H5fh3znLprG6n
7dpanpbW02lrnU6r3cFavq9O2+XBXq3e73y/Ola7fvh+bYL5gBhprgsNvn9z21wPy/nmtrutrtfZ
7LzaXH3qrI9rZ7ZcO8fj7rhzd+MnLg+nw+rkbJd3KoLmOFY/fcskZ5OHEJmsyMdYvozLBmP58nJ+
2/v0nGM0B3p8O4cYS7gz4G/z8X9nb+c3DO+5G1fzI/7Nx4LunwKABp62769Pz4eALp8PWF1P+3es
rsPp/fL+CtsK/OdyeAfeA0CVw3r99Py6ej8F9PB6Z3y/MXMm+2BqToJXrqypKvpkuxt7vrHHv7qU
OgvXnVnUAtABf6Bze27/vDA/Elw/DeZYBv0Egi9wMSahB8la9BDL8PD6vnrZwVeNvoDcRY9bjFVG
10/Ly/P+eXtnJifJt+nm/wAafWq75oofG1AVsQWIFGqPoXjz430Ig5G6aCDtd/m5qx9SndOugvwE
xBK0D2CiM6noaoYYQqtv1CntR62LM4MWe8jXTUXmqcFpq7yXeurgarwN3XMoEMgnHZX2UVGwNaXF
UL708QPvzn5zxtPxjljxKKb9bVFDHRZcStj/iHhEfZ2HOBkyUefBeECcX3IcgseQvgBDud4/P+23
ryeRXl7v7erfbaTPbU4GZAhYaaDG4NkVkge1+miGBm2ERdefDNOndZ/P8uTOQv/WTXAOUJ01JVD2
cKtNra17JEd8oSnxlCp98MOkcEAFLuUwd6jb4dfPEz5tS0d5VgEpieCaRP55ipNmLa9ZXkOUJxj0
dlPxnjy3CpePLArT/X/QFMrWuKJHJ4ePI+vTSs5DEopmG8EEtayHkzr40F/uhTqBstyQPvzcFqKB
Lytl7JaKMjjUHg1IChtjtz+1pSOCaRSm67ZS5+rOrFSIZ2pmcmdB/q6V0e0d2QvIJ4Fi+bUVP28M
ePRClySIPGEmNHrhkFLL7hw/0vT+HzujQVt3tJuCK8EHTvtTZ6qmLrRQQDMML/jHABn6Rz4kPgEB
RjNWuVdHNoQZVBuoAPNXHRX1YykYxubPRxRKEqPJEmoNCNK+9lVvglKJwaawIxga2oGJlwcMJu+p
RH0bUZChgUlGfAfqNAiqk1CnUgOGcmJD7AZQlllsDDLNeXFPsfh7K+BIgtw58lwhCTGlovg8anmg
wboKxqvIy5mZjGSSeY8L8m1rwShAggwW8q5w4wGw4uuIaXivRmqLTFHGJXMJML1pNTUJbMkH6+Hn
yZlguVUEiF/bmoROppmYKSi2QCayiOLRe0wNmIJU9bxpvEWkV0g7po85Esgl9Dn8oZhjlTlCqblS
18wljYOz2jkqPMKJpkCtWXYjpJIoSkEPXfSnx8D4qQTCo6DFf7gZfh0WEaXmiMv4VJJFuVsb5EqM
QEAymN3bOL+bZmg/wToFGwfq3pPFFNdGmpCcdLYHF9pNDCbkWoCyhPXz2E+j1nHosVjxIoDOCupx
41d82p25h6pTVyqdHRqtDiHJkLsJb+Wt1g8QBoaU4uLn9r7N9UhdJegUAWhCV5Gj+9pgWAvQM5dY
b0trkI93zSXbsKv5qmy7kNaPbBVd+v2wDZ6H93BvLiEZZvM7Mcm3KGH6CZM+865MhATPZzu/kJN4
1HfKNn/XZv6SHIBw53ujocKDuI96WoLmQ3bkrNw5eqejPv2CyQHfBkQJgDqB8UsZgemRzZmvuLLK
l3mpuz8P+HQZmSJOVA2IKegzIeYQJ3tLABZArKsaHnjQiqWSMbAT8zPxeqeV3zQzapfgUMJKxTk/
GVO/IB5SesjKKUG6MMqCw8tJuhrQyqEBstcZkywBZJvigUh81tUKEB0Pego4eOEhF2KALvoh13Md
OJRFkXALVgnj81SB+ZuwkXMYr4nIlpiwKY6eTbjO99VLzZ8k6alD1c8rFhI05AfxVcYEisKjDnmv
WEMqkXcW5MDzurjh/nRVFt+jk/2m36gwa7AqQLkaksSTYxKaV2YyeOhumg/mSxf7yi1PE+fO6GJP
fA5rMYeIqBQwwSDAr4N6/XXPRBAzrmUZSgIKLJTclrUHPcm7O3DI3/RkBNWhDzhwAIqchIqd1gNk
plTcVuuspyagRRSIkeg/6ArGSxqTGnAK0SZBsGZy1dPliNtxUpG1ihK3pfSNceeUGc/G6YBJyHCA
HA4CnUzG/ffpVCMcDQdly+0ujqGeyKFrbpKo3nTl0Iyi8MSK+06+E2OMs/CtUTA3MH4YRxxuXxv1
/DRPUhTu7bYy8qXO2HOJqirQ6okgiCg4IDctDQGMir1GunOD/m7uJEBv4GMzRsQfh+6n/qokBe4H
zm+wmyGxXTMBxhlcu6cQ/rtWcJaM+hkIpPCE+dpBaAGG4sCE1o5TX3cjuEguJdy69yih08NxXO2g
U8GVCAAQEP0n4ygkObwQqpTbEeRiKPzCIcDayzBQ472xjOEMQoO4S91Ky6B6rMDdrOJ59WR20IVs
OcFy4jqNkvRccN0JFemOAcyEgYw7H58Hh0hE54jPgSyZrC34K3Rxg9vSlkjly5ZXs+xF7aRix8J8
PIti76hpkN0Y8EDFy1ryq0PVpSqIv1oixxaQUtmvn4+HcUAmCw8QGmieIMw28VWTI54pkVYYUgNw
Fm8U4DQJ6CVED9yk4fe27++aQjEMz2v4MSPHOTkkAsnk8FkAJKARfAAMDdShDpHSAw8n5l51T8pw
/PCvHcM5BHGV0YUKghTTF7NaGH4hKW1jt6EBCJ4ndxTgCQgha0VmeUUWrgcizoNOPgLp2N2JjL51
VRJFOFYDjIC/jNvq62qvmceMRoyAzkmzAfYXSoJbiOltIs94kDDJ+XkSv6167CqYjwAcOloo4T37
tTlRSjSS9GJh91G5S4T6WhAAKD29vyVVKd45L74dVcBrfSCcYXmKA3JqKSCgoNExA07xXgSZeiD9
2k3WDM1Cg2DMEcqwLa4znswANDLcn7v57WT+aHmMfzC82EmTqBZiqE3LPgQwYalJZaFYswYKTUBe
3ZhZzLM88+/M47dTCy0iYAemDPAvLKLJwIak6oC5gu99XTJgsXvI9dQDtKN/7tdk+kbQOoFpOKSB
keWHc+vkXkvVRkpqfShs5J9UsoZRfVIdocrcEavzVdOY5UEXF3dunMkSRaP6+BgB7BtlAwMppa9r
JlMLPzMgrmvrqOv9CpM6nqW44aCCoAbk+ecOToZxbAsqYmPxAjebgvv7a1stHiEeUEypXdehdPCi
wjuHQ1r82WR9tAJqwKg5iYAH6Y+vrXhDXwPSwVObMBLPBimInhnKoH86blgP5qhjr+ijwOX0hgm7
0tfyAeOmFk1quCmpskdZ7IvEbZCkuBPrT58bSHmIyAXg2sQqA+cBmphfgpF+kJukbKExGwKlaCz0
Quk0N/OJCe1npibKQexD1Wyo7OODd0qs+09Dgdo4LdWmj5xEyvLakkNdD24pS9iL4MdZ9GZkgOfm
SZBxJ8jCmkPfI5QVkLY9Q6tW7SBXhg0conknu/dtGaAzsC5HzkhBKUmaBjklN0NhKNAZMkQmIAki
eIdR7s1/XmzfdhNExHCVYV/C+wsK35PdpPVm2QJ+DIF3s5Rh1KoAoW5zPGAMAKNK4Sbh9lH/LP7F
NMFPAbcMrIfhe/itZ7VgtPWgZlAfVo3SgYtlT9Wwy+8scIlgtj/daR/NwHQbMRr6h1zCZB/FEgDL
remndtkN4DYZgb8FOC62xLYclhI3ilOZDDKMeUPfreDWBLn3CkIUUgkfk7Ly58AHSI8/j/b3OR1j
ZQT9kITEkWxM4rrUqJUwjUYweIIgKoxU7kKShNzp+W9bQdQIE5HxUpXHgfkUo3ZdH6ZpiVYipoYn
IwiCPY9QKv/zvuD4GJMZkIBD2PC1FaEyhIwwJbGLUB5WYSM0MzmUsv9grSAigMcj4kAZ0erXVuIg
V4WkMBNE2W3kGh3kC1Vd+Bt7/m/lWH43YjgvICwACRDodU3mZRDavkQUCY6vJyXvORFBbfaBirsz
ZJMr+WNFGhgrzAzyP3hefu0M7s1KqMdmEngnHYQoLmgWDqUtgQU0Q14uXuhhfO8t8e3qwm7DtYV0
AcI7dG0ygnBSA80Cd6ZtGB7APnEnzpUYELkhYun5T5cEDhDEkKqMiHVc5V/7F6tqBSh6F8Ajh+Bh
JIEKs44GGNHbP7fzvUtYCxq2NIJrBRaYk7uLV70iVjkSsZkfa9eC4xFQ0qoKZc0x1Vombz83933a
4HSD6A2vW0i04U7+2q1EYlqF6xrN5a2+ZDglVLfnPWwOi8xTZnEP6xURUzv702Yxc7jMxkoIkt3i
eHR/2sZRn0VE6BPB0sSs5I4mAe4yU0sh39UN61Uq4cyKbJiUszuZ13Hnfj04xyWD1QjPCWSaPurX
nxrumNTWnRgIOCm5t4L/errAVQm+Ttf3sMTqy5mQxMK2lEhkA13L7/T7+5WEDA/EeUUTKRJoSE5e
PoB1sC5J/g97Z7JcOXKl6VepZfcCMszDsgDckWNwJjcwRgSJeQYcw9P3B2a2mrxB8XakqrpMVr2R
SZmK8Au4w/34Of/5fimA4RjHwlWdOcrXea4kGEDnGgnhSrWFcmRJLXN4+Mzcthx4eg434UNLITBA
JfTpIPACw5ZWUp+ClwbEe2SUXxcuj8Y2gGUSyRKW1McpdZIuacnUBd7YiHk4RYVHfq6L0Ir4acLC
OnIQ/DIcUReenoSrjEXx7mBbC/sRg1F7ljx9ABLf58ldpsn6Vq27+MjO9svrY52ACIRvDuZIVeSD
OcPnvG8a1L8eIKBoTbVLdQMlHY68vl8+xGWUhcxN2EAp7TA7F4ZljcQSdbkY6uJKtfv4iQqWeFRi
Xacb3pkWAbtu3nz9Hf7yFhl1gZwuV9PFheXgLVKPdLSmV20vDcZiX2AR57ZCSb8NDaZMXw91cFtE
Xi0vLGDWH7c2Cyrkx/VhxvyjWS8tL1ItxMoO/pjfTHTS8eQmqSaHZ9xoLX3TJV2YOy5te8V4JGD/
ZCK5r9KkDXFeXfjnH3+B3E38rT2mGKqmtA+t3TgndWfjWvj1gx4bZpnpd1sMfehIJhevHgzXh6tB
6FXoTln7J0/9H57rn0wdSQ1EXeSPuFMdXnK6uR3LJMJVY+TK8KrlmE+a0eRcjbpdH3miX3Ytbmsk
jRUapwm6lLdo9N0Thb2e4fZRG17qNPTJ5XKmPXWl1n0LYtSWeNyzfX39Dj97uCVxRw2ASUdg//Ed
Zq2OG5iWGehpiYrw8ixG15Hz7q6sbf1376Q8HXsJDQvLpZses49jTVKf5KUNqTxK+mrfp1J5purx
sav9Z0/E1ksKXiHmI4b4OEoy0WMskfL18lJO65WkS4im8UUcZa9WQutYLvfXKWOdKzbaCWjwpCwO
woialnQ8aGq8Nc1mRetXvx5saNV6pV9pY3asfvHr5sVouDU4bLHcSqyDvV/P80rMYaV71OX0Nf0Y
0+2ADeSVTiJhZ9K1cK9Vjn31u2uEQcGK0wQLrRiniI9vNOdeL4rJ0jnKtRSYUDK3WLMt8vyVMUvl
MZ7RrxO4HG9IHpf3ymZ2cJsc9Qa5BqGhl/SmOElSFUAQmKULKwfm+PtPxl2fRDxLhezWwesMU62I
sqljrUi1PPnCqPXHqZaMal3T23LklvzrdsVzvRvsYF9W4ioN9G7SvXAQw7pSC3rMi/r3dyt2IXDv
XNtY/KzJj5NFBDKpqK/1xbPJAvTWNdZVGFnYxTW20f2F9weSXgVZr5LWehNZvtuv5pjmf7Xn/UVa
YKz1LpNXcqwvPtLYU309VZ98Z/gxULkzlroaJfCPzzUHU5uoCUMpVt9+i2bN9mc7lfd9nMEXK4v8
t8+wJVWHwTSNKRalqYP32Dui0eKy1b0y7qwbgWX91rHy0v/6qT5ZE3zJ2HRqCvzmX84WepR6VWky
3RtmRQlOxyi08k0sj/IxONynA2H9Q1hAhvyXMkirOFUJgkD34lhPLookU7GiTJLfTTeB9uPDXQQv
ixXMYVZ8jDq1dCweJ7fK0U3bItooAxTx339pxBVc6Je6FrHYx6UgN307UnXWPb1qW3EyWvYc75oY
g66vx/lks2VaWHQLg57L08HW3mhlGHZzontF3++TQlPWhsgSiuNIvdqqIJUG3OLrIZdV9eEGwQtc
Mi4OaiGd9X6w9zlAOIxhYkicn9KVVATUxnTpJi6kY3qVz0ZiO2engAK+yC8/vsQoCpIxJhXvhfiT
5uvRMeg+7Hq9jdy5tePHr5/rs+X3frTl37/bKJADzskw0oFlSHZJzSuNryYnbNd/YRQyL0uUhnnA
G2z53ShyQ4tiP5map2SJuh6pWZ9kddIeCZk+eZZlPcBWYVEY+CZ9fBZ4EEaWdoHmWdmUrTox6Hvq
Yseo1J/sd4yCAgTOkqrjRPZxFE0K4doIRlEcddrpStX7FT19d4FWGmcRRgEXv/3uyBIQwaC7o5J2
WLwrzNQckmZ5KmmyLhI7jPzSHvPfPwNZ3TRJLFa4eLQdfLp9qUURwnXWwWipOxGmrRsUdnrkK/ps
hpATO4j7uFb9UrVKsHidAsE6cAalxVBUUneNGUdH3tgnXxBEfUo6vCxCskMFftQ0VkAhF+CGMie3
Ie2R/aaZ4iy6zfTMko6sus/Ww/vRDnYG9tMZAzqZHsYutH5yPlarHg9lF0gMUiy1aMWRl7jsbgdb
0aJhIWtKohk/r+Ulv/uY1N5qyrLmk61wn/WT3DZPYbOEkFCGcuWkdGut6nwshd8kQ6f+/tarQ5xA
/IdemFLrwTeWDq1k1wlPazWDFaxnI6QDVRtKmvuMSDHaLVkY2XElq4Ku9vsfAvogma4gAODwMD4+
NwsqohNf1bzZpJdz7NRxpnE//k39Drd0jkmLlCC7L2oA4+AJy1A0Ou3JGmIJRfIpDAq/tYNjIPTP
voT3oxxMop07UWrGQGGYtH5PIifYxnZhHXlln30JBJvogxCSowA5eGX4PjaYSBYw7qQC+IU8t8AX
BurgL4g7kOd9PUGfHMuAyBiKSIOg/VDXEovMMuqQ0YxRczyTqzlnshics3CoEr8xnQsxyOGRsiBb
4bLjfvgg2Owpb1m0f5HOxFr748LouPeoM537yCjq7qZSgnrYdlrcnSIp11pfrYwa0p/aSo9aUWZn
cCcG9CZTZWPyNifWOnWIHFwsf+OrMNEmGKnYMNDskOh0UDaGTaeyFubXaRXUmmvS3ktbtdlo2ZpE
aVd5otaj64CY1HABL5QndiVlDVagoQxXHw8OysgQlm/V2mgf8y6ZIcGHVSW8vivVdWjNgbmOOl3/
ofOHz9JKn6FFaxbeeBmmgZGvh1WKCq+3OrGOgnK6yYVQdk206HxLWsL3ciLj6yQ5yq7ItaDbpHWQ
nBox/bMb/rcTehGGZBcIqvPCC+sh2zY0QkL7rGl4LnVKqm7fI1jA5CYtT9uqodc6imvJWk+NpdZu
kiThYx3InHNGCB/AbeVEO5lMecr2Q9Db1GOFsIFk0R98n0aC9IiZBP0NJZf0sRddgNcUN//UDSVF
uerLKgEWOpHJcEk1xg+Garezq6lmOa2VeWx/hopEn7ExtOmNY2fatCuKzr5vpLn4Zs2ODuw2lvQb
oZXx/dhmXXzSV6ZVeomwROPWLRIaHP5Sx1WVig5YNVhscOWqli6Ndk4eQoU8otdFJYbkNVgWBCnJ
AhaRbBqlF8dVeButmdcbqwuDiqYEbVjYLiEtzPpcDVtJrbDetSMdM/XQjOLHSTGjR02qJZp521E1
dlJqs+X3aH5fWvoPTsk289KmtinPZKMeGzeQ5xDD1wFqnZZY9nMi66Qj0pAbhtdR4eHcAsYA+UbP
uu8WAJuIR071e9FMzfMwtcZZFnTmU42a0zopoVUMgACs+jJV+0F1c8cUiivbXXsVBtIQeqoe1CAx
2qkaV7NpBYpbVvWcgAcRub0SbaXtjHiOiDHJUaMflbXFZDtlME/DE3jX9lX+PVXH7NIZRPmzjzLn
PqJHevRmZAYnYdXkT0qlt/eox6TbuFb0H2T9LKD1c2knnkk2t15ZlpB3UayTYzJjoWNf1Bc6ElOt
10aviIR80TkAHrDO05Qbu8O3lzZhp7tsRVxZHrkr21zXStlSlMG+8kRjAb1GgBoCHBulVgaDEgDw
MlMtvBbcgG7E5EwPki33wHjbfurdbBqHys10uxu8iHbyFe3sRr4m8gqTdUkOCeKAiOaHjBN3WMMB
bDeEd9LS65TCOdKGvuq8QdfnuzwT9UlIvSZeSVql/5wsAQjAUkYr3ZqOqFeNNhqB15BEgdPmBNPo
mmHjXEmRM/d7mYLtPfXa2VgXQpPOamgEmFYkY7fj5lScyEFcxT6hcvcttu1MX7c4u+3SuU4SH/mb
3XljJvfpWkLRLnaDytV+PbdzdtZawnjJTHu8Asoym+D4RKO6Da+gdfW8a2RfVefsRqrt6A5rZ/1C
HeCRuOGUC0wiurwzvS6L7adZGevzHLRLSco2D50VOr3SWOeNku+FNo6WV7XS5KxiIAk2gLjRStzO
DPBVjktRJL5CuY6GGxICvDtDGN9Jiw2NGyXzeMchZFqbvp0EmD1FKsa1IqnG7KpqPhZr7OuSS5Wm
ftkfgKvc9IoAuVFpU0SzfodhcjvndJwLaCKpV6nWYgaWSm3q6nz0ijdUMzrBIa8VmZb1rjmx5Cj8
GXcGJH0LRt1j37bt5axV4bcSB/InlVLX62wmEBbrEYtfqqh55rNw0hR3rxbUWqwHxUscE2rBeJqz
6KKW6chC9TRN10meo4HusCT7UQ1x/lqxtEApEDaJrTJFgJjGCAYkLuDiTu36dh8akpq5STsmN3rd
ms9k0mrQhX0+nKN4VV6DMcdYIXGMcWVPU/k81HzUbp+22ncnL6tx21PXqdwU1tFTlNVwSQAkWZtw
pLDlx1pd5vsujvsfWqBDzapmafyOPn+U1w7v+8xIyoUDp+esWnOu6jVwIUVeBSOoWFcJJSgBtuQM
6UbNY/FtaWT6hjZQep7keThfqj5PQxlgxNLlmnJXCDvvkfPFPXoaE5LIeoxHFAiRMaLF0ecaxVuW
RvoevH7/g2QD+JSxZ7GZdiGu5TjRf0Bt4UQYhwHUoJNBqA1NMbE1JgEniaHkKkdzkcVsy21UAGzo
DcWjShPc1X+ANeY/MBtdl+bfNLkLcgyhW63wqzEDLppCjbhs9Lb7KQCl4DQLviNq0gD7mIKJY70t
hI+qUbsbDjbzuxNpEECaVhnvQgEWpHojhGicRIVnLeAQaWzMJ+eNJhKmFSYfYDEqIl5NEk9KCrsD
mNSCIRG4truobrPT9I1TElmD0rkTSFHezhvLpM/T9DZ9I5w42DNiBEDDFwDomp3PU4Gf3mVvbJQq
4Je6xhszxchG+CnVG0tliKbacOURmpI/kexR17MZlpFrWzMcljlVoKM4sVCjtQ5LcvDY3427wJ6N
aWtKPUQXiQaWVShF8FRxV4L8Ir1RYIIhCDVXW+Aw2hsnprGjstzUUw5ERhcLUEZb2DLtG2amCyOn
8ftC8AD6G4pmesPS6G+ImqJ2+ttx4da0bwgbKeQyxmtpndHjkmL/yIZCva8X8o0upuSJ2m9zIbVw
ccaFkCNFSth4VP4A59ByGSgbzv3krC4k0DpVUqWS2yzUneANwKOqfTytg1TEIEpiM5H9uarSmxSd
oOyLRoJCoypDim2UDt2nh8j4veqUEgBJ2pCBkOvRZtOBCSTT2wYro8uCaWOmYmAdtmFAG88bToje
BCWw/ZiADzwQchUoxKqT6pbrjHUqrVNRluUjwOUu9vkWEDAm6Gwrx5Wxi893RhlI6mUaZtSCA7ra
kpM8UhaGhVmyQPTJDsyTUqrKO9SqM25GJIGaVdulfDQKwCXl1ArKONiO8MZ6f5jK0nZR72gW0r5C
u0+EIfcAieYSL4PZbMPLwdZG3aPvLRtqlwKfk24EOgfdH7FakhaSap5b1F3azNhTrm958CyRk5O+
DeMcWkszJFHvxVJfOVd2VSrSSh+6wnoY6zy8sdKxwQdtog0k9CGKmeGOTKo039lSU5sXGIvO864q
6jnbW0VG/1Ma90QYUGJsNTuRMhPr+b4vu2gzCnlKv0VaJPZhAi/KDzXYLHtBvK3ujdxIu596RKAJ
tqmRUuhWXA6yVV/m/UTur0umzdDbMZ0vSNGcYCXJsRz6kahEvNdTGqYfwQJVwbhFzlRXWFhrweTs
kZ3n7WmjTAR/bCl6f50R4/Qno4gm/ZvWcVbKbozIvFnxd2PGOJXh4NzOeUaTxWAI29kObBOUkQh7
Am9ACZdcl0BR8lt7UFNmlaRRGt5bvT1i6GvFtvyQFGObyHwrfYb9RGtwbeD/adi7Vq8FxLc86mSu
BSjl3bTKYatpnKWKZ6ppYwA6y3OZfAKF23VscWRumpy9+kapmbjTfs4jc2/FbSM2SdkFsj/VsGqw
nUzn+VKPqEVDPs/GikaUgQ7RGFRZYUXixQ6ConeTuBqKdQ0FT6ZFEaOfO0tt4+yi1hWqOhagGWP2
AXoFMniZSXPWog9b7IsqlJg5cRFXF8Wz9L6LPGMKGzhRej6twh4Z7I0dahCW6SYQul9nAJSvY+FU
eg17R0jsCGFZPrS9Aq1LkDxI11owN0R7prFcytqObU2rxpCBmb54V1W9REjlWEGtAPtLuva8kgvB
90OjcVavRZmL+QSqrW2+koMgBaiBb1OfTahA9llp5p24quzM0DZdE2dL5NjW4o6eXmsJAYY8m+4n
pRM4tFhWHzQX+VwgjHExgisbr8iihmufE5fdTzm1U8K1DtEpWXsjOi8TOla8otSyXSliMe/URDKA
BQmlhc8cSXWRreMoSpNTp41iEl9DYolLRR5LEMim3j9agqbaC61BnuJqTSP3PzXyj8XKNoS4HxOV
bdq2Br32dbvJWzfMQOwgxVLA10+xWXqkK/RoVcvJUGz6OlJU2Dudxa0Cz59GXs9jM1qdq8SjHa3I
JdYVYV09C+s1KC0lOB+hYhtrMc3aLUS5eIAlRYyz7rs0Dq9yNbc0v1PnUTpB+kGzLwhALFscSU9G
2nESod50TGKxHggmFT8IkkL+rjiZbm4hGQ8aiMuus8rNXI80yU+trTTuZLRdfpYmdhCfcbUlnDDi
oRi35mj1zRlHeZBdjCngrhsmJFfvm1AVIXX2ILV/VLKtxmuHbol4F/Zpn7mxNmjSuhua6jUwRsCd
1jyXbiA1vbUzJyPMIQuqRrIV4RBeOU4EATrUUch5tawN2Uko1WnpxVUIT6FHfLFH96h1npP33KSo
aknKZVugjnIVdeTaWtkx3CG5GALT700CJBhkSe+su4bmlawr+WLHpE8rHLLGSXwfp7RwLlO6XILv
Mdt1tE+4VdonrZjs9H5MSWicxIk8FaeR1qrGueAXz+eSrg7DWQ7Jm5unkzV9Ac8rwhNWj+hS2lby
yLpvB4jVl1FuWEnDmKNmEdfNYX5n9BAPn+akHl/icTCMYlsEjHNlhd2Es0YRK/kqV3J5b9kNODGq
hIY93fbwmOvXKZS1NNzGkM6US1PO8juy3aW1Gns5uNSrgnt63BfBqq8SOod5U8kr1uetswIPZmvr
qBgrLAWjrucgnFL7JCP/ikFKI3N1z/Cf2gdkgR03HY3+1DQag0+gLexiVRtRGLkIodXXblBoLCC5
wInQ8iJ/GCK0uYS11niZWPRy8NVk0+CWZhpA6WvLMFrz99HnoUqh8cD1tpw3cz9mtxB1o3mVT7ae
e3Zdt4GrG51+OiVhqa1K2M/tpl367V0uH1m/aSU+GiTZlhqtGpFar3OTbMSkltWmNytxWvaKnbmV
E/VPHMoA0GdlCNoVeNlacsc0SU+sIm5iv+fAHVaxWtUrpRbyd62NC3VbJsv33cg1CCs7sZx4jf4P
1HUwWDfIL8gg0CoeXHVRRq4uMga18ZJ6Ej+gwpo/RyssYIuLcb6qunwivyYr9ZnVaBYrdVaN+w4U
Paxbg/aTeswVTONjNX6uA2ql6zoWo73hPlngBCLJlRm6Sy0zBOoYTz8tq6W/C8xZYALxMo302Zhz
41R1AqznnbF35JUhJ+Ka7EitrPREaa4zW5t1MLZzPHoDJZC7WdIymswGmtn8gRaOR6zEgY6Zg96o
3hSnLfaSWiW/1iN009WoIBzwpkHuZgBdCiVJqUmqFyYus9xpkkrhWbSqPdlGJpEU0BsQwHCfkgcl
ziF6W2rHoRk6VfFUtuCE15WQJlznTCE9DsWc4HiYlqmibDuDKu5q0kKij4QLYu+1baEorhiFwise
W50yclFW3y0tKXN4+EG0cvoxf2nVGCmFKPsHnDh7y0PRJPGDNYmgHHMP7RaOxIC5XEsi1G8LnZXr
jGZ8I8MehrXZIdjw1Em8RgXJHW+q0rnaONhX/2y0sIgoTOTDhRaM9NCYRMVkLm1MLIHqF/3JhE3b
T8lI+tEdHKu/UQZaG8YUar6nkHm3tnBNndkz+rxS9mo2RIXvDGH5swDbCVm9bOIHWGAA1/uCgN+X
EnkuOIP1qVxFjSMeAztVFsK9Q5yhx/TZ2Rgx9Jlqncxao1XuGIQJ+FNNIW/GxtJx+c2d8hFAZlN6
ekBREqxcBmVQ0jrBhRRq+uw3g8Qui3mt3FAHCG18bPTBIJHZTEPj0YIfAwmcp+Dn2NfopUSgOwsF
MpEq7L5t7ZIgqJJIeAbk9AkK2xfIoIysl3kIecbmvKYto0ET3HVKmO5SfZBs18zjxFw1VRC/Snmv
Gp5hJ8bDmDoLDz9fOMB62g+S35cKyeG6Fk10LrDqS1cBW9pwFttZxu6T24At06ZSibfSqjolRgQT
F+XCVrxEbud7XavRAlpT0wvw6TUfSdr1de+HQAzsJbNkvYR9MGB+xJ6qbh0DNd+Jjo+3sYrDsn3G
ZXQkzygqJfY6vYuIJjqtxfsJhctAQzYURi8iy0I2xtCz60rOpvxckiI7XamREz+xGLPJszlqIURz
IdpoUZX0O1GbnbSySfIXbBzEDnRIwazzrbLKw83glNW8CgI7aNZ9u5BOUfYUhh92Y4WLmFYD7CSl
LtiKioUb3Y9NGRG5lsq50+SqjGdH12Ds2KkQFHv0LMVqMdTBIsnpTAxMsUNutlJQ6M6uLyXjpY87
iVt7RJLKd+wwvBoo0Fw7eb4nBVVXPn89XTV1HLSVWzpNprh6b0yqLwslb1aV6ojJV/uyCXy11kXg
2+lsyithTPFrLmp4o+M4a9EuAygRmj63FDFeN1C6cUtc5I7+0GrWOYIvbiYmXcUvdh7AMK4IE0+q
XB7bjTZ3QQ/RkYjRB1Qqrrre0m75PJrOaxC/naZNqRhuLmX9OVgVchhSngpUJpK8Ko0Ek1hliPl8
yHjdJiCXVdaCLT8G9OfHK6ecSAdFGqJ/r3WSDE9TZeRPj9D2qYfMCVlwpbQMjBmiWJZ8OwtI65Ip
ka6bJI9DDvdS/qEEsWkT5IxNtJuHLhs3MZUP21VFUV2MBRmAM5RXcs9NoZ8gbqnCOUnwxJhP8oFA
3OPiKxdb7EpyUNJQOwlz7Na+tStH4virlrvpTD9MF15R1Ijyy4ZbxnlsEfX7li6RJQI6+qOCxRp6
eVdnr2BX5xuDYubs9gA8sRCo4+w0TgXyCmXU5+cpNaIHsnmAddK+KbZWYBsxBxovmXzS1F6MfT9r
Lns+QZE8RulJ02W1s6JmSbhLqXnPzjk/gBAGPIl8Dv1GVLPZb0inSttu1PrILUenIWklQeD9o/vk
txCM/x287peGl3/MY/z3/KWJf+CjdP2cl8/vrYaWP/cnkxGr+b8pSEMp6r3ZDCx8hj+thuiA/dsi
vl0a2TAWorPg70xGCjp/o4UfXgayQRuLgsVj/k8oI1c1vAvspecCoRAKTTRq/5tJeflHdQ+c5T/U
Ah9U4S0okRroJQU1pMyVTTuoATYdnW66IaxrdVZUP6QqQwlp6lZpVsi7gLvi7t07+nP89zhGbSkD
vys6AkejyZLuetp+zaUd9qBMrEqaU+dzKW4sZ9ICamBkz91Giez9TMUBPw1dPYXWG65l8sfb0tHD
TUt/cOErLPl9EojOHfvYoHjO+bvTYm16Kar+MbeNEA0nbSNXjT5lT6Rm000YKBK5YUtIK63N490E
ufR51NOQnEFZyH5kco4Yul7sjRLEcnC3pB4scluzinlKnR/RDB1Uld8enaqyoXN7NFDCHFSV8RHK
A8oG3U1KXy2nsxr5IHgf5kYxjkgdDirKC4FuaQlAuGbQ50BZ/mNl1+nkrNE6M78prBibhixUdhbX
Wz+wOsoOVEbLk34I1fXXc7us84O5XQrYaK4RRNMVbC0tNO8UFkhhyrGIxvymqdGWYbKCj15HwlOn
FuEahpr6ZIRSz+yi08Iaf0xmO958/RMO8T5vT27S1CUDIzDRIfBRvf8JsgzPXFfz/IaDWj0PazhY
o43PTmPk56XFI4caN4xKssN1JM/f5Kjtd87AQpRT6hdpa6irLpWGjZk16WOqk2iYdCveiVJv9qp4
1Zu8osrVNGdZM/1mTxqNC6hc6bORNTQ4dIEerI9w7jUto7/1OpHvTTX0SmmvpseWxuEHvwyCkIwB
DAb75YMXJG+kOEylazPCczJ+6XLMuDoH0567t6n4rVPi/9K55l8M1LtI4v/xueCVP8r23/7HyctL
Fhfh//y3XZs9Fz/b9wfE8hf8cUA45t9AZ2h0ixq073NOMOd/nA/8G1vBjxCdOqgLc6E5/knsXU4H
W4Xh6Ni0MNIxy5/5++Gg/g0nuoWNgZp0kXb8FrF3ccF590GzVeOqszQU0lWIyJYT6ePXNON6kI0c
RBtTUFRBu05+ozmx1Ys833WNb+Z+XlxzUhAvkjmTt2O3NbUTk9T1VGg41OyptmCuEAcuBO4K9v28
lQGSm7QLrvV+ZeorW/daPMjaa5FsNCiAwbZJV4XlGfVpDrtJAa1orq1k3xQ7bTgNzN0QrShnGJlv
0hw6nlTzLi7XgdjGCDwaXODOohPrrr3Jf47Pxuv4XGwk/XzKv8XJ44SNbnAEFvMmzf0/x9mvb+hg
y1PtEmeWSFc39Me1T9OLdV8+1U+q6Rn38guXBOu7UvnW9/KpfOpfuDpwW52/o5uIrnMvDNb99DLF
fqm6NlcDknnldqCYkPygIk+Uu0nms1bzpiWVvgOuoIRbo3/MpNcpVbDUiMhdXQ7TkbPjDVL6xSMd
tmNbWUUaMWTSB+uhar7Z2VaGjSXdVuqlbrrn86v0zX7oT/Ob+S591FYSIhss+7xaeMXsOjVpTs8h
2XM14LEWuNzaGkyU+YPvPqrPAollJ//qZx7slv9FP/PYArEPDqR/gQVybFewD0K4/367wscz9m1T
gIMEvIcAnq6tw6A6V7I6h72ibeKitl3sIGlbwWkiJfGdTp19RFp6bLSDTfqfHO0AJ/LHwxkL4cAg
zqIl4mDHa5ZqqS5ifbO4JVPYW9HX5CdYdTse6hZP4N9Mls2LfYwR/BAD5q+/e9Syv374cAL+/gMO
heR5RlIQlwV9o2+GlbyqM5f8pN5QiSUd5xoPk9edykB2dE/c2M/jz6B2FxUhmRpMXFx8OqGhpfvq
Gg/KOgTnuWkoHn2P9/noEQcq/NPb/CX81ilebnph6aW30jn1xe4kvpUHl//Gf6YvYpthf/r2P3SS
fxg55/RGU6GjFOJaq5SUIpf7doX5URd45k142r0Cn5BupbPkakANWLraPrwMH+fnikQRPRnnkNuu
EOcgt8DjuT9t7kyM2DP31Gpc80G5a3+KTXox3Q8nGKFd1Wjs3PgqrT2dFIHh3qAmASdeg3vzUFQi
XRui9fyY7BTMH/GYeY34t6/Vj+JH9QPK6YDkB99CtF/nP+VzjWNXrCaFH+xp1W1meknoZemmxLbR
8EfynKBCntSTGEmvO+DtjcfFdbcJKj/OvOhEpv7g/bPTfLC///9p/lec5mO7ySHQ7T96N/l4Uf5z
M1u4UoDWsIM8BDXWYlTsCBXLplLDF1SBl9NYw4G12nnrNJrqSRrVt69X9rEhD+7m/xFDvmUWDmIl
eMELZYdWepu+pY9xfMrVu3a0Qt9Qc/Mw3/Ju7udVdO4dU7IfHejgcPjLA6mfHXo09nApoQVw4V1+
fKIYD18E0LW+EQF4Cg0ndbdA+41qN9mq+GWuWxQQW8tpzcXza15LM4K9xkwNt2km2nwVqfZRMua7
iaLAPqK/GhusLEDgEyHym9h5m/O6wufHtNmSkyAt/CC9GVVcI+UU6vrXa0L9bFG8f5yDCSpamhoa
BH4bR/NyD2UyOMGZW9OMFRg/wcsEiBE/i30OM2TZGPE9jKT260sOjkCgj3Gt8ax4xnnL8svUO3bo
fvqZvv99B/Ma5pnsJDm/byKy30kI9Hdk5rPCS66bC/vB3Npb9aHibmBfDN/F2bhpzuIj3UnHpvyt
neFddulffMoPe0z+X0/5suIOt4x3M36IuymjvJBViTCvfq4pmaCjfG57Nzorjhz0x5bWYd/Qf8bS
Ovas+sfN5C8/65sfxOFLtehvJOMOfZKM+8eBWhFluHam+ubhQfYuLnDAcB8fb7HW+Xo7eZucr8Y5
2E4QfZiCOjuf6z686naRV7vyPtiE2273vdo1O9qzV6ZHgLxDIu5upI3mYf3rEtudVueF+/y891cS
Djsm/1AhMq3ce8xnsWk5R8zvOkeD+oO07R/n8PsXc7i/NKMd18CsN+Xsplfsf7jr9t+cdXSpRKvU
q0tP3jWYkcde8a3a1xeQNAFiWLUb3Fq7r1/esd/yluV+t8+E/4m/5diCOSwZ/NUF8+m5/e79L7Wo
92lzpAekInMWjFh3HIL79mnHIVNudAdr4tU4HPvol7/viwWqHKQQBqxAZblhvjt//JGPvnOR3dSY
XiMiivwo9jnvKo04zE22EKwd7YaasJi92kecsNTVjzKhjv2ggy3gv/yLOTpjS7Hp3Sr9Z2fsbQV8
NWNLQPZuvNYEIJHSTrUpcq/cyFyLvWCr6/7/Yu+7liNHsix/pW3esQYt1mbWbNwdKrSgfoFRQmsR
CHz9Ho/smWIhcxjb29VdVdZpkSSTDAGHiyvPvUf6ADUmissAiP+7d8lMXP7Dd8nVSZjJ1d9iEn4U
QES2FP1IEPNHPGneXRvQCGkCk6zqMvYEHrLKObnrp5x07MFJGHkPbdKylpnbR7pvbYV4x+NGoSY5
M295pg/g87pNiPe1iEQq70fn95dBqTwT+Gk3ZD26gpYTBiW6BkGCD4EgfQ/8phPd6G5/JgPQ5Pit
XZTLdoGD/KCvG0fclx/dK14JRkvvjKPfOQq5E5y32lMeNdZTywto7aWkts3bAM7JPrD3dxkFnNI+
LxAv8XyBCtRkuo9AGh091BW4QB1TfNkdcXcguHXGZeS8T3SwJ9qyyn5vlirwUDc7hKYEG7bze7kO
mLrryLtAXT91DRsYfqYTaj8CWYSPT6n5ZrL3DNrOpg1ZABPlRC9Q1S/IRDsxPlUnkhvT1522Jvlq
ZzLD1mzfgoZCjRfGobOM2K0DeLUPOB7+DE4Y/G7R2A1WxX2MS+pMOxgbHi6TXNG/Tz66Re/cA/ay
wP28pvRVZ6vHE7vfmOQe4S16vzvk1FVxuYKU/omhoxtx7/HUqkU1Dbj6TIKXK4uMx95Ep/QLstgc
92ABRDmkoxHdXoIOGo8HILbI8m3cpgTwJtqw1u7YsqdvdzJEP/jrodwT+gZwKMnxroYVKxTmOA/L
nqwzH8z2DAqCnejDepn4DattRIe20WpZrPiHVaxxIv+0GB4Ah20IuFlP9LxIVonfN/gvMj8EfUeo
4Iw7GeHDZHVeKFt+WT5CNBnE1x0IdPFIydvmUXODrUmevY+e3N2J+5gBNy0SUq8yUmOOK7tl4oP9
mPqdDWicXfqPLQOKkk2Lk2OsMc0CHYkfEhd0HcQrqIeCzyuOm8L1wndi8dNBmEWpqn4CBzU/nRoB
TRDuFDewdvzSBbHlemSTU6xONtsZLnBMi8fWt0FHzlAo6diUXbH6rkkKdabE/ymS4tr8zBR909V1
NzaX+eGbKlgb25O9FkhLavoksYlZJKeL5/OK2oqLM1AQ0Ql3q8UCzI5/r9Ca6fifQuun0PrXFFoz
2/EfeSivyYeZWfmPlJ8yx1R8J8yR1gK2Dp1hAR+a2ZuC2gVTVEJYcWXWMNHl+rG1B2dweru3J2fC
z/xudEYHuSfKnzsvULjOUG6B//OMFH/uTCenfC58yZEcwNqYTEHN7sg2gM52asd2wgR78IzD4A0e
+hgzGDQMdQkshkWt7ZHxkXu0iXGKu56NVCerntmDrS0G+xnNaphpc02qu4l/soXjGVoUVDDOCX+t
aM6Qp4HPDoshg1UDaboB/xW5fVboc4W/cxcfRoP7DljrroR2PKTu7qCyDobRQA4lXck9SVfWpn5V
3ImuoGlBzbpb3T/qCApExMtgPoAN1yLTRWtDTb8t7wD+JYhnGAQW4JlqZN+TNz4fH3xAxw+obzx/
wvPcqHh7e0M2dEETO3VCJ3NzGK8qQdGUU9l8WiLW3tbs7OhOziqXGwUmBYzM/VoZYD2vrPXMlI/N
MSpCYKvdCqvXY/Z6auKLr7wCVc5XcjkwnuHky6guABrzC990Kx80gbbioDGgLSOIUsEKj23Ny5zQ
jpwEvxWIr+d2xFIsuMIMB+jwy99qN3IEBDMSJ7ZbmuF5vNpBAZU9ebmb4tnRS9fweSuLidscRbw2
StBggqZOvUJXhgbFHkTdSm5jn5zWn+wzg6Uf2DJBazAbvSdgTVewwXAzeEgYVWwHuA0dX2cb1hsz
YHHXdk/zZW0rW92VHBGBoMwfnIqhvAkWuIZtb2JlQC1IZa+itACexo48Ut+I/rRR9uWq9uVV59LI
RudvigAwmTAcaVF4MSEwz+3aLZzcdk5+t+k2ooPqyAU+ab1nPTFptMjxLvR6wRbmpmfHRJrBkIRh
SOO7Ab9ndslGfOKAbHJHUBaPfdzZIIlxlog7wQCV3dI2bR1fBm4IRjs/PAgMeMbKWsWOZ9GB6Dfn
be8Q1Ln5NCKJe40C87qomAWsfoqKP62okEQuCuY2/ie1MHd2g14V0tiEqBicFoKitXUXva3s0Qn2
418VQ4CzJENG8Ge0B1SaQD5ITLTPOIGBK1I0bqEFS5zcFejrAIcVm9b2Y4WikBfuQM9QbMdi7GcD
hzCjmbtgxbpbn3z9YcR+VklAJDotzlvADhhORWgXjgLrGf4FTu+ZIvmPj1S3ItnID9Gho9nC8ju3
c3H4HMUF+spHua2PpD41LycH0u4aDOXCvfLVPM18oQbsxEV0alQXpU+XE91TePLrE+Xqsbe118kZ
GKgSoUa1h8yfIJVUSEiFcTnJH2BZJDrt3YzlmD30T7Az1rqJE2HeQvw/hKQM7YChBhk/Q7sEZ2Zs
Z07r1q70wmVvCslaQL4mrHSjI39fDnQKf228j6F8Aalj9Rrvg+yVXvgnSF7i1Hh/xLA2dk5BFY4J
H5a5y1/17ZUoq8IrwFUNGc2/hwvUJS8kr3bxE1eM7Zq2bo5xx1iXzKlphu8pRpbauV05GBPusYAW
AMMPRsClfsAi3Efu4mudu/x+eOQiXCRs8tA/AlfiPzFO3EmJV/ErX762XE/w90HYbgYvh8jlYteA
AQG+ORrTXernsBlWaMIF+yEj1l5btH52SA7qQ+lDfEO3dpv2RlqAn9AxXQRsLkbOCM+eGzMaHhLr
3QKrgEa4NIWWQ9MnxJZMqtuZW15kdMm6zWRDulOuXWSsF7hhsB9HrIGIUxLYFUWBEBVZQJKDRiUk
FFIW2cIudlInsiObJfsIxonABKh3rrpqKITGCeyzl7khVNrZObMcz3UOIgnfDCycL4er6sjlcQoT
+wuUynZxAJ0rXZlO9aHBsAhotAZPAgOBzg653UXIjiVQP26GKE/hmofEjRnUfAC9FlAYJShQpnaD
mQOpL0VKxkIUqKTC2nA1arngYF21K8M9rmuoSnTvIOsTdChYQ1lDU/aAJqq4afQOxCRW2Pb8fAV2
DPATCvNpCCDU0lta/onc8Ts0MTEYMobPvN5DPhcqt8cBwWhZY/esRGirso09uI1wbcsmUH0DIQai
BhO99QLoedhlHkLhfusri3YlufKD+qq/tuz8GmJntixdmavB8+FXl3TijjaRKcyvnCwRymHryXlw
BltYY2lheYYuUGo7YTG6mU0/CsiHj4+M7t+QTqfH281zQm5vT+QNVl+ABaO9l9zqG7bk1p5EJnLg
IZaW3PCrgGyElLiWBfPQQLiH23p3ltcwhEEY32ZgNfKsXYgVNjFTNezpM7YWX1KNmXh54yDe5J68
clliYbgs5LMFCl6o9xyrGTPkhWD1rAC8Qnjv5CiLyFtgJbk5XmL6T5RvJmTLsYUCii4h+H+CN2QQ
rpONLgCEGm7pG66EiVMW+oOA0FDh4rboRmYaPWNiVjTyeHiP2JZrK3a+DbcfpZ3CiAiw9ws8gGvD
LXBBreCvFpbQYLod4WOEKyEL7QJ/+UqkzkI6KmrmqwHltjgD3DKtbfSwuAjTbxYqPxTIoFz8k/GB
+x78QJcbKB8n9GRbc1BieqM5EkOb6RWqIGm/CZcGfu980UbvydBTKT+7Ol1zM1VbVc6LRPpbSDFW
bC+WKqQal2OwWJ3CSRe9W0PewXrdo/DdRUUz69etKxFIO7wOktCVluhZ4HHJnEACl9BVXNbB8kVs
M+UoQTzgZlgVVbfjXj7Kx3jVP0obbZ2uQh+F/Peli8JmvMuyeYgUkdWdBd+Ay0IuhyWCsXEpC82Q
uinOrQ5Z+O2zBfwWrlTSwGNSYcNi23ihY+KQ8VXiAUbY1kvJHml0d3LwKoRzUZxKT7uB6v64hGR2
s2No8zF2HgK2DIG7zoYFW9yGLIONjbj0/em+cXsGZka8U8QxN/GpgZ24JsRLgkN8htKesJueG0ph
VjfYnlgnrGDkti8okMTf5D38OJx/7gIlruQjGopdiHApt27xc3D4SoN8GuZGD1Ojg+3LjQ3E1C8G
ew0gT4NgLLxTbETYDG68PSPGic6bTuFmODcmxCMeNlrJQTbxsCpkFyYjwq6WEB/vYVaLkLCWC65k
SM4NsJCOseJBWuMixlCChWAqqktJie9wNxxuiYN6E1qFB1o7G43x4CtY8DkUwo8wP64WBLYFNzXE
jGSY84wqu/weYs4PaA53BmuFnZBDtHGHF44nEKM8gdHh87m70/sioZDgOE7GRRVdZsYT8JHG42kp
+BEO8+XhZIvBRRG/X2xEgCWLu2GhrbFcPOhOomdQSeEug6OO5AC20galsT6+LlvRBFz1m0IdSXWf
YgjcidA2aMyGL65c09vAFw5QzMv8dvDGJVfMfMPxTxDgmgQXowJGiVOw2OPOILq90Bd43q3fovwh
JtBDePDVSCC0ZWclO4b9yjdyDKPg5KKaHWNB60JE9VGfuq1cL3YKSrP3HoFqE6vbIxFSY/0sFmMr
d25EQOhE37CPMUF8ttVD5PJdzT3k+p7PNrQinB3s9RuuhoQb/lr+V5O2Hv+/5ieufOCak3uDkQs3
Ct4gXk2x7a4YhFd97O+41n/62D997HxXgs+p/Y9/k65E4+Ykd4ZudFOGTi0wmNGmBAK5hZH3zMWk
vL4GykTF7RUnjz//KaP503n56bz8dF5+Oi8/nZfxf4fv5e6bk/K50p9HQL9yXWaZHUlAb32Li29A
DRCT9l0DNvGVIsBr15glbP6/rnHdCZulCn46YT+dsJ9OGOyun07Y7++EXbWiZ4mqv8uKvjT4+ELm
z0s0RLFG78kRmZITVS95j8rnifNipWx5+Iojx5B/JAhWILsL2kTkECv4pgbixhNTbRl5DA2xpglx
GB7f/hY1Ak7PZK/vPC6b0vcSrYHf7qcFwtuol7Q194SwQY8gzgjQY8lCwN94QIbHPL7FWZfcP76G
+7p6p7Ncx5/3Tq+mv+aVIP+i6S9QVv7I4NEVMC2A6BsNVmbwslMzyOiX1/HNj2gd4nU85nZ393Z3
pi8IqpYAP9zhDxVDNH0JmOAJ3xUeWufxPsSh/Im9HCayrfHSliKofiOQLaAEi2JbbFvX3HX38k7Z
KOtxr95UdoWAdg3kiIF0VYvQEtntdq9o90d2iGpmZIdQ1LSYFqIPTOpicmumIdTfOyWio+h1REsf
/UgRWOeQELQXRziM4N1ohb54zIix//g4RuSINADGKrC3mO0/kANQcA8pUvU5cB53HLYpOMu7JQLf
q54E9O0tocB+IJeP6P9dw+6Q2kBcUOM3DAgnUCE9/8mf4Xe/v8NcXOYIn9w5+IZXcFDB/u1rsMeP
o+ifVmbm22dxaqH1cK8Cq8wfS6R86NPJBg8MeTCIc4NCnPuBhOQwkptLLbsL8DKxVwT4lxUQNLeo
kbHR9JPFSHnwtN2A5IpTIHmV2CCd4PeSIOZ69waozfkyax/AviT2x/kK3JS3dvneqP50JzOjelTO
gjbKyAfoT9VD8A6YtXtaGMf4Wd+Le3k/7lrbKEChwGRALHUKRqlRogLYSdbmEcWBqoyWIbyaZnwp
X3Uk+UCQS4WEor9rmFIUDsp73R7QwPPx6xWYdf36Vt8DQNV/n42ZoQ4uBbRxDHA2zhspRp72nadA
c/oqIWfE0FR1HYf0FnzmTmYLLD2mx2iNtoDI3MXICPGYNscHfz2mS4Hdd8rq05hmZn3XhKqSVjy3
ggyVSpGJQipEcbqVCRwXz+cBEENa74I1oR3K+CW7BBJIuj85C2CXUDGFzCaygO0lKaNgzycYKjAx
yBGdkMLM1sgZwWoqXO0RJapXtgJ6AV3ZCzPNnhSRaMQCxs+zBSbGy5O0yBusOeTnjJQtzw7w/FAB
4BJYdw4cvjQgExfcIfcDPFq35Wi09jbDT57e5knmAOlnnk7ncCae/uYge77fY5oj++42lR2qTNmH
N5wCG93J0bsWgeezlwB+3SKD2bJ4NSJK96xvJ9vjkB+TVlD3SPxiFU0kTlvk/Qbnkk5DEJqPOPPH
CyzJYinwa+qW4xUGW1mIMBEKJIo/Kve0fHsL7I+P29V77h52RUrAVonzBxkVM3yLcAaPHxZrgVDj
0XEe8+Z6n38/IfKNvDUSBb3Hf+dZIB4rR3oRwfXmkk9Gyvbv3F7yrESiV4s4OCvY8uiifcEgoF7X
49N7ulW8mvDsWUzQ3B+iBIJ3sYDEOFb0TCp6K5LbnN3eHkuWO5c7hEzcv70VqL3jMvLrc/BjC/GX
c3Ap0PwU+RTHAl16ewy0PmRbVYfVBaSZO7glR4G5DRZpWsn3Vy56TVteqvA+XfWntvxnacur+2EG
2f9N9sM1YSzPjKff77RcE7sXEPGnjftT7P6xxO7MQvqDafVrhtKlUcSn3fXPMJSuGZ1z2ug/itF5
zeyXZwbSH9fsv1C0fmeqGga4X0S07dQvVWifdoVW1iGajsDUM/dPA5A723L0/G1xbNeSB5A3eweS
ws7Ie7oOYckBe8D6W8DoabyAeeHlC2B7CMA+cO9eR6q5LbBk6Fnl6s60LhGJSQiAesM6veAqQHYJ
4ym6tWB5xymN9pVbFiTZNzXZg0hhhWLNK6bs1dub+Wd/stvTf5haNkU0HxZ1lPLOWwCaOXoPd9zA
EsG+dNMDIqPeG+yBm+YcCzsyGOO0uYH7AQck9dKlfsGK1rRfcxxo4vAykQHda0h3Jr0BoBVwe7x4
gCVbgKycfG3B5eeQox4Zcg64BJSHKljTkI5uiAqCUiIn3dUkkNrZXxtyV29uZi38qW5O+SHy+9PK
zaySM+ioCjATol+HgWDHcn+HuMbdA/xolFSIiIK47k5FxGWgl+jkzt3tK5TLSBT+yBV3gqut7yTA
p5HMjkgdoJNRpmEkW8dfHL9ew6u3OdOZ/8Db1PiMfnWfs0CBBnpavW8QqqltjiVNNxOCNE4M6fXC
gy8v/kYmz48rF/xSkG7+BiEbdKfBM9sXgB3xspIihsbDCmf7SXFbX3XynbzSPX1pevkx7EjpfT17
fERfjXgWRpgCywCvPEaM3rbOEgG9rz9e/aGb/2nlZ1qsS0u1lA1Ij8ZCMyiSnml698KLyaSVSkX8
LIDA1DyO0ORI9IxJniMtOWyce/CRE7FDC8KxjwZV+YhYnFYKBWcNohcKzQ6TDd4RYJmHkx0cvh74
lXmx5v7vqItCNGFe8v0jSsf21xzsH2uNXybGmoXgq3qMOqXGBZYdqognoELRLYuCfpUihCqQG74z
JvjeL4irOj5xUckGsgSiOS/gSiHv+Pe+Q6+b24Y8VrBpG4JRoqCNRwgjeOGLhhygC1HgdEQc70Mk
ImB5H1dWV/l1y/S/BsY+3YSM3fVJswsgHE3ECDcBqXLG4B8s8lAjAMyjxU9r/peB1RzOCgXf2atH
vniC2xD29WJdO3fztvx//HNncUnyaeb+1nN3bfvOBG7/m2/fmdD9c27fmbj+R23fK9rRmsngv0k7
XhPAl0jWp432hxHAP2yYZ5pIRBkgP0fnx5kELlJBajUwibkvEcqTWrdE4x4EG+8h6+gRJsot5B1D
LQVPUl2pXJBEbvd9rxZ/ufhMOmdTJ5cCyFTdKqf1BvzWKAIxUPCxvnT22oLD3SsAtudwfgvFVCOa
TQHnedRQCPWybI5hQ0xw/yZQ5ABeo6aLS3j01FC8gQWPgKQ7m42I+5DZR4K7GFxzKSL9m5AcVTkl
U+hRxH/P/ujyUqMEAfvYET0wp5MQVSRI0vBAa2LLXgr/J3cSOwfEGk+i+kOGAQ1+JSazZ25H13ji
a2GLvptXJmcm9UE0ii6UAVaGGaikPqOYhkv8ZQnVc4ZZyX8VIfrXT+KlmobX1qDaGH8xyMN/ZbF4
FfaI2nLF4TqiJLw24MnCO0ETirn+VonD6xH5pz3VBM99e0Q7/hr0D4ZTeIMSMID4Ocy/QjIDKUNb
RnLQREUUuJlR3sWz7Gi5xX8H3B8VSSgLN1AxMFwKLE54F2qnCmK539D70kKCghrRj+brKfsf9NMv
24lvt0+HMA+lvC9TbCcRXlJNXkLi1/RwE8LUg2nYkoI5/A98j+R24T893Z/ZvULRua6C0fP8/IYO
NtDhCXnbfyxi7PqKRtgMObu2tlc3/kwv/Stt/B+2jfoskWZKtW6CYqhyrOLFnOeRCv7gi8bNt8S5
8W9QQ4RaIhSQX4z+GOt78/JSwzDbf9zdofXA+zvY8QAEgS3rcwsP9bSrxcfHB2oJjx79EJCO5Yu7
AMk8zjM9okQvRolOhTq8wkWBG8/XJotjZJ/JFZl39e5mGv3PdXfXhdZM1/8UWleF1sws+d2E1lVL
YeZj/qaWwg8NbUsSJRDaSGAFm01SEOhgaRyhC6GlWhz3EC48tFUJkbB41h2RZIsrMvqHLWfNT5ec
3W4sC52eyLhkZEhvo2iiK4XZgICle1EjlJ8O0uDmYGtlKUg6nWJCj1RVQqtRNSWWqD6cTmi0X+dF
S8EIu8sH+aWKajqAq8/VjLQl1mkQr434hwbDLyNWZ6ZcnqSpFrQQnOhEMqAOF5CciFa+Qs5rxAc7
FPZ6FdqA3D5zUMJiA1rVa4i3S5T/O4Pu0xBmBl3eGOpZVzEEONZcRB9CmxfK8XZ2GeFtYXjdYAic
0B7W1fEjAxbiaxtA5lbRVyOYWU352LdpVGMEa+4dv+3XvCHi1kFPv453tbldJGR/5ZLX5n1udvz2
837pZP7VXc/sibbqu5Mg4K4lp4YlB1xYTRH7QqijBqygdiecF94YAZ18BnJiG9TxcdMwJ/sCaIKY
ASBx9rAk3PrVEPZHlAMgpY+7r2fqx7Lu0/aYqfbRHARBLjDMO2jrF25hwiqD2YmQBjdpH5g7UPQj
qsiON1l8VdFYiLdtdDcN90N4Ybfn3XBLgA/9xOMxFIXod3cfx4+vR3p1I/M1/2xK/uYb+eqSzjTp
77Sk18QkZy37PFG/v5i8dlpncj0PU+WUVtiDOVnvVt7X++bKh8+xzX/bh1+IJr445Rd8xKdNCQ56
TQxOUEk4LS0OsIQ2JWhMQtN1ct+RFa+Cj2m2KQGp6tFyDP010O6rIhs0Z+CIpzeecXi0v77ja2d6
jvz9/c60dMWImDeR/y2MiCva6DJ5n1bsN9BGVzfJTMbmU6wbVcM3iUjRSiwEkBfWEjRAS3nrW64T
BPI0Mvj8rgYQ3RkBkNQJNsAiusAyHlGbT69YJlfHNJemf4QxzeTrb3mY/iY6zP/s2655zmKQBpO+
eX/u/1J+/OXYPXdx28Wv7b/zD3stq3MTh1H3f379K0h9/3ot9tw9/+oXG7z03Xnfvzfnw3vbZ3jr
N/5f/sr/1yf/8n75lJtz9f4f//Za9kXHPy2My+Izc+UF9f4/c1+un5s2es6yH5FeXt76jfWSUx9b
pqwZqqqDxxLslv/Feinp4v+yVFAEW6AIFo0LB+pfaS/Be6zrEnhLTd1UdTCXQh39lfYSjMhIqxuW
AQdCswxd+zsokU3waUqyBG5UE2AL8CxLM0P3JOVZfhLj/NCMYkOlGn1uRPM4nHSFRGNtul8LWa5E
Pwn+y9UUQ0Fjb7Sd1A11dn70JDyNmVDlByNuEYvcy1O4PSkJKZVuXSpRTAzwz15RZT+4pirKOug9
RUMD0yx//rPoSoJI7vMxPQxnYzvGVgniztGt2tgWh9JwYzldxpZ0RVLM9Ce/UZACAwJuiSAv/W5a
BzBS9KWUZQd50iZv6Ey/G637TjCXWaxLV1SXdFHHv5pX2VR0GRR1Gp9XWZk5C7qhFGaSifrB2mqA
R2tMiZmZvokjkcDR1iZvsa4BRPzQh0cp2Sb9xuy2SuFpqFYNqBgyuaOT9GxNJAlYH72Z4ZtZ3o71
fdTvxMHvhg9F9U00e0EPw8jJkhu13erRMkNLKs2O0YIkok3umu3j1IWkCIG2Qaz6pm/8NmLqKtmX
CEApb+fyRh2OUbHJou1kPOqCO1WuCYS2dlAMVsl7UT2Y4LpuJeS7ZZmcqn0noo8WiKMNdKcZZU8I
USRlGlQ5mIGvuMZCqaAWclIaW+tuetbRYUTr6Jgt4kf1Pn2RK5oKu0l7zYR8HeswIaA0yt2pRaPF
/N0UH8/mUTOf6wTcnUNPimov1y91krK2TEglvw/BU6cFpLBI2DutAl5kQIPijCj1QzDtA7S+jBwR
NHhajwqKRqPC+cFIED1W7oV42YwLXUegb6qIJS3FalGlpN2B00MG5QRaboUIt1sO9kKInjnpUg2Y
cXrs0SFVdUOBxWjcdI18ZsZYjbOOXYLW+gYKE8C5jAb7vz4JdRI2YX6ydDDy5TXV9QBwjvYcsLOo
wgMJAtUx21hZFSewgp2F+qbs1OFvPRc4DODoBs8hyOIlY567Ohtdl6bwrA+d+dydu4h2pxZtcqqT
RWRLla840d+dQn70ICBx7EEQLkkzh1YT5K4vp0Y/ZL11G0QVGGr1vqLFkKzGJuquXO07QWNCLJsq
iIw1nHv0UPz19AYnUK/3ypiBOEtBomlEC67OuDWqwO9O+VK34ttzUyTka4k6NwZFFVc1EUpC1gsK
xrBmZtI5CAtRTY30pjlrj53hRflg3lpdIJLYTGtbStqJNJE+2m2K2gDDxF6uops4H/b6qTBJ25uK
nyPtZ48xOsCOyeHr8Rl8jn8lmiwQlumqjB0HhnYA+n49K7GsCXkqh9axqNZG72K1DYV2pgf2E9B/
STFnUj6nnuSMvoi2syi/ACIB3XHfU2xClD/2ZNCIeuy8REAz2XzdLKVF7WsLw52AD2sYolHWWu9x
jxQvbIAZQRj9xOqBSFQHjUJGhAUPrCUqqUUivAkr8DR4GueCbF/CY7SQl81TtkCrKPQ8Q8sxgxYC
kdHwLWHBQXv8ejYugvj72TAMRABVTVHmCjCswM53rlPraN6e0MjyFRSWCfJ7OAINicBu9mEsy9us
I/IuW2IixpwEIqsap7ZID5LNOzDCCIiFHKv1aZm8ly+4D6Miw7VddcGrfDXOmVHZhOLpNA2RdUz8
aqWi6AvdbP3G4c3qBK+AGP2QMLcPQCyhL+jwIG0L0Bv0tkGCYJPKbhDRYB35lhcGVD4ovlLSc+zE
pQdIXpkx0NFloMiO2JSuEpWa420XMXBon5DN64jWUmiwwUTYDdxIhmcsA/+0k/bj4SxwlpwKIZOa
jRqJI1ajf6ZOlGmrjstJc9pgbZW7c/Aslo9ddyhqqqCL8EO2CZBDVb3KTfbVutzKKP86NqhYEpyv
1/cCw5nPG+haFVHSgH5U56z2qSRbeRAN5jG+ExfSVvKnbbJqN/nGIpon3Kt3Lcn3PTAuF3LscCRa
R6aWDpYjSDQB39RTPtpgmjNL2o5+c9o1jZsJtJBo01K8L0MvNvQCjp1Jc6PaLlBQfKIxmrChH5tG
g4r0Ba1VW0IOfJUstZQVT9A7BrpjRYu6wqFzsqf6KCx637xPnvR7aT1sckfYQfEoNXCvyUhzEGNB
eBx7kWjq0Rr8SGM4D3XpKSoTSkdI3BOYDAY7Q+9L9PNCXeD661m8IHy/n0VYLQbmUjPmaKpzAhsn
hzY7ButgHd/1C8WPbnkjuWxVR1QcbZDalqUTtVQvqJWTfK37vZMti2WM0k9rX/ojMruqIxZEvj8j
Xrq+hoP7Rmv8eYyaIlsyhD1Md4N3UJ/J3Uotx3oK6vM+M90Y/VOlRWIRs3HgtJIwkyH/l2kVkNay
89APw0UV+5mx14d9UviitdBPy7Z6VK1bs1u0qGMM19qZigo7B16CStXXynTCgXTlovs4byPUhzdE
2RcdaUQiS0R9S2tiPYe76kPW7b68Dc8PZrOVRhvPKw3NkPaL6PlETXSiNejpBFCs05Qslo9TyVq0
HD8tymSj5HaTsSB2s8iJwZeGakoFEyzh2FnKNisXg3hr5BI42TdTuq6Az024kIX1FyfI5RebTo1p
b1ggl7zVlY1lMRzMoX/H4OvONUQ7OZgt6V9aCZzox7RfJrJTpvtBcPXzyxm2ol54yDiwXi9IbSh2
2sMO0SySqbhFDEYtAYxoYAkmNMiJABkJYmls0QIcTGIyeZ0ZouRWb0HvG0mkMVb5eDCi3YAmjWbs
DOZdbNwgTEvyBLN1jbBpblxoKtwYyHBQXmsmXKiZ5xTkcqtPUyQeCrUD4cuY+IF+Vuw6kFs61cYV
zfHd1TRZBr+2osEbhCU3Ny5E0FHqZZw2h9A039oGppuSpkB41AbqAit59fUJnFOxiRooASxNMWXu
HgKIP4vDd7Got5oihsdEz0EmLdUTi4viVdFVbucvokQVaWz4xTAoq7CuWXoKmTqFjWdVxqIplWv4
xx8MSIEvBUcVppWqSnNiKOGUqLEYjeJBMoP75hRpDgxHEhn6KlRAhB2FgdspUKpCvrdSYRPXxl7T
yxzeiLg3zuq1lvpzWw8WHswazVJgdRlwxmeWJWTTGOaiPB2C5uSqoOSO1BP6XNe1Y02SwKa8DAim
WLti7XGh8iuho2mmacB8MODQghV85ueNsdIZZtmLhz6uWltMW5EOUtjSscLO+3oLfH+HOowUWCmG
yJ3mCyD1k9sshJkahWXeH7q6AzleYHej0RJtitBIN31SlASsVJJ6RX/CVP7uDnWcKzxwn7jsvPhj
bORKaapKPqTpokS7xsSP1DcrU2habkD2DcLb3toY4XORD0QZLJJMEArixhTXmgXazvJRq2/U7hBU
d4W4G8dlMR7P1d25fanBYxuNxyhbnbqXWF+q3QrWclos08kz0Uy0Xp8nrxKIpNqJEsGJa0ms5vQh
B49APtDEN0DWJZcQfvDwzO3U2PHkgVt8rPYGGsEGuwLAZN3LxUcR3H61KmzqyVPP61T4KOFzTLJG
WzkmgeAYUL3qgx4eeutglHe1AU/IMzAQcyuEjqy8ZuWddrbLcdMCvgUwd0EHY5+JvqUtm5xJxYdl
oJS3XenW1jRw0yBaz1wxRiPvbAHJPwm2Jdybya08beToAA/b0FmAe0IH9lRYyOp70Lva8CyVm0LZ
x/VNBvdW7xaJ5Eanig1nP8FcCVC0DTOEFao5WJWbdmMGTNHW59LpXyNwpZvFsyRhTrWnNkLEPiSV
7mYSjdAXud0XZzg7XhODnd2vTFtWffjPunEz9DcRXhqnOm2UYwt+ZvOutxxJsWXFQ4wiDuA4c1nd
VraSLE/a4utdPQudQ64hmKYaKsqKRM3Cr7/2Ruq4OIWGFqCXaByivues57T6v+x9yZLcOLbsrzy7
e5aBADhg8TYkgzEPGZHzhqaUMjmDIzh9/XVm9bVWRtZVWO/e4rVVl6oklTgBB+f48eNe2q0jC1Y6
o6FBGFsvrRu79ls2bcBxG3uWUwRSXPY6V4imsFeDJOw8mb8k5BTqyS0gJw6rWbvYptVHox1I6nCY
HKvwjrWbkG0CudSDPa8e29xHQGmGF832M2ufD3uaH2JKnNS4s1EKGHej/gqaIeew0vBNJI31ps8W
8LCtzc2YnBqeeCzBm4V5S+F3wus21AI3PGcPyOqmEwylTXEnOrWAsX3PPCP0O4zoBB7R3AaGLh3a
mGQjyWZo3kPpc2PRwrXiV2AuCd4d2Yi7Lt0fJgju9scoeS5GwzGy2qni3NHVbuJ3pQUmX/1osU0I
8eH6mDHfGhwZ3yAkwcD8W+iAr7nOTIZi2Abid1WzwCC7DEfJ6DlmmxQ6ybXT7WAEcpqlefuPrnOK
/YTBomduebpyg9EJ0UcYMX0f3JFpMxSV4+coSQdrX0a7jL/N/xIm4Gzlj4Hp5p2XgVEPMWNwJ6Ah
goz9Mh6KaZNY+0juMaTm6KlLlETWzNccZzMb34euXaTsWdl4BQV+2BXDOtdLn3WOyF5F/GNM9gKY
j3CDYjnGlyhe0GGlvZUnvdlbmqeH27DzpPkYjA+d6lw7hL75+CPkd6zsUCjt+bTUzGMJFznkAUTP
3bxHQKiP4/jDVjtREBRMZy1WqKPhnFNUbtCeCUR5O0i+q420qVMNXmg4HaSzzWUEyZPwvjGKRaDe
9Lj3Ei11jPqeCEjOK3dEPajSFcExUO8piusENXzsmKCNpnBkgKr7o75TdF+xJe0dkxx4fK5/9F6o
n/rMLScIJGj7zOROWB2N4BAkvRd3S6P+xRDboIGhhlXcdm7QGztZnxrjUQ+DVRqiHC+PVbv4YaSR
a6i3YjB2qo3XEcMfOFROObwlupdb78SMQFUpnWaC5kuxlHXjTJVvtT/12LVyaFYzn1nFXAoF9XKc
YGhTI2amo6Px+7zcBCDQpl6pgOspdQrZ6OTmW5n9Mtg9derO04alkS5VjJx5lYxeCPWGBmm+X9jO
Az7mUr4+0jet9KNpmQc+IV5y1h4U8fRfYeLbKF4qn/ULAan7dFEP+zRa4jzo7trDMKEE9jvscig7
JdkyWo+QhIJ4O8GET76o0s2YeeVDm24Bq/oZPBIXA8fB47BwTbxdmUEUwwhdiV3f7GO1iCzfhPhD
s0B8iF5SdM1ew63wi0P6QztVkZPrTnceFmrdrxTQ4aMClmquLeAu5+g1hKIKHNdX1SVOcHcjx1nm
xutymzxxhwTueFdzjPTJGzXfNUsYodiysGmBTRKLooK+wokK5PJ5KiT0muvEXnRxSZyh6lwUiJGD
GdHYU7pYJERSbFDgWmGmPFGIbWYC2Ikr8xBx/aHRrF1D0htnxpzrfkm6gB/aFmVc6IbgcCf9emaI
qs5jLVDDOYky5YYGLbxUdvF/2BoBSomHBkhmmdwydfvqZGJtHFR2MpJzEiOrKA31SCJy4qRDkT/9
aMl06hNxI2bq9pwwXj2bAdDSRBsKbx49hK/PxkxLo0ky6uc8c2K4aVpeTlYAouIJkcCvpAf8e2AL
U19Jeki0ZYR1Oj1miLFA4cu1/a7H3hvCT9nOkIXKtpZ+DhNI7mgvVlW5Q3eIDcSM7Ri9K/M09e96
/mw1W5K9depUJacieZTdx2T7NgOK5eq1a2GuSXPQaUgx12u4yDl1oPCOVflYA0nkS0jBj64YFgUy
qWQT12tpeUPvwUYsg0B97PQxIq+DzkOUbWzAyr7h8hXdAtCAug2FbSyKSRd4IWTYZiObESJts3ZM
eLDvgtfiI3hIP8rnAl6fxRZ9FPw+dI2g2AKpoJf0KX/TX6qtvqav452GH41TH7gxcWxYdKMKLTz8
JeENovvpdO5g/CrXzNoN/R2sONiqzN+69OeY7we6JZ2vdXuSHNt+rTXS0dH9istVZ1ySakeKZ1hH
VTts8In6cbXR060AiBOus3glmS/S5QB7UGikhw7pXPy9O5P76iUtnfxlBMxduBbwTh2RDSEQJtKO
9RK//TmVQqH7ffFYNiOMzgjI92pkbG1UkJmazpHusWo1mKsk2XHu6zALEgsklfh5bno0XqMF55DS
xcLmr6Lyar7oyntpvaniACzenvYtEuvR4fqyi50SQwwwzcEIN8q3xAlLtzlnL9ozZiuKA6b+XICh
CILmpYXcje4l+YIeg8v4bMKvbfSLwjHu+HP3qH9EZ/mYYzXchbtyhRvaVPtZWxvJ6muGUQBMCu8C
OGfNDrV0LR/LH8bjLASTSkcz3PSCcP9h1I6FBVc7OgT8ISFVOjFucBUdrVVWOuSHbDxrZa7L2qn1
e/No+rBgeZWFm3EnWzTr9gNIIA5OjGi+wPEBt7ZnewOGCzDfgQma6TV+uJupC7OSX71ABaP9SADQ
YEMlLnsF1kIuwS64Jz3wDqA+5Bddh8sEGA9U7RMH5j6b/oApkZX5q0G0XhQ+faNPyRaK/MadBPR5
X/UOdtyE5tYimcDxXPTjxgCGqi8muSLoWXW/Sutu7NYju0TltDSGncAUduPi12LuzIeCdKwzeZFP
6d58UXCVxSfZ5w8VpioqgM8L/FUHnqmtzMKH/pbezlpc0aeNfY/LwQWl2Xba1u72RY8Jj/y5GTc9
MEzE9zcYAy5tuAJMQO0XfbSMmdfdpa2rP/S/jPduT2GKZjt14fa2k6NHCRc5im2zqk03gyYVrNzS
ZWMsaXtIsz2xfYt7+M2Q9pLQfXuPwLvD5EfiDolnjx5RfmBsAuHVyZbByEb3A7bW4VpYbKL+LgXE
Gq5M9cFj5FMXhhZxt4qrZcP3BQStmmOP0iRZtK2Hn1SWY0MpALZAELPTnAnLJXABbKOJiHkbWBhA
zOhW7f8dAjFNNnd6DJtypLjiKr/lRp3bVpBP51xZyrF67PAgHjIn7dDviFJr06Znvd6ZVJ0kDA6M
nHoa/ufmxADEy9IbJ/Y3RAq3g2ODmegkor923cqrWT0UvYr0s/4spBgXxCjRYS3Q1hjsG+cUWn3f
Qo1pUGQGQgBzATRwBbaRLGBdqpfTefDyVbVRh2HXP1LIAYhFf8LWiCtn0t082qjhvkzdGjYvgIgf
6Infj4ljn4CSJ90pgR8hEHMN9QgqYT8WTiNdGi/tyLF/Tg8jRiiMHznmh2HRDFcxy8kKD1hmg7V9
otYib49Z4/bdwoJ3NHwUk8VQeDXKMrhfn5KPeaMfxxfVrVhyH/LDCFkvhOfTeCq39KVehXCqahfT
JlzGSwEvSm3RbscT92Drsi+f8PuOCO+P8ke/Kw/Uh6vzgh04c6rkYGFJBl4Da43JCerNCCPwdD+1
pyHd5xz3AYtvKN0B8eXVHA4DhvbXQrPudBw5usstfBuYvmgPc2zckxNuP3wtkIY/kBP6a+SZfWiI
kdkWOLEF5b+XafLQh0FBhBhjntjZhPJi4eqYJp7gmRP5HNRb6lF/+qgzB7J72oN8E4lbwsQMbtYP
Pfad7VTveNFzqFlNMB+Kzk3hxPfFPUohbVPeZZh3e+/kfGqKX+LUay7HrC/4fZXTvHUIWmglwYeI
OgqGRHJfHeNnwCYb+6A2YmWek/cQ53O/qXfZvfFz3MAk4U0wAMeOdQIojB+1YZM8MIa2sscVSmin
1bcGm7fqZO6y7q4JtnZz6IWn+WmxybrVOOyG7k61p5jvQ+7HsAyHfQvzSt2PbQQdhAcv05aiWQrm
aWo1xcs48nvLBYrBS9d8BWBtNgjcXt64BmbsYNLzJKQzMws0WH6P7alUe0pXo/LpeKZ8nzZuZLoN
nlvuNLXP2qPWBm5q7EX8WIaboHGsG7juP+xZdCpAQmKUWiYhVwwAWzFLBEM7nacpL48ai+W2y/XB
CbqBL6rWGP/jGCGoretokXD0SrB5v6aXSWGOSd9r6TkAoOy28BX02rraFCT9NdqaeYNcoH9DAADu
IOegREB9BHHiKkqIpGSdiuz0nDRB6U1j/mZQqU7MSmt3bH8SHQFzRJUUtcVCgPhgRQNMwKTEkWpC
J7LNKbCnBq36UVu2XYyhA6FaX4TNzz+nTtefAW8eaNCMrhPT4JReoevVoEjSJnl8LidRoLWjsExN
EzqqnLlTT9X6z5fTr7Hc+Xo2Y+hJzjQI67MK+A3LTUuRT2WTxWc7nvptVo27IQlsP20iKBjG08/K
REU1JixejPaERktkwzVL5/Au5Vm97WrUjHgeCOUlPFiZQlOA9UprV8a3nEnEtzejz/wJsChwquDd
GFdvpsm1KkhrNl3oq8L14H7VOdm9doTl/CVY2pt8UdyhXxpdwk3xzp4Q6tEUjV8z0Oxz4LVOHftm
cuLQ+UECJhFNFro65ABcYl+DFV/qISUxAo8C+oE0Z8Auih94txLnPNmG+lbCNKjaIsurYNtbO3JE
w8kXtttNC8PunChb63C2qpFE+Gh9ih75tVfle0kB3t5pwblHug+VVMh5fGYt4xb/yDQnfisW412V
o8nldGAeNA6QjI4BInFjpEvI5XAePbWIfuBYWW6cuFHiYUanxAhDfwOM/CS9/F7ygVZoW/PaQx/B
Mkx+FQNSU7cAv2bkMpX1Tqo89Zg1GG4W4aAstYE62LU/Oonzs0yRXeXkyPXgIxFpsUZT5PTnpXm9
Y03dYAbOdRtL27QhDfE1QKAUjkxsWXmhNNbRxYEmI++7ZRD/1KlC1vowdsUq6QdxI1TMf+7Xl4Dr
cht4IRq4RHyWNr/tCMnKXJhNLC+d0PxWB6mrHBIMZJiBk9OYAswym8WfH/X70kbrSgc5jwBJMP9W
VP7tkhrX20ZnVX5JiqRb1NZ2ZGaAIg/ZfJKn/n98sXkjcewgAbD7U/bwt4sN4WDEpWHgvSbVcxxJ
JNjMfi909TBm8a3M9Do5wx8PEAHUBqSD87FyBd2wihGA22F/CaYUkJtskGtTtGz+/Eifh8XVNzME
cHS0hghosZ/0tt+eKeFsaPTK7C42RF8LQK/OcB8l0HpyyITtj6TPtVH0xis7OxmNF5KFgXwHhFb5
oOJ1IbdJdNbEsRy2pbFIgmUhDNeAd6mxoHDfhtnb4PXVgdX3ZeNloac3ywFGbHzVpF4b+0awhSau
hUJRbEO+GPminlYCFnAGWtSe/oFyEl3rAalS65qQ8r3P7/VHa3CJCetBtzwg98KvZ49p5xAMDEUL
vXJDZJ+dq1q3QMsQ8w5s0carIT8klt9/FvFT6NpQwwL1pvIrtgitZbJt8xUJlmm/7PZyqW685G8n
Bc6IGYkC+RhcMDD1vu5HTrQ8ijOiLiSdXGF2R/T4nEnQwe3a+lkZxTECnP/nD/uNl2hC7tdAnxnL
aF6s1+Im0op6mRkmuaB7k6AMhOd4bsG5zzDA7eoa7hFGAAl1w0pqLTTfivJWe/n7Y1soqxgo2oaA
gsTnsfTb0iLhFEa9MchLpvHHLM5jt+YRTDUrCZvWhFIvKT6UVWQ3nvx7SEAIBh+TIiED+fpzuv63
yzZqTOu4K+vLaNbNprWXGrh4RmS4uR5qN/DFf3jLNnIAC1GBgicIntnXT6u1RAV9XeBivX2piL5q
ZAbhpOoj6k+FJkuctipzJ4EWUlYWNxLBf7g6mKfMokg/kJpZ9hWIWuC8j2Q81hdNEoGexeR1Mtwz
ZUCqPY73466vEihUsPARnbnnPy+w769ZCHAPGTVMSlCvXl2b8rgMO1vWlyZvtlVDUdcQgXihTGcQ
zc049e1owdUAi3Ew6kE5vwayRU9qUPyM5gJqRbsCkNW360GbQkdR85HRKHKpLOHCy9JbuhHfuKCg
gOMp8YkB5IKVwujXTxzhaSytRAcsz0eQ3GpyH4EPLdVFtdpW1gy7mKIlPbSW5ggcCC4YovaCx2tT
hKBglhnx24n4Vs/NS4M++58/w7f0HLdn2JzhtEdjn2G7fb29pMw0kHFDch6r1nbDYfyIuqrxzaJs
HJqiu49kAG6cMVqZIh0QmVsU0VX01MYUzS6ew+PUVsUiN5HulexMjUwt6hyMtzK5cavfVgzoqhjv
NHUc1jYy9as77eTUm4M0y4sowd+eGnRMRFnpbkDTn1EFRtmf38y3A3TmZJvoexjgRSM1Y19fjGhU
o8vQKi6jNcBMvQdvJQtUdmMPGnNm9+UApTYHhQa4DRoBYOJeBffeqFnR0Cy+VCCrQTpE0BemD+cm
mtZRFRc7k4OtFo4TmsC8KremgfsQWgYPBmUeAxKKUxEIjFhNoPcMlrHpzLQ/lEbMtqkOTMGcnrmd
o7VbJ+ZRRBp4Q5OC5iP9aYPIq0XBmwgjbY3bAFoKUJhmw0FUBtBuKbib1SPYBgSJSsu1jZYGxVnk
cJFnLT7ANEFaxyLNnQI6GrR2dzdhEDug4gxawWi0xcmq2vHQxjfS039YsjYHDRHzMTiecDhdfZkm
5ratmiy5TG2euKGNlnBHqsKzMr1wyQTIL006KNM1QYuZAhusXVbkaLoS8U5ask9psGAD7544Fe5U
AwqoqYBDLtjBNw7u63lxjBXhTnGX2GIWir3PX//tLKmoDJWwZXwxei1esr5jR70tMDfXtdQZMTSf
qaAAoaBEVVQAO2VoMJIa2z9SleaVTE89relACAxgXJtO8XoS8S63unadcoi3Z02z41q4bQOdrv68
+r8dvliLGAkQ8/mL6QDzqmpnStZaZPTdTO0SS4bVsUOTzQkJOOy26Asng+Kg959fE5FyTjwssI0+
p4F/e1s9NUDVtbv6TJP255Q173mUPWUBzOTtAKchGmAaiW7k5PrnMNXXDYjEHxebSXViDi1f93nK
WE3NrB3OMvaY3Jv8YgmFEZ1H6PuHtXJC/dnI9xhIaqtNboK8A5Jm7OCtoFgN3b6qFnEMAUgM9oy5
SzCcEduNx1CyNSMIBsHkhBM4GfTNasEDfjOh3FCwbQ3kD0NAtDt2NAUytkqkM+ZnOhw60HzKdBWM
pzbzrHEhUxSdqIgemwwSD+VDrr/1MHpHH08Zay58EX2A/5tFgAjNZQBoPecPZrGyn6Tp9fKZsW2P
iRvdAV2qORmwPxjREgPzB/1Sc2EqVySJo4YPrTyngMnzypPDOrX23Dxa9UMAIM984hlf2OkxxA3X
5xHgWeGX0HQdAMkextIbbUd7QfhF5yuGx7LlWzPfFH/UIpWYssC5DkbkUi9vxOfvx4FAJWpjYgb4
O5K1q8CZkbEflUkRKhkDhWIAyhnEhxD82qLv0htLE8H4W5zG5bATBI4FMf/j12USG3lO4or3Z8X9
nt4VphNMx6bBxyOVazQLIwNiYDxb9g9R7gN8xCK4RO1zpDYNe2H8XefvQw+sqzyF5Xum7aPAqaYF
T58mtQT5TRXbgKAZ86DbD+OoHJ48hR11WwXFrMD0Y/TL4JLSBmhtgF3RgTzSp+tAnftoX9BlaD8r
Aa5U+Ys2tTsxABn4Qo2KXd1MnLaCRtbwJILNGEFsE2M9vQmreQmAHZDK0LTrLtIWrIdag9uDScd7
BQwFTuAtEOa09cYOPAk01USBwYakgAYwwEnCQRTG0skhgMTedeNXrJWO1E/ieUBVVWMATAOjXwI2
CJ+rIl92uPURwHaNX6WYZeoDAqD1EfQYh8RQTGpwrKTodHcvxitmCHqA8rWTPHZgLWUute/q8pyk
vzi6yCkVAAbWdpQ5IrwX4V1cvxTmmYA6Ez0XIPGY20qg5MVkERhveXIOcDNcrEWxVOULeFTgMw9e
xkCjwIpVSw3G4SCoA5Ku1jZ1pscCh58bRI4QLgAXNNTUA/3QL/C0QStc52B5pTuKkQXuWrjhaKHK
O+0O7cHujW2H3AVQH0Ow2uX1okdEaB0OPgeAG9DYqFeA0ofTEp7t9ltPHzWxKKBiQvHHeF3vqXQR
MreKPFMtrWSVyaVAkRxsYvAZ+1fRAJtcU2tdjX4C15B5LG+swQzZJZ8/PYzHtgYbHYNyzfBEohGN
uRdVvAxo6IKO20ee9dj/miwPfT1lLzFliE5tTe9FugkyV9JN2D6H9jqbXq3ux4SVaWOKxUbeMTet
VbRIEcewTtAeFctCLZjt2fCrj12EQvwlu12tXVJQpNI1irOBbtIMDIJdrhZJeTDBGJHNWzo3lgcn
bdZSv+O4ea381el3XXYJhkuCrmNjLDA1YtdrE0d7kT7IaC+DA9OXNFxG+YaHyyDZpWqTZJsKOtYG
xkxWoEnK6ajLLfyEJNR2jfPYP2Gij3UPKvPztSqOo70cuF/G93WKGcGzrk4KDIDgiWJ7TMPaEAth
78Boz40VlSuBXin4UBsTncniBuLE53z/6ryxQIdDsUeojrzvWxpbtAWGqbvzhE5gDJJplkCGRLaj
P+rkkiRZv54qsz/ytuJOk4c7OdDYC0QQLSMCOKVSFABxOghsBFDn4HenO1bHWtcycxAa8gC9FEeJ
7t5O5H0bzI1cWiwyi4AGMTPCJFhbbR4Ny2oIAcV0JfG7BsdUJkjqGtGTaJnulFZegTbbYQAF7kNV
68aZCeLnVCzTDhytP5/73+tQZEYYPZwLQgHjsk8a0m8Hv1YaTaJHWnahAelPZgTBWSY9ygOYgXU6
DuMOUy12+Ab5ncYhJFS3yvBv3wQ3MA8KzkOQcxl+Bb8aSu+syTCyC6o4vgvLE2CB0S9b/hE34BC2
rYJlYA2UuIZOlCvT6Remx9F8KrHQ//wu5q//ZXXMd8IF2iUElSrYP1+PmX7KIpElXX6ZMvISGhPO
7hGlV4Gcd2nSgyEQ1/98xc+06tslTUbQOSYG6sCrSlzmLGsmyoGBNn3r2YWEe1xq/WSlsE85DzFB
oejarGUOYmwD6yJeH+uB3jMchpvKHkHtM/OHkNb4z+yxRgokIRVcQ6mKvlsDDi2MQQ833tInvevr
PWPcwEZ2iuwf5LTrxDqegjgd4yoFHw7ro9NltOwGQt0+UJ2n93G7KLNucmiIuskEbTcReXhqwbUI
0XdUMut8Hgp9ORKillRxx6iawk1VqPth0Ji+IQuxtK15GAYyXIupaaFeqpfmaixAv4qi+OcorWY3
6vmyHym58XT82xqAyiQwW7ChOeY5rKtUoxnLISj4lF4opiuc3m7uR5Ksbnz1b/kM+3qRq68ehEZK
aRqAUdMQdDwmK/djvS5BqMHfuI3RPyukvmlmwGQzM16YjXiu1FEOWeknFqn9DKW33tPjYGNQqO/A
/UL7ySXgNHhTMoLwCrpvMGCIKTc5pvw0e1XyEPMJpWb5wsPXZbdS+e+7eEbVKeAsm9ngLl7t4jK2
zciIJu1stmA4FVY0LSrSASWww34dlShaTOQFKtwZw4zzhmGN+VobVgdhb9/4hJ9Y/tUCRQvDBGty
7mWgXP26j1vBgxFlknZWVbY0WtYtqxZvUZv4ujAophVoOfoT6Hk8hfq5PrKjiFskCRiYWIQGkjAj
R8slsW4xGv/xxvRZ6wGKD4RBreLrjcmyl0lW19q5EuPktmF/ZlO1Rn6QeYhtmAKW7UunAm8I8A3z
SNsSAAquNYIu1WlD4zItuhT58HxjOV7T1sAWxW6m2Mn4bqjqr+rNWnVxMoZleMkCWx4m1LMmU8sg
s/vtJIO1GYjaK1MbdhJ8IC7H73LNpjS3hqEvEm07FDuGdiknUluFTZsjVzA/pIhGvxolcQcMSHze
8H8kprKPf9ZFU3y0X3VSPrVP/i2icizf5aWt39/b/Y/y+nd+0Vv5f0NgZdZY+t/1VQ5F3Ubvtfw/
EFqBisyPf9JZmf+Ef8mscPMvgtkhndi2bQICQRTq35v2//6Xzvlf+ClAa6AEgFtroLz7l8wKJX9h
ksti6I/P8idslk/7l8wKFFhQplPwmhgYuSjC+H/9j9LM6e/dh3f4t/LMv/79d3/467OWAJfBikO7
EW1Oyj9lt39LO3QtlcUQGMMp1WqG0Qr9FSRm7iaSYLJWysmNavgW/Pa2/uGa17EdHAOwBgSwPgNd
HX1+Vb8Ln5SNbUkm9f40YXTAj4mcMCyf5+s/X+VbRoXLzEejAUwX8Qf//3oZvUQamVO9O9V6JHdR
kq+mKEHRM0HOIdEGdM0bGu5T1JCDtC9mVoa3UqpvLxeUFmRzaA0iiQHH4SoYF3anxmka65NdtN2K
l6nwezQ/fSK6HlvXSDcoqCF0HYUwdqw6utZSUDFZIbJVqteYVzHrcasiMOT09nPiogzfmImu25/f
1LUWHyHUEnzugkALwTDt66YzmSKeoDsvTwmTkY+SFtIhEo2eXqIWmJBhQ05zargrWHWINdSAZCpf
9AhDtzmffrXQUfopacsOCXC7TR5kAyr7RKwyaim/7RlblqGNSQNblCtO1Kk3x/5ZZ43t2IYY8Rn0
zk1bIl/NZLj8+dG+LwIsbbx+kHyQTWJQ9eoTyHzUxo5xNF5FyjeV1AcQuY14R3pMJ4o6I67idX/g
Qd4vIjkSX4rsVqZ2nWZgewHKQ65hUoA0mF/9uhCLxuwN6Mekp162dJtlxlMSUgmwwVQ+pH/EFMIK
xKyjW8tvfrbfz18yE6rETKrCx6PWNZYIrLfpTImkr7fGyJ1s/SmL1AAKh6F5QdIIDLVEFytACQ1Z
vQZ0n05z/vz6v4G/GCpD7EOMgV8WRif51R6UuihkYkpxBGbSLK1wpqVUk3UOZdwv7MDKlvp44WFy
bOgIgiroAE1cB76uKLTT4wpDaJj79u0uG+/S2l5FGGinUpNe1urPbQZsCMwaa7rVEPoWoKBVhIBM
0I/EN0M98PWDAegv+0Gj4ljHwrqMgIAX7VgFt0q+6/MeiDIGp/F+bD5TTa45RRQgUVhY9oSh9Xw9
hEpbDjoWKcycHJUaia+39fCDlfwtVhbClom5HwWRoRuf6B/uApe2rfn7MCzVefX+dgJoaR3Jrpjo
UbKAHAIV7C2WBc9di9KnDUqwqyqW6js6D3o7Cene0P2GoJEqLZAw8yrFZKuxjxokeq4+BT3G9QQV
6xqVt4MqthxWUQt2USV5/Tqpmr3/+fa/tRbxEtEIA88fkynY4tYMkf52+2GBAZI6FeQY5QbAlzh8
aRjWVoKWOvjx+thhBEGJZJ+gutlbMbcwNzJ0wdrqUN/6PEopCP6R/mr0ZrMHDyhonY6NIRAXMt3a
kPO9fNmQINmgz0xA8ZlbN5+wyG/3SsWQ5o3sIHGV5BXahEa77KvAgm5gqvuaFkJLoZPWVqL4ecjn
5mOQ6wXUYzsbobZKusZNuSzBhsoTUDItVvmRlKL7e9P+/7Tuv2aNn/89rXOLIv3HVA7/1d+pnKYb
1l+MQuaMmjYYTCCG/U8upyHG/TXL1ZkYg4cOACf/TuY0+y9BCYhVoKVTinbq/OH/lc1pFCJ8mLyF
1B5HaxwJIv1P0rn5KPn3CjPQwMZ9INtAyYyDBqvt626wjMFQZh2wc6OBMhqnYe3yCGJyGFQKYESH
5e2MPQZCp+nGQfs1ZH5eGNP/BlrSAsIo+mfr4LelnUM6y2jCmp+ZDIq57oRTiDXdylTmWPTl8ZAp
I/dFuwM0BojKsa+PZ0AgS+WqJXeTxvaaVb0HOsbBkZJs0v5XyBO5AcnjRpj+umnxZFfXvDrCiiar
QcEj5K5BuyKPQHXSmxzAGAlPdlnfuNjXjPHvi82jdoQC98DRML+A315joeUBAi8uFsmeeCJVYD9n
6YhxVGe65KS/3fr7/kYxv2AjCYdKF5716uk61bA6aC16V4fpmQa82dVBtZZpug61/r7mo7aOKbRu
+SpQB6OdohsZwlUt/vnEFgpUkH+hp4Nj9yp+Y7x9rEVbUCDhGtspTg9QQiyXldZbqx4CBZjeb4QL
RUTqmZFsL6nfUcwyl6VMnuJYrrV123TtDUbCt2+OEpwjdzdACKGgXl1ljeGsbFZmsXWaOAZR42Yc
HRh/CkwVWRBlGKpba+z7W5hrfoyPINmwURZdf/e6+2/2zmM5citb16/ScefogDeDO0kgHclkFj2L
E0SJVQXvPZ7+fqB0WkwkT+LqjE9Ht6SIDtXKvbHN2mv9Rq90sxj1b6lmefZgBg+lBI0vyYtNHtLO
E2p5fIxTuHV+IdgaVXqj6wJbyId8L6da6YhJ9uA1xlJ2cHae8LuMqUyCtOeEyp2tR1Huoy6xRuNb
JsJGjOm21u5bEjYFt7yJLIMu3jTlGO6GWCoXuDVfzgnATRFYCKci+JzTvVDGnlE1LbENr6LhH/62
yOSfJK/f8Gv7FzrURx+BhO2oQdtTFaq0FpYBmaHwhGqH4cbq3aXK9Ffrgoo0Rz9HHXI3s58kyJyv
XiHzmfIy+iaaVkH1qPkVCer3tDLlhVU4n3xrOugo43HW8URn+k8noAtQPuT1pN2bVvPDKuR9mQuw
sYvHvpff/LF+mpTx6nRcTEznh7nF9TZJMarou0IrnjOousDPc7cepXvVegiAVVJzctREWXlXnnbb
Yj5br9sGPbTEidH7CQNAA+33T1fvtz/P9M91iVmvmdmdfgPkTUAJXKssvdPBZ16pqFAOpHva6CYp
qe0rf6gy1JdbrbRZC78NfdMHOxQrAavmGSpw9G+gXC/8jCnM5xtn/jNmx1NcwsvwuMTvvd+6uinf
pWYn+U7Z2oJxhf6J26zCwo5/6LBxpSt1yWxhlt2ez8JsCdSZl7jiQPgupiq98+RdGzhjsEqNY0eV
7wnkrl/a5fgUp07wmsbfKlSXfi3Mwek78vxHzA6BJkxSXnaidN+gSqIV3ye4RmOSq/bvqXg3yWiU
FnrpMPIvB5bnt+HH5CtTeYwXPECH+eUkItE8BJC61WQNMQFpp9Gldm3r/bZF4cgbVpqy42pYRd0h
rHqUPt5GtGPUq6HbdPGjgdaICgkVAmnjoKMQqPsksj194jpd/qUfedXZMmG/KNzcXGPqfJloQlNm
kSLdR+Wmx52rXR31ntawnTVOTWszc/rccaM1uP4KEbX2d7XX0jUPPvKyeJOn26K5pcFMVx9qR+eI
G+0ZdErj240BOtu2mp08LiztWc/rz8+qTn0j3iMcVfNkKvdNNxGUFkWjdNtFu+FHKd8g7Sak3w11
HSd24KFxOFFts3URrukrj97d2D31wrpNHUo8C6fdB79jPoeff8/sa/dS5qeZ0PB7BjtM7MGzjVvI
uV60HiHPGGugN2F0qLy9UjnQ/ZPiKVR2EhV6szl6b/BqwvguEa81cQfZXtA2kfgSdCAB1nJxZRjr
tlSvC9B6wVanfvAKLyaGM1SuxPtkdC4vh2lDXBrJ7OyyRJqlQs3MBuNbbe0sYxNj0mL+aIZnRfl2
OdYMu8VnVDkg0erWeV9QrZiXWFQgapaVqtK9Bb7/Ttkku2zr7qyD9WZcFcfLwT5KEicjmwWbjazL
cogxtGzvG0znoCAqqxq9KR23EGNtZFcauMz0CgERNbpuaZy7iLl4q368DzD0Ga6U8Ng2t7AVxHwV
oZi4Tmi+34k30Kf7blWZdhevAGlID8FD1NoFNiuv6gbX7Eg/hKgQ5JmwUrrHStmN7cEP16HqJANS
BKgsrIJ3PXN84V5OF0Q2ztKQP+cXJOAky0Q6MrvzyTZVQU1Rohi2FoaABfiIjfSuvHYwJOUNGoXU
x1vDCfybAn5vsbBLZ9jYvz4vlzATz51Ignx6DwpdrE70QT4vZEBlhRSnBUSdE1hLVxAFJehxt6m2
zSh5bHpt5wNm+kmhhm5eLaEedegoEribLghXcvgs5LYQI4VKYeEubR2VvRbfjNUz3Ff1Qd5hNK8g
AfOrQEwoebWye0+wJeQscV0yH8dJLHon0Bx36I5fXlfnZ9G0rsioeAHL6JPO0Q9VXlnG6DHJsT8p
8UZYKv4QOT2fdXS0c7uRDgUKZP0VPLj8FlXretJWBba1Qe1NrLaUAS//IOPszpv9oNnF69atlFR9
L92bgx1g6CA/h+pNFzn+kW5+Gx+K+tgGx1a/asJrSQd74zTIAT0gy+BjfK2vkFkC8mR4TgWVKuXp
4vR8FNCUR9O3fRRJ/qiejXeAg/f+nfYDdpfxwOpyx/1GxwYS5Bw8vXtz477qKHY+S9HK01fqb64W
pPu65+SWHMA6Wt+ghhXJpmttGZ1U/i3Zya+En5fnQj27hqe5oH7LCw1lfOoUp0sQPiRdKqGT7oUH
ZNzfw5+AjbU/Evm6VveitNGFTcNxfVNeab9KoJ7IPxwZe/KDRNx6hQiV/RCQQbqt75V1/pw8IpL8
u7xlyYnIaKA9ZddcOu/BfXrjXlMABkZ2U+2zpdfEPHX/2Mbw6aAXUm+FRzEbhBFnKN0zCCZ3UlfC
e7tcJbcCIuflNtfQyNrx2YxfdUStklcFKNLL0zjDa/y5k6dH3qRwzpv7Y8l9ett3lSUkuu/L9/5P
QIPVky/YwTZCLUjduh06nau428TWhkNTC23xVV6Z19Vjes8HbfZJDqprYo8r7aF+goNl4uO6yMSZ
PuT8dIdkNbWreHDxijqdIysxylw3maNyIwJHjOGxcf9rd2sAbtW3+slauCelpYCzw62Mk0bQp5WV
ljwlVvovdIPRVxpKB5/08QA2EZHUclFvfinsbC2kUeqaybQW3KfxHRR6d9v8Mh+lu/BH+8N6jhfy
57NnHNvn06zOW1CCnvwVzXt2NYCitvlD/qkBTx0RSP4fLbK/P+Ecs+6Nte5XGk83gA1iv1fQhRqO
WYY164CGdfbqw4foVURqDPSu6b1uVMFGSSLgBnYfsTPI5G8WcpPuraghYVs+q+lBZbm1vLy0o1s8
ZP0StfrLBObz/Exf69O+8EMBdfqAo7aAY+M7w1Oa7bLS+VMuKXinPZWGSwtvylMurHR9dqmnXR3r
nk9MBMFBxwzDWrA2afVAjinAjHgSDCe9Dyf53hU6ffn28lHw9ZAhpMKzp+5LX/J0yILXpWozJvK9
+1v84Q1X7ndLWqd/5NcS+hD1MUgWcuuPMt7ZeP8OOO9Ey16bVlZWyPe6tZZNpwflaG2S4TFl7BpY
arZ7UG+hixvkWZGob9ASuzzmry4RSkn/NeS5AHlbWhV0JobcPpbpimcR8j3k6UP0eDnOWe49pQ8c
tkDGpormHADle2XXD64rPnQ9b8YSdsnVUGzaxEW+SV4F1vfL4c7rFLN4M9BOGzWpUQbEi4Z1bO6a
ZF232xgha90eRTtOEGl15OIuBnHM4/kJfQ/6YutgSfRmadizTdTRYnS7lp9hSlemiVShnVRXkvc9
SNFN/+enzGzQs+2jhdlouj7RBHr46F71TlZtfAjEGhLjKwsVLf2YHNC2cc21h3/C9xRzEu+gK3Qj
nMhd8V9P3AwBsu02kkmg6DTU4jmJ5M3lz/NRJDxZ+LNfqp7uNC1yWzPP+KUo5MW17eU3vrIeQZVR
Kbz1q72XXYP7GAq7GtEn36ZsiL6VV9rwXiDAACfJdTH/yRJHQa5eLQ8dyqPFbVRSAHMGAc0/NEfj
Gx8JycTbNiI6kFxcOtpLsa0Xjd0MSLPssomTxUO1MB6S9uflEc5kE1jp0wghBCLbMbVF5hRhTfDD
JgA0/NCmx7cchVqkz3t9XxqOBuki2ls87cdvcW/Xi7ImZ0nyLPQ8XzADCy1AQvvq2rC2IdwZD9a4
Y6Hyz1aQsZRZeCicn5yzkLOMIQU38Nf3jG8ycQ+srb3CpEDUf+L1M4oHxVob1cJx/XFpzhcR8gig
g1FxAcg4zcPnG0oQA11EjPCBKlxd7FVxWwBbUSjObDQoEpgBxqvhWeDkRHE+uAqjjeFvJSpx3UZW
V23NrblP4q3bTFWgEF8CwXaNtYw8UrfS7rvvFhJhe1d9F96G7x5rEf4Dswi3g/exKiOhV9Kpdidd
W+tgYkyCIKdEwjolqkG68s0bK29WtfpiFtvau0Kzo8N6yFzYSh934vks6PT38HEyaGiezkJshY3s
1YL4gAYj8fB98G7a30BHx43hHmFKiqnDKlCRBYDKsx0Dh+1TvvRXPTqyK/NRuAfcFJtMwIEET/WB
s+8gUjTmLvjuPaIYxb5c9fg2mU7cbn2QT9WmN1c6tgXImPdPlrBu1N+NcAVoB9+OrtmM6GuZK3lL
qWhkMl8QLaq9X26KJRROwLBvF7Krs0yOxScrf8/A7JCtrQpGbMh6r+Q72J9luw1Q4Nr/KLCmkIT9
5Y39gUK9NN+zQ9YXzEFIdeabIsu+fDf41Gay7gryR3iSqA+iDib8QnCwwGU93cokzVe8MXlXvZdv
IaZOHF5/REsVID7y2Y+ajhqAjCKyIbMpAOsmBtEYSg+gBZVq1aLuuvT2Pk9WpmmGbzkZyRFoXnFJ
iyiWkrKXHgxYSvJKgP4F4epn/IeHBoxr150zIpEI08rbeS8Lkz79/rPxfYo9uy+UXrF8NSF2UK3U
Z+NF/AUBiCWovbQvOGolMMmGFdrm3neqPShkeS8uNRXk2lcukmoLbO+vLvXPEzGrtnmWmHUBjLmH
GkYVIpN3iQaj1yk9e6nVdP4Sm835rICdWuMgIP8tPVRDujMjinnsRpQJbVO6MbjVBR4uG0E8oBF2
ecYXI88ukSgZfHFwGWSJRhyqcv3K61BntCteKGBzcqcwMaNxll3Hpk956VPPrpIkQrgFbJf0oL81
z+V31pj+YzRX4JaEZ+GXL9rYRyBQSmayMOJp414KPMv+tSoJkcdnrjXlXkGJtHW8YivekkAqx+GH
+qtB4hE/EXFcWE4znOefqQL9XNrtoM1o6s5OcCs2AOF3okQ/BBUpR1EQmt+U7lazIDi+6WYLw+2x
zF5TdDnV8D3wHoanMb8qle+FBHsWteyIDgy9WFqBLpLcsq3LKFEFpa3Ax0ry9eWJ+nr5//1zZ2eN
7+ZSWxMZXtyqVNHp3hjV3pWeaT82xVKZ9xQG99fcTMUtMHBANecU6DoW4i5Xc+khrdeFLmHy18Nz
pFcA1ODGx3/BDTa5f7VY+vyQbDhbDZ8Cz1ZDIWRmjn4NoyRtR0K7RTsc3XInltfwMqCYwuZB4318
oRESyZsaVfYGvVQnBb86rkRl3UhOhbY2nJxoP/TXMs3wequGG0W/0Y27Vn3wgk3Y7tvuSmsOY79F
vu/yd/ryWvx7BHPhLrj9klAlBctKtWsq0yXrg2roEH6vezDX5DtLVOTzkuR0XCHHBsKVf4Bdwhb7
lJHF0qhmXU1G5ht7ZdRWJWZWkKBELXXUeC83TuVtMHUrRPRydkOVbHregJJi68kmhraTPkNnj+MD
RTcZdbvg2I8HU7ZROldQVM/3RXcweDUZ2Uspfg9w7WnXY/waq/sy3cvmLjaLVYTiJNrUOUpuKdqd
MnwWXbr33Zugerg8vR+06pMVQmkcFSDQQJOJAESB08EOgRb4ek8iAKs6I7VTzcZpkKaVzG3yXFp7
o74L8yO7NUmuvWRvhJsxpi17pyH6CEUbBnJud4Fj/aotW/ktDWs/cSLZacjVSMJIHm4FYV1SaE95
t13X2zy2i008rPtyUxn77hVN6BVXLxMCHd9M7y4P76OLe2l4swtA0MahbiuGp/Zrq+GFaFeFnf0w
beHK2rfRBiu6FOXl8o4qsiEz8chNXasaBamNWqKcu8oZG2ZtmiPJawwnrO53KMDpXTdMk7LNdDuU
7ErY5jlg4zUqqv1OTR/wo1KxX6gwl4IcZYu+o90mhi2FNlNTwvj17GTc6NEPuLu1fKDEXiH1DqeX
xYbKqrKinhbA4mX63iat/zeeryUi+Pm40l1bNTel9pJbCzKZ56nRtBQgk6gieikiZeTTpVBKgQTS
xiM1QulL3oj4TSG3Ojmb1kCC1C187AqLgOJqnHJvnD7rhWLm9DHOPtanHzBLSstW7mq9IP8zw51Z
POX1raHbhnzduc7lZXH+rp0NdZ6J5ZoCJopkW8Tih6flMLxK+t3E/MZMLruycGAor43AQey4WnRR
OzvSZsFnmZeYKEXvTmuyGCCf2nrsWCyG/grb1y69qdq95m+0fu1CSy+3UnjrlVu9tC0sCrgWl0pn
MxIDd9Ps18wOgLFUU8kNfekhSa9rY2fSnWjW6kP2E9xeAXygWsrJzjKUWcDZlgTRo5ajzPABOKbD
z6JFfgQeqPIiJvfp4BTo3SCXne1IXdy+2l/+8ucPH3Af6GEpk4k0iNkz4BdSQH06qtFDomEmoucm
hmt1Eqxra/zuInaGJN2o8rhs3rzC8vGp4flVaUrnVAavoVTTtO1QurddmSBAMAy/TRkQtSQJv8pa
fyPnG7ZKMrz7+MmMnXHgxnocq7JcSLbOsksGgeEL6HSEX+F1z3bq1Ko3lECKHsp0AlXoRb/uuba2
l+fqvB7Ccxw5ReRxAZWDwJ2ldDW6TELoGf5DYeqIHCQjon41AN+spsUUudIaqPKNxakGPI3OaUNT
XWmXxnp+LH38CuCjEBfh2My5431pYhvsDv6D3tPKjLCHMgvkzdOm0vdq6WQmsClLxWSEF3qCUyde
p6H8YBTSU9MF48LqnXbDpyMKcUBA1tB9YJhhhXgmZlMgDlL7ruvB6sUHpgjiB7+vjJVYe787SJ8L
yc+HBtYs3OS4N/XMRA2w6OwZEZmpJqKWy9ixnNNRC91ICv7BRS0jHYPic64Gu1pWynWeJj+KyTVG
ETPhuhJHhDq4xfMW0TNVzyfrkOSdBqjXNNquaHEfTxB0sQMOFkmDpebrWryQ9c777tNcTSV5WHIA
l+Baz5bPMGRQwkA+oLpD62MsKB+WEvoRFopDCLgcNMGQ9qmH6HaBAKODFYqw8Up6SHkRIbKvZ8+w
waNVIMp7OTe9rWJe6/4gOKGB7rfWNOtWU5a+r3z+gT9gVpjM08/lOTPLmLsBkopseOJDr0u3PqpW
XYGXVGcG1fUYuo9CEAl3cjJ6dN177BD8PF2nlSxuQ7O71cK8vu57ioXAS2+GIBn2jSLZuasdAnDd
K9jw/jeXcdpNM5IF6Fp764tNB+9NRIwjCUf78g6en3Z8Ah0AFlJPExUUFs7srK31JrQCTawe2tAq
tqHP7HtChedGnxprrQwAYoWvGLMgzl2RG7keQBojiUDBZeRsZdr0V4LQUY2is5xGlXsbBpTgvBHB
HJrcUFmLu1rGdyOUhmRTt7m5ygR8EWAfyQtbYd4LASoNWBTCF/sPpUHQzKfZiYgcbmsluXUf5mV2
LQTdk0yqmejGrcZCsjMdIfY4aHbaSK1U6bXuNvEBtCBEFF3FUrRuOiG8UuJwxUM1c4A7hY6scN1/
zPj/8lv+z3Tu/vf8ls2vn7/KH/Wvn/96qPlb9a/s978+6Nvpryr4AcclrdFc2f/8vx9/zl/kZV35
twjemV4a5zrwRhKhv8jLivFvFXiwyWv5g6DM0fEXeVkS/w1/AVtMC803/mEq+fxFd5H4fyZGHQKu
BvjeCegzIyv/E/IyKmm4TYokwjD1TP7c0/UWKGGWWHkaHcQKlSezxlxOoJeJkFyCTJv1+Gm2vv15
pH+GJJ/e6BOzhmhQzdDphGoGOeM02hgMkjCEmMplk9FHo8C0X0jvzyLA0ZyMLTkGuEfVuR5o3xYF
Ll+JeoCJJ9t+gnSSFcRLPZTTFJ5xUFzlvoZ7jc89LJrZhYVXh9BqZlwfcg2rmKjR4JigVrnt8F9f
F2NGYbmQ1IV0aJaofEQFJmRwLkyRaSCczl4dpEGemVZ1qIxGuJHc9Hdu4B4WZZbJq7obnFICwa/B
RHaGEU4I7VrqIGmrLzYvT8tKf/0SEPXo3MHyFD/s+j7VDsC8dwICP+WhTvFPyEYAhq5SSq9CZHg7
t0PI14plFVcnxXVGSzBWnZAicezljT1Jaez7HreaIVaiawwb0U0PZIUkGRNrr29fs1QFt5t1FQLa
6EtJiYZxUKCrLcJMpXvv0q3zV1CyartwTf1GdDP97vIyPZOGnNj1iLyCCVWgm9EDP53pGLMuwcO9
+FD4SDoqWveSsYEhk8uGk3m1twn7XLlrMjTrEtfwbzVWBASbwj26oTI9ooMBOenh0cUd8LUs1OGb
m6CARmpHVkPKspDun97m0+eAM4aD2aR3SE9hfpsnKVJvCTfKAbtffdsZNNV6EOF2qXQW95+yhMM6
j4ciuCIhM8otBcZpNj1jkRgJ9LHgIIRvBQVnqQ4wyXUgXS5dh+cb7TTSbKN1IqqpvU4k9QrUj7j2
bd2GqIA1DIaJK1rg4aq8wsjF/nl5BXw1Ql4f0Jd5OFqwY08XQC4KutdDcj8E9QYO3k2QGivNHK4H
tVwY4odw79/J7/TxkKuiKDUl2pxZc3SqXPtRGQ1ycKg3+ja4Dx+tY3qjX7HmpdfwBlm7bXrTH+Wt
sck31ZP3C1jy3S2a43v5SB9FbWztd9eu3GPgXJ6C0/f7+e+apYhIWKQoI43BQemuBzKLPNXXQlkD
tBs3YYB3VGJiS7OAsjk7vpHPQqKclxhnC6/MWVFSHYVCdpugP9RF+luNhq3mZkt8ubNv+xED8WZI
gBPXcpawS02Vi6mCwgJFGAqAJUk2R5CK485Coef8wJ5F4hL/XGINQz909ZJIeNM4QLt3ofOu2aVd
HfOFFPjsY33IjkFD0LnN6SzPakrekIixPqlGhGoBZhzuBlUXafjRji8Bldd46goZC33Ms0vgIyYP
N17pKPbPDWDUGK3gNs37g4UbR0jR2jWw/vIPpvVQYRaM+O/lBbkUb/quny6dUagVq5WIx8sUZGV2
aMd040m/9drde9R15Wgh4FeLcSoVUhwg5eJvpwFFuTX6Qs/6g4Ru/b5DjMU2YnOJRHL26dC1IOPH
qEJDzYas/zSKF2dN3GlVcWu0+Cbh2lLQvbc47TL0Jj2oOmbm73s4L/9wNj/Cko+R903uW7O1Ocap
ovZhUdwKVnAnCtGmdgN7NKp1IWdvVkx7FlTn5ZBfjJSiKy1viIjY1swNKQtDkFR3GikaIusscSfP
kU2lGZtRLJHfTu4aLb2qrP3lqGfbHfksg4vZJG9iY8yZeEkAN7bL9eE2UF1nUIc1BrEG5ewwT98v
R/pYEJ+PciiG9AWBdsDF5VE9vxfNLMZaQBmVg3rA1gb7vgjtR1t+dCcLSFva5ut0rRqrBvCFtvA5
5xfln6GnoAj1YLUwzf2nzdFnyiBbVPDoTum2Ti6ohdZqAHpcweopiXh5qF+GIwEAtQ5lixPnNBzi
O4HSezDIPdwxw+4bhNxt3OGJo9BgK3gp/eeN9f/xavgY26dgsyRAD3gnB/lHsGtTeJPc+3/656uk
eNN/2OTIeMwGIxt5rQSiLhwKdP/WTTbi2jgAy7scZXpJnS4OHChI2vkfEjaUM0+nTJXoPMhJ5t2m
hdVu0qJ6y+Ioxm04WFKwm59bMi9D7lDeVwqIK4wKTiNlwGWT0R+D27oKg4OvpqbT+spSD36+rzj1
ddlSaKahREUBbDZrnjSMgSYM6dEXFNzhfVN5HNtc+iPAqoCuYfx2efrmpz/heOpiNEF6C/x/npGp
ZRv6Y2yVx7BH9s/3jx1sWnGQnKGSH7ocZdl2YTt/MUCeqh+fC10xMrTTacwLfyzCoq2OihIDnpG6
veaNIvg847pojYU1eLY6GB555iQ4AVMbNfrTYFWWUSJ0y+pYcxxT5h0g4hpXiaUtkDjO1gaXzYeS
Fqk7RgEfhcFP54Qb5WkcKBXG0HF2HTTXCY4dlz/UUoTZuhjqKIxo/FTHwjCBEx7NNFo4fL6Yq0nZ
dEJ949rMbJ3OVZ61htx6dXU0SN4E8Uqu9kKQO5eHMWueTSbzzNTfUeZ470SqRhwRiKI+5UccTceX
CGN1ZLzugnegYfEv+nVZuDC0aXJODolZ0FluavTxkCUZQYNyVUPBlCbDx0lte+m++GI7sXfRUaEh
zl/mtyJEmqIyp/WWgadETf6b6uLQGEYIhablWqilAjHOn5endPou88EZYGY4rsk6UC0+/W6+J8Vu
ZY3lEUIYRi3GrRLuKpzQsE+hYb2IivoqnCmiGkiPl4NjzrnSR6QnLU0r+YDaDr30cQUz6Hq8jg7e
dtxGe+XKuhrfhJ/4z+a/spfLY/1qF3wOPjs81DLpyrEluAjER8m+RUa5sEC/+oI0HczpFJ7E+WYn
RuKiT98mROA+cXyo0BF+oYqHt3KojrfukL5labBwCH+xKbTpiEIQDiEeSmCz9UlRz5RbReiOvSSh
p9V+w7UR2EjlSLTNaWxTPoTiH731YrTWMxTiO9jZ6f7y3J7vf7SfcFqbFBAnr7DZOhLKtB0gDKDV
LaW2QSG+nqS3f14O8tVQuXEglpjgcqjPyqertSjNPmDqh6MkQzBfWZitYuX4br72t92q+KN9Lp/w
/rwc9PzKYWSfYs5WTSVFRep23qRCjjNCukmSZJWkGORo3y4HmkEGp9MN/25MMri3ecFB85iNbgyo
aubSeEw4aOgQY/hgOvJP462l/Zs41Y3yhA3L5aDTn3m6/09jTt/1892DhpMXicN49IHsif1LDlHw
coRZJ/F8WNMEfwqhSEHrx6o4HpUNGrPXxaFfwbW3eS9eC3vBCfYoOm2RyQswrN2X2+S3v7UezdS5
/DOWBjq7Aqsq93gk9CNOOcGV3O8MPV94ms50Hf4a6FQiwWSMjHWOJB9lI2qUvhqPwxUkQ32bPfs/
23LvZzjWrbotEuQPt9JauBPf0dcQMBYIb8vn6BGDgjV4putmIa04K3V8rCec4unfIkiEHdfpxI9U
Yo1Cw1AyeqbqgBhjvpZgoj/gkGl8X3rSfbk3wQP8J9rsM0d5IteGOEX73f7UlL1W4N27woUY0ix3
swZybpfhAbrwEJkR2f+a9U9xZx9W8U21UTriJr+De21yS3aivf7NuPYfghv/eixW4ku/sFXPz3l2
jYVfCHwBCmLz4q6IXd7gCcQUf6vGTdTukn2sPHBZL8ognCcfvBo42pnWSafImp0+TYEpVFfqw7F/
rTfBD+NxfLeus/sI+aZr8QnCATR9TKFxe8EnZPfPtww9IYm2DWUQZa7+oQmuZQWDOxxHGec2wZbH
pazxrKg/LdHPIWYfz1BjbKZGDnTxSnNap98Mv/Ob9EbeVlfpPtyr22hXqPhyp+E+AB+1kNl9dSZ8
jj67rofOT+Sk9MdjPMbCKu+FTdHES3SiL4MgVzqlrVQ95uxjM0Z0Ky2b8SiobAegxlXxcvk7fXX3
omb0nwizYQhJWwg5Qv/Hqnweg+g6HoxdkYgLq+GLe5BKEeJNZDdUGdVZmhEEzVgP0zGOUZ01bJru
pUzX0lJ34Yv1TjMSeTK6IpNJ7Wy9j2aBXevgjrfe5OjubZoQn5D6bhhvLEFduPvOk9EpW0JckH7h
JCU7O7FMtOyl0Eq1WznEDqb1n3prLwbXluvSpASbXafO2C6VHL44Jyd9VHIXvhieuPPeQjFEdRkW
DcI4jbTLx3E/IKTimgIUoP1g1PiY62s8sjdt+UcLpxUFYF467ebykjn/mLTRJiPMD0ARsl+nV4Pu
K7lZRmJ/G7h0UOTB2FD7L5CEqB4rU1hqW5xnNpNFGo0U/oqII/Ww03C5H1VC18ve0eUpuuprdZ0J
3r6OoTRhQuBTrxrc8E2U/b3p3bdls84tbyENOdskdHQkk9Y9J/ZHf//0J7gt5M7MU63boDDZg2pO
50RDfUONvGChKfxlKPzG8M0FFYDa3mkoJS36LiBZv3W1UVvHMShPDOugYGRV9E+XMC9tKkoGIC3q
EzQAT0PFfS0GjScOx24ENE8nqPd/Bf3TqIU3IrZgpYSW3EKL4WzXTCGndz6fc+qQzY5stVDkEjDB
cKwKbM+0dNdbkhOoyjcqKPYg1/uhGrdj1yzkb9OknSSqU9UfQWFpqmzBDp2l/lmQGzFCFyWuaoVs
D0LbXluxO657pCdWYSjeBsCm9q3+X3YA/62U/BeLd4ImU0Bmy9J/ngMk6HgVnhkXFZGjbRYYOy1F
70DiWe5p/h80dtZeiNGO57Dw8MIypZXe6gur94vRM6dcH8j08bKcc8fiquwH3yjKYzQKIhbtiRqt
UW7MbXrK1U+QWECm6lz61qKvvnBJzsB0rGEMGVH4RYAVMMr0yjxdY1oLUCyKG6xhNCGAF6oLMXKE
EZopRpYe0LQerg3LH6+HEpe8vCmxiEZkz2EcFC0Mq7e7wX8ZhFBxxnKAm+Ni4AiOdNwEWQjDsWxw
pSv1fmXkSbG9fMyd3b3TT5+OOCT3aKjMX1TumI5+GbvlMeisBsuuMHB6QbcWdsQMyPznDFG449lL
k4EosxlSi3zsU4sKURhapEm1lK91rXmNolC6bk04Cuo43nlpDIM1VMx1aJbFP+zRTt9o4vACgaGL
c3aVjUGKE5orVke9zZv9WMbppu/MeGE6z7c+BdFpEwBingqV83FawBZMV6kwx9NVeK5j8qNzU8vW
h6F7iOKowVG2wQ+8jbvbrFDj+8tf86tNwD5EUJ9jZ2oKnC7EUu2Kukn06tiF6kRhKhR8oltk+GnG
SXkXbvQWAJ6gCsPCFpj+4NnZ82EfqaIeA49qXuc2Bbf33ajTb6OaDk6DX8BWrroGtjOUcCEUlR1S
3e+XB3sWEx4qmqmQ4Lkwdfbf6WATulqSb3gKu+4PQTgEnWtLouhI8XPndQuny9mFNYs1baNPL/Qe
QwShyV0Zo5rEjkz1GluEa8SOF8J8PaSp0yhxZ+F5fhomGz0A05EqH1UNTRyPaiP49UPzcnnivh7M
31GmX/FpMLrV1rUYkjW1Rb/LMsMO2ivfGxce12drcaIJcyKCDwEOj5DnaRTeRhFK6pF87MqNPu4G
5aov2flrKftW9wvL7yxZo2gp4rRBiY80ldvvNJZQD7EYGz0jek10W4vX/bOnLNTvzrb2FAOlZBqy
YF2BRZ7GkKLOqmom7uireFe4VfQUAeI2wZSMamW7UiZiSCjv09JbuNfPr9fTyHN4CcWhRhqtQuR9
hKhekwU78iRbGN/LJLjPRAPhtMqRdWFdj29WIzpDqCzAxaf5O9ne0y9AywjEjwR+bp7RcLubkdfn
0tEy4o0heGvfehm6cN0kd7WnLGyC8/x/ijad0sAFyf/n78GS5BQ1mkI6xr3kdIa+xdBlXfkyvpjh
s9q/urH86mcPWpc7nQAPqin3A5pGlzfJV0uKBG7io2BVA6L19HOniZRFoS9LRzDLTlW9KQlyINVP
sRIW1u5X6wqcBhnU5IrDY+U00BhZZliWpXRUHsJ205RvRXCd/Yzd+0I9AvH556MCLivxnuEWnlC4
J1s/EKWhiiJJOaateW+M4nXXR4e6TF7LyFjYL1+cMmA0/g4125N9GPSB1csKvRr53tPRkap7APjd
wu74amlOjxaAypMt0ryEVyRlo4YSLhZWqKLxGlqvbtsEq1ptnpWo2xU6ohWX5/C8JMPblCwPJQSd
1Xmm2Z0naRNEEkKAYpCYr/Eg4RxRJuOVIvuD7SVJuec4/BWLEdKYkZqtO0hbrd/eaLmG0p/IVeUG
iTNic3IY4tE/5FH1nklxsA20qn1Z+LHnn2F6ZCEPA7Nrgj/OvrgWIaUMoaPmloQVoJrp98Kq8zW+
RJrtlRzJKqnodStbwsoXaxGvzLxdDwW6NkhHIUPrdxDbmkRYZbG1JNJz/u0QxeN1hlkNvvYAF09X
Y8n10MGlJVtqTeSp6vAmLEFktloPm0kXrk03XKKWzwjETAVdw0lwHcQpAEaeSacxLV+uu2DCvHbu
YLx5ZuP/7KI6fhi6RvBwtf5/7J3JcttalrVfpaLmyEDfDGoCgqR6UrZky54g3AI46Pvm6euDblZe
EdRPhDOn/8iOUEgbp9/N2mt1/dch1ZwcJds0/ZK3kWbSYinFpIWp33wcSjt6sOEFrd3coLDvjige
PceJkL4WpYyer6RYYIOl0Ym+0gU2FW7PJnFom1fVRxE2UB/KoTrd9KIxHvVClepNFSQoIjlqgtaH
7MT+k62jyeWOgzplG/pQ6odMKkhnKkoUfyF7Pgp4uSXrqy7U/jGGBzd2m6Ltv4+1SWW3S0X6BMVG
CWY3MbtPgEfS733fQn2YlWlwGHrKGSsnYp6zt88DJVkAFTzAdAzNdPYL70gughrkiFkeuLq9YKBB
NXC1sEEhcX95Ny8389LQ/PM3nksvyX2tlRhqbdlrJNC0ycGBJOCylflzLw1nsUUy8jx5l2HFkMHQ
wlaLDt7KrbWcMRIE5O5440xA27jLi3SPbktKkymiOyQpPaRhet1FjnCdStAmF5Nd+7MBUWoF6ThL
QtEzBXJ3MW0iA8KGJGh3iEIyO6NMN05tg/m/bOXsISO9SoKF+IqeRDoCF9PWmebQKVIESCPstlU9
kwc21oem7HdQ87tjN1GOtJHZjuI/3BXEWRiGoFcFSQ7qcREI2L05NHmZElzCf5tDMmchsd3ZK8Ob
J+ntrni1AryC9AbTyfN5uveI5wCxaRlJDqnz1PZgKxFcNMof7r2lleVSRT7kBmZOmCqSbJs6/mdq
D/3u8kot2ja5BOcZm0NExkMItcwht8bUy6EtiBMb30uEdSjzyW2aX9RxN/FUbIWJaKkDN2mE7gc8
9K6mDQM/6ZEyXTsK59sG34fq8asAJriYxSMwpkmbD7ofHmfqtMwxb+K88KYYiJTabHxD35XNY606
K0fi7OmhAQZaWxQu6AiACV09XU19dPSR0lF0NCm8ObtouDGmTQBP/OfLU728S+iLA6pCIpki2Jzg
Xaynnla1omZSdEyURtrJk0lp3ICm4rKVs/wKERbhj/rao/SKOTwdTmAmVpQEKi+p5gyuHqsKKJ9+
hPpCd+Xegi2ttHXSO/W3eiRiifJiDVi3HChf8Fr4wOOTZ/3FxUCzPipbSPRgRwZ6vcnHtIegIM1X
nMo1K4s7BtVK8M253BwGJzgYKQB/Oi3Wam7vGUHo43VOyRkv9ZWHPk2SgRzuQQtMns1YzopnaVLk
lVM4f+vbC2WeMR5L1MbgdEB8cbEFLZweO49eD6GV7co+qjwkZysaNO1oV9Zlub28Sc6GhYulgtQA
Qs1FRVXndI+gJyeMTFPKQ2BCg9z8Lo3nywbmJT4Z0KsB0MpsBO7j5UnGNzdzuTPKQ2IFrhPhx1Ai
Cj/9Z0YWL+dQZewABSMRjDyi/NxPH0urWrkd3p+qv0eyWJosNqoA6r/yoORfe2CU0TSu3PPLWw9P
ZlbY+ddcLd6stAzNYgi18pCXGzgC4RzjoAqq1K7fbPu1YtbayszjfeM35f5gJ4CsykOqPSlx4eb9
LQmMlUlbXqnLIc0f8caIUmhjJublL34wnum61N3BIkJfMbO2NosrwE5RoKElqTyM3XcYqNxoLURY
m6x5nG/GoUXIfEiDXh5scvlSerSMJ8X+/Z/t4sVZTBIpjUSCjWAED2x/09JPcDT9ZzbmLfhmHFFu
IsTWscUEnfKtAjQr+ZyslqNXlmMJOO2nWtSFw0g6+GB1iLtLaEgvD+Tsojw9K0v4XlIziKJUy4Ol
iKvS6mlLOPRqsdWK75cNvbuDaQ+AfJCGDzKJpzMmN34I+JFjT2ixtanVGP1Xa9SgOP3gGyslkXd3
2Rtbi9NiR7RgZvkcylQOfKJ3SvdsQrRweUBrRhZnpYK/NOnV+R7rCjdBMsdG1+HfCf/oDfh72hYH
puljp6pfrajhpjCg1JUgb5SjTZv9+ZYGQEl5g0QkxXJtMR5TUmGTlmQuf7PY6HCREi/DFL9i5Z27
mWQSaCIC2ldNvtNtULa18IuqLg+aQ8WY4BrdTVeFGU6jqrqx18LNdxYJc3jkYOJISpyV4ErNpx7f
s73LLxOpq1hDZcnaXd4JZ0nV19D5jZXlfhsM9IdjrJTpdo5cHopj/Cgg+y/cunPLH9N9+LjK2vvu
0AwgFHinVDSWHclxE6mSGrasl5N4vt//MuG005M1qZZ3zbzJPyyea8smQ04lAsdDfBvAeiXSQ9z+
vDyB71xCJzmOxYOt6krcGLD5HAS6TbL+WCnPdRPtJ6jgLht6f6XejGZxnLRa9F1Tc931kBuolPPc
yR7uq159yZPA0+D3Nbt2T0H6g2EVG9h5bzpL23dq8OfX7smIF2+UlcekVfv5hhINXJyqB7uNC+ph
bxerwgzvvCInthZvFTwguUKLSnmoIdKuvMx3m6f6g3UVQ6Wz0VKPOlgOD+rOT1dme8Xwkk8wVqQk
7mfDioDiGSmKbnxcWc85gF24xW/HtiTfHFqkHclblAcID5yXFvq+71DoxA09Z54T7FJjZUgrO3VJ
QBUoSAc7QCEOEK148XivRjHw0gwCyX/r5vp7py6hl5ERk2yKsBSp5VaPbsq42ynxp8vzt3K4nXkF
37gxadoGVf26QtlwZbS3GuTtsli5Ht95+U/WaHE7+lKt6rnGGslpv1e6Cir3YKu2vSvFD5US7C8P
6d0H5s28zSv4ZkhKUUWSMc9bp+D9w4lf5/tigvhGf7YgJVDpFG4RO7xsdG1bLK6Vbvo/o+DYuVYO
Yf9sD5+neqXZYln2/StFS80MXqm5w3oxNkiUs6xtcM+bLN/FhuySinZNQM6WU+zI0z200+fLA3vf
ooXHNntt4C9PZxNxZ1GmycT7WTjI24u7Ihs3GcJMsmF/iB0HRq41sNEZcPyvUf5tc/EaNEHk9GZI
LJ0ho9JrLwOs+7bWbaY+2uU5xAvqteJstfpG++MmVjhqdZCJ0EZReSK1tBiuEHnuFJpkPPSW7vZ1
62pUukbds+Wfcqh4l+f2bKcujC3G2QWBYmdJYD7IzXdL9a+gT3CBWrmkAR8Cn44LCDOtprq+bPU8
nbUwuzzzkS4pmo/Z9rc9on60MW3YGL2+8obgxfkV/ul5nM2B16FjRlFoEVqkIGXJ1vpJxRxSa3EP
BbY35q6aU1n2/HpjZSsX9LuT+sbcIoUxqUZKUhBzSeV1T5rYhM5u+IbgUQ6N5K+VqZz/2MnrM49t
xtMClsGNXEItYy3V7NoJzYcBY53roLPTeJW0jZotiveGp96b28sm54vkksV5+G9uNzkZRy3OsViO
zqOaPSlThIRj51X+pwna0svGzl6H0+EtS4iyk4VlWDOXFZ1ddrW1rdIbHHllg6xZWaxYIk2ZX8UM
CbWTQFS8CoGbKz8uD+XsHlsMZXGwe9DGWmoylChM92qDVFzmXGnVsK1SSHjKCumvaiUIPXsTXk1C
zEQJgCLR8gFHeLqi1uUbD4mNxDlSIUbsSclNuNa49f78/W1ncZ6jJFG7abKNhyiglUl7KOQ92pyX
p29tLPM3vNl2fZ5MSp07xkOTPyEv5mmwK9o0TWXG7rKhs+rJ6w0M9v7/Zm3xxE2+rOU1NTDUYFz5
0fnRfMxkN7pTr5Pv7Y/+BUIMG6LgNU91bQ7nY/d2fMYwyBW17YeshhO5hw55Fv97vjy2NSMLn18r
lUAUBo+LLjlbO4I/PP0Fmeb2spXz53Ox7xZXhCQDrXFU9l0N87R+QJ3S+Wb/JJoxP0uy16L6uqa8
dXl3qPLiis9rUNm498ZDme815zaxnmqaCOI1bMiamcVFMY2FHiYBi2QExQaqSpC9Lxmalk61MoXv
viH/2oNn9SuZ1iqhjSwUHNjo9XIfzc3ee3hIZGmWmby8YGvDWrgBjSzJeWwze43+wzf1m6L8TkS/
6dECuWzonWHBdw6C1jBpBTprtk6tTurzeuBCQqig26QfYMQn/f7TgQf/jytWgKCggVMVmBkoWy+b
t/QRUHhFpffB0bYjPP8yp/byaN45TViYq368vZAoLra5A/JbkyQsyGHpk39L6t2YQ7Nnxcbao7ti
aunCIDDZ6SEtQw/pTL9bboWKNkP0+z8azxK1YNuJHJUgUh5knKO4rjyzLjZoR67s7bWxLB5CVYBS
0jrGYlmIWlFGkKNvebfW7nKeZ3ldf9pCqJyCWl4mp0xnSrOmlI0H6LUf/E/lAO8DsbnuoeRFK11V
umrjQnzz78zh31YXN2w+jXKuDVjNZ6DRU2O8mGvEevNrunDA2HZ/m1hsO+TUi7DIJ7q20k9p9K1Y
e81X/v4Sj9pnTZYWxcg2EKnngCAAbrBy4by/Bf41hCU98VRCUqvqDMFUvyTOk2leyWO0shLLYcDO
DWoQoCk4CDAr5vwNbx7UuJT9JgrK9liLKfFo7PslDfJaT6A6X41vF2M++jNGEN62mSd6CRuxAfcp
Sa10x1jK5FkZ3pe+2nbVvUh15zxLAIQ8Xc1KVKzMtvoskpT8Zaq3tbHJh6D/FMLcvZkAH6du1Csg
wsdE7b8qZmEMG5ATiO4VNKF+1oqoFJuBHPPopvBiZW4q1Y1Ek3zZ/Li8gZfu/TwgALqo3c8s29C/
nE6b02pFE+hJcwzVZHrqsrJzRVWmJCDhVs6U9Hpm4FxZqqVr/GoTvg/eBAeqveXrrSVtmpeO1hy5
tLtfSi/6DcDVyM36WZG40KYvsdw9D5pxfXmsy22IXeiMZ5JKYA3AROYt9GaLYNJQSlnuj7mjxLd5
PhWboknKDaxjazHoO9M6zygbETJFgrWF5zAmQCD7yejhoIYoNPS7X1LreLomPzXadO+3SbdyxJZv
+jy2twYXt6ww4M4tNas/Uu4It30iPTmp2bvqSPdUXft/GGlgjUFBS2oC6kaEaD4mb2ZSsQtTBPLQ
Hx0/VInlK/HB9PtPeWL5P+uqW6MZeWdwoG0sANXYA/Sw2KS8IKqZBFl/NCyIfLQRVb0A3jY46GMf
7cnSXgkQzzxaut5AvgEsBYRGNWd5zAPDqAuE27RjYv2OtOCDAeVmXOhXsYxb5s/qIfat2qf3oizu
dLGWPz87H4DeoFOA9ANICXTNi6vMqWxDEjTGHbVRfB30Orge5aDZcFN/IldUuhD8Wq4o1kiTzjoT
GPWJ3XkZ3qxq75t9Mg4aoxbK52HUd6Gh3faSSgtp4U5549agZ6vavxa9Amp10OidWcumnF3jM80J
TeMAyGbK0yWspUpsWYomyzwasWx7uWZkZMXGP4VQGrMVNg0ZRpTQ6YI4HanC6lZzV9kxkfxyn6Va
ghdHy8Xl++Y1O3ryWoBgpEhH8ybAMUNeNs1Ydq61eStFj/DHts9qaiNo6Pe+fHAmP8vdMs3Mb5mo
6UVIojxEOTxpbEjsrax4CiC1fJSraNiLsbkO6jzeTYGMIIyQxF9PwP8nUv/vufviXyR/3rfm2z/J
0R++pb/+57931a/sR/hfR1bsnDqd3/yLOp3UpP4PpOZn9iZwcNbrXf4Xdzq+vv4PssbcTQqpcaCk
/NY/ydMl6x9A0+ElpMMINQASkdyR/2RPl1TrH5BtgtkCxKvxL2m8P6BPf+3X+XubzeBc4h1QrK/7
GXTFwkNsxAD5MfjA+z5q/V2Jj3Lb9AJMa8fxjKu+u2+Hpt8qSmO7cGNNN22WZ1tVjhNysGhgCaMY
PMIZGGr0UN5Jph657ZSkN6UpozYeRu1TlJqoQWTTp2pon8sx+taLoX3y41bfywYxnSTRXfBmMeZJ
D/LsLU/7Im3MsLgHeKfpezSZPd6300Pal4GTcxaGe8SY7GsIC+WvBdkYOK2k/euHygQUQR2FR92M
RqLYfK0RbcGLzCfwBTjY1LxJAMHTsHjnzMh0hFYo8v0UdrsXuxyzI83uIr/qYmmb2dWwUwYfzalA
V4OXWdun2HS233yWJyV/FH2GumVujsjDNjly7GkM6tmFITR7aXND/IBTJz0ILW5veq22FDeTDXE9
aD1wi3AS1/QK6HdVVebIreZOjUJVK4baLWuUFRQ1cQw4ryVhcQmv5T0WObHXcXML0xUHOfHMlrZw
X6oybEelrIb71HC0D0nQlJML34DUurlel7+VKIQhpUuSfsfVB0po6H39ZjDovldLx1WAEQEZG1Px
xSKv0bkrG2Oe9ZP9zoYAFgvHKIlOUPeLrxNxJJykV9R7AdnKtywJkQuyUMnZG+Woo5XcG+M2rrTg
IIJiuEk6eOY2ukq9lAB3gD+PyJfLt4/9FaTJ6ds1z5qF8CC7hMZCnNtlJFVHtWPGVd3fV5H42sy1
qs5eh7OeFqBfrdBoQE5l9lFogubOeftKd74R0JheTvcyEcimqnqcIV3i7Brhx7gsmxvciumXEqrS
NpxkwKFpIlW7tGjSpzTJgwjBkSYxmYtOuBOSnZ0HbR3Eyakm7bVm6vBQs5KOD8cSDybknZ6mjA2c
ypn9mCrwnqFi43wbjRzGiiEcQTnWSqR/1Ac7/Wql1dfI6CY6CiO45mmrDD29ySqvT6guu6DhUfKp
LQRYp9gsf7LxYo9nOFlzoN7Zv1wbXL10rM2I7WWVuZp6NRfhgI50mzcvajzqiI+OmVHxsZq0kfKo
3vlmt9NrUaB7NrXWRzMsU3gyrDRyvP4p22iVSH6ubNx5Y55uXIjq2R2z6zFTDCzSlnVdN3FfOON9
VsClLPmTeh+PZur5qtZep708bZCA6a+nvOs/TVNe7kZhWFdjEqcvK19yfoTo3jdM6IgAEIOKWriY
6C4GIisk+V4a8tJr/MQIaNrXWCRR663n4OntRJAL9DhyefxKFIeCb14zgfFg5MU2NjlLbjsOpnf5
y05dfcpobG3cPwigwGUCb17cuI2WNEHS+N2jFWffCpVpso0w3kA6jrc5qCsR4YJM69UcDJszYTFS
J/jaC5dXau0qQAuqe0zV8oVXQN5X1X0oKojLsy72ROlE6HG2P+VWL640+aV0vpPNotKmTfC6VLVD
ZG6vQXWW98iseUW2lCwWelSwjywWRxqMgd5/U36sB638og9JuEtFlV1dnumz95X0AblZWCIIc/BN
l0g1SVKNuC0D5XGUYcDs6kTa1mUKg5iP5z12onbRz/taWD4a1BBjfRVpn60FWvNQ3p4IvmF2kcBb
Ia+Gg7WI7CYHN6HO2vGxHZxhb9VZset1ud5aKmcjtOyHzrHu7doUVxYtd/R2dD6SnvFDyt91c98B
jSBr3bTxdX+NmWkRBM57gwCE7IhlsxzwTS2/TdRGqyZ+8uhkSr+JG4RdI3ugg0BH1qkPI43EgYUm
QdgYH2IFknQ4QI27Gj9qLY5YXvmvX8JeQFmKd4+/cnrl60E2DKmsJY9KqiR7I4Btj85BxbO9h86g
gInAnrg1Up2KH5Iza2u0vLWW1hdnhHxWq6lCTh5ppahcrajl7SAja0b4Uj77JTTBUUbnFOwmMMVK
CJtHWrazhROsbdizuwHSTzYqdFn4zNDiLKZhiBV9yAYpfLSKikYmnHWvGLLmym+1/DETWe4FITj4
TPIzNOu+5EbzpaZeOFRm89zXk3UU9H/em9Mw7fqQav2fnqeZk3TezRQfeJdf99Ob8LmVSGn5loge
taANvcG3qsdem66MwQxuFdHz9lRy+yBE49wC+TN2SlCskQvMW/LkOPEJ9LSRK7EILggITjeKHWUi
1BAbf5R1n4K9IX/QgzHfEvb713WjKG7e+uGDXVrF8fLg31saYCwkhWaSLbTmTg3T428E6eRjuDTq
ndayPcI0jjbo7oQ7cjfJyl5YJGI5nPNI4eDGDYFYF+TMqcExEWmjV0I8Gk5Sbzpf9NeliYhsUKbm
ddSUo1vUaMemLdp9c0fhpprsaN/LCPO1UindDHKPbIxod2NVZluj69GYJCHrySLXvb7wx691mJqe
MTSfzKpQdoGpBSu0We/OGV4s4aNKzvrMkYtoKK6iNnpU2zbaSrE2eVEiXoQCpauS6vrm8hLNM3K2
N0zovcmjzc/sYsbsQfZbaUrEYxlaT/SLdPsitUOa2MLvuXDuckdbAxSev66wY8qo4qnEbw5tsYvA
1IijKQllyMSFUZHd8NUXeU4f9XRiAMuG6yGyGph68w+O/eAY+UPUR81d3rT7iszjVnVriZm/PAvn
k06YTqgyKybyv2XDeBZYXSjl3CFKPdgbPbc+qWr3ODVgrSY/XxPWWWSA5m0K0wb1CLpJiaLwMU63
KWT0cdOOTfSYSZORbCqYfGCEMgJVRtZ3qn6iCHskZ71DSQ/XK1Fpd41IPNYbuQ6nfYdaYeOqxlUX
jMYzFdvkG9NtrNH9vH7F6daY2expnZw5CGFLXjhdxANpGfWTADKeaoduUKbnpuvD69BJqFdkZORR
q07yBD1wioaCcC+Kt7nFWfMUU2gfe6NrHxQnSX7YVGDI2CkoB8W12eqeWmfafQaC8C4wpfExSwz1
5fKKvnJoL76e/gF0tR3SLRR+5iV/c+9atp8TgmTBY5KNk+uXdrlNKGZcZc6kbqJW0TwiDHWTtpHq
BXG898deux1rhIhNX3Guxl5FnD2Pr6oSAWi1FaEnKyh/FtR3zNCyXNWO+xt1ftgGqdnUtTJtIu5T
Z/B9T69Mx807Q98Qkf8iRS3dGNUH28zij77hFJ6ux4NXJtLHIMua+7GKqePGQ3HVI3a7KzMz2YyN
g+hmIpq93RIYrczN2ZmnFQGVIUiV6A6WjdnTfDM10hjLgTVM0nEsgtZV07rwMmOKVrA6r8/KcgWI
s6iH0ZaO474IyJ2gVnJlSIPH2ipHTzcK61rNEPiNeYu8imYlt4jLZltLyvQR9igNStCoPdC1+hT6
2XRPA2J+kzgJWGq9+KZa6XMbO5bHO/tkjsMXv0/D7RSkW7ku+32pNv7eV8k56R1LguRdufKQn7nf
IAfhFCOER/MXxfbFaGy5HSt2lHTUanQIp0pNjs4U/jPr+v+m2Ttz6ogBIRRU6RklwoC+4nRtfKkg
+SWb6TGKOFh+Z+HVBgNBu5Yd9LqhMyG0dtCNFZ6dyvdGZaQr749y/iLwBQwQuSbQGbi4p18gN2Ao
h9FIj0hJPEXFnhq95I+u9V0gKF821ra24ltl2jq0HlfjcKeVzr4f2vsi/B2o0WYQzkoCZcHFMl+X
fBHlSA26VdI7y3BsKhNfoq6UHqeg0a40n6SYMkbqbhKzyHucpbf02MpPXVmmXDo1AtqNOW1kv8s9
2W7GrTbEndfnk/gpUfS6GVMJ+aLAgF8TJBQOV2z/8V6ZHxOiF3piQCsvb04gDXqpxHp67ABrbse+
7jeRA5Ds8jE+i5KYFhWGHwcDZJrV2e17c4wTGS6X0dDSox129T5u+2CTKFrt+WNrr5g6fx9R05vd
a5oYNP672BNhF5ly3jviOEVp4KkjYGuQwZSrLVVsYk1eW/F3hva3PXLpiwdS1YWoOjOKjyKxryO7
4w7Qmts6dq5CXdkWWnif2cVNohUbQDFuJKGonO17bXTtrrwJhhXvYB7d6UVGfn9+RcjyowG3bOIO
0qaBeLJKjkXsh25hkOzSRbjv8y68Us0YHzGyGxc339gIaViN894zTz2dKuecRCQcPl1no+qypDQG
cYx0fdqbVlV99MfSure0/iaEdw+yP1W773WpVV1dacGTjmjvZlJwl3U16DcpysabMa6Uq0AmNZH5
8L5LxRjcO42I7hrFf7q8L8/DDWiTYJyAjoQOO0oZp9+bF6avaeT2jvVE4ysrmG7MThheBqnbJkiy
aVdb0iG387Xm5PPchUrugszNzPlD8kCb7/A3J8JKsp79Ac0EecVx18Oc1tn69Nx16k/ZDqbPjeIU
rlbJ2gZVZh/tBCNdcafPNy5fMO8UZXbtqNOefoFaDjRMdFN4dOr6Q1ZU6pGuSfiBsixbmeUFtGm+
FTHFDHMiecvh4Ds1NQrRl0WbY2rIr4QF2YNkx9p9K+X1rZXWDwU8Gw9h13oFdJDwGnpBBZyPOsJD
izD4yrjfWXMFZXiUe7j4YLtZpJ/V3jKnVhujo4aoKu3tcf1gm7HxqNrTS1TVV5WZpR/lNBErnSjz
ii6OpqL8BX3HxQMEfzoJsCCUpaXW4qj4hrGXTNTLHLVzvMs7+vz6YzXn9AJpMRBFrxHNm30FsNSf
Yi0Lj6IaumtHBP2G9GOxnUz9Y62MKwoK7+whbnadvCNpWDJM88/fWNNLM+5prBFHqXSekqyKd+NE
WpVEQn99eVznTz1hsj0XvWExhsB/cVIrteyHGl6rY9crP/OGLmjFV6tP8Pz+SMZG/gnmaU1p473B
YRSSTgWiIhg4TgeXl1Gq9gKuFEVo0p2p1Z8CqHSvElP+dXls76wZiX7qrJBUEMAse5TCfOimmrf5
UEZqtyuSxrwyo+FXq/bF7Qh6auUAvBMtzTlz9gYuygxWWBxHpUh8ck2qcpjCzLo3VKXa2WE0PVD0
IuFhRHRXiu4qjK3pjuKdfVNSwnpx2sKrotK6rkJfvaoCY6LEUlnBj7Zphn1bDL+1cIg/ACipN+kU
RyuAnXfWn6tq3mS4EA6rcroYagiPrUlP3KGqLN0rukI8Srl+11g4m1kl1XRZQEJ5eV3enSgQENTO
yVmSP10c2dGPiqxpS/VgxNkeCMtNUz/F7W9NUn/hUF01IcTOo+/qaYpusdO4IoCUMb/R/X2dpW5s
dM/2JDncMeZG95Ur0bcrd8r5rBA1khGZgUUWneiLWUl9WJWg0wqOai4f29b5UPey9lCq9p0uV+mH
PivDFffq/Bab41SOwxxckNFd7J2iqFGXLf3gSCJNuLmT2fClK+3+8syfp67hPHhjZpl2yPD4+9y0
gqNZ7tSq8WInuekMR2woL76YyfQy2c0+DaS7Sh++I/qxVsVZ/YDFzBpjFGhR5wRHdsdO6sENGZEj
uwSFu7ZQd50T30uJ85L6Nz6tmakzrUldnF8KuCXsdrgfuLvIwZxu+N4vY73Tcm6fUoP5CiLJdGx/
KwGy3mn9+fJ0vyYbT9+mOdFD5IJSBITNSz8oaTQRRaocHLVSfJAVnLCkgKF8zFKVrg4t3+mjqH4T
uQS3czL6iyKX9m2jm9mVXnMVx0gJurg5zl09BvJv0RQmAkiJZAq3sMtfRe2TY2+n8hP5hb6GjTDY
S1YML6GuD+mt5IRh7PkwPXpwFYptFKjQzg3JeC9sWtFUY4wfVDspdn6Xmt81qUw2TTH6LzCT+Xc2
i7Ry1by39pwoBB+oL0JDvnRXfK1snbiIomMLKurGTKdf4NnKG1+VdlqntjeG1ZGAnyIyW1aQb6ln
K8+FVlxdXpRzP4UiK2E1ITa6NYiSnm6ARtZJ+FZKeDTYhvCQx7+dqYz2XdXHd0Q5pac07c80aeTf
f2wXBwIgsjXrUvL0ndpVYbsMsroLjgF6r67A0X/MW1Qe/FE9yjhx1wOM3leZaKwVhuZ3sq3U8Ug3
ErfhUlDaPbWcS4CLS2oKR1mldge48Xfjp8JLNTUpNmVA+0+R9P6NU0if5KFxHkd1VPcKl9FBNGG4
NeoIeFChH4RtPV6ek3c8WPKK3K+kQuGphVHq9NMiCR5lckTOQTjqt4JcyKb4rIIOAC2PRnQ8xB/N
Jr5rTaLNXk1vWiv+VcPJej/GwVqz7zs38JxxIdWJ7Bho8XnfvPG5crrPKxNhWtQN4+Gbk1PHla0p
XtkF584PhUOeFpwfct/KshaUJxFJXwSpDmneHrokHO5q4VT7vqvMNeD7O48YApREq6RwueiWWFw1
m7TIVHv/kJJu28ZOJ3ZBGWRuaZmdV2p5t0kK6E5WVvQdq2wxjcLL7CmDBD6dxqxUI7Oi7YsWexj+
XL3SjU2dQ7+X69EXAMGWm3ZmuE/aketXZKrv9ZP/qE12eAW9UAnJaWU5m7oppBuEoVFzKmz5d93q
n1a+c77nF1czyD1yM5xEBFHkxYM79VLZTXJqH4LeTK9ytTSBK09i01Rq+5kL5FumaMXd0IzyDV9l
X9slOtCiDX+sfMds5/Q7ZhkLnWIIviOlgPm9erPtnJjOoab0i2M7ZcVnE/qWawJIgStW9d5Igdcz
CdauVNN/lvSx33b48V43DptCGjIvLcatOgjjrpfgi22mJNoNBTpr2ThIt0kSrrFyzV9z8rVkH/AW
ga1CxGzDMnr6tYpB1jznMjnK5dBu5KEi89+IZ2eanM0wOX+8hTEHPz73NM4YjvVicmJCBWCxWkAI
3QpQjFO6GyS79OwqS3ZmmNUej26ycl+eXQSzUdDVXAK0IlhLD6FiC1tAO4NjTyZmQ246QVIkHVee
odfa/GIq51M5Jwogz0fU5XQqiVuh0ZML5xDXYk+ahLR25kJy4LbttRPBMxBoXhrs+/ZX0t3m0vUQ
y4eue1bznDpLcSsNsRdA6DNE/T4vxc4onlGEdfWo41995WPPcFO4LpxpvF4uLxOI0jJMzBAnK9Nc
OjQUDrZW2sEqXon9HAc9AaOLr5Kolbyxcj5YY23cdClEylniU7uSBzkj1S9bVxG49uuV03N22yAu
xHKxWsTL0IIvvouIPO6HcQyOLdX0XVD50VVAkHRNqwEEzGZ8pRdUgwkZggdbFmKPFEvv6X3Y7htg
VIHb2HYLHy+T1ozRr4Bq5CNosGl/+TPPTo3O+8aVP+Mm54TNvOPenHE/CzoooGX1Q99Ezs7ojlN6
o8QkotJYSb3Lts6f1LlhGTMsFt48CaJTY3o8xXiLxHGFZJuHKtcPVjQgCio63MagsG5Cs1ZvZ39X
z21xC72FTCOz/F1rI2itqTfuLn/QebQH+yUPnUpcrIKYXUIA7Kl1cEFU59jqtbMf2nqCnEAOSFIC
HvrQwqVxX3XOF1Ta1X1PzxTEDKUqeXRbsoblkO7hb/WhiC3rJxtI0I+ilMgG09VVlVutDXx3dOzf
gJbhZ7/85WfLxoeTQqQGgxevnIWpeowomSL7+nEK++00RNZGUvNHCnQ8FxSA/twYyE0Kcjghs8HT
ZQOPRbdVZejHNI7HO9PIso2fUW1skMG4gtlBXbF3dssxOJIvOiJknFL2yqm9Jqsp3vYtg0NWzi1U
mLusTl675d61wi5EoZydCGzv1EqamkVpV6Z+hBNt2HRFCQDH0cqVhMJrlurkLuUGgPyCZ1RGpZHM
0qkZ4NICrsXBOqaK2t3JUtM+53HQe23dGx9sLZNndikiDGFN8N+TZt8qop0Mz1JzO0Q0vTK+6T5I
oE0dKvGHHA8lcKdw9H9bzWi9/C9n59XbOJKu4V9EgDncUtGybMqh4w3RachizunXn4femxZlmOgD
zOxi0DtbKrJYX3qDPdb+S99WiLYFmWw27py1bpKQHg6lnNxnbjdU9k618uDRitP4E6BvgD5iqOvK
RWOu3md+BpNEHvMYN1vHSO8iDHzdQOKfNyA5ix9O2B0LmTbuxvErOL1ToIaFW5oobUOQTtQtAxKf
AAgEM8awzcoVqdkV8aDsfT0B+14EYgjczkqgPRG2gpVv+OZLIFJBAgQRSFmOg+oiN6ZqmcK2cOSL
LjKxq8EBI5dX6/yqJN5qDBpWDucbZfrqhYKrx2dshl+SLCMze/1Cm9SIuybBpFbp5JNtfVM67XvT
2mcRJsCUKzeITqX9PQ/H5z6JXQWcdxklR20Qru9saJjuVK05qjgTSdafuv0v0f8wFGZWrDIXFm5R
JvuGqbLwpW2iPmnMKFAquC8YJGU07VLpk92NDaL8yhOyjftcyXZyIm2bfmU+flMMzLucxVqAqtM4
XPIzWpL3Xu4LnCTHjkpfrerzEJTJbzF1rx/fLu+uBFXif4MRRrvXz7MPtLCzQ33yusgavzDkvudQ
Z3dT0yS7j1e6rTbZFA3l2ZoKisQNhQpEoOKbTjl5uTE8i1r/VSfJk20CBMy7+ii6XHP1sflPVPgd
GrWbRMmlJyjHYb8tbBr4crlymG6xNvMvIiiSR6KmREl0vflYVYU8yribhrXVbOJW1e9ytQtdq9H9
wAUuV+wqdTAPaaLY56hLmdWYpzqFtaANUra1FLolnVnYj5ZWqNu8T6qVgfvNLTkLQkKWJLXmN3Iv
X//AXKb4s3JL8aTJie4MuyQDjOvLyouZt3n9TYHC40PmzTAngRp5vUrXOw0kDBVfYuq+vaL2fUzo
TIy7nlzUbULf/tbmzkXLHfVoJmLY+JMMRg6CysEUIWzVpmithy70f/fhjIgSIuRVxkrsdpKerhyj
NwTK4tcyOYQBRUgEj2wv0pg40gtFD6XWs0yiYOdE4mDpwtinqBWWVB51cnIMaXwQ2Gq4hV7LByp4
1OUzpKj9QKsuCQJQh1SrTG4psHTKkKGeUVV4eShVO27CAhGNSWnTTceA3cXOMDh0rSVZrhZkbCnX
aZvJCZK6ep4eHG3aO1la/4rVGhtnoCD+XWn4wTZrxuaQOUnG3LWHDjRaYk8bQb3jnPe7sInQshpV
cWL4+CcdRXvoCq15EWNv7/EQfLJHxeEgFor43g+y4zVFnu8Z6A87vzMeidrnWoucQyuhs/7xcXgj
NS8eMKQUZBzeik8ytOvjUMSVkGOtGTwzV4lsjtEETwGmpH3gTwD/S3mLB8nnWon8R6bvlid0HYNU
2RSXaiptTyuoOtvUEocyHOrDhJfKfdOGUDrqYHgswJfcj35s/cGXRNvS8JddvHnro0P3deVg31TQ
uMvMyT9/gfyh3XG9kc4cYmMMwx7rm17ZhRi8bDm+3aHKFPkPp+tX2QgEJZuxa/bxUClrSIX5u1k+
SFD5KLpiUDdLvF6vn5bMOGpMRj01iqzPilSDe7YG+zT0ZKQkIONBiUT5qTWC+nstUaW0aHTVit+7
QWuvOcy+tZQXvwZiFpArRMdn4O3ishsDTe3aorE8WHzRnWyW4FztybDO5jA+T3Yrd/y6RmzjqNNo
tUf1jxQq6i+lTcZnBg71q9b5ppuSHD5Elew8lXGZ349aZj1KdZrOrmjxHoZY6tqFnEJcN6N9M0Xd
zhwCdZ86I5zVog6Zqqd6ZdypojG/j7jUvGRFUTgrZ/gmLZnRmqDQyc7ppd2MfnMtoOVZ2a2nobWI
hlEdeWBuogMIYGVTlX210hm4LYMdJMcJ1g4YY3A3S0ONHoB9gc+D7SlISe6tIpu+U0AED8Ip8EOJ
K3kbVUq75/R3B32YSrS49e53G1r5D1B41Y4bVd2o2C6tPIibAEIDQUEmkGhLT/GmUhk7LdIzTLG8
AhFEOIi5eVeo/ZqUyhyGro4WU5O52GZWTJmiLzFNmpJFsiomx3PU5qHLVelzo/YnuIzKz4/vpvcX
olKkgQiSYjlIjdLQSLoQe1JE4LMHlCXzjeWH9aGo1WilNL+tTmeLHrovTNvfmuTzo/2rNscERhtt
NbE9qRvT31kWaU/UoPI3s8Jpxomm8JyM4qsmJQjOlfmcIKbOSyCPhouwTP1dkqQIZG5hHsd0TAkt
UvTVzKXuCDk96FyNliJMIMP58/ETuonlbwRhRtuqw8HnArz+1WOb2Dh+NraHaQVqgrJSu6bAmAwE
btefY3t0HiQjGz9NZbzm/3PTcmHpGbLNQaCfwadwvXSXGyGFHq63djtFO7l/tgZL3vYoy1WNGbrx
6K91n97brMWnPjd5wPYvr7TKCIQWx5Lt8XXG26mTzG1XZMEjrxWjRNh54dlmttS4ZjisdZhuS0u2
Sw8dRQBQNjK/4nq7QxU5YZzXtteIUXmRMyTZtBCdiamy84e4a5W9qH1nP9oVAuKBbU9bI1HyTabV
AXYzJWlDUHbn3qgY1ZWj/H2KZpqMMCc0XqYWnc2xDHl0E4zINm7k82RgCmZEYYfDKVEr9Ee8Qgxq
1t0EkfPYNKH1xkgIdhyCBrrRmOy7uho9CbvNgGYOpk+R1HSYFmFL36WS7hZYHUwuKElxrGQhTuGE
wIkxwR7Wbf/Oz8riLgq65iHClWyTl72uuTQ4xCa1h3FjtrL2+vHhVW5fKOYxM1KIqh8+ytL5Efc3
RSRtjGegpBm4D3VwGTF2ehDphIWU0ajxpuHR3pPTfyqbRNlEjSm2aOF0d+SKL6JRo10IDw8eawtO
wE/7+sHydbGTFXUNrHB7F/FbwSiAfaSxpizlo5TObKVaJEy/kPf54dvZTpvgdAeTeP74qdwGM4YQ
aAfNJjGkvEvBnWESBbifRvOU6UKyCki1t6xjoxavo6mspEy38YIFZuAoMROw2vKCtfIhD7XEwB+y
D7tHpW6MTdoN0vafd0Rw5iXRSgeCswT6mIOqM0WQNK8cVfKvrsV2MA1/hjouBZYP8uDj5d7ZFFh2
Rvtc5SBwlgLBpZK2uB8xp5yknjmn1fqM1Py+XXlPtxBD+FPsCykxXA1BhyzyzTGv+takPvDkIPhu
tCEA+tFHa7+Wm8iVzeJejEO0n4ak2iHhoT+pYfzy8U7f8ozrSMxMb4aJkMGDa1oa4eJ2P/VKOWle
M8XxTkuT/jhlwr40hv8EnGL8BiOPkGBUefJZKcxyY9K1HxyY3200ag+VGn4Rxtg/wGBo78uxH/ZS
I9sHDX32vVP49SVQ8sANJ72785Oexl1X34+J7jZBBU+7VouN3aX3UQw1JwGwne8scDRuBYN5WwUi
PEWZkq/lXvNFu9gzmizMIYjTVMvLIrkKx7JynFb3RNqilW9ZwznJSbG0OFG9wLLLL5XkXOhIceMx
KQDWoFjdt48f/E2pQTYAf49UiyIaduqinWmEqAtVqaZ5NuSku9YwsL6GXnmfp3a7RWbuR2M02R60
smeWo7aSqrxzE+H9Nc/dqOMBriwy+1xRI9FbheYloXFWu0ZNUBLGNlqvgCR/vM93PiUqb8cEo8X8
CzDnddBTLDHiU5/bXt6P4mfgZN/LLpRXTvF7HxKvkTxyFjTiEM834l+pl2QWsiRhdOBpownBJukl
EI5Ev1lLkRFSHZ0tqcuRqcqsg5H6f8oY3s7HG30nEtEUgk+BZhWpprGo3eJI0uxWSx0Pc4Czqo+P
6pimTyZd681Y5unZiQiJKVapHy/7zvOFxDD3e8inIUUurpCpqYVOt9HxciZA+8IJlF1Q4Ev6/1gF
Qwzueg4rGOHr55sqaRdWre94EsTTSyLks6YMydPHi7xTE0EP4/ue6fnzvGTxCI02cOp2MG2vSLQL
U0IcTCHwnLSwKM6FqZfPWq6PD7rVfY6CQX4ywtTY+7VV7xM96+9iK2hOrdGsBLjbD1WlpTqbx+C9
ZllLuG6pjMyMwGVhUzd+l7q6uY9K6IO+k3fRJpIbxMLMHnp4xBV0knzdXolFt+eK6OqwvAZ9nue/
ONqVLQdKrFBV6Bg9nvqsz7d1g12lFj+VNbrcWbalabkGbbpNzeEIkFjN8xZEEpaRKQmFbI+lYnnW
lH9N4g64GXoWeR89M7r9oUldt3IlLZTBQKDTpZ/5tipbnOcCi5cfd7ES1JU0eeRm7WGsDHEonAnZ
qtGvHhQz2Ft2pdzrkci3cBXSnY2By7YHx7BhcL/mhHXLW5qBCWTqUFRmIdZlVSRLRU+ByvXcFpmx
kyOCFM7tUfo9ZrJyX2djgV2BrfyWnQAfX8Al4xRvnWEAagSBXPusy0jsqP6U7kpdDi+FptFK0ojr
//xhqpDV+X0kKlx8S4JvJNJKLlVySkUX5sV0soekbcOVT+CtgXcdMFUSSS7wOWiBf168G0DHbaQw
LfOCPMWUNQwxXYlEM+zTsbkP4zTbGs007rJWVveO1r7UE05Lhe47/63cEO8cS8Il/s8czDkdXFSM
voQun1pIitePSnwXRFN+V+gGBRAtpAiteqnQv/vh2G3NrI0PSW2NF6GVdy30wW91UNgPToGQDTVf
RVkzYm98F6hpenLatar69tYgtUBAn8YOUPhbqVgGvrUUKaY3qdL0J6jRT8o7BZsa3R016xgO0adE
qafvOdJXK0firXly/bZYe1YQRtaDgfMSWSO1kxb1zmB6zuwQbFnnptQKN3ZQ1JJO0/SrSn+X3fAr
j2wXgNpdZrYnm4aEm03kedBZcJ0Zogerqd3Ovo9MRAWw8akN9CWdf5PLnD96zi5iC0Bo0eCib3Id
V8IwBxsYhPpjaOv/ZZ0oHtMkKLaO3oV3Hx+d25porh5gwM/pDrzLRR4iB1EtpUWPkryC6mCJycG+
T6x8VwO42M2F+0o6cDu8Yi2UrcDekGU6MAeut2bIDQORJtEeq963afOn+kFKBJxekZi/1MwxTmaZ
hW4/5/tGbPMffrijJaK/JmYo4TMeWfuqK8Umj8y1pOFGdIxeD0RxehEckBkyNCeIf+dL3O75qDWm
F/iPgAKKCn/3MfwV6l+lVNkKdJe62LzvsuyMZ/mwQY/HjdWfjTE9mUF9X0tH00by6FWCdCwVg+vI
j5X6IOwnswNxGyYU4tq2cvrNrAI1gMId6mOTHzrJWjvs72R+7IQsGsdclZRhKbhKcT9lJn/RYAs/
h9VsRzBVWLBFbfEU+Ha8rdHq+NqaSr1BmKo41IW0wrC5vZOoJJDJYmDwVisuThYiYKoTRKbqmb1Q
zkUiPeEGv2t7/UHpStB+ov/08VF+qw2WHzinCuAzYD/0BRYpQaA0ZhUOAdWwkZ50o9p1DCpCI9/G
db2L22cbtL8uAUmXxX4as00bAo0087u0zD8Hsrkpp+fBLjaycQr9c677biQV3jjsmjjc2I16TDQ8
hjBjz5rnj3/5O4GEZwVvimtEBSu5NM8q5dzKwlhTPcrq4TFEXPU56IYII55a2RDLCPBWF+wMXZIP
da0bO1+oYltPANE//iX6Oxc0DR4+Az5Qat9lSBtUkWECl+rIyU3gDvT7CKfDIlUvseh3TvysRE9p
G21tKTyWqGPyEYEUGHeSUe7oGV2ccK+G0qUrPg/SCeSkUX2OpENlIFln/xLyo4GsXnHB1eTVDMpj
6WTH3lI/i+zOlCX+J4FnRfWu9x/9Dmk1RKXdIAQI0cS/fNU4lOr0BKf+Jcnw8DAa5iCTZH3OWudh
Vg6gdFnj8L9pBS9OFHXwm6YLHRbIxtf3gZnPxWrRyV6FOJMuce1PvmvGX6Sh37SkPsK6jNErDb+a
YSPeFZrAieocDv9N2pcBd6ig8+imDX24LwJY8zCp80y+a23tOxJ9pmtlyRN6Dt6Ep1jzKUdbSDaO
H7/Qd4oHxCVgRlBicrVp1lz0/3WloRuDqFzVTp4eGtM5lFQkD6gWL2nhp3sxqckhqvP+oc396CBL
lQ8YPU5HFz51u5UMObm3uqS9C4POXiMr3JZoABjIJLlpkQAzl0r7fRdrYwEi2BsacYrwAHSF2RtH
xU5sd8J0hOZu2nwnER33JHHdryabxN6YItl1nPw199Pha1fVK5fIexcnQ1+4taAYGFy8fSB/Pa9+
UH09SqC0kQspp1pXv5Hehuju5s5Tl4biYJqY/miVCkaNTvPJCrU1lcU5yixOHVxTdIRgIvNozEX0
7yQnMnINfEegxUcFmQAwAjC27qcwXEs0bmn/c5uFph41DYrLN4wRwzdyp2v80avtsTsht3We9DI5
GdDWHoIYgbyyhyaDV3T4LQBM24ACSjmwXTjdE4XTbRYlRMVCE+2D06nKD0cKrKNaBeaTPE7WgyZ8
eSWu3I7VaSVwpMEucc2raPldn+hWiYVdls7gtXJ6glYxeKJh8O2Gsko/UBhuwg3tmoOlP9XyGN7L
gsG57+BM33RxcEIfUbiqHY6PdZUOnpJG9mNvWLu2sJoz3kTljgrqEAQ1+gVZGV/aRvoZmAizrFy1
72VeqF0g2gQ+wAYwcr2NtJ108Gut9hhV6RaRBH8LjMfrJq3dOIW+stjtt0bWRZ3MHAvIk7VMbIDu
2aFRltrjILXKppQ0a1vW1Z+P75rbcwvrh3ExdwpVDwHtekdxNEYFUNTE8/Uw80q7fh6FYzxMcfHP
tf+8ECNS+lp4AsiLPh3Md7/T1TrxrEDKjk7Z/a4S5xT1Itr0SnzOyP3dKk7/WcYJuLrBMBDyClBZ
Tt/1/rrcj51ITnNPWE7wWZuMb+oYvupFDJjFsdtjHOb+/uNHevve5iXhAWizkcsNl86HlW2lU5N7
UmCbZ2R/1HNjrIGjbjO1GQFI/Uq1AV/UUq/3Jfdal6LyQa4D9GMXNaNNzzWPdpaZqu6gqoMrJV28
8hnfJhqzOj8KOdDVKAaXgEfLzgIftfHCy0ajPxCCpee60NvHKrJ/OJV+Zjyu0IPWxnPu0+JY+R5u
uQG8y7+Xn3/eX9e8sCJpiuK68Ca5crv0yU8eJFBZfYfZYI/nlWy8+ml31IG75+3P3O5opqEdVGUv
JSauhfGpJHePm8NUnjv8sWirf7eL6uIEArsx5Tl01vQa3zsJ1FuouTG0h0A1//lfP9iRs6ywR4HP
fY+CdOM76s528jUXuPeOAhMX6h9CIJfr4suSZSjSRigXyODEwV0iQh5OnH0e7TRzx6itLtakr+UB
76yJdBHsca5zm80tXoVajmY9mUbqzeN9E/SrbtTPhpRuhTbuotLfVGg7t91PxCUeo+IldeznvJM2
BO8TRgAXXQsPWb/2TdzezuASZrQRRxMg37KzO0z52BaxknlR3n9pTCunIyKbd5OeoqpRFqtl8e1D
AIHH7Uw6xAyGi+369RZqVQr23HpJp2df4iQJ9lVpT5/FqAK5UgXc9ESP+se4Vv27RneeMz7oT5ko
yYYsdAYrH4yZ65iB9pw2mbiLCmv6kTpG+PrxhfROqTID6Ll4yY8QT5p11/8+h7kwAIJVBRLnJC/H
Gi/Lc9NrZr3Rzfjr4DQXP6v3VU6Lz1UkM/tUTviY59QbKzHg9gVR2BI5yWjBpNGLvP4dka0EfVKD
XpQr1Ek1qZf2be2Uh7wwmBYq+ZpS222/mfVIOuarkhn1cjAF4rCMcihZnujwfVfTstgZjR09pJW+
b+xBOec9ugKtGKLtyhOf85nrdBAMCgNRMHjzBEVffJOqNWmS3VmtFwvZ2ImsVg/daEgnv4bhkTa9
9BQGA5ShokEiDUrvN8GfgpEQhjcBjd/2qbMml/POaaU+BAgFKIpDsPRYiTFTlFOGNl7aqOaRTNY/
GUaZbZnS5d8A2zq7Lhm+ffwcbi9AYgWYmLnxbCCZtYi+zRj0ZS6GjkY4JamtxBZ2PmiefbzKbQ4D
UumNJILcKfPH+c//umajEv+PKqlKD7GMGvxgWh9spZCfptARK/PW9zY084dg5wIQ4B1fLzX734y2
7RfeIMgbfDAt9ISqaSXOvo0kro/PTP0FXsHlynNbKljBB6WcyWT/MaqZQptjkt2RQJ2z1DA3Ks41
uyI3fhajPtx36Mj9cRoo7ZpFhZ1UcbZrmSLspCStN6Yx/RjIjPa96gsXCr2GlkCCSnVhprtR6vRf
//omOFeUJRCGwX7SM7x+PJXZWCMACv8RT3r6NDG8vdzM6kNf0b79eKl3ij6SkDmhlHn3XPmLV1Gn
SPoChyk9qB4/Gqq8Z1F1/q6PA2zFhe24CTf3UZMlhvf2NGsxNvXKwZuX+Ps1aTjnkXqZdO1mM6Tl
dpuhtarMaJpH+p3SvrdFsBPOaH/u7EQc+zgXx86oa68LtXPe4Yy49giWn7SGktN8wyByzLelL1FY
YhSWKOzeemzRfL7vbbW8E2WwH/xZ6k2OdlnEVx1q+kRtHn8TrenfSR30v4Z647mQOryIkjLcj6H6
dfCz/pgLpd19/JpufiKPhsKPdjjHmKA8f1B/fZtOEMAZGXVx6Zzyd9j3Bj0Xu7qTjTj3tArArCay
9uvHa97M32ZPMxqp5KgknPzXYtEgQ4sdTnl0STU9eOkDB36REaEgkzDytAe418iphkdJU5vNUEvZ
GQn1dBObU2HAgyrWCoJl2Hv7Obhu/i87odq6fgYtUAIgeba49JLzM1Kbr6lmHDCdxcKrzLuVMznv
7epMznv/a7HFJ0jNLGjXW+Kit8K+99HhBimAVu7Hj/h2SxAX51EuyS1J+U1kVbpAHYdOXNTGSV/t
xKcG4S1vKqx7jgoV5cpRX17xtDkUgIukMXxpKPMsrniVfo7wM3bVB8bPydDjOyNuik04Smth8t2V
5vkNJSqRa3nD57pE/dYO4oJ5iG24GdpdbjJ02uRSPEabjx/jzUX/ti+yXlC9c0iRF/vqY5icXPGw
B5RmU2jRXrPn6ZVAQrAfhmkz+e1zEYM6oh0OE8faGcF4lNNpX6TxwziN8CtoimOHtCGxcZFV2Qda
cEZN5iSCeCXpX2ZT82+dCef6DMgjni9+KzJ6lh+ZjriExahCAMns56lRs13RoUORy6Lf5qPh7/Ri
WKs733snDLoMpBypZpkDXn9AWWxXFW534iJSQ3eVNtLuReL7biDr2T+SjuZNMhme9wkShRB/vZQ0
maNRCWS4QmGlGNgO5kZy+n9zXyX5mleZxfw5ZmSJy7GmH8ZSE3VBdCngNTIsiEnDYBLuPz5d732k
hAbKM44WAibzn/9195qIHEJR7MXFd/zHJPA7r6IneyqlfngU6Kjd/X+Wm3m6KF1g7LIIyAB3MD0p
+EaheSBEav5HilnuHMn+qSbqsPt4sdu4whOkP86cDMsBMrHrvSG3qhbRIHPNDZ3hDlH4p5RLpLra
qD8kqX2J1PofcxuSJqQWeJBvHWZQr9crdpNahK3eMwbXTXDFyVDtkf5s3U4r+5Xb9abTMa8FcYdm
BxfsDLO+XivuDAhVmWoA2dD2au3vB7qg28GuoSP3zUnqG2lrh/ZPI39RA/U4iIdEv+TDpzC91BWQ
Q/2kgGFWQ9qhybQX0qBuKiv7hOuCj91Qs7cTDSWpfOVn39SZ/Gz6e/QqZ5k+AD5zbPrrwPWFMAeH
8tKLMcpxo1Trt+iUk7uGkb2NS6P4EqEY6JpNYz4qctedOgWVl8hympWTf3th8EMYhNmUHgapwOJd
GVVTmVGMOHcjGuV+Hs0fB0nAaQW8vbLpeU/X8daaHQSAKXA5UYYsxk3I+Bulk0qDl4UBik2oBu4H
ucq+fHzcbz/l61UWG8qDojArPxhpY9pg0zUVAwdbOcQaQy0/WPMLf5sYLjc127BBTcdUEFT69YtU
JIR37KoevSBT9lLtvxa26m/iGlJhiCfAqey/SVFwbpVzFl3M/hSVzyL6PEae4Z/V4Vdge0Z0UWcj
1nHTlt2mMC/A5Lyk+FHHP+vqlPa/gybAchgBnr2q/rann1OLlD0eAziv27bb+t965MVH5+TY6Lk0
iH9/bYpLMJyF87N3NEwKKhjXR+z9No7yohlP0vQqyzsqW6l/ahz0wqKDUf7ndHe98hnZ/I52JOYb
rhX+Jzmb3EjdLjqas87Qzyz40kuxm0W/mKfHIRSW+ocl/mTZfykMedvXSTNOY31S1C+F82i3IKDU
bYaUsAR+20ru8D1xP37bN7XN7KMJ0BQVY/rytA+Wz982xBBSS4EebBlRto7yGRl+41fjDMF9qYYB
8vCpcgddQj/nwPpcdHetNUeXtzR5cQooK2a0IJk7Ct+LgJ/Ggw2Zy++9psLQUsinqDiORvMDCwka
RWHyhyFgsp0S45eCU6Os/IhGOn2Z2wLEKbHS006dmM5J/dUefk/KH0c5JjZ8Dumx1X9IICtwlH2I
8/uh2Ue59UXP1Scj/WENTI9RxtjQtlu5FW4TGCDC1KYMOwi5N1RfQw5DqzcTzVMF/GstfJXonG4E
JJ29nhnZPZr9ruaUxsqyN+Nc7W1MBx50NocD5LBIyZUyQ+LMGEav1XlJkVWXh2FC/DIx/OagRyDy
0B7ulK9C8w9NmiUvcasZDyJPikucd/pD07b+xgQa+88Bm7YMdoHojYJpvgFG5nFshAnGtF6NIG2O
ePVe7zJ7Q8/MLWcg2seH+vaixOSFu4S2n+bMCNDrOwWD+QAb65zVkLzdj0WbQYAd1sAQN8NRHjZR
mqt/ltBE8Hjx6VjQc1WlUKG1p9Kdz43c3AFlxiv0pUtTzmAXMkozNoEiBZsoAJ05KT8jP/tl5oXm
ZlX9gtbooYqTTTfAudemVYP326t8ZtYR1elbUDgtq0ER8cfNiLxBnOcNY1h8H86tA2jKx9HohRmL
9t/HD/42GPL/yLNHyxQoMrju6weP6EZp0huXPVWCmt04Yb3vgnzYaeZa8vzOBwZNn0hlMEmc+S3X
K02pPoVSAG7BQu9sGwhwjfB+W9cPp3MQHuiq+b96o/308f5uAK7zKyfpAEYE2hoE2PzE/0o7tDQH
XBQmk9dDD/+cglK8Z/aVo7ivjF5GR9sLs7LH9YYiX5ekX3kjIV4lxmLTaAFYCgq9Qwcl9c6EAu/K
SdVhGtXH3z/+mbcZq01A5SqgGTID+xeJgsDeIxprE/EOzc9hdtXKU1bW5mOhT2LTCyPaaV27Nv58
593TBQGCDPCacmYpLpmh5Vb5vcIboWSeBsWm3Y0hBFiAbuWU3YAEeQtQzYFAwr2hfloqOY7SCE7L
dgCtqJG5VToZu+Bq+pQU8QTk0mn0P2ONSJdTJE+MAFwTv8xvhWMMBx1hxW/VEL9qQVftu0bT/jlF
g5hiUszx82hXLDlkKrbyYT0UlcdsI0AcyZDcYijSlfvtvWM4j/regsv8nhfHMCkLkDNGWXminoAV
JeF4b6Pg5ypwBx8aTdL30VDuZLURezIRcyusHi3wrPIQi9B2oLKyfd7K3+CdTZtktmAZ42FY+5Fz
rLmO6UhgUbwzLuRJ0Ji7/lbspgWEbba517RfBYpfJ9WvqpOeGP3XLAMzkwUOLEh/NM4TbjyXBvuV
nZwW4ddW7k99+s/Wk9qsmQe4gbYCIzTK++vfYzUqWuFGVXghvLRPutEXj5MdfU0H4XyV6sh66UaA
+5Kwz1IVJp5thuYPFcFQHAj7L5GoGJqUcvLvsWpW9AGTyMCEAn0Zq9oG95u2ZqSaBGHxKuo83HdZ
PO0+vhFuIyJzEeIvgHSEHwB8Xu+9BcTdlODsPctOw3M7CWR/zdFeOf3zsVu+cQxgQQrQAkA7ZHHv
JAkwB7nMS5j4FESwKctdaRvT1pRCUPZD9I8TkvmFshbNaDJHDSTr9aZ6wy6moVBzD3ux5l5uZTLA
3loZJN5ea9wzTHlJXGYvluWnpjZyQOltFqh0BAHM8vopH5Tkl4ME48ev6EY3ju3Qd5pnWMTsWffs
ejuqMoVWIjm1RyBDxaNV/KNqRQczqsdDjijE76JSj6Jpxu/dMIoNONd206pajFS09hpZ2ZpA2Q1g
dv5Bc3dqzm9QgrIX+U3RAMKIMJb16rA/trrh2lGhONAFWh82cxrLmzzttZeQD3mbO/JObnpnO8lt
+wXnxZn6qTs50/q8d50Q4RoH+d0z/67txmnT7aIeRVxio9F9t9OoddGWHF+7xpHv6lxUGzlpqskN
NQF+Lkm1nx8/7Dk9uDqpjHNIT2Y8N0NTXu71sy7aYULuc5Q9uQa/ooeTyGYr51OrIBSSpra464Bj
vuZKIe6ELE2bj5e/fdfMR9FLY1Kuz8y3ZVfOTsLKmaJE8ZIhjV992zkW0TQc/UTbA7UE7t7V/gG9
r+9ZEcUbI+/MrYWfgzrhlzdOfbYyBbw55PycmbLEnB0vghsbm0AxG6ZLqeIxvU9OiRqE5xH+348y
9dcKzpubaF6KgSOsO84X+jfXT95vw2Y0nFyhvZBPF8mw6s2gMiT/+AHfpIesYuPTSlMGqgRUkutV
4BYkIfr2sjezgzeJ2qRHLVd6BMfGwePTql5Kw+h2JYrrK2HvhiTAJIiuLiXs3MRj6cUGQYuXne00
tYelM75yaVx/lbAJ2Q5pr96XjTIerdD4kskgEaM8ADyJ1583tqH9MlqYyjJN7vAOCfyXBLXxY9Hh
95tX5XdA6xfKdNlFt7I5jc6QelJYE8fpy/ynJzPhBIVE9Vigm7XXBnxZ+0LaF0AktklmSN+Ym6j7
sXPWXEduck22SxsWtip/My1ZJOJJLpwO12tGj2WFLioNrK01YfgZjQpOAZrTImxlxYeV1ztf7dff
L6vOMxqwhNgC3dhpWpMdp51eeyj8HYB1WPVngxagVHRgpHctuXWpxxs1P6TVK8I4bt+fGtgYUvY1
iACHp09BXW/na7bQdZqdT36PYoRazAJoRynCzMr5UfT/x9l59tatZOn6rxyc7+xhDoPpBoZhB6Ut
WXL8Qsi2DnPO/PX3oU7fGW9uQby+MBoNQ8cqsli1atVab5B3SRu7aXHXhgIWCDv0m8OO9oeUHUpf
wcsSpZ2odUw18QKZ6Q8RPryFdB4kmiO0hRv2wy424h1UvIORDh5EXBc5vAx8Qlij+ZmHh1HNvSZO
3SVRTJPBSflnvuYl46FVAxCf4FUAGJueotW73MQQm/8PBhEbaHOnppHrC0fg2/vUkJwk+C7yNKO6
72R53/jTPqNIgoJU3YcxByPc+Pc/wuX9lwoHDTKDi+VSOF73pHO9EWlW1eLJ72a7FGYMeHEZRLzN
uhGUKThNzNZ+JBdzZT2tIb+g74jtYnU16cZfglIVx1TLDdenR+FgWB14ApQDt6lN5Zbr25aq8IXo
BXBydL+odbFmCP1rpw0rMX1JSGVqTFpbHPIyqm6QaZWoGg7CtToH0l0oppEdgumWBlP1xLr1vSZV
pGu8r7+CcTjlBj3yRU2mcuYkHna+YuX3SjZvnbyXMRKQAT1+6ry0HWhEnkcvfVZbpZkAS5WUC9wp
G4PdJBvVw/vf761RFtYC3RoST3rX56NYpaj1MAM7uH4mXmLFkLm6iETb+6O8cdSRzQBZQxtpqYmt
k8K6y0NfVJruHh8k44pW2FcZMwS7zuSXUYTQp6gZxo/9nsKck9QNCjZGPOPeHSTRNfMrbeSol50D
LqdABOgpc32CnL3Kaoqs1upASMr72soVRymS4WTmyHbnUaDtoip8xqS49wYQfk5ekHoJdW44UdI+
vj8vl7O/4DiYD1Su4Z+vp0WLgjHG+CW/ny3j2VJxaC4Dsdg4Bi8GUcHCY3+BjhNN5osuSW41AW4f
sXCaUd28gZBI+a8Zi41ofJFMLaOga8jih6HEBeB8IcURy1SRJuEkqMXstWlfep1e9AerBAhhmmG8
66JBPwqTaewBCAobGfqrGMLZYYBpGcjQRZ+c8gyFz/PxFXnOlVgbtDttiFBjx5/VlkbsaqoiDFxu
nioULQqFthVRwjcn5NOi7Odk9YodJSlekmiVNXIyOSjifI77HiRRIPT4K9aGfD9asXEw6TtfJ00/
2BOW7977C+HiAOX2B6kLZS9MZxYh4POnL8Ysa9tWS05JVkku1accQlVMwWho97UUHfWoE7f25MXx
ieIMZ/UiJssn48udj1mrY8000uPJsFFyWvxM7ocY7RBjLNQfRqREx7GgOC3Ns3aLIQZGl75eHps5
MvcT+o7O+zNwkX1SnGQT8DBkhTSQV9UMC5F9v4zmErIFYsD4NCmfKxSF/xImQd3Y/Zcbgs4ZnHmo
0JwlFzfUcNRUPxHAK1RCnuyMfsEroaO4McpF9smsAdOFhrJ8Vfoq59PbQXCYqBXEJ9/o8l0cYoSa
oF+2Q+c8+FRlQ/Q5KfxwV9P32hj5MrqhCIZzKLZbEB2XW+T50Mk4+Gqnt+WpG1rNHUOxu8WCIcaA
MN4V6pjsAoiddp2GxdHA5KBHrdGJc7X//v4nvQwJi7oRBy4IGqrwa7iYbwwqzZomO2kaQBE0Rdp9
qxmOFE/DQxlPEzrodHgKdUBj2W/kjVm43FJcqtDIBz35qvKxykkHGZuIWRyyE9ya0M5hTO3VTutd
duCHuE9ML5fiLVO1y5oc6Afijylyq6HGsq5Io4c6o/JlynccXKpHglp6ZHpl5raJGnwNBDE7hOIM
w79A89Sm7BPaxdihxx7oyW1eJrJTtHNJ91ERv2llx6ZPykS5VlLR+t39tlCr0cSAXk3HFVz5+RqJ
57w3y3EU71RB/kibvKfipCLe4/cbx8/FdwCgwSUIfAtlWkjdy278pVouZAAmyoKBZuFkZNlXA9/J
vEB7oq6TT37mbzWTl993dhAs49F5WApQi/z+avHPtZrX9PrFO7inrR0aY+ToQZpuvNVFuFpGQTOa
uw7lZ6qv52+VJ6mPWtwg3glChhA25nBHmYhtU2afNypcl8kTY6lwWV7JbASSVWgsx0jKsrkR70Jd
flQWZC3uLomjAol6Ubux3/eNeOuX8mOkN7YM0L6ykzqw9kFGuzQfzZ/vb+tXmer1DGMhsEBhaS6Q
Op6/u9KZdTRalXhnBuXk5nroe2iBxFdSoXR2KvrWPhbD5DD7YvxXqWONaUNKDr9Z8qyg2t5mloej
VrOvA6O18R7Pdz6tir1uptUBqcmfo56GB/CTwl5MtBc/SUq3quWJMCUo19qQZHfRXITPle5PX2rE
2w9pIWvXXaTqpypvJYd4jv+q2lc3HGTWk5R3m/Y6S+w+nwG6mKBzyDegsGEgfz4DhlHEcSeX0Aul
Tnf1Ae740EsPSSw7VjFoLmPqbjPUCPcpZuBUtVBtJAyXzXLKCpg1kXUBDVrKreeP4OtGLAc5ZBA5
F64UTbjplKDxqtoYrzPE+q6aMH0e5j6+zkVEBHGYLCEexApmG0kW3aQpE6oEs7THmrb/S29T1fWb
GofmFP59XAaHmiRnH3NkexXZjzdIo3jTmFl5VUVK64gCsvvOPEGpnCdFv839SLXNIhNuJEWqMFzM
ifUGok1Rfv/+6nsjxKIMQp18EfRBtX0dT6pRKOOuSqDYTIqwU5Gi93WlQWkjkirCZdR2N5lg1W6d
zId0mB/bKnVTBe9bsW+0YxbThCUJbP1H+p+WS1Hj1JmDshFdL4MeDwkJhGsVOQYHwfnXMQOAVLXZ
CIDF1eqqmUI0E1OoS7EJSCWq49FuekXcOPEuIx+VWppOlLwsDr619F5cCmO5EDJOVRDMj4iG1bdi
GG+1+Ja1fbb2F/aRAihzEQRBAW11riLgXPESKCiIrH95UgevGIfEa4e4AlG6aUJwGf0oKqDQRRpF
fR9Mw/LWv5wfpk6k1dJJOsVJicA3/WtqIt3YfCkGVfAqv8aaQInupkaSj7ESak5SIBwvC2PjynE6
PoJ720rtLr7u8kioeZFbENhoqJw/Ut4IkWhMSOmgP/eF/2VOmpXZj6wApxKoYvRx8reU2C++7euQ
QNpR7+Ge8yqg+8ss4BA96lPhS6cp0gKnRffUjcdi+N0SMDJI9CwXlVeaRBTFz19MFNGtTmiIntRa
CnbmnJpfOrTbD5lQKI/v7+OL5JDMjGHoRDGBUMVWOyQuhxjdYXT0xDrp7qLkurNqnAAtS0gd1IUU
0aHF7snIvV/BEt4Y/BIig8vXq3ok1SDaLWtQxJxgaBbpbXYa0L/bo73oHxLNqClISBLMTfytRG+o
xCfRDEuvb1IJm4Ki9zKK4nY5aL4TBPq0EdIv0/blocAdMy8Lp3BNWjeTXuBgD7NTpKjNkaK26BZF
Ye0TnFHshKbRsRflD6E2OokYI9sUJQdfTrfKqpdgMB6D6siib8M1govE+SJQwFTi8DOkp7ySbicx
Cm4R21Q8smyQTFJVuCmkDtfqxMQdc9y90yTfSK4u9xdZBVcHLg9UEy58MrI5SDhaekjinfqoqkJw
bGNks4SwbF3EvLxUqba29BtvDVALhDQkHRGXHHVJ+H7ZYCl6nW2TFelpKvMaHdbS+laHAnZ0bULp
cjBF4B1UDmIqZizSpvKa0aJI8P6muNzl5w+xyisyakRJXXfpSUgiYVfpQuylRRx8/O1RYPfT46FB
Cwt/jQ/LWksSkiwOT/IQArITJcEdclhM74/ySkc9Pygow9AyhLeNCiA11/MZjSZRrdopD0+BNbgc
5vhsfUqVyIWstBu1L5Z8H2tXrfJJHXLHiFUbFK1tpZ07CXgNd3eGPyHIHGFUKNpt9CzPyZ2SX2nq
SxeoOMY/yuFHf8RWIgF72Q2O2QA1qdIDmfnOzIePMKFuzKD/VNbfCkzSvLr8jtzx738vGICcgWAb
OAjWtGRYP13QRXJwwlTl2swEGbOIZjPjWW4s64k0QRGiJbiwBNb5NiKzIxlKFZ4SlOsPpTYZjg9F
7zBZxS4UjMDDo6N2BjO2HAMw3SFPZckGd9FsfNE3VudC+wLgDHiWy9zqdGhQ9bA6BEZOQx8rNDdw
GxSXCun76+Zy80MuY90sEQC92nUULDurDyIjD075XD8N4mw9Vo3RPgkEKmxQIoMrDgv4w28PSjoN
SoW8HvDWOqEPG0BUoYm20Cw26XHGKeIaZDkGLP64SxOhd8lEt6xOL1+UKzETyVUVP23Y7ef7o1HH
kK5wmyOrAkBQ02Ptk2jOrWvmo+SyjILrqMrS/fsv+urDcb6YGBVwEkATEHPIVJyPamX00aqpzk+t
dZoL35FCDA61FMmxzC6gGMzDroOknT+NgHDF4SkVuM2pnj8cS/9QUqvSk7u2O6LcYhvmQx99UyvL
0afpkEwHScGeBv4X5Kys2ClDaMfKo5TdKuGdYVEGDrTmQZ+l3SQCWm9SRB4bO+JYtaJs57fZvkEr
s5dat0Uv02iS5wzkszelgGbNWoicsMUuaKiHw/tTstyUfp0RShJU6LCbNRbkDQjJ8xkxZva2OETD
h5zD4VCJGKNVuEEehEJU6M0hotAaveFlnboVIl+ztrOhEbsFjETSvhg6UEo4H9q0snDmUEo/oJQp
2y0KtI9dqt3XchscMXChhRYw176Z+Z4Ss731blAPcQuUPNMn9LL6TMaWV4+uCkADTp5k1q4iZBq4
tz7OGb5bo//p/cm66PehLcHN31x0B1lFF16P4xgkoVrrwgNX7wMqKuVVAVzqVIZp4wmlVh+ErnFT
TSxdYSCBmUbR9HxVkO5jM7IOY4vFcUdJXZ9k/MZ7SXmczL522yJI7jM5ljeW+0WityB2YOTjTkIE
pfmx2mSFYFWd0dfKgy8FXBRktdnBJCi+ADH/JvgdMmSoGDii7Be3wWxqdqVbnYP8sL+r8KlyOK8o
Q4yjutGuWIdSYHt09pZr7ELhoFJ8/uGTYhYKqxjlB78IQi/WhcbtgtDfqBy9OQocGfzNIOHTpT0f
ZSzTMB/mxUtjisod/ntsu6pqj+8viVcZll9XMUU2gFdgu5XXm8P6XOgzKZXaVNAeYsmqdnqtTk6J
1CuEaPEZaYCrIVESLzHTJ30R6Ziazsv7uPSmEdVfy2xrr8jG5GDllnSF2srnGhsfuwsfwzAK0Uo2
P8aaOLq9khdX1Nl1ogM3IKRVKkcOpNDLVaO6sfxMO4RhmTvSLCQ7irOao4qZgXRni+wbRtVOXqnq
k5noqaMmRuXFoplunFwX25mJYBboKBBcyUNfF+MvOWRUDrPV4hP4QK7jaTsE353J6Y+RR5n/enSK
29CF43cqv7Uv0aO/cYQtS2b1FRZ4PcCdpRzJLfH8Y6O03Mph3coPAD4P0DjV2nB1dS9xXXj/e1+w
xV5fE9QFilQw0UF6n4+E7aKZsfvlh/LG3Ov75G7clUdpB9XaDjzJFneZo+zLT71nPGh740p0833g
hrawe/851ufn+jHk88cY9a6LerGSH5AJtjW04FLtm1Lua1kHVbqxxtc7iVwZXMuSe5GZoCWyemVV
WaopIXJro5Rrt4YZfGpyy9q4fb89CNhpynoczGuTCxKqqvbTDPB0hJ1iEcWRB4o12niV5YA/WycI
kwCBoNe/aNdx/JxPmzaEaLnOZX7SuwD7ZsjW6EEXwULN913UMr7RGsjuKzBzjpDMW4vn8h0XLOHf
1RzK2mvKHsXhCSIqo1diokOfnIrlhrXlXLkaBbDXgjLAgHdpr1PCU87fMUup/GQoT5yo4GadPQPz
PaRcqB/eX4Gvuhi/zOXf41ADRwSEWhh7/nwco0YbA2xfhjoj+KO0Nbv9UJQPcq79FGdNQpZSjyY7
nFCLgkznu9Og97daGZUebkr6AbHCxq2kcLDFXooIka2LhiCAzkEJd6qY7rn87bI4ckUMlh0rMJ4k
I7mNxcRyrardTQql9sIStI1bzSoh+vut6A3Rx1rA2WsNhQnquN/mvFVlBQ+TSsm35ltpsEFtpHwi
Ww0Qqiwl0fy9Df06rkqXiChOVkWL9nw2LTMYu8qqs1NACe+jVQ75ld9lL3qa+fYgjPTLom5jM7yx
UEClgFKmqMbrrlELicphMlRRemoNNTz402xy5MOPel0n//Fj/M/gpbj/e0U0//ov/v6jKCcauGG7
+uu/TuVL/tjWLy/t7XP5X8s//Z//9F/nf+Vf/vs3u8/t89lfvBwC6fTQvdTTh5cGZ6HXMXmG5b/8
f/3hHy+vv+VpKl/++eePosvb5bchOpb/+e8fHX/+88/F2eM/fv31//7Z3XPGP9vVL/mP8I/HomvD
lzr/4zn/+cd/46xR/2ijH3/c8Ndm/ctenpv2n38axj/oHJHukkMy8wCb/vxjeFl+olj/WOqAS4Rd
2NyvjcK8qNvwn39yt/sH9Qq2Mv+O4PvqKtMsY/Mz1foHuAEIZXTzacf9+X+f+eyz/O9n+iPvsvsi
ytuGh2GB/e92XsTFODgXahpMLmLUGhUUYxnTFnMQOooWNk+JYiRYu0j6cy+q/i5VeuB9OK97v0zc
vx/i10FfEXJno9K8odTFsc3wRJJVLkih2k+5ZsROmnRu1d1J2k1qfK+tmzn+oMa509cPjfyhamMv
Wzx3rdSV4qcqf1SjxO2Hr5022IUhHrP6O12eHV7FdtIfUABLjfGY0XjQuwcIDLveR/lQDZwovpGt
p0qiAd4kNsmwbcE0UJvRmbp834eSXYqkR+VexsS3pSb6/uuuEHhM8up1V+ePUhP5kMGIHePRvI3u
KruzM3t2hV3h1KfSUx7ST3VqS45sWxub/TyuXY68um0N4yyIPlgeGkZdZwOZPfn1l0CKvSqP/upG
7ag2f2287PLt3vu2y2H8S0ZYaDrIHoUhAc54u8rbtS7NWTvdaXv/UByxeNw9vj/kxRo+n941H3Eq
ioFWAiOG5J3paXbU3bBxrXhzCBL3hXNBEWF9p5K6fpZamWLoaPyYTZIU7T6oEHArPmXx1/ffZgXr
+vc3+2Ws1WpJtdqo+qXwGtzlNH9+mvvqY30Yr4s9BKK74CW4kk8qR9J1/hDug9ZWnsbYHj6//xSr
yvzrUyzOYzCZqI4s+dn5Z1TTpqvjOE2cBllfyUVxKUR30u4nr9TtMLAjyZa3MJNvLJ2zMVerNZNq
XcSDjTG5PfV41uYtJgPBSLepSObdxhtejkbCSd1Lo1BLdra2pqYEJWQCoriOUQiqE8jp+BBYEJWT
KdTdvFCUAxe3dpfPZXar4rPpAsEwnzGD6g5NpVS4djfdiau4fII7lbxMia7+3qojPJKK0P4jWCLo
i0zt+TeQNEEi/kXoaGrh0tAW6UFYkX+tCBOAPl8AB02fZCNknOcHaDouVocAheEV8QcYy/mgopRZ
qSRnOjrwWmNnZlDvyHuiw/uzv0SBX6IE2HXeibIqlYrlZFxXA9KJgmpkNhPoaLw5QKzrHSVwPdee
ahFS2FhMxjWdKXD/Sa0bEVVXfev2uF7iwAhI+OhVk3uBOsa95fxN24oeByJx0kEGOebF6ihfN31f
eJ08I0qAPP8OoFdyXWli7E6BbLAIx/hD08b+huzPKrpQRaDvDjIb6BoANsqj5w8yF1abBxiO7FpF
n4GszdV1XFbVUa3NFwUO4wEAa7xxBq8UvJbSBeOJy40IthN/Vm9fKEXcCnnIoNOYPZZZJ+6izko+
GnKcHEJFqTO8GabZVfFFIBXGvm20I1AHk2NCW1RtBKe3yM2rjtTyTECTWYLcBsGwSWt50V4Ww2Ko
5moXIo+EaM+UXPtGr1CcrP2d6Js/k4H6SYEWkxRg29Jalb5xv7mcFrBstPhNOKyYGVOgPP8W2uxX
UL8qJAFjSwodOjWSaOtpLxYAq4rwQ67H8gDaQ02nPZmd+MUP6+rZQP9Yx6h7mAmOY+V/f3+3rJi/
TMwrEQ/uBwJd/FnfYNVgaIS+knu8uxXkCstIKh81pez3SpmoHwytjSpbVPuSKnowjT90tcVUsR8G
6F31qAU3ebNYEgyyIWCZV83zx0hWgsjdeMpVRF1OR5QbzUW/irIBMgTnc4dKXWsMRq4f2Pr+DT6E
2RdpSHwbAUU0nvpJ2iUK7oCmEVC9gGF3pAuNp4rZWg6Crp2j4oflzK2GMlSZABBsu40a5MXXXZ6Q
sh3MDXJnQNOrW3IyKY3R0Sw45P5kpLaa65InVfAzpLqUbbpOw1Uh+QoyfTDUsePNvDgwJSdUYe+B
fxg2zqBlY/8SBV8njI8LzZCqOHJVq8VWVkrbAn/XDzEVPUehjrwDeYUpSp5sIWTfGGqBpBLTuflR
GV2Vc8RW66KsRYUeOuKLWNN0GZSaEj91ha10d5nE87eCaku5Efok4ioX0ppSU1VjpSX+YarjH5MV
xUhuSCH9JOztozRXn6jeVs+d0hS23iY1juB17aAjazrDiKeIgaDpxq5elSkXwSx6HVAeF/AFFj1r
DvSgEMSgn/kHv23jn2OqqA9Wpx3FIBWcGN+NfRxGxXUattYuF2r5o0T9wh7iud2NQ4QOvS90143e
LySN3my9emjzq2Rusn0LLO5DxSnsSf1cH9/fUJffjKcGAMQdj+uSuO4LppxaJlqk/qHrjfkmihB+
oVwgHlJfnLb27vL9Vx+N0geSjovVI2CAJS34JW3XksDSx0izDkWpdk9mHQewvhanuAWer9md1eI5
ambNS4hM6k6OpeRQTNTUdnUea1u6z+scePleS/DEvGsRVCbunT/NgJitZfSyf2i7ugLX5ScP6kgr
rQxHJXFTgOa4yWvYezktZJ6fOVsLUppaqt5sijik4wyPc4hWauaxHwTUYOIqHBEzVFJc5Pu2V266
vo6fMy3WioOR0buBMSdx86vho27o3V2casvLQDsAGkdpcaEcnb9MizQG4si8jA8lcJd1SzN78NsD
mL7O07I032WlEXsNbTkP8m/qkmt0+99eStyzQejBAQKesN4AOjz/2WzYANZo9LuoTOe936f6dSYn
W0DAJStdraRF+oea1hJo0aE5f91Y7HU0yUXhEKa+5nZKH7pUGBrUK0fTHZERQWkR7462MErn/Zdc
wuXFyMjHMTB4SfDD5yOngCCmOKmEQyPWtSt3gNALTHocTEMI80mZu0KWi15WwRPApbrYCHxvbNcl
fUOhgtIoBiWrRRvVZZqYcxwcyyLQbvxuEu9zFp8tQAHZeNN1xsiSOhtqeZRfduvYhploIsN7ZM+a
NHBxQOlEPd1NpHVur/mdW0hpshEj3nw/KBYLM+/VwOp80EzpOT86BPDbwOy9thE+G+x9HMGGcmOk
N18PYOeiEGFx/ZHPR+pDWW7NQuL1uI24cFdsYHXRV2Pu/Ssl89VHTZy/vb92LnMXYh+9JNyMQBxS
4D4fMlEnc/ArXi6Uy2HP3D4hemM4NYzIXdKp1cYHfCMoMN6yE3EU4I6x5oNDk9CTMI6C4zA0V1Ej
fxrnpHsGYSZ7o9KTRcp19JT4eb6btKLcRZxgvz3J6DsuZrsLnlrjEc7feJzT2CK2B0clNPOjYAIV
SuV+vKuNJY2MSt8VxznbysAuzxk2BypVS44PbPei4BibqSRNZnAESY/2Sih3HTVGQVPgwhb++JeZ
6+mHkdBvHRHEk67SyRIqyn958BX3w60iwIq1viQG1F3xRCPnB3oHwud8EgjXYz4nlnWoTMQaB7WB
rVKTiuphhXY/0cRp8lpzZXq9R6uJp6sk5J6mBwKeroZYgUdI/YcsQROiDaUC7nnTXVXxMH3JjBj5
vFxsvGxU9OvIj8t7bO+7o5EnyTHNpxGGddweEXDP7qXRV27bSUmvRCUCSjL01dU40a2NzNbYSCou
9xahEQLQcr2iC6CtFvqgRkUNAgNgQhe6tXw318AwtC95dRf1W4TeN8ZaEhcSXO4EdBFXR8EIt7XO
alqTUWSEt1VnfTHAJFyjjY42Rpk+NfMmrfCNjQVMC9w0VlE6edO6aBIhejAH4Erw+0Q6RFKCg96G
Iw7imGMj0tEc0NhFudyyEtdsFePGLyZ/Y4ovYwmPwCHApQ0WEPnU+aIqIsxQZhkMZ2LiIi3p1rPQ
VYGrT7Ps6UOyJXF8GZdRsGByaYWDkwbScz5cnsMDLfHFPJr51F1JQlTdzqPc36TT1G5UKi5P2KVh
oNP5I4+2jLXC1tRO3TSEeXgcTf0qKPwarb3McFUVyn7DbJLL+/4j2CLdrdQh3rgurSs27NalMkXU
AofD/U1bTSz8J0XoZyHihIWLkU+ReawCJfQKS6kd1vt8aKZM+N70qeSZmG2c8kL4jCCvYW0c9Zdf
GAgL4Zu7G5xq5P3OpxybHJo62HAe6bHVrpQJ89cuHZTbPiujGLZs+Xtyq0ucWgZE00MHikhdYvkw
vxz4fh0PuMEY0VGKugi9ZLW5ztPwSzWglfH+QXi5mtD7legjg8/i6dewe3TyOiGveLUhR1IilSv5
oNSI+8MsbDfqm2/sVcZi2UIZwZCcGHH+VlatDOpgpPExLRqkan3tKRWXiltTEmM5fewyFDNMW0Td
7kp5dNHq3OJ2vPm6pIsyt0Mqn683kV8mtpSKLvHNMj5CEE+9qfZ9TwrG3Jl7o9nYPCthob8/Isnp
wp9SGW8dmgg0FU0nVKGFWQndQTdGD2FvH53hmntBk/t3XdnHV2E45TsOrMSRzDY8hG3b21VX44Yo
dmj+dlH0XezqCVpTYRymVvNdElxsGSKrPBYC5pdzWJn7VoyDPZz+8dafBayrqMI+a337AAy//vj+
knn7OxJq6Va+CkattkOQSGHT5U18pPkZ252J9YWJgZEd+nmA+HB9DbJMvBrGtnPNkR+OIKU3spkV
MOHvycUmgqONiyPKa6vkvxGGTgL0lRxHX6q8kRq3y5JRTLtopE8AUuOTUMFOpjxXqAewM+0NmAXz
iyT1KIbUdbE3Cim0uyGbvSZExanR9QEapaYdTEEBlqjiNGyQbl/lEpdPo466B783UWkXBDWHmjA8
K/z2zFDyPRKEW/Z+lycpTUQQdOISdkjBVzG+WuJKiA80WrtqvGtLKffmagrxIAkUF/lqjEnKfHp+
/7u+tTeAyxDe4DzCl19+/sveUKVY6PHeiI+V3mm2WIwFtd9Bca1aKzby4TcCKpX4haBL6dcAvng+
VBQ0nRS3NStIKCTkisTgugvAzMrKOO7RHNkCri2R5fyqqCKFwRbk9EUWb01Vt4p6UddhxUqNpLuK
WiOAgrDgxqJczqOLUZAZIXYvCLV1cBFm3IeEYI6PPiiYA3WS0AHoOzhNyiW8FXPrTpCHwmX3+Bt5
9pvvt5DiWDI6/f3VfLZB3JexbMbHRjKhwktC8QmrznqDmfjWV6Mv9So6u0S0VX43IXxKxUOIj/Fo
SV4RiP7tNPXCQTCE5EH3my295LfHAzLArYWairaKM6iaZPXQMZ99FHugc4qdDKTLoUkGFROl1/eX
/1tfj2yD5ie51eLId74mEyCggWUwmtFI2TWKAYkLdXc+jMns1NJ0q1fjl0AICu/9Yd98STpi7HKw
GVxJz4e1aALVfq7Fx7CU4aPGRrULpLSzA38Sbo1I1B7+P8aDE7YMh3PVuhXXVrlqZX2I30cpAVCf
0/zGj/l0g0V9sy+GLRr+GzkkMLUFBbwcuyTK5++n5GlhRhWXIIqfgjPgNXEYG/LHFrrJURDVwrMw
KqPwaoWHQRTCjaTjjaBGYr4w85c68IXmG8pCOqJLenIseTfb77TxbozrbyM9wN/PpBiJpbOojpCd
r3ZHSBfbSqowPUp97HtBZNWHOqJvjsZHsrHd3zqBXx0BFm0PZHrX5wMIw1FqKEYfQ7ENvyfKXB2n
qTLAxsc4FuldeSSpMW+HYvYd8EbNF61vthRd3uiugGJCfZvskfIsbOXzL1vCv8h9aYqPogBfUNRR
ESJhB8ifWTPF5B4am5FJB9Y+wtB5WDiBroQsA788oO/f799f12ibMN55+IVxSY8XRQQ4dYAdz59H
FWAGy9UsHKK4kiS7NcLir6xVpZNRGOG8B+I0qYeWDtrPtE79aq+r/nAzVoP2tWnLkYqzLj3q+Vjf
tmMN+UPqRvlzLBj9lTb0yid4wIloTxiW3c/miCm3mIRTaMt90B/N5Gvf5h9kue4wmJg7c0fXM3vx
o3wYPVj02lcM2RuTMBK73CCRei/nD3InpXd5C6sAlL7wIVPV8l5Qwji28yFrJzvRxClF4G0sFLfy
KR/ZUYCxKwraeev2WETGN2oYYL8wCHBpdjU929T2cRTYd3FVkvloUODsJG5MBtXa9EeBdu6nLIs4
cbOxG76b5ZTemkgIflZxaQnR4wnpROuD4ttdZ9CmR9gsk138f/UbsZbK27GSUYpT4jH7IjdEw7oO
Rn1PB5JnQ9isS+xJDRsPpwzruZqK5lNGpcdwJS3DUSRqWuGx5bHRLk6CTHLnKJO+ZmIePHZjESH+
3+qJYVdiGz0K1MBgJRiTOdpzBxYzlWLtZjDLF9xtPwWGYGjemObSl6qN8vEgTzRi76i6D98rQO9e
IkKYt6kYx5IbxIZyWObbOCGB20z2gFTitUmBJ3eyjhzMiUbVaDwF+erPEFST70Yo962nc9J8VQtj
CDBL0KevltTqxhVdcBUZuz4y7sp5Cp+1JKJyVQuGdBTqWsmx6Oi7O6xqG3SYsiHPbBwta3+fawXO
7wsLABnjArCPoHf+rTXq9aOfDDRcaiAQkjcK/mzaUZcbHHUC2oKuEFnzY6ZG9FE7vzBhGUDVQc04
7POPmVIicgX2sz2oYVF8GACxHmfYsy46ieItpsHlB0xjKXz7XUUXwuj7/qHM5yp26sZKWjudO+lJ
9Ikmhzrt4ptZrMV7pIwz1U78ER6/LgjJaE/6IIb7MhKDQ6dXyuT42dSZrtTot8Wkjz/yCsEnp1UN
v7eDoWort5DFFFlELRN/hrOfgF6aZ9GkRB+UX+Sh7L8HTRJbwPBg89lNLZZfFS0qXiw1bR8Vbe6e
ZzGSRhbzqLgq0u48STDEp7gNJs1pJk37rrVDLTr+WIkl/n2mMLAMQ2CAo1Y/op2A+Lvpg0h08k7T
n5smnDI412HxnMTJEHsC4PQvcoLsbDQPmfJ/2Duv3bixtU3fysacs8EcDoespFKukmXZJ4QjuZhz
uvr/ody9t4plqOB9NDOYBtzodre1SK70hTe4mi2K1AvE/HOSKMEqAaCQfiX3ufI1T9ok2TrYmz3S
cQpUN4tzPfJiEpsV1Av9WaDAts/KMULXUCgYC0hB1mHjrurZZ6enxopshMDRohBjINaailNMyPWR
A6koR40FEmvGWudWfrHGNAzd0CnYSbqgb+W1clgFmzZrx3GdhKLFpmOcEpphkZngxZbVD5Bnxwyo
nxWsOAaqb3k9pB8lLdKv0txRI1cOwXfObgj1ldMP2vMUZ913VLBSMF0i6AJPEbFfe3Ws2AJzLEkC
XBYm7aeql53YQ5e2/hxEiC+6aj/ZJf1qGcX5qG2e+zExRw+yWam7gZbgZsJzh+kqBHiqU1DWx/LK
aaMGHkGY3iV96aeuXVYDAM+0MQ6RPGmlOxTQSdwyq4aHEJUkhKGLngltWbqbdtbOC6sJpLlP8oOC
VTA+VBGcZcAFUZMhodgZLHVRiAcO8KDzJkNDnVGfxuBLT91t8lh6Hb2RrolvuigevnZ+Fn61RqVX
waMDPHHRVnAQTIon5zDWuKCs6pyu0vUsAPeUtCjruGMfUCnvzVpW1uy8AX7e2MYeHfzkMZXL5ptR
RNfNJD4Ch9fbTYFwBJQ/HwrvVWxVhbwqJFRRUxCo/coH8da7STcUFQgjkYcPRahDJlFKK9vl6tQF
+1oKLWtFF0t6bCfNjNYimqpDLdrw4NgdTi18zCf8OG9Sw/lI6hhFK7PlskF4n5Mj7rL2BkmLCctg
FvCnou0KgZQqa0tOAvR9zQA9Cy/NUn9a23GrinUbC/EUJVrwKVbK8Jkfj90RlSnmaYpHfz8FiKm6
QmKzuFR28p+57qutqzRS+iEFG/mhrZOy5qWSwXSVEe2SlSNJWeD6GbGIG9bGiE3gpBkHe0QnM0HJ
+iYpY521PUiYxmRtI1Vru3eqAI8M32cxhTH6lAjd4HDp5Ni24cUZU6rJigYSDPHVlNad5Q5l2IQe
TT/Ud2KnR7ZAtgfnqqlz5VPXBVhkBn1nu6ZSpIqXB1J/zWKGvmlphdXhNtMXxcrMm8FyEy1vYHyy
xd0xM/NPaVnW9wUBIjw5zRmwOgypPHsqlHJANQW+g2u17JQXKTTsW8S5nb9tn/6fRtOjCvYmXpvR
+idw+t2PL9X3f13VyYyjn3/dflvl2Zfkn9+r34LpX3/W32h67S/6NeRFaCiDFkMX5B80vaX+RdwL
gg4xhxmHNIN0/0HTG+pfBMZkGxYxKAC7Wb/kHzS9of0FwABiEEU54lakAf8EUH+W3cx1A/zbSU5p
q4HsP405J71uaj/DGEUDr7bJnGnaQzjZOeFUbakcsVE4g4CsV59y55IL9RJXDxuHvBgqwSxWg+Xl
TGh4W7BxGtqKueNH+y6uq4dCrh2cDns//0jQnn5JslA6IO2drzsLHAx+2cPYeXxPIjs8S9dhloN+
1AvlOiIOCrxZoetahFmibKpEzl9EI6HJpuVYm7jG6Nvf2OPjHtzIdJiifnrSolr91mVO+GGkAvlT
itqtnkxD6/lKO58/cXtrFkrwLavSD5WuFK3HeSHZ+B6p0ssoZeIhccQ2y1o0yU0NElOn9uiZGXKJ
eFAo+fK9hePoh9dV90db61Z8q/I6/9mcslJO2S3/19FZYBW9twGvRSW+fmnEyT6b/8ivfSYB32Nf
zCwhBSDXvNP+2WiUzP6idDYz6vg7u5E98PdG0/+ClMKfhGWHzCTlNWom/+wzGC1U2ubfRuyAxqph
/sk+WySbDAGpH5VFkIZ0kVEymJO/N8VJQ8SgEIOmeyAPU9dBbsbcduP3LhH997KMrSulRAkSb2Qg
xLJeryKlhonaAtJWy1ZZv/l0D79yyreMlqXL6Ax8nNuOhGnUZ2cbg9OnUQaRpKE/xQ99UkxuJWl7
aHjJ82CEqsvtV+1SJctWLbJ2m8KZmnURKmIlFGcnTdlnLepNt6ntdFWmdv00aEm17Sq9vCL1kkk+
/eEm65yXQUiXCpRLabHX56a6NUN1qN5jZXn63GjxNq3VSdGDXNR0pWW2XwMtR6nlFSdw/JhXHa36
yW72jdo5Dxn+8htfjZNtXxj9dVsH1bc27ernIvHvjGGfKsqPC192foL/JPHzPJuzE+osOThDJJet
ti5PdPQ7eUI41/JBx179Jz61OMZVprGmRWlcIyGBeZpc0i9pa2lVThZSt9TywT4kq7Cu8a9O9f4x
C/L6DinGfBs7grhZ6rFhkNNsM4gu2eU2Ll1l0wY3ziCPtGln0PPgXOKnv3pYvn0dXCdfdUqhEauo
YCxh16KlHRJLOOXEmtljkSdXmu6OraFvbDQPcHQK8Rs0wulQG5KvXHeN/LUkEcbxRikaT3Qj8VuD
pZKVFNEqkGqcsRvopK6ft5VXToX0LaU5iQwdJ77XI2UhDQZiy1bY/sjGmvg/JJl8Koyj1jkuKbl9
U5ai2U54wclu2VSY5PpYWXvCV8JrdbTHgt6Glnw0rdKOXL8r7yRnlF58pMmOxHmo9uaaROpWF2H2
2afnulLU5gfzVSpu0lAWg9duO3ezl3lGeiSKF7DJ/doPOr/dkx5VF9bLaeGbvg/4XkA1pBlsf/ri
i2MB/cSyDmqRHydlVNyMXGfT2IV+CdM3/5g303g2zKK2p2ukLHYe5kci/WIrRVO4TabKoZSRYwAK
leO2UEIAk07okZClz5kvZ0+O1j6lfLz3d8grKv7kWZDwQNWXciZ0EfScFp0v3eqHSBvN4jCl4Nxa
1Kzu8okyi2nnNgaSSupxiFfbfiBRMrpe+YmKjnRD8SO5jqtpcjNwWHu9dEzPIBXCpbHvVmK0mvuE
pKr2pFL7PqCKuFX1fpcGPXulMutrJY2Vnak3UGc0O8fGuUJ8ELLgx1DuhttgGIv7yqZcY4Xo8xhF
LT84Sa8c+AWxoIzKZ/Id+0LFdQEQYPZp/dEZBc0EmJW+xCL6GkZTA2Q5+AdkVFzwqbcR3wGjAXww
wZj35t4sOi9ooo3o82MJyeX9qVhqbzA+84BHKwVQFC7O5CcKVTRmowPJ9ydEEA1fsvi6/d5MzBTB
3zGhoO2Lo5BmpXVh2q4eD6hAaRTR+H0EjZQ4uYnjsb/QeT7bFPNjgdaABU9Pn1b76SkvGkMFbj1o
RH/jR7NRlTtDhPrV+y+/OKh/vTsX8czteQ3NTwcZw9j3BYndgbKJtjXV3h3MvLpqq+bC5jttkMyT
bCAiAncLiM2MRSTGeHvzq7g51jqgbaLONPCkPA9rF752uKpBVT1jVXfJgHb+gScbDN4u1n5YdM60
EMCtpwOigtC1iaI1h0Cv13I33g+14jWp+b2Dj1qBDwe2ka7e/5q/WcqU8em8EioBmKODcDoooIeY
DlhXHAaHcsNUHcMRckTVbtOh/mpRyERAf92W2kqOwp+qml6onp+/M8rFs+oVzVEQkUuTC2Gmek0F
Zjj0EmryXWaOjzF1SGqGTX9fN+pXHkndA2jrLu3hxWK1EZglrpvtQzFWAfq+OMH1rK2pd2nVPdyb
6U4uhJdKSr7vLdWIXLr1OE3WYloXfp5vpjj1P1L07jbGGJe7srXbL1xH+UPklxeFdU5Tu9nTBl8K
1h5RCJYO2NyczkjcCXY2EfG92UzjY2t3xj4te9VL09o/Tn3tmkPiowYVa5ukcK6tGntdhMm/U0Sm
lGFlYtcStGzCnO75BGp2lcqso9IwuR6K4hK0cdES4nGhehCJ8rQaOl+0u04fV1ITKDYxEtSkdTAq
M1fq2hvFuHW0caVm+SZo1E0vSQjLTRemcLF2QKGRnGPsDnSANBTDidOR/SDLIigS4/2YNfRlR3On
0kF1ExQN3CJRjE1OW2rnlJeUNhYn0Ou4UOlotlvUFNmqp+MqCR1vPQyne60XYlXXOfpMiGp5FpI7
m/e35/wKb44ExMuQhQPXCIOR7hKL4XQoUHBKYyFJ/TAmsnRn9dJNNkkwZQHEeznmUeGoD5/eH3JJ
AiMQRqHCmEkfXC8wChbrLyXlEnjqTAfZciYXeLJNobKeUlfSKgWnnSldU79Nr7Syta7wwfzmy9SK
cytT9vJUKe7QS93GTyN7iyg7MLX3H28JwJkfjwhdlblmgIfrZwySIYwy7q/xkGZwLxQY9kFbCVhU
owPbQjPQLhqFK1PBfkF2oL/xA1HfCeC/q1gk/TW5fb6eBj3CuqIw17Y5Jp4JeqFyw6wOP+ldjd74
lHl2JOBPCLO4Qzxruq1iHc2RQX9pbWTWYq0d9lrdRZdO49NDaYZsoVJAYjvfbzPMcnEoiRqlHDno
pgPdANNzNNFea5SU18WEo5pbhjpaPKlS7yP7a5tCLAuLAc3MNn1kEX1QR7/WvDCd2m/vf/PTjcZT
zfkvbPRZjEVjWSw2GoCjLm79EXX/Jta+G3ab7SCbWF4JmGwdYkr/yQYbsVF8+VKkc/Y9GBm4HGEW
tS5YiYu1KFuDnhtZrhyEbyUbSvCBN4yOcuGmP93Q8/tZHFwoTcJEJ5Rfvp/fBGavlHZ14IjrtpVm
fCzr0lqhY3FJPud0P/8aaf6YGDfMrIOlAAyQixnDk1cHo4mCFwOvgrWROdeqQl+3Hyjghw5lqfdn
bxEtzoNC/psB0oSMxO5LArJdFkPHbdAeQAblG9wi1QezzFB7zKXmGHH4rMNx7J9bdTYZrDsst8LZ
6NXUUxBLQ7CjmxyBuLXqSyfN6U33z4PNexhYPA6I8+y/qa1M/ZBpdYGiFjwXAhChKp/pXrXXvq9N
V/lY+Nd+jJM3dxqAEbnI9lwtEaWDGNd2ihUhWdgm0Y1ga0yRuk/q5mse2D/0TIq9Jhsv2S28erX/
5zD+9bgzvApVIuSPWJGnj6tmkCslragOldobm6nsEc7JTTnYWmW3sasCMP3Uplvdwm8PeOtw6Dob
IdtencLPZgg4kp9ZXykYUd74Wh3ckWU1X40SeUZjptunQZH/UDOR7oMKMnJcBuIaTdxx3emN6sWF
4dyEqp2t9VYUd1Uuf5bjuHzmYACVhM6LdYdRLdfd1Fd3Ye87h64p7E0YIW3QKka9L0q9pEmWmZ5o
sYe9sMbOjwiqY+DvcaYm/Efe+PTb2ObQpmYXlgfNN9E9QVAbzZ9S3xvwcfemyI2bWg7tXde3D0Y+
TR/91HY+4Uv1EsN+3XDyNuuYYrCrGjC/Ryce73CnCfeIrmdf33/U07D+dRY5ZOGhkLwDYl+iDaMW
aX/MrYtDMurNzhmTgm6jWuAWkhirZjIuecOeb3mieZrhfBwie/BIp18mahIDeKdPS1xV5RfYWi4w
8tirhEMZZmzMK8eAGvH+O54faKRhnNP0C8Hm4Zl8OmZq2RRrqqA8YKZqupUq1FXYIB7Idr4EiP3N
5wQojiQ+HREWwFllT+o6U68Zyk5tHAAxAbjL6XV7IoyzfdL6l9hh5+M5NF4cjmpqifQDFzeklZoh
Pq5TfrBrR3rqC3BjgR+O7igX3VqRouL2/U95trBnlC84AmRqoYqS2Z5+yrpumkp0gqpHj1z7BIHb
tUXYYXJVm25h+iClizS/quSuvZDlL0lDXHxUGXQAua8pIdnK6dDI8JlFZPKqwpH6T0Mphq+FUkzP
TWbcqaWhbSnbyptYyOqdVApjE0NEvcL6tF8XCr7cUqbmK5vO7EusovAymLXmYuw94NGwNfmxq2H4
LClcOr5dV7tM1ySv1NvqY5t0wcfWGt0kQ+yGrSw2WtlkIAu6scf4oWmv8ym/oNB3tmLnd7Uo9s+R
xuw2fPquReWPad+xjALkTunX+2KTcnwS4Cbj7v0ZPduQi6HmGX9z60CYzCasCouDXciDJyX1C9gU
QdrgfGzC8kUdm0umeK+Fj5ObgyyJ3hfFWLKGc58ZvVOiHD/o5MBSlfeDbku4piZOjuExpmR9K3DK
s8IMwrf6UFZTh9+vlt8h9hB6VZWG6za1uQcle5KvEIRYS2mRbCWpqTZONIlNgTHNIa8F+HdtyNzR
mLH5UvNjTivWZofarjtUU5G7Uz5F16U9rcrBzvdNetn9b64WnL4o/RZO/1nrA13ysxKGNM6UmTY+
YFe5bjgNb2jNo9QJwmdDt3JYOYN+DDutAYWS0GfXh+f3J/fseJjNY3S6QzwGN9GynpD0HbX5uIoP
QJpCqtCSqf9Ie73fEKw3H0ZslbfvD7gooHCfMCIiM3RlFBpFpMKny0nOaACBmU8OmijNvd35G41M
15ixwlmvVLtAyvW7rKuCVaEj2yFKTNGMcLhUFjuP8niOubs8e70h7u0sDqq2AkNcqUFyqKJRbFvH
Cbexjp0OgCT8pNv6h4oT6E4NBlSDsT9ecSdTTe+YJj82Hju/sr+E0aXpON/WdPFIYWlWUWEB+Xv6
cdoah3c0uLODIgz7IxTJZDX1plgbsaQ8vj8Ri97Y60RQjScxnHmANqf16VioRFDLIl84FNgNurkd
YraJka88i2NjBNyJNNi3mp5tFJRlVmUuqRtoAu0ephk4KqWIPMyUNCoJWRRvFQU4DZA5IIm1ShUO
wvyVNQd7XhvD1fB9Jw8vXNpnuQ4dRlC8832NvRxVudPn1xXJL/SQeqNupyCnhkxAx53s1fufaeH6
8vqZXpHts0YHR9KSGctpALyh7/JDJwU/RGftemF/zGd4nYH87w6r3MbNQ+E/ajD8XJSclS345vFD
TJHHS2SceC880BwaLs4Me8YxzIwMsNrLMwPkYSCjOZEfaM1bXhrjkxSParQXhflE/DfdZuN9HdXS
NYoyT2rat7vuUiKyOLYo4rBMTUo5c+2VBHARVASS0qpYCvePCnWDddtM7UqP5Z+pgV5CauGBHABo
32hZ165TSllp2l2onC8yIR4AcJqGfBw1fTBeSyseLQpisB5ydSiazvSKqU/WeR09Z5H8JagLyauj
UF9FZklpVlO6C4HGYuH9Gnym3qCRCDtuWfDBCt6ITLOoD8EgvqvSqN9QDE+f3p9m4+wbz7Hv/I15
ydnbbVFoNo2qm4rebA+UVu2tpvfBZqIr7TIdiC+OyMgTSZn5taIG+aYRABJ10fdrKQz9J7OY4kOc
29MXM8rju8yOhq2mxP7L6BSY/9Wy2OoKyq5qOLSbTBvbjd00BnbS6rQRKd5Bc8Fm1/Q2DXL8D3y/
p27a4iwxzObZlhK+dGihbkEzOmt5DKs7Mx5rcsxeWo/R6FxP04DE9FAi0xpY0VM3WJor12qyCVUA
t37Z6W4Y5p/LcpOP190o6m1n6eXNRVX7RejCvgVuBEOEqaIqwm1zekSknRLX2qBNh9IR3zSkBDzV
keR9kjrYneezUzI5vQ0aWKj9Fl3c4nMQ1p/ilnpxlcTia5GnzW1XVMWjHeK+HGAWt5GKMHe7yDav
iwx0rZHmPT71o+M5nZGBGsds0m3zUb3VOl8F+xgku6mc5M37y+NsDSKvTR2XQgBEZto6i9WhpZKV
9nYoH8gdGreOBukRxLb/8P4o6m8+4KvdFcwvsuszJSRTyL0z+JVyaJNhlQ9iHYzWGtQ3RPxqYyvN
MbTNnYTJt+DYi/vM7bLsQUm3WfAcYFCdpcLVxlu7xwXEydZBs0uq5ikWvYuOmzdarctmcwutfza4
8S8clL95eKqyWCppmAexjZbWZz2QUBwVGvvQWnm6snKk1ys7J7TX1QF0ooZhepWMuLUoXW7AEKBN
6FZBlN/qZa2DraSy041wwwpQVF7Z9fsptL+Bsiy2Rms4+5J29mMn02CwJTn5HjtVuOEWAvQL12Bl
BAZtTlXtd3nkJBfu7tde2ps7gIU9x2vkkLAnbAwjFsGLEul9EoaKdBhibcT4O29oDQcPydQND9PU
FbeVFDrPtTk2K61vsSuxRuOuL0Gk5+BKA6GLTSnLY+mWkxpoLkdKRPdoMFcgspMLN+gipuFZ0dLg
op67NBQOX30c3uQPFnRYILutesglSaHQnAPELybhxZIqXUhVfjsU9UKoppSF2Run+z2AX5AEsFEP
ahr55F8lgHDAEOuY5XV4f2ss48dfr8V7AS3lrzMa0WA0Sj81hXbQoqndYaqqrNIx6CgZydfkv25Y
5eIqQbFkOyrOc+OM6g5MdolpQDCtVIXdIUf5n0Xzr88EWdqmKgtGjHPh9P313KF5N1XaQYT9T2Lp
IlO3nek/JlpvXZjVReLwayguYSaUwhAtrdOhIL0AtgWDcBiU9IPkyPBgMoEDpSQHrpUH3SUm1RzN
na54TiDgk+AILHo7y155oOeseMTND06r5V9NyXEQG7TjVSb0LnFtUA8vA0J69QpkJIaftvTdNjp7
cuGdTDGCZhEg7jFY60C5Pkqy5V9NQuAVQPGTtlsejRd26PnBSe2DrhJd4rlJvax99t2QUk+coiOU
cvSNJrX/pimFtgMjpNFsU9urKhPGhahomVsxKdxyoMWotxLV0yc+nZSu6CZH6dLyWLd4D0Q5rac0
M4sN6gvjfdWAAsnaQfvCsVysYnin9xNEhrUO8u3XdP1/+Ob/QqP9zUFxhp8G3wZBKv1S/42hPoVx
8kd/wThpGP4FBm5m5YN/BpLCSfVLfHz+L2jLUtdRqG/SviL8/wcurch/IbRB2IsyEf8L/bw3ME4Z
YXJLmQVLX5cBP/EP9MeXdyd7jVXE83HLoBkIZud0JTkaznfY6yi7sqi1Pd5+Ve+WUmqFq6IAvimc
cnLpMIx3GCSGOl6zz0mg29d2W3eHtNP6G7j71DeVWv4aWVFxFZrBA9y60Yt73IExD6D9m3XhHTrH
44dS7sdvXTkoHlxXmpGZPmZXul/f5l0f/+pd/dHK/N9t3VRfEvEl+5fbVj++tP/Kf/7r2IC6rRGN
r5dw4/ln/1si//8MTXwsdN5bhXc/+n95X5If3/NMfDlZgvOf+3sJAsyfEQEgH00SW/Tn/r0EDfuv
eZWB46enOivkvVmC9l8USQmp6AjMEN+5PP8PklhV/2IBztgYbl5kO2ic/cESnFfY2wNfpxJPIQTs
LkXy2QL0dAXmttUEiDv4h7T4Sj/NlD+Gl4qoy0P6dQjekyem9oV+w+kQEv6GY6gDS9OEjM78S+MI
DsMvSvDUkKG8mYCHXw/+Fop8djbPgwFQAYcF8oJGymJH+cLpZ21b6dAjwOGNdw5qGOXWVlxklFN9
l21V68KQv3s9FarzbA5LrrqsXMhRoxR6rkuH9mf+Of9AIZF+0aVBlnHA/FqzFhyEXhwc0Ws+/Yaw
qnpbywygfZHtdlbgpkHl6Ua0mQLx5+8Dgo3eJjob1CuX0Csf2baAVrF/QKLBk/QPRfJiFoVLk9A1
xSVn7WWCxXtR7AGsQtuZ41ZeVJcsiJ5FDm2VDKdbm9W9Vl3S1lgu8FcMNXR7Lm1qGcBET79c38Rh
NoRjcCx8+cZW7+TAWEltv35/3S3jpuUoi5BAL1W7G4MpOPrd2pdcU/vo35ubDvyGlf1hXWQeCvU4
tKLZuXNF+fSFlDpofdsJwiNl0sqL401pqPGFMV6/yttj4XWQmWMwG1QYGMCcDjL0mpbRQQqPFQAu
TN28sUDr9Gr4ml+pX0OIbLkXDq76Ecs/JC17Z/P+51wu99fh6U5A6NewO7cWp5KKr3TWqHl47JIP
o14ewz7fAar51pfFhYlbAMUQ6Jg/55uhFgcGV1VkKX0ZHp0O6SDXOsBAvC836s1wm14QX1gu9uVQ
i5mbCZpWKhhKMburKpzA4l5qsS4PI4Yg4IHhRRMSENorb+RNFiibGNQ7ScXbkCDYo3EN1HUdYYbe
KAromEvH0vnmmudnRmNxAAKFWVR+6hoZbmpkwXEI1XXscLg2K2ij7y+G3w0yq1UgWk3rBjTD6Vps
wwl8aMUZkYfxT0ndTUb0gRrchSV/PjmUMhHGRo0aXO0ZVCCyM/pkoRoeS+qOT7oSQvi3fOkPy+ks
N4ZBd5GIgNb02WUoD2OlFbYRHm2KNuNE6VSx8j+DAs5reqbgQQGAEcgoS7nr2kki+t8Bp2pfrdvk
LkzEQxdG2/fn5TdfDA4c9SoQlggzyYs7KS0nczKMXhyVxFO6WPEqXbpkDvsqD3x6EAHpfzPIYvIb
tJ8GhzLWcXV7/6TtVN11Pnb38OC9YPf18DB54wrX7FWx16+rwc2P6vXoPv4X70mkRa5nAq95DTne
7CksGPIwlGpx1NC7mXXH7oKsuXAM/fZbvhljcd6GdQLwQi6ZMT3Z2eNAz/VCan9phEUlgYKx1IRN
IY59Y1fr0GhXTVVdQgr+fhCKB2BLwAks+Z99jaqMnbbimMXVLoJBT5Xgv5mM/4ywuGgbVDVTiJuM
wAFX0/gKswsfamF3+Lp7ZqHFf7/EMiaxWifqxSCO1UbdYoWwnVbCfUo9eyV++AU3hPjw8M3a9qs7
8B1fe9n1D7Z3iWPz2y+JBQpFtpm+sETHGWHfNZU8iWMbt1fBFMN2uqTYfGGIpWBNIGg2hmIUR+fe
tsW2zi4ZNi5BsfM5NAMHsRQA3DBTI09Pbr1E2dvvNTbvV2RCtumu2NTb/Da+Ne78J2v97dN+Z62Y
R/OQ3MYbdZdvqm24Ht3v/8WaefMYi3s3TKM6ELEijrZ5BF9PGHvJTX7Z5T1708WyRNV36rPYEkfk
QLb+fvxRx+vSxM4Bh0zLM91xla2TdbHF7hwhkRRdvvtgc0kK9bcTSnmCQvBr5LZ4z6mJJDH0hjgG
Zrnt2zL9Iqml/+P9j3kemjGnCPOjswRA8kxWqEHVgjjehMeT3/kabEnpemw1Lx8uCZD99m3eDLRY
PEomOX3e8UnRNfQ0u0Cl59IQv12g8HgR/OcXCNvFoThA756QaI+Ot1/TfbJRrpWPweB2O2tdriZP
89JV5uGGs26vg1XitViXPfa7cC9f7/6LO4aAno4zPSCeZvGybSaICaY0OurQNLUovRuUS8pqr5i3
06uUJrKC5R4fFRz968d4c4+ZeSumyIrrI4Is1o96krqjEg1N5eL2hCyfAd/lU1ca089i6JOXcTKa
L3WsJR8KvYtuTW1QDyKIxb7SxgDu6ChBqsijzv9mD2XJ6TjNQjlp1JS3rR/JP4dAodpkprJwTXyJ
b3sZYXYiHkVDP87mXKB030nwItRaf0pKNcclLZGyR1yQ5FvV9Pl3A+VVx6vTIYdKkhR2jBwSzAKg
5TX4MEco2Z1fDUjroPahH6YyDW/tWjIVdxrsQVsPjRHnrp1UFp4ifYfgigAiK+ihh7RMnXYw4Kvo
PhQC0KP5y2jLQ84/Um92Iyq5QFSG2v75/u45i8/pk1EKAgfJ9qGpvdiiaaYXmRBRd8Qj5m4sDrlu
/JxUTgf9yF1wAUB+toNQqp8pE3NTiLt4SR6m9B6H/RDIDCa7ltK40kW+6RyXnKwpGD+sWtYVkbmO
Tu/pCS8XuhqkuS6e7ERjfsYmKT6Zdq99R+61qT1bz+QDBA2pc40BngZeQoa1r6Iw+pmKOHhonZKQ
Sm1i8Bu0CJLqQxt0dfQqQvXsNz6ZJq6l+XffVtMHaRiKn01ryt/Vemo/j6na0+X2Ow1OsDHgZ5i2
dlGu5anNCnicRnwwSwdVUiXXlNGtlSG4Dgw1fbRjZ/hgh7aG20pUYhJkgD9O1qjFqhgGYZRwG1QI
kblQGmJjO6CFhDIqAZp8odCyIPETaHDy0EdCkwOQ1lzRO/14llQCMC478SShPXYrQ9R1ZQUiMz69
ee6KPmk+m1Yt7W0/R2HdDyAXZsE3NKX6deiY+YVw/tVv53QuieVxJiMxMQDPnj0O4hltWebxUyzH
xaZMlWA1+L69kwCxrvNGCa7RMYZmDsP7WBWF5bajln/Q5JnsPOhtva5Lu7urDH/YI34pe1OeSEeQ
ECGw8zijDNdbR99PNlI/5rcasjkbeSiVTTIa454TKV/VqFvedonlrMJeR7koarT1+9vvDO5BLQHj
L4I7Wne0bpaay30jB5XTKPKTYyXzIZDrzc/OxqDELXJFvRaY4X2CZD9daUol4bOZNPpjr71KgslN
dh+Q7D5l9lh9ac1pfEA9KnzmXlGe6rHQUncMFESgxrwvHpo05VYcCQm0zkNsUXlCEat8RLiBOM5K
2/jWREROuFPp+7LXOjAEAKsNL2FVV5ZL+UP86HLU9j3TDlvZC6WyTO4lM+5KT8jSAPOgxsoIGqDz
UUI87AEJYjQg5KhTG7dLrfhF7UT5DQEiv3eVopCfQebKx16Kmls1blvd7UxHWvlJbOmXCohnNVgW
9NwVg+fNl9bP/YQtU5R+1ztPbe0EzqoBHVPf1o4Peb9O2u6pHeNRrFBFLiL07KjPeW1Z2/oWLHOM
Xsrot8/vT/vZQQj6EFoMrRxqPTjALKIzCTwOtMsuftITDEq4KAwQJCK4cIef9aqN2fNJfcX6UUQ4
y37kQBGSIdLsyfcLxS2R20BLVOpWmFzt4lZOvNRZ07w2tz5MaS7MZrjvUz/z0OHDZTnsjYeaPbj5
43cHPzYL4UIonTPp00Mmb4LQSLU+e8p6295UTW6sJ6jyF86y80iKfgUCJ5xkFDW4dhZ5ehrXSoi4
VP6UpFV9HZqyf2dLgbmz53S5GONjk5fpjRJY+hpdBuYdL7d1Ghip1yJwscbMaHBLtBy9AdF1t/fl
dKfIkraa0hhMPcoNLbyWnWn6xq5FQm3XSV1x3RjYkNpRXHsTTYE1d7zwal+7JJc8B18nB+P8btzY
dAPp15x1mQM7MEqrLvOnvgyCVW0i3FrrMqXd2AgvHMJLxB2bEJ8ySuyWOnut2osrAYif3unllD/Z
9NKvETMy11YhOy4aB5STkwwkYpfET46CV2+BM/XVHy6WeXjgurCJ4czQzjhdLKYJtHQ0m+KJkFDy
BnPw72R09i6g6tWzqIFhaCzMkQm0Qvpip8MUiCfWSN2VT8XUhh6KZvhXxVMzrePSDLdqKpqNTsp1
CFLf5IZXbistUrxO0aWdmqC6hItU6hZDjEFKM6goswnrp5CgBcRTObgZ8WvI7Z0Kz5YDdTMU2SVO
/FkYR07LQqe6RiqEeMfyQMFJCVhoVz45Q4t9nlGhwCw7gWfUxrEpZpQTCuvvT81Zh+F1SBj/87A2
Mh+n3yzU/P9h7zyW40badH0rJ2aP/8CbLYCqIikWnUi5DUJqSfA2YRK4+nnA7v8MieKwQjG7E9Mb
Rch0MoEPmZ95TcK9vbSPOXYxvp5q0YXbL8YO2z6ekQL6iPOVQjMvtOD9ld/arMOSZAXqyi/bvK1e
90Y9bpfu0ctLDdx270a+WJZiZyJCFyIvNHysXf2cndXJmc1+QV4zFQKAS4a5qYjUrjQhiBvdYybq
PphlGgXmnFhnzq3TT5tClsIPBAloF0Akr5+qhjAh4KJMe4wl2oGOTH70OJYFA8aN4Z8+Rbic7Akc
Gd/XifPMEIuxsRPLeIwrPi3PQxSZu345zApCHOi66KGlGPGZoNnCqtkVIUoLhrkzED0grq/3p8fu
oNpTrTxmqUTdDB8fMSKD60UitPvpqvfcD8iyPa5G4n3kokA5Wg99ZDZ+lJ8TSD59odS1qwDW+umQ
Za6HwovyszOEmaLOojwmPSMlLXN+y3T4RysQaMDbju5rLL4+qleoNDGDcjmA9e3gqDDUUvRJFj91
TuvtbL0e/FrH69Oo3XKHEHV8eP+tnubw5DrPw3jqOrjRW4i0O8OaUa3eeRSp/Q28+iGOutzPzORe
Rh+tKUfdt4JxMYCQyjVEiPU99MgzH+jppi26/a4DSgxMGipjr58sDSFKTsN2Hg24oEGlz8vVTHpC
P76eD7gQqWduiTcTPJDpa8UH/EDfiqaXFdcXt6X7mKQqqrzJoutfK1AMd0JfstHvGKY8mPPiDYhJ
SmsJFL2ekn2UFubPnnv/XCPzdIbHS2CoQp8UmMGqcfj6AcAbKbDTyrzHHCjmHgdOsWvJtwxfaT3l
OHSOeUsjTPlQwjs9AlWu/UaU3uf3Q+E0vpmXPoON/obrbT61si3k6FiN94hNhuersaKsurm/319k
o6BFzQhJG4zw2n5jAkyG8Hqrc6d2RRqZ5VMaNSPyzWNJdLtZf9F0i7YEVjH2l2DFNfPQm4M5wdd1
5tyHEV8zS00zaJelO/5QG8C8AWoRMg5dc/KKoEGGkDLXbW7Vorb21Oz5l6V0HMQOh4Yed6JZseLH
duTeUSJWnxsIfXK1p+68cNKlCGdL5ncZpdEtOgWdGvbFPFCGK+l4qQ8ZIjVFHimfKOT1KshS4X3F
8HxEJWdogRnUlo1doYJ74YOJP9dT7S0o8nZepSq+wEeFnyxqhjgEzGmJvchSY/YbjMtuZ8SUZMBJ
oNhB0tQPhdqqP99/5G9Eu4M+HCGN+x8w4C0DJsGQToxt3zzFnjXsWw+NZW8xlMJfqe2BiXhwYEUF
TppZdmWNELzjrMmf2qg/N9Y7jTB0nUAFrXNKVDBWkNHLE7Rum9KBapk9qU4Rf5jtuPFBcXTnjrT1
f/P6DF3lo4CzkNms9ODNfa9aQtW6PMqeJlgFF22quh9iBwknR8MQDjvC/CJyU7FLByV50IbJ8Qm0
c4a9p0faitYDTQM0CbTdloNfR4VtLrWdPqle5x0ZZsunSXbqDSrOj8Ysu3Mo9jfWo2cOIRrAP9fT
NvFtQFXn9SLTJxCuSojoz3ix6Ot9aKlyb8XJuWncKcCCbGClxZFuMw2mQHv9Lmk0KFKkvEsJ+eFi
Fqu6tTDjHd+/jete29Iqnfj4vNqGI+sV+zpyjVCJRt03kV4LpJNWH/EUEpcJ5mdhRulyZg52mnCu
PyG3CfUc1eP2kVQmqnn057InV+MVWMi7BTPLI9Ml8Q3IFxnIcWifqvRsW/6NOF8hliCdKNlBzm0D
sMUOGYpZ9kTjDBcMUt09/c1zA/83rm6ovStHkjqE7G87nbITVZqjawMmcGim2Wqv7ZmSznuLhsUh
hv26b0bH8PPc7q5na8ivLNTzwypRjXACuRG+f8ysL3zz1dEzAbxB+x/MjbM52FtNtp2CiMRTWnq3
Mp9/I2D3aEfx18jJbkQ9/nh/udPEl2wUXwg4T7S0T4b3Ljelk9Z1/jQtVvPBVmLrASLvFxqp2pmN
nZa0wB8poFcVVXoDW2WcPo4sNKL06slavG95rPZ3Hq5nN9kE87/TxLTDcny6LHsNULmb2rs/3id1
Cx0JaL/4fdqbWHIH1OZzJp1PzuKoV2VHI7JR7XaH7fE57CE2LifvEKYaWNpnf/VVoe31R203QNwX
L+qeGj7R5kIdUwTKXBThIX6IcteYSt4EdWVM3xZrNtRDpNAY9dshq79XdZENH5yogPA14UWJ7fbS
lDl0mdr6qLltfDdryhLvbGPR94ZdQ7zW06l7nLCM2o3qkBg7nLiKG7hEJtYCna1+18bJ/J1hQ3wx
ak1nXtkYFn2XedQ3fgo036YNSbqERN9QRXzLZARh3LnpV68e5uGAqpP5NFGb/3D1wWQYMqTmnRxm
80cVIyEazHygu9I2cC/vC2e6NprKm9ZEY36I4LvN/kij4cGrMqTjKXYG38Nk5EnEUBgqPkekScGx
XQFuhtiJgAl6IK1pjYNvWE1vB+NUOB9FbbVHBxbQKhgi8B2Tg45VKCoxpeLjolFczA2wDSSUecWY
qbbRpTMM+lVMv/WxbpXoN2X4KvogB9XxSS7GL4s2MHNarLzYDfWgLuDnHFkGaVXzOyqQmQkbhhVa
oKLGoR5yrUGAP677ZAhUXNFRWu3nhDS3npyDpzBs4i0wpEDeeV5uuzhXvrZur/ZBZWooLyROa3g+
g6bZDac605n3WEZrhczbUMYlYzTVkEZYvrOrqPm8WJGt7+aRMjeQvDf7TmlrpjaNgODkV5464J3g
IakfCiPBOC9P7AJXiLGrPnNS93U4QLhyfHfUlH5X0xFz/X5q5w/Y0Hk/UtrKP6LRLPGoihOV/1FX
2zsLc4bWV7F9w+Oi0qM0HEwrvUy9AWXqEaONJ+4IHaHWwoWy7TmjceORXFa+U9RUyARG9RXbDDzZ
anrmqpRixxFgIRWjpI+QJPogtlIZ6gtyOIFEIhgWyCRvnj3Hb22Rd4YPDcWsoH07eRcsZZc+eIz0
PupqkvVhZS/xFXSU8gjUaf6eLblpB/oiS/cis4ZF9YXiGJkfD7O2F1pV/nKtMsp8SZf/sfMij9fo
xsl9z4f3FaNDBwcAt71T+rn4NWBjcd2ZdgpMGNbLB6m2uhcqtoh/tL2IPzOyVOzQbSr1bgHUXPtC
pE/mZMLBLtq6CDsDKF9A9Vd+cmrEgVp7Tg5oGqFxbupQt+mQqGkZYOY4f6pnego8onyxgy4xEdaP
9cq+mj0MLtAlk93nTDSoouS6+q0VnQfvdEm7h7brHOF3giTdX6LROiIg2/VB5i7JvjFtpdplvbnr
5j5/mnVzvGm0dFLQ14gx+E61BS9CC2gZK9hT+q1SXPs2Xqr4B/yhgW9fsTHchX25vmjvdqxc+0vE
NLwj5VHw5XGURX5jikrnAH8f/LDs2MjCrihsj4aaVrdhpOSj7cc4tfxsXa//MMpMv3DFxGOY2yTI
sbUJpzFVr/NJtX8mnQslMKkH47NqLNMtr4PIi2n94V2jYMfk13FtfIJaPonQU2tMw9PCHh4XSZr/
mE+LhnFc7y0/pZZrtwPixj9jHSVXxNKb5qMXFw7WLWL54VjSZO4HqQOxpbE4zLET72LTqGgUt83y
e7RsX5TKzZh5l55azlDKIvHTZnoSmiXUfB00wOfYzO02ILD12jfQizgqMZUN+PGovSpzs1cp7xAY
93tXm2tfxihHBLo7q7/1sY3uyNamj3GkzJ+wspivvIps3VemyCadpEtIMytp51+Z66G7ELcD/t7S
4tRvkO5UglXHn1cWFSnWD3Xbqj75SxaH5kLsccaleuxzTmb3lZun1+qU1VrIu6vwyXF783OnWdF8
pol0isGj4KBJS0YOoJQCaJOrmmae6d6gdU+63qA8kM32/dSb30t8Z28sr1V3dVdXgdFW6SEzpj7s
ylIGU+kUO+5D3oPt9MgC6tF1JKLxaBcowfL7sCJTCrsljiR+O2l9aEBvH5DS0neTubiXszLKh7Iz
7EuTVuuZpOQ0/VnbFiAxgZ8j87kVos44alFswwt0XPAzyecagdwE+RPkoqwz3ZnTbPblUieZlqfX
KLUrTvc0D0m8M9LJCvFFOOfJ+8aGoGED29dpfdFZX3+KF901qZr4pqpW9RQpzfdp9Ibb2HXbwFAU
6/f7GdUb+wGlApSecdfqyLuJhgZs9hCndv3UrW4hkk6nb2EDdfjjVUij1qycjGqVtX69HxzD3dYe
4+YpkZyzfYF4TG5r57D0pzUOlFKyYI++9jPZ5vUqfdYrWpvP7VNkCwTOhKUHteuim+6BDckKxQuH
aZwvhtg6V3A+tztf5/urAglNMSAANuZbm2K+k7aRx3MxPOX0jbIgQuTwIjGreIcPjTWFau24JbOP
vsh9Oc9ka82UzVOgGGUTFJUQtyJS86NuZjoCufg/Xam5s3wnjROXsyNw2ETmJTZ9hhe4uxal1d96
ZCBOyAMZQMxMXfpUxOjRBbpOaSU0h++AqVKRHBJcahWOblHkgS4Z06DqqsX3AzrOf6rxAEmYkSFq
H0yJ0UbZ0k1nVYkYnI/tp5zrIqgHMw2aHizI+7H0XMm9fNasQLDCZ13FFFfRxteveal7q5/1aPxU
+9/C1hf+4teBEzT+72RXBWdxHdtvcbvcJnYRrUgjabOcGlg+pluhCNKdsuNAZ61sd6X66f79Ha5V
zHaDzBbAb2DEQERvxhhkA0B8zHj6ZDfebW+QnhtN9qPIh1+KqM90f7ff/7q7l2ttipwInr3QTWX8
NJbXpvVXmj2+v5dnytl7m1mrrBdHma5NtBIlj++D57e+5/fhsBvDyx9mAAPZ14KHJDhwv4T6PvHz
UPXPsDS2fQFKOFQfqRVXGb5VXnQTLfBB8M3QDfmUt5Wq4ZpVz/T6Zhw1gybXxZWWN+DKmirr1V1e
I9IHomx2cFyQamHuKBys20IVS3Wmkt2qETz/XJzvJMTMTNH43ZSyaofyhFK381NUpvLLoPUDnnLU
s46SLJdDa0ZBVRvRg1Oj2wXlCoubWo98XBImpIgbez94XXfbtuP9pIniup+7PpxbNQ4Rds4f3n+H
mxh5/lFXFx6GXdoqL7Z5hAtFJqmdLZ+8xVHCYW4Bukjqy/dX2UQ9nzLkXS5xKnsof8jkvA4UYY6G
Uo6Dg4BW4t6npaKiRymGIKf3dhHZ0z8GvH9Eav3/1C1npYj833/TSE/o1ggR/3rNb+Wv/9spBz8c
ukguIpLQ4mmocdr9zbFWgAb+iwxrldgCDKPxUb1iuHp4e0KNXd+gxkXwXwxXzfsXHTkQNKtRLrxo
ppb//tHu/j4ooAf/tyPBDTaby53ikN4TJHAS2BWy/DpMFqtw4sJTmidVWTsqY6J2yU4axlWxUBL4
0eK0Nz2uKlTk+kw/ZhhtTEc7XTswEFgmf05lBuqqXOLrqfPikRqhnH7OyJjZfpKRoajt1IFpbcQR
o4fkB/Ca/G+5x/+NvP9AS/7dyPs+dMOr0Fv//j/Uatv+F8f0qvuAQSXnNPfwP+z+9U8YTHL2gKaB
WU1w/ZvdD4GfuEL+jX8Bu5FLk8Pp39xq/tD6mwVmwny1AFT8kU3TJvSIOjhrKwmZeQ2jUs6p16FH
0oNNZVtHd+ArzFBPGI4K8WNuu/micfULI9cVsKuro7Yb09D51Snto6KiA2daS+gV+MfEU5d8trB7
LLzlMq3xWlQjB7m38S/ULn48P9r/jbL/oO38XpTdfW+G7/9npfMfhrT69f1VwK3/9J+As7x/mbxE
imBwP8TP/zvqGJD8i1EJqFJgpUAe1z/5r4AjMokm/kNCCPT9Cvr+d8BhC8acDbYeBQBNck7CPznq
NtcuZQxpAVk0v6DXx4fxOtwmQwINhUl+LZjwZcDie+V3BRPg4sXD+eeEfUmyX6P2RYK2LsPgGSwh
gpokg9s2N26ZNfqkjXut9E3xBAB4CU2AhTddU1WfUa0zP9e9ogOhLdXPbWLbZwZTp7v0IIMi/IIa
PWqeziY/VFBUEVZlxcdKXfqDluMcVsrp4f09vrXIc3+A7IXXugXiJarTF7UWJ0dQcnjY8skGhd6d
Y+xwQm2e5MrOZAAFq3X9df0pXqS6Ct6skTenyVGlDUjrrip3i7swCXfLc4rIb20ILUP4wUyOUW7a
xEY+tIR1NyTHbM6Gv7zaVfYq3ZXC//Pnhsoq1FbEVXTcN17vqE9ca/YGdiTHst8lE75ahZWfA8Nt
Z/KEIOR3ZoPr26F+3splp6OoFW1Uk2Ps1Q2QjpqKzlDXKan+axKS/qyw3Z0x4D0+zUkdjnKpdx22
YH8ei3TkwFUx9lmdN/juX75AhiZmpKAQd0wEmp2JC7J4WJzi2/sPdZPoPu92FS8ggSEvelYDebmK
N+NQK+kLHttc/TmBVvA9u7m3GnydZx05sfdXeyNSIAgRJxxVlBpbmMHAM0cG3E6O6WAOuKcbgrEO
Ihrvr/JG6JOZqauCNTIrbO71k4uQr7b1ssuOxiKjAzY/Lf5/8y8sos4Nek/2Y6pgwUAmQ2mASbkV
3y3zTqNJnJXHvsrx5GZhcRF5QjtzYpy8JLQcUeMmEybngPiobzbUo47lOg0nxlKmoR2X+U8QGr1v
I5N8j8TxuRbm6bZAWEHU4AXh9QW27vV6swZpi+FAeowWjJjwGYPfY4Bye/81na6i27A3eecIgqFT
s+76xQnVFsOE9R1jIwlJ6nLJYDPUTX6Ol3H6PUOGIoMDMMMnTaa+OZ3q1filc6Ly2NgmJBzJYCzT
W/mTwZy3T/pYv52X8d5wW/G7Gbv6NtJHUENLPe//dLs0g/madeDy6+m1Ob5Sq5hrLamSo5mY8y4Z
lJ8RnMrwjxfhHF7de8GSs+HNm6N9Ug9tygfm4T+5i6ouDWfHbv+Hq2y2Uos4EoUxJ8dez70g0U1J
Mume89A8jXo81fi4yDswcwF79zo+ZgXkPDYe5dGZrPYCfIrAykNJLxnNzGFeGuMZ4fuTY4MrjOuF
7wvHYrDX65+/iEe1dicXRCNjzFKzPxpGMkYY6k39pxwY5LmJ/mnwc5VxDIIJYmx54iKAYje1nNLU
R5sh3Ie+jyxfHYvijJ7cm6ugJciHvJ4c2/GKkc9y7JmjHbEXVXA2SoFXz/k5h4LTB8desAxg7Msh
SIi/fnBugp4Ltrf1sQXP2gSjrgzlh3YRURzMPWqJl+/H+Hp8v8oRmawA3wFaQ8UN63TznhwAPGJc
8uboCEND27tdik9FYg/RvsRQ9SZ2FvfnrAz2UTZKKvz3Fz8NShIQ8mwMNukvcDW/3msM4LM2pNMe
677XqjBnLB7jG9BlX1FEN74lhQqd4P0lTx4v2Q4lHkcYEGeW3TxeHTyUaHGix/vRAuuIv/zdgh09
yEDtnP7gW0vZeIyR9azN823OYThxalVD3ZP7aNMv5HPUYyuN6SBH5Z++w3/bO3ljKfIamo6chDgR
beHx0zxA2K2K8bhIx7w0hTMdSmxvL2Mlir68/wBP3tlaqMPOo3xycCHaxmft5ciHWN1w7NxShMiu
FleTbMHQukp/YWq9eyZze2NrgDqpukhU0dbcArfBdMDT8MRwVHQ2tNJRwqqrpkA20rl4f2sn38K6
tbWRRVJAcbglyRJ+nVQh3R1Xfarvk1pkgRLTPZeWM91UCwqmmK+MMH3gQ505Lk/OlnVpEkJaJCsZ
eOtUtSx6nvRCG45TXqn7ltbyt8pIljNE47Wd++pj36yyCX67Tdt48PThaJTqVzAhcqebqXdRKnX0
mGXFFCxRNv1p/vi8Jvk1PUTQe1s+jFEZzaJDIj1Obu6EZqp8abOkg8U7n9O3fjNSVtwvpT2dpm3/
0NaXdcDvDEevKVH2NVLDF1DqAuaR59KPN5fijH5G1cM128xxqqmWaCHbw3FBCv9Sq1X1ixqpy1Uq
zOrMO9uOOaDzkM4ZNGURX2MMuZ0YC90epxgR5aOr4GviN7ab3SwwTK80w46P6iD16kI2jgU1C20a
02/iUv/ltF11i92odt8lVqGfOUTfiFaEQiij6BlrZLXrn7+43Bv4wCqX4Xicpxo0UDThzDum0Zmr
6a1VDA619ZhZmTibptyS4kKy9KyyjCiQK+0g8ajRzN37H/0b5xn1PM2RZ90gFMZe7wUn636YmeQe
9YnrNuUaPKhd1l464Ie+DEJkf3yeoUVsUdyj5bjCHdfQevHsptlLhNKry3HKmGJnvKgA7ngbgF5q
wj/dGkFDX5+igJqAX14vNQunqhewa8dM7Ti2SiF0zW8M+hihAsk7CopMluck6U4PUfyVQDjwGcIo
Bhf8etHYKSNQPbF3NAfpzccM87D0oPRV0aEx7kbNDou4arwrcLGqjwUNF+dMcJ4eclR3zJu4MXCW
OEElD4muttqQKkfb7dyrCST+LYK/4lAKtID9TKDPHmYiSs0z656G6zNIxVuxwXgq2+vP9eLFWokV
Qaqqo+MCSmKHsBKYsBrPlPff6ekq6+1AJwNJMnpr29NA1aMZw2I3OkZ5v+xnU0924IPPNaH+5qe8
uipw/UPMG6YMGRp6WpurwmoUs+BF67ftyAO7l45UzJ1wJ8u9j72qk/u1Sar7soXNch17nW4C2q1q
zIKyxpPlPoMEMQalVgIcXqJFtdH26EAnqkEJQwSk9GDQEMHHQVUuSWg6I7SQm6j90oDhF1rDGH1S
7EqhTTMbSG3lTdToIUIkNS9SQ/cB24SmFeEgU02Gpjq5KVw90Erfumwp56CJyuVzUelpfpcPKd+Y
njbC/lBFIs0KwHB5U3/U0sGDit/g+rnvxnLIvqf5OPV7Y9TN6C4ZwLzd5vBYflui00Y/8Qolua5q
5B8u9cob+vuhiBv0Z6y47H2ztQv1wuhLNQ8zcxBf4nJxnLDEpTO+dt2ogBssDSh9NqDQ0k8K2x2v
U61orlVVFp/63umMHeKhSfpoz0A7NdxijO/SmAv9JslFk96iPSbnXVot7jdBW+mzotPAOixe3id7
AXcwPiz5FA2fi7zNlWuZycy5lG6EHtUOXEqk3WeTBpirLiGt3i7mqEx7mBbOd8OcNTdMSoBql3Ul
VsSgxKb0onWaafFbEF+MntErcPwRQfX+cjSztGTuNmXuPtIV+RH8l1aEjdpmX7q+bBIkW5yy3gmT
qyow8Mwpw9iL0u9NsiJaWsBPSdDTyb1U+jjPQk0IVfiNLGGbl3kkfkSTbj/0k6QxSDo5gp7rzTrZ
NY3p/Rr7wl2g5BdjGqQ9VcMhSvD+ChdbacwjjuXWtM8XZ9L4KQR54i6hUeHcloZi90GrFIPzg/sQ
mLSSO0PM+LCwWnfXOIuRBrXiIaW+uOKH3dWNHoBJLoa9KaY4v8+7VJfg+kpV/yZpxyW/EDuc9Asl
xRTzUERqIXbYZCK2kcR2MuwXaeIu6VhZoV5GDMW9vbDySYMBlTvQjmnW4Tzrqkkrr5hKCfsy7w14
pb5VuIPpp97YT2HVtwb8rFxVilAsIIQDkWPM98FGeQPxiKLrEFeZtVbsvQnxrn2aG126wxClma5w
t2uFwBfFktUH15pWZ3fFItyzUZTph05UBepettJrPyfgmFWD+GSWNMcBG8MpqAVSG9wXbaRf9qiO
pgcrixrluz2WdeU3+DDhMaardXEYRQpQkrmtfc8UIcEeAsaMpvp21MbWpe0lerx3iqbuDssAoP0y
zfnH/pzhq7Bbun6IwRFNmJpxU5rI5Y9Fm/j0KtJoNw1qc2fH1QQGdmK4cSu6rke6XrpV8y2TbULL
jrFDV31aNET9fy5aX8VfZqqkCWxsEcsGFppaJsMl7i+oIuF/Jg3xvSlaq3/I+drna6WhyjnkTknf
u28M+gZ+lsio6cJqacVPYNqCsKiyWuXM2qtVJezkarGMmYHg9Bvk6A8J6SzItQJ90H5orrpK137B
wPvad85t7CVFaDfWx3mSxFsEslp0lrpzLFH+FoMEaVzpAziv2fMrANulEiN/kxqYp4te3MDV/FwJ
k1BKY9BWmX7bp4rp+NaSZ08zKYqf0lO/GobmgKmh2HmQvVY0fOkbUdzcRK027b3FNP2snet9BvYZ
jBl0fE0m7X0WKT3EhcX1i7S9TRuzh0rtKBfuUKPVlNKuU2YLaahu8q3UPmZdDOQyspSHsq3Ny0L3
bo0qqnYjqkUXKEX9mJNxCnNHuTasXuxAEDd7i07WoR8QpzFmRk7z6i1X0Hf6Yhv9heNmDSY7qfE4
TPW1N2bLTs7QAhC+yi5IaMeg0vS7xUyycOgr7TCP+Qd0qZz1t6HpiqU7uGIWtwVEQzLiGNV+u2qO
plZ+M0pLC2IcDFoH1UFlhIcIJ739QKMj/hJNGR4Jcv4iNJ02m65O/kJVfWUnRXXoWmSa3fKXbeIL
O0XRhdnb0Zwg4NBKTTCVgPB3oQ0QA4LOLjE2XAd3U/2x6eMW8EzWD/XdVGbecgEY0CzuofxZXoC3
oqZccU56w5VdxGN60cUlPtN2l7j1LfJLU/WXXKpF3s1d5VihqnS1K4NMxTf319zN9fg7T2d9fPDy
Ou5vssxc6L7TKTEOTYcZ769SBx7dc49Zy/K4mhOOaNEr0NivWhju3V9FLdXuTq3LKg1VvuhsJxrc
865K5OA4JXW1eFCIc+dQTIsxH7RsKNH0yDRKtnFlZO17UcT177ItMfMKEu7azMXbA+X9IUCKzMAi
2zH/0hYn9b5HHNJwX4TaDnAlsKXy68rVpgy5prQ3LjKAf3Qb+aKsJmggWReBjBzQ6TpQxi9jgd7z
NbeXE/lukiV5qOhxflML6XU7GlVM5h0xep/KpHS5cEHM/fS8qtExbwcE/8ErBUBtWdslekBycsGr
I9FvXiTa6KlM75cGU6KkdHhtsBaolirV/F31WJX7U2m1ePKQkRaonmTpN650o/MRdW6roFGG5Crp
oHlCTTGwbNexYiz37VSo8GwA8QFYH8B81wOiRI9mnyR/teUEVkAduVWuW82ruAZdLurQnfpBvemt
qkCsrkorEfJcSN5mV5oNZUDc/OwnEWlhjclsA2B9Zi4mlcS07ypZLt2Fhwwk4FqptHm/j4rEmw9d
tHjJdScTdYr9utMMeZ31TkxTvIY3FJZ6pymXroztKVA7CC1BNdow35e+RTPJLwvpgePPMg09vaHN
uMDs0rLu205mcRBrQ/XQeLR8uJnVfL5NEEvC+ai1hPkwVG7c3XVtkXXhkmL/Ablxwq6AY13UNx42
Rrnfd5NH0W+1dnuRapMWHSannvQrp0tG5b40GgSSylZtvpEV2HdJwZzVr/QJV6wslkO6K0jyv5Hl
q+VVyydJQa8bWf9zAMpzjbf06LR+mhT6cuCysLKgH/J8lL6Rp0MfREtkVQfZ6tCU6jGJzEM+koIG
41irus8FPCDOpHGb+IYU5OmKm2FZZCIybYeFg4YLJtZtb6sfGI0hUu8pdPr2HSfX73nUs/SSv46C
oyn6T6JrZDf6o1xziaSTTR64Ta4ghCFrqWMcbxE1ltmVykNltOgdOPPMvdDGEXwdBM8ExwRXS4Oh
WFU0P6010bwcx8pZrbiSjEGLjBuwxjqf6XSAa4SJlKZKjM6apTKWQ8T0djjoJR6VvgncsQzKrMzL
sJvsJr/0eiX5lDplt9LbaudjBeHF9Vs4C/XBHSLvZ5pq6PaIDs09wgJZHh9Dovg7bZO2upjJ6at9
kQGo9I24z85hfk+qNRpuGiMcDlWdkdKzENiLqol+fepqKdYXFZ4YNxkq85wtWnXLRRbtSr2fZ2jL
k3Gm8XzSv3leFXI2yR9Dx+3olKQ+72pw/jcO19hlZ1XpDuENZ7V1PLfBk/7CuhSCjjQYVojctldC
A13Tmn5Jbjw+Gr9TAIPPOLSlfrlEetDpdXoGF3tSIbIgTRNDJx7pL2yxTE6MzohV68mNLA3nSwyo
4WvumedUKt9chUktgEAD18Ut+FZt5dBIXGdvtEVvxYViYWZ8682Lmuz/sOBlO2v7V0WtgdHjFhM+
YjyG1l+f3rRQ8i71Qiw7dN7OkenfCgjKaheAD1KM+rPm3oswbHqRKDMmuDdgVuILDxgCmWZWHZ3C
PtcgeSsgCAdQ9OsYmjnE6z5B0c0k69OU3lgYNvaFxzFR5eiPmMNXxrtf3n96b+6LuENMj2+L/uvr
xbI6cTqQHulNJQrzVkWT8K9FyC4wZv1co/6tiKDrQ7t3VbBhPvZ6qaqoitroC5qTmoHZRd+Nkfik
eE4yPr6/pzcXovnKpINj40SDtTDTtDJ6M72JogqKl6049icDZ74/1PoGAraK8hhISYAIxFZ1+6K4
FfDDyjLEDPLhszPbsg/rpSn+UCqbdVbN/BXGSLuOUdwaMC9ib2mrSF8GAsJJUPuOE03fz46bfPzT
p8ZgFWIYfitYtFK0vV4FtZ2Z27TNb9xOyuuiHdXr0s6LMxy003iDv7E6jq+9Id7OpuVYjIxlVG90
jkNdqEEEUAbLUYxg6f/puz/d0OulNh0qVRQjcpyzw0R70I6ok7i3DKeqMzfFG8G2ju8AE9JKpW27
+YDcuClbs5q8Y5MpzmU7jLGPd01/ptV9+tiAFzADXeWBoPBtR8ujVxCJRRffNGMyIUxZ6pT8ZqtI
v2i97NOfPji0d7j4PDApwBm3sg3O6KAsWXrxjVLEandbgREsj4x4zf3767xxtb9aZ9MQxXWg9BKl
TG56HSv2sVJ2mvilOEg9OZG17IUb94f3V3zrMQILYXKOfMF6OLyO8Vz2brom4DfIPRVDoOdTeYXE
nZ5eTNac/PX+Ym9EBvLzQIchXBpQltYf5sVnO+tTpiCTkNykpaPdOFqfO2TJSN++v8zpnmgXAynD
ZBhsvrulaND8RFqFbPVGxEX2dUHMbm8NNbV+gUl68D9ba+3tv9hS5hYu9OMlvxlTfbkHU2qGtVCn
XVHg2/j+UqdPb20royuIgCIIkf/k7Lx25EaWrf1ECdCb23JtpKZG0kga7RtijIbeJ+3Tny97/zhH
xeJfRGvPxWC2AGVlMjIyzIq1Xodoflqqp9oXRtOUBLIww68UBvQL/VX3rc0WJh1Ul04JWrHauhlR
OLVptUmRBkOWdO5Zd1De/NSCZhuOfrZ45s413twUnwporw0UZe0sNMbvXLs3iSLGkYoAY/ZHqTPE
ff/oVN/rqjTvAfTiieVlUogvbXWvDFXvt3se2nBIJpJBYCQNTskeHlvNq9733pi+T0UsAsuqJqof
egER4P2fsGGUjIoAaoNuiZa1vzIUu0upA81NGrgdJXNStgVGz75Kq296pHgt7q+m/rabDTMxp7oe
r6Is12ZpRVY9xqJNA6s3uwtZEE1Op5ZHNfD87KS9fBeVnfHY+nR876+88UGZ9FYtHSJc9b/rlZMh
SfwcNrIgnfP85Dd6cu5HY96x0q1V4BsHywZ8CT62lSexvSnTikamAbPqwzdHS+PixP+ZRDvXWz3x
63OELwrOW9Ygzl3tJqTUEdoT5yjMcfnsSKv+nLpReHRCsq6a+q+/s+CWmRBAcfeYHgL6qH7QT5e8
cFGgjUaRBNC42VQ5xHDJO+E/S4hgPt//Uuq33+xNCUiqV9S/yXrKckmb1AqTIIu6/sKdiMCOvtSD
oX2tUnc4pcuw1/Db3J36YERVECWuA96RanyeiCQN7EG3LgWZ5LMrJnGAcqJ7uL+7rRtAN5MAnsFY
4jjj+iDbRILbmPBjfSLzzw68+O8aKYrnUZbaadDt1D60Ye0/d5k7nO8vvblL5gjURimHrDWKJsri
lg3BLUoHTvcf05cpEwPdAjnNbIZyrzu+aaJQAEGHj3/Bw11vNI6LZoakIg28njHOsDZrWAuz7FwO
evnO0Rbr+/3dbZrNT+spX/uzhdYthS3qXkExogSduvmPqBfw8MEy+kzjCibkLC92EB1bJwodP0hC
xo1INVcxMhz28egLVdkMQ1hf0tgbGXbry+9hjJLkju9ccy6q7II28f+ttjIdyk50t1IjDfS2q63T
VDYwnwwi/C3t0+mhTMuYniKF4Fl6vXvoXLP8xtjIXmSxJjj9789Qc4IAWUBQrus8fhgv/phAkTWM
IxXPMnfLf5ospp4kXZOK7YBIcn4sHZqGtLCq8WOLdvxvfVJHjwXEr08TIjvnGNGJ/zcs+v+Fzm1Z
gAFpIM8YjgoVrmsL8GBCcdDBSINZ72PmhNOxu5R6RoEYHEOfPYyl+xePfb1Tpdk0AujaALWRmEMH
ulq29cKw72mE9za9Hrimvi5pqJ2b3BE7vmPrdSEfI8pS8PobFezGE23oSXyHOdEcGsIS9dB50C73
L9KWh6K4Rdv2NTRZ4wVkBX9q189pUAGcgYza6T7n8dC9N6yx+LS40n9nhpZ81Jsw2oHlbp4kxI98
O0jimN+6PkmrzbS6K/U0yPzMPvvd0pwjYzCfwZw0O+GA+qvWjwyAEogumD5k6NC8XooHrE8Iw7Ng
mdofhY+pyq5ZfnSNaXyn9jc/xLE3f6+8qvhBz7PbwQhu3iGmtQ1GxwByI5FwvXyuRQ1/EmZBS07w
IEQhGWVZUgj/jKluP2d1Ir9B2ZTTtR/1f6bC/j6Xg3Wpvd783GqC7m9sj8v3t394plBsMCLgtJw1
PjOb55bSMSGSVpkUT1sUli5hvcg/jXEeKNXl5X/oKnSfhG44OweyZXOM8mi8vQ5olXV0NprZ4Fca
cDi3Ckf3GCOtTAskpU8GtY02IjRu2jR+dRg3qlNe+H6/c7W2fAcCfmoy2gQ0ui61Cri+SQa6NDAW
yI4aoBVfmC9KX/RJwD+vxfaDHw+oPN8/8a03Egw/syuUENWdvjYDqB4nqm91GuSo1EQHu7Iq1byK
xYeBSvmTWep7AmFbV8yilkwuRdjPNOz1itEcTxkdrTRoTb2JoAzqK/+UTwLyFehI8r1oZ+tYLehM
GDgilSfyuF5uWEKt8CCjC3TYqFhnbP6CpArcjh8n8WUcR//fmEzr6y8cq+JtBzUAk82NAEOd9U7C
kGTQDxP91CXKC1rm9Fwf1IBkfzF7vftyf8mtc1WwbVUFJmRdn+sk02qG64UlJ7P84MbRNJ/qNhpi
4OhW9vEXFoOQAtw2gFLStutTTSKELOZSktzbbf7V7kEHXqopyf9q3YwG+v3FblGrhB0shiItWozg
8VawyskvuwYVDkWJSR4jUuj9BDjWMx3Z5ejo0XHILf1jonXlyU2N+DQvLu2fqIPIWEzxXhNmy3ED
yuOFADVFsWFlUapM1btJkdF77bPvYSFlkFUxxUniHS8ws6n50MN05hxM+q7vbY8mwM7TcTs5pQ4E
X8UgLi8VPvz6+BvGhxpb8BParEMhHin46f0y2PMJaaPlQ+35Qskwjr9JXVrvReLqCPbqPYMJ47iX
B275TRDS9IFIySjUrkKeIUrjxozaLID+3LtQuIKn1lqi5l1fe/Ol72P/b2sq8pe6gnpwxy7Ud18/
oQSjeC6mtgBpr+yia/s5ykWWB2UBOvWA17L+kF7a/yGQc22Pztx1D+bQQ8y3jLVUFErNZAP+ZZJ6
J2LZ8jJkU1QxmAbBUFc2kY5FnmXI2gQ6tIQDmmP0l44WGi+w+M1U/C8yi8J/hci1ZSf221rZpUEH
7wECPDeNBcm+SpjqcoXx0d1DBHlhfO6FtD7lPdCEQ4uM8rFXVEg7p7/lb5goVi1PaIagOri2QWvy
q9lCWyjI7Sp/r0/NeLS0svk0GIm7k3ds7ZEZTkyMwIytrtIO4SxxApSDdgPg9ks4yRKRD915Avcr
3nVF/DUtB23nXLe3939rrsKzzvaABdZlFmhUxt6Nc/QJLEH5Lqzq4um+GW89wVQt6Vm79PAYvr0+
yAqIX6OBNgjCqnGnw2hAK/rQlH3vH12jjPrD2It2J9rZXJNhRJ8CDoDutQMJfZMRpbnOgrGkHX+w
0KARB24401OZ6Z+RYNx79rf8BAGlCq5QN7XXNdpJJH2TmUYWTAm4tbCoof0yyrB5NIzMeTe6SSwR
iir6k/Dbvebbpv0QUVFWUdG2qf78p8Q8HkBvDQb2I6L2uUKlyEknhjqc/qNIEMWYi706x2aiDF/E
/664ctAlSmO6N6VZUBrgZyEp005d3YRnAOXtswvx92lxy++FMSGfLYflIYl7Y8clbaVqSmiO6J6x
D3zz9aap2QKGrTEroyjthwQG+4MHP9lOuXHzs6rBtFdUAlXH61XyJTaR1uqyAJ3x7GJT20f8wvFQ
rh3i9wOQ9csgZ3Q8BfK9b24PQrnx09Krr+rEsBODb6KZQXdYHHwnj780HpjHg+YqEPH9W7p5nIp1
QF0aAASrLxol3dBaXZ4Hs1jgJfSGgciqbsZpr7qx5XgAyimkPCgFd92jMSQFeT1RiZkH5eohdexJ
Av7VCwoKrQYm/v6+NpcjGqcnBFkNkzHXH7A26iVJIw9Ldeg4oFiSN98AwXb/Cifs81+wSXI71ZpW
nRpzFTbmUxqLchG4uj6vTx14fQQDp3jHJje3BPmTgvnSPlkPyTMZ0FWRn+SBpKehoXgBNvbBLGP5
eexcr/uFDIpQkEl4Zpgg9lgFIaKjS+73bR70lZl9lpacv7emH/8BLYvlHTtKCL9QZSJhU0gWBn/I
VVfBRljqJcwWSx7YrnCJ8Yv6YfAlWMQcaPqximfrtybs5sc3GwrclUgzqAI84hqrmy6Ru/DMkmDL
Wkz0BWGaz2kegk87eKIzdvKLrQgXrbDXZBxGJcZrr80Sjx06rUH1p81L5jZQ43hOrDx/auZyfnCi
1rhIIyzepyDP6oPdas1JMKn6R6535Y41qX2tgkxopV45FhnlJA+5/iVOF4ocDwp5/WBN9VPfhiAK
w0IDK9omi/m7LNvuP/ePeuO9gm9IleeZ6sKsVncSIVLcyjIS01Fn/UuvImZW2kQ7F9pgfmDkK7wA
gHeHHU+w4eEoW6p5Ve6mhuTd9Ua7uIYEHjrDwCqXWZza2JVgJEfDy873t7dVe8LDQZJFkUfR7Kxi
K4YQXVGVLYLH7WxlZ731acCh25R/WSS82QrSnz6mqF6mg52eCRuKU9xETFjDuvIS5l3z6JST+O3+
r9r6zqprZnOLiTHXI1cL3OENGXQRAH7SzxKJ1vwg4Lx+YJBGe2IYtf5+f8GtIAGVRlX8Q8SJ27x6
oY1wlEMBFXFABBTCXC3941IbM5MO2qimKmA2pAEMiX4PKlbjxH7XRFbubHvL1nCVhJ70Y3gEVu8a
/SXgQT7XmrLq8nvSLH96Ip8fhTW4n2vw+hfMbY9iQVnS+kqZaFPRbmYvNzooU5ZbYqTrHHiFOX/q
I81Z3tWU79ujT00BmvX8W0ZLagbp00fzYfJ9c/l6//C3vjbhIKVs5gpp6q98aD0yWGJDwU0nam4V
z25poQ9KevjDbctBvvOX3q52Xoqto0aUU1dCqaTtaw6rtoXBHzL7POhEPnwx0kU8FVpqvbjzUCOd
pInHmHHAy/2Nbi5KuZ5SM41n+JOub/U02bPZyqgIXGOozgxwiQdtTpgzRjXpkcEF+X3MhNwxqlfT
XX9hkI8UMymHMDK6Mm2RyzCXwi6QNU+qbxR7EwDj7vi1XarxAWpsiNmT+Qx0fzkIK4xODoxOR1o6
9ZO+yPjstZX1UNUM790/jE3PAwMlhX1Cbko4K88TViLBZ2tFUHqMEAxC+idgeSOikWACjkJn7gth
EucwJDP06/C+0omYD0yAhkdIWFvKv3G6865uWSJpCZk0IQRENKufhPpMPRpxUwS0mV20sQZGUTmd
Xg0hJlrLKzPM5R6L6tYNVG0HlU3z73W9QpdVHMKtWgRirvWL3TbGE9oQyRMj/M1lssEM+B7qWkMx
hdGB2b15z0C2zBK2T6rABIMQTag//ykly5MxLku6zgGST7B1jD19usNgmowRgGdfHlCcsF8wrmPD
hCccNhS+HYYvDzgVaDcRDXtOu3b+F5kEahxTq+TCZYTWsGaM+T/3jUbZ6rUtc+tUhqO6jVCGr15j
iIFaKw2BiPa1NvZHpiX0L2beWsvOTb0NW5n0Vf1MPCNFznUHIksnOFVUb002VO1m/tPmEaz76lnP
XcYV37wrJgUBCSqzY7GV2TVL7zOu4ADmzS0nQpi5apYHK0qa8c1hBecGkRQKkCp4XOM2kIgp4PKn
K452QcM8WVUgDRLtUdCpZ2r1kdCYVMyxIHlVZ/LanoRhduyW8gIN8CoB/uXV3gkYSdIfysSMvxai
LJig6wCrHBrNz4Y/7x/n7YXiNYNcVKU2hMdr/AYiSIhAp0kWgLRyf/OZXFrOpTFo0R+1aGtqkYwe
/41yScLTImXXnUdRzW+eVodBhRqkwpdCwwuT6fUhNDEdiUSMWeAmc37OM9Q+acInVcaN0WcQT43H
ZWly4/v9zd+6MB40wAcKRM0dWYdOcNNEFaEKaV07GeERPjREi6bOK+YHu2D5UzxY9dsRoSwK0tUi
5+Kzr5EPJXSQtTHxxVsrX/6hHLgc3cEeHqzcbN6TmCd/NP7g73zmjZ0CfqdBR6NFkVKtwgaBunXd
9xQ9HWv0qfMSvsMJkpeMXZqTnzAKlWveTtiw4RdUPEqkqPOkwkly/VXTOI+LbKHEsmiMY5/6YnCz
x7wxG/PgFaL//c3fUjU1FJoSh2et2fkbqgGozhUkl85oMipcMt+EGIz44nVyDKi2S7HjIDb2RwcS
jkPLxr0C7rreXwWUwqn9MA90Q2rO0yK1ZjxL2i/1V/ge2jc/t4oOGqw4RB2UW9cd/sVKe3s2zDIw
86U6aXAsBEPRMp5GKevBokvx5c3nqaTQyCeAylGfXj108+RlJeoSTMKmTv64SNM8FL4x/yidrpuO
klnWPVd4+7TCsajIQBS6yyC+vj5Pkcd6mix9GTBYYYhTPYUfQog7Dgh/5Y+obfnv/Bwlvh0r3Xgl
KQ/ggKlIANBZ92KoVcSAZ5cywAEZXwQDc381TTw/3T/NzVVg3YIAFCT9DauS3kZWnwLPD6qpqs6x
2Q1HT4x7YeLGLefsGN3h/BQcb2WRsLaWjdVMFdAM8uGLlYA3OoyJnRqXxfBi49IZs57tXIPbRcG/
MhEIRQ+JCbMo15/NjKM26Tu/DGKZ2J/ceLE+m5AO/Fji0P6cV71jn956lkwokfEBElUw9/WYUloq
HlrNrILeccS5rxkPDwcpdvooW9uCtpWqO106OANX1lhGlpXGyBoGfeEymWjkTIEXVcj0bUupeDHM
yy/sSsE4gICogGP17dI5dKUHS0DgiNF8iSXDmGY17zwDt1eMv99Srw95FdBz7fpbSSHosrVZE4x5
mT6XIbroYTQMvLMFIn6Q1Ex/hJEX6jsmcusp1bKUTiDCZTJm3WutQ7Cak+nXAQQqwweUKXWEpjoI
AVB+yMTbzQOYETxRJmgYpat9vcekJ4czorgJWmf4u6+LHlmtt/PcwCCJ5ambBnXgjXU0jIbP/jC2
Qdo3pXmg9N38MXdU/s73rWLDCgmtEY+AAwqrWM/JzWFpRTkFrcBAGPww1G70jI7Fv0Zel8Ek6j2o
9+1yeGBq+AjdAKxBdOr67ObKgnQjW8YgrqLvU+O5R6F1Hx178FA1mveGAG9j31d//xqDURde870V
EskSuC2mQK+EA14tRKw41FKZnXm+/fflUMQ+TF5N0ZxH9Br32vC3lwFnyfgUvT0eVio615v1SqD9
ZdbM3HCIn0uv/Sb15WsEnurY2OOHstaayxu/Jo8aUEeFc6HAQGJ2vWJvIxRrKpXvGLG8UztZZ2FA
axGXHu/bor81YnhdzeXagXLgfFceTNc6ZtBqXbwkuaE9kqApcaRELo88+A5SEviHnRVv7rnSMQAC
pxJBg2bT6kSVdGWVN2ScULktzmlCN1geotBw/2m1eLJ37sbNm8pqvNsqaWJzxNLXp0kT1gRFoaZn
BoTtrKkXH61+3gMcbu1JceRDes6FQBj2epVpbCMTL5AE47RA7+EhIe8VnngWeTm+NUhgQ2r0jfuu
CPHXT04e22kJR3IaNNVUP4Pkyc+zPho7LXT1Ea4yTlaBZlPlcwQ+NyOqeHvkGeFiCnrKK79XAEbh
cU1SiomyiMLyr7FMMi1HrTLSo3e9GSJAj9yl4e8x220dLHEszS6OD5q+1cHGQgsjlJPADVp+WJ17
o6m6EzQP9vCS+k7/C8YCPJN4Fj9KWVH9mp/qNn432L2LFGHglQCtDU2rkpOsSil3Xp+tXfEiKAAd
kRgtiet1xnYuZnA2AGpyN12UEK33T+IZy1EPYa75pcXAjlCAI7Vb46dDpM6Y6GAxQKADVQM/jc6w
BbSflqKY38xT+7orHlWAespbr2KHEaYd6YyC7mTR+Mxa2a1MIIcw078ZGk8+GE6Rvvk+cI48RDCH
U5vQ1yFRUUNmQuWqCOgjqAmd0S3FRRYV7Fxv9ctgSfBZjHfg9Bhjuf5oQ1qGsd1SVWxzOTSwyOho
9kKoVM0nd6iT6NA0qgJxf9Gb54fzxPoBr5JCss2V/TsL+WPSFFEQVZYIEk1oFwH7FZwsbfG41N13
o4vNnfjv5n2nPUcyrhwMNeSbBlZK8yJNwOQGVjolZ9nW1vfKb8ZP+PQUvXY4GXc2eXsdLD4fo4C0
QsEmm6uAAmlpf5pGWgfZRFXi5Fdu97fQovn3VqAo+3D/RG93R5eC3ogHqA5gurt6fpoKXUkHRFtQ
TEJUR8Notfo01rNoYMdxY8ii7KLZU8W4/YwQC4BVUQBsMqA1tUXqW7njFDIPfCSRn2FWhrwrny35
ySCwO8h0iqAp6xN9x4tv7BUUJdhBwiY6XWtGWacEwra4dP0QUvwhzTj5Ny/L/qtnlQ0ATtrOn++f
7epD0lclDYIJUSFnmdJe38UFBGEnjGp6wQ+FR131vDzYiE6xdPfYqdVt++mBUkthKwYtH6CiLlMp
17dRA3Ck1Z4zv5RIpH9uk8qhCrkkO7HK1io0L9Cd4RdTolpdP7nArVTKeXrRrI4aAz77nFrmrjKo
8oqrzairRmUVPAcDlKt3xw5RTK5ie35RMzDZ0dTTxjiXfgv9YdJgxSd/6Nzp6Dbu/G8kEVA/AA9x
3kckVGYwwmX4XY8q91OlyWY6d2VhGgdH5lN1tJwuEWf2oIlDBIoKsaYCCOnTqEHL9WxVqZAv3YDt
HqsR8e4LHVtrfDBms4ovWh4Wzoe+HZvhZFix/8N3CwTum3AkXTrMlhtF71PH7eKXrPa68uzXczse
I63VOCmLhOdRA6oyP5V+U3zJsthdDmFbm9Plvs2tbFwZgoK/EylTFYLYfvWJFkOvITbytJemL7un
MK/9s17k8JP5aQMTWWO8bYhGrUehGUgMbQzy43UlQy8yYYli1F/MsbGOulnbZwUIPPSLme64qg3r
83SDEIH3lMbqOkygmj84c7joL1om5aGPQAosXbT3rqkDWhkfwreK9RYThJB1dYCWC6Nb1k7mC3If
AlbCdgovo9vp50jPxNGY+39lqjvVZR4YO7v/7bY2yIwQQYkL4OemVW6KcUD4MZ9eGrssTiVC3x81
I3d3LGTlfPlilALBKVHsooFA+e7aVZhwTjoTZCEvsFP97iQQT02edmjK+EcEFcthDveygdttWQY3
j7aaAh3Q9rxeUJT96LSl0F9SqPYeu7T8Mlv13hjZ5iKvJBgUFlTAdb2IX3W9TJ3GeIkksPc+0uML
/mI53f9Ctx6dejJC2VDpviokr+I5mdfSFPSbXwAOhNVlqJfOPgBIpqYMg+vuBN7Gp6LwxCA5jL2A
Wdebcl3ZhHM4WC9T7Ovfe9j+nkxGyZ/p8kcvDePslymb051XcmOPYEhZlnEPgElriith690MuZ31
QiIp/rG8NvyyjAlDUWiNNG/DW2GLAKG5bSiJ0pi01q1pe5z1pE096wViLfjAhZ2drDpmIgvavFNI
I2vnht16R9ZTTSvFP0AtQVnRTxlNVjhjFFLEeEnDbDxNoV0c3amDd7Ea+gN0jNPH+/Zy+wFVrPqq
k0G7jmbd9XpJlTBsB7/EC1GqOxzD2azlkyu8sn3S/c5t3nXMtgBwz4vM3okib/2YbdKQYg7AAk1P
MeN6aakRfI2Lbr8k0Hgew0kL/wI8DMAIbNHD1EbzJ4sJwOOkD3vEWxuHrJCYwFnJmpmsNK9XTukC
R7MHvw49yPFUp6GEhHEODyA0vUNZTs6bPyqVBjy1TfFevQ6rPh1DzE3N8CgVIjcqD4xdZw/ZksRH
M8mz4dAM8/Dv/a9662tYD55wkkdApwTp1xuc/SW28kSKF07fOkhZwqXhNXsl+zUsksvBMowdqY3R
K7jh9pkWK3MzR7zYwg5KK1tO3YD0u639a0szOniJ/JzEXndytfnDqNuPXjpNO0a0qnv89ycw7sEl
Zbf4veudgrUGJElkE/SW08cnZ0J093NWccegW/Q9CYcqs/jFA3zYcfij13WYFl0NAsIdv3t7j8i7
aF6QDZFw0nm+/h2LZTRxlmRR4Dehf5jbvtbpbXf1n07N0GqdMu1nxVOzV5i43T4ptEqLqO6RrqxZ
YAbXn2guFklQObPzCKC+m89WXdTaoYsNZ4YRUnP+NI3Ztg/1Ysovpd5YP95qa5T/KUaaqnnDY726
xq7bam4yAumKIWZ66TI9PdtlM+5Y9O2Vpf6iyuXIE2Fwa1xSOrlhloOxDUphaIcxHZ/pt3gHfxDP
9N73svjb+8Nq1JSAEDgWucTqwuKsZJNGsgiQnym/Z2ZpnT0/HR/vn9xaThvjVctweBDLwYy1rlXH
8G9biyGqIEm9xTEODaeXHdqWYuJD3+vJj6q0NFRYy7GGslNAJD4+R7BIjCevhOHRqbXBPToFSkOf
oUbz/4noLOgH3Qeye0w7ralOs+5H5hMex0135h22jogKLa8vpXZVbr82+CLt3ars/SJI9d450jAX
R7eCFff+Ed0+9YCClOogQzpgdG8KfBOqLrMfloErDAsNTM85jWHuHGugw5f7S91siGo6iCegr4Sc
pHar+KwPF6cu3bAKpI54/TjE4uhBrrrTgLzxE6zCXcGmyIHoma38VRWmfannY82FLZJL05qEEu3s
iEMYIlBzAEA+XHrHiHdMbWNzigOCeIkRZ7a5MmjTHHMH9g9Uph25HDvRM6lq6dP5zUdIfkU+jJYs
9cR1MTEvpiSbEQ4IxlAfjrKTEWlnnZzur3JjExC7KS9L94z3FK2Ra8uDEd1OmmRkL9DmPi6zk77k
hDYnajJ7jbrbpSAVeo01mW1lVGx1bNOCfMrgL3WwjJ3z0PWWexoih1E/Eb/5ASEAYlyDkQbqago1
dr0rKjGZCSNuE/T6ZHzj22QwhyDTd06beUoOzdiHUMUsxlvjW7UsmldoH76i71Y71GRaGnHdNkFq
mAyhyTmF+jxcvodZXFz8IhdvnPBhEpIFafQTSpNrEUBc7zORjapElE2geXn96IFsfoizTJ77zH1j
q+x1KQ5T4SXpslLPu15qsvXeyludpRK9ftRS6C27xOrPGbWhdyn0px/vG+btJYOHhGCIyh0ZHpIp
1+tZbp36IjSbAEivc64Ku7wUungjMPO/u6JCyBUAJk8J5XoVu+mtJB/8JoC2UztFnl4c8tFZLrYx
1ztx6+aGKEPSWkLylQGw66VcPXNGiUJ9sNh6+CfopPG3Ts7Ljo+/dYkc20+rrD4TbSL0Boq6DRit
sI+J48rpaKZGi5YEWNB/hD3+3TtD+uUXPhZM7spX8cnWiV3jlrbOMHQbLJEXPY+KpdxEBOLtJ4i5
A/wgj4SXYC15bFsyFHHrtEEPHS5XOUWCJE7mN3tEIhIFB1Z0XYzqrd7iEAL7pvUw9C5Ms6MF5Wrg
NdH07ELp/9v9Y9vwiKhu03RSs7o8ESsbB+wXMey1NEE0+NHnvF20p1mP30VzMuw8WZsrUVMAQqrw
qutSbkLZzi6l28B4qfUnr4MXUo9T7zgnVP7vb2rDzpWOFH4XhImCPF/bOWGMNIcibQM5ReJY1EZ5
MSLz0y8sQiVSVRPoWK4j2EJzejQ8yzbQVWYvi2U8yFnfu0w3cfKrJRD6qgkLipArf94OcNPX/YDB
cVOfmhpu/GZG9oNgrXmKinJPqXnrKxkKXKKiWCUFeX10bkJVy+9ndpWEU0ocOPfiUopEfugHu+p3
bGLrQ4G2A8GliDco2F2vZjKeGRbz0jIybdYPSaQh1Gujl3P/S23v6X9XWeOpQp9xLnhJ26BLkvZE
mb88Nil6LlUc/bi/0tZ+6CAQxBCYmfTNr/fD3J5cKEy2QSuS4SkdF+sYdVN4/oVVyBBVtsHMzTqK
iYyygrzPb4MaOrhTq89/6wVKDL+wiCKYoRtCxL6O1JO2GUU0Zl0QGrF1ikY5PsSz/fYgneCZl4+P
A6ruBi8LW5/n917VBYAMvP/o5mD7TxbilsbDL+yGoVE1F8Zbvk5qkW+SzhIWHeyqCPAe/GzSnENb
ls0e3eimBQBFfZ3DohmibPGnep/0bckQVMKxFfN8IjVwD4h6vTmfxWeTbKrJVQilePOuV8l7e0oG
Czo29KHMc1h3CC65wBfefGjkaIqIBvomsP/GapUBPLHdOpC+5YN+TNNEnMy6f7uHIxgBg6EUmNW/
V6tEQ+ogu2mDtEe+4TcjSbS/mR4zP0aLzJ4mnNCf93el4qmrdgtlJfZDn49yF1X11ePqlUPlTh4A
5sWttf6ximUjPo/x3C8v4ThXzUs5haFzSVyUrR9pEcvozSE6lUMqwfCBkYIAN74+1rHgyCdrqIOs
7SjRxlGk/6hzlBiPTFSJPyDl6fc84O0rQtbDiopjGJtZBxSWn6IvNVtcMyKY/liWwiouIAyWB9NG
QOTgGkWxVw6+XVNxRSmgM5UbIqXVTdB6hitToGVBNGtjfPK1vHG+5Ys5RF+E1QrzzzpLo50ihvo7
r7/t9ZrqN/10+6JuHCZqvjKQvWa815GxP9nUE/8zZ8Sg983o9qIrd4Krp+OuQ3S3+oqet3SWgBcx
YMpJnKYW5HHeRPXOA7l1iJgq/OfUyqj5rDaUDLoctK7pg9nMvhZW1x+QnXrfL8ZTn1Z7we3W6SmF
WHrcjOyiqHh9elWlLxkl3T5AnK17hoTrL9DA84O3IOh9//BuVlLeC4sGt09biyfmeiVhUvmr5SQD
r6rFKYVhkyEeszsky9zuLHXznfBbvMggjC3CmZt5hWJuqsRBGzkIS5iystTvT6ms9y7YxoaIAgFN
A4BSiOOVQ+6aadATxMBgC0ka4xDJ5J8pCwuEwm1ku998eFTHHQAL3GUanSubsFCZbkbPGIAHORWT
3TXzncgG+Xp9bFB73Nvajb98RaEb+CmVB1Mavv5WxE122xXWGBjeyDPQA88rjyhMOO0jCl42beO5
Q3uKVt3wtSHl63cCkdujJRBVDJa8QxS7bvCWM4oXfGItcPI8OQ+UWo6dHvYP42LvcRTcZK5UiDFM
htu42/RdV8E2sKMlbsbCBBmLMCf6bRXZiZdekDO2AiNv3b9yM0ze2v2kYYZv5k1SdMmkztfn60VT
Qye3dYPeY57ggQ5QZD/AY64jfTuIeY+t6PY+UHWFshjboVtGD/R6uWnshyySlcdA8KAdZaw7B83Y
9Y63Hw3mNOITWqxgRglTr1cRJpxgvpkuQR4zjn1qPYl1urLzStQSIdvaueTqel35fchU6VvRjAOG
r3DN18vVeqpEDWYzQL7bOsUVkCdn9tqLYU8aSsyNcez6hH4yReDHrjH23oIbu2Gm7ZVzmmYgXmZN
CePEYDiK3l0CiNHa6OKNLUt0Zifzd7S5WhsxTlQcT0uMRsvlvjO4uZ0sDWgEbAq1Z9Io83rnlh6j
SRlWOszeXl1f0sGM9Ytfx7Fx5qYO04ln1/aOdjzly7kWnfVGghqFmLIYiaUgwpeGeGCVMDYOUVSl
D1aQLii22Znv/abHxFLx2Omf0S/da7LcfGpgZ2ByyBX4h07oytPKvvCTZXFs5opE+2iIMHOe7MrO
aVPyRp6zMkHsbmxcoBGWNFALs8iUzfP9U7+5ROpHKCFuNeHkEhpfn7oAJVHMeWZTYICsBpeUPy+l
bez0Fm4uEbB5KJfJV6ixGgAmr1cpunrxBg9CsTHWq+dxdrNTTd3/1Nu70u2bS6l2K3BznKy/ukB0
SkhadC8MbF9a80Wiu1IcI+T6lqPVw6F6eOv5QcNLlZp/CIMpIV/vzDUbt5gG6QaTX0cHJ4KeuEmS
eifpuwmeFCEcyR6YT6ooN3TSteHTbMo8Nxio031wvdb42wXI8lSP6Hn7RantEOvcHiJGQbYM7pKD
5MNd7yofhLnI3vODePYyRjegEDjS0M0/OlCVvdXj8TpRdFfdejX/vtbvaA07RxqzCwPmz0uYycXc
nkTd1mets2wkNpHFBSopvMI46yJ2cgjjrWXnfDf2S/OJjqeiSlfNm+v9prXt0U/BaCp40h8rve9P
SVF558Ht54/3DeZ13vrKw5tEv9SseZ1pO4NWvl7LMXM1oTBmH9pQb+QhRjO4fkj58OaHTGv69uwk
ONwTEoTojLRECvKitW1rPdTDPItHPGJunRw76pheGJWmZmrG6fwFXpSyvYg0GcODUUone9cuZjuc
vMS3/227xq4OFZoJM+KreTEMB6epIW6OM9/sv7ZzYrEKJOLtKe3zXp7mPK0gNZq5TdYhi1pGEZmM
KsPfM8sKx0ctq7zo0OJQxGHUne5hpkAdHqHiscyHzJLTB70AvP8x9J0wfEp74HLv9VE07YseNW17
6vwaDoqpTCzzqTTsKkWZ05IFALrcKr4xEzYvl9Zqw+k4p8tU/N67DLQ+tJEWRefUkN1y0mzyooOX
O9OfcKKU6VEzuRD/Q9mZNceNLFn6r5TV8+AO9qWt7zUbIBeSEokUtVXpBSapWNj3Hb9+vmDf6VYi
0xLDtyqTxGAEYnE/fs7xfZznmOpVCWLXvZ2Hk+2O9qLVH9JWHWiN3JiGdIcTbzB4nLMxPLCusr5f
UixuPvQFpbvWVeZ5dA5ybLXN16hPsbp2M7IxDduNuu50v5HG+s+e7zV8TobGzr9Nat/nJyluwIHD
KkyDT1NNVzEasQdTFDzYWlz0p2BS5fnZ0cp2hpMSK+H9MjZK5VZYOlVHCE4G8S+Rp/kB4qxd3t3e
dJf3B9guWB68bQqTxDLnew7uaUt3vTz1CTe1b2NdL18ijcYEWmXnB0muio1I8PItJ3ulwEWfQmoz
+Gaej1dMyoJ50VD55ZgZ7xRe7GEXYAn+FfA5ehip1D5CvRpe2kmZNhLna0MLRJGnSlBQ1wlZmoU5
fUH12i8QpA13VZHhKYkmf6Fnx6xZ5XFGt989jMq0OMcF4HuD1HsZQVH8IiWk5Te/AoKL86kHmt7O
gyTeHzNTd3QnKj81Moa6+6KXaJWjt4VjgHknwx+3P/HlQw50z3LjksXW1dZaOGwd4obeRYkv1clI
K+N51N3Irs1iI4m53EoUPnBgxXWeQiIV6PP51WWqyz2Pqj+mHXfAUKrZ3xka3y8cTmhOTaYY1f72
1C5vZ4ZkRkwPZBXy/PmQWqTSlK3WUl9Kl1I9qLRIz/YFKt/hPVYPi313e7jLlSQLw+VReJsJOvHq
8YtLMCRbxu8gx5F6nw2zcgjyt8rYiTahIUDiEREv/+GsjmQxjeGCgDF4SjW9O1ZQN5/LfhnuZGzs
9ikUjf7NkQoD8sGECYgoVKzCW1VP9IRGL8ETSjj16CS0pKDB0xv7KoppoZCERMJj+uqmdf6tchCy
wjTjxHc45b62RKZnSaH15k9kUxnlwSbRpNqy7hI5WDEBU6lVfkRjiH1LK0m3UsN2Y99dbgTcNlDs
gm2yF0g1V3Mx2rzK+mz0ARb7D1WuD/skUreq5ldGEZMAB4HuB+VK/PkvSF8WqguogTn6ulrMD/hD
B24OMPPmFaNlnsiXSWxeeV3nowQpIL5pZJP/Su+scyl+mapq2fLUuDyqYA6cVUJG9hgW3+fDFFDG
UAQNk580xbsokCwv7cKEdjOIam6f0teOiedxlKB2k5GTusAOXqM5lWlM3IjJ7GclMhaY+GH0XJsz
TaitbFGL3aCOi32q2rCR98QfRn2aUrNT3BGpyvg9zCXws3pcitBNjF6y93S6H98bYygZfy30oMk3
NtOVlREaI2I+pLb8vqtbRbKyUCHqmX0CIIFEZvLdpHS9b1tEM7eX5sqOwpmd+1KQuUQh4vwjhJo8
9AuCNx8RhtW4QahbxV4yx6Y93B7o2pwIdMjqcNvhbl4lP1qQNmNqJIs/pP3wgH4w92ZgxZ29WMrG
8l2Zk0PyKGTsONJAnDmfU9CkUqh3ae7Ls6zcdeESeWGapRsrd/l483BzdWESDwBKxnU+ihXL2iKF
U+739dDfqYlefUHCaOwl4EDXwfhxl/X9vFFFuTY1mNfCXRxnn4uMVZinh5PTMWiFZr2Ki9xTgUa3
zsuVjwUBAyALjxHe0HWAEDZDn0hJUfhxBYrgUL84QkEqvFHW0pM+L9W3Hs187qIVG49BMz5Msj5+
05Mwe8hoafiOonmzD0vYbaaebxlBXKwBGKXwIRZUETR4r36Ev1yCuBDP6mz1ij/kBdiAYbeuLFnq
/e39ejmKQM5hhELqAapcHwyKcejKQnrWRjNU3SVOlb0N3X5jq65NHTlxXLVEf0KGJAioq12UkOqW
qdr1T5maz6br6ASEL7gh9O37cDFq+bHoyWTvqETPKPEWy66OmWQv9kMdFqHqBX2SdHuali+TO5nj
AGqyzPmWB9rFdhAGRITb7HKwRkif51vdVKgN9k3TP6mSWtPyXoNeh/+NK6mpurH1LpddqAtA1qD8
AxGvMRLIA+RdCKufKKA03mBF5VFLUmf31o8rjiwjiEGE78v5hIZ8KG1rqQeME+ZilydkNtg/q2+N
ooTkV9BxIBiDEq77+Mp62ipQ6OWnRTKVh3JI853cz9LGFroIsl9HQQQCPEgjxzWFuUbKBj2+YRRy
B7dPjB+9ttyVNT1azCDc6m16uRXArtgIlCVEbW6NzhljQs6ZaQoQtxPErpaiAjHaOgTgzrSvt7/S
1bFEiVy0cKIDyOpslEGLchNnyCepSDDibiLdKyXeDccE57091OW2Y1qi+wwGX7BX13E8reWyHr8C
5WnsQtNT5DDYxUu9VRy+eDL4VFB+0Q1j1sElvnpslzQbO3Vh8Wi/Vu7GvpiBZXrpY6eh2Gm0sjoo
Zryl/bo6NQBbWSRgl0nmZNpRC2KoPC3z3B60AigwSvstZO7qKEQSSEegNfPOn58ope/CNip15SnS
zNzr26J+p/XhVg+I66PAnMHHW2g1VjC42U3zVEPjpAVUZ3hBktT3ktRuCauujoK8m1sI3cQFqTI1
ItwsZ5t911hY3Sfcy3UnbTFArm4GZFtC8UKmuuYg5nNamAOgxBMNlxZPzWPflINPWal9SsrqcSiC
t3W15KVh8/3PeGv0PpITg1YyfKGk6r4VIV1BeiesdkbRb5HAL4oVYiTyLUrdAEgXXWxanIZ7fZaU
J22kb+Wg2ndxWNxZEc4cWr18rpfyW9AHH2iN8EZLh9c5spoIYEnLKWaKL/tLaNBmjdElMfsDc/Dg
qPbDDLXYKe4yoKW3xrNMUrCq4NSQVYB7nw+VdmyLZWGTRL2jevSUtt3S0QAhx24rfbm2H7lw4X/z
jBCRrO5BGZy5pUqr0gHToYGfk0sPJuLp4+0r8Npta4LACfYbqN+akRRPem/MTa0+NYFl7+lY8xLA
itjZYbpVW1/3HuMzQQQCz6acC5OEWsX52qHhaKugL5enQksjrD4nKEdzpXpZaRXHkc4Pfr9E02M/
KMOhUrrgAMxZ3RVdOIJ+WlumQ5fLCzecOBJ/DKIxtFnnv01eaLOhL/ryNBnh7BWZgy/1UmhvDmzI
P6FeCaoOZdu1OTMlnybEkVN9KljWXdgN34yp3nIluJwK1yL7ERcc6gYXhpFUelPAW21+CqVKOijh
QMswu9M3dspFxIGXCBQMqtxCZ87jfL5gQRD1SuRE1lNcm+9n23gcUHC6EU5XVJ23NsvFlAyKLDg4
I4yECgQT43wwZ8J5c0ha4wn3KX035jodYnJty53y2iioKQWzkKIO3+h8FPi+Q+JMg/FkNEbtmurg
HPS035JFXx0FMBS5KiwEiB3no9h2AwcHecAT6vYYrbCk0Qw+DD7ePshXRhGWFOKRxA2AOtn5KBVs
C31BG/oUauWyo2e6sh86adrdHuXiuqAShwQGR1tB074IoafZ6dpJSmzMpNruY51RLIq1tPuJHUq/
cXSuDYXZErpMPo9gZp5PyI7xPm74RZ7yfijcclGHo6VTW4ydpHlr8ZlZwWMSzUKJich+z4cCjsyw
dsopMEpptKNVKZYjMlbebb5sscGufCZ6AwkxKGV1tt1qqLgsu1xqqWWGMr1R+0DpHxW7m9/66osJ
IRoCmybRoUB7PqEmAuaLtZgJOfqfMR2U77XewW3Ant4KGgq/BghJdFsj1sTX4HygosO+JQ7z0Nck
pd/blfqzxL9tI6NCf8ePOUPyyAQAwMndgPEuhVdyQSylmr39NDbNXO4q1Q5PNS3dJq+nRKbDblZL
y+cxrbNdNKdj+CWey8n+YNFOUX0IQfDHr1ksp8V+Lmp8yEzCx8qjtqg+VU06BF+VcawWN9I66p6l
Ig2GqyaDqd1XhmQ3Lp76KFTczmwnegtjz1sc6RGatrvcmefMLW05lHYq7WQmLzWJiA9Bl7Wmq6jJ
qO9LeRq1Q+6MXX1wlHbMjyGNBKeHfrDN+uhYQX6I8feyZpeyxaQ+z3m5jH/AcaOuataT/RCmkV7f
4VfqRPejk5Z/Z5zBFwJYTTksY2KH750i0uOD8GLvO3fSFznejRU0ludpIm7/EKR6FB3nUWnAaKR4
bt6ro23QGQAwlo6qSpFNrtYGzrcy79nwBKiOjNKfZgluXBY5je3hfXpTpaupW+KrW7znKZ+aQ60n
y7OctdafqTJmJb9tVkW7aZH0b7YOeLC352JRP5qDZnR3Mb1jVQ/Fl6S6mELU+ABbQWWqexPiQvVX
m/fpBwgiioL7B6HXoegMusrmDc2m/ETBeOxhbqpxPE4tnYkOaYIa/C4gO8T3Aaey4cMYK8OfEuAu
FBneQiPznEgK9Bfgx1D2zGXK5r/paWapXkLXjs4rprxqvcxMAut5IcRyDvWgV4NX5MMyHA2lMJK7
zrQmVPh5OY/SI08iMka90cNTyRLFPxxrDNK9DGoWHWo71f6IjELXPDR9WbV3xjS3PsjpnCHyHoLo
ORwlJ/Mqs60k3Jbkut4NVjLKbIx+UHfjFEW03USyrb9L0yFVHvIxmGMSxdlJTh3i5PlOb4p0cfkY
EtX31qptL0fXP3vU+JPo72UOO9tzwib/GYRt8WyGNOhyDWKt1qvCMXnuZ22SP2VLrz3O8pTRJJid
pjgYhJly4s2FIZU7Oo+Wy33XyXm3M1tHjT4Yi54luy7SpdhX9ExKjgm5ZXiEHGJG+0UqbXU/R10P
GUN8hq91pbTqAYBANTw5ScbqMJVJJR+hhvSqp6RWVLvUuZ3pSO01md0ozpZvuOqZg+iOwXly9TrQ
s12Mvcy3QaGxz66FClG5aPUndWdrtWLsKrqnG/uma2XzRVHqXPYirVFTaBmOeqo1OTZPily2Zeoi
xGr/SDm3imcaaahCGsuU7lC2uvzz9st4ebFzvUAQo6KLaO4Cn+zrMAZcVSigj8UzjVGjzxImlc9v
HIRXHBBdAWCyqDatmTCUdft4SJfCH2QquE2LKbmlSqN3e5SLl9cEURIG8iiUoYiuAQtllMcxk8rG
D4GwDp1TxXdGLKlfmg7329tDXayaCFbo9gB3iTCZ/PH8/aBJhxGpbdv4RtWZd9Ew5p42KNru9igX
oasYRZS2kHfzgqwLaEWH/ote0Y1fkwc9QGRvEBqS5cA4P+AR/tft0S7nBFcJDJOVIx4n4jufUy05
gZyNSe875ThjQ2aWrhzK9f6No1B3pI6KPJN0VNBBz0fBwSCgxDF0fuoMtrHLx1F+Z0zO9Mau34ih
EHWDvLPxYIgAA5+Po7baNFdI1nCiRJVZpdGQu3Atk8/URvT9BLHoEJp9EW58MpEMnr/4lO7wEYL5
KDr5rIUjWRxNQTeSbdTWENxb1o9EGWkgFrZoedOC4n7Uma7a9NKb5UZQHVGVUwfHpxhbodV8Qxn3
p6UyzaeiUqajLjqmYaH08fbHu5wdkSbJ9mvaYUB4PF/URlu0XJiPPWl2IB1MSdfeJZQVd0Zl64cs
Vd9lMR40Tjtqb47XiHFJd7G2JOghdjsfWOtrXkutc57GmvULIY+9a+mHthFPX5w3jN0AFchCRAe4
i0Z/5FV1PZqS89T0QfLBSa3koOiV9LWLqMBjd7B8vr2cl/UUgXRiAIvgVnierIm56CitPuTa8mcp
L0ZXkQp6TdVViL48SBS1d1Nbs6N9m+Z9/pfizMJYNZUCmHTpWLbviywtp0NWoxd/TK3M6F2anwdb
VbzLa5VfEhidl1EwrNbSTKXiB0eBM/rcvjJRS5PsEkJhN+qnrRarV4YiwaO6RPTPPbQuu4YhXzea
5N7PjXnYYUeXfsYsU3tXlVK/UZu8OhQIM2RFKoYo/M93lBTVszNGeu83cThZHpcCkI4Rhj2xotzU
5mHjU4vzd3YxAKKI4pzoqULyoYvf5xewb66yTlZna/Q7vmLuo9iU6CS1ZAZGkDZd0Ly255/dF0Zj
qW6pDXL92dZpbwupsUosnLKVOLyjeTgVk1GJ4i0s5iJT4deDq82dyTYUnVnPfz17lLoOOv7gW5IS
e9qYELdSRnsfqw5qZqNGlTlJWxWGKy8OgCTiH5TmAGuq+KV+WZNIw9xjpvDqc5n2kUtzGOMUsCYb
a3/5qcW7xo4S6sXLjHzOsNtM82Xy1Z6SsKdJ5eLTsdSJd/286OFGaHBltP8Su1iCZXwBF855vChg
Z4uPLnK+i+Me7moQx++RAP24vacuv5kQSAKzimwZL6rVbeyU9IDN52DyebmlD1g0hsY9mLm6K3Jb
yw+4wNSzl6VjE3lvHphiOygyV9erje35d8usEKYJBFUf+KHaAalLbqRI466XndJX6jq7G0U8f3vQ
i8uZhigi6AIsFy+dJf78l81iLbhkl0M4+0U2O8/xsITvCslwcOmLh/dtnmK+fnvAKx8ScJIEnSuC
lqhr01RF71syw4IBWfzH0EqwMsGk+3MQdPHx9lCXB4HHDZySDwnW76zrlGYRKNpi5bPfynb0Tk1S
zAfzeKupwLUV5PVEJoyJ6SXUVupaqJCdzb4eRPMXy4jbXagY2VHuk2DXY1m9QRi9MivhGIksgiIi
5KnVF2udhj6YcSH7KWTUj9xruRtacf3lzWtHP0eMbYS3uSDpne8LAKK5COZa9rM+x3dPi6uD06lb
nu1X5iIo9KCUlAu5JtcBSJ5lUYH5tG+MnX6fjs78CIyz5exwbRQuYbA8kENysdWKjUXbUpluFL+1
IEqkWTehJZ3y3e0Ve+0Xdv4WMQOAXSxfufOpG54v2WjFoWRbgewPlAu1XVBp0OVKMBdsA8tJ/iFN
NiT2Dp7vh7mJaucA2b8NQwCjSnLu5kZWU08NnOnLbE3z8l0di8zaF7LVGx5NNEfbb9RCzjzZhFT4
kAZN89MKYrN7KOt4sD+ThlYybmIxRUrNiKLkMEeD9MYm6mRmFC5EM2P4cyznmjTR4ceWDUWt+Hoe
W0+kNXjsp1UseIiK8vX2gor1Wq2nkDdyekkJAfRWm2Nqcu6PRFYg7MkotRUDHqqLmk47gRE37b7J
EtXciFUvtwrPIacKIEx0alsXSO0Ow7JpKuiuIqXqUbVjKEyL3m5sFfGbn88MIBvhNMsoBLrqamap
qgxFii2D75jl8CMz2uHAxtWeiwVIa54a86tO9+t7ZZb1Dbb75e1LAgd1lBwb5wle/vM92gcabKGI
PYptRvU+a2blS5/CfBln8Mvbn+/KUjIUJWDgCQRPawIjb00ntSVDBVo2PmpslYdY7a3726NcvtYE
A4ASaEi5QHD+Op+Q1eFSTbN0zQfzbXaFMRqHfCrsx0ltwo9pbGZ/OXRYP9we9HJqeHDjowZrFa0n
ZN/zQfFWzpqyUDWfAozjmU0af7GdyHhzLC1IUHwlTOCpoK/7iM1Vos8lDZZ8Wh/G7+lfy1G3R/PR
rK0ttu/ltgBxgWbKJUk8zX+fTyifLKeSqH/6jhz9aBanu5f7aj6MUbtVyrtyS+I/B0Wa0hQGhVyY
50NFJtiyXmuGDyE8lej8i6Qv2acJVk/3ik5XxF2sjxV6I1oPKQ9mtCztrjbr0ped2m72ajxV89c4
nhy8SQddFLcmXU7uQmuIT/WchvNubqT6Lzojh/EHC4pIeKdiqpHvzUKOI0RJNm2RlT6PHRe6Sh0g
eMraeSvKEQt2fsI54CjvcIVjD4Aznc8SR/YiGO1S85s2/rvsas2z9P6+CpD8qHH7fR6i+zlt6Pwl
bUSvV7am0O2QaxONCC7Y+cBm1i4jgLfqa05pvl90SfqeGY2ycQBeKXir+VFk5xHAhYVx1kjdgAdL
s9iN4SOCsj2gf+Mps81+FyZd90Gx2taX8e09zkZfetM8VicaDcS70uy2uqld7lzR3Jc3nXiSSqQi
7odf4lfytz7GeMD2LRpNuACVktdMdQlwv6T7t556ofUTh5EHUPhrnQ/VmWWYB5TRfF2y471GOwsK
IlRFbo9yZUKwieGtgLAJdonIeH+Z0BzKnR2ZuUH6EXXekhWyW+axTKHJdDYSjstnyBIFfGJWARxe
lKKxc0udvmoNXwktaTeHfffZVNLBCxsb0EOxIzSAkzInu0nLqg3F1+U+ZWzwcS5udiuI7Pk0nbwh
5MPv1q+kMtnRqDQ82uM8b3yyq4tJBwOktqDhuFOfj2IjobLjdjD8sYLSl3RW4PdmUh/q0kk2buvL
E8+ELMEBF80ZII2dD1U30kTjUdnwZ9iYuIXyRjw7cd5+jdi2u1TT8r+yJun/CIACQzcMTWfLs/Ta
ZEUbW5pdUnG4eC/0WI+GqpJYUrQNHycpGh5xVwy/spm2IL0r558nF3s+WCaQsC+6k5SNjjlFoJo+
Fj6DdRcsg2S5aW066CGtJLG80onGL2UbNznB65QNR9lp4/rRbBR72dVwsYqNZO/a+hMw84qRvBOn
rjaUns4Wnp+N6ethOwOxZzkV1/lT1dZ7vTQNtw2UH60THpQye7O1LzR5lJIwRhQQKEj5559+ocnJ
KHrS+ITOtjfEcgAZPWyOcdP1G7O89o2F0wpvKMuPAOB8qJaaCShqZPlDMakudCbTlzoTV5I00J9v
X0SXDC2mhVUNG4oIBKBnNVY30rm8DkeL/dQN0q5fhvElyWp8GXMpXz6MSjvPrrX0mT+PaTzt0NUG
6aEru/65TXJzOmqpGm2BJFfuDfY2gRcAAujhmkI1FGHX1mVk+6Pc6E8lLO7HCSLZp9tzvzIKOQ6W
jTiginZNqy9qxmGFfKR3fGvsJ+gmRVt+GwxzfvtdLyQMSJ/IsvlYK8aRWUZWv0i5zYuSpzCO5vl5
NJTxoESmvjEjEXCcP9hASmSmcPuEU/caFLQSfbH6Qbb9zO6Gz4MRBe9g1lG5tTLZlfWg//LmFcS6
BiYwyhEKnfrq5i2kslaBs2zftILMrboMLa/dbbUNv3IcKHxy3oWxJu/yagH7odVCx04dP82Lfh/Y
fe8ppZVjwSs3GyHPlS3xqlGDDyTMxNYuq4gve3hameObmTLsBp1SUzDExcaTfG0UoGKUiphecq+u
brFQlhoJDSQbLzVrz4hjx9NkvX9zlks+xjEijOFpJBI/v0UmJSqIP9LwtFS9cSzKsXdlLdjStVyZ
CzwqdgH7TbSSW4VmJg7CGGtgAlWNWub1sZXep9yQG3DYa2OWs53NOX219aViTHC2biNqJ6Ni5TSe
Pem53S+7mUtr+aykbZG5dPasg/vAMptppweF8XPIlcU8jUYuo3gu1aL6gG25Oj3TWRLaBRFWk3nE
5rSoFr4SUuIa3HJ/xjIuK25No1dnR38nh/9O+0K6ywKwqkfbHkuoHLJVUFGJDSP/3OBccuq4WmK6
0pqd7Dr9iO8Wdgpz9qOkrWXzWFp4KLhKGGbPRZ/286exwBQ/dVUz0XWPGWjtu6oJYANpoRRjqUDT
S8dNVSP5OaY04XyOE6Mr7xq1VI29jpXR+G7CxMpyZQWM+M+xkeMFkyplNt9JeqxYfuxkZX0f0zkh
QIAyYiVVqLNDaXFpl9ml/cVQuRKepGmzC2EK6j+UjuY7L2+8FCxIxa/QOnfepaHWQASAPchs+z3v
/87U8nDX5fjG3x7l4qoToyDpQRsn4pN1JNZKkqIihrJ9u+yTk0l/IjcfQv1dpk3TPhiz9o/b413s
c2GyD+Zqgaug9Fnf4o5eOyV/qvhJH5eHWsWjNmp0482zEkpDYkxgB0Btc3WaDOQaMk4Tqt+EVrMr
raQ6oEWT3hnVJN0bar0lM75cRVJIIWeGF62Awa2ynTyRpd5sWs2n4ZJ+ouGdE7kRLO0vYaBJoSv3
dD2+vY5iBucHGZiDmeETICi4a2xqbp2uSrWBCK7Jc2tnWFX9oo9zVB3NwgitY21Ik3Ggy8JkbsTu
r/5+q6ER5MBlhdGMzmhdtoRHKJrQOY6ft1M/P1WTk/1MrSL9o7HGNDxYqdp/o78QNbwsncIJS0cH
O5XeCfqXqstb6d7J6BXlamYmOTv2pA1jUKPu/Dky7VY9ki82yy6O0dV6Yz111Z+alYc4x/XJbHhV
2vTxvgTsaXZ9bJTdRycwzb8DdbC+IivVBjeesSR0ZTiI34eWou3G0/b6TK6mD12JWhdKDaHCX+0t
RVLm3kQ17+P5Ubk1lTY/cUZDd5PZMX5ow/ylsIfdjJH+z6Yc2j/1xqy2rvH1xxf4HSEdcA8UbwK7
8yepiaByYWXg+FKSxsexa5SGirEapt7cpekGCnqR+FI90YDthB88+MyaHR2MGqln0zq+E0JiHMmZ
XHSr38yJUkch1ceiUD+ENo/A7Q1+cVGQGCKwhsECxwMJmDhyv6T2g9YgQQGd8lU17w5dS0qah8hF
3joKaAjMB+BQcnvzYiUbK5eNNE5OY1z2f4xSmbnYF6tfbo9yEXnZjIJaQoFowUzW6K5RL/TxSovk
1A5SerRyRX6PejI9gHBtpVcXNxF5OwOBFIAYgKatbyJnbHN81cBdMof2Eeb055SGlhegwe/6Idq4
hS4nhr5VYFu8UyouC6vRwqiYyrCqwlMzDpU3MOT7Kqu0JyXv39yDEPQDZjb4OJMCVFLP90M+Tdji
0bTilEwlNZ66yQ9Dhg3L7S91ueuYBa6JYBOAkSSN56NIYHVEOjUvYRNkHnFHdF8moXO8PcqVZRMJ
E08UFWzQ6hXuWEdWaaVjlLJsqRbuqtKpvtkLQl43aYtI3t0e7eKpoGbCS8uMLEyBKWicz8kI4tHM
R1532QgX18ixUnNq6WdTDe+kZCiPcEm3jBavTJCXEL45Ri/iBV4N2XMjmUvapScI7tV9YHRUvuZO
yjhdXTD8eXt+V74Z9hsAQ1jEw654ZcD/clNE1hTqcljhElW24aODG/WnRM/L/dtHofaq8soLn6f1
Kg7qDCKV2fkJb1i8tNrO2Q/OvPWtrs1FVF8xquRYAUmff6soTJQCy4L8pPZ2cECZYn4P6ST/7a1z
wT1KhyAlnMdBglejmC1dMLQxyE9mMKV0EKFpWtrhSHl7lMuHg1EMPgoyMfwr1yd2seRFLduiOJWZ
thxz9Fx7Z06XAxZO3b0uqZNbYxj+rqtzc4sAc7nlSfReW0iQkQgpx/kyBqNSwZyO8lOpWMP4rDa5
mTyhilGnU0NPruLTrFb9D7MKjOTNzu6vLRg0bFMoGgJwrcKDtspaJRnb8pRF5mh7ZeXQeY6uum8/
YhTPqQkRGvEFsQQ6n2IWz4G12GF5CoalwF2AjpFGjtuZk5nWmy9FYbbA+8XLhVHrOtbUkryEe96V
p6Ja+gPgiHkqk67ciCsvYVLh6YA4Cm8bohcYNuczittE6yUpK09Dko53Zqqnh8iSgiO5WLxXx8rc
5Tm8WeBx25voNLUf7FF/KrjzNq7nyzcUvT5HnbK2KGCsdw9nOwOmtMpTRW+d41gXppuPUbHXpCbY
KSlltNsH5fLQMx5qfVBDkPcLHKOsZ6M2wqQ6BWWcINKqZ5oIF1uB67VZkdTyYAszkIs6bKFmOtdX
X53Q9YTeojmJVzgBalI1qPb5Ird3t2d15QwiEIT4TJoCvXGdE5G6LM3cWNWJo6J5PE/aPqa6fXAy
+I32IuOAUHfh99uDXllK4gMBeQrFEyDe+R7i3g6wVRR2RIHqeAH2l4anEsHaG5/symKCbIFgo9+i
J9OabqHAa56MWa5PZVfIf8dmUT7nqVl8aWnpt1er+M2sVERiCLV4S2mDiBXdKi6x1WbkxrarE+xc
7UGYaB/USadKo+l/3F7Bi9IAI3GvAEdyfRGxrrDIpqmhfIbMDBhG27dhVg8e2Q4aq1pNsTCJs1z+
bM5otp0h6u6bpCo3foMrGwcwGakaLDRuUGd9g/ZqPSxL0p6440ptz33dqHtNGfv8wSmVqr7H1UB6
LkrZKDeygVfl8lluJ6gzFEh5PEQIuPZMj6I4gRPUG6espnOGxQNlVNim4ntQhQ84ftbxvVNBjHof
YWne/F1Z02Id5TFP2o+FtSCec9PSXMy/FbMt63fSpDnzsZvUuhXKJLm4v/2p1psQ7QJbgW8k+BUi
RTvf7P0I03pYlOw0WEW7G5b0IZSCU6GHX6kdvzVTEoNBwAErEtnghbOqqpS9Yi1JcYrKVqHHazbQ
dVV+a/rCKJg1c0kJKhO50mpKbVapXV50zYl+haZnGJJzZKt9Npyq9GBKdBtvznqzi+Fg7JHHk1lQ
oxMr/EvoWOmQNm17bk9xJVnHTueNyZxB2aMLG7zRnrJjO4/2vmnM0FPnOtq4Rda3FcOjyiNIIjzi
HV/73WRd1XYEXt1Jk+g2o2VKeJBMBHa3t8nlKJzjV5MHbkWu5NXdYbYY/mpL2J8wqLEfayRv+d2U
1+NWhPxaFvn19Kio3BUQEewQwMvNdZxgtplUOH0/noCH6JujaslkH1tnkR9wmF2KQ2YvyZ+6IdXK
h6jBa2LZoVzCMBZmQIdNki33bQ2CoaLuzaow/pQMmrwcUeclk2cPI+4y84DRDEJRJ0ncPjXt5RgG
ufkjteT8UxyATbh5EyX0VrZD548Z91dUDbL0WTNbM3ljUMRkgQ3Ie4VdkQApzreOliJYnOpiOpWO
9E0d9OgYlYm5ccIv1BliFJtbEPcAhuKYr0apQ9XO42oGmR0UZd9MRqe7NaS3ebdIBYZPzjSBiklT
5+DPG05hcco0Tv8xMUK7PdDZOsGLpYFa507Y2kg7Ck3a+MbUSHRbYCdzbCnsgqKssr2qtkdAv6U6
DY5NsJ0r1pOU9xTuX/fx//45/Uf4UpIFwLMv2n/9J///s6xmRA9Rt/rff/nVS/Gxa15eusfv1X+K
f/rff/X8H/7rMQZea8u/u/XfOvtH/Px/j7/73n0/+5990cXd/KF/aebnl7bPutcB+E3F3/z//cPf
Xl5/yqe5evnn7z/LnquLnxai/f393390/9c/f4f89MuRFj//33/49D3n3338Hhfdb3cv2Uvx/X/9
9n/any9Fy0/47Xvx12+f6LHSfS9+++v7b15fRIRL/zXif//Yl+9t98/fJf0fBH2UlwjGEOpRk+Nm
HV9e/0jR/8GnA5YSUDmQhNDDFSWKRP6Z9Q/cfoWnD7UpEB5sjn//rS371z/T5X9QScQKnrCEm8X4
/f8t0Nmn/J9P+1uBU3PJVNp//r5CVQUuQX88Ch0E/2gneWrONzo+1BOm4NGDjEouO7QWcGa2o3FI
Xdw1hTLkn4Hfq/JHmOpTFeDrrTXDD03pRaNU1YqiLcu8VT2fjt5kO2SOTBoEQ9QRzn8fqCtYwjtF
52bgC25h4x0eeENS5Y3mmdpcxj+lobW76FAaObCz2y6G096hztYkFLgoDAtpP5mLaqJidKwNSHaV
KsGW0x0wN5i+4lqAP7367UI6tDrWoPVu2SXqtGDw0dfQnDsrgkbW4YjXu8X/Ze9clhtHtvX8Koo9
OedEmNoECN4i7BNR4F2UVJKoqtrVEwYksUmQBEDiwtsJR3jih/DYoz3wzEPP+k38JP4SJKqYIFuq
UmJ3wycOq7uidekEMnPlynX5179Iq0ymjaEoK9g1wvK8trybUq5eb+MuF6r3pNNqxbfeS1wl328A
4jwIFz1YqGUiQk2vCSTp+D7VS8uSyw125bvlubdt7YqRsbkuAJyqBK0leDNybn4FSlbDjChFXH6m
vN9Y9WZ0Xq7WGtpqOqzUKPwpbHeUdtVBTjeNyjaYPjr0R/uireC9WTVn/tSG18xflaPAXAyB/R4i
jT+lZ35Xe0ga59Fz+CetYKRf+d2B8qiGRKrnr8kpPlFDj95sNLciScOI/+OgYeAevOT2B9oDDBcc
jKjfSjRMVb8URcQg07k0Y13xTcPULjljJItx22HsJ/TFyU80TP2SWC+KCfOF5EORmpTk5X5AxcRw
n+/CSQYZg55mbtSDkAEXaZOUcBLG3tLsuzjQtfsSFObj5rA9de+3et/T++txr1R8WIyvt27JhBrf
qdwunFYwbe+ujLrpf6nPGrvJ9bx+Fbkdb3E1RqCHG3P8q9d0aGfy6LfXXnOpoSHuqpvbcdCI5s2x
8dGZNDZEuCp3q+imvu6Mt61N6XrJZawbvcoOM3ramG1NTut0+Gnify3adCFtLDvephGuao+FyqIZ
Lu2GNr0qu3e2/UtB+1pxP26KBDmpA/o41z+6E7g8KfGvVW40WMINaijqO3NrdLfj6/l4sNqYJCLN
5cdgeYUS31/IyO/vKG1xnE9WlMuLLccnOMGTr4s6HYImTnEQ2OW/lVdjm2bcRrVPHdEv1Q2Vo2G9
6S0L7fUX7JPyTbVEQeV0HS3eeg3ZwBUbS2EueBNqLUQ1fDo067pBbVEKjN1gNtE/a5FWe4C3wu57
pX7Znv4NZLFVWRifgDEUGnrN7+hFUWZZmm8HYG6au5X26ehUHATv+C6TlSCvQwQH8RJlfuJ90k6k
B6/DeFuqrQe+7hfb0cKut4Od8bewtO0408qVyHX2iC0cSHz/AWrrVSMql3oJq+MVvRStrHlKLfE/
fFNL9UuhjogGi7sc9FiilgjvXVKXQ3KRRl4AiIXCSuyeMnYP9xehKaDS0L2I2p1EK2nFS0DUpHjh
faMJQ730M1opdoqkM4RfTQYI5YahgfPLSxxfmQGVSGF5UQ4/RXMyTg655f6mNNwMyk5kdO0oqPXc
YON0KmPfu9NXpcWVsRgu2nO49O7gF1j1o9ls3qAwrDMegx+secvZdb0eLh81beNeV13IEyraZgwD
SrDr2xqU/hAAB8Pr5aQLi255+FYfPWF5fJ8O+p0GU4DziIhBeErKOBV5Lxp+uTJE9w7AYIybdB6u
taa12nNxPS284RvJx+zwJGFmECfCGkqzDUROUIcjJSoPdGdebk0mm1pvR1fHjlteOP1lfVK5WUSL
bWjW5292Wz4zSZ6IuSPiBug98WpHYYNJbQFDklMcDsp2fdVyd8G4Px8axvW4XPlZUDbhdpwqOrAB
DIsz4vKjpsjNqr5ylo+FdQXGjW3FciqTIg6f9hZmJsZ+SVsHTJ/oO2KI9QvsIuVrYnJXxk5lu3zE
nW4746BHPLJd24XX7rLYWm6cNqE6CqR7LjiDlfFlWSzcax6cQNP+eGg51ZFh1Bp+IehO1uHV1rkr
+pPmamX0HHqIOvMB1dWfYMBulJxqd74I+lPH7vur8V040W0z0rW7IxVwRgmLl5Unw10veqQI3DUV
tCn3vLbZTiG9nc8etdm60K4WA0orhq5uOtvQg72q4LZff96JNFIKRAES9dZQoYkkobxPi/WmOptu
feMRy7jS2Q03u24dKHd/7Qzd3mKzrt/PCrRu1fHcW68/Wb79OAc8mTASEQJcNyI4qRMHgHxTqY9t
gz4+lXVrvHCHzYC+mW+ctpPQqLjQAMRSwAJ/p+DpkSeoLTRuy8JGf9yOh1p77tizrjEr7DpwNTW2
IBeb9OYNoMOvl+HGqNitYDipmFHkLRszoGz39d1w1pxuunq0xIf9puzP7PTJyhPnJ/eLGUI/GtBl
KQW62CznkTcdjj/Zw7HXGM6h/a9qBaMxXKwomCpt9NZKmzwUqvg8rz9YP1l5jFnuBkwP+DnBjqRk
TCNECS9x2f8U0uXIJwRLJenErK7d+2Ww/eKXVo/T+ZbeXmM4wbbz0lNYHDfXJZqyO8aQZkbR3WRd
CsztVrM8EnezSB+NtVJoEm1/IorcNAhvbRbL1qa4ekNYU942MiMcfaggcGMhwqGZgbyZhQWmy3i3
2n5alvWb4a7SWc8XTY+WZEF93Z+6RqMcQmBWML5o0V6O/sNK+QuoxiP5OfGeBpbjIdlH0Rnx+9+M
FO2STk7A8dBXwnViQ458J6CZoGwEUoTy7+9Gila6JP/E1UC4gkAMp/PISDGwbWLfiaAPAgoE4yd8
pxgH9V2d8kaoNcq5ICuJiyvTBLTjZVRwnNpOe9RdezuDNBAsRKM63C1eFvZw0pqE5bJZGGtjkMLr
xdxr1LTdkEILW59Vey5EIuu27S3cQsOp1oPWeL12dmYwr1TujPJkB7q2WApmtJzY6tXmVN96g+mu
8Iu/CopT09XX3hONI3CTXK8UrFtDIiwPEDfugJRTw+OYOmx7i1ZULE9enMoCMOHaJfpgTifU3LWd
cL64s0tcQctwvVo21vpqE9EGYrksfC1MyvWP9mYc+qYDKqUHbV8VYh935pnL7Wb3xoUkKwuxgsRq
wAaQ4o3bMaSUBdDpMgTpc+1xXrRp5qZDpOXQ9KZ5JFNnlKF87e2fIjjOaI0AgQp8JvLBnvuov+XC
1h4d1whgevL89qYURO0CxSWt0sopvKFJzggGAX8sPUCIovYjnbCJdMclL1bePlaKi21/7Hqrr5tS
rVBqr4f1ZcVcRDPi+7o2rXeW4+IEYdCqa8cMSotlY7XxjFZpEQ6n5tRwjWc6LYajYZFqM7MMV2O1
EVbXtK0bbz1jYNBfd97QF8b2U1Td0s5tUyII16K9h2O62zUF7jT8rEQNooQzr7kTWG5zFq13YWOy
qJK/Nxxj+jHQgvqyaZQWW90sDoe3hfou0poVY7Ho68Pq8qEyGW5+oekRWI1CEJWssl3xfzWc2XTZ
mBqLqmMaq2HkvOG9nuwY8RAgFYJBmuqCk6jEehPQqGZT2TyGY/fX4c7rw0S8bOzoUVSYDe39dv2H
9v0L7BuoyDqWEIYyTjdu+NHJOdHGjbm9WIz8kCh6L5gTSD/WzGfHSjR1sX5JCaiIDx/i3t81NT8S
JUNsIjWiHEK2+uBP4jIKmA5Vt9QViPYWGCkHd5IfCa409DjM6OBE4Xj5CUWNzcMJP9LU6WVI44/q
44Ai38iY9iKnPzGmZlUbOWhJA1avwsQ1te3trNrU15R+NLa7T8txu+i26nSmLLdqk0Z5SDsaEzpN
g9MH/+qsW32ecXqKvXrlYbkEL3a7q3cIwBvzbnX3pRZdT6svQCYb7lYz7fB5adxrxvVw/Ajx3AT3
rwptZUMrW/ZkUJvdFqLb6uJqqfcDAES1a2N6tyIxzt/9wrC/sz8Gm06t5jbmw76m+Q3dvvULnlnd
7hq78LZqdMZUERVnT1W3Oxw+rOufy/ZHrzCa+a4ZGbc+hRmwvZguBOjzG2d6R1y5orVXw37Zo5r9
cVM2Z6WGvmwWpl2dhg5rS18tTd+bmNowaEyjB2c7mJQed8VeYfZFgz9z1qtOboZB1wl7FRTbuuMz
zrpdWXSnc7pvX1e0IbxYn+k3CBMJJCne7ONm26nYbaP8cVKnIWdrCkHcoruZXJXWN9vV3bZIWWVz
MrnaQbbqteeBa2LYlQgYFsxhqVtddf3d35pU4Bc2V+Ifr70zvkw299HscbEumoVp33Fu3PKtbwyW
wWA4v5lOuoVyYzprTWot2zXdpTnbNcMp7UKv/EK3ujD12c1Ca+uLznKyB6D/lB45H/zOYfgIVYA+
APAIyTceGpi5Vw21T64djl4uBqEVjoKLG5sjfPExCudb2x0flEUgaYtzwx+0RbV8SYEtVH7QgVKo
TpQ00RZUpV6CLoPxDHOenlEiLnRQFnrtUoAmY8onUHBSzg09QsyJyQhAL4EPMnM/pS5kqwSQD5oM
5BmwInQQ+LOUvaBHAcVcdmX8dblauObKn5QftGB6uyBYRFuu0dIJO8sZh2Qznodt4kjQ3DqtsLb0
TZAy65bvltCsr3lzMvjn8EJg1wHiAOwhgiQbMGs/NArb7Wr81Zktlu3CuDLHruSvGYRzzcKsWjOd
qPjl9Wem3CGR3SR+jM4WdQB0Fkk770FJdylgs0uP2wo1Qprfcpw1tTtbCHdDfzJv+cuN0XCXjtNY
upPPleAtmnvk70hnU/MnkmbcDkReynDDpwlJHWidWNJN7WFX3pp1e2VOlqUtfPo2xB49fIOySfvm
W9pq7Xqvz/z0wRgfhJgIlMAJyB95tWnBORF8tqUHvVLQmqXqbGVSCOGapeFqAIVmOzAqg7K26C49
4+vrT+b2kyaNCLPBRMoFlgikPVgf+dnTlVF2QWs491ANmyX+vbn5pddzGtXGuLMyh9fl23oL4v9u
rVnpVXp2p9Lz+5Ue0ILWpFlr1hv1VqEhvi9+b9H1u243NO/8bsh/1lt6T78LzdCs8IvPq8bzXaXp
dotf/X69ZTSr/Hj6tP66vZv3cbHvNw/lm3Fv0aLjzy2M4J8292sArub2Tu+tzEIjNKuNlVlt+a3n
OwZ9fqZ/WAv69Cbr1LCb9+Vm1Ki1Cu1hY9hY818ls9CttPxmsVPseK1iZ9X2286v096yFTbXjXq3
3i03px2vG0Db7Jq7l+Kt1ts+bD5Cotd3+pVW9Vq/KXSLne0VtIetqOExmtbz4/HppNgrtEtmvbu7
M25LPTFSZA4bv3b7nhmZtUa1KV6j3oT1vB90542BY9L/uVHqTTrDBk2abyed+mPQXZtvFePGWZYj
w2O/n3qRLBAYEGLaqf2061E4pOpsft9ufnykXLO/bHid8f3qyd40iGpMamYdnCk4lP6uO27tTLul
mZo5b++61HN1+NUWZnZ71Lm9gtra9BuDrbnujpt4kSbfaEF708QHbMxZclf8e7PVGmvzfsLNaK5D
0/1UB/pmwlpTaK67hea47TbE/9vtvi64cUA+NU/RkooGUCj2vdN9HPxdGM4ab7Hk3G/m9XGjVF7X
rjZ0ju/VPVqx2JOg6W2nWzgrasR7wuX1/i9ncjWJnEkv/gpM2Vd3vAo6kF+E5qLqRdzfW7pmwxMP
0IlqELOiLYu9obZu+PrGu4r/0qbh80RfjBvViBNKtqNi+hBOmBwjox9q649Dd1q8GnLwrjACD3+5
XmVh7objavP79+LfW26i2hs4MxG/OFJj8YkGMSFiGBSZAzERl81RWHy4czfTLdys92Q5rgpG4dpw
Jw/TcHJdc0Zwew60Ic2Z7dktDQ9uYLIla1hr75a91bje2oH80ndX0+LLeFK6do31I1yHlufV75dV
+0qb1fuRE36JSIwOg/XcdJ/gPfoahE7X20yalIm1bZrtQeLTsbXPxB5qLSjn7wCbd5aLzc4c7iad
SsluDqPN9SacAWG3W2tj2PImH0lTtMJw0aKPZ8urVhphZUWpcr0F+qJpGGF/ipVZmmMlLucPsNgM
1uDeqdB+wwlM3UDx0kFDRIIaWgySqekgJg31aIqkOxNo77lqwikUbkAkzXXx12JYDfp22NHKdyAh
25txffWTD2fL2DGuQLwQjBFgPvK+bfxqUF6E2rAFlcKiMVza5cZ2u6QdArcG0ZThJ21zP3Hn0YNv
FJp1Xu4NwUnJjbCf9nXv2GgEL9KJ+fLarwWbdXn3cRroo5mDFT9ZLZ32bqx/hI+/bE7DUtncwaVu
1qeB1nn9PMdtw76fZ3IqpFfgoiHhSmwLIzEVmFkY0RCwfbn4uNRmendrjB+mTm3W16IArodhYd6m
jGtlhmXvxlt4FIXb0c2s7LVXGv4VxL43FcO1DGPn0qIICsPxZvFM7Unw6FT9n2TNObwpIVsqdkD9
pEHgbq1oe3PsiMdIs7/SIL7ccIpF4rSlah/A2NdoVjY9e+k251D6viEjMaLoaJXwp1kaov9od1Ec
kW5hpK0dv6aHkXc/d6PmfL0etharXa8N1GnhdCY+5EcA/kj2zHbBrWNPFqZTdT9tERpiQkvbXC+j
+nXVQ/P7k7C/MrS/0eBifR+udb/j+/RZiL+E42PZKhtrmkptq3YnLBLtGTvzW8rIP9bgzbqvhovh
JyO83Tnr7fV0fFWvTlYDT5v4hHnGG8JIFGTRZ3XaCNbu6mrnusXmzg3Ch+p4eFusrMpNEvOfYvnJ
wBWScED/qJz74T1FgKOVBizuwZMHxGKMvHv03vdLSURCPOZ0oENQ+w2QozDwvnkC3waK8ZWvDTC3
gGFGL8Ag9colMGkSFpTlxB9CH3PPHSc/rl/WIDPg5tn/VDDD87yjBTp981Ng5/t+57UJHEX8hXul
tATl0iUKWhBVcxDFB/foaAkKwKwoOwPmxI0Sf3K4BlgFSmtQqiMGJYi7gEPHHxKex2tQr19yh1Jd
i3Mcf/YPzJEcCOWqtgScBNFzixtrP0Vu1KMloMz8klJVQWqYtyMgcDRKUy9rl9SSkbvEYok/aBVp
6iJAEpcB74UDHcHzcrT5MbuT2hKUL9lazj7G4pkDoIvNz92sBTmT0qx1HTCoTnfxcqL7pI2vghUV
QQRSAPtFIfier40XLRKVVqBcY2NJsZEw2k8R5X4k+jpiQZKBiCEuePzJ2wrEBKtKS0CWXFDAcQFK
Uy/VLkXbKMJoIoXOZ29q5OjUU3eluPta+VJQRwoU436OaZ2PYuTaE8nE3O27iCsq7XupSPmKAEgm
Wl+2e0pUt4iOkInlJ1CH+Tr8EHipLgHpAihqQIoePrL1i998KZBuaMDD8c/bEgg8vpIQGGRMsP4J
k7OWx4rvksyOqME+HH5Ba56v3d/fRXtc/Xs8H4OzzYdM0OHop84+CGc+gIAO5iCnI18LALWl4uaX
mSNtZkSiYi//KfEHk00VQgzFzdfU6TyiOPVCScezFbVowog6EvxCGQA7BWBE23O78aJgUOnUY84S
chLeDkbt8eSpM8YRZMv5kzd5L+/dDoUTj5cjqECFB3c8aQqpAHbFMJH9Mcjd1GP+X6Udx5qjgkzU
kh/uOvmol8oYe0RA4Oc6aMO87b52ggSNo0o/EeoqUUpHSBrIwFlnh7JcyBG4C5Of5s/gFXxESlJQ
4XSTGaaK5BDLkk3+Ql3gJ8AeUje8Pwn5M3sPbvj7tUCdKQqkB9nG/UdWgdX42heo98OPcxfpEj0E
lKSgXBQF6ACYE+NONv2MS6DP4GC+xXxzZ/gTr1ZcAh0kN7Yfri2p1fgjXQkiJAx0RaSv9p/cGX+i
L5SSEGD/6BA/QrZxdgUKFVwf4CtUfh5sw9xJAWBQxTXA1IOxW1DOng35IiREfAkNHZgkchT6UDb9
K6VL0b6PyR22V74JiHvVKdIEtXXQgnudk6MVAO+ruPtIOKWG1K0LDl7xkdVgvXoJPR+NMFmI+JO/
u1D1IigQ44lxclz555ZAKAF6ZHIXCIo08cmdEhDJOjU9iGFMfSHMtFj9R16BrmEwUx8UV8KKxcnd
FSD48ZSmXsYFRrnBP0kEQHxkHYBBLECc1AHmVwmIAmWlNSD+JcqdKQaGMkx8GPBICkANoyAE6+H+
fOTPJ6DgXnEJEANioIS4RUT5aO6U65P1AHOYuIS5CwHChqM49xIOj2C2hKvpsMHSEgAl5wwcyFWQ
szzdf6qSTwwIaIegbUkcXmnqdUpoIJWpCuKZ+JM7/RfLq9rhB/nPwefkf7/ijw5AoQQigMoGQKl7
3SB4O/MlBXFlutIaFIiDi2AAYY+zi0DI5JJCRDBAAkGfr9lTn654/omAA6kVLcYO5x8pP5IAweJG
vQR8SYn+z90SKEdFRcGzDtySStr9hzU9XoIid6BoFgyFTt4mT92v4v4b9Ut8IGhiEtCPvP+kAuBA
ofYxvwpAAHuVFABXYExDQf+y/f7LFhBdLzj/VFNCx5C7/Ve9/gv4ubg3TA2Qx/4jCz8OEslhug9B
0iE+uTsCNCZR3H8NCJDgOfgWFU/lQcG9Af465Irypf8JzylOHvNO9Eemy/th+2UTuFC+JE4sfKDE
BdpbXTmyAw/IlPfHwwuijjr+pP0/oqD7OyFxAHNnAIgeiErKryziXKJb9VHC4+jyE7EBWEDA5+dN
9SmngAuce1EjGFcUHU25EIP+BChCPxgE+dN5gs5SadsLlAMT+II0QHBrHM2e+0AUbUL7lLu0j1ZU
velBe8LVRxNqgp7JbXY0d4F2ooKaSKBoLZQvTY8RprrlwLvJ91D+nIC9WM6j2ZMBJ98BidMRGi5n
a3CwPt6v6oE7Augj41E9JDc52kdLoBHzREA4+zm0c0SfZaUzL3KG8mTzJuQE4RXnaFQFWzAt485n
djVR5YF8o/e/Wbv5kvESxAmq8Uythg4XdE2U7cQfWcUXSH3BqI2STzKbuTNr0NGqgkDoSjCti47E
51S9jqYX30/Avfm74wVbm9J5J7Iv0veQUx1uu5RfG5P3C7s3wX/mTh3oqidBIJ4w8ERXOkn34fIL
+m9InffCkb+0nqqyp42CoJHEtD/49bJfZ5D6pZZfoGD2K5A7+x4qZEX5x6CBmgdVwoUff07kH55D
OGHy59uIhi1qR79KEw2oy+jzIsm9MHDZcrh/D4KfP7WnqvUEZgXJpqRBNncKVW5FPrBhH8J8+yOW
o0iGdtKw5WcRnoWioJH7pvDFfFMWLhJQJJ+LgZS7rVcGNopYNlwTgu5BzDydysb4F931oFg5xLJy
twL0GlA8+CKVDZ6tZCQ3m2z6Yf/CBQgH/cEiyJ+bo5zQYIok8g0ga2dx3oWadilayAhSjr0LkDtX
HwIgRSmgmJ2UDuRYZVn9C0ALPxB81t+jvTnzf1Sj+YYOvFlAvEXB1pG7S2CLtsSiydHeqMyR3qfZ
ouKGo/kgsGDDz7u9mMHQopHiobIl/uQukZVBOZOGwUstF21bDrItbX+BPkIUuoJnK+Vu/9ULO0Ap
QpNcpHrj3MVXKmH1lekpmN+LT1BXKVm8AqgJ2zGdQlIqj2AIDOMihfk9wZkvlYdUKk6+AIYPJ546
xYOnIyLlR7qPHhBEfMoUtSQwvr2DkSMdSP5JcREI/YmbDdvubNSLhIeoeKGmIX5OjqZOCzPFqePz
aDRdIPAp7ztePsyfWJV4gvEndxYv+kpx7gYhfQSbjNUhgy2ff5amQu4evtu8Hv+66goQzOJSYwGq
Z+N8pPCh/6bzDrf//rM/aTk6Acmd/P7Ejg5JOhgV4fqeu/3RDTEfL0in/Y/3GjdPS6AsBiyBmDs4
Xtnnq9REk1bh+X5PeubsAhT9H5RufwMSG7x+apXkueMMGjBaQ+Hz3RnM19wh51ScewELhxg/XM+i
SdPRrY9A0PkSo+iwvHmSduVsNjYtSp1SZkG7fjRpEfQF0F3mRvimCPK145jiijsukpw09hCgPWnu
JDeFsJP4ix+Qp/0uKufzuMWIWgo62W/7erTtxPYqdGPUY8b7fO03nrfqfmPeibB1DMSKZy9tu07H
bDq1AV/Pq5KDg1hxCTDeiW7QcPOw+WmKylqRlHdNFCscErq5i+rFfbSULjlUHq26KFmupo89Xp/o
+XAw7/J3/OlDo7j/lGiQqMa6S2ConKmj4y9quUn0QiB8sHH3BkWeNCBtptVsHI0yFIMmX9ARntOA
hRo+PiDusuh1H39yF+dSBisXKNmiabdGj6TvKZwjMcDZw9Uj31vO3f4jnor7X+MCrIo/yQWIijua
OyFg0S+N5E+y//HzcnQEaqrgLhK4uDA0tEp8PDnaAaBXwHl0gjzJJ29LcCCRe7+fK+wcGDuKIDek
3S9QrQh7sejQd7B7cxfmUvVzCOCJC+736OqgsOIDtDe5BXMX66qo2v14s/R6A7NyktZj8zkXnI7v
YLe8GcGK2g9kLnR/dAA/CmUeaT94m6BooFGf0BDik7/Lr6zsAkHBLDjaiZbt5yjbQIS46PVahs5m
/9P8MdWXVVUAbI1YubHTf9DwshKs4ShhANFb6mAL584LUDeE9csqgS6amyDhRweA4gioLKsC1pA7
718E5ZQ8Hyp0kfwqZDyyyBdqxDbBMZZymNRXVfYAOEt1yMfR+HtZR30c7TcxIJL9MJcndVu5u+6w
0hW3XbQsJORDzu5w2uVQX020rQDkSshr//PcCT75dsUlKBDcAaUMiJu6pPgjn4AyQE86LZYB9Xz7
cc5uftGDUu30A2U2RE1OgmmTl6BQEXY/hg8U9fGTcuTyKFOU050GbhZIypPEvawFIDIkMGiQ2zxs
f/78XlWnjxpcGNop2sGviz9y8Ivi/EodUA+Yx/2P93dNjmTAUF0BMtiEtYltJ3UasgxwORIdhsXu
QAafo6lTbqh49uFmweQlsZ10JZHPPpVMdVIeBD72d02O5i564KpegMyeRrqQPP0OPSOQN8JhpVoC
+8mdDQB1jKIAFJB+ujKBbDxouFSNPvXrooOc6PiaO+WvTNJKZlffO3vf2XeObMBCFcZmOlIJ2Nfe
Ato7WHk6BcrpbRx/odgx8g6gflkDYACB86+IQp+87b9ywa6gXgHSKspV95+Uy0ctR0WHo5GQf97m
DqGg4sEnnk16n7N9HtNKUzoufXRf+SAW+StlQCcproFAdtBBlV7vScxf8gHjjmyQ+UNOtLcxcnXw
VSdfEJUcdGbE8f8e1TzSfoK6VaPFKx06flz6f2CFvvW3bEzs+Uvc2dIeBTHN/r6x45u/kPS1PB3g
0NGx9/Jf/kKIit5d0q+KVpf7wffdHcXX//rs0YDT5Rsx9+LRD/4zWYSjL73nkeW+8TvPXuSG/vZh
NKbdenDyy4fFiV/78C7H32qJTqDJUkgvnvwk+WbXHvmW/zzZxj/YHmZ9azn02/zwq28/W385Womq
aGA5ituMJs0+D1M+Oj6vDumGPC1MDSvMZcVxA1t6UdAliiO2It9bjJK3EmIANl1Uf6hM/9bzw8nF
B2eUXliaZohbUWXsD1EQ+tY8tQ6ASRUXYuBF5985brim9s4fxUmQ37gibGRiJFwnJZLHwAFxTFTW
5Y6WtWMv/ZSKwOGx6oZOZwGIHESeRn5KdHT+flC6kRkrJYjC5jdQ+hQOCTobgoTEWJQfZFpzztDF
ILTCUZCMJ2SUAJPIrZB4YH4wBcb0OMqPuxkFtLYOLUfeKmKawDhqoikbCR+Y2U5F+B2LeGONJ/7o
SZoVtULiD00/CbEKXpyTs/KOBzUs3356QgAvbkfhZOTPLfdFWkwB4YFOkC6q0LeSywCsmLxVov1O
HntOC3/j4j29ZeT+wz//84MoxVuPbk60+vG9IN890r1ycq288rt/1h00H6MsJd2O5/S7Ev2DB/WD
O/bm0qAnSvJoZ39wUNMLg7XlSsMKHI3qy5oj13aTYcROi77vyoNGfuS+2MlAYlhhnKkO25hYL8ko
YszTC/Pn1/VhtIie5qg779cLzulFg5bfnvSQ147lD25ec+R4zz6txp8v3n5eBhLYwMLyPU/aVxF+
VN4Az/F8T1JjZTIbysMyAMbFxd4kdL+tUTKy2GvBxKb8HGsxuvg88l8ky+vVy/lHN3hqP2HJSBIv
WKJV37g13i7CZBixDCK2qzzoMrJCD703v+hEuBSSThEweuUH+Hboy8MK7LPysOHE9hayuhYQWNVx
Hzn2Hct5kkeuEWRRHbljPcmHUFR4Kg86SV0DpzZ49N26/EEBPhUEwinq79r47X+Ho4uXf+qtPNuX
Tl3MWKu6FP2Ru5Wk94xj9vNrcW0/pa0CiurUF+MaQzecSJeLJtAbqqvA+6ZWQdS2qo56Y71YYyt4
tvxkLKF/tCyukRtr64WhLA6vWr8/KMQ31txaSzoYpEjy9meM6h8fNjVoBqf4hov0+VkWBlH/r75t
EdrXjqRLOsYfZDNy2qOOmyEoD+3thP5dRrJMiL4+qkPf2pj4yTCxBGdxZcSjyvcFZJPJY94vans1
XDDtILCiZLj4rUVTJtW1ePjt75FLxC8ZaT9wBov8gGfyIiliitKSp7x/NQaj7fNkNJ/LUYg4l6i6
FIe400kMElLcLN7bHY2teTKQWGawismXCutBONW3Lq5HnisdFF10blZfEeckvidqFZTHjV4sSeII
daiP+ujJXhrZAfVBB7/9T+/i0XN++/sF8nxx5//2v9xnW47T0iBE/UGPHMNUKC8uC1Nd60fL3aUV
dEwYrTrwp/HJARcIVtVhzcif2a510bYC6SakC5f64KQZ7JRNrwvksepLt4jDkImRTAKqDdQH/uXE
B4GfPINhbefJelrLGkOk41UXYq9DByfnW/RhUx3btP2LR4w5SYkSr1cf+cPTdiTtXVWHMIXkOtwY
ZNlR1G/7U39eHDZOZv07DMSezdyB9ntrv/+8nQCGCNRIdSuO318YBqR9j7/VyiTVao7m9k4+/xkc
/4YXhNbFQyrbmomGnV8MrPnKevEky12UD6jqlQ6hrxGGjmSsnuaHo58OoHQ990Uk6JJXjG3rt+V3
XwH4WlL7lgX2rXEkvTGtK5IHvd+cvCOO5MjDivr815f4nHS+IrMZpqDOJcz+2ON3bu5HeBDpZaST
+9YqHNZ87yiALZBGOqiFV7Jn/z9k2n4dE7a00RiSL5CBefNhN/KfLHsqD5yB/fjBd8iNSecjg7iP
abnjufUyCibJSYt3PYOFuNlariNH6wQH4uvH+W39Y06i9KZlcHmYJAhlM0ygJFXflbzXk/ci71kW
fsrAty+uLXcmCUMWIWFS6XJKNwvHh6tofNEXfw0+PCSLur+PMti5nvtC+CHlvcaM5aq7x8jy1mlZ
xDWurIWsGuJeyarv2t/64+0urc5wI5L1fv+1vIdx9b1UBk0TXUdVX3vvsp0ZOwPB6Fs7azY5XZIM
zvW1JSedY0St6lrcWM+Wd3JERBdZ5ZEFhiCFldOyMIxJcLzYKzkcqgk6AeU3xiLeps90Frnm29FC
DoTG1aCqr3uHRfw8ml/0ghNYlVbLIJ59Z81OTBVo5NXX+Q4osb1YkHSXHIXXIWc/mKYa2O7YWqA2
ktfcm5MZSMfjxLLFQksDZ2FbPFpT+3SlicckT3q/Fn20bJISyTh7GysDTfRIxFKYhWk1p2eBb/q0
exqdWQ5RPKd6Yj7boxBvLxkoXo8sVN1HYMHe6qIXgvhaXPz1ogWwxAujw8k8fpxoLJrBRA4P7Eeu
FUwIEv71IvlP+9xDKRjOwLQeLABvzbfn9A2IWNGtRXV/buyXl/noomUFYTKY2CPK2l8dHS3yraT6
tSDCYdUGE3sG0tZl1b79516HHj8UvDyA2wySNCIfv7XYIN+e/9//9j+Cmfiq429BFvAGXcAxjpXs
mqQPCa1VSllAIx5tAGsFgBcy2kBQZ8EQk0z6/VpmMMIpmCXiHvy1aVveFn/JvrgHAGlJSQ3RhQNu
YvWHNr3Zi8cCPloz3EhbDuHQyBZw9pubdy6U8ceEcfYirRrhOH7/Q4Dk+FutbOKm1sS3ZHSsKORX
PeuN7cKPJHl/e7/e9tM7mN9g9n17kbyhUCCaKJNVfeGeL9+kWhZ54V7gWyMpvaNlsbi86zKZcbwA
egba+crzX1JLIDgmVNe1H60tW9L3MQG66rDXoyfLTaE8slDnH53UGmSRRLyngMZPljLesNOSnOin
o/EDK3qxLz74VjoB/GqBzA9epoMt2NnjV4Z/Ovny/VfJJ9cORy/xO1+0HBuDI+UjiCpyVdH4wk14
QQhylgwlVpxCm+TL97/+1xFmcTJMPKrgaFJ931vvAqH7p+Ai7X6Us9BrHco03ItB9PSCPU/RnHQU
DdpxvHmNvq2WgXo8nbMbRfs5aNoyWKMPT9HFTRRIEnkYPQOx/LeH1qD18LnV/K8XQnhGPguWln9B
PwXVKslzaBchIaAY962tP3dZ/zH2x74YUtX+eCUb8yfVMjXI5skYvCx0fscfjdz04RN96VRP9s1o
Y6fgr5UMrtQB9lp4cSeAcqMYxHUjUKVUiydvHKumLPKyB309OKmS1I0MFHWD9Y1LYs5U88bAg9/f
ACzLH/IJv1UoHi8NqH/KEmuvhbr24/95B3hfKf3v7wB/mGO2yYZFBgfiA+kaQKPHe5xBdC0uB5ff
VfQqVlUKAFXGdiRHqTK4IU0vYGFjddAd+bvR2Ful0m6Cmy6Dl7dSft0pTUD006asGc3H1BJLO1jK
4HWbI5EtlgzBLCy2nj9KXxdZwPhbQZiusoc1Q3nPGrvR80Re2yxg/G375M6sZhA4aFu+NzpnTL5a
Gv+D10EbJ/95lCypuCZrGZzojv3ENZZy8bLIpHQiTNFgtD1+4bfRS2/b652Rj8chD5vFOmBHyasr
OpeoqpyG7wFFllQD8FX1cbsRqSRfWgQti8KIHkm7VB6JFt3q79sLrbn8toIJS3V1r0Z+SsBiNivl
YfE5qYCTveW4X5HqyNdWuEpJQxbol2s7nERp04TGU+orPJh7K1KtsgCLLmXKK2Gj18ORi8Oait9m
AbC5jjYjgEaRP07eVKhLLYs83Y03f2FNpHFFR1TVBbnxXCvlbgkeeuVhhW5PhokXIYt02+8wpmhZ
FBaArllbsq7I4mq+E6GkF2klsojt3EHpFKVKyeK28Kob90DqLeVsxC1YVccVJzqNmoQuK1mY98cX
B7HW9G1XyqlBDJjB0ItUkgdCngxGXVk4dL4kE7qewWU3WI9e5MsDfsQM3ndth0Bp02IM75762J9m
Io8mGZdxr3tVaTvEYPogX1482W3MAp35WTC2IHcNO5Q0hp5JsTp8fiPqRH1ZoLPwagYgouVLNe49
qLraIAVGgibnJpUGgpY8g0DFHvYIKG8EvlR++wOFsur7973AW0mrXYc4kk7A6gL+238X5+aca1Y1
SlpNUPOCWSRpQQfmNx/3Z4bWDtE/1eja8RT+Yen5D370JBsf6hv5AeAAtTZxrMi0/CeKG5NB48hx
8sX7LzLYwSJ7LhcgaRnEc8TbUjFFdHZ/TmJrLAMTT7DjmNaESiFp6CxSng1rixVy7tRkYUo3UtKR
BRVI03Oo/JVpS7OweJNxz3NfZYHwJZGTzg9lYaBST/dCeiWSi+SzIKvoAo2wJWHOArB1hRyn9o+m
Gslj3n+qbyxf1ISnGUyyYEfDdQsDQfwQJq8ZH+0skvZ3BNFCT9RwSteinkVyfZ+J69thGMTa9Ha0
smUNkgUcdP+U6+hZthj0LOI/j3gb9ov1Er/+o/cE0evxDuhZJA0Enni/Pg3k0gvOKUM9izTCfqE+
28R4SZAKY0WwHe61wgkcPQv+KFPQEAWTi8+2P7bPKnlQA8l6vv/gfRq8+oQMPE+T0EmKvEzPohS5
QbkwFSjJEsTmRRbw0IElW0XQpifPeP8yU1wQXrQiYO9pbim6UmUwfJy2x4QJJ7/9fT5yJHcLZv8M
niAmcGPxBNl3hvghizqX/fHa3wIX/7zPpfxL8tZia0uQ/L7pJR2bza0DhPUPQsXEVN6qZn/+UDFn
ecuziEfhrv7qzWcHfX280xXReLJWq9OpTDNqNbjX34wm/Xn7fo5lW1UKjmcjNM7rnBbHv53IfNZF
9XsyedV55VC6/bFw9uQS4lcLRn4wGWxSvphKJWUR4zF9aydT+mRB29WgqE6KLWZROdLw5l6aEjaL
gqnWMx6TzGuSBe6tjXv3PBF8vily2CxyJm1rPvvd+Nab4awfyLlHUBdIcRbtVQ7+HxTiAXVH1LxJ
oqFlAZUQ5acEiSQjRatlYAbdjfzo+CrR3r463l7dT36Uftm4Ta7QHOH2/SbhZ6LXO7CV0sbRzyCZ
wO+NfE7h/zFGzrnuH/8OL4U9ZBSctuV40uZkYUeb4GPSQdEszHOhbr2zbmIWnAoNT/jW/9wfwYTl
jv/lnJedhc8b5zAERB5HQCjic8/JIpvf8LzE8pRCKlmk9Nv21E6OsHBcRPdmVVXRJmMpClpeDk1l
4iyS/eyfEom8ijz+Qb1/uAtJyW9PiEqy4M06jB9zaYjNFsEU8gb71lOCJ+ZF2pQsLgbCrFJ6M4sa
qe6I7PRBQuM53Dw3CXXMk+9JkwB0rS4GfZueOAQQkpHiOGYWfKqNiU8FDxmKM+4Y3QGT5/3ejfT2
HXo7Wl80rPmZ1GQW+dpbO0V8nUW3hM+WC9edbE5kEQm6tSj1T1Y03sEszqxY4F9G1IunQDS1UvKo
92/enR0+E8E7e7nQNCuDB1gLUoZiCmfaKNQziL7dsTDymtczEGouqWBizc/TqGTBibgPinVHc1JP
/+niQ0DoOYB+fB9PFyeW5B9UAI3InUh2Cr3M1Dfl0Zthm0qrpmdhSjxC7iO/bRbETI8RcKHUy2Yg
mV/YXnufX2hHIZwZybqKg0trteTL9x+uEyNTz6JqsiFYckRuKjm0yYuK9y4TSq1WaZ5GM2QKHY1y
FgA+qZzr4gacmX/xMYL0A3vxrBlXFUQLReoeaTlcp53g241z/kTH50xDQlXH53g2Qnz+/CjfuW6I
f+ws94aEiEd96xebvMBr7CydkUeOTDqbWbBYPURBitJLzyKF/vjb/4G1fTs6PpIU1SZf/p4qOZaX
JM77x7j959pWJtsS79VBfNm9744O/Xaj77VaJwyrx7PJh/RXz7SxzNksjxctEYGjUP9BgzzPcUz+
9f8BAAD//w==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" lastClr="FFFFFF">
                <a:lumMod val="9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626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915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81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6740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398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36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13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259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115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01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42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324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512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36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253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49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37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11/24/2024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1827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4be.cochrane.org/blog/2015/07/24/nominal-ordinal-numerical-variables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13EA44-8BDC-3580-4EFF-C7C07264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3273" y="-25448"/>
            <a:ext cx="12192000" cy="642527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69" y="76199"/>
            <a:ext cx="2987782" cy="1524001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Funding in Startups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76" y="1701846"/>
            <a:ext cx="3205640" cy="51518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5A0E69-4450-FCF0-2ADE-0F0F0B61C747}"/>
              </a:ext>
            </a:extLst>
          </p:cNvPr>
          <p:cNvSpPr/>
          <p:nvPr/>
        </p:nvSpPr>
        <p:spPr>
          <a:xfrm>
            <a:off x="247650" y="2428876"/>
            <a:ext cx="11944350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1322416E-6F61-809F-BE9A-925718021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Title and Introduction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F4F179-45B4-2063-26AB-C51F6159B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000251"/>
            <a:ext cx="11944350" cy="4219574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Title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Introduction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81212D-DCC1-7F3A-65D9-E980674358E9}"/>
              </a:ext>
            </a:extLst>
          </p:cNvPr>
          <p:cNvSpPr/>
          <p:nvPr/>
        </p:nvSpPr>
        <p:spPr>
          <a:xfrm>
            <a:off x="314325" y="2428876"/>
            <a:ext cx="11801475" cy="6476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lgerian" panose="04020705040A02060702" pitchFamily="82" charset="0"/>
              </a:rPr>
              <a:t>Startup Funding Analysis: Insights, Trends, and Strategic Recommendations</a:t>
            </a:r>
            <a:endParaRPr lang="en-IN" sz="1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F67E99-8CB6-9996-7973-5A2F6B69814D}"/>
              </a:ext>
            </a:extLst>
          </p:cNvPr>
          <p:cNvSpPr/>
          <p:nvPr/>
        </p:nvSpPr>
        <p:spPr>
          <a:xfrm>
            <a:off x="314325" y="3714751"/>
            <a:ext cx="11801475" cy="22288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Arial Rounded MT Bold" panose="020F0704030504030204" pitchFamily="34" charset="0"/>
              </a:rPr>
              <a:t>In the dynamic world of startups, funding plays a pivotal role in driving innovation, scaling businesses, and shaping industry trends. This analysis delves into the patterns of startup funding across different regions, sectors, and funding types.</a:t>
            </a:r>
          </a:p>
          <a:p>
            <a:r>
              <a:rPr lang="en-US" sz="1400" dirty="0">
                <a:latin typeface="Arial Rounded MT Bold" panose="020F0704030504030204" pitchFamily="34" charset="0"/>
              </a:rPr>
              <a:t>The objective of this study is to uncover key insights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 Rounded MT Bold" panose="020F0704030504030204" pitchFamily="34" charset="0"/>
              </a:rPr>
              <a:t>Funding Distribution</a:t>
            </a:r>
            <a:r>
              <a:rPr lang="en-US" sz="1400" dirty="0">
                <a:latin typeface="Arial Rounded MT Bold" panose="020F0704030504030204" pitchFamily="34" charset="0"/>
              </a:rPr>
              <a:t>: Examining how resources are allocated across geographies and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 Rounded MT Bold" panose="020F0704030504030204" pitchFamily="34" charset="0"/>
              </a:rPr>
              <a:t>Trends Over Time</a:t>
            </a:r>
            <a:r>
              <a:rPr lang="en-US" sz="1400" dirty="0">
                <a:latin typeface="Arial Rounded MT Bold" panose="020F0704030504030204" pitchFamily="34" charset="0"/>
              </a:rPr>
              <a:t>: Identifying emerging markets and sectors.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rial Rounded MT Bold" panose="020F0704030504030204" pitchFamily="34" charset="0"/>
              </a:rPr>
              <a:t>Performance Metrics</a:t>
            </a:r>
            <a:r>
              <a:rPr lang="en-US" sz="1400" dirty="0">
                <a:latin typeface="Arial Rounded MT Bold" panose="020F0704030504030204" pitchFamily="34" charset="0"/>
              </a:rPr>
              <a:t>: Understanding the impact of funding on startup growth and sustainability.</a:t>
            </a:r>
          </a:p>
          <a:p>
            <a:r>
              <a:rPr lang="en-US" sz="1400" dirty="0">
                <a:latin typeface="Arial Rounded MT Bold" panose="020F0704030504030204" pitchFamily="34" charset="0"/>
              </a:rPr>
              <a:t>By leveraging comprehensive data and visualization tools, this analysis aims to provide actionable recommendations for investors, policymakers, and entrepreneurs looking to navigate the competitive startup ecosystem effectively.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98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DFCBD-4AAB-EC8E-B9F9-B4F1D184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6F5B27-2650-0656-C75B-B112BE354C2C}"/>
              </a:ext>
            </a:extLst>
          </p:cNvPr>
          <p:cNvSpPr/>
          <p:nvPr/>
        </p:nvSpPr>
        <p:spPr>
          <a:xfrm>
            <a:off x="247650" y="2428876"/>
            <a:ext cx="11944350" cy="857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B67F999-02A4-4D5D-8B67-EAB85749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 &amp; Key Insights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B50052A-FAC6-6558-CA31-8DAF80E7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962151"/>
            <a:ext cx="11944350" cy="4219574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Data Overview: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Key Insights:</a:t>
            </a: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98454B-C045-6229-1591-52986BC2172D}"/>
              </a:ext>
            </a:extLst>
          </p:cNvPr>
          <p:cNvSpPr/>
          <p:nvPr/>
        </p:nvSpPr>
        <p:spPr>
          <a:xfrm>
            <a:off x="314325" y="2428876"/>
            <a:ext cx="11801475" cy="100012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dataset includes funding data for over 49,000 startups across 100+ countries. Key variables include funding amount, sector, funding round, startup status, and country of origin, covering a period from 1960 to 2014.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A7296-7E58-55A2-4E4E-22F7ADCAA078}"/>
              </a:ext>
            </a:extLst>
          </p:cNvPr>
          <p:cNvSpPr/>
          <p:nvPr/>
        </p:nvSpPr>
        <p:spPr>
          <a:xfrm>
            <a:off x="314325" y="4324350"/>
            <a:ext cx="11801475" cy="16192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1. Funding Trends by Country.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2. Sector-Specific Investment Growth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3. Funding Rounds and Startup Growth.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4. Startup Status Distribution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672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A98A-6B20-E2E9-CDBA-3BE21DF0A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EDFDFF5-50A3-4694-5E40-0F567707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IN" dirty="0"/>
              <a:t>Detailed Key Insights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0AE384A-6502-4E7D-2537-104D0EAF2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6" y="1190625"/>
            <a:ext cx="12081272" cy="5476875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Funding Trends by Country :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 algn="r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37DD59-002D-1A7B-7F9F-CAFC86C2A219}"/>
              </a:ext>
            </a:extLst>
          </p:cNvPr>
          <p:cNvSpPr/>
          <p:nvPr/>
        </p:nvSpPr>
        <p:spPr>
          <a:xfrm>
            <a:off x="76201" y="1650348"/>
            <a:ext cx="11944350" cy="5368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USA leads in total funding, contributing over $450 billion, followed by China ($32 billion) and the UK ($22 billion).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CCA6E9-887E-4B44-24D2-A379C9682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6" y="3109421"/>
            <a:ext cx="4733926" cy="346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C9D132C-C208-4E9B-A0C6-59B56CFE494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14943513"/>
                  </p:ext>
                </p:extLst>
              </p:nvPr>
            </p:nvGraphicFramePr>
            <p:xfrm>
              <a:off x="76201" y="3109422"/>
              <a:ext cx="7162799" cy="346024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7C9D132C-C208-4E9B-A0C6-59B56CFE49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01" y="3109422"/>
                <a:ext cx="7162799" cy="3460248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8ABB178-E83D-4BA8-545B-4D655953B43A}"/>
              </a:ext>
            </a:extLst>
          </p:cNvPr>
          <p:cNvSpPr/>
          <p:nvPr/>
        </p:nvSpPr>
        <p:spPr>
          <a:xfrm>
            <a:off x="76201" y="2295420"/>
            <a:ext cx="11944350" cy="7568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This indicates that developed markets, especially the USA, continue to dominate the startup funding landscape, with emerging markets like China gaining significant traction.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7094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DC1BF-3A4F-79B7-561D-F7080245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0BEE251-9C3B-A144-2DAE-D780B79A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IN" dirty="0"/>
              <a:t>Detailed Key Insights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9F5C5C-C5F1-CD23-D212-867981EFE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6" y="1190625"/>
            <a:ext cx="12081272" cy="5476875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Sector-Specific Investment Growth: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 algn="r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CA95F7-190B-1C3C-85DB-9D229F7D5936}"/>
              </a:ext>
            </a:extLst>
          </p:cNvPr>
          <p:cNvSpPr/>
          <p:nvPr/>
        </p:nvSpPr>
        <p:spPr>
          <a:xfrm>
            <a:off x="76201" y="1743077"/>
            <a:ext cx="11955994" cy="5368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The tech sector continues to receive the highest share of funding, with notable spikes in funding from 2010 onwards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6C4B6F-871A-BCA4-9C30-F31C71E51814}"/>
              </a:ext>
            </a:extLst>
          </p:cNvPr>
          <p:cNvSpPr/>
          <p:nvPr/>
        </p:nvSpPr>
        <p:spPr>
          <a:xfrm>
            <a:off x="76201" y="2336147"/>
            <a:ext cx="11955993" cy="7568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Tech startups, particularly in software, AI, and fintech, have attracted significant investment. Investors should consider focusing on emerging tech startups in these sectors.</a:t>
            </a:r>
            <a:endParaRPr lang="en-IN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661C1BE-8C30-FF47-06C5-B4FFBB67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49245"/>
            <a:ext cx="6019800" cy="34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34BDBFC-6943-4A8C-1D2E-CFE049D7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53" y="3149243"/>
            <a:ext cx="5858541" cy="345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7796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7FF0C-D333-3C23-B4DB-BD4CFE6D0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780A753-00A8-EE8E-E9DD-3EC951354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IN" dirty="0"/>
              <a:t>Detailed Key Insights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576F3A-4362-1D11-F3AD-5EF4204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6" y="1190625"/>
            <a:ext cx="12081272" cy="5476875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Funding Rounds and Startup Growth: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 algn="r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BCFF4C-F9E7-308E-46FE-2C72AA5116BC}"/>
              </a:ext>
            </a:extLst>
          </p:cNvPr>
          <p:cNvSpPr/>
          <p:nvPr/>
        </p:nvSpPr>
        <p:spPr>
          <a:xfrm>
            <a:off x="76200" y="1743077"/>
            <a:ext cx="11963399" cy="5368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Startups receiving Series A funding have higher success rates in terms of long-term funding, with a sharp increase in Series A rounds from 2010 onward.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B8782A-88D3-C5C3-116A-A3EC73979181}"/>
              </a:ext>
            </a:extLst>
          </p:cNvPr>
          <p:cNvSpPr/>
          <p:nvPr/>
        </p:nvSpPr>
        <p:spPr>
          <a:xfrm>
            <a:off x="76201" y="2336147"/>
            <a:ext cx="11963398" cy="7568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Series A funding serves as a key indicator of startup maturity and investor confidence. This data highlights the importance of early-stage investment in high-potential startups.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EC7A32-49DC-D1AB-D012-DDED0759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3173531"/>
            <a:ext cx="4533900" cy="341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F5AB01-ADFF-99F6-DD56-0A6E9AA7D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3691152"/>
              </p:ext>
            </p:extLst>
          </p:nvPr>
        </p:nvGraphicFramePr>
        <p:xfrm>
          <a:off x="4676775" y="3149243"/>
          <a:ext cx="7362824" cy="3478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66084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52A0C-0B15-6268-1D40-4BA95985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735B9AC-6CAB-38E4-DD91-8FE801EB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7907"/>
          </a:xfrm>
        </p:spPr>
        <p:txBody>
          <a:bodyPr/>
          <a:lstStyle/>
          <a:p>
            <a:r>
              <a:rPr lang="en-IN" dirty="0"/>
              <a:t>Detailed Key Insights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C55E7AA-62C3-42C6-5EC6-5317CAD1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6" y="1190625"/>
            <a:ext cx="12081272" cy="5476875"/>
          </a:xfr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Startup Status Distribution :-</a:t>
            </a: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 marL="0" indent="0">
              <a:buNone/>
            </a:pPr>
            <a:endParaRPr lang="en-IN" sz="1800" b="1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3DF99F-B53B-CFE4-BB4C-785511C77D8F}"/>
              </a:ext>
            </a:extLst>
          </p:cNvPr>
          <p:cNvSpPr/>
          <p:nvPr/>
        </p:nvSpPr>
        <p:spPr>
          <a:xfrm>
            <a:off x="76200" y="1538240"/>
            <a:ext cx="11925301" cy="5368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A large portion of startups are operational (over 84.7%), indicating a healthy startup ecosystem. However, a notable number are closed (around 2.9%).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C78B60-555F-2384-4318-DF06EBB7ADC2}"/>
              </a:ext>
            </a:extLst>
          </p:cNvPr>
          <p:cNvSpPr/>
          <p:nvPr/>
        </p:nvSpPr>
        <p:spPr>
          <a:xfrm>
            <a:off x="76200" y="2142095"/>
            <a:ext cx="11925301" cy="7568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hruti" panose="020B0502040204020203" pitchFamily="34" charset="0"/>
              </a:rPr>
              <a:t>Operational startups represent ongoing investment opportunities, but it's important to account for the risks of failure or closure, especially in volatile markets.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EC4834-93B2-6BDE-9899-F539D1586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" y="2965977"/>
            <a:ext cx="5905499" cy="36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B19C3D-5AF8-29FF-3A74-B34D3EE831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161420"/>
              </p:ext>
            </p:extLst>
          </p:nvPr>
        </p:nvGraphicFramePr>
        <p:xfrm>
          <a:off x="6096001" y="2965976"/>
          <a:ext cx="5905500" cy="3569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58348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1483-1574-36FF-0B75-80B64EC7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5" y="0"/>
            <a:ext cx="9544050" cy="647699"/>
          </a:xfrm>
        </p:spPr>
        <p:txBody>
          <a:bodyPr/>
          <a:lstStyle/>
          <a:p>
            <a:r>
              <a:rPr lang="en-IN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Insights &amp;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9BB75-912C-F699-5041-6824DFBDD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726" y="714375"/>
            <a:ext cx="6010274" cy="6076950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500" b="1" dirty="0">
                <a:solidFill>
                  <a:srgbClr val="E3E3E3"/>
                </a:solidFill>
                <a:latin typeface="Roboto" panose="02000000000000000000" pitchFamily="2" charset="0"/>
              </a:rPr>
              <a:t>Insights</a:t>
            </a:r>
            <a:r>
              <a:rPr lang="en-IN" sz="1000" b="1" dirty="0">
                <a:solidFill>
                  <a:srgbClr val="E3E3E3"/>
                </a:solidFill>
                <a:latin typeface="Roboto" panose="02000000000000000000" pitchFamily="2" charset="0"/>
              </a:rPr>
              <a:t> :-</a:t>
            </a:r>
          </a:p>
          <a:p>
            <a:pPr marL="0" indent="0">
              <a:buNone/>
            </a:pPr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Based on the analysis of above data, below points identified: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By Focusing on operational startups their significant share of funding suggests investors prioritize ongoing ventures.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By Monitoring acquisition trends highlight successful exits and market consolidation opportunities.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By Minimizing exposure to closed startups, The low proportion of funding here signals reduced risk, though it's important to further analyze why some startups fail.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The venture capital market was still developing, with relatively few large investments. Funding trends reflect the nascent state of the startup ecosystem during this period.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The late 1990s saw an unprecedented surge in funding during the dot-com boom. Investors were eager to fund technology and internet-based startups, leading to massive capital inflows.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This period (2001–2009) reflects market adjustment and stabilization, with steady but cautious investments.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This period (2010–2014) marks the maturation of the startup ecosystem, with increasing capital availability and investor confidence.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While the USA remains the epicenter of global funding, other countries, particularly China, UK, and India, show a growing share.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Known as the "Startup Nation," Israel’s funding reflects its focus on cybersecurity, AI, and defense technologies.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Germany and France stand out as hubs for automotive tech, clean energy, and AI.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USA startups received $450.29 billion, significantly higher than any other country, accounting for a majority share.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9FF19-C1D2-9BFB-7A8F-735F208A0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725" y="714375"/>
            <a:ext cx="5924549" cy="6076949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5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Recommendations :-</a:t>
            </a:r>
          </a:p>
          <a:p>
            <a:pPr marL="0" indent="0">
              <a:buNone/>
            </a:pPr>
            <a:r>
              <a:rPr lang="en-IN" sz="10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For Investors :-</a:t>
            </a:r>
          </a:p>
          <a:p>
            <a:r>
              <a:rPr lang="en-US" sz="10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Prioritize Investments in the USA:</a:t>
            </a:r>
          </a:p>
          <a:p>
            <a:pPr marL="540000" lvl="1">
              <a:spcBef>
                <a:spcPts val="600"/>
              </a:spcBef>
            </a:pPr>
            <a:r>
              <a:rPr lang="en-US" sz="8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With $450.29 billion in funding, the USA dominates global startup ecosystems.</a:t>
            </a:r>
          </a:p>
          <a:p>
            <a:pPr marL="540000" lvl="1">
              <a:spcBef>
                <a:spcPts val="600"/>
              </a:spcBef>
            </a:pPr>
            <a:r>
              <a:rPr lang="en-US" sz="8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Sectors like technology (AI, SaaS), fintech, and life sciences are particularly promising.</a:t>
            </a:r>
          </a:p>
          <a:p>
            <a:pPr marL="540000" lvl="1">
              <a:spcBef>
                <a:spcPts val="600"/>
              </a:spcBef>
            </a:pPr>
            <a:r>
              <a:rPr lang="en-US" sz="8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Venture opportunities in emerging markets within the USA (e.g., Midwest, South) could yield high returns.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Capitalize on China's Growth: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China is the second-largest recipient of funding, with $32.08 billion.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Focus on sectors like e-commerce, fintech, and green energy, where China's market is rapidly expanding.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Be mindful of regulatory changes and government influence in the startup ecosystem.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Explore European Startups: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The UK ( 22.77billion),Germany( 7.99 billion), France ( 5.05billion),and the Netherlands( 4.02 billion) demonstrate strong ecosystems.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Invest in clean energy, AI, and advanced manufacturing, areas where European startups excel.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Leverage the European Union's favorable policies for cross-border investments.</a:t>
            </a:r>
            <a:endParaRPr lang="en-US" sz="1000" b="1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IN" sz="1000" b="1" dirty="0">
                <a:solidFill>
                  <a:srgbClr val="E3E3E3"/>
                </a:solidFill>
                <a:latin typeface="Roboto" panose="02000000000000000000" pitchFamily="2" charset="0"/>
              </a:rPr>
              <a:t>For Entrepreneurs :-</a:t>
            </a:r>
            <a:endParaRPr lang="en-US" sz="1000" b="1" dirty="0">
              <a:solidFill>
                <a:srgbClr val="E3E3E3"/>
              </a:solidFill>
              <a:latin typeface="Roboto" panose="02000000000000000000" pitchFamily="2" charset="0"/>
            </a:endParaRP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Leverage Regional Strengths: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Startups in the USA and China should capitalize on their respective innovation hubs and large consumer bases.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European startups should focus on sustainability, clean energy, and advanced technology sectors to attract funding.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Position for Global Investors: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Entrepreneurs in smaller ecosystems (e.g., Israel, Canada) should emphasize scalability and global market potential to attract international investors.</a:t>
            </a:r>
          </a:p>
          <a:p>
            <a:r>
              <a:rPr lang="en-US" sz="1000" b="1" dirty="0">
                <a:solidFill>
                  <a:srgbClr val="E3E3E3"/>
                </a:solidFill>
                <a:latin typeface="Roboto" panose="02000000000000000000" pitchFamily="2" charset="0"/>
              </a:rPr>
              <a:t>Adapt to Market Dynamics:</a:t>
            </a:r>
          </a:p>
          <a:p>
            <a:pPr marL="540000" lvl="1">
              <a:spcBef>
                <a:spcPts val="600"/>
              </a:spcBef>
            </a:pPr>
            <a:r>
              <a:rPr lang="en-US" sz="800" b="1" dirty="0">
                <a:solidFill>
                  <a:srgbClr val="E3E3E3"/>
                </a:solidFill>
                <a:latin typeface="Roboto" panose="02000000000000000000" pitchFamily="2" charset="0"/>
              </a:rPr>
              <a:t>In China and India, entrepreneurs should tailor their offerings to local consumer needs and navigate regulatory landscapes effectively.</a:t>
            </a:r>
            <a:endParaRPr lang="en-IN" sz="800" b="1" dirty="0">
              <a:solidFill>
                <a:srgbClr val="E3E3E3"/>
              </a:solidFill>
              <a:latin typeface="Roboto" panose="02000000000000000000" pitchFamily="2" charset="0"/>
            </a:endParaRPr>
          </a:p>
          <a:p>
            <a:pPr lvl="1"/>
            <a:endParaRPr lang="en-IN" sz="800" b="1" dirty="0">
              <a:solidFill>
                <a:srgbClr val="E3E3E3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33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A028296-84AA-2E3F-FFF3-8D1A9757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330" y="4000499"/>
            <a:ext cx="5173558" cy="256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B08296-5428-36A7-1387-2ABCA76F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361950"/>
            <a:ext cx="3848100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974659-3937-1ED0-70AE-3E3AA462C47B}"/>
              </a:ext>
            </a:extLst>
          </p:cNvPr>
          <p:cNvSpPr/>
          <p:nvPr/>
        </p:nvSpPr>
        <p:spPr>
          <a:xfrm>
            <a:off x="1200151" y="2967335"/>
            <a:ext cx="7867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89499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14 -0.02014 L -0.02435 0.01991 C -0.01041 0.02893 0.01055 0.0338 0.03256 0.0338 C 0.05756 0.0338 0.07761 0.02893 0.09154 0.01991 L 0.1586 -0.0201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650</TotalTime>
  <Words>997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Arial Rounded MT Bold</vt:lpstr>
      <vt:lpstr>Calibri</vt:lpstr>
      <vt:lpstr>Century Gothic</vt:lpstr>
      <vt:lpstr>Roboto</vt:lpstr>
      <vt:lpstr>Wingdings 3</vt:lpstr>
      <vt:lpstr>Ion</vt:lpstr>
      <vt:lpstr>Funding in Startups</vt:lpstr>
      <vt:lpstr>Title and Introduction</vt:lpstr>
      <vt:lpstr>Data Overview &amp; Key Insights</vt:lpstr>
      <vt:lpstr>Detailed Key Insights</vt:lpstr>
      <vt:lpstr>Detailed Key Insights</vt:lpstr>
      <vt:lpstr>Detailed Key Insights</vt:lpstr>
      <vt:lpstr>Detailed Key Insights</vt:lpstr>
      <vt:lpstr>Insights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learning01popatsing@gmail.com</dc:creator>
  <cp:lastModifiedBy>learning01popatsing@gmail.com</cp:lastModifiedBy>
  <cp:revision>9</cp:revision>
  <dcterms:created xsi:type="dcterms:W3CDTF">2024-11-22T17:24:30Z</dcterms:created>
  <dcterms:modified xsi:type="dcterms:W3CDTF">2024-11-24T14:16:56Z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