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704"/>
  </p:normalViewPr>
  <p:slideViewPr>
    <p:cSldViewPr snapToGrid="0" snapToObjects="1">
      <p:cViewPr varScale="1">
        <p:scale>
          <a:sx n="91" d="100"/>
          <a:sy n="91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E0869-EF71-4AE9-97B4-DFDED7C2810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15C9BC-8A4C-4D05-BBE6-4E6805475AFF}">
      <dgm:prSet/>
      <dgm:spPr/>
      <dgm:t>
        <a:bodyPr/>
        <a:lstStyle/>
        <a:p>
          <a:r>
            <a:rPr lang="en-US"/>
            <a:t>I did the summary command and played around with some “freestyle” predictors”, but the rpart was easier to get a better accuracy for the training data.</a:t>
          </a:r>
        </a:p>
      </dgm:t>
    </dgm:pt>
    <dgm:pt modelId="{6E33F2F2-E01F-4599-BCA0-C0FEB4E8025B}" type="parTrans" cxnId="{22893B07-C50E-402C-A0D5-DA497FE0CC7A}">
      <dgm:prSet/>
      <dgm:spPr/>
      <dgm:t>
        <a:bodyPr/>
        <a:lstStyle/>
        <a:p>
          <a:endParaRPr lang="en-US"/>
        </a:p>
      </dgm:t>
    </dgm:pt>
    <dgm:pt modelId="{A95411DB-8DD6-4870-83C1-E8B88641050A}" type="sibTrans" cxnId="{22893B07-C50E-402C-A0D5-DA497FE0CC7A}">
      <dgm:prSet/>
      <dgm:spPr/>
      <dgm:t>
        <a:bodyPr/>
        <a:lstStyle/>
        <a:p>
          <a:endParaRPr lang="en-US"/>
        </a:p>
      </dgm:t>
    </dgm:pt>
    <dgm:pt modelId="{136B70D8-0861-4007-92AB-2AF9059599F2}">
      <dgm:prSet/>
      <dgm:spPr/>
      <dgm:t>
        <a:bodyPr/>
        <a:lstStyle/>
        <a:p>
          <a:r>
            <a:rPr lang="en-US"/>
            <a:t>I tried the “Brute force” method to see what combination of parameters would result in the least rpart error. </a:t>
          </a:r>
        </a:p>
      </dgm:t>
    </dgm:pt>
    <dgm:pt modelId="{31F11FBB-E77B-4FEE-AF6A-D9E6C8D3A36B}" type="parTrans" cxnId="{41797F12-AAD3-468F-A84B-809050AFE6D4}">
      <dgm:prSet/>
      <dgm:spPr/>
      <dgm:t>
        <a:bodyPr/>
        <a:lstStyle/>
        <a:p>
          <a:endParaRPr lang="en-US"/>
        </a:p>
      </dgm:t>
    </dgm:pt>
    <dgm:pt modelId="{EB5FF524-3682-4627-9D54-1E32F2CF9AB6}" type="sibTrans" cxnId="{41797F12-AAD3-468F-A84B-809050AFE6D4}">
      <dgm:prSet/>
      <dgm:spPr/>
      <dgm:t>
        <a:bodyPr/>
        <a:lstStyle/>
        <a:p>
          <a:endParaRPr lang="en-US"/>
        </a:p>
      </dgm:t>
    </dgm:pt>
    <dgm:pt modelId="{3409911E-6041-684B-B3D4-0970218CC5A5}" type="pres">
      <dgm:prSet presAssocID="{4D3E0869-EF71-4AE9-97B4-DFDED7C281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6904D8-169B-D247-AE9A-53C70E90D576}" type="pres">
      <dgm:prSet presAssocID="{B615C9BC-8A4C-4D05-BBE6-4E6805475AFF}" presName="hierRoot1" presStyleCnt="0"/>
      <dgm:spPr/>
    </dgm:pt>
    <dgm:pt modelId="{CD94DBC0-C585-5345-A824-A74370D2BE11}" type="pres">
      <dgm:prSet presAssocID="{B615C9BC-8A4C-4D05-BBE6-4E6805475AFF}" presName="composite" presStyleCnt="0"/>
      <dgm:spPr/>
    </dgm:pt>
    <dgm:pt modelId="{65A55241-A807-994D-9B7A-1E42E44D8741}" type="pres">
      <dgm:prSet presAssocID="{B615C9BC-8A4C-4D05-BBE6-4E6805475AFF}" presName="background" presStyleLbl="node0" presStyleIdx="0" presStyleCnt="2"/>
      <dgm:spPr/>
    </dgm:pt>
    <dgm:pt modelId="{F3138BB7-03C9-4740-92AE-8DB061A52D09}" type="pres">
      <dgm:prSet presAssocID="{B615C9BC-8A4C-4D05-BBE6-4E6805475AFF}" presName="text" presStyleLbl="fgAcc0" presStyleIdx="0" presStyleCnt="2">
        <dgm:presLayoutVars>
          <dgm:chPref val="3"/>
        </dgm:presLayoutVars>
      </dgm:prSet>
      <dgm:spPr/>
    </dgm:pt>
    <dgm:pt modelId="{01AA6E43-33D5-2542-B9D8-D2BF66F6D746}" type="pres">
      <dgm:prSet presAssocID="{B615C9BC-8A4C-4D05-BBE6-4E6805475AFF}" presName="hierChild2" presStyleCnt="0"/>
      <dgm:spPr/>
    </dgm:pt>
    <dgm:pt modelId="{505CE885-D2C9-D948-82D7-E5F04D787F59}" type="pres">
      <dgm:prSet presAssocID="{136B70D8-0861-4007-92AB-2AF9059599F2}" presName="hierRoot1" presStyleCnt="0"/>
      <dgm:spPr/>
    </dgm:pt>
    <dgm:pt modelId="{E3BB75E2-AA29-F34B-BA5D-F0B76F3AFF60}" type="pres">
      <dgm:prSet presAssocID="{136B70D8-0861-4007-92AB-2AF9059599F2}" presName="composite" presStyleCnt="0"/>
      <dgm:spPr/>
    </dgm:pt>
    <dgm:pt modelId="{0B81C7D2-D7F9-F44E-9E45-E5B204CEF3B1}" type="pres">
      <dgm:prSet presAssocID="{136B70D8-0861-4007-92AB-2AF9059599F2}" presName="background" presStyleLbl="node0" presStyleIdx="1" presStyleCnt="2"/>
      <dgm:spPr/>
    </dgm:pt>
    <dgm:pt modelId="{6346D25E-61C9-FA4F-B816-582ABC7ECD43}" type="pres">
      <dgm:prSet presAssocID="{136B70D8-0861-4007-92AB-2AF9059599F2}" presName="text" presStyleLbl="fgAcc0" presStyleIdx="1" presStyleCnt="2">
        <dgm:presLayoutVars>
          <dgm:chPref val="3"/>
        </dgm:presLayoutVars>
      </dgm:prSet>
      <dgm:spPr/>
    </dgm:pt>
    <dgm:pt modelId="{14658B8D-0D5B-3D4D-A976-2A3FBC6534E3}" type="pres">
      <dgm:prSet presAssocID="{136B70D8-0861-4007-92AB-2AF9059599F2}" presName="hierChild2" presStyleCnt="0"/>
      <dgm:spPr/>
    </dgm:pt>
  </dgm:ptLst>
  <dgm:cxnLst>
    <dgm:cxn modelId="{22893B07-C50E-402C-A0D5-DA497FE0CC7A}" srcId="{4D3E0869-EF71-4AE9-97B4-DFDED7C28106}" destId="{B615C9BC-8A4C-4D05-BBE6-4E6805475AFF}" srcOrd="0" destOrd="0" parTransId="{6E33F2F2-E01F-4599-BCA0-C0FEB4E8025B}" sibTransId="{A95411DB-8DD6-4870-83C1-E8B88641050A}"/>
    <dgm:cxn modelId="{41797F12-AAD3-468F-A84B-809050AFE6D4}" srcId="{4D3E0869-EF71-4AE9-97B4-DFDED7C28106}" destId="{136B70D8-0861-4007-92AB-2AF9059599F2}" srcOrd="1" destOrd="0" parTransId="{31F11FBB-E77B-4FEE-AF6A-D9E6C8D3A36B}" sibTransId="{EB5FF524-3682-4627-9D54-1E32F2CF9AB6}"/>
    <dgm:cxn modelId="{C8165D15-D6DD-2042-A2B5-DF5DB02BA996}" type="presOf" srcId="{4D3E0869-EF71-4AE9-97B4-DFDED7C28106}" destId="{3409911E-6041-684B-B3D4-0970218CC5A5}" srcOrd="0" destOrd="0" presId="urn:microsoft.com/office/officeart/2005/8/layout/hierarchy1"/>
    <dgm:cxn modelId="{35ED401C-521B-614F-AE8E-827CF5BB0B97}" type="presOf" srcId="{B615C9BC-8A4C-4D05-BBE6-4E6805475AFF}" destId="{F3138BB7-03C9-4740-92AE-8DB061A52D09}" srcOrd="0" destOrd="0" presId="urn:microsoft.com/office/officeart/2005/8/layout/hierarchy1"/>
    <dgm:cxn modelId="{9448F06A-72E5-8E4C-9B19-3327AF5713D4}" type="presOf" srcId="{136B70D8-0861-4007-92AB-2AF9059599F2}" destId="{6346D25E-61C9-FA4F-B816-582ABC7ECD43}" srcOrd="0" destOrd="0" presId="urn:microsoft.com/office/officeart/2005/8/layout/hierarchy1"/>
    <dgm:cxn modelId="{3BFCDE37-E447-DB44-B53C-51C9F196F076}" type="presParOf" srcId="{3409911E-6041-684B-B3D4-0970218CC5A5}" destId="{2B6904D8-169B-D247-AE9A-53C70E90D576}" srcOrd="0" destOrd="0" presId="urn:microsoft.com/office/officeart/2005/8/layout/hierarchy1"/>
    <dgm:cxn modelId="{162DBC08-E877-E24E-BD18-5F55D4D0EEA6}" type="presParOf" srcId="{2B6904D8-169B-D247-AE9A-53C70E90D576}" destId="{CD94DBC0-C585-5345-A824-A74370D2BE11}" srcOrd="0" destOrd="0" presId="urn:microsoft.com/office/officeart/2005/8/layout/hierarchy1"/>
    <dgm:cxn modelId="{C68FB004-DB97-1445-9F4B-584E562797E6}" type="presParOf" srcId="{CD94DBC0-C585-5345-A824-A74370D2BE11}" destId="{65A55241-A807-994D-9B7A-1E42E44D8741}" srcOrd="0" destOrd="0" presId="urn:microsoft.com/office/officeart/2005/8/layout/hierarchy1"/>
    <dgm:cxn modelId="{16D19454-4C26-6547-B53C-5488A726420E}" type="presParOf" srcId="{CD94DBC0-C585-5345-A824-A74370D2BE11}" destId="{F3138BB7-03C9-4740-92AE-8DB061A52D09}" srcOrd="1" destOrd="0" presId="urn:microsoft.com/office/officeart/2005/8/layout/hierarchy1"/>
    <dgm:cxn modelId="{849CFBA1-1434-D04C-BF96-BDF507FBA693}" type="presParOf" srcId="{2B6904D8-169B-D247-AE9A-53C70E90D576}" destId="{01AA6E43-33D5-2542-B9D8-D2BF66F6D746}" srcOrd="1" destOrd="0" presId="urn:microsoft.com/office/officeart/2005/8/layout/hierarchy1"/>
    <dgm:cxn modelId="{3DF32ECF-0671-B947-B5B8-62A56047270C}" type="presParOf" srcId="{3409911E-6041-684B-B3D4-0970218CC5A5}" destId="{505CE885-D2C9-D948-82D7-E5F04D787F59}" srcOrd="1" destOrd="0" presId="urn:microsoft.com/office/officeart/2005/8/layout/hierarchy1"/>
    <dgm:cxn modelId="{BE9DE29E-3681-9641-8BE1-22FD26725D45}" type="presParOf" srcId="{505CE885-D2C9-D948-82D7-E5F04D787F59}" destId="{E3BB75E2-AA29-F34B-BA5D-F0B76F3AFF60}" srcOrd="0" destOrd="0" presId="urn:microsoft.com/office/officeart/2005/8/layout/hierarchy1"/>
    <dgm:cxn modelId="{49DB9024-09D7-E441-A013-9EBBC0A7A3FA}" type="presParOf" srcId="{E3BB75E2-AA29-F34B-BA5D-F0B76F3AFF60}" destId="{0B81C7D2-D7F9-F44E-9E45-E5B204CEF3B1}" srcOrd="0" destOrd="0" presId="urn:microsoft.com/office/officeart/2005/8/layout/hierarchy1"/>
    <dgm:cxn modelId="{B9AEEC62-A807-B640-A336-AB526264788E}" type="presParOf" srcId="{E3BB75E2-AA29-F34B-BA5D-F0B76F3AFF60}" destId="{6346D25E-61C9-FA4F-B816-582ABC7ECD43}" srcOrd="1" destOrd="0" presId="urn:microsoft.com/office/officeart/2005/8/layout/hierarchy1"/>
    <dgm:cxn modelId="{61316DD3-454E-3843-B0F5-D61B43213A67}" type="presParOf" srcId="{505CE885-D2C9-D948-82D7-E5F04D787F59}" destId="{14658B8D-0D5B-3D4D-A976-2A3FBC6534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072FE-4F50-4CC5-BD31-51191B07805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147D4B-F663-4F86-A75F-C2D958A73E22}">
      <dgm:prSet/>
      <dgm:spPr/>
      <dgm:t>
        <a:bodyPr/>
        <a:lstStyle/>
        <a:p>
          <a:r>
            <a:rPr lang="en-US"/>
            <a:t>WITH MULTPLE FOR LOOPS, I BEGAN FORMING PATTERNS FOR THE BEST SET OF CONTROLS</a:t>
          </a:r>
        </a:p>
      </dgm:t>
    </dgm:pt>
    <dgm:pt modelId="{6CBDA909-B1AE-49CC-8A6A-E6FBEEE77B72}" type="parTrans" cxnId="{A66CE0ED-3F8A-4778-9DF7-5BC37D97E8E0}">
      <dgm:prSet/>
      <dgm:spPr/>
      <dgm:t>
        <a:bodyPr/>
        <a:lstStyle/>
        <a:p>
          <a:endParaRPr lang="en-US"/>
        </a:p>
      </dgm:t>
    </dgm:pt>
    <dgm:pt modelId="{A313ECCC-F128-48F2-89D7-E14E0C6F6AF1}" type="sibTrans" cxnId="{A66CE0ED-3F8A-4778-9DF7-5BC37D97E8E0}">
      <dgm:prSet/>
      <dgm:spPr/>
      <dgm:t>
        <a:bodyPr/>
        <a:lstStyle/>
        <a:p>
          <a:endParaRPr lang="en-US"/>
        </a:p>
      </dgm:t>
    </dgm:pt>
    <dgm:pt modelId="{8F99E704-3D2D-4742-993C-3D57B1C304CF}">
      <dgm:prSet/>
      <dgm:spPr/>
      <dgm:t>
        <a:bodyPr/>
        <a:lstStyle/>
        <a:p>
          <a:r>
            <a:rPr lang="en-US"/>
            <a:t>KEEPING CP AND MINBUCKET CONSTANT, I TRIED DIFFERENT VALUES OF MINSPLIT AND FOUND THAT BETWEEN 1 AND 9 THE ACCURACY SUBSET WAS ABOUT 96% AND THE BEST ACCURACY CAME WHEN MINSPLIT = 2</a:t>
          </a:r>
        </a:p>
      </dgm:t>
    </dgm:pt>
    <dgm:pt modelId="{34F97F41-7132-49EF-82FA-769FC5B18DA7}" type="parTrans" cxnId="{0158D12A-93E3-4E45-BA0A-EE26CE9D342A}">
      <dgm:prSet/>
      <dgm:spPr/>
      <dgm:t>
        <a:bodyPr/>
        <a:lstStyle/>
        <a:p>
          <a:endParaRPr lang="en-US"/>
        </a:p>
      </dgm:t>
    </dgm:pt>
    <dgm:pt modelId="{C1AFCB18-4C2F-49B6-8290-FF5335D9870D}" type="sibTrans" cxnId="{0158D12A-93E3-4E45-BA0A-EE26CE9D342A}">
      <dgm:prSet/>
      <dgm:spPr/>
      <dgm:t>
        <a:bodyPr/>
        <a:lstStyle/>
        <a:p>
          <a:endParaRPr lang="en-US"/>
        </a:p>
      </dgm:t>
    </dgm:pt>
    <dgm:pt modelId="{3EEA5006-B1CC-4A6F-995E-BA2FB0B8DE0C}">
      <dgm:prSet/>
      <dgm:spPr/>
      <dgm:t>
        <a:bodyPr/>
        <a:lstStyle/>
        <a:p>
          <a:r>
            <a:rPr lang="en-US"/>
            <a:t>I FOLLOWED THE SAME TECHNIQUE FOR MINBUCKET AND MINBUCKET PERFECT CONTROL WAS = 0.</a:t>
          </a:r>
        </a:p>
      </dgm:t>
    </dgm:pt>
    <dgm:pt modelId="{EE23DBC7-1A40-4FDF-A888-234051112548}" type="parTrans" cxnId="{0376B14C-5409-45EB-A57E-09962A2A9A7D}">
      <dgm:prSet/>
      <dgm:spPr/>
      <dgm:t>
        <a:bodyPr/>
        <a:lstStyle/>
        <a:p>
          <a:endParaRPr lang="en-US"/>
        </a:p>
      </dgm:t>
    </dgm:pt>
    <dgm:pt modelId="{87053496-E6ED-4C8B-A1C4-43F47E75C92A}" type="sibTrans" cxnId="{0376B14C-5409-45EB-A57E-09962A2A9A7D}">
      <dgm:prSet/>
      <dgm:spPr/>
      <dgm:t>
        <a:bodyPr/>
        <a:lstStyle/>
        <a:p>
          <a:endParaRPr lang="en-US"/>
        </a:p>
      </dgm:t>
    </dgm:pt>
    <dgm:pt modelId="{0CAEB811-10B9-48C8-9742-B4FD1050B3F2}">
      <dgm:prSet/>
      <dgm:spPr/>
      <dgm:t>
        <a:bodyPr/>
        <a:lstStyle/>
        <a:p>
          <a:r>
            <a:rPr lang="en-US"/>
            <a:t>HOPEFULLY THE RISK OF OVERFITTING THE DATA IS LOW, BECAUSE THE SUSBET ACCURACY &gt; ALL ACCURACY</a:t>
          </a:r>
        </a:p>
      </dgm:t>
    </dgm:pt>
    <dgm:pt modelId="{F7F256D2-FCA4-4397-A597-B868E3969CBF}" type="parTrans" cxnId="{4BBDFA36-2138-4887-914D-BE9F4D0403EF}">
      <dgm:prSet/>
      <dgm:spPr/>
      <dgm:t>
        <a:bodyPr/>
        <a:lstStyle/>
        <a:p>
          <a:endParaRPr lang="en-US"/>
        </a:p>
      </dgm:t>
    </dgm:pt>
    <dgm:pt modelId="{53222CFC-2516-4E22-A15D-F82402F5E45D}" type="sibTrans" cxnId="{4BBDFA36-2138-4887-914D-BE9F4D0403EF}">
      <dgm:prSet/>
      <dgm:spPr/>
      <dgm:t>
        <a:bodyPr/>
        <a:lstStyle/>
        <a:p>
          <a:endParaRPr lang="en-US"/>
        </a:p>
      </dgm:t>
    </dgm:pt>
    <dgm:pt modelId="{6DDE25E6-4284-45D5-85A2-6176DF9FEE28}">
      <dgm:prSet/>
      <dgm:spPr/>
      <dgm:t>
        <a:bodyPr/>
        <a:lstStyle/>
        <a:p>
          <a:r>
            <a:rPr lang="en-US"/>
            <a:t>I USED SAM’S ADVICE FROM LAST PRESENTATION TO SET CP = 0.0001.</a:t>
          </a:r>
        </a:p>
      </dgm:t>
    </dgm:pt>
    <dgm:pt modelId="{0427FC87-2DB3-4B4E-8BAE-9F4A5A0C3335}" type="parTrans" cxnId="{3FD85AEC-E1CE-421C-8F0F-5003B6F5B70C}">
      <dgm:prSet/>
      <dgm:spPr/>
      <dgm:t>
        <a:bodyPr/>
        <a:lstStyle/>
        <a:p>
          <a:endParaRPr lang="en-US"/>
        </a:p>
      </dgm:t>
    </dgm:pt>
    <dgm:pt modelId="{25AD5058-3598-4090-A874-C3B28E0F8C80}" type="sibTrans" cxnId="{3FD85AEC-E1CE-421C-8F0F-5003B6F5B70C}">
      <dgm:prSet/>
      <dgm:spPr/>
      <dgm:t>
        <a:bodyPr/>
        <a:lstStyle/>
        <a:p>
          <a:endParaRPr lang="en-US"/>
        </a:p>
      </dgm:t>
    </dgm:pt>
    <dgm:pt modelId="{37AAD7AB-420C-2143-80DC-0B5F33E39F30}" type="pres">
      <dgm:prSet presAssocID="{579072FE-4F50-4CC5-BD31-51191B078059}" presName="vert0" presStyleCnt="0">
        <dgm:presLayoutVars>
          <dgm:dir/>
          <dgm:animOne val="branch"/>
          <dgm:animLvl val="lvl"/>
        </dgm:presLayoutVars>
      </dgm:prSet>
      <dgm:spPr/>
    </dgm:pt>
    <dgm:pt modelId="{AAA3CDA7-C518-2843-8D3A-8F5C323A5FC5}" type="pres">
      <dgm:prSet presAssocID="{8B147D4B-F663-4F86-A75F-C2D958A73E22}" presName="thickLine" presStyleLbl="alignNode1" presStyleIdx="0" presStyleCnt="5"/>
      <dgm:spPr/>
    </dgm:pt>
    <dgm:pt modelId="{AB68755B-1653-0D40-95F6-EC481BEE4322}" type="pres">
      <dgm:prSet presAssocID="{8B147D4B-F663-4F86-A75F-C2D958A73E22}" presName="horz1" presStyleCnt="0"/>
      <dgm:spPr/>
    </dgm:pt>
    <dgm:pt modelId="{515077C2-947F-AB48-9161-6B0F8B3F522B}" type="pres">
      <dgm:prSet presAssocID="{8B147D4B-F663-4F86-A75F-C2D958A73E22}" presName="tx1" presStyleLbl="revTx" presStyleIdx="0" presStyleCnt="5"/>
      <dgm:spPr/>
    </dgm:pt>
    <dgm:pt modelId="{CE4643D1-2817-F049-9A56-3E6B5C4FFE50}" type="pres">
      <dgm:prSet presAssocID="{8B147D4B-F663-4F86-A75F-C2D958A73E22}" presName="vert1" presStyleCnt="0"/>
      <dgm:spPr/>
    </dgm:pt>
    <dgm:pt modelId="{82B15DBF-2E1F-E94F-AC8E-8FB3FE2F3F87}" type="pres">
      <dgm:prSet presAssocID="{8F99E704-3D2D-4742-993C-3D57B1C304CF}" presName="thickLine" presStyleLbl="alignNode1" presStyleIdx="1" presStyleCnt="5"/>
      <dgm:spPr/>
    </dgm:pt>
    <dgm:pt modelId="{0C5065A8-0E47-F74E-B9F0-87FAF3800945}" type="pres">
      <dgm:prSet presAssocID="{8F99E704-3D2D-4742-993C-3D57B1C304CF}" presName="horz1" presStyleCnt="0"/>
      <dgm:spPr/>
    </dgm:pt>
    <dgm:pt modelId="{3AD0B013-BE35-4F4D-9F9D-A050E9EB581B}" type="pres">
      <dgm:prSet presAssocID="{8F99E704-3D2D-4742-993C-3D57B1C304CF}" presName="tx1" presStyleLbl="revTx" presStyleIdx="1" presStyleCnt="5"/>
      <dgm:spPr/>
    </dgm:pt>
    <dgm:pt modelId="{1A0F8514-E64E-DE4F-B0AD-02CE60051FEB}" type="pres">
      <dgm:prSet presAssocID="{8F99E704-3D2D-4742-993C-3D57B1C304CF}" presName="vert1" presStyleCnt="0"/>
      <dgm:spPr/>
    </dgm:pt>
    <dgm:pt modelId="{8210F838-61DB-3946-A07F-2CF68869A599}" type="pres">
      <dgm:prSet presAssocID="{3EEA5006-B1CC-4A6F-995E-BA2FB0B8DE0C}" presName="thickLine" presStyleLbl="alignNode1" presStyleIdx="2" presStyleCnt="5"/>
      <dgm:spPr/>
    </dgm:pt>
    <dgm:pt modelId="{BFE9C482-A47B-3349-9CB6-E9A636FFEBED}" type="pres">
      <dgm:prSet presAssocID="{3EEA5006-B1CC-4A6F-995E-BA2FB0B8DE0C}" presName="horz1" presStyleCnt="0"/>
      <dgm:spPr/>
    </dgm:pt>
    <dgm:pt modelId="{49F87567-2F97-8A4F-BDD4-F1DDBECED8C9}" type="pres">
      <dgm:prSet presAssocID="{3EEA5006-B1CC-4A6F-995E-BA2FB0B8DE0C}" presName="tx1" presStyleLbl="revTx" presStyleIdx="2" presStyleCnt="5"/>
      <dgm:spPr/>
    </dgm:pt>
    <dgm:pt modelId="{CFF1558B-D874-0643-9C9C-17E37995A69D}" type="pres">
      <dgm:prSet presAssocID="{3EEA5006-B1CC-4A6F-995E-BA2FB0B8DE0C}" presName="vert1" presStyleCnt="0"/>
      <dgm:spPr/>
    </dgm:pt>
    <dgm:pt modelId="{D75320E4-B107-C34B-9D62-CFA15A6B93DE}" type="pres">
      <dgm:prSet presAssocID="{0CAEB811-10B9-48C8-9742-B4FD1050B3F2}" presName="thickLine" presStyleLbl="alignNode1" presStyleIdx="3" presStyleCnt="5"/>
      <dgm:spPr/>
    </dgm:pt>
    <dgm:pt modelId="{19D20084-339B-244C-8AB5-2E73FA6081DA}" type="pres">
      <dgm:prSet presAssocID="{0CAEB811-10B9-48C8-9742-B4FD1050B3F2}" presName="horz1" presStyleCnt="0"/>
      <dgm:spPr/>
    </dgm:pt>
    <dgm:pt modelId="{2F39687E-85F2-8649-8F15-351866E07368}" type="pres">
      <dgm:prSet presAssocID="{0CAEB811-10B9-48C8-9742-B4FD1050B3F2}" presName="tx1" presStyleLbl="revTx" presStyleIdx="3" presStyleCnt="5"/>
      <dgm:spPr/>
    </dgm:pt>
    <dgm:pt modelId="{26A7D5F8-D47E-CD4F-B5A9-C3EDC0847224}" type="pres">
      <dgm:prSet presAssocID="{0CAEB811-10B9-48C8-9742-B4FD1050B3F2}" presName="vert1" presStyleCnt="0"/>
      <dgm:spPr/>
    </dgm:pt>
    <dgm:pt modelId="{367D3B53-C456-1545-A15D-FD4AF4E8072C}" type="pres">
      <dgm:prSet presAssocID="{6DDE25E6-4284-45D5-85A2-6176DF9FEE28}" presName="thickLine" presStyleLbl="alignNode1" presStyleIdx="4" presStyleCnt="5"/>
      <dgm:spPr/>
    </dgm:pt>
    <dgm:pt modelId="{4BFE21F4-8B67-884F-BFDC-C8F4418CDA45}" type="pres">
      <dgm:prSet presAssocID="{6DDE25E6-4284-45D5-85A2-6176DF9FEE28}" presName="horz1" presStyleCnt="0"/>
      <dgm:spPr/>
    </dgm:pt>
    <dgm:pt modelId="{F755540D-6116-8044-851F-902808B27EC0}" type="pres">
      <dgm:prSet presAssocID="{6DDE25E6-4284-45D5-85A2-6176DF9FEE28}" presName="tx1" presStyleLbl="revTx" presStyleIdx="4" presStyleCnt="5"/>
      <dgm:spPr/>
    </dgm:pt>
    <dgm:pt modelId="{0EAFEA36-52D4-1C45-9356-1DE8EB1E9817}" type="pres">
      <dgm:prSet presAssocID="{6DDE25E6-4284-45D5-85A2-6176DF9FEE28}" presName="vert1" presStyleCnt="0"/>
      <dgm:spPr/>
    </dgm:pt>
  </dgm:ptLst>
  <dgm:cxnLst>
    <dgm:cxn modelId="{0158D12A-93E3-4E45-BA0A-EE26CE9D342A}" srcId="{579072FE-4F50-4CC5-BD31-51191B078059}" destId="{8F99E704-3D2D-4742-993C-3D57B1C304CF}" srcOrd="1" destOrd="0" parTransId="{34F97F41-7132-49EF-82FA-769FC5B18DA7}" sibTransId="{C1AFCB18-4C2F-49B6-8290-FF5335D9870D}"/>
    <dgm:cxn modelId="{4BBDFA36-2138-4887-914D-BE9F4D0403EF}" srcId="{579072FE-4F50-4CC5-BD31-51191B078059}" destId="{0CAEB811-10B9-48C8-9742-B4FD1050B3F2}" srcOrd="3" destOrd="0" parTransId="{F7F256D2-FCA4-4397-A597-B868E3969CBF}" sibTransId="{53222CFC-2516-4E22-A15D-F82402F5E45D}"/>
    <dgm:cxn modelId="{0376B14C-5409-45EB-A57E-09962A2A9A7D}" srcId="{579072FE-4F50-4CC5-BD31-51191B078059}" destId="{3EEA5006-B1CC-4A6F-995E-BA2FB0B8DE0C}" srcOrd="2" destOrd="0" parTransId="{EE23DBC7-1A40-4FDF-A888-234051112548}" sibTransId="{87053496-E6ED-4C8B-A1C4-43F47E75C92A}"/>
    <dgm:cxn modelId="{68D56D54-0911-D34F-9AAC-46C1C5481F65}" type="presOf" srcId="{3EEA5006-B1CC-4A6F-995E-BA2FB0B8DE0C}" destId="{49F87567-2F97-8A4F-BDD4-F1DDBECED8C9}" srcOrd="0" destOrd="0" presId="urn:microsoft.com/office/officeart/2008/layout/LinedList"/>
    <dgm:cxn modelId="{F9D0D292-821A-D14C-8E63-47D04A307717}" type="presOf" srcId="{0CAEB811-10B9-48C8-9742-B4FD1050B3F2}" destId="{2F39687E-85F2-8649-8F15-351866E07368}" srcOrd="0" destOrd="0" presId="urn:microsoft.com/office/officeart/2008/layout/LinedList"/>
    <dgm:cxn modelId="{DE30B3AB-F585-0E4D-9F6A-215A0773C7F7}" type="presOf" srcId="{8B147D4B-F663-4F86-A75F-C2D958A73E22}" destId="{515077C2-947F-AB48-9161-6B0F8B3F522B}" srcOrd="0" destOrd="0" presId="urn:microsoft.com/office/officeart/2008/layout/LinedList"/>
    <dgm:cxn modelId="{AB66DABC-60C4-3B4C-88D5-D16B5440744A}" type="presOf" srcId="{579072FE-4F50-4CC5-BD31-51191B078059}" destId="{37AAD7AB-420C-2143-80DC-0B5F33E39F30}" srcOrd="0" destOrd="0" presId="urn:microsoft.com/office/officeart/2008/layout/LinedList"/>
    <dgm:cxn modelId="{3FD85AEC-E1CE-421C-8F0F-5003B6F5B70C}" srcId="{579072FE-4F50-4CC5-BD31-51191B078059}" destId="{6DDE25E6-4284-45D5-85A2-6176DF9FEE28}" srcOrd="4" destOrd="0" parTransId="{0427FC87-2DB3-4B4E-8BAE-9F4A5A0C3335}" sibTransId="{25AD5058-3598-4090-A874-C3B28E0F8C80}"/>
    <dgm:cxn modelId="{A66CE0ED-3F8A-4778-9DF7-5BC37D97E8E0}" srcId="{579072FE-4F50-4CC5-BD31-51191B078059}" destId="{8B147D4B-F663-4F86-A75F-C2D958A73E22}" srcOrd="0" destOrd="0" parTransId="{6CBDA909-B1AE-49CC-8A6A-E6FBEEE77B72}" sibTransId="{A313ECCC-F128-48F2-89D7-E14E0C6F6AF1}"/>
    <dgm:cxn modelId="{0D0480F6-3DCE-0149-9BFE-76823717524E}" type="presOf" srcId="{6DDE25E6-4284-45D5-85A2-6176DF9FEE28}" destId="{F755540D-6116-8044-851F-902808B27EC0}" srcOrd="0" destOrd="0" presId="urn:microsoft.com/office/officeart/2008/layout/LinedList"/>
    <dgm:cxn modelId="{22D765FF-69BA-8A4D-9271-490D76E5C4EE}" type="presOf" srcId="{8F99E704-3D2D-4742-993C-3D57B1C304CF}" destId="{3AD0B013-BE35-4F4D-9F9D-A050E9EB581B}" srcOrd="0" destOrd="0" presId="urn:microsoft.com/office/officeart/2008/layout/LinedList"/>
    <dgm:cxn modelId="{97D7FC3D-DD3D-D04D-B1C8-21D9371DCC2D}" type="presParOf" srcId="{37AAD7AB-420C-2143-80DC-0B5F33E39F30}" destId="{AAA3CDA7-C518-2843-8D3A-8F5C323A5FC5}" srcOrd="0" destOrd="0" presId="urn:microsoft.com/office/officeart/2008/layout/LinedList"/>
    <dgm:cxn modelId="{A28FD072-020D-F041-B36F-CEA839A1C3D1}" type="presParOf" srcId="{37AAD7AB-420C-2143-80DC-0B5F33E39F30}" destId="{AB68755B-1653-0D40-95F6-EC481BEE4322}" srcOrd="1" destOrd="0" presId="urn:microsoft.com/office/officeart/2008/layout/LinedList"/>
    <dgm:cxn modelId="{5A5A9461-CE98-6E4C-8CA7-BFBDF24C559F}" type="presParOf" srcId="{AB68755B-1653-0D40-95F6-EC481BEE4322}" destId="{515077C2-947F-AB48-9161-6B0F8B3F522B}" srcOrd="0" destOrd="0" presId="urn:microsoft.com/office/officeart/2008/layout/LinedList"/>
    <dgm:cxn modelId="{87866553-37C4-CA4B-A890-BF49A2F64D07}" type="presParOf" srcId="{AB68755B-1653-0D40-95F6-EC481BEE4322}" destId="{CE4643D1-2817-F049-9A56-3E6B5C4FFE50}" srcOrd="1" destOrd="0" presId="urn:microsoft.com/office/officeart/2008/layout/LinedList"/>
    <dgm:cxn modelId="{4D1F197E-5C4F-0241-9486-DB6F4F6F7231}" type="presParOf" srcId="{37AAD7AB-420C-2143-80DC-0B5F33E39F30}" destId="{82B15DBF-2E1F-E94F-AC8E-8FB3FE2F3F87}" srcOrd="2" destOrd="0" presId="urn:microsoft.com/office/officeart/2008/layout/LinedList"/>
    <dgm:cxn modelId="{2F179D51-F798-8F4C-BC6A-BA736E743872}" type="presParOf" srcId="{37AAD7AB-420C-2143-80DC-0B5F33E39F30}" destId="{0C5065A8-0E47-F74E-B9F0-87FAF3800945}" srcOrd="3" destOrd="0" presId="urn:microsoft.com/office/officeart/2008/layout/LinedList"/>
    <dgm:cxn modelId="{DD1BE484-8437-C34E-BD6E-71ECE1ACDAD9}" type="presParOf" srcId="{0C5065A8-0E47-F74E-B9F0-87FAF3800945}" destId="{3AD0B013-BE35-4F4D-9F9D-A050E9EB581B}" srcOrd="0" destOrd="0" presId="urn:microsoft.com/office/officeart/2008/layout/LinedList"/>
    <dgm:cxn modelId="{7E8228E7-9A81-2E44-BA62-1225055E22A7}" type="presParOf" srcId="{0C5065A8-0E47-F74E-B9F0-87FAF3800945}" destId="{1A0F8514-E64E-DE4F-B0AD-02CE60051FEB}" srcOrd="1" destOrd="0" presId="urn:microsoft.com/office/officeart/2008/layout/LinedList"/>
    <dgm:cxn modelId="{9FC86B73-90B0-4E43-BD97-512079BAA61D}" type="presParOf" srcId="{37AAD7AB-420C-2143-80DC-0B5F33E39F30}" destId="{8210F838-61DB-3946-A07F-2CF68869A599}" srcOrd="4" destOrd="0" presId="urn:microsoft.com/office/officeart/2008/layout/LinedList"/>
    <dgm:cxn modelId="{2D1ACA71-B88E-174E-ACB9-C35A95ED7956}" type="presParOf" srcId="{37AAD7AB-420C-2143-80DC-0B5F33E39F30}" destId="{BFE9C482-A47B-3349-9CB6-E9A636FFEBED}" srcOrd="5" destOrd="0" presId="urn:microsoft.com/office/officeart/2008/layout/LinedList"/>
    <dgm:cxn modelId="{DDC912E0-AD1D-0F42-937F-A072D0370256}" type="presParOf" srcId="{BFE9C482-A47B-3349-9CB6-E9A636FFEBED}" destId="{49F87567-2F97-8A4F-BDD4-F1DDBECED8C9}" srcOrd="0" destOrd="0" presId="urn:microsoft.com/office/officeart/2008/layout/LinedList"/>
    <dgm:cxn modelId="{09EB4BEF-878D-2E4C-9F5A-14D4C7FDA411}" type="presParOf" srcId="{BFE9C482-A47B-3349-9CB6-E9A636FFEBED}" destId="{CFF1558B-D874-0643-9C9C-17E37995A69D}" srcOrd="1" destOrd="0" presId="urn:microsoft.com/office/officeart/2008/layout/LinedList"/>
    <dgm:cxn modelId="{1D301106-D47E-1045-9865-D620F792B436}" type="presParOf" srcId="{37AAD7AB-420C-2143-80DC-0B5F33E39F30}" destId="{D75320E4-B107-C34B-9D62-CFA15A6B93DE}" srcOrd="6" destOrd="0" presId="urn:microsoft.com/office/officeart/2008/layout/LinedList"/>
    <dgm:cxn modelId="{205FAB08-D61D-FD46-83B7-91382543E4E4}" type="presParOf" srcId="{37AAD7AB-420C-2143-80DC-0B5F33E39F30}" destId="{19D20084-339B-244C-8AB5-2E73FA6081DA}" srcOrd="7" destOrd="0" presId="urn:microsoft.com/office/officeart/2008/layout/LinedList"/>
    <dgm:cxn modelId="{E13D04F5-367F-1949-AFBE-659B06C83984}" type="presParOf" srcId="{19D20084-339B-244C-8AB5-2E73FA6081DA}" destId="{2F39687E-85F2-8649-8F15-351866E07368}" srcOrd="0" destOrd="0" presId="urn:microsoft.com/office/officeart/2008/layout/LinedList"/>
    <dgm:cxn modelId="{732C9C70-DCC8-9143-91F8-90E533EF21B2}" type="presParOf" srcId="{19D20084-339B-244C-8AB5-2E73FA6081DA}" destId="{26A7D5F8-D47E-CD4F-B5A9-C3EDC0847224}" srcOrd="1" destOrd="0" presId="urn:microsoft.com/office/officeart/2008/layout/LinedList"/>
    <dgm:cxn modelId="{92E694D7-A8DA-1B4D-9CF5-69E02358977D}" type="presParOf" srcId="{37AAD7AB-420C-2143-80DC-0B5F33E39F30}" destId="{367D3B53-C456-1545-A15D-FD4AF4E8072C}" srcOrd="8" destOrd="0" presId="urn:microsoft.com/office/officeart/2008/layout/LinedList"/>
    <dgm:cxn modelId="{3A65FB5E-10D0-3945-9EC3-04F1CE690757}" type="presParOf" srcId="{37AAD7AB-420C-2143-80DC-0B5F33E39F30}" destId="{4BFE21F4-8B67-884F-BFDC-C8F4418CDA45}" srcOrd="9" destOrd="0" presId="urn:microsoft.com/office/officeart/2008/layout/LinedList"/>
    <dgm:cxn modelId="{9A59A5D2-10D7-094F-89A5-ABD4B34F1E8A}" type="presParOf" srcId="{4BFE21F4-8B67-884F-BFDC-C8F4418CDA45}" destId="{F755540D-6116-8044-851F-902808B27EC0}" srcOrd="0" destOrd="0" presId="urn:microsoft.com/office/officeart/2008/layout/LinedList"/>
    <dgm:cxn modelId="{241E0D52-D591-6B45-A407-7CEE11F5CD57}" type="presParOf" srcId="{4BFE21F4-8B67-884F-BFDC-C8F4418CDA45}" destId="{0EAFEA36-52D4-1C45-9356-1DE8EB1E98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55241-A807-994D-9B7A-1E42E44D8741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138BB7-03C9-4740-92AE-8DB061A52D09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 did the summary command and played around with some “freestyle” predictors”, but the rpart was easier to get a better accuracy for the training data.</a:t>
          </a:r>
        </a:p>
      </dsp:txBody>
      <dsp:txXfrm>
        <a:off x="602678" y="623956"/>
        <a:ext cx="4463730" cy="2771523"/>
      </dsp:txXfrm>
    </dsp:sp>
    <dsp:sp modelId="{0B81C7D2-D7F9-F44E-9E45-E5B204CEF3B1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6D25E-61C9-FA4F-B816-582ABC7ECD43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 tried the “Brute force” method to see what combination of parameters would result in the least rpart error. </a:t>
          </a:r>
        </a:p>
      </dsp:txBody>
      <dsp:txXfrm>
        <a:off x="6269123" y="623956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3CDA7-C518-2843-8D3A-8F5C323A5FC5}">
      <dsp:nvSpPr>
        <dsp:cNvPr id="0" name=""/>
        <dsp:cNvSpPr/>
      </dsp:nvSpPr>
      <dsp:spPr>
        <a:xfrm>
          <a:off x="0" y="665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077C2-947F-AB48-9161-6B0F8B3F522B}">
      <dsp:nvSpPr>
        <dsp:cNvPr id="0" name=""/>
        <dsp:cNvSpPr/>
      </dsp:nvSpPr>
      <dsp:spPr>
        <a:xfrm>
          <a:off x="0" y="665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 MULTPLE FOR LOOPS, I BEGAN FORMING PATTERNS FOR THE BEST SET OF CONTROLS</a:t>
          </a:r>
        </a:p>
      </dsp:txBody>
      <dsp:txXfrm>
        <a:off x="0" y="665"/>
        <a:ext cx="6290226" cy="1089282"/>
      </dsp:txXfrm>
    </dsp:sp>
    <dsp:sp modelId="{82B15DBF-2E1F-E94F-AC8E-8FB3FE2F3F87}">
      <dsp:nvSpPr>
        <dsp:cNvPr id="0" name=""/>
        <dsp:cNvSpPr/>
      </dsp:nvSpPr>
      <dsp:spPr>
        <a:xfrm>
          <a:off x="0" y="1089948"/>
          <a:ext cx="62902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0B013-BE35-4F4D-9F9D-A050E9EB581B}">
      <dsp:nvSpPr>
        <dsp:cNvPr id="0" name=""/>
        <dsp:cNvSpPr/>
      </dsp:nvSpPr>
      <dsp:spPr>
        <a:xfrm>
          <a:off x="0" y="1089948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KEEPING CP AND MINBUCKET CONSTANT, I TRIED DIFFERENT VALUES OF MINSPLIT AND FOUND THAT BETWEEN 1 AND 9 THE ACCURACY SUBSET WAS ABOUT 96% AND THE BEST ACCURACY CAME WHEN MINSPLIT = 2</a:t>
          </a:r>
        </a:p>
      </dsp:txBody>
      <dsp:txXfrm>
        <a:off x="0" y="1089948"/>
        <a:ext cx="6290226" cy="1089282"/>
      </dsp:txXfrm>
    </dsp:sp>
    <dsp:sp modelId="{8210F838-61DB-3946-A07F-2CF68869A599}">
      <dsp:nvSpPr>
        <dsp:cNvPr id="0" name=""/>
        <dsp:cNvSpPr/>
      </dsp:nvSpPr>
      <dsp:spPr>
        <a:xfrm>
          <a:off x="0" y="2179231"/>
          <a:ext cx="62902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87567-2F97-8A4F-BDD4-F1DDBECED8C9}">
      <dsp:nvSpPr>
        <dsp:cNvPr id="0" name=""/>
        <dsp:cNvSpPr/>
      </dsp:nvSpPr>
      <dsp:spPr>
        <a:xfrm>
          <a:off x="0" y="2179231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FOLLOWED THE SAME TECHNIQUE FOR MINBUCKET AND MINBUCKET PERFECT CONTROL WAS = 0.</a:t>
          </a:r>
        </a:p>
      </dsp:txBody>
      <dsp:txXfrm>
        <a:off x="0" y="2179231"/>
        <a:ext cx="6290226" cy="1089282"/>
      </dsp:txXfrm>
    </dsp:sp>
    <dsp:sp modelId="{D75320E4-B107-C34B-9D62-CFA15A6B93DE}">
      <dsp:nvSpPr>
        <dsp:cNvPr id="0" name=""/>
        <dsp:cNvSpPr/>
      </dsp:nvSpPr>
      <dsp:spPr>
        <a:xfrm>
          <a:off x="0" y="3268513"/>
          <a:ext cx="62902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9687E-85F2-8649-8F15-351866E07368}">
      <dsp:nvSpPr>
        <dsp:cNvPr id="0" name=""/>
        <dsp:cNvSpPr/>
      </dsp:nvSpPr>
      <dsp:spPr>
        <a:xfrm>
          <a:off x="0" y="3268513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HOPEFULLY THE RISK OF OVERFITTING THE DATA IS LOW, BECAUSE THE SUSBET ACCURACY &gt; ALL ACCURACY</a:t>
          </a:r>
        </a:p>
      </dsp:txBody>
      <dsp:txXfrm>
        <a:off x="0" y="3268513"/>
        <a:ext cx="6290226" cy="1089282"/>
      </dsp:txXfrm>
    </dsp:sp>
    <dsp:sp modelId="{367D3B53-C456-1545-A15D-FD4AF4E8072C}">
      <dsp:nvSpPr>
        <dsp:cNvPr id="0" name=""/>
        <dsp:cNvSpPr/>
      </dsp:nvSpPr>
      <dsp:spPr>
        <a:xfrm>
          <a:off x="0" y="4357796"/>
          <a:ext cx="629022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5540D-6116-8044-851F-902808B27EC0}">
      <dsp:nvSpPr>
        <dsp:cNvPr id="0" name=""/>
        <dsp:cNvSpPr/>
      </dsp:nvSpPr>
      <dsp:spPr>
        <a:xfrm>
          <a:off x="0" y="4357796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USED SAM’S ADVICE FROM LAST PRESENTATION TO SET CP = 0.0001.</a:t>
          </a:r>
        </a:p>
      </dsp:txBody>
      <dsp:txXfrm>
        <a:off x="0" y="4357796"/>
        <a:ext cx="6290226" cy="108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16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13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0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8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0B4ED-BC2B-0F40-94CC-E8392106419D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7CA-28A2-594D-836E-4268F1D5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2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0649-CCC6-614E-B8C3-A7200627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RPART Political Party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C7EB-BE01-1043-B0EE-38F6E4247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Tanvi Wagle</a:t>
            </a:r>
          </a:p>
        </p:txBody>
      </p:sp>
    </p:spTree>
    <p:extLst>
      <p:ext uri="{BB962C8B-B14F-4D97-AF65-F5344CB8AC3E}">
        <p14:creationId xmlns:p14="http://schemas.microsoft.com/office/powerpoint/2010/main" val="2013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90F1-1339-3442-BC15-683D39E1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Basic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A509D-8028-4FA7-9659-544E56A3C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6292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1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8847-B424-004D-B90B-2D75E2B5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RPART WITHOUT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F019-673A-6342-B0A7-28D35C51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VALUES:</a:t>
            </a:r>
          </a:p>
          <a:p>
            <a:r>
              <a:rPr lang="en-US" dirty="0"/>
              <a:t>MINSPLIT = 20,</a:t>
            </a:r>
          </a:p>
          <a:p>
            <a:r>
              <a:rPr lang="en-US" dirty="0" err="1"/>
              <a:t>minbucket</a:t>
            </a:r>
            <a:r>
              <a:rPr lang="en-US" dirty="0"/>
              <a:t> = round(</a:t>
            </a:r>
            <a:r>
              <a:rPr lang="en-US" dirty="0" err="1"/>
              <a:t>minsplit</a:t>
            </a:r>
            <a:r>
              <a:rPr lang="en-US" dirty="0"/>
              <a:t>/3)</a:t>
            </a:r>
          </a:p>
          <a:p>
            <a:r>
              <a:rPr lang="en-US" dirty="0" err="1"/>
              <a:t>cp</a:t>
            </a:r>
            <a:r>
              <a:rPr lang="en-US" dirty="0"/>
              <a:t> = 0.01</a:t>
            </a:r>
          </a:p>
          <a:p>
            <a:r>
              <a:rPr lang="en-US" dirty="0"/>
              <a:t>AVERAGE ACCURACY SUBSET AND AVERAGE ACCURACY ALL WERE LOW.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60D02-5C1E-E542-A1AD-83270504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25" y="4457373"/>
            <a:ext cx="4112550" cy="21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A50C-97B2-0347-8A55-EBF7B2F6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RPART WITH ALL CONTROLS SET TO ZERO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D81A-CBC3-4C4D-BB39-72032158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MINSPLIT, MINBUCKET AND CP TO ZERO RESULTED IN A MUCH BETTER ACCURACY SUSBET. </a:t>
            </a:r>
          </a:p>
          <a:p>
            <a:r>
              <a:rPr lang="en-US" dirty="0"/>
              <a:t>THE SUBSET ACCURACY WAS GREATER THAN THE ALL ACCURACY WHICH MEANS THE CHANCE FOR OVERFITTING IS LOW.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4BF3F-1A06-EB4C-9710-6B94D1B6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72286"/>
            <a:ext cx="5346226" cy="23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65066-ED81-B44B-A886-1834771E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PERFECT SET OF CONTROLS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751907-7906-4924-933E-F627C0746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87521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946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F32B-6374-774B-91B7-789F22A2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FOR LOOPS AND IF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ADDE0-D9DB-A846-8DB8-AAE2FA76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590800"/>
            <a:ext cx="1031240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D7C27-D2FD-1043-AA51-85B7D509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526515"/>
            <a:ext cx="10541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45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240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RPART Political Party Prediction</vt:lpstr>
      <vt:lpstr>Basic Idea</vt:lpstr>
      <vt:lpstr>RPART WITHOUT CONTROLS </vt:lpstr>
      <vt:lpstr>RPART WITH ALL CONTROLS SET TO ZERO  </vt:lpstr>
      <vt:lpstr>PERFECT SET OF CONTROLS</vt:lpstr>
      <vt:lpstr>CODE: FOR LOOPS AND IF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RPART Political Party Prediction</dc:title>
  <dc:creator>Tanvi W.</dc:creator>
  <cp:lastModifiedBy>Tanvi W.</cp:lastModifiedBy>
  <cp:revision>2</cp:revision>
  <dcterms:created xsi:type="dcterms:W3CDTF">2019-04-18T20:20:59Z</dcterms:created>
  <dcterms:modified xsi:type="dcterms:W3CDTF">2019-04-19T02:44:33Z</dcterms:modified>
</cp:coreProperties>
</file>