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6"/>
    <p:restoredTop sz="94704"/>
  </p:normalViewPr>
  <p:slideViewPr>
    <p:cSldViewPr snapToGrid="0" snapToObjects="1">
      <p:cViewPr varScale="1">
        <p:scale>
          <a:sx n="102" d="100"/>
          <a:sy n="10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809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025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84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8A9198-1D33-A444-BB90-ECA671A2AE6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F650962-7472-734A-8B6B-4AFBF2CDC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5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sutters/the-human-freedom-ind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B54DDF-8DE7-794A-B334-F398E1530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/>
              <a:t>The Human Freedom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DCC52-B9A4-6B46-A83A-E2BF1FE7C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measuring the relative freedom of 169 countries to each other</a:t>
            </a:r>
          </a:p>
          <a:p>
            <a:pPr>
              <a:spcAft>
                <a:spcPts val="600"/>
              </a:spcAft>
            </a:pPr>
            <a:r>
              <a:rPr lang="en-US" i="1" dirty="0"/>
              <a:t>By: Tanvi Wagle</a:t>
            </a:r>
          </a:p>
        </p:txBody>
      </p:sp>
    </p:spTree>
    <p:extLst>
      <p:ext uri="{BB962C8B-B14F-4D97-AF65-F5344CB8AC3E}">
        <p14:creationId xmlns:p14="http://schemas.microsoft.com/office/powerpoint/2010/main" val="119933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EB7A-3B08-B941-AAA0-8D6732A3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3F83-800C-DD4A-A571-FA05704A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Source of Data: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This data contains 169 countries with rankings from 2008 to 2016 </a:t>
            </a:r>
          </a:p>
          <a:p>
            <a:r>
              <a:rPr lang="en-US" dirty="0">
                <a:solidFill>
                  <a:schemeClr val="tx1"/>
                </a:solidFill>
              </a:rPr>
              <a:t>Using factors such as freedom of speech and religion, crime and violence, access to money, the data ranks the human, economic and personal freedom of the countries. </a:t>
            </a:r>
          </a:p>
          <a:p>
            <a:r>
              <a:rPr lang="en-US" dirty="0">
                <a:solidFill>
                  <a:schemeClr val="tx1"/>
                </a:solidFill>
              </a:rPr>
              <a:t>Examples of the Columns: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pf_ss_disappearances</a:t>
            </a:r>
            <a:r>
              <a:rPr lang="en-US" dirty="0">
                <a:solidFill>
                  <a:schemeClr val="tx1"/>
                </a:solidFill>
              </a:rPr>
              <a:t> = terrorism fatalities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pf_rank</a:t>
            </a:r>
            <a:r>
              <a:rPr lang="en-US" dirty="0">
                <a:solidFill>
                  <a:schemeClr val="tx1"/>
                </a:solidFill>
              </a:rPr>
              <a:t> = personal freedom rank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Ef_trade</a:t>
            </a:r>
            <a:r>
              <a:rPr lang="en-US" dirty="0">
                <a:solidFill>
                  <a:schemeClr val="tx1"/>
                </a:solidFill>
              </a:rPr>
              <a:t> = freedom to trade internationally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Ef_rank</a:t>
            </a:r>
            <a:r>
              <a:rPr lang="en-US" dirty="0">
                <a:solidFill>
                  <a:schemeClr val="tx1"/>
                </a:solidFill>
              </a:rPr>
              <a:t> = economic freedom rank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91CDB-8E2A-564D-8157-6F0FEEAC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Data Snapshot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91F0C-C8ED-5E4A-A264-6D085010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5186"/>
            <a:ext cx="9781403" cy="39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CF56-D63E-7C42-8402-779A554B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Interesting Plots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93FE54-0241-FB4C-885F-D163A4EF5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672069"/>
            <a:ext cx="5211762" cy="320271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35D6FD-90E3-FC4B-8938-112C479F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Scatterplots: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i="0" dirty="0"/>
              <a:t>The personal freedom rank of a country over time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i="0" dirty="0"/>
              <a:t>Economic Freedom rank vs Personal Freedom rank vs Human Freedom rank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3CF56-D63E-7C42-8402-779A554B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>
                <a:solidFill>
                  <a:srgbClr val="191B0E"/>
                </a:solidFill>
              </a:rPr>
              <a:t>Possible Interesting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63FF-D006-4445-A321-A327CCF1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3000" dirty="0">
                <a:solidFill>
                  <a:srgbClr val="191B0E"/>
                </a:solidFill>
              </a:rPr>
              <a:t>Bar Graphs: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i="0" dirty="0">
                <a:solidFill>
                  <a:srgbClr val="191B0E"/>
                </a:solidFill>
              </a:rPr>
              <a:t>Human Freedom by Region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i="0" dirty="0">
                <a:solidFill>
                  <a:srgbClr val="191B0E"/>
                </a:solidFill>
              </a:rPr>
              <a:t>Human Freedom by Income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24098-68CB-1C45-ACBC-460A220F8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2103789"/>
            <a:ext cx="5211762" cy="2339272"/>
          </a:xfrm>
        </p:spPr>
      </p:pic>
    </p:spTree>
    <p:extLst>
      <p:ext uri="{BB962C8B-B14F-4D97-AF65-F5344CB8AC3E}">
        <p14:creationId xmlns:p14="http://schemas.microsoft.com/office/powerpoint/2010/main" val="28668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8E4E-C07F-D840-A80E-E97AE4A6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interesting questions could the data answer?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89C4-C830-604F-8025-16D25E9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6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000" b="1" dirty="0"/>
              <a:t>Although an abstract concept, HFI provides a standardized method of ranking countries and helps answer many questions: </a:t>
            </a:r>
          </a:p>
          <a:p>
            <a:r>
              <a:rPr lang="en-US" sz="3000" dirty="0"/>
              <a:t>How effective have policies/politics in the country been in increasing personal freedom of the people? </a:t>
            </a:r>
          </a:p>
          <a:p>
            <a:pPr lvl="1"/>
            <a:r>
              <a:rPr lang="en-US" dirty="0"/>
              <a:t>Do the foreign policies of countries like the Unites States actually impact the freedom of the people in other countries? </a:t>
            </a:r>
          </a:p>
          <a:p>
            <a:r>
              <a:rPr lang="en-US" sz="3000" dirty="0"/>
              <a:t>What factors significantly impacts human freedom?</a:t>
            </a:r>
          </a:p>
          <a:p>
            <a:r>
              <a:rPr lang="en-US" sz="3000" dirty="0"/>
              <a:t>Is there a correlation between democracy and human freedom? </a:t>
            </a:r>
          </a:p>
          <a:p>
            <a:pPr lvl="1"/>
            <a:r>
              <a:rPr lang="en-US" dirty="0"/>
              <a:t>Do countries need to have a democracy to have a high HFI?</a:t>
            </a:r>
          </a:p>
        </p:txBody>
      </p:sp>
    </p:spTree>
    <p:extLst>
      <p:ext uri="{BB962C8B-B14F-4D97-AF65-F5344CB8AC3E}">
        <p14:creationId xmlns:p14="http://schemas.microsoft.com/office/powerpoint/2010/main" val="31205509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241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Franklin Gothic Book</vt:lpstr>
      <vt:lpstr>Crop</vt:lpstr>
      <vt:lpstr>The Human Freedom Index</vt:lpstr>
      <vt:lpstr>The Data</vt:lpstr>
      <vt:lpstr>Data Snapshot</vt:lpstr>
      <vt:lpstr>Possible Interesting Plots</vt:lpstr>
      <vt:lpstr>Possible Interesting Plots</vt:lpstr>
      <vt:lpstr>What interesting questions could the data answer?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Human Freedom Index</dc:title>
  <dc:creator>Tanvi W.</dc:creator>
  <cp:lastModifiedBy>Tanvi W.</cp:lastModifiedBy>
  <cp:revision>2</cp:revision>
  <dcterms:created xsi:type="dcterms:W3CDTF">2019-01-27T15:41:54Z</dcterms:created>
  <dcterms:modified xsi:type="dcterms:W3CDTF">2019-01-27T15:59:35Z</dcterms:modified>
</cp:coreProperties>
</file>