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6"/>
    <p:restoredTop sz="94704"/>
  </p:normalViewPr>
  <p:slideViewPr>
    <p:cSldViewPr snapToGrid="0" snapToObjects="1">
      <p:cViewPr varScale="1">
        <p:scale>
          <a:sx n="97" d="100"/>
          <a:sy n="97" d="100"/>
        </p:scale>
        <p:origin x="24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60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3264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88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4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80020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CC3E6E-B195-0B48-9082-E3689D5B0EA0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0DD075-5918-C245-AF46-F2BFE88218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49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zamil/who-suicide-statis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A595F-E928-5347-A8BA-C94B5DD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 dirty="0"/>
              <a:t>W.H.O. Suicide Statistics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29F37-E970-A94C-BA28-5D5BA203F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By Tanvi Wagle</a:t>
            </a:r>
          </a:p>
        </p:txBody>
      </p:sp>
    </p:spTree>
    <p:extLst>
      <p:ext uri="{BB962C8B-B14F-4D97-AF65-F5344CB8AC3E}">
        <p14:creationId xmlns:p14="http://schemas.microsoft.com/office/powerpoint/2010/main" val="361416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3546-ADB7-3442-9CF7-4D52762E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2755"/>
          </a:xfrm>
        </p:spPr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C02E-AD7B-5F46-A6A1-B95DEB673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5141"/>
            <a:ext cx="10178322" cy="4634452"/>
          </a:xfrm>
        </p:spPr>
        <p:txBody>
          <a:bodyPr>
            <a:normAutofit/>
          </a:bodyPr>
          <a:lstStyle/>
          <a:p>
            <a:r>
              <a:rPr lang="en-US" sz="2400" dirty="0"/>
              <a:t>Source: </a:t>
            </a:r>
            <a:r>
              <a:rPr lang="en-US" sz="2400" dirty="0">
                <a:hlinkClick r:id="rId2"/>
              </a:rPr>
              <a:t>https://www.kaggle.com/szamil/who-suicide-statistics</a:t>
            </a:r>
            <a:endParaRPr lang="en-US" sz="2400" dirty="0"/>
          </a:p>
          <a:p>
            <a:r>
              <a:rPr lang="en-US" sz="2400" dirty="0"/>
              <a:t>WHO = A world health organization that collects data regarding international public health</a:t>
            </a:r>
          </a:p>
          <a:p>
            <a:r>
              <a:rPr lang="en-US" sz="2400" dirty="0"/>
              <a:t>What does it contain?</a:t>
            </a:r>
          </a:p>
          <a:p>
            <a:pPr lvl="1"/>
            <a:r>
              <a:rPr lang="en-US" sz="2400" dirty="0"/>
              <a:t>Country</a:t>
            </a:r>
          </a:p>
          <a:p>
            <a:pPr lvl="1"/>
            <a:r>
              <a:rPr lang="en-US" sz="2400" dirty="0"/>
              <a:t>Year 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Age Group</a:t>
            </a:r>
          </a:p>
          <a:p>
            <a:pPr lvl="1"/>
            <a:r>
              <a:rPr lang="en-US" sz="2400" dirty="0"/>
              <a:t>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344509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73B936-0054-CC48-8EB4-4D64E4A98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9027" y="4676694"/>
            <a:ext cx="4121425" cy="192289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Key 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Male number of suicides is significantly greater than Female suicides.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A7EE06-73A9-174C-8DD8-D6C544CE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74" y="613653"/>
            <a:ext cx="6491888" cy="5291847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DD3F350-1A93-C44C-BD49-9565794AA397}"/>
              </a:ext>
            </a:extLst>
          </p:cNvPr>
          <p:cNvSpPr txBox="1">
            <a:spLocks/>
          </p:cNvSpPr>
          <p:nvPr/>
        </p:nvSpPr>
        <p:spPr>
          <a:xfrm>
            <a:off x="7779027" y="182223"/>
            <a:ext cx="4214190" cy="216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unitedStatesFemale$year,unitedStatesFemale$suicides_no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type="l",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"Year",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"Number of Suicides", col="red",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range(c(0,4500)))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E1B79BE-69E2-BA47-A6D3-A9E6197FFB0B}"/>
              </a:ext>
            </a:extLst>
          </p:cNvPr>
          <p:cNvSpPr txBox="1">
            <a:spLocks/>
          </p:cNvSpPr>
          <p:nvPr/>
        </p:nvSpPr>
        <p:spPr>
          <a:xfrm>
            <a:off x="7779027" y="2451652"/>
            <a:ext cx="4214190" cy="2060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unitedStatesFemale$year,unitedStatesMale$suicides_no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type="l", col="blue",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"Year",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"Number of Suicides",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range(c(0,4500)) )</a:t>
            </a:r>
          </a:p>
        </p:txBody>
      </p:sp>
    </p:spTree>
    <p:extLst>
      <p:ext uri="{BB962C8B-B14F-4D97-AF65-F5344CB8AC3E}">
        <p14:creationId xmlns:p14="http://schemas.microsoft.com/office/powerpoint/2010/main" val="380658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73B936-0054-CC48-8EB4-4D64E4A98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5409" y="2967826"/>
            <a:ext cx="4121425" cy="2955896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Key Observations: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Middle Aged People (35-54 years) have the largest suicide numbers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Children and elderly have the smallest suicide numbers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E1B79BE-69E2-BA47-A6D3-A9E6197FFB0B}"/>
              </a:ext>
            </a:extLst>
          </p:cNvPr>
          <p:cNvSpPr txBox="1">
            <a:spLocks/>
          </p:cNvSpPr>
          <p:nvPr/>
        </p:nvSpPr>
        <p:spPr>
          <a:xfrm>
            <a:off x="7732644" y="258416"/>
            <a:ext cx="4214190" cy="2670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unitedStatesAgeFemale$suicides_no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names.arg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c("15-24 years", "25-34 years","35-54 years", "5-14 years", "55-74 years", "75+ years"), col=c("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darkblue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","red", "orange", "blue", "green", "yellow"), main= "Number of Female Suicides in the United States in 2015",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"Number of Suicides")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D36EA-B622-A240-9621-B76483F1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93" y="1264261"/>
            <a:ext cx="5947496" cy="38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73B936-0054-CC48-8EB4-4D64E4A98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5409" y="3285878"/>
            <a:ext cx="4121425" cy="2955896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Key Observations: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United States has the largest number of suicides.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Russian Federation, Japan and Brazil have large suicide numbers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E1B79BE-69E2-BA47-A6D3-A9E6197FFB0B}"/>
              </a:ext>
            </a:extLst>
          </p:cNvPr>
          <p:cNvSpPr txBox="1">
            <a:spLocks/>
          </p:cNvSpPr>
          <p:nvPr/>
        </p:nvSpPr>
        <p:spPr>
          <a:xfrm>
            <a:off x="7732644" y="258416"/>
            <a:ext cx="4214190" cy="2670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pie(year2015$suicides_no, labels = label, col = rainbow(length(year2015$suicides_no)), main = "Male Suicides by Country in 2015", sub = "Suicide Numbers of the Top 15 Countries for males between 25 and 34 years old")</a:t>
            </a:r>
          </a:p>
          <a:p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A4761-47B1-9340-AC0B-CAE680C2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622191"/>
            <a:ext cx="6535471" cy="53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9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2E8E25-37A9-9B45-B96F-62360B54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66902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this data Important/Interesting?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95257-AF67-3F43-968A-9BF0725C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42053"/>
            <a:ext cx="10178322" cy="4037540"/>
          </a:xfrm>
        </p:spPr>
        <p:txBody>
          <a:bodyPr>
            <a:noAutofit/>
          </a:bodyPr>
          <a:lstStyle/>
          <a:p>
            <a:r>
              <a:rPr lang="en-US" sz="2400" dirty="0"/>
              <a:t>Suicide prevention is a major issue in the health industry.</a:t>
            </a:r>
          </a:p>
          <a:p>
            <a:r>
              <a:rPr lang="en-US" sz="2400" dirty="0"/>
              <a:t>This data can assist in suicide prevention.</a:t>
            </a:r>
          </a:p>
          <a:p>
            <a:pPr lvl="1"/>
            <a:r>
              <a:rPr lang="en-US" sz="2400" dirty="0"/>
              <a:t>Knowing the age group for the largest amount of suicides, prevention specialists can direct their efforts more effectively</a:t>
            </a:r>
          </a:p>
          <a:p>
            <a:pPr lvl="1"/>
            <a:r>
              <a:rPr lang="en-US" sz="2400" dirty="0"/>
              <a:t>The graph that show shows number of suicides over time can help specialists determine if suicide prevention strategies have been more effective. </a:t>
            </a:r>
          </a:p>
          <a:p>
            <a:r>
              <a:rPr lang="en-US" sz="2400" dirty="0"/>
              <a:t>This data can also highlight different areas of research in the future.</a:t>
            </a:r>
          </a:p>
          <a:p>
            <a:pPr lvl="1"/>
            <a:r>
              <a:rPr lang="en-US" sz="2400" dirty="0"/>
              <a:t>Why is the United States where the largest amount of suicides occur?</a:t>
            </a:r>
          </a:p>
          <a:p>
            <a:pPr lvl="1"/>
            <a:r>
              <a:rPr lang="en-US" sz="2400" dirty="0"/>
              <a:t>Why is suicide more prevalent in middle aged people?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0916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Consolas</vt:lpstr>
      <vt:lpstr>Courier New</vt:lpstr>
      <vt:lpstr>Gill Sans MT</vt:lpstr>
      <vt:lpstr>Impact</vt:lpstr>
      <vt:lpstr>Badge</vt:lpstr>
      <vt:lpstr>W.H.O. Suicide Statistics</vt:lpstr>
      <vt:lpstr>About The Data</vt:lpstr>
      <vt:lpstr>PowerPoint Presentation</vt:lpstr>
      <vt:lpstr>PowerPoint Presentation</vt:lpstr>
      <vt:lpstr>PowerPoint Presentation</vt:lpstr>
      <vt:lpstr>Why is this data Important/Interesting?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Suicide Statistics</dc:title>
  <dc:creator>Tanvi W.</dc:creator>
  <cp:lastModifiedBy>Tanvi W.</cp:lastModifiedBy>
  <cp:revision>3</cp:revision>
  <dcterms:created xsi:type="dcterms:W3CDTF">2019-02-07T16:40:44Z</dcterms:created>
  <dcterms:modified xsi:type="dcterms:W3CDTF">2019-02-07T17:05:24Z</dcterms:modified>
</cp:coreProperties>
</file>