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70" r:id="rId12"/>
    <p:sldId id="267" r:id="rId13"/>
    <p:sldId id="275" r:id="rId14"/>
    <p:sldId id="271" r:id="rId15"/>
    <p:sldId id="272" r:id="rId16"/>
    <p:sldId id="26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9"/>
    <p:restoredTop sz="95680"/>
  </p:normalViewPr>
  <p:slideViewPr>
    <p:cSldViewPr snapToGrid="0" snapToObjects="1">
      <p:cViewPr>
        <p:scale>
          <a:sx n="81" d="100"/>
          <a:sy n="81" d="100"/>
        </p:scale>
        <p:origin x="208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EFEAF-D4A2-44AA-BA45-0D23C27496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A9471-0A91-46D2-9716-F76216169A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genre classification on a set of music by training a </a:t>
          </a:r>
          <a:r>
            <a:rPr lang="en-US" b="1"/>
            <a:t>machine learning model </a:t>
          </a:r>
          <a:endParaRPr lang="en-US"/>
        </a:p>
      </dgm:t>
    </dgm:pt>
    <dgm:pt modelId="{7AB4862C-305D-45B8-B75E-AB0610A67E03}" type="parTrans" cxnId="{EC90BDE2-1405-4226-9896-3CA292424AC4}">
      <dgm:prSet/>
      <dgm:spPr/>
      <dgm:t>
        <a:bodyPr/>
        <a:lstStyle/>
        <a:p>
          <a:endParaRPr lang="en-US"/>
        </a:p>
      </dgm:t>
    </dgm:pt>
    <dgm:pt modelId="{AD113600-45B3-47CB-BC42-272A1F8A5FE2}" type="sibTrans" cxnId="{EC90BDE2-1405-4226-9896-3CA292424AC4}">
      <dgm:prSet/>
      <dgm:spPr/>
      <dgm:t>
        <a:bodyPr/>
        <a:lstStyle/>
        <a:p>
          <a:endParaRPr lang="en-US"/>
        </a:p>
      </dgm:t>
    </dgm:pt>
    <dgm:pt modelId="{F75C4F5C-CE93-4900-801C-31332E66A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Analyze characteristics of each genre </a:t>
          </a:r>
          <a:r>
            <a:rPr lang="en-US" dirty="0"/>
            <a:t>by understanding feature importance and unsupervised genre classification. </a:t>
          </a:r>
        </a:p>
      </dgm:t>
    </dgm:pt>
    <dgm:pt modelId="{98714B11-8243-4937-B491-9223A76E9940}" type="parTrans" cxnId="{BE6AD8AB-B54D-4E6C-8F7D-0C231904367F}">
      <dgm:prSet/>
      <dgm:spPr/>
      <dgm:t>
        <a:bodyPr/>
        <a:lstStyle/>
        <a:p>
          <a:endParaRPr lang="en-US"/>
        </a:p>
      </dgm:t>
    </dgm:pt>
    <dgm:pt modelId="{D8445037-B568-4226-88FB-5C397ADA52CB}" type="sibTrans" cxnId="{BE6AD8AB-B54D-4E6C-8F7D-0C231904367F}">
      <dgm:prSet/>
      <dgm:spPr/>
      <dgm:t>
        <a:bodyPr/>
        <a:lstStyle/>
        <a:p>
          <a:endParaRPr lang="en-US"/>
        </a:p>
      </dgm:t>
    </dgm:pt>
    <dgm:pt modelId="{FF84B767-BB2E-4BBE-94BC-3056B2CB1BFE}" type="pres">
      <dgm:prSet presAssocID="{B97EFEAF-D4A2-44AA-BA45-0D23C274962A}" presName="root" presStyleCnt="0">
        <dgm:presLayoutVars>
          <dgm:dir/>
          <dgm:resizeHandles val="exact"/>
        </dgm:presLayoutVars>
      </dgm:prSet>
      <dgm:spPr/>
    </dgm:pt>
    <dgm:pt modelId="{B248BB8F-58B8-4B2F-B796-7623E66B6D3F}" type="pres">
      <dgm:prSet presAssocID="{620A9471-0A91-46D2-9716-F76216169A80}" presName="compNode" presStyleCnt="0"/>
      <dgm:spPr/>
    </dgm:pt>
    <dgm:pt modelId="{9BB9F1DF-2547-4DE8-ACE4-4B3D92FAEB9F}" type="pres">
      <dgm:prSet presAssocID="{620A9471-0A91-46D2-9716-F76216169A80}" presName="bgRect" presStyleLbl="bgShp" presStyleIdx="0" presStyleCnt="2"/>
      <dgm:spPr/>
    </dgm:pt>
    <dgm:pt modelId="{AA829D80-19C0-4656-BE57-0E74461FE0E5}" type="pres">
      <dgm:prSet presAssocID="{620A9471-0A91-46D2-9716-F76216169A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A01E310F-3076-4BD4-BF1A-5C9764E922A1}" type="pres">
      <dgm:prSet presAssocID="{620A9471-0A91-46D2-9716-F76216169A80}" presName="spaceRect" presStyleCnt="0"/>
      <dgm:spPr/>
    </dgm:pt>
    <dgm:pt modelId="{457C3D7C-489F-4D2C-AA40-8F3B77969F94}" type="pres">
      <dgm:prSet presAssocID="{620A9471-0A91-46D2-9716-F76216169A80}" presName="parTx" presStyleLbl="revTx" presStyleIdx="0" presStyleCnt="2">
        <dgm:presLayoutVars>
          <dgm:chMax val="0"/>
          <dgm:chPref val="0"/>
        </dgm:presLayoutVars>
      </dgm:prSet>
      <dgm:spPr/>
    </dgm:pt>
    <dgm:pt modelId="{ACA6F2BC-830B-4FB4-A6F4-D280AA42ADB1}" type="pres">
      <dgm:prSet presAssocID="{AD113600-45B3-47CB-BC42-272A1F8A5FE2}" presName="sibTrans" presStyleCnt="0"/>
      <dgm:spPr/>
    </dgm:pt>
    <dgm:pt modelId="{ADE2BA34-989B-4F1C-B18C-5D4F40229360}" type="pres">
      <dgm:prSet presAssocID="{F75C4F5C-CE93-4900-801C-31332E66A2B7}" presName="compNode" presStyleCnt="0"/>
      <dgm:spPr/>
    </dgm:pt>
    <dgm:pt modelId="{1E4F1057-54E1-4D5C-9D3A-ECE6E624130D}" type="pres">
      <dgm:prSet presAssocID="{F75C4F5C-CE93-4900-801C-31332E66A2B7}" presName="bgRect" presStyleLbl="bgShp" presStyleIdx="1" presStyleCnt="2"/>
      <dgm:spPr/>
    </dgm:pt>
    <dgm:pt modelId="{B121EF86-8F60-4AC8-9E88-9973C3334754}" type="pres">
      <dgm:prSet presAssocID="{F75C4F5C-CE93-4900-801C-31332E66A2B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22EE7F61-DB59-4B41-B5F4-92EC849B52B8}" type="pres">
      <dgm:prSet presAssocID="{F75C4F5C-CE93-4900-801C-31332E66A2B7}" presName="spaceRect" presStyleCnt="0"/>
      <dgm:spPr/>
    </dgm:pt>
    <dgm:pt modelId="{B727FE75-732D-4E43-BD82-1641096D0605}" type="pres">
      <dgm:prSet presAssocID="{F75C4F5C-CE93-4900-801C-31332E66A2B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8192581-0F3E-49AE-B88A-782C92B7C33D}" type="presOf" srcId="{F75C4F5C-CE93-4900-801C-31332E66A2B7}" destId="{B727FE75-732D-4E43-BD82-1641096D0605}" srcOrd="0" destOrd="0" presId="urn:microsoft.com/office/officeart/2018/2/layout/IconVerticalSolidList"/>
    <dgm:cxn modelId="{BE6AD8AB-B54D-4E6C-8F7D-0C231904367F}" srcId="{B97EFEAF-D4A2-44AA-BA45-0D23C274962A}" destId="{F75C4F5C-CE93-4900-801C-31332E66A2B7}" srcOrd="1" destOrd="0" parTransId="{98714B11-8243-4937-B491-9223A76E9940}" sibTransId="{D8445037-B568-4226-88FB-5C397ADA52CB}"/>
    <dgm:cxn modelId="{BE7C69BF-D540-4B87-B678-3E81CF6EAC1E}" type="presOf" srcId="{B97EFEAF-D4A2-44AA-BA45-0D23C274962A}" destId="{FF84B767-BB2E-4BBE-94BC-3056B2CB1BFE}" srcOrd="0" destOrd="0" presId="urn:microsoft.com/office/officeart/2018/2/layout/IconVerticalSolidList"/>
    <dgm:cxn modelId="{9C0D0EC1-D0A3-4D7A-9B29-97F7F627A5E8}" type="presOf" srcId="{620A9471-0A91-46D2-9716-F76216169A80}" destId="{457C3D7C-489F-4D2C-AA40-8F3B77969F94}" srcOrd="0" destOrd="0" presId="urn:microsoft.com/office/officeart/2018/2/layout/IconVerticalSolidList"/>
    <dgm:cxn modelId="{EC90BDE2-1405-4226-9896-3CA292424AC4}" srcId="{B97EFEAF-D4A2-44AA-BA45-0D23C274962A}" destId="{620A9471-0A91-46D2-9716-F76216169A80}" srcOrd="0" destOrd="0" parTransId="{7AB4862C-305D-45B8-B75E-AB0610A67E03}" sibTransId="{AD113600-45B3-47CB-BC42-272A1F8A5FE2}"/>
    <dgm:cxn modelId="{133AC40A-AB2F-4C47-A0DC-829F447D96D3}" type="presParOf" srcId="{FF84B767-BB2E-4BBE-94BC-3056B2CB1BFE}" destId="{B248BB8F-58B8-4B2F-B796-7623E66B6D3F}" srcOrd="0" destOrd="0" presId="urn:microsoft.com/office/officeart/2018/2/layout/IconVerticalSolidList"/>
    <dgm:cxn modelId="{8120EE9C-F94E-48F9-A8C4-288D3CE2F923}" type="presParOf" srcId="{B248BB8F-58B8-4B2F-B796-7623E66B6D3F}" destId="{9BB9F1DF-2547-4DE8-ACE4-4B3D92FAEB9F}" srcOrd="0" destOrd="0" presId="urn:microsoft.com/office/officeart/2018/2/layout/IconVerticalSolidList"/>
    <dgm:cxn modelId="{010CE3CA-EC2E-425F-9FA7-FD631CAB8AF5}" type="presParOf" srcId="{B248BB8F-58B8-4B2F-B796-7623E66B6D3F}" destId="{AA829D80-19C0-4656-BE57-0E74461FE0E5}" srcOrd="1" destOrd="0" presId="urn:microsoft.com/office/officeart/2018/2/layout/IconVerticalSolidList"/>
    <dgm:cxn modelId="{F22BDB4A-2D49-4B59-A4B6-FAB0EC15A582}" type="presParOf" srcId="{B248BB8F-58B8-4B2F-B796-7623E66B6D3F}" destId="{A01E310F-3076-4BD4-BF1A-5C9764E922A1}" srcOrd="2" destOrd="0" presId="urn:microsoft.com/office/officeart/2018/2/layout/IconVerticalSolidList"/>
    <dgm:cxn modelId="{DBADC5FE-823A-4F5B-B552-9F48C92BF8B2}" type="presParOf" srcId="{B248BB8F-58B8-4B2F-B796-7623E66B6D3F}" destId="{457C3D7C-489F-4D2C-AA40-8F3B77969F94}" srcOrd="3" destOrd="0" presId="urn:microsoft.com/office/officeart/2018/2/layout/IconVerticalSolidList"/>
    <dgm:cxn modelId="{F65E359D-FBEE-4A2A-8055-0EAA68B77C8F}" type="presParOf" srcId="{FF84B767-BB2E-4BBE-94BC-3056B2CB1BFE}" destId="{ACA6F2BC-830B-4FB4-A6F4-D280AA42ADB1}" srcOrd="1" destOrd="0" presId="urn:microsoft.com/office/officeart/2018/2/layout/IconVerticalSolidList"/>
    <dgm:cxn modelId="{50C0A9D6-EC78-4D6A-85C0-F81141296D70}" type="presParOf" srcId="{FF84B767-BB2E-4BBE-94BC-3056B2CB1BFE}" destId="{ADE2BA34-989B-4F1C-B18C-5D4F40229360}" srcOrd="2" destOrd="0" presId="urn:microsoft.com/office/officeart/2018/2/layout/IconVerticalSolidList"/>
    <dgm:cxn modelId="{121828C3-45D5-4F22-97D1-A035CDB6854A}" type="presParOf" srcId="{ADE2BA34-989B-4F1C-B18C-5D4F40229360}" destId="{1E4F1057-54E1-4D5C-9D3A-ECE6E624130D}" srcOrd="0" destOrd="0" presId="urn:microsoft.com/office/officeart/2018/2/layout/IconVerticalSolidList"/>
    <dgm:cxn modelId="{279C8F2A-467A-471D-9E9C-C0F269540DA1}" type="presParOf" srcId="{ADE2BA34-989B-4F1C-B18C-5D4F40229360}" destId="{B121EF86-8F60-4AC8-9E88-9973C3334754}" srcOrd="1" destOrd="0" presId="urn:microsoft.com/office/officeart/2018/2/layout/IconVerticalSolidList"/>
    <dgm:cxn modelId="{A253732B-7338-4DBC-BAB1-3B8E79A3051F}" type="presParOf" srcId="{ADE2BA34-989B-4F1C-B18C-5D4F40229360}" destId="{22EE7F61-DB59-4B41-B5F4-92EC849B52B8}" srcOrd="2" destOrd="0" presId="urn:microsoft.com/office/officeart/2018/2/layout/IconVerticalSolidList"/>
    <dgm:cxn modelId="{DDF806E3-C17E-44C4-806D-CCAA5FF6F0FB}" type="presParOf" srcId="{ADE2BA34-989B-4F1C-B18C-5D4F40229360}" destId="{B727FE75-732D-4E43-BD82-1641096D06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CEC028-960D-458E-ADBF-28A9188557E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62892F-4EB3-4A10-BB82-6BD4FE13093A}">
      <dgm:prSet/>
      <dgm:spPr/>
      <dgm:t>
        <a:bodyPr/>
        <a:lstStyle/>
        <a:p>
          <a:r>
            <a:rPr lang="en-US" b="1" dirty="0"/>
            <a:t>“Musical genre classification: Is it worth pursuing and how can it be improved?” By Cory McKay and Ichiro Fujinaga</a:t>
          </a:r>
          <a:endParaRPr lang="en-US" dirty="0"/>
        </a:p>
      </dgm:t>
    </dgm:pt>
    <dgm:pt modelId="{FA0F0BE2-8A92-4D23-96AD-2AEE548A59D7}" type="parTrans" cxnId="{AD813C09-56A6-4A06-B359-A4667E5D2759}">
      <dgm:prSet/>
      <dgm:spPr/>
      <dgm:t>
        <a:bodyPr/>
        <a:lstStyle/>
        <a:p>
          <a:endParaRPr lang="en-US"/>
        </a:p>
      </dgm:t>
    </dgm:pt>
    <dgm:pt modelId="{673CF71A-CFD5-401D-8313-61DF460C05D8}" type="sibTrans" cxnId="{AD813C09-56A6-4A06-B359-A4667E5D2759}">
      <dgm:prSet/>
      <dgm:spPr/>
      <dgm:t>
        <a:bodyPr/>
        <a:lstStyle/>
        <a:p>
          <a:endParaRPr lang="en-US"/>
        </a:p>
      </dgm:t>
    </dgm:pt>
    <dgm:pt modelId="{95AC6F81-F6EE-4CAF-A0ED-59A80556E2FB}">
      <dgm:prSet custT="1"/>
      <dgm:spPr/>
      <dgm:t>
        <a:bodyPr/>
        <a:lstStyle/>
        <a:p>
          <a:r>
            <a:rPr lang="en-US" sz="1600" dirty="0"/>
            <a:t>Explores the Challenges of Genre Detection e.g. lack of agreement of genre classification among humans. </a:t>
          </a:r>
        </a:p>
      </dgm:t>
    </dgm:pt>
    <dgm:pt modelId="{E3804489-915E-46A0-9BA4-0B67589F8149}" type="parTrans" cxnId="{436BB987-B4CC-46DA-9EC0-1871FB460E2A}">
      <dgm:prSet/>
      <dgm:spPr/>
      <dgm:t>
        <a:bodyPr/>
        <a:lstStyle/>
        <a:p>
          <a:endParaRPr lang="en-US"/>
        </a:p>
      </dgm:t>
    </dgm:pt>
    <dgm:pt modelId="{DD3AD858-242F-46EE-930F-E2672E1C8F9A}" type="sibTrans" cxnId="{436BB987-B4CC-46DA-9EC0-1871FB460E2A}">
      <dgm:prSet/>
      <dgm:spPr/>
      <dgm:t>
        <a:bodyPr/>
        <a:lstStyle/>
        <a:p>
          <a:endParaRPr lang="en-US"/>
        </a:p>
      </dgm:t>
    </dgm:pt>
    <dgm:pt modelId="{AED8B4BE-3A56-442D-B831-CE59FFD33409}">
      <dgm:prSet custT="1"/>
      <dgm:spPr/>
      <dgm:t>
        <a:bodyPr/>
        <a:lstStyle/>
        <a:p>
          <a:r>
            <a:rPr lang="en-US" sz="1600" dirty="0"/>
            <a:t>Summarizes psychological and cultural factors associated with musical genre classification </a:t>
          </a:r>
        </a:p>
      </dgm:t>
    </dgm:pt>
    <dgm:pt modelId="{67319FCE-6C34-4825-A564-5F4CD6BC735C}" type="parTrans" cxnId="{6EB069E6-6191-4034-A82F-7EDEB6B392E8}">
      <dgm:prSet/>
      <dgm:spPr/>
      <dgm:t>
        <a:bodyPr/>
        <a:lstStyle/>
        <a:p>
          <a:endParaRPr lang="en-US"/>
        </a:p>
      </dgm:t>
    </dgm:pt>
    <dgm:pt modelId="{14454014-7C2C-4D9E-95C0-5ACB0A43F587}" type="sibTrans" cxnId="{6EB069E6-6191-4034-A82F-7EDEB6B392E8}">
      <dgm:prSet/>
      <dgm:spPr/>
      <dgm:t>
        <a:bodyPr/>
        <a:lstStyle/>
        <a:p>
          <a:endParaRPr lang="en-US"/>
        </a:p>
      </dgm:t>
    </dgm:pt>
    <dgm:pt modelId="{1B67D877-7C33-4806-90FB-85A31BFF1970}">
      <dgm:prSet custT="1"/>
      <dgm:spPr/>
      <dgm:t>
        <a:bodyPr/>
        <a:lstStyle/>
        <a:p>
          <a:r>
            <a:rPr lang="en-US" sz="1600" dirty="0"/>
            <a:t>Concludes that although difficult, it has commercial and research value and provides a vocabulary to discuss music .</a:t>
          </a:r>
        </a:p>
      </dgm:t>
    </dgm:pt>
    <dgm:pt modelId="{FF5ABBF6-52D4-4CC5-9969-12D27C1493BD}" type="parTrans" cxnId="{5D2366BF-19CD-4317-B24B-16D44E221A71}">
      <dgm:prSet/>
      <dgm:spPr/>
      <dgm:t>
        <a:bodyPr/>
        <a:lstStyle/>
        <a:p>
          <a:endParaRPr lang="en-US"/>
        </a:p>
      </dgm:t>
    </dgm:pt>
    <dgm:pt modelId="{821435EE-CE49-444D-B96E-F279C4187D92}" type="sibTrans" cxnId="{5D2366BF-19CD-4317-B24B-16D44E221A71}">
      <dgm:prSet/>
      <dgm:spPr/>
      <dgm:t>
        <a:bodyPr/>
        <a:lstStyle/>
        <a:p>
          <a:endParaRPr lang="en-US"/>
        </a:p>
      </dgm:t>
    </dgm:pt>
    <dgm:pt modelId="{7F633D2C-1F5E-481A-AF7A-3CC024BFAD47}">
      <dgm:prSet/>
      <dgm:spPr/>
      <dgm:t>
        <a:bodyPr/>
        <a:lstStyle/>
        <a:p>
          <a:r>
            <a:rPr lang="en-US" b="1" dirty="0"/>
            <a:t>“Musical Genre Classification of Audio Signals” By George </a:t>
          </a:r>
          <a:r>
            <a:rPr lang="en-US" b="1" dirty="0" err="1"/>
            <a:t>Tzanetakis</a:t>
          </a:r>
          <a:r>
            <a:rPr lang="en-US" b="1" dirty="0"/>
            <a:t> and Perry Cook </a:t>
          </a:r>
          <a:endParaRPr lang="en-US" dirty="0"/>
        </a:p>
      </dgm:t>
    </dgm:pt>
    <dgm:pt modelId="{B5AB6C62-4800-4048-8E2E-C7633EE54A0B}" type="parTrans" cxnId="{44C58B55-660A-4515-817F-5DE3F8F71605}">
      <dgm:prSet/>
      <dgm:spPr/>
      <dgm:t>
        <a:bodyPr/>
        <a:lstStyle/>
        <a:p>
          <a:endParaRPr lang="en-US"/>
        </a:p>
      </dgm:t>
    </dgm:pt>
    <dgm:pt modelId="{AE9646BE-5CA6-4501-A236-5FF235A76BAA}" type="sibTrans" cxnId="{44C58B55-660A-4515-817F-5DE3F8F71605}">
      <dgm:prSet/>
      <dgm:spPr/>
      <dgm:t>
        <a:bodyPr/>
        <a:lstStyle/>
        <a:p>
          <a:endParaRPr lang="en-US"/>
        </a:p>
      </dgm:t>
    </dgm:pt>
    <dgm:pt modelId="{56F55163-C9C5-4292-A24D-2C4C200C033D}">
      <dgm:prSet custT="1"/>
      <dgm:spPr/>
      <dgm:t>
        <a:bodyPr/>
        <a:lstStyle/>
        <a:p>
          <a:r>
            <a:rPr lang="en-US" sz="1600" dirty="0"/>
            <a:t>Proposes novel feature extraction to represent timbral texture, rhythmic structure and pitch content</a:t>
          </a:r>
        </a:p>
        <a:p>
          <a:r>
            <a:rPr lang="en-US" sz="1600" dirty="0"/>
            <a:t>Trained different machine learning model for a variety of genres and sub-genres</a:t>
          </a:r>
        </a:p>
      </dgm:t>
    </dgm:pt>
    <dgm:pt modelId="{ABD4FB1D-F0A5-452D-B8C3-F0A4A122D3A8}" type="parTrans" cxnId="{DB9473BA-FA3A-497B-A1A2-4CA7B9449BCD}">
      <dgm:prSet/>
      <dgm:spPr/>
      <dgm:t>
        <a:bodyPr/>
        <a:lstStyle/>
        <a:p>
          <a:endParaRPr lang="en-US"/>
        </a:p>
      </dgm:t>
    </dgm:pt>
    <dgm:pt modelId="{47E93A65-E6BD-4E37-9D91-DEE26469CD54}" type="sibTrans" cxnId="{DB9473BA-FA3A-497B-A1A2-4CA7B9449BCD}">
      <dgm:prSet/>
      <dgm:spPr/>
      <dgm:t>
        <a:bodyPr/>
        <a:lstStyle/>
        <a:p>
          <a:endParaRPr lang="en-US"/>
        </a:p>
      </dgm:t>
    </dgm:pt>
    <dgm:pt modelId="{67E5FA13-6526-FC45-BDD9-1E75275C33CB}" type="pres">
      <dgm:prSet presAssocID="{CECEC028-960D-458E-ADBF-28A9188557EE}" presName="Name0" presStyleCnt="0">
        <dgm:presLayoutVars>
          <dgm:dir/>
          <dgm:animLvl val="lvl"/>
          <dgm:resizeHandles val="exact"/>
        </dgm:presLayoutVars>
      </dgm:prSet>
      <dgm:spPr/>
    </dgm:pt>
    <dgm:pt modelId="{EB48E3E0-A262-1849-8879-26168D9769CF}" type="pres">
      <dgm:prSet presAssocID="{7F633D2C-1F5E-481A-AF7A-3CC024BFAD47}" presName="boxAndChildren" presStyleCnt="0"/>
      <dgm:spPr/>
    </dgm:pt>
    <dgm:pt modelId="{F78B19A4-F1F8-B84A-B4BB-E65C1F792E6B}" type="pres">
      <dgm:prSet presAssocID="{7F633D2C-1F5E-481A-AF7A-3CC024BFAD47}" presName="parentTextBox" presStyleLbl="alignNode1" presStyleIdx="0" presStyleCnt="2" custScaleX="96510" custScaleY="115623"/>
      <dgm:spPr/>
    </dgm:pt>
    <dgm:pt modelId="{50417582-25CC-D142-9335-0BCF05C7FB18}" type="pres">
      <dgm:prSet presAssocID="{7F633D2C-1F5E-481A-AF7A-3CC024BFAD47}" presName="descendantBox" presStyleLbl="bgAccFollowNode1" presStyleIdx="0" presStyleCnt="2" custScaleY="140416"/>
      <dgm:spPr/>
    </dgm:pt>
    <dgm:pt modelId="{65294DE8-F476-5E49-B261-4CDB92FAF36B}" type="pres">
      <dgm:prSet presAssocID="{673CF71A-CFD5-401D-8313-61DF460C05D8}" presName="sp" presStyleCnt="0"/>
      <dgm:spPr/>
    </dgm:pt>
    <dgm:pt modelId="{8AED8594-A25E-E14F-B92F-F3C1D3A0C3F2}" type="pres">
      <dgm:prSet presAssocID="{A762892F-4EB3-4A10-BB82-6BD4FE13093A}" presName="arrowAndChildren" presStyleCnt="0"/>
      <dgm:spPr/>
    </dgm:pt>
    <dgm:pt modelId="{1E7D66BF-8B57-EA4F-BEBD-A62E25126A50}" type="pres">
      <dgm:prSet presAssocID="{A762892F-4EB3-4A10-BB82-6BD4FE13093A}" presName="parentTextArrow" presStyleLbl="node1" presStyleIdx="0" presStyleCnt="0"/>
      <dgm:spPr/>
    </dgm:pt>
    <dgm:pt modelId="{CE1ACF61-2D96-4948-A99B-9139BCE6CC29}" type="pres">
      <dgm:prSet presAssocID="{A762892F-4EB3-4A10-BB82-6BD4FE13093A}" presName="arrow" presStyleLbl="alignNode1" presStyleIdx="1" presStyleCnt="2" custScaleX="96510" custScaleY="114045"/>
      <dgm:spPr>
        <a:prstGeom prst="rect">
          <a:avLst/>
        </a:prstGeom>
      </dgm:spPr>
    </dgm:pt>
    <dgm:pt modelId="{8389BF96-4C73-2E4C-B776-2097F313A0CB}" type="pres">
      <dgm:prSet presAssocID="{A762892F-4EB3-4A10-BB82-6BD4FE13093A}" presName="descendantArrow" presStyleLbl="bgAccFollowNode1" presStyleIdx="1" presStyleCnt="2" custScaleY="149378"/>
      <dgm:spPr/>
    </dgm:pt>
  </dgm:ptLst>
  <dgm:cxnLst>
    <dgm:cxn modelId="{AD813C09-56A6-4A06-B359-A4667E5D2759}" srcId="{CECEC028-960D-458E-ADBF-28A9188557EE}" destId="{A762892F-4EB3-4A10-BB82-6BD4FE13093A}" srcOrd="0" destOrd="0" parTransId="{FA0F0BE2-8A92-4D23-96AD-2AEE548A59D7}" sibTransId="{673CF71A-CFD5-401D-8313-61DF460C05D8}"/>
    <dgm:cxn modelId="{7E58F318-AC7A-4C4C-8922-42641C932005}" type="presOf" srcId="{1B67D877-7C33-4806-90FB-85A31BFF1970}" destId="{8389BF96-4C73-2E4C-B776-2097F313A0CB}" srcOrd="0" destOrd="2" presId="urn:microsoft.com/office/officeart/2016/7/layout/VerticalDownArrowProcess"/>
    <dgm:cxn modelId="{DA004238-FA6E-BA45-B75B-ABC36A0B2E1A}" type="presOf" srcId="{CECEC028-960D-458E-ADBF-28A9188557EE}" destId="{67E5FA13-6526-FC45-BDD9-1E75275C33CB}" srcOrd="0" destOrd="0" presId="urn:microsoft.com/office/officeart/2016/7/layout/VerticalDownArrowProcess"/>
    <dgm:cxn modelId="{37169743-5326-F541-84B1-182FCA4E0666}" type="presOf" srcId="{56F55163-C9C5-4292-A24D-2C4C200C033D}" destId="{50417582-25CC-D142-9335-0BCF05C7FB18}" srcOrd="0" destOrd="0" presId="urn:microsoft.com/office/officeart/2016/7/layout/VerticalDownArrowProcess"/>
    <dgm:cxn modelId="{44C58B55-660A-4515-817F-5DE3F8F71605}" srcId="{CECEC028-960D-458E-ADBF-28A9188557EE}" destId="{7F633D2C-1F5E-481A-AF7A-3CC024BFAD47}" srcOrd="1" destOrd="0" parTransId="{B5AB6C62-4800-4048-8E2E-C7633EE54A0B}" sibTransId="{AE9646BE-5CA6-4501-A236-5FF235A76BAA}"/>
    <dgm:cxn modelId="{AD8AF180-3700-5448-8A1E-20C342C0CD42}" type="presOf" srcId="{7F633D2C-1F5E-481A-AF7A-3CC024BFAD47}" destId="{F78B19A4-F1F8-B84A-B4BB-E65C1F792E6B}" srcOrd="0" destOrd="0" presId="urn:microsoft.com/office/officeart/2016/7/layout/VerticalDownArrowProcess"/>
    <dgm:cxn modelId="{436BB987-B4CC-46DA-9EC0-1871FB460E2A}" srcId="{A762892F-4EB3-4A10-BB82-6BD4FE13093A}" destId="{95AC6F81-F6EE-4CAF-A0ED-59A80556E2FB}" srcOrd="0" destOrd="0" parTransId="{E3804489-915E-46A0-9BA4-0B67589F8149}" sibTransId="{DD3AD858-242F-46EE-930F-E2672E1C8F9A}"/>
    <dgm:cxn modelId="{D516D69D-A0AA-724F-BAC6-CC18C76E9650}" type="presOf" srcId="{A762892F-4EB3-4A10-BB82-6BD4FE13093A}" destId="{1E7D66BF-8B57-EA4F-BEBD-A62E25126A50}" srcOrd="0" destOrd="0" presId="urn:microsoft.com/office/officeart/2016/7/layout/VerticalDownArrowProcess"/>
    <dgm:cxn modelId="{DB9473BA-FA3A-497B-A1A2-4CA7B9449BCD}" srcId="{7F633D2C-1F5E-481A-AF7A-3CC024BFAD47}" destId="{56F55163-C9C5-4292-A24D-2C4C200C033D}" srcOrd="0" destOrd="0" parTransId="{ABD4FB1D-F0A5-452D-B8C3-F0A4A122D3A8}" sibTransId="{47E93A65-E6BD-4E37-9D91-DEE26469CD54}"/>
    <dgm:cxn modelId="{5D2366BF-19CD-4317-B24B-16D44E221A71}" srcId="{A762892F-4EB3-4A10-BB82-6BD4FE13093A}" destId="{1B67D877-7C33-4806-90FB-85A31BFF1970}" srcOrd="2" destOrd="0" parTransId="{FF5ABBF6-52D4-4CC5-9969-12D27C1493BD}" sibTransId="{821435EE-CE49-444D-B96E-F279C4187D92}"/>
    <dgm:cxn modelId="{67BADBCE-2FE8-9141-856D-22749A5A30D5}" type="presOf" srcId="{A762892F-4EB3-4A10-BB82-6BD4FE13093A}" destId="{CE1ACF61-2D96-4948-A99B-9139BCE6CC29}" srcOrd="1" destOrd="0" presId="urn:microsoft.com/office/officeart/2016/7/layout/VerticalDownArrowProcess"/>
    <dgm:cxn modelId="{6EB069E6-6191-4034-A82F-7EDEB6B392E8}" srcId="{A762892F-4EB3-4A10-BB82-6BD4FE13093A}" destId="{AED8B4BE-3A56-442D-B831-CE59FFD33409}" srcOrd="1" destOrd="0" parTransId="{67319FCE-6C34-4825-A564-5F4CD6BC735C}" sibTransId="{14454014-7C2C-4D9E-95C0-5ACB0A43F587}"/>
    <dgm:cxn modelId="{7BFC90F3-3E64-184C-9E30-302A5909189B}" type="presOf" srcId="{AED8B4BE-3A56-442D-B831-CE59FFD33409}" destId="{8389BF96-4C73-2E4C-B776-2097F313A0CB}" srcOrd="0" destOrd="1" presId="urn:microsoft.com/office/officeart/2016/7/layout/VerticalDownArrowProcess"/>
    <dgm:cxn modelId="{F43242FA-3484-3246-8BCB-A7C0F82E1350}" type="presOf" srcId="{95AC6F81-F6EE-4CAF-A0ED-59A80556E2FB}" destId="{8389BF96-4C73-2E4C-B776-2097F313A0CB}" srcOrd="0" destOrd="0" presId="urn:microsoft.com/office/officeart/2016/7/layout/VerticalDownArrowProcess"/>
    <dgm:cxn modelId="{C8CA4946-6EE4-B149-85F1-51ACD5B66C22}" type="presParOf" srcId="{67E5FA13-6526-FC45-BDD9-1E75275C33CB}" destId="{EB48E3E0-A262-1849-8879-26168D9769CF}" srcOrd="0" destOrd="0" presId="urn:microsoft.com/office/officeart/2016/7/layout/VerticalDownArrowProcess"/>
    <dgm:cxn modelId="{A1DF2061-3817-8F41-8442-A51D940B2459}" type="presParOf" srcId="{EB48E3E0-A262-1849-8879-26168D9769CF}" destId="{F78B19A4-F1F8-B84A-B4BB-E65C1F792E6B}" srcOrd="0" destOrd="0" presId="urn:microsoft.com/office/officeart/2016/7/layout/VerticalDownArrowProcess"/>
    <dgm:cxn modelId="{EE8813B9-5153-5B4F-B52C-78490F64EF41}" type="presParOf" srcId="{EB48E3E0-A262-1849-8879-26168D9769CF}" destId="{50417582-25CC-D142-9335-0BCF05C7FB18}" srcOrd="1" destOrd="0" presId="urn:microsoft.com/office/officeart/2016/7/layout/VerticalDownArrowProcess"/>
    <dgm:cxn modelId="{7DDC8E03-B965-164E-92B1-B2A9838F7EB1}" type="presParOf" srcId="{67E5FA13-6526-FC45-BDD9-1E75275C33CB}" destId="{65294DE8-F476-5E49-B261-4CDB92FAF36B}" srcOrd="1" destOrd="0" presId="urn:microsoft.com/office/officeart/2016/7/layout/VerticalDownArrowProcess"/>
    <dgm:cxn modelId="{58E22E5B-119A-0448-9010-FFE5A31B8363}" type="presParOf" srcId="{67E5FA13-6526-FC45-BDD9-1E75275C33CB}" destId="{8AED8594-A25E-E14F-B92F-F3C1D3A0C3F2}" srcOrd="2" destOrd="0" presId="urn:microsoft.com/office/officeart/2016/7/layout/VerticalDownArrowProcess"/>
    <dgm:cxn modelId="{5C5903B8-A88E-1943-84FA-AEAA7E0BE5CC}" type="presParOf" srcId="{8AED8594-A25E-E14F-B92F-F3C1D3A0C3F2}" destId="{1E7D66BF-8B57-EA4F-BEBD-A62E25126A50}" srcOrd="0" destOrd="0" presId="urn:microsoft.com/office/officeart/2016/7/layout/VerticalDownArrowProcess"/>
    <dgm:cxn modelId="{B1C887F2-6CBB-BE4E-8BCE-FF50F54AA193}" type="presParOf" srcId="{8AED8594-A25E-E14F-B92F-F3C1D3A0C3F2}" destId="{CE1ACF61-2D96-4948-A99B-9139BCE6CC29}" srcOrd="1" destOrd="0" presId="urn:microsoft.com/office/officeart/2016/7/layout/VerticalDownArrowProcess"/>
    <dgm:cxn modelId="{2EF2A10F-839C-294E-AABE-C5AB82F7653A}" type="presParOf" srcId="{8AED8594-A25E-E14F-B92F-F3C1D3A0C3F2}" destId="{8389BF96-4C73-2E4C-B776-2097F313A0C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C88E5-67E3-40E4-B86A-A99EE3C70DE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7C0597D-FCBD-4050-873E-338AAEE519FE}">
      <dgm:prSet/>
      <dgm:spPr/>
      <dgm:t>
        <a:bodyPr/>
        <a:lstStyle/>
        <a:p>
          <a:r>
            <a:rPr lang="en-US" dirty="0"/>
            <a:t>Dataset Investigation and selection </a:t>
          </a:r>
        </a:p>
      </dgm:t>
    </dgm:pt>
    <dgm:pt modelId="{9EDCB111-03FA-4A9A-B186-D5D8C367EBE8}" type="parTrans" cxnId="{46B53381-D31C-4668-9D82-66FDDE777178}">
      <dgm:prSet/>
      <dgm:spPr/>
      <dgm:t>
        <a:bodyPr/>
        <a:lstStyle/>
        <a:p>
          <a:endParaRPr lang="en-US"/>
        </a:p>
      </dgm:t>
    </dgm:pt>
    <dgm:pt modelId="{EA47A0E8-15BF-45EC-8CC1-DFA846C3914D}" type="sibTrans" cxnId="{46B53381-D31C-4668-9D82-66FDDE777178}">
      <dgm:prSet/>
      <dgm:spPr>
        <a:ln w="19050"/>
      </dgm:spPr>
      <dgm:t>
        <a:bodyPr/>
        <a:lstStyle/>
        <a:p>
          <a:endParaRPr lang="en-US"/>
        </a:p>
      </dgm:t>
    </dgm:pt>
    <dgm:pt modelId="{15BF595C-EF56-4B9A-80AD-F735ED4D9F1C}">
      <dgm:prSet/>
      <dgm:spPr/>
      <dgm:t>
        <a:bodyPr/>
        <a:lstStyle/>
        <a:p>
          <a:r>
            <a:rPr lang="en-US"/>
            <a:t>Previous Research Analysis</a:t>
          </a:r>
        </a:p>
      </dgm:t>
    </dgm:pt>
    <dgm:pt modelId="{C3EBC0D4-F8A2-4C65-B3CD-EE142C66E700}" type="parTrans" cxnId="{AD67D6C8-93FA-40AD-B344-11B256A96C3D}">
      <dgm:prSet/>
      <dgm:spPr/>
      <dgm:t>
        <a:bodyPr/>
        <a:lstStyle/>
        <a:p>
          <a:endParaRPr lang="en-US"/>
        </a:p>
      </dgm:t>
    </dgm:pt>
    <dgm:pt modelId="{E308A088-C19E-458B-9B77-67DEA1FE2C6D}" type="sibTrans" cxnId="{AD67D6C8-93FA-40AD-B344-11B256A96C3D}">
      <dgm:prSet/>
      <dgm:spPr>
        <a:ln w="19050"/>
      </dgm:spPr>
      <dgm:t>
        <a:bodyPr/>
        <a:lstStyle/>
        <a:p>
          <a:endParaRPr lang="en-US"/>
        </a:p>
      </dgm:t>
    </dgm:pt>
    <dgm:pt modelId="{00879A33-32B9-4C13-BC84-C6B6A8C81C1E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3D85F31-60FB-4EF8-B03C-333986F7D261}" type="parTrans" cxnId="{5673E681-750D-419C-AA3E-6A1DAE8D56A6}">
      <dgm:prSet/>
      <dgm:spPr/>
      <dgm:t>
        <a:bodyPr/>
        <a:lstStyle/>
        <a:p>
          <a:endParaRPr lang="en-US"/>
        </a:p>
      </dgm:t>
    </dgm:pt>
    <dgm:pt modelId="{980BDA7E-A5BA-4425-8F42-C459980BE6C5}" type="sibTrans" cxnId="{5673E681-750D-419C-AA3E-6A1DAE8D56A6}">
      <dgm:prSet/>
      <dgm:spPr>
        <a:ln w="19050"/>
      </dgm:spPr>
      <dgm:t>
        <a:bodyPr/>
        <a:lstStyle/>
        <a:p>
          <a:endParaRPr lang="en-US"/>
        </a:p>
      </dgm:t>
    </dgm:pt>
    <dgm:pt modelId="{B961AD43-3D13-4CAD-8386-2241C976B57C}">
      <dgm:prSet/>
      <dgm:spPr/>
      <dgm:t>
        <a:bodyPr/>
        <a:lstStyle/>
        <a:p>
          <a:r>
            <a:rPr lang="en-US"/>
            <a:t>Feature Extraction </a:t>
          </a:r>
        </a:p>
      </dgm:t>
    </dgm:pt>
    <dgm:pt modelId="{EC179377-6A3B-4168-BE96-B0CB1B6FA545}" type="parTrans" cxnId="{F11EACD1-0D3E-4D07-9781-0BA5BC5B07A3}">
      <dgm:prSet/>
      <dgm:spPr/>
      <dgm:t>
        <a:bodyPr/>
        <a:lstStyle/>
        <a:p>
          <a:endParaRPr lang="en-US"/>
        </a:p>
      </dgm:t>
    </dgm:pt>
    <dgm:pt modelId="{BDE8DF4D-45E8-4455-A831-22CFE774C6D7}" type="sibTrans" cxnId="{F11EACD1-0D3E-4D07-9781-0BA5BC5B07A3}">
      <dgm:prSet/>
      <dgm:spPr>
        <a:ln w="19050"/>
      </dgm:spPr>
      <dgm:t>
        <a:bodyPr/>
        <a:lstStyle/>
        <a:p>
          <a:endParaRPr lang="en-US"/>
        </a:p>
      </dgm:t>
    </dgm:pt>
    <dgm:pt modelId="{7D7B120B-F672-40DC-A963-B2831F33060B}">
      <dgm:prSet/>
      <dgm:spPr/>
      <dgm:t>
        <a:bodyPr/>
        <a:lstStyle/>
        <a:p>
          <a:r>
            <a:rPr lang="en-US"/>
            <a:t>Train Machine Learning Models </a:t>
          </a:r>
        </a:p>
      </dgm:t>
    </dgm:pt>
    <dgm:pt modelId="{77E342E4-F0C7-4CC9-BBE7-5CB5220CAFCD}" type="parTrans" cxnId="{8B99D25B-43D4-421A-B1EF-F24108F0FA87}">
      <dgm:prSet/>
      <dgm:spPr/>
      <dgm:t>
        <a:bodyPr/>
        <a:lstStyle/>
        <a:p>
          <a:endParaRPr lang="en-US"/>
        </a:p>
      </dgm:t>
    </dgm:pt>
    <dgm:pt modelId="{03A866D6-DBF9-4BB6-9FE5-E553C5267C14}" type="sibTrans" cxnId="{8B99D25B-43D4-421A-B1EF-F24108F0FA87}">
      <dgm:prSet/>
      <dgm:spPr>
        <a:ln w="19050"/>
      </dgm:spPr>
      <dgm:t>
        <a:bodyPr/>
        <a:lstStyle/>
        <a:p>
          <a:endParaRPr lang="en-US"/>
        </a:p>
      </dgm:t>
    </dgm:pt>
    <dgm:pt modelId="{B07AABA2-479E-414F-BF4E-84E31DE5F165}">
      <dgm:prSet/>
      <dgm:spPr/>
      <dgm:t>
        <a:bodyPr/>
        <a:lstStyle/>
        <a:p>
          <a:r>
            <a:rPr lang="en-US"/>
            <a:t>Cross Validation + Hyperparameter Tuning</a:t>
          </a:r>
        </a:p>
      </dgm:t>
    </dgm:pt>
    <dgm:pt modelId="{EB97B7CC-44A1-471F-A423-F42085BA1226}" type="parTrans" cxnId="{F4169947-4E0C-470F-B7F5-F5B4A0E33488}">
      <dgm:prSet/>
      <dgm:spPr/>
      <dgm:t>
        <a:bodyPr/>
        <a:lstStyle/>
        <a:p>
          <a:endParaRPr lang="en-US"/>
        </a:p>
      </dgm:t>
    </dgm:pt>
    <dgm:pt modelId="{88176F9C-14E8-40BB-83D6-B2CCA31E3143}" type="sibTrans" cxnId="{F4169947-4E0C-470F-B7F5-F5B4A0E33488}">
      <dgm:prSet/>
      <dgm:spPr>
        <a:ln w="19050"/>
      </dgm:spPr>
      <dgm:t>
        <a:bodyPr/>
        <a:lstStyle/>
        <a:p>
          <a:endParaRPr lang="en-US"/>
        </a:p>
      </dgm:t>
    </dgm:pt>
    <dgm:pt modelId="{F316CCD1-62BB-46F3-8D81-7D3CD3FEFD96}">
      <dgm:prSet/>
      <dgm:spPr/>
      <dgm:t>
        <a:bodyPr/>
        <a:lstStyle/>
        <a:p>
          <a:r>
            <a:rPr lang="en-US" dirty="0"/>
            <a:t>Unsupervised Learning</a:t>
          </a:r>
        </a:p>
      </dgm:t>
    </dgm:pt>
    <dgm:pt modelId="{7AD65043-0D2A-4858-927A-D71199C65D0B}" type="parTrans" cxnId="{1AF1049B-044A-47B2-824A-A9C616245E68}">
      <dgm:prSet/>
      <dgm:spPr/>
      <dgm:t>
        <a:bodyPr/>
        <a:lstStyle/>
        <a:p>
          <a:endParaRPr lang="en-US"/>
        </a:p>
      </dgm:t>
    </dgm:pt>
    <dgm:pt modelId="{AB52F243-924C-486C-B76E-2BA0003F06AB}" type="sibTrans" cxnId="{1AF1049B-044A-47B2-824A-A9C616245E68}">
      <dgm:prSet/>
      <dgm:spPr>
        <a:ln w="19050"/>
      </dgm:spPr>
      <dgm:t>
        <a:bodyPr/>
        <a:lstStyle/>
        <a:p>
          <a:endParaRPr lang="en-US"/>
        </a:p>
      </dgm:t>
    </dgm:pt>
    <dgm:pt modelId="{121EBC51-E856-4704-ACE2-47138EB6419D}">
      <dgm:prSet/>
      <dgm:spPr/>
      <dgm:t>
        <a:bodyPr/>
        <a:lstStyle/>
        <a:p>
          <a:r>
            <a:rPr lang="en-US" dirty="0"/>
            <a:t>Results Collection, Analysis &amp; Conclusions </a:t>
          </a:r>
        </a:p>
      </dgm:t>
    </dgm:pt>
    <dgm:pt modelId="{D39DECF1-B837-4889-96B0-F5273CF40BE3}" type="parTrans" cxnId="{CB0A157F-323A-45B0-91E3-907D956B0540}">
      <dgm:prSet/>
      <dgm:spPr/>
      <dgm:t>
        <a:bodyPr/>
        <a:lstStyle/>
        <a:p>
          <a:endParaRPr lang="en-US"/>
        </a:p>
      </dgm:t>
    </dgm:pt>
    <dgm:pt modelId="{EE526ED8-ACBC-40A7-B816-42FA421CE115}" type="sibTrans" cxnId="{CB0A157F-323A-45B0-91E3-907D956B0540}">
      <dgm:prSet/>
      <dgm:spPr/>
      <dgm:t>
        <a:bodyPr/>
        <a:lstStyle/>
        <a:p>
          <a:endParaRPr lang="en-US"/>
        </a:p>
      </dgm:t>
    </dgm:pt>
    <dgm:pt modelId="{6DB55B47-B668-214B-BC38-A95A9662319D}" type="pres">
      <dgm:prSet presAssocID="{70AC88E5-67E3-40E4-B86A-A99EE3C70DE1}" presName="Name0" presStyleCnt="0">
        <dgm:presLayoutVars>
          <dgm:dir/>
          <dgm:resizeHandles val="exact"/>
        </dgm:presLayoutVars>
      </dgm:prSet>
      <dgm:spPr/>
    </dgm:pt>
    <dgm:pt modelId="{C266F64B-C836-8041-BCC6-DA091AA950F5}" type="pres">
      <dgm:prSet presAssocID="{F7C0597D-FCBD-4050-873E-338AAEE519FE}" presName="node" presStyleLbl="node1" presStyleIdx="0" presStyleCnt="8">
        <dgm:presLayoutVars>
          <dgm:bulletEnabled val="1"/>
        </dgm:presLayoutVars>
      </dgm:prSet>
      <dgm:spPr/>
    </dgm:pt>
    <dgm:pt modelId="{B20ECBBE-E99A-0A48-909E-C4E8F746360C}" type="pres">
      <dgm:prSet presAssocID="{EA47A0E8-15BF-45EC-8CC1-DFA846C3914D}" presName="sibTrans" presStyleLbl="sibTrans1D1" presStyleIdx="0" presStyleCnt="7"/>
      <dgm:spPr/>
    </dgm:pt>
    <dgm:pt modelId="{5D157DA9-BFB6-4B47-A8A4-00076FF56F0D}" type="pres">
      <dgm:prSet presAssocID="{EA47A0E8-15BF-45EC-8CC1-DFA846C3914D}" presName="connectorText" presStyleLbl="sibTrans1D1" presStyleIdx="0" presStyleCnt="7"/>
      <dgm:spPr/>
    </dgm:pt>
    <dgm:pt modelId="{055EE7EE-1C78-4949-90F0-FA0EE4903825}" type="pres">
      <dgm:prSet presAssocID="{15BF595C-EF56-4B9A-80AD-F735ED4D9F1C}" presName="node" presStyleLbl="node1" presStyleIdx="1" presStyleCnt="8">
        <dgm:presLayoutVars>
          <dgm:bulletEnabled val="1"/>
        </dgm:presLayoutVars>
      </dgm:prSet>
      <dgm:spPr/>
    </dgm:pt>
    <dgm:pt modelId="{414CE7F8-6F29-3144-9F6D-3426BBF14A02}" type="pres">
      <dgm:prSet presAssocID="{E308A088-C19E-458B-9B77-67DEA1FE2C6D}" presName="sibTrans" presStyleLbl="sibTrans1D1" presStyleIdx="1" presStyleCnt="7"/>
      <dgm:spPr/>
    </dgm:pt>
    <dgm:pt modelId="{91B682FF-BB18-484C-9997-B3057CC15E9B}" type="pres">
      <dgm:prSet presAssocID="{E308A088-C19E-458B-9B77-67DEA1FE2C6D}" presName="connectorText" presStyleLbl="sibTrans1D1" presStyleIdx="1" presStyleCnt="7"/>
      <dgm:spPr/>
    </dgm:pt>
    <dgm:pt modelId="{DA148C5F-3AB2-EE47-85D6-F2F2C8ED1166}" type="pres">
      <dgm:prSet presAssocID="{00879A33-32B9-4C13-BC84-C6B6A8C81C1E}" presName="node" presStyleLbl="node1" presStyleIdx="2" presStyleCnt="8">
        <dgm:presLayoutVars>
          <dgm:bulletEnabled val="1"/>
        </dgm:presLayoutVars>
      </dgm:prSet>
      <dgm:spPr/>
    </dgm:pt>
    <dgm:pt modelId="{D09FBD2F-591E-354B-AC68-2E97B8889E68}" type="pres">
      <dgm:prSet presAssocID="{980BDA7E-A5BA-4425-8F42-C459980BE6C5}" presName="sibTrans" presStyleLbl="sibTrans1D1" presStyleIdx="2" presStyleCnt="7"/>
      <dgm:spPr/>
    </dgm:pt>
    <dgm:pt modelId="{D522BEE8-56B1-084A-AA5B-CD5F488B0F0C}" type="pres">
      <dgm:prSet presAssocID="{980BDA7E-A5BA-4425-8F42-C459980BE6C5}" presName="connectorText" presStyleLbl="sibTrans1D1" presStyleIdx="2" presStyleCnt="7"/>
      <dgm:spPr/>
    </dgm:pt>
    <dgm:pt modelId="{8944F691-7711-FA4E-8BDB-59EA6F271E7F}" type="pres">
      <dgm:prSet presAssocID="{B961AD43-3D13-4CAD-8386-2241C976B57C}" presName="node" presStyleLbl="node1" presStyleIdx="3" presStyleCnt="8">
        <dgm:presLayoutVars>
          <dgm:bulletEnabled val="1"/>
        </dgm:presLayoutVars>
      </dgm:prSet>
      <dgm:spPr/>
    </dgm:pt>
    <dgm:pt modelId="{3F63A952-71E4-2B46-8D66-BA3F3CC617AC}" type="pres">
      <dgm:prSet presAssocID="{BDE8DF4D-45E8-4455-A831-22CFE774C6D7}" presName="sibTrans" presStyleLbl="sibTrans1D1" presStyleIdx="3" presStyleCnt="7"/>
      <dgm:spPr/>
    </dgm:pt>
    <dgm:pt modelId="{29C29F25-78EC-E44B-932E-69E2577AA698}" type="pres">
      <dgm:prSet presAssocID="{BDE8DF4D-45E8-4455-A831-22CFE774C6D7}" presName="connectorText" presStyleLbl="sibTrans1D1" presStyleIdx="3" presStyleCnt="7"/>
      <dgm:spPr/>
    </dgm:pt>
    <dgm:pt modelId="{4EA19072-5FB6-0D46-9289-6B29C9F1918B}" type="pres">
      <dgm:prSet presAssocID="{7D7B120B-F672-40DC-A963-B2831F33060B}" presName="node" presStyleLbl="node1" presStyleIdx="4" presStyleCnt="8">
        <dgm:presLayoutVars>
          <dgm:bulletEnabled val="1"/>
        </dgm:presLayoutVars>
      </dgm:prSet>
      <dgm:spPr/>
    </dgm:pt>
    <dgm:pt modelId="{477D8658-D764-524B-8F2C-31F5AF40DB72}" type="pres">
      <dgm:prSet presAssocID="{03A866D6-DBF9-4BB6-9FE5-E553C5267C14}" presName="sibTrans" presStyleLbl="sibTrans1D1" presStyleIdx="4" presStyleCnt="7"/>
      <dgm:spPr/>
    </dgm:pt>
    <dgm:pt modelId="{52F102B4-31FD-224A-BDBE-1D31546E2962}" type="pres">
      <dgm:prSet presAssocID="{03A866D6-DBF9-4BB6-9FE5-E553C5267C14}" presName="connectorText" presStyleLbl="sibTrans1D1" presStyleIdx="4" presStyleCnt="7"/>
      <dgm:spPr/>
    </dgm:pt>
    <dgm:pt modelId="{7379E8E8-7AA3-8443-B9D6-A4C5E2B7B6F6}" type="pres">
      <dgm:prSet presAssocID="{B07AABA2-479E-414F-BF4E-84E31DE5F165}" presName="node" presStyleLbl="node1" presStyleIdx="5" presStyleCnt="8">
        <dgm:presLayoutVars>
          <dgm:bulletEnabled val="1"/>
        </dgm:presLayoutVars>
      </dgm:prSet>
      <dgm:spPr/>
    </dgm:pt>
    <dgm:pt modelId="{42B06F3D-27EB-6949-BE31-B29C6CF5C210}" type="pres">
      <dgm:prSet presAssocID="{88176F9C-14E8-40BB-83D6-B2CCA31E3143}" presName="sibTrans" presStyleLbl="sibTrans1D1" presStyleIdx="5" presStyleCnt="7"/>
      <dgm:spPr/>
    </dgm:pt>
    <dgm:pt modelId="{2E308753-F922-E245-A678-D4C4CD56D616}" type="pres">
      <dgm:prSet presAssocID="{88176F9C-14E8-40BB-83D6-B2CCA31E3143}" presName="connectorText" presStyleLbl="sibTrans1D1" presStyleIdx="5" presStyleCnt="7"/>
      <dgm:spPr/>
    </dgm:pt>
    <dgm:pt modelId="{04D333BA-C566-B144-9913-F5C4DB5665A2}" type="pres">
      <dgm:prSet presAssocID="{F316CCD1-62BB-46F3-8D81-7D3CD3FEFD96}" presName="node" presStyleLbl="node1" presStyleIdx="6" presStyleCnt="8">
        <dgm:presLayoutVars>
          <dgm:bulletEnabled val="1"/>
        </dgm:presLayoutVars>
      </dgm:prSet>
      <dgm:spPr/>
    </dgm:pt>
    <dgm:pt modelId="{B3F91E44-DA64-4A48-AC95-9E00FCACC7E1}" type="pres">
      <dgm:prSet presAssocID="{AB52F243-924C-486C-B76E-2BA0003F06AB}" presName="sibTrans" presStyleLbl="sibTrans1D1" presStyleIdx="6" presStyleCnt="7"/>
      <dgm:spPr/>
    </dgm:pt>
    <dgm:pt modelId="{9638A993-960E-CA43-A577-C3F5529F646B}" type="pres">
      <dgm:prSet presAssocID="{AB52F243-924C-486C-B76E-2BA0003F06AB}" presName="connectorText" presStyleLbl="sibTrans1D1" presStyleIdx="6" presStyleCnt="7"/>
      <dgm:spPr/>
    </dgm:pt>
    <dgm:pt modelId="{93624367-A4E4-A148-AAC8-2767903606B0}" type="pres">
      <dgm:prSet presAssocID="{121EBC51-E856-4704-ACE2-47138EB6419D}" presName="node" presStyleLbl="node1" presStyleIdx="7" presStyleCnt="8">
        <dgm:presLayoutVars>
          <dgm:bulletEnabled val="1"/>
        </dgm:presLayoutVars>
      </dgm:prSet>
      <dgm:spPr/>
    </dgm:pt>
  </dgm:ptLst>
  <dgm:cxnLst>
    <dgm:cxn modelId="{D0790705-B113-D24D-A226-58ABECBCDE38}" type="presOf" srcId="{88176F9C-14E8-40BB-83D6-B2CCA31E3143}" destId="{42B06F3D-27EB-6949-BE31-B29C6CF5C210}" srcOrd="0" destOrd="0" presId="urn:microsoft.com/office/officeart/2016/7/layout/RepeatingBendingProcessNew"/>
    <dgm:cxn modelId="{49E4A009-1D58-E547-9B8D-76F6FFF540D5}" type="presOf" srcId="{EA47A0E8-15BF-45EC-8CC1-DFA846C3914D}" destId="{5D157DA9-BFB6-4B47-A8A4-00076FF56F0D}" srcOrd="1" destOrd="0" presId="urn:microsoft.com/office/officeart/2016/7/layout/RepeatingBendingProcessNew"/>
    <dgm:cxn modelId="{CC8A970E-3098-EB43-AA43-6B1605836903}" type="presOf" srcId="{F316CCD1-62BB-46F3-8D81-7D3CD3FEFD96}" destId="{04D333BA-C566-B144-9913-F5C4DB5665A2}" srcOrd="0" destOrd="0" presId="urn:microsoft.com/office/officeart/2016/7/layout/RepeatingBendingProcessNew"/>
    <dgm:cxn modelId="{6BA0C112-499D-F441-9BF0-3CE701995750}" type="presOf" srcId="{B961AD43-3D13-4CAD-8386-2241C976B57C}" destId="{8944F691-7711-FA4E-8BDB-59EA6F271E7F}" srcOrd="0" destOrd="0" presId="urn:microsoft.com/office/officeart/2016/7/layout/RepeatingBendingProcessNew"/>
    <dgm:cxn modelId="{FD53BE1E-2E24-7A40-B612-29EA069C813B}" type="presOf" srcId="{B07AABA2-479E-414F-BF4E-84E31DE5F165}" destId="{7379E8E8-7AA3-8443-B9D6-A4C5E2B7B6F6}" srcOrd="0" destOrd="0" presId="urn:microsoft.com/office/officeart/2016/7/layout/RepeatingBendingProcessNew"/>
    <dgm:cxn modelId="{0C5DA429-797F-B341-B2E3-FD0403F9236E}" type="presOf" srcId="{F7C0597D-FCBD-4050-873E-338AAEE519FE}" destId="{C266F64B-C836-8041-BCC6-DA091AA950F5}" srcOrd="0" destOrd="0" presId="urn:microsoft.com/office/officeart/2016/7/layout/RepeatingBendingProcessNew"/>
    <dgm:cxn modelId="{0989C932-92E5-2245-BCF2-FD6A62BF6BBC}" type="presOf" srcId="{AB52F243-924C-486C-B76E-2BA0003F06AB}" destId="{9638A993-960E-CA43-A577-C3F5529F646B}" srcOrd="1" destOrd="0" presId="urn:microsoft.com/office/officeart/2016/7/layout/RepeatingBendingProcessNew"/>
    <dgm:cxn modelId="{F4169947-4E0C-470F-B7F5-F5B4A0E33488}" srcId="{70AC88E5-67E3-40E4-B86A-A99EE3C70DE1}" destId="{B07AABA2-479E-414F-BF4E-84E31DE5F165}" srcOrd="5" destOrd="0" parTransId="{EB97B7CC-44A1-471F-A423-F42085BA1226}" sibTransId="{88176F9C-14E8-40BB-83D6-B2CCA31E3143}"/>
    <dgm:cxn modelId="{C7D90D4B-0E35-D345-8649-B9B90CE09838}" type="presOf" srcId="{121EBC51-E856-4704-ACE2-47138EB6419D}" destId="{93624367-A4E4-A148-AAC8-2767903606B0}" srcOrd="0" destOrd="0" presId="urn:microsoft.com/office/officeart/2016/7/layout/RepeatingBendingProcessNew"/>
    <dgm:cxn modelId="{8B99D25B-43D4-421A-B1EF-F24108F0FA87}" srcId="{70AC88E5-67E3-40E4-B86A-A99EE3C70DE1}" destId="{7D7B120B-F672-40DC-A963-B2831F33060B}" srcOrd="4" destOrd="0" parTransId="{77E342E4-F0C7-4CC9-BBE7-5CB5220CAFCD}" sibTransId="{03A866D6-DBF9-4BB6-9FE5-E553C5267C14}"/>
    <dgm:cxn modelId="{7267256A-10DC-CF4A-9BEB-4A645BB0A04E}" type="presOf" srcId="{E308A088-C19E-458B-9B77-67DEA1FE2C6D}" destId="{414CE7F8-6F29-3144-9F6D-3426BBF14A02}" srcOrd="0" destOrd="0" presId="urn:microsoft.com/office/officeart/2016/7/layout/RepeatingBendingProcessNew"/>
    <dgm:cxn modelId="{CB0A157F-323A-45B0-91E3-907D956B0540}" srcId="{70AC88E5-67E3-40E4-B86A-A99EE3C70DE1}" destId="{121EBC51-E856-4704-ACE2-47138EB6419D}" srcOrd="7" destOrd="0" parTransId="{D39DECF1-B837-4889-96B0-F5273CF40BE3}" sibTransId="{EE526ED8-ACBC-40A7-B816-42FA421CE115}"/>
    <dgm:cxn modelId="{46B53381-D31C-4668-9D82-66FDDE777178}" srcId="{70AC88E5-67E3-40E4-B86A-A99EE3C70DE1}" destId="{F7C0597D-FCBD-4050-873E-338AAEE519FE}" srcOrd="0" destOrd="0" parTransId="{9EDCB111-03FA-4A9A-B186-D5D8C367EBE8}" sibTransId="{EA47A0E8-15BF-45EC-8CC1-DFA846C3914D}"/>
    <dgm:cxn modelId="{5673E681-750D-419C-AA3E-6A1DAE8D56A6}" srcId="{70AC88E5-67E3-40E4-B86A-A99EE3C70DE1}" destId="{00879A33-32B9-4C13-BC84-C6B6A8C81C1E}" srcOrd="2" destOrd="0" parTransId="{D3D85F31-60FB-4EF8-B03C-333986F7D261}" sibTransId="{980BDA7E-A5BA-4425-8F42-C459980BE6C5}"/>
    <dgm:cxn modelId="{CF172A94-50EE-7340-88E7-A7259EFB752D}" type="presOf" srcId="{980BDA7E-A5BA-4425-8F42-C459980BE6C5}" destId="{D09FBD2F-591E-354B-AC68-2E97B8889E68}" srcOrd="0" destOrd="0" presId="urn:microsoft.com/office/officeart/2016/7/layout/RepeatingBendingProcessNew"/>
    <dgm:cxn modelId="{C368229A-A87C-7E4F-A90C-7B8D221551FE}" type="presOf" srcId="{AB52F243-924C-486C-B76E-2BA0003F06AB}" destId="{B3F91E44-DA64-4A48-AC95-9E00FCACC7E1}" srcOrd="0" destOrd="0" presId="urn:microsoft.com/office/officeart/2016/7/layout/RepeatingBendingProcessNew"/>
    <dgm:cxn modelId="{1AF1049B-044A-47B2-824A-A9C616245E68}" srcId="{70AC88E5-67E3-40E4-B86A-A99EE3C70DE1}" destId="{F316CCD1-62BB-46F3-8D81-7D3CD3FEFD96}" srcOrd="6" destOrd="0" parTransId="{7AD65043-0D2A-4858-927A-D71199C65D0B}" sibTransId="{AB52F243-924C-486C-B76E-2BA0003F06AB}"/>
    <dgm:cxn modelId="{C71837AF-2087-AB41-8E82-56F030BFA292}" type="presOf" srcId="{03A866D6-DBF9-4BB6-9FE5-E553C5267C14}" destId="{477D8658-D764-524B-8F2C-31F5AF40DB72}" srcOrd="0" destOrd="0" presId="urn:microsoft.com/office/officeart/2016/7/layout/RepeatingBendingProcessNew"/>
    <dgm:cxn modelId="{E6A61BB3-6E67-C04C-AE2D-2631A686FD36}" type="presOf" srcId="{03A866D6-DBF9-4BB6-9FE5-E553C5267C14}" destId="{52F102B4-31FD-224A-BDBE-1D31546E2962}" srcOrd="1" destOrd="0" presId="urn:microsoft.com/office/officeart/2016/7/layout/RepeatingBendingProcessNew"/>
    <dgm:cxn modelId="{DF1957BC-E92E-0149-82A1-86D0730F4152}" type="presOf" srcId="{EA47A0E8-15BF-45EC-8CC1-DFA846C3914D}" destId="{B20ECBBE-E99A-0A48-909E-C4E8F746360C}" srcOrd="0" destOrd="0" presId="urn:microsoft.com/office/officeart/2016/7/layout/RepeatingBendingProcessNew"/>
    <dgm:cxn modelId="{CAF9F9C7-8287-1340-AB9A-3DF0355C4196}" type="presOf" srcId="{E308A088-C19E-458B-9B77-67DEA1FE2C6D}" destId="{91B682FF-BB18-484C-9997-B3057CC15E9B}" srcOrd="1" destOrd="0" presId="urn:microsoft.com/office/officeart/2016/7/layout/RepeatingBendingProcessNew"/>
    <dgm:cxn modelId="{AD67D6C8-93FA-40AD-B344-11B256A96C3D}" srcId="{70AC88E5-67E3-40E4-B86A-A99EE3C70DE1}" destId="{15BF595C-EF56-4B9A-80AD-F735ED4D9F1C}" srcOrd="1" destOrd="0" parTransId="{C3EBC0D4-F8A2-4C65-B3CD-EE142C66E700}" sibTransId="{E308A088-C19E-458B-9B77-67DEA1FE2C6D}"/>
    <dgm:cxn modelId="{13AF62C9-F7EB-834D-8100-081EF4B3668A}" type="presOf" srcId="{980BDA7E-A5BA-4425-8F42-C459980BE6C5}" destId="{D522BEE8-56B1-084A-AA5B-CD5F488B0F0C}" srcOrd="1" destOrd="0" presId="urn:microsoft.com/office/officeart/2016/7/layout/RepeatingBendingProcessNew"/>
    <dgm:cxn modelId="{AFE4C1CB-B821-EB4D-832C-E783FF041C00}" type="presOf" srcId="{BDE8DF4D-45E8-4455-A831-22CFE774C6D7}" destId="{3F63A952-71E4-2B46-8D66-BA3F3CC617AC}" srcOrd="0" destOrd="0" presId="urn:microsoft.com/office/officeart/2016/7/layout/RepeatingBendingProcessNew"/>
    <dgm:cxn modelId="{F11EACD1-0D3E-4D07-9781-0BA5BC5B07A3}" srcId="{70AC88E5-67E3-40E4-B86A-A99EE3C70DE1}" destId="{B961AD43-3D13-4CAD-8386-2241C976B57C}" srcOrd="3" destOrd="0" parTransId="{EC179377-6A3B-4168-BE96-B0CB1B6FA545}" sibTransId="{BDE8DF4D-45E8-4455-A831-22CFE774C6D7}"/>
    <dgm:cxn modelId="{63BE02DB-1BDA-3449-8202-FEBB18794E0F}" type="presOf" srcId="{15BF595C-EF56-4B9A-80AD-F735ED4D9F1C}" destId="{055EE7EE-1C78-4949-90F0-FA0EE4903825}" srcOrd="0" destOrd="0" presId="urn:microsoft.com/office/officeart/2016/7/layout/RepeatingBendingProcessNew"/>
    <dgm:cxn modelId="{E64F38EB-CCFB-0D4A-986D-FA50C9ADA2B2}" type="presOf" srcId="{7D7B120B-F672-40DC-A963-B2831F33060B}" destId="{4EA19072-5FB6-0D46-9289-6B29C9F1918B}" srcOrd="0" destOrd="0" presId="urn:microsoft.com/office/officeart/2016/7/layout/RepeatingBendingProcessNew"/>
    <dgm:cxn modelId="{CE765FEC-D34D-CD42-921B-70974A16DAFE}" type="presOf" srcId="{00879A33-32B9-4C13-BC84-C6B6A8C81C1E}" destId="{DA148C5F-3AB2-EE47-85D6-F2F2C8ED1166}" srcOrd="0" destOrd="0" presId="urn:microsoft.com/office/officeart/2016/7/layout/RepeatingBendingProcessNew"/>
    <dgm:cxn modelId="{2F5B51EE-0BDC-2143-94B0-E01F37F4C4A6}" type="presOf" srcId="{BDE8DF4D-45E8-4455-A831-22CFE774C6D7}" destId="{29C29F25-78EC-E44B-932E-69E2577AA698}" srcOrd="1" destOrd="0" presId="urn:microsoft.com/office/officeart/2016/7/layout/RepeatingBendingProcessNew"/>
    <dgm:cxn modelId="{5CA0DAFB-C934-5148-9EC6-488CBC6D6606}" type="presOf" srcId="{70AC88E5-67E3-40E4-B86A-A99EE3C70DE1}" destId="{6DB55B47-B668-214B-BC38-A95A9662319D}" srcOrd="0" destOrd="0" presId="urn:microsoft.com/office/officeart/2016/7/layout/RepeatingBendingProcessNew"/>
    <dgm:cxn modelId="{026096FC-EB6B-0D4E-B19B-16FD0907AC33}" type="presOf" srcId="{88176F9C-14E8-40BB-83D6-B2CCA31E3143}" destId="{2E308753-F922-E245-A678-D4C4CD56D616}" srcOrd="1" destOrd="0" presId="urn:microsoft.com/office/officeart/2016/7/layout/RepeatingBendingProcessNew"/>
    <dgm:cxn modelId="{F35B5A01-97F4-9347-A475-26DE16AF1873}" type="presParOf" srcId="{6DB55B47-B668-214B-BC38-A95A9662319D}" destId="{C266F64B-C836-8041-BCC6-DA091AA950F5}" srcOrd="0" destOrd="0" presId="urn:microsoft.com/office/officeart/2016/7/layout/RepeatingBendingProcessNew"/>
    <dgm:cxn modelId="{7773A0A3-4E35-9645-B4FD-39B5909C1B9C}" type="presParOf" srcId="{6DB55B47-B668-214B-BC38-A95A9662319D}" destId="{B20ECBBE-E99A-0A48-909E-C4E8F746360C}" srcOrd="1" destOrd="0" presId="urn:microsoft.com/office/officeart/2016/7/layout/RepeatingBendingProcessNew"/>
    <dgm:cxn modelId="{CDE04CB2-52F4-BC47-9439-2CD9026B7C2C}" type="presParOf" srcId="{B20ECBBE-E99A-0A48-909E-C4E8F746360C}" destId="{5D157DA9-BFB6-4B47-A8A4-00076FF56F0D}" srcOrd="0" destOrd="0" presId="urn:microsoft.com/office/officeart/2016/7/layout/RepeatingBendingProcessNew"/>
    <dgm:cxn modelId="{4378F35C-CF80-234E-9E1C-2E3DA1F039FF}" type="presParOf" srcId="{6DB55B47-B668-214B-BC38-A95A9662319D}" destId="{055EE7EE-1C78-4949-90F0-FA0EE4903825}" srcOrd="2" destOrd="0" presId="urn:microsoft.com/office/officeart/2016/7/layout/RepeatingBendingProcessNew"/>
    <dgm:cxn modelId="{43C0C59A-A452-604F-BEF4-085FF4F496F7}" type="presParOf" srcId="{6DB55B47-B668-214B-BC38-A95A9662319D}" destId="{414CE7F8-6F29-3144-9F6D-3426BBF14A02}" srcOrd="3" destOrd="0" presId="urn:microsoft.com/office/officeart/2016/7/layout/RepeatingBendingProcessNew"/>
    <dgm:cxn modelId="{6833F031-316D-8A49-90CF-A7BB79ECE672}" type="presParOf" srcId="{414CE7F8-6F29-3144-9F6D-3426BBF14A02}" destId="{91B682FF-BB18-484C-9997-B3057CC15E9B}" srcOrd="0" destOrd="0" presId="urn:microsoft.com/office/officeart/2016/7/layout/RepeatingBendingProcessNew"/>
    <dgm:cxn modelId="{618A2C9F-82FB-9D4D-8B52-924787F066EC}" type="presParOf" srcId="{6DB55B47-B668-214B-BC38-A95A9662319D}" destId="{DA148C5F-3AB2-EE47-85D6-F2F2C8ED1166}" srcOrd="4" destOrd="0" presId="urn:microsoft.com/office/officeart/2016/7/layout/RepeatingBendingProcessNew"/>
    <dgm:cxn modelId="{3D124CA9-D392-F84E-8C27-46EE1D783367}" type="presParOf" srcId="{6DB55B47-B668-214B-BC38-A95A9662319D}" destId="{D09FBD2F-591E-354B-AC68-2E97B8889E68}" srcOrd="5" destOrd="0" presId="urn:microsoft.com/office/officeart/2016/7/layout/RepeatingBendingProcessNew"/>
    <dgm:cxn modelId="{B180331D-8A0A-4146-9CDD-FB8191002384}" type="presParOf" srcId="{D09FBD2F-591E-354B-AC68-2E97B8889E68}" destId="{D522BEE8-56B1-084A-AA5B-CD5F488B0F0C}" srcOrd="0" destOrd="0" presId="urn:microsoft.com/office/officeart/2016/7/layout/RepeatingBendingProcessNew"/>
    <dgm:cxn modelId="{8AEADDE0-9F59-3640-A40C-5E6890F63CB2}" type="presParOf" srcId="{6DB55B47-B668-214B-BC38-A95A9662319D}" destId="{8944F691-7711-FA4E-8BDB-59EA6F271E7F}" srcOrd="6" destOrd="0" presId="urn:microsoft.com/office/officeart/2016/7/layout/RepeatingBendingProcessNew"/>
    <dgm:cxn modelId="{68E43EAE-2F8D-304A-8842-8296F95DB672}" type="presParOf" srcId="{6DB55B47-B668-214B-BC38-A95A9662319D}" destId="{3F63A952-71E4-2B46-8D66-BA3F3CC617AC}" srcOrd="7" destOrd="0" presId="urn:microsoft.com/office/officeart/2016/7/layout/RepeatingBendingProcessNew"/>
    <dgm:cxn modelId="{BABC1487-536B-0841-A96D-46C8657E18C0}" type="presParOf" srcId="{3F63A952-71E4-2B46-8D66-BA3F3CC617AC}" destId="{29C29F25-78EC-E44B-932E-69E2577AA698}" srcOrd="0" destOrd="0" presId="urn:microsoft.com/office/officeart/2016/7/layout/RepeatingBendingProcessNew"/>
    <dgm:cxn modelId="{781DD0CB-B8AC-3A42-82A5-8E7F081AB7DF}" type="presParOf" srcId="{6DB55B47-B668-214B-BC38-A95A9662319D}" destId="{4EA19072-5FB6-0D46-9289-6B29C9F1918B}" srcOrd="8" destOrd="0" presId="urn:microsoft.com/office/officeart/2016/7/layout/RepeatingBendingProcessNew"/>
    <dgm:cxn modelId="{E5AC22A4-4BFC-1940-8137-10A264CC4A34}" type="presParOf" srcId="{6DB55B47-B668-214B-BC38-A95A9662319D}" destId="{477D8658-D764-524B-8F2C-31F5AF40DB72}" srcOrd="9" destOrd="0" presId="urn:microsoft.com/office/officeart/2016/7/layout/RepeatingBendingProcessNew"/>
    <dgm:cxn modelId="{59E10507-9BFD-4F40-AB15-41594FAD6A20}" type="presParOf" srcId="{477D8658-D764-524B-8F2C-31F5AF40DB72}" destId="{52F102B4-31FD-224A-BDBE-1D31546E2962}" srcOrd="0" destOrd="0" presId="urn:microsoft.com/office/officeart/2016/7/layout/RepeatingBendingProcessNew"/>
    <dgm:cxn modelId="{7B08AF99-6819-D541-82B1-4D5CED5F8925}" type="presParOf" srcId="{6DB55B47-B668-214B-BC38-A95A9662319D}" destId="{7379E8E8-7AA3-8443-B9D6-A4C5E2B7B6F6}" srcOrd="10" destOrd="0" presId="urn:microsoft.com/office/officeart/2016/7/layout/RepeatingBendingProcessNew"/>
    <dgm:cxn modelId="{D48E9912-3165-534C-ADF4-4D3D76C88B48}" type="presParOf" srcId="{6DB55B47-B668-214B-BC38-A95A9662319D}" destId="{42B06F3D-27EB-6949-BE31-B29C6CF5C210}" srcOrd="11" destOrd="0" presId="urn:microsoft.com/office/officeart/2016/7/layout/RepeatingBendingProcessNew"/>
    <dgm:cxn modelId="{470925A6-3E96-FA49-B447-9A84A1DB73A3}" type="presParOf" srcId="{42B06F3D-27EB-6949-BE31-B29C6CF5C210}" destId="{2E308753-F922-E245-A678-D4C4CD56D616}" srcOrd="0" destOrd="0" presId="urn:microsoft.com/office/officeart/2016/7/layout/RepeatingBendingProcessNew"/>
    <dgm:cxn modelId="{D8D5C294-151F-4340-8D46-33FE46C83455}" type="presParOf" srcId="{6DB55B47-B668-214B-BC38-A95A9662319D}" destId="{04D333BA-C566-B144-9913-F5C4DB5665A2}" srcOrd="12" destOrd="0" presId="urn:microsoft.com/office/officeart/2016/7/layout/RepeatingBendingProcessNew"/>
    <dgm:cxn modelId="{503DDDCF-39CF-9D4E-86ED-E019DCC2AD61}" type="presParOf" srcId="{6DB55B47-B668-214B-BC38-A95A9662319D}" destId="{B3F91E44-DA64-4A48-AC95-9E00FCACC7E1}" srcOrd="13" destOrd="0" presId="urn:microsoft.com/office/officeart/2016/7/layout/RepeatingBendingProcessNew"/>
    <dgm:cxn modelId="{045AC7F3-C556-B94D-9E11-4802D3B72410}" type="presParOf" srcId="{B3F91E44-DA64-4A48-AC95-9E00FCACC7E1}" destId="{9638A993-960E-CA43-A577-C3F5529F646B}" srcOrd="0" destOrd="0" presId="urn:microsoft.com/office/officeart/2016/7/layout/RepeatingBendingProcessNew"/>
    <dgm:cxn modelId="{7B592973-AC19-B346-A3E9-98ABC7A9EE68}" type="presParOf" srcId="{6DB55B47-B668-214B-BC38-A95A9662319D}" destId="{93624367-A4E4-A148-AAC8-2767903606B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514A71-CCCC-4AD3-9470-EC3D5987FDB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6D836-5C03-4B72-9784-06C6A5D0DEF4}">
      <dgm:prSet/>
      <dgm:spPr/>
      <dgm:t>
        <a:bodyPr/>
        <a:lstStyle/>
        <a:p>
          <a:r>
            <a:rPr lang="en-US" b="1"/>
            <a:t>GTZAN Genre Collection </a:t>
          </a:r>
          <a:endParaRPr lang="en-US"/>
        </a:p>
      </dgm:t>
    </dgm:pt>
    <dgm:pt modelId="{346AC36E-24D3-4BED-8EEC-617DFF453FDC}" type="parTrans" cxnId="{A0CE3869-667D-4CD5-9C2E-7436AF983BC9}">
      <dgm:prSet/>
      <dgm:spPr/>
      <dgm:t>
        <a:bodyPr/>
        <a:lstStyle/>
        <a:p>
          <a:endParaRPr lang="en-US"/>
        </a:p>
      </dgm:t>
    </dgm:pt>
    <dgm:pt modelId="{0EBCFC37-FD95-4504-AF23-CD8AEAA839B7}" type="sibTrans" cxnId="{A0CE3869-667D-4CD5-9C2E-7436AF983BC9}">
      <dgm:prSet/>
      <dgm:spPr/>
      <dgm:t>
        <a:bodyPr/>
        <a:lstStyle/>
        <a:p>
          <a:endParaRPr lang="en-US"/>
        </a:p>
      </dgm:t>
    </dgm:pt>
    <dgm:pt modelId="{DCEDC980-2F66-4AC0-9D9A-AC681C77D77D}">
      <dgm:prSet/>
      <dgm:spPr/>
      <dgm:t>
        <a:bodyPr/>
        <a:lstStyle/>
        <a:p>
          <a:r>
            <a:rPr lang="en-US"/>
            <a:t>1000 audio tracks, 30 seconds long</a:t>
          </a:r>
        </a:p>
      </dgm:t>
    </dgm:pt>
    <dgm:pt modelId="{40DAA8C8-0A97-47D0-9201-99E971257D86}" type="parTrans" cxnId="{162F282E-21B8-44CD-AC37-098623DBDC8F}">
      <dgm:prSet/>
      <dgm:spPr/>
      <dgm:t>
        <a:bodyPr/>
        <a:lstStyle/>
        <a:p>
          <a:endParaRPr lang="en-US"/>
        </a:p>
      </dgm:t>
    </dgm:pt>
    <dgm:pt modelId="{B3912B1D-63D1-4325-BE03-83298204818A}" type="sibTrans" cxnId="{162F282E-21B8-44CD-AC37-098623DBDC8F}">
      <dgm:prSet/>
      <dgm:spPr/>
      <dgm:t>
        <a:bodyPr/>
        <a:lstStyle/>
        <a:p>
          <a:endParaRPr lang="en-US"/>
        </a:p>
      </dgm:t>
    </dgm:pt>
    <dgm:pt modelId="{BF6D82DA-C9B0-4BE3-A996-56C4F18CFB7B}">
      <dgm:prSet/>
      <dgm:spPr/>
      <dgm:t>
        <a:bodyPr/>
        <a:lstStyle/>
        <a:p>
          <a:r>
            <a:rPr lang="en-US"/>
            <a:t>10 genres and 100 tracks per genre</a:t>
          </a:r>
        </a:p>
      </dgm:t>
    </dgm:pt>
    <dgm:pt modelId="{104BE053-49C5-4934-8BBA-BA70B5D523B7}" type="parTrans" cxnId="{247A73E5-BD83-4E5B-AE3B-5C2A6B7991F0}">
      <dgm:prSet/>
      <dgm:spPr/>
      <dgm:t>
        <a:bodyPr/>
        <a:lstStyle/>
        <a:p>
          <a:endParaRPr lang="en-US"/>
        </a:p>
      </dgm:t>
    </dgm:pt>
    <dgm:pt modelId="{7CD9EF4C-615E-4F45-B355-699B1921F0F0}" type="sibTrans" cxnId="{247A73E5-BD83-4E5B-AE3B-5C2A6B7991F0}">
      <dgm:prSet/>
      <dgm:spPr/>
      <dgm:t>
        <a:bodyPr/>
        <a:lstStyle/>
        <a:p>
          <a:endParaRPr lang="en-US"/>
        </a:p>
      </dgm:t>
    </dgm:pt>
    <dgm:pt modelId="{EA349EE2-CE3D-4341-8744-7630E278550F}">
      <dgm:prSet/>
      <dgm:spPr/>
      <dgm:t>
        <a:bodyPr/>
        <a:lstStyle/>
        <a:p>
          <a:r>
            <a:rPr lang="en-US" b="1" dirty="0"/>
            <a:t>Spotify Streaming</a:t>
          </a:r>
          <a:endParaRPr lang="en-US" dirty="0"/>
        </a:p>
      </dgm:t>
    </dgm:pt>
    <dgm:pt modelId="{BF6A9A7E-739A-44D7-87F3-085FB7A39B3E}" type="parTrans" cxnId="{6FE562C9-8183-4EFC-A625-5583ECD1B7CE}">
      <dgm:prSet/>
      <dgm:spPr/>
      <dgm:t>
        <a:bodyPr/>
        <a:lstStyle/>
        <a:p>
          <a:endParaRPr lang="en-US"/>
        </a:p>
      </dgm:t>
    </dgm:pt>
    <dgm:pt modelId="{01FEE3A9-8E39-4514-9D82-D7882680DD48}" type="sibTrans" cxnId="{6FE562C9-8183-4EFC-A625-5583ECD1B7CE}">
      <dgm:prSet/>
      <dgm:spPr/>
      <dgm:t>
        <a:bodyPr/>
        <a:lstStyle/>
        <a:p>
          <a:endParaRPr lang="en-US"/>
        </a:p>
      </dgm:t>
    </dgm:pt>
    <dgm:pt modelId="{93AE511B-0CD4-41BA-9AC9-94DD2F8FA0E7}">
      <dgm:prSet/>
      <dgm:spPr/>
      <dgm:t>
        <a:bodyPr/>
        <a:lstStyle/>
        <a:p>
          <a:r>
            <a:rPr lang="en-US" dirty="0"/>
            <a:t>Selected genre playlists to extract tracks from </a:t>
          </a:r>
        </a:p>
      </dgm:t>
    </dgm:pt>
    <dgm:pt modelId="{8A7C7FFD-1C06-4A05-80DA-17CE86088C65}" type="parTrans" cxnId="{450154B1-791D-4507-94D6-5AF2158FA557}">
      <dgm:prSet/>
      <dgm:spPr/>
      <dgm:t>
        <a:bodyPr/>
        <a:lstStyle/>
        <a:p>
          <a:endParaRPr lang="en-US"/>
        </a:p>
      </dgm:t>
    </dgm:pt>
    <dgm:pt modelId="{A6EFBF5D-C695-4B44-B957-A462DDDC3CC3}" type="sibTrans" cxnId="{450154B1-791D-4507-94D6-5AF2158FA557}">
      <dgm:prSet/>
      <dgm:spPr/>
      <dgm:t>
        <a:bodyPr/>
        <a:lstStyle/>
        <a:p>
          <a:endParaRPr lang="en-US"/>
        </a:p>
      </dgm:t>
    </dgm:pt>
    <dgm:pt modelId="{A2799471-D4C7-4323-8B37-F201D12AB20F}">
      <dgm:prSet/>
      <dgm:spPr/>
      <dgm:t>
        <a:bodyPr/>
        <a:lstStyle/>
        <a:p>
          <a:r>
            <a:rPr lang="en-US" dirty="0"/>
            <a:t>5 genres and 110 tracks per genre</a:t>
          </a:r>
        </a:p>
      </dgm:t>
    </dgm:pt>
    <dgm:pt modelId="{F4A10486-517C-41F7-AA6D-B9A0151346AC}" type="parTrans" cxnId="{3872E97F-00BE-44A1-AC09-2AE5895B92A4}">
      <dgm:prSet/>
      <dgm:spPr/>
      <dgm:t>
        <a:bodyPr/>
        <a:lstStyle/>
        <a:p>
          <a:endParaRPr lang="en-US"/>
        </a:p>
      </dgm:t>
    </dgm:pt>
    <dgm:pt modelId="{92458797-C55B-46CD-8368-AA5B964B7952}" type="sibTrans" cxnId="{3872E97F-00BE-44A1-AC09-2AE5895B92A4}">
      <dgm:prSet/>
      <dgm:spPr/>
      <dgm:t>
        <a:bodyPr/>
        <a:lstStyle/>
        <a:p>
          <a:endParaRPr lang="en-US"/>
        </a:p>
      </dgm:t>
    </dgm:pt>
    <dgm:pt modelId="{84903C8F-861D-F643-AE3A-2027134F4187}" type="pres">
      <dgm:prSet presAssocID="{13514A71-CCCC-4AD3-9470-EC3D5987FDB4}" presName="Name0" presStyleCnt="0">
        <dgm:presLayoutVars>
          <dgm:dir/>
          <dgm:animLvl val="lvl"/>
          <dgm:resizeHandles val="exact"/>
        </dgm:presLayoutVars>
      </dgm:prSet>
      <dgm:spPr/>
    </dgm:pt>
    <dgm:pt modelId="{B9CD26C7-0ADA-A54B-92E4-4E6D4C6A70A1}" type="pres">
      <dgm:prSet presAssocID="{DBE6D836-5C03-4B72-9784-06C6A5D0DEF4}" presName="composite" presStyleCnt="0"/>
      <dgm:spPr/>
    </dgm:pt>
    <dgm:pt modelId="{11F53F2C-4017-9649-B1FC-B9D16FB4C2F4}" type="pres">
      <dgm:prSet presAssocID="{DBE6D836-5C03-4B72-9784-06C6A5D0DEF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3B54932-3CB3-5F44-B33C-4A2325CEE179}" type="pres">
      <dgm:prSet presAssocID="{DBE6D836-5C03-4B72-9784-06C6A5D0DEF4}" presName="desTx" presStyleLbl="alignAccFollowNode1" presStyleIdx="0" presStyleCnt="2">
        <dgm:presLayoutVars>
          <dgm:bulletEnabled val="1"/>
        </dgm:presLayoutVars>
      </dgm:prSet>
      <dgm:spPr/>
    </dgm:pt>
    <dgm:pt modelId="{EA3EC2AE-E02C-AF4E-B41A-250EA890082A}" type="pres">
      <dgm:prSet presAssocID="{0EBCFC37-FD95-4504-AF23-CD8AEAA839B7}" presName="space" presStyleCnt="0"/>
      <dgm:spPr/>
    </dgm:pt>
    <dgm:pt modelId="{121942EF-769C-2242-AD41-7F19C1D45C1D}" type="pres">
      <dgm:prSet presAssocID="{EA349EE2-CE3D-4341-8744-7630E278550F}" presName="composite" presStyleCnt="0"/>
      <dgm:spPr/>
    </dgm:pt>
    <dgm:pt modelId="{6310F045-1C8E-9141-AA7F-B63ECB064B35}" type="pres">
      <dgm:prSet presAssocID="{EA349EE2-CE3D-4341-8744-7630E27855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1CBB65C-63C8-474A-B79D-8ED59914EE9C}" type="pres">
      <dgm:prSet presAssocID="{EA349EE2-CE3D-4341-8744-7630E27855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885E514-7D72-C14B-8B34-E4A83D4D2673}" type="presOf" srcId="{13514A71-CCCC-4AD3-9470-EC3D5987FDB4}" destId="{84903C8F-861D-F643-AE3A-2027134F4187}" srcOrd="0" destOrd="0" presId="urn:microsoft.com/office/officeart/2005/8/layout/hList1"/>
    <dgm:cxn modelId="{86FBA226-A007-5945-B271-DDE4443A5722}" type="presOf" srcId="{DBE6D836-5C03-4B72-9784-06C6A5D0DEF4}" destId="{11F53F2C-4017-9649-B1FC-B9D16FB4C2F4}" srcOrd="0" destOrd="0" presId="urn:microsoft.com/office/officeart/2005/8/layout/hList1"/>
    <dgm:cxn modelId="{162F282E-21B8-44CD-AC37-098623DBDC8F}" srcId="{DBE6D836-5C03-4B72-9784-06C6A5D0DEF4}" destId="{DCEDC980-2F66-4AC0-9D9A-AC681C77D77D}" srcOrd="0" destOrd="0" parTransId="{40DAA8C8-0A97-47D0-9201-99E971257D86}" sibTransId="{B3912B1D-63D1-4325-BE03-83298204818A}"/>
    <dgm:cxn modelId="{E7D0872F-B52C-F14B-BBA3-924B69E7A68C}" type="presOf" srcId="{BF6D82DA-C9B0-4BE3-A996-56C4F18CFB7B}" destId="{33B54932-3CB3-5F44-B33C-4A2325CEE179}" srcOrd="0" destOrd="1" presId="urn:microsoft.com/office/officeart/2005/8/layout/hList1"/>
    <dgm:cxn modelId="{7EF58547-C21B-3642-945F-DE66C26ADDE4}" type="presOf" srcId="{A2799471-D4C7-4323-8B37-F201D12AB20F}" destId="{71CBB65C-63C8-474A-B79D-8ED59914EE9C}" srcOrd="0" destOrd="1" presId="urn:microsoft.com/office/officeart/2005/8/layout/hList1"/>
    <dgm:cxn modelId="{A0CE3869-667D-4CD5-9C2E-7436AF983BC9}" srcId="{13514A71-CCCC-4AD3-9470-EC3D5987FDB4}" destId="{DBE6D836-5C03-4B72-9784-06C6A5D0DEF4}" srcOrd="0" destOrd="0" parTransId="{346AC36E-24D3-4BED-8EEC-617DFF453FDC}" sibTransId="{0EBCFC37-FD95-4504-AF23-CD8AEAA839B7}"/>
    <dgm:cxn modelId="{2AFBFD7E-92D2-9140-9D6C-7BE6918098E5}" type="presOf" srcId="{DCEDC980-2F66-4AC0-9D9A-AC681C77D77D}" destId="{33B54932-3CB3-5F44-B33C-4A2325CEE179}" srcOrd="0" destOrd="0" presId="urn:microsoft.com/office/officeart/2005/8/layout/hList1"/>
    <dgm:cxn modelId="{3872E97F-00BE-44A1-AC09-2AE5895B92A4}" srcId="{EA349EE2-CE3D-4341-8744-7630E278550F}" destId="{A2799471-D4C7-4323-8B37-F201D12AB20F}" srcOrd="1" destOrd="0" parTransId="{F4A10486-517C-41F7-AA6D-B9A0151346AC}" sibTransId="{92458797-C55B-46CD-8368-AA5B964B7952}"/>
    <dgm:cxn modelId="{51B6C490-B893-CA4F-9622-9DF4D947FF7B}" type="presOf" srcId="{93AE511B-0CD4-41BA-9AC9-94DD2F8FA0E7}" destId="{71CBB65C-63C8-474A-B79D-8ED59914EE9C}" srcOrd="0" destOrd="0" presId="urn:microsoft.com/office/officeart/2005/8/layout/hList1"/>
    <dgm:cxn modelId="{450154B1-791D-4507-94D6-5AF2158FA557}" srcId="{EA349EE2-CE3D-4341-8744-7630E278550F}" destId="{93AE511B-0CD4-41BA-9AC9-94DD2F8FA0E7}" srcOrd="0" destOrd="0" parTransId="{8A7C7FFD-1C06-4A05-80DA-17CE86088C65}" sibTransId="{A6EFBF5D-C695-4B44-B957-A462DDDC3CC3}"/>
    <dgm:cxn modelId="{6FE562C9-8183-4EFC-A625-5583ECD1B7CE}" srcId="{13514A71-CCCC-4AD3-9470-EC3D5987FDB4}" destId="{EA349EE2-CE3D-4341-8744-7630E278550F}" srcOrd="1" destOrd="0" parTransId="{BF6A9A7E-739A-44D7-87F3-085FB7A39B3E}" sibTransId="{01FEE3A9-8E39-4514-9D82-D7882680DD48}"/>
    <dgm:cxn modelId="{247A73E5-BD83-4E5B-AE3B-5C2A6B7991F0}" srcId="{DBE6D836-5C03-4B72-9784-06C6A5D0DEF4}" destId="{BF6D82DA-C9B0-4BE3-A996-56C4F18CFB7B}" srcOrd="1" destOrd="0" parTransId="{104BE053-49C5-4934-8BBA-BA70B5D523B7}" sibTransId="{7CD9EF4C-615E-4F45-B355-699B1921F0F0}"/>
    <dgm:cxn modelId="{ED8191FB-3B57-3D44-94B0-03EBD59CB397}" type="presOf" srcId="{EA349EE2-CE3D-4341-8744-7630E278550F}" destId="{6310F045-1C8E-9141-AA7F-B63ECB064B35}" srcOrd="0" destOrd="0" presId="urn:microsoft.com/office/officeart/2005/8/layout/hList1"/>
    <dgm:cxn modelId="{B13B483D-6604-AC45-805C-BA2DE57CD799}" type="presParOf" srcId="{84903C8F-861D-F643-AE3A-2027134F4187}" destId="{B9CD26C7-0ADA-A54B-92E4-4E6D4C6A70A1}" srcOrd="0" destOrd="0" presId="urn:microsoft.com/office/officeart/2005/8/layout/hList1"/>
    <dgm:cxn modelId="{F70D9B2D-9215-FA4D-A9B4-78AE3778D897}" type="presParOf" srcId="{B9CD26C7-0ADA-A54B-92E4-4E6D4C6A70A1}" destId="{11F53F2C-4017-9649-B1FC-B9D16FB4C2F4}" srcOrd="0" destOrd="0" presId="urn:microsoft.com/office/officeart/2005/8/layout/hList1"/>
    <dgm:cxn modelId="{8C173DE5-26DE-A642-A045-7FCA946EB787}" type="presParOf" srcId="{B9CD26C7-0ADA-A54B-92E4-4E6D4C6A70A1}" destId="{33B54932-3CB3-5F44-B33C-4A2325CEE179}" srcOrd="1" destOrd="0" presId="urn:microsoft.com/office/officeart/2005/8/layout/hList1"/>
    <dgm:cxn modelId="{922165D2-D488-874C-A2F7-C50CC680913F}" type="presParOf" srcId="{84903C8F-861D-F643-AE3A-2027134F4187}" destId="{EA3EC2AE-E02C-AF4E-B41A-250EA890082A}" srcOrd="1" destOrd="0" presId="urn:microsoft.com/office/officeart/2005/8/layout/hList1"/>
    <dgm:cxn modelId="{C235A9AF-3DF3-2944-835A-8D3F90318957}" type="presParOf" srcId="{84903C8F-861D-F643-AE3A-2027134F4187}" destId="{121942EF-769C-2242-AD41-7F19C1D45C1D}" srcOrd="2" destOrd="0" presId="urn:microsoft.com/office/officeart/2005/8/layout/hList1"/>
    <dgm:cxn modelId="{4FD4F33C-B689-5D41-B0A2-FA804373ACA8}" type="presParOf" srcId="{121942EF-769C-2242-AD41-7F19C1D45C1D}" destId="{6310F045-1C8E-9141-AA7F-B63ECB064B35}" srcOrd="0" destOrd="0" presId="urn:microsoft.com/office/officeart/2005/8/layout/hList1"/>
    <dgm:cxn modelId="{FE5FCC31-645E-F541-824F-AA2A67949D2B}" type="presParOf" srcId="{121942EF-769C-2242-AD41-7F19C1D45C1D}" destId="{71CBB65C-63C8-474A-B79D-8ED59914EE9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A15354-41BD-4A9A-9B60-95A4F601D4C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86C702-5FA4-4D3B-8AB8-89F36C88DB93}">
      <dgm:prSet/>
      <dgm:spPr/>
      <dgm:t>
        <a:bodyPr/>
        <a:lstStyle/>
        <a:p>
          <a:r>
            <a:rPr lang="en-US" dirty="0"/>
            <a:t>Hyperparameter Tuning</a:t>
          </a:r>
        </a:p>
      </dgm:t>
    </dgm:pt>
    <dgm:pt modelId="{720E9D4E-8125-4C7B-B1C5-59D840BEA8C6}" type="parTrans" cxnId="{0C31306D-32A0-4B71-BD3F-96DEA57642B8}">
      <dgm:prSet/>
      <dgm:spPr/>
      <dgm:t>
        <a:bodyPr/>
        <a:lstStyle/>
        <a:p>
          <a:endParaRPr lang="en-US"/>
        </a:p>
      </dgm:t>
    </dgm:pt>
    <dgm:pt modelId="{AEF9E72E-CB51-41E4-BDA7-1AE83DDEDCAE}" type="sibTrans" cxnId="{0C31306D-32A0-4B71-BD3F-96DEA57642B8}">
      <dgm:prSet/>
      <dgm:spPr/>
      <dgm:t>
        <a:bodyPr/>
        <a:lstStyle/>
        <a:p>
          <a:endParaRPr lang="en-US"/>
        </a:p>
      </dgm:t>
    </dgm:pt>
    <dgm:pt modelId="{A6671E72-20C8-4820-9C1E-4D27CB8820CF}">
      <dgm:prSet/>
      <dgm:spPr/>
      <dgm:t>
        <a:bodyPr/>
        <a:lstStyle/>
        <a:p>
          <a:r>
            <a:rPr lang="en-US" dirty="0"/>
            <a:t>Room for improvement in the models</a:t>
          </a:r>
        </a:p>
      </dgm:t>
    </dgm:pt>
    <dgm:pt modelId="{5C88563F-DEDC-4FC4-B412-5C6AB5E4755B}" type="parTrans" cxnId="{19E89A42-669F-4C49-B354-164C80F8BFB5}">
      <dgm:prSet/>
      <dgm:spPr/>
      <dgm:t>
        <a:bodyPr/>
        <a:lstStyle/>
        <a:p>
          <a:endParaRPr lang="en-US"/>
        </a:p>
      </dgm:t>
    </dgm:pt>
    <dgm:pt modelId="{8024C3AE-52EB-4120-B788-6F81AAEE2196}" type="sibTrans" cxnId="{19E89A42-669F-4C49-B354-164C80F8BFB5}">
      <dgm:prSet/>
      <dgm:spPr/>
      <dgm:t>
        <a:bodyPr/>
        <a:lstStyle/>
        <a:p>
          <a:endParaRPr lang="en-US"/>
        </a:p>
      </dgm:t>
    </dgm:pt>
    <dgm:pt modelId="{AE1D85DC-5FDD-45AA-B6C7-B8FDCBB8BEAF}">
      <dgm:prSet/>
      <dgm:spPr/>
      <dgm:t>
        <a:bodyPr/>
        <a:lstStyle/>
        <a:p>
          <a:r>
            <a:rPr lang="en-US" dirty="0"/>
            <a:t>Investigate subgenres</a:t>
          </a:r>
        </a:p>
      </dgm:t>
    </dgm:pt>
    <dgm:pt modelId="{7A8D0DD9-9321-454A-BA73-32D2D0AEC67F}" type="parTrans" cxnId="{9ADA6C28-C954-4599-AB8E-E9E3CFA085AC}">
      <dgm:prSet/>
      <dgm:spPr/>
      <dgm:t>
        <a:bodyPr/>
        <a:lstStyle/>
        <a:p>
          <a:endParaRPr lang="en-US"/>
        </a:p>
      </dgm:t>
    </dgm:pt>
    <dgm:pt modelId="{009CF38A-A4D7-4ECB-A119-6DA379768D53}" type="sibTrans" cxnId="{9ADA6C28-C954-4599-AB8E-E9E3CFA085AC}">
      <dgm:prSet/>
      <dgm:spPr/>
      <dgm:t>
        <a:bodyPr/>
        <a:lstStyle/>
        <a:p>
          <a:endParaRPr lang="en-US"/>
        </a:p>
      </dgm:t>
    </dgm:pt>
    <dgm:pt modelId="{F82E3E03-1025-4300-9ED0-C537816F9E9F}">
      <dgm:prSet/>
      <dgm:spPr/>
      <dgm:t>
        <a:bodyPr/>
        <a:lstStyle/>
        <a:p>
          <a:r>
            <a:rPr lang="en-US" dirty="0"/>
            <a:t>Subgenres and overlapping genres is an interesting problem within genre detection to investigate in the future</a:t>
          </a:r>
        </a:p>
      </dgm:t>
    </dgm:pt>
    <dgm:pt modelId="{F6699CBA-4A8D-4F61-9731-C2B9C67365ED}" type="parTrans" cxnId="{13CD19B8-A21F-49C2-8A58-651F8AC1E9A5}">
      <dgm:prSet/>
      <dgm:spPr/>
      <dgm:t>
        <a:bodyPr/>
        <a:lstStyle/>
        <a:p>
          <a:endParaRPr lang="en-US"/>
        </a:p>
      </dgm:t>
    </dgm:pt>
    <dgm:pt modelId="{7C9B9DFA-D141-4319-99C7-B3A48F890D68}" type="sibTrans" cxnId="{13CD19B8-A21F-49C2-8A58-651F8AC1E9A5}">
      <dgm:prSet/>
      <dgm:spPr/>
      <dgm:t>
        <a:bodyPr/>
        <a:lstStyle/>
        <a:p>
          <a:endParaRPr lang="en-US"/>
        </a:p>
      </dgm:t>
    </dgm:pt>
    <dgm:pt modelId="{DFB8A6A9-120E-45DB-BDF0-E218E42F73C9}">
      <dgm:prSet/>
      <dgm:spPr/>
      <dgm:t>
        <a:bodyPr/>
        <a:lstStyle/>
        <a:p>
          <a:r>
            <a:rPr lang="en-US" dirty="0"/>
            <a:t>Expand    Dataset</a:t>
          </a:r>
        </a:p>
      </dgm:t>
    </dgm:pt>
    <dgm:pt modelId="{D1AC89F7-75C0-41FA-9151-BED5C960C45F}" type="parTrans" cxnId="{F27020B7-EEA0-40D1-BB1C-EE2256CBC14B}">
      <dgm:prSet/>
      <dgm:spPr/>
      <dgm:t>
        <a:bodyPr/>
        <a:lstStyle/>
        <a:p>
          <a:endParaRPr lang="en-US"/>
        </a:p>
      </dgm:t>
    </dgm:pt>
    <dgm:pt modelId="{391BC9D7-C1D4-43B3-AA6B-E1D8FD8B3D7F}" type="sibTrans" cxnId="{F27020B7-EEA0-40D1-BB1C-EE2256CBC14B}">
      <dgm:prSet/>
      <dgm:spPr/>
      <dgm:t>
        <a:bodyPr/>
        <a:lstStyle/>
        <a:p>
          <a:endParaRPr lang="en-US"/>
        </a:p>
      </dgm:t>
    </dgm:pt>
    <dgm:pt modelId="{9F8D50ED-8688-40E9-95BD-3A7B019145B2}">
      <dgm:prSet/>
      <dgm:spPr/>
      <dgm:t>
        <a:bodyPr/>
        <a:lstStyle/>
        <a:p>
          <a:r>
            <a:rPr lang="en-US" dirty="0"/>
            <a:t>Include more information (especially in the Spotify experiment) such as artist information, release date, number of streams etc.</a:t>
          </a:r>
        </a:p>
      </dgm:t>
    </dgm:pt>
    <dgm:pt modelId="{608654A5-F605-40C6-8B53-BD74B16A04A2}" type="parTrans" cxnId="{0BD866ED-F730-4D75-B699-D772C5F0D91E}">
      <dgm:prSet/>
      <dgm:spPr/>
      <dgm:t>
        <a:bodyPr/>
        <a:lstStyle/>
        <a:p>
          <a:endParaRPr lang="en-US"/>
        </a:p>
      </dgm:t>
    </dgm:pt>
    <dgm:pt modelId="{F65557E2-3FFC-4140-817E-3197ADB28DA1}" type="sibTrans" cxnId="{0BD866ED-F730-4D75-B699-D772C5F0D91E}">
      <dgm:prSet/>
      <dgm:spPr/>
      <dgm:t>
        <a:bodyPr/>
        <a:lstStyle/>
        <a:p>
          <a:endParaRPr lang="en-US"/>
        </a:p>
      </dgm:t>
    </dgm:pt>
    <dgm:pt modelId="{D3962595-9ADA-454F-882A-6E05E65D20B9}">
      <dgm:prSet/>
      <dgm:spPr/>
      <dgm:t>
        <a:bodyPr/>
        <a:lstStyle/>
        <a:p>
          <a:r>
            <a:rPr lang="en-US" dirty="0"/>
            <a:t>Image Recognition </a:t>
          </a:r>
        </a:p>
      </dgm:t>
    </dgm:pt>
    <dgm:pt modelId="{A0751693-7DB8-8D42-B99C-D45B0F3BF860}" type="parTrans" cxnId="{467F3597-F595-E047-BCF5-DB0A597AEB3E}">
      <dgm:prSet/>
      <dgm:spPr/>
      <dgm:t>
        <a:bodyPr/>
        <a:lstStyle/>
        <a:p>
          <a:endParaRPr lang="en-US"/>
        </a:p>
      </dgm:t>
    </dgm:pt>
    <dgm:pt modelId="{30ED2FE1-6A36-474E-9C5D-0AA12243B58E}" type="sibTrans" cxnId="{467F3597-F595-E047-BCF5-DB0A597AEB3E}">
      <dgm:prSet/>
      <dgm:spPr/>
      <dgm:t>
        <a:bodyPr/>
        <a:lstStyle/>
        <a:p>
          <a:endParaRPr lang="en-US"/>
        </a:p>
      </dgm:t>
    </dgm:pt>
    <dgm:pt modelId="{89844443-8690-F040-9AD6-3CA03CDD26E1}">
      <dgm:prSet/>
      <dgm:spPr/>
      <dgm:t>
        <a:bodyPr/>
        <a:lstStyle/>
        <a:p>
          <a:r>
            <a:rPr lang="en-US" dirty="0"/>
            <a:t>Recent work in genre detection has focused on creating frequency visuals from the audio and treating it like an image classification problem</a:t>
          </a:r>
        </a:p>
      </dgm:t>
    </dgm:pt>
    <dgm:pt modelId="{A70CE6E2-4A6D-594A-994D-7FD5B2D546E6}" type="parTrans" cxnId="{C17EF720-8B0D-6E47-9C8F-CE6A2B7AF7E5}">
      <dgm:prSet/>
      <dgm:spPr/>
      <dgm:t>
        <a:bodyPr/>
        <a:lstStyle/>
        <a:p>
          <a:endParaRPr lang="en-US"/>
        </a:p>
      </dgm:t>
    </dgm:pt>
    <dgm:pt modelId="{9D008700-D8BB-AE40-A847-22AC5D84AE47}" type="sibTrans" cxnId="{C17EF720-8B0D-6E47-9C8F-CE6A2B7AF7E5}">
      <dgm:prSet/>
      <dgm:spPr/>
      <dgm:t>
        <a:bodyPr/>
        <a:lstStyle/>
        <a:p>
          <a:endParaRPr lang="en-US"/>
        </a:p>
      </dgm:t>
    </dgm:pt>
    <dgm:pt modelId="{746B0279-3406-0E42-AA3F-2B9C2BFE5623}" type="pres">
      <dgm:prSet presAssocID="{7FA15354-41BD-4A9A-9B60-95A4F601D4C8}" presName="Name0" presStyleCnt="0">
        <dgm:presLayoutVars>
          <dgm:dir/>
          <dgm:animLvl val="lvl"/>
          <dgm:resizeHandles val="exact"/>
        </dgm:presLayoutVars>
      </dgm:prSet>
      <dgm:spPr/>
    </dgm:pt>
    <dgm:pt modelId="{E6D9A2C0-AC9A-4647-9466-12971B7359BA}" type="pres">
      <dgm:prSet presAssocID="{3486C702-5FA4-4D3B-8AB8-89F36C88DB93}" presName="linNode" presStyleCnt="0"/>
      <dgm:spPr/>
    </dgm:pt>
    <dgm:pt modelId="{C51BF116-E0B7-EA4F-8BED-AE83C5A2681A}" type="pres">
      <dgm:prSet presAssocID="{3486C702-5FA4-4D3B-8AB8-89F36C88DB9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D0CDE623-238F-394D-B7A8-DC8625B56B8D}" type="pres">
      <dgm:prSet presAssocID="{3486C702-5FA4-4D3B-8AB8-89F36C88DB93}" presName="descendantText" presStyleLbl="alignAccFollowNode1" presStyleIdx="0" presStyleCnt="4">
        <dgm:presLayoutVars>
          <dgm:bulletEnabled/>
        </dgm:presLayoutVars>
      </dgm:prSet>
      <dgm:spPr/>
    </dgm:pt>
    <dgm:pt modelId="{CA1EFD1F-67E0-C947-AFCD-A2FE98D3267E}" type="pres">
      <dgm:prSet presAssocID="{AEF9E72E-CB51-41E4-BDA7-1AE83DDEDCAE}" presName="sp" presStyleCnt="0"/>
      <dgm:spPr/>
    </dgm:pt>
    <dgm:pt modelId="{39AA160E-7D3C-CE44-BA4F-F953220D278B}" type="pres">
      <dgm:prSet presAssocID="{AE1D85DC-5FDD-45AA-B6C7-B8FDCBB8BEAF}" presName="linNode" presStyleCnt="0"/>
      <dgm:spPr/>
    </dgm:pt>
    <dgm:pt modelId="{09D98A51-1FCA-824A-A216-25BFE8761849}" type="pres">
      <dgm:prSet presAssocID="{AE1D85DC-5FDD-45AA-B6C7-B8FDCBB8BEA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3847C700-7A81-FA49-A994-843D058A664E}" type="pres">
      <dgm:prSet presAssocID="{AE1D85DC-5FDD-45AA-B6C7-B8FDCBB8BEAF}" presName="descendantText" presStyleLbl="alignAccFollowNode1" presStyleIdx="1" presStyleCnt="4">
        <dgm:presLayoutVars>
          <dgm:bulletEnabled/>
        </dgm:presLayoutVars>
      </dgm:prSet>
      <dgm:spPr/>
    </dgm:pt>
    <dgm:pt modelId="{6D65DF2B-778B-B14B-8455-DC5D59AC8534}" type="pres">
      <dgm:prSet presAssocID="{009CF38A-A4D7-4ECB-A119-6DA379768D53}" presName="sp" presStyleCnt="0"/>
      <dgm:spPr/>
    </dgm:pt>
    <dgm:pt modelId="{36625CF7-7B61-3C44-955E-76195A27452A}" type="pres">
      <dgm:prSet presAssocID="{DFB8A6A9-120E-45DB-BDF0-E218E42F73C9}" presName="linNode" presStyleCnt="0"/>
      <dgm:spPr/>
    </dgm:pt>
    <dgm:pt modelId="{F5E71052-CBC4-CA47-99A0-38878820D49A}" type="pres">
      <dgm:prSet presAssocID="{DFB8A6A9-120E-45DB-BDF0-E218E42F73C9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3FC5D04-0892-A246-A993-7214EC4E38C1}" type="pres">
      <dgm:prSet presAssocID="{DFB8A6A9-120E-45DB-BDF0-E218E42F73C9}" presName="descendantText" presStyleLbl="alignAccFollowNode1" presStyleIdx="2" presStyleCnt="4">
        <dgm:presLayoutVars>
          <dgm:bulletEnabled/>
        </dgm:presLayoutVars>
      </dgm:prSet>
      <dgm:spPr/>
    </dgm:pt>
    <dgm:pt modelId="{33F74907-C389-F147-9856-C561D39B65E2}" type="pres">
      <dgm:prSet presAssocID="{391BC9D7-C1D4-43B3-AA6B-E1D8FD8B3D7F}" presName="sp" presStyleCnt="0"/>
      <dgm:spPr/>
    </dgm:pt>
    <dgm:pt modelId="{54E137B1-7ADE-A140-820D-E2DB53AE8216}" type="pres">
      <dgm:prSet presAssocID="{D3962595-9ADA-454F-882A-6E05E65D20B9}" presName="linNode" presStyleCnt="0"/>
      <dgm:spPr/>
    </dgm:pt>
    <dgm:pt modelId="{03962FA9-7628-6440-9A5F-D4F646F99E42}" type="pres">
      <dgm:prSet presAssocID="{D3962595-9ADA-454F-882A-6E05E65D20B9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A50C3FF2-78B5-334E-9188-B4F6FBCBB6AA}" type="pres">
      <dgm:prSet presAssocID="{D3962595-9ADA-454F-882A-6E05E65D20B9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113A8C0A-B655-064E-9D5A-A16D3ED7F6E8}" type="presOf" srcId="{A6671E72-20C8-4820-9C1E-4D27CB8820CF}" destId="{D0CDE623-238F-394D-B7A8-DC8625B56B8D}" srcOrd="0" destOrd="0" presId="urn:microsoft.com/office/officeart/2016/7/layout/VerticalSolidActionList"/>
    <dgm:cxn modelId="{C17EF720-8B0D-6E47-9C8F-CE6A2B7AF7E5}" srcId="{D3962595-9ADA-454F-882A-6E05E65D20B9}" destId="{89844443-8690-F040-9AD6-3CA03CDD26E1}" srcOrd="0" destOrd="0" parTransId="{A70CE6E2-4A6D-594A-994D-7FD5B2D546E6}" sibTransId="{9D008700-D8BB-AE40-A847-22AC5D84AE47}"/>
    <dgm:cxn modelId="{9ADA6C28-C954-4599-AB8E-E9E3CFA085AC}" srcId="{7FA15354-41BD-4A9A-9B60-95A4F601D4C8}" destId="{AE1D85DC-5FDD-45AA-B6C7-B8FDCBB8BEAF}" srcOrd="1" destOrd="0" parTransId="{7A8D0DD9-9321-454A-BA73-32D2D0AEC67F}" sibTransId="{009CF38A-A4D7-4ECB-A119-6DA379768D53}"/>
    <dgm:cxn modelId="{28F80832-0E03-694E-959F-FC103657620B}" type="presOf" srcId="{AE1D85DC-5FDD-45AA-B6C7-B8FDCBB8BEAF}" destId="{09D98A51-1FCA-824A-A216-25BFE8761849}" srcOrd="0" destOrd="0" presId="urn:microsoft.com/office/officeart/2016/7/layout/VerticalSolidActionList"/>
    <dgm:cxn modelId="{19E89A42-669F-4C49-B354-164C80F8BFB5}" srcId="{3486C702-5FA4-4D3B-8AB8-89F36C88DB93}" destId="{A6671E72-20C8-4820-9C1E-4D27CB8820CF}" srcOrd="0" destOrd="0" parTransId="{5C88563F-DEDC-4FC4-B412-5C6AB5E4755B}" sibTransId="{8024C3AE-52EB-4120-B788-6F81AAEE2196}"/>
    <dgm:cxn modelId="{514BD158-DA49-F747-B8F5-F148B15BB6F4}" type="presOf" srcId="{F82E3E03-1025-4300-9ED0-C537816F9E9F}" destId="{3847C700-7A81-FA49-A994-843D058A664E}" srcOrd="0" destOrd="0" presId="urn:microsoft.com/office/officeart/2016/7/layout/VerticalSolidActionList"/>
    <dgm:cxn modelId="{ACFFAD62-A14C-6D4E-84A3-1718A03BA23C}" type="presOf" srcId="{D3962595-9ADA-454F-882A-6E05E65D20B9}" destId="{03962FA9-7628-6440-9A5F-D4F646F99E42}" srcOrd="0" destOrd="0" presId="urn:microsoft.com/office/officeart/2016/7/layout/VerticalSolidActionList"/>
    <dgm:cxn modelId="{2C50AE67-7521-374E-9035-E0EDBA6201E5}" type="presOf" srcId="{3486C702-5FA4-4D3B-8AB8-89F36C88DB93}" destId="{C51BF116-E0B7-EA4F-8BED-AE83C5A2681A}" srcOrd="0" destOrd="0" presId="urn:microsoft.com/office/officeart/2016/7/layout/VerticalSolidActionList"/>
    <dgm:cxn modelId="{0C31306D-32A0-4B71-BD3F-96DEA57642B8}" srcId="{7FA15354-41BD-4A9A-9B60-95A4F601D4C8}" destId="{3486C702-5FA4-4D3B-8AB8-89F36C88DB93}" srcOrd="0" destOrd="0" parTransId="{720E9D4E-8125-4C7B-B1C5-59D840BEA8C6}" sibTransId="{AEF9E72E-CB51-41E4-BDA7-1AE83DDEDCAE}"/>
    <dgm:cxn modelId="{467F3597-F595-E047-BCF5-DB0A597AEB3E}" srcId="{7FA15354-41BD-4A9A-9B60-95A4F601D4C8}" destId="{D3962595-9ADA-454F-882A-6E05E65D20B9}" srcOrd="3" destOrd="0" parTransId="{A0751693-7DB8-8D42-B99C-D45B0F3BF860}" sibTransId="{30ED2FE1-6A36-474E-9C5D-0AA12243B58E}"/>
    <dgm:cxn modelId="{1935EEA1-BFB9-9843-B24C-250589754795}" type="presOf" srcId="{DFB8A6A9-120E-45DB-BDF0-E218E42F73C9}" destId="{F5E71052-CBC4-CA47-99A0-38878820D49A}" srcOrd="0" destOrd="0" presId="urn:microsoft.com/office/officeart/2016/7/layout/VerticalSolidActionList"/>
    <dgm:cxn modelId="{F27020B7-EEA0-40D1-BB1C-EE2256CBC14B}" srcId="{7FA15354-41BD-4A9A-9B60-95A4F601D4C8}" destId="{DFB8A6A9-120E-45DB-BDF0-E218E42F73C9}" srcOrd="2" destOrd="0" parTransId="{D1AC89F7-75C0-41FA-9151-BED5C960C45F}" sibTransId="{391BC9D7-C1D4-43B3-AA6B-E1D8FD8B3D7F}"/>
    <dgm:cxn modelId="{13CD19B8-A21F-49C2-8A58-651F8AC1E9A5}" srcId="{AE1D85DC-5FDD-45AA-B6C7-B8FDCBB8BEAF}" destId="{F82E3E03-1025-4300-9ED0-C537816F9E9F}" srcOrd="0" destOrd="0" parTransId="{F6699CBA-4A8D-4F61-9731-C2B9C67365ED}" sibTransId="{7C9B9DFA-D141-4319-99C7-B3A48F890D68}"/>
    <dgm:cxn modelId="{F2E6AABA-104E-D240-B8F0-5123DBF2AC92}" type="presOf" srcId="{89844443-8690-F040-9AD6-3CA03CDD26E1}" destId="{A50C3FF2-78B5-334E-9188-B4F6FBCBB6AA}" srcOrd="0" destOrd="0" presId="urn:microsoft.com/office/officeart/2016/7/layout/VerticalSolidActionList"/>
    <dgm:cxn modelId="{14BB89E2-ACE8-ED4C-836E-60BA8011F84C}" type="presOf" srcId="{9F8D50ED-8688-40E9-95BD-3A7B019145B2}" destId="{63FC5D04-0892-A246-A993-7214EC4E38C1}" srcOrd="0" destOrd="0" presId="urn:microsoft.com/office/officeart/2016/7/layout/VerticalSolidActionList"/>
    <dgm:cxn modelId="{0BD866ED-F730-4D75-B699-D772C5F0D91E}" srcId="{DFB8A6A9-120E-45DB-BDF0-E218E42F73C9}" destId="{9F8D50ED-8688-40E9-95BD-3A7B019145B2}" srcOrd="0" destOrd="0" parTransId="{608654A5-F605-40C6-8B53-BD74B16A04A2}" sibTransId="{F65557E2-3FFC-4140-817E-3197ADB28DA1}"/>
    <dgm:cxn modelId="{39D697FB-55AB-B642-9BF7-C007C691631E}" type="presOf" srcId="{7FA15354-41BD-4A9A-9B60-95A4F601D4C8}" destId="{746B0279-3406-0E42-AA3F-2B9C2BFE5623}" srcOrd="0" destOrd="0" presId="urn:microsoft.com/office/officeart/2016/7/layout/VerticalSolidActionList"/>
    <dgm:cxn modelId="{F31789FD-0CA3-0044-BF3C-AABAD2B45FD0}" type="presParOf" srcId="{746B0279-3406-0E42-AA3F-2B9C2BFE5623}" destId="{E6D9A2C0-AC9A-4647-9466-12971B7359BA}" srcOrd="0" destOrd="0" presId="urn:microsoft.com/office/officeart/2016/7/layout/VerticalSolidActionList"/>
    <dgm:cxn modelId="{6EC4C5C5-9DC7-824C-83F2-7328B7CD4B96}" type="presParOf" srcId="{E6D9A2C0-AC9A-4647-9466-12971B7359BA}" destId="{C51BF116-E0B7-EA4F-8BED-AE83C5A2681A}" srcOrd="0" destOrd="0" presId="urn:microsoft.com/office/officeart/2016/7/layout/VerticalSolidActionList"/>
    <dgm:cxn modelId="{0FA21087-D198-B846-936B-76312BE9622E}" type="presParOf" srcId="{E6D9A2C0-AC9A-4647-9466-12971B7359BA}" destId="{D0CDE623-238F-394D-B7A8-DC8625B56B8D}" srcOrd="1" destOrd="0" presId="urn:microsoft.com/office/officeart/2016/7/layout/VerticalSolidActionList"/>
    <dgm:cxn modelId="{EBAC4F65-FC1C-4346-BD1B-9A0AE0564BC9}" type="presParOf" srcId="{746B0279-3406-0E42-AA3F-2B9C2BFE5623}" destId="{CA1EFD1F-67E0-C947-AFCD-A2FE98D3267E}" srcOrd="1" destOrd="0" presId="urn:microsoft.com/office/officeart/2016/7/layout/VerticalSolidActionList"/>
    <dgm:cxn modelId="{79194B2F-A700-E049-B968-7F645704438C}" type="presParOf" srcId="{746B0279-3406-0E42-AA3F-2B9C2BFE5623}" destId="{39AA160E-7D3C-CE44-BA4F-F953220D278B}" srcOrd="2" destOrd="0" presId="urn:microsoft.com/office/officeart/2016/7/layout/VerticalSolidActionList"/>
    <dgm:cxn modelId="{168472E5-7733-AC43-BA22-6FE9E8F3E871}" type="presParOf" srcId="{39AA160E-7D3C-CE44-BA4F-F953220D278B}" destId="{09D98A51-1FCA-824A-A216-25BFE8761849}" srcOrd="0" destOrd="0" presId="urn:microsoft.com/office/officeart/2016/7/layout/VerticalSolidActionList"/>
    <dgm:cxn modelId="{8EDDFD37-C9F3-CE4C-A052-3AE73706D9C8}" type="presParOf" srcId="{39AA160E-7D3C-CE44-BA4F-F953220D278B}" destId="{3847C700-7A81-FA49-A994-843D058A664E}" srcOrd="1" destOrd="0" presId="urn:microsoft.com/office/officeart/2016/7/layout/VerticalSolidActionList"/>
    <dgm:cxn modelId="{9E02F943-19B4-464D-BB07-4765C3672336}" type="presParOf" srcId="{746B0279-3406-0E42-AA3F-2B9C2BFE5623}" destId="{6D65DF2B-778B-B14B-8455-DC5D59AC8534}" srcOrd="3" destOrd="0" presId="urn:microsoft.com/office/officeart/2016/7/layout/VerticalSolidActionList"/>
    <dgm:cxn modelId="{453C455F-D843-7E40-B057-939066F8C9C2}" type="presParOf" srcId="{746B0279-3406-0E42-AA3F-2B9C2BFE5623}" destId="{36625CF7-7B61-3C44-955E-76195A27452A}" srcOrd="4" destOrd="0" presId="urn:microsoft.com/office/officeart/2016/7/layout/VerticalSolidActionList"/>
    <dgm:cxn modelId="{65A82813-803E-064F-863A-9962D76CEA4B}" type="presParOf" srcId="{36625CF7-7B61-3C44-955E-76195A27452A}" destId="{F5E71052-CBC4-CA47-99A0-38878820D49A}" srcOrd="0" destOrd="0" presId="urn:microsoft.com/office/officeart/2016/7/layout/VerticalSolidActionList"/>
    <dgm:cxn modelId="{A4C28EB7-73E8-5C47-A45C-F0FFCFC780E8}" type="presParOf" srcId="{36625CF7-7B61-3C44-955E-76195A27452A}" destId="{63FC5D04-0892-A246-A993-7214EC4E38C1}" srcOrd="1" destOrd="0" presId="urn:microsoft.com/office/officeart/2016/7/layout/VerticalSolidActionList"/>
    <dgm:cxn modelId="{66073D99-3729-2C4C-9A08-451A740FB4EC}" type="presParOf" srcId="{746B0279-3406-0E42-AA3F-2B9C2BFE5623}" destId="{33F74907-C389-F147-9856-C561D39B65E2}" srcOrd="5" destOrd="0" presId="urn:microsoft.com/office/officeart/2016/7/layout/VerticalSolidActionList"/>
    <dgm:cxn modelId="{9278636D-80ED-B949-91AA-621371B1F1BB}" type="presParOf" srcId="{746B0279-3406-0E42-AA3F-2B9C2BFE5623}" destId="{54E137B1-7ADE-A140-820D-E2DB53AE8216}" srcOrd="6" destOrd="0" presId="urn:microsoft.com/office/officeart/2016/7/layout/VerticalSolidActionList"/>
    <dgm:cxn modelId="{3902A725-0C28-294E-94EF-CCD58FE6C6F3}" type="presParOf" srcId="{54E137B1-7ADE-A140-820D-E2DB53AE8216}" destId="{03962FA9-7628-6440-9A5F-D4F646F99E42}" srcOrd="0" destOrd="0" presId="urn:microsoft.com/office/officeart/2016/7/layout/VerticalSolidActionList"/>
    <dgm:cxn modelId="{F499CCB5-B434-A94D-BFD6-BFA1919C13CD}" type="presParOf" srcId="{54E137B1-7ADE-A140-820D-E2DB53AE8216}" destId="{A50C3FF2-78B5-334E-9188-B4F6FBCBB6A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9F1DF-2547-4DE8-ACE4-4B3D92FAEB9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29D80-19C0-4656-BE57-0E74461FE0E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C3D7C-489F-4D2C-AA40-8F3B77969F9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Perform genre classification on a set of music by training a </a:t>
          </a:r>
          <a:r>
            <a:rPr lang="en-US" sz="2500" b="1" kern="1200"/>
            <a:t>machine learning model </a:t>
          </a:r>
          <a:endParaRPr lang="en-US" sz="2500" kern="1200"/>
        </a:p>
      </dsp:txBody>
      <dsp:txXfrm>
        <a:off x="1507738" y="707092"/>
        <a:ext cx="9007861" cy="1305401"/>
      </dsp:txXfrm>
    </dsp:sp>
    <dsp:sp modelId="{1E4F1057-54E1-4D5C-9D3A-ECE6E624130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1EF86-8F60-4AC8-9E88-9973C333475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7FE75-732D-4E43-BD82-1641096D0605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Analyze characteristics of each genre </a:t>
          </a:r>
          <a:r>
            <a:rPr lang="en-US" sz="2500" kern="1200" dirty="0"/>
            <a:t>by understanding feature importance and unsupervised genre classification. 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19A4-F1F8-B84A-B4BB-E65C1F792E6B}">
      <dsp:nvSpPr>
        <dsp:cNvPr id="0" name=""/>
        <dsp:cNvSpPr/>
      </dsp:nvSpPr>
      <dsp:spPr>
        <a:xfrm>
          <a:off x="22937" y="2654011"/>
          <a:ext cx="2537151" cy="15329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9568" rIns="18696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“Musical Genre Classification of Audio Signals” By George </a:t>
          </a:r>
          <a:r>
            <a:rPr lang="en-US" sz="1400" b="1" kern="1200" dirty="0" err="1"/>
            <a:t>Tzanetakis</a:t>
          </a:r>
          <a:r>
            <a:rPr lang="en-US" sz="1400" b="1" kern="1200" dirty="0"/>
            <a:t> and Perry Cook </a:t>
          </a:r>
          <a:endParaRPr lang="en-US" sz="1400" kern="1200" dirty="0"/>
        </a:p>
      </dsp:txBody>
      <dsp:txXfrm>
        <a:off x="22937" y="2654011"/>
        <a:ext cx="2537151" cy="1532927"/>
      </dsp:txXfrm>
    </dsp:sp>
    <dsp:sp modelId="{50417582-25CC-D142-9335-0BCF05C7FB18}">
      <dsp:nvSpPr>
        <dsp:cNvPr id="0" name=""/>
        <dsp:cNvSpPr/>
      </dsp:nvSpPr>
      <dsp:spPr>
        <a:xfrm>
          <a:off x="2605962" y="2489659"/>
          <a:ext cx="7886700" cy="18616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03200" rIns="159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Proposes novel feature extraction to represent timbral texture, rhythmic structure and pitch content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Trained different machine learning model for a variety of genres and sub-genres</a:t>
          </a:r>
        </a:p>
      </dsp:txBody>
      <dsp:txXfrm>
        <a:off x="2605962" y="2489659"/>
        <a:ext cx="7886700" cy="1861632"/>
      </dsp:txXfrm>
    </dsp:sp>
    <dsp:sp modelId="{CE1ACF61-2D96-4948-A99B-9139BCE6CC29}">
      <dsp:nvSpPr>
        <dsp:cNvPr id="0" name=""/>
        <dsp:cNvSpPr/>
      </dsp:nvSpPr>
      <dsp:spPr>
        <a:xfrm rot="10800000">
          <a:off x="22937" y="184079"/>
          <a:ext cx="2537151" cy="23254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99568" rIns="18696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“Musical genre classification: Is it worth pursuing and how can it be improved?” By Cory McKay and Ichiro Fujinaga</a:t>
          </a:r>
          <a:endParaRPr lang="en-US" sz="1400" kern="1200" dirty="0"/>
        </a:p>
      </dsp:txBody>
      <dsp:txXfrm rot="-10800000">
        <a:off x="22937" y="184079"/>
        <a:ext cx="2537151" cy="1511553"/>
      </dsp:txXfrm>
    </dsp:sp>
    <dsp:sp modelId="{8389BF96-4C73-2E4C-B776-2097F313A0CB}">
      <dsp:nvSpPr>
        <dsp:cNvPr id="0" name=""/>
        <dsp:cNvSpPr/>
      </dsp:nvSpPr>
      <dsp:spPr>
        <a:xfrm>
          <a:off x="2605962" y="45"/>
          <a:ext cx="7886700" cy="19798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03200" rIns="159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Explores the Challenges of Genre Detection e.g. lack of agreement of genre classification among humans.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Summarizes psychological and cultural factors associated with musical genre classification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Concludes that although difficult, it has commercial and research value and provides a vocabulary to discuss music .</a:t>
          </a:r>
        </a:p>
      </dsp:txBody>
      <dsp:txXfrm>
        <a:off x="2605962" y="45"/>
        <a:ext cx="7886700" cy="1979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ECBBE-E99A-0A48-909E-C4E8F746360C}">
      <dsp:nvSpPr>
        <dsp:cNvPr id="0" name=""/>
        <dsp:cNvSpPr/>
      </dsp:nvSpPr>
      <dsp:spPr>
        <a:xfrm>
          <a:off x="2188523" y="1221812"/>
          <a:ext cx="472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0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2293" y="1265016"/>
        <a:ext cx="25165" cy="5033"/>
      </dsp:txXfrm>
    </dsp:sp>
    <dsp:sp modelId="{C266F64B-C836-8041-BCC6-DA091AA950F5}">
      <dsp:nvSpPr>
        <dsp:cNvPr id="0" name=""/>
        <dsp:cNvSpPr/>
      </dsp:nvSpPr>
      <dsp:spPr>
        <a:xfrm>
          <a:off x="2042" y="611048"/>
          <a:ext cx="2188280" cy="13129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8" tIns="112554" rIns="107228" bIns="1125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Dataset Investigation and selection </a:t>
          </a:r>
        </a:p>
      </dsp:txBody>
      <dsp:txXfrm>
        <a:off x="2042" y="611048"/>
        <a:ext cx="2188280" cy="1312968"/>
      </dsp:txXfrm>
    </dsp:sp>
    <dsp:sp modelId="{414CE7F8-6F29-3144-9F6D-3426BBF14A02}">
      <dsp:nvSpPr>
        <dsp:cNvPr id="0" name=""/>
        <dsp:cNvSpPr/>
      </dsp:nvSpPr>
      <dsp:spPr>
        <a:xfrm>
          <a:off x="4880108" y="1221812"/>
          <a:ext cx="472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0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3878" y="1265016"/>
        <a:ext cx="25165" cy="5033"/>
      </dsp:txXfrm>
    </dsp:sp>
    <dsp:sp modelId="{055EE7EE-1C78-4949-90F0-FA0EE4903825}">
      <dsp:nvSpPr>
        <dsp:cNvPr id="0" name=""/>
        <dsp:cNvSpPr/>
      </dsp:nvSpPr>
      <dsp:spPr>
        <a:xfrm>
          <a:off x="2693628" y="611048"/>
          <a:ext cx="2188280" cy="13129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571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8" tIns="112554" rIns="107228" bIns="1125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Previous Research Analysis</a:t>
          </a:r>
        </a:p>
      </dsp:txBody>
      <dsp:txXfrm>
        <a:off x="2693628" y="611048"/>
        <a:ext cx="2188280" cy="1312968"/>
      </dsp:txXfrm>
    </dsp:sp>
    <dsp:sp modelId="{D09FBD2F-591E-354B-AC68-2E97B8889E68}">
      <dsp:nvSpPr>
        <dsp:cNvPr id="0" name=""/>
        <dsp:cNvSpPr/>
      </dsp:nvSpPr>
      <dsp:spPr>
        <a:xfrm>
          <a:off x="7571693" y="1221812"/>
          <a:ext cx="472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0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5463" y="1265016"/>
        <a:ext cx="25165" cy="5033"/>
      </dsp:txXfrm>
    </dsp:sp>
    <dsp:sp modelId="{DA148C5F-3AB2-EE47-85D6-F2F2C8ED1166}">
      <dsp:nvSpPr>
        <dsp:cNvPr id="0" name=""/>
        <dsp:cNvSpPr/>
      </dsp:nvSpPr>
      <dsp:spPr>
        <a:xfrm>
          <a:off x="5385213" y="611048"/>
          <a:ext cx="2188280" cy="13129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142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8" tIns="112554" rIns="107228" bIns="1125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Exploratory Data Analysis</a:t>
          </a:r>
        </a:p>
      </dsp:txBody>
      <dsp:txXfrm>
        <a:off x="5385213" y="611048"/>
        <a:ext cx="2188280" cy="1312968"/>
      </dsp:txXfrm>
    </dsp:sp>
    <dsp:sp modelId="{3F63A952-71E4-2B46-8D66-BA3F3CC617AC}">
      <dsp:nvSpPr>
        <dsp:cNvPr id="0" name=""/>
        <dsp:cNvSpPr/>
      </dsp:nvSpPr>
      <dsp:spPr>
        <a:xfrm>
          <a:off x="1096183" y="1922216"/>
          <a:ext cx="8074755" cy="472704"/>
        </a:xfrm>
        <a:custGeom>
          <a:avLst/>
          <a:gdLst/>
          <a:ahLst/>
          <a:cxnLst/>
          <a:rect l="0" t="0" r="0" b="0"/>
          <a:pathLst>
            <a:path>
              <a:moveTo>
                <a:pt x="8074755" y="0"/>
              </a:moveTo>
              <a:lnTo>
                <a:pt x="8074755" y="253452"/>
              </a:lnTo>
              <a:lnTo>
                <a:pt x="0" y="253452"/>
              </a:lnTo>
              <a:lnTo>
                <a:pt x="0" y="472704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31300" y="2156052"/>
        <a:ext cx="404521" cy="5033"/>
      </dsp:txXfrm>
    </dsp:sp>
    <dsp:sp modelId="{8944F691-7711-FA4E-8BDB-59EA6F271E7F}">
      <dsp:nvSpPr>
        <dsp:cNvPr id="0" name=""/>
        <dsp:cNvSpPr/>
      </dsp:nvSpPr>
      <dsp:spPr>
        <a:xfrm>
          <a:off x="8076798" y="611048"/>
          <a:ext cx="2188280" cy="13129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714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8" tIns="112554" rIns="107228" bIns="1125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Extraction </a:t>
          </a:r>
        </a:p>
      </dsp:txBody>
      <dsp:txXfrm>
        <a:off x="8076798" y="611048"/>
        <a:ext cx="2188280" cy="1312968"/>
      </dsp:txXfrm>
    </dsp:sp>
    <dsp:sp modelId="{477D8658-D764-524B-8F2C-31F5AF40DB72}">
      <dsp:nvSpPr>
        <dsp:cNvPr id="0" name=""/>
        <dsp:cNvSpPr/>
      </dsp:nvSpPr>
      <dsp:spPr>
        <a:xfrm>
          <a:off x="2188523" y="3038085"/>
          <a:ext cx="472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0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2293" y="3081288"/>
        <a:ext cx="25165" cy="5033"/>
      </dsp:txXfrm>
    </dsp:sp>
    <dsp:sp modelId="{4EA19072-5FB6-0D46-9289-6B29C9F1918B}">
      <dsp:nvSpPr>
        <dsp:cNvPr id="0" name=""/>
        <dsp:cNvSpPr/>
      </dsp:nvSpPr>
      <dsp:spPr>
        <a:xfrm>
          <a:off x="2042" y="2427321"/>
          <a:ext cx="2188280" cy="13129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285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8" tIns="112554" rIns="107228" bIns="1125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Machine Learning Models </a:t>
          </a:r>
        </a:p>
      </dsp:txBody>
      <dsp:txXfrm>
        <a:off x="2042" y="2427321"/>
        <a:ext cx="2188280" cy="1312968"/>
      </dsp:txXfrm>
    </dsp:sp>
    <dsp:sp modelId="{42B06F3D-27EB-6949-BE31-B29C6CF5C210}">
      <dsp:nvSpPr>
        <dsp:cNvPr id="0" name=""/>
        <dsp:cNvSpPr/>
      </dsp:nvSpPr>
      <dsp:spPr>
        <a:xfrm>
          <a:off x="4880108" y="3038085"/>
          <a:ext cx="472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0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3878" y="3081288"/>
        <a:ext cx="25165" cy="5033"/>
      </dsp:txXfrm>
    </dsp:sp>
    <dsp:sp modelId="{7379E8E8-7AA3-8443-B9D6-A4C5E2B7B6F6}">
      <dsp:nvSpPr>
        <dsp:cNvPr id="0" name=""/>
        <dsp:cNvSpPr/>
      </dsp:nvSpPr>
      <dsp:spPr>
        <a:xfrm>
          <a:off x="2693628" y="2427321"/>
          <a:ext cx="2188280" cy="13129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857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8" tIns="112554" rIns="107228" bIns="1125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 Validation + Hyperparameter Tuning</a:t>
          </a:r>
        </a:p>
      </dsp:txBody>
      <dsp:txXfrm>
        <a:off x="2693628" y="2427321"/>
        <a:ext cx="2188280" cy="1312968"/>
      </dsp:txXfrm>
    </dsp:sp>
    <dsp:sp modelId="{B3F91E44-DA64-4A48-AC95-9E00FCACC7E1}">
      <dsp:nvSpPr>
        <dsp:cNvPr id="0" name=""/>
        <dsp:cNvSpPr/>
      </dsp:nvSpPr>
      <dsp:spPr>
        <a:xfrm>
          <a:off x="7571693" y="3038085"/>
          <a:ext cx="4727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704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5463" y="3081288"/>
        <a:ext cx="25165" cy="5033"/>
      </dsp:txXfrm>
    </dsp:sp>
    <dsp:sp modelId="{04D333BA-C566-B144-9913-F5C4DB5665A2}">
      <dsp:nvSpPr>
        <dsp:cNvPr id="0" name=""/>
        <dsp:cNvSpPr/>
      </dsp:nvSpPr>
      <dsp:spPr>
        <a:xfrm>
          <a:off x="5385213" y="2427321"/>
          <a:ext cx="2188280" cy="13129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428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8" tIns="112554" rIns="107228" bIns="1125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Unsupervised Learning</a:t>
          </a:r>
        </a:p>
      </dsp:txBody>
      <dsp:txXfrm>
        <a:off x="5385213" y="2427321"/>
        <a:ext cx="2188280" cy="1312968"/>
      </dsp:txXfrm>
    </dsp:sp>
    <dsp:sp modelId="{93624367-A4E4-A148-AAC8-2767903606B0}">
      <dsp:nvSpPr>
        <dsp:cNvPr id="0" name=""/>
        <dsp:cNvSpPr/>
      </dsp:nvSpPr>
      <dsp:spPr>
        <a:xfrm>
          <a:off x="8076798" y="2427321"/>
          <a:ext cx="2188280" cy="1312968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28" tIns="112554" rIns="107228" bIns="11255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Collection, Analysis &amp; Conclusions </a:t>
          </a:r>
        </a:p>
      </dsp:txBody>
      <dsp:txXfrm>
        <a:off x="8076798" y="2427321"/>
        <a:ext cx="2188280" cy="1312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53F2C-4017-9649-B1FC-B9D16FB4C2F4}">
      <dsp:nvSpPr>
        <dsp:cNvPr id="0" name=""/>
        <dsp:cNvSpPr/>
      </dsp:nvSpPr>
      <dsp:spPr>
        <a:xfrm>
          <a:off x="31" y="94386"/>
          <a:ext cx="3015160" cy="991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GTZAN Genre Collection </a:t>
          </a:r>
          <a:endParaRPr lang="en-US" sz="2700" kern="1200"/>
        </a:p>
      </dsp:txBody>
      <dsp:txXfrm>
        <a:off x="31" y="94386"/>
        <a:ext cx="3015160" cy="991832"/>
      </dsp:txXfrm>
    </dsp:sp>
    <dsp:sp modelId="{33B54932-3CB3-5F44-B33C-4A2325CEE179}">
      <dsp:nvSpPr>
        <dsp:cNvPr id="0" name=""/>
        <dsp:cNvSpPr/>
      </dsp:nvSpPr>
      <dsp:spPr>
        <a:xfrm>
          <a:off x="31" y="1086218"/>
          <a:ext cx="3015160" cy="3170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1000 audio tracks, 30 seconds long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10 genres and 100 tracks per genre</a:t>
          </a:r>
        </a:p>
      </dsp:txBody>
      <dsp:txXfrm>
        <a:off x="31" y="1086218"/>
        <a:ext cx="3015160" cy="3170732"/>
      </dsp:txXfrm>
    </dsp:sp>
    <dsp:sp modelId="{6310F045-1C8E-9141-AA7F-B63ECB064B35}">
      <dsp:nvSpPr>
        <dsp:cNvPr id="0" name=""/>
        <dsp:cNvSpPr/>
      </dsp:nvSpPr>
      <dsp:spPr>
        <a:xfrm>
          <a:off x="3437314" y="94386"/>
          <a:ext cx="3015160" cy="9918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Spotify Streaming</a:t>
          </a:r>
          <a:endParaRPr lang="en-US" sz="2700" kern="1200" dirty="0"/>
        </a:p>
      </dsp:txBody>
      <dsp:txXfrm>
        <a:off x="3437314" y="94386"/>
        <a:ext cx="3015160" cy="991832"/>
      </dsp:txXfrm>
    </dsp:sp>
    <dsp:sp modelId="{71CBB65C-63C8-474A-B79D-8ED59914EE9C}">
      <dsp:nvSpPr>
        <dsp:cNvPr id="0" name=""/>
        <dsp:cNvSpPr/>
      </dsp:nvSpPr>
      <dsp:spPr>
        <a:xfrm>
          <a:off x="3437314" y="1086218"/>
          <a:ext cx="3015160" cy="31707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Selected genre playlists to extract tracks from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5 genres and 110 tracks per genre</a:t>
          </a:r>
        </a:p>
      </dsp:txBody>
      <dsp:txXfrm>
        <a:off x="3437314" y="1086218"/>
        <a:ext cx="3015160" cy="3170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DE623-238F-394D-B7A8-DC8625B56B8D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Room for improvement in the models</a:t>
          </a:r>
        </a:p>
      </dsp:txBody>
      <dsp:txXfrm>
        <a:off x="2103120" y="2007"/>
        <a:ext cx="8412480" cy="1040029"/>
      </dsp:txXfrm>
    </dsp:sp>
    <dsp:sp modelId="{C51BF116-E0B7-EA4F-8BED-AE83C5A2681A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Hyperparameter Tuning</a:t>
          </a:r>
        </a:p>
      </dsp:txBody>
      <dsp:txXfrm>
        <a:off x="0" y="2007"/>
        <a:ext cx="2103120" cy="1040029"/>
      </dsp:txXfrm>
    </dsp:sp>
    <dsp:sp modelId="{3847C700-7A81-FA49-A994-843D058A664E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2042907"/>
            <a:satOff val="0"/>
            <a:lumOff val="7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42907"/>
              <a:satOff val="0"/>
              <a:lumOff val="7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Subgenres and overlapping genres is an interesting problem within genre detection to investigate in the future</a:t>
          </a:r>
        </a:p>
      </dsp:txBody>
      <dsp:txXfrm>
        <a:off x="2103120" y="1104438"/>
        <a:ext cx="8412480" cy="1040029"/>
      </dsp:txXfrm>
    </dsp:sp>
    <dsp:sp modelId="{09D98A51-1FCA-824A-A216-25BFE8761849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accent2">
            <a:hueOff val="2054433"/>
            <a:satOff val="0"/>
            <a:lumOff val="6209"/>
            <a:alphaOff val="0"/>
          </a:schemeClr>
        </a:solidFill>
        <a:ln w="12700" cap="flat" cmpd="sng" algn="ctr">
          <a:solidFill>
            <a:schemeClr val="accent2">
              <a:hueOff val="2054433"/>
              <a:satOff val="0"/>
              <a:lumOff val="6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Investigate subgenres</a:t>
          </a:r>
        </a:p>
      </dsp:txBody>
      <dsp:txXfrm>
        <a:off x="0" y="1104438"/>
        <a:ext cx="2103120" cy="1040029"/>
      </dsp:txXfrm>
    </dsp:sp>
    <dsp:sp modelId="{63FC5D04-0892-A246-A993-7214EC4E38C1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4085813"/>
            <a:satOff val="0"/>
            <a:lumOff val="15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085813"/>
              <a:satOff val="0"/>
              <a:lumOff val="1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Include more information (especially in the Spotify experiment) such as artist information, release date, number of streams etc.</a:t>
          </a:r>
        </a:p>
      </dsp:txBody>
      <dsp:txXfrm>
        <a:off x="2103120" y="2206869"/>
        <a:ext cx="8412480" cy="1040029"/>
      </dsp:txXfrm>
    </dsp:sp>
    <dsp:sp modelId="{F5E71052-CBC4-CA47-99A0-38878820D49A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accent2">
            <a:hueOff val="4108866"/>
            <a:satOff val="0"/>
            <a:lumOff val="12419"/>
            <a:alphaOff val="0"/>
          </a:schemeClr>
        </a:solidFill>
        <a:ln w="12700" cap="flat" cmpd="sng" algn="ctr">
          <a:solidFill>
            <a:schemeClr val="accent2">
              <a:hueOff val="4108866"/>
              <a:satOff val="0"/>
              <a:lumOff val="124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Expand    Dataset</a:t>
          </a:r>
        </a:p>
      </dsp:txBody>
      <dsp:txXfrm>
        <a:off x="0" y="2206869"/>
        <a:ext cx="2103120" cy="1040029"/>
      </dsp:txXfrm>
    </dsp:sp>
    <dsp:sp modelId="{A50C3FF2-78B5-334E-9188-B4F6FBCBB6AA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6128719"/>
            <a:satOff val="0"/>
            <a:lumOff val="2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128719"/>
              <a:satOff val="0"/>
              <a:lumOff val="2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Recent work in genre detection has focused on creating frequency visuals from the audio and treating it like an image classification problem</a:t>
          </a:r>
        </a:p>
      </dsp:txBody>
      <dsp:txXfrm>
        <a:off x="2103120" y="3309300"/>
        <a:ext cx="8412480" cy="1040029"/>
      </dsp:txXfrm>
    </dsp:sp>
    <dsp:sp modelId="{03962FA9-7628-6440-9A5F-D4F646F99E42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accent2">
              <a:hueOff val="6163298"/>
              <a:satOff val="0"/>
              <a:lumOff val="1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 Recognition </a:t>
          </a:r>
        </a:p>
      </dsp:txBody>
      <dsp:txXfrm>
        <a:off x="0" y="3309300"/>
        <a:ext cx="2103120" cy="104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A6D7F-9663-9F47-B899-746A56ED7B1C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C4E86-05C3-8443-8AC7-875EFAA25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C4E86-05C3-8443-8AC7-875EFAA25B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5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3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1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1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1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3" descr="Audio sound board">
            <a:extLst>
              <a:ext uri="{FF2B5EF4-FFF2-40B4-BE49-F238E27FC236}">
                <a16:creationId xmlns:a16="http://schemas.microsoft.com/office/drawing/2014/main" id="{C2C57992-AD30-46EE-B7D4-22BB4A7C6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54D5-70B7-6D40-B8D8-4B031332F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Music Genre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1D28B-58C8-8A41-9D83-BC080C673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 Tanvi Wagle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9E6C-1CB4-9F4B-A445-B73A94C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03"/>
            <a:ext cx="10515600" cy="1325563"/>
          </a:xfrm>
        </p:spPr>
        <p:txBody>
          <a:bodyPr/>
          <a:lstStyle/>
          <a:p>
            <a:r>
              <a:rPr lang="en-US" dirty="0"/>
              <a:t>GTZAN Supervised ML Models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EF682-998B-7441-9ABA-4B50D505C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598270"/>
              </p:ext>
            </p:extLst>
          </p:nvPr>
        </p:nvGraphicFramePr>
        <p:xfrm>
          <a:off x="985157" y="2053472"/>
          <a:ext cx="4471306" cy="399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653">
                  <a:extLst>
                    <a:ext uri="{9D8B030D-6E8A-4147-A177-3AD203B41FA5}">
                      <a16:colId xmlns:a16="http://schemas.microsoft.com/office/drawing/2014/main" val="1461526398"/>
                    </a:ext>
                  </a:extLst>
                </a:gridCol>
                <a:gridCol w="2235653">
                  <a:extLst>
                    <a:ext uri="{9D8B030D-6E8A-4147-A177-3AD203B41FA5}">
                      <a16:colId xmlns:a16="http://schemas.microsoft.com/office/drawing/2014/main" val="3679115238"/>
                    </a:ext>
                  </a:extLst>
                </a:gridCol>
              </a:tblGrid>
              <a:tr h="321232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3833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74079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180982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058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8849399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55664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44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4E153A0-A7B0-5A43-8A5C-451EBB822E78}"/>
              </a:ext>
            </a:extLst>
          </p:cNvPr>
          <p:cNvSpPr txBox="1"/>
          <p:nvPr/>
        </p:nvSpPr>
        <p:spPr>
          <a:xfrm>
            <a:off x="9096376" y="1426687"/>
            <a:ext cx="2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ADC3E9-9071-744B-BB0E-77A2C3D5D53E}"/>
              </a:ext>
            </a:extLst>
          </p:cNvPr>
          <p:cNvGrpSpPr/>
          <p:nvPr/>
        </p:nvGrpSpPr>
        <p:grpSpPr>
          <a:xfrm>
            <a:off x="5788480" y="1711326"/>
            <a:ext cx="2057400" cy="4781549"/>
            <a:chOff x="6817179" y="813708"/>
            <a:chExt cx="2057400" cy="47815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FD0B0C-CC85-7D43-9C42-71796EF8A650}"/>
                </a:ext>
              </a:extLst>
            </p:cNvPr>
            <p:cNvSpPr/>
            <p:nvPr/>
          </p:nvSpPr>
          <p:spPr>
            <a:xfrm>
              <a:off x="6817179" y="1763486"/>
              <a:ext cx="2057400" cy="693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 into Train/Test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C881C0-2060-7B42-A1EC-0EAB9CFCDA7E}"/>
                </a:ext>
              </a:extLst>
            </p:cNvPr>
            <p:cNvSpPr/>
            <p:nvPr/>
          </p:nvSpPr>
          <p:spPr>
            <a:xfrm>
              <a:off x="6817179" y="2634343"/>
              <a:ext cx="2057400" cy="693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0732E5-DD20-8C45-A8B5-C800413CA892}"/>
                </a:ext>
              </a:extLst>
            </p:cNvPr>
            <p:cNvSpPr/>
            <p:nvPr/>
          </p:nvSpPr>
          <p:spPr>
            <a:xfrm>
              <a:off x="6817179" y="3505199"/>
              <a:ext cx="2057400" cy="1156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Cross Validation &amp; Hyperparameter Tuning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22117A-9F0A-644F-8EE8-65EAC293001C}"/>
                </a:ext>
              </a:extLst>
            </p:cNvPr>
            <p:cNvSpPr/>
            <p:nvPr/>
          </p:nvSpPr>
          <p:spPr>
            <a:xfrm>
              <a:off x="6817179" y="4901293"/>
              <a:ext cx="2057400" cy="693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Choose Best Model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57DDE6-2490-694C-9305-426A5EF8161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845879" y="2457450"/>
              <a:ext cx="0" cy="17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AB4728-6573-D042-B4A0-C633ACD9F1FF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7845879" y="3328307"/>
              <a:ext cx="0" cy="176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1B76A6-D4D1-BF48-BD3D-72885D525E65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7845879" y="4661806"/>
              <a:ext cx="0" cy="239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19442B-B01A-2C45-BFA2-11F29645D161}"/>
                </a:ext>
              </a:extLst>
            </p:cNvPr>
            <p:cNvSpPr/>
            <p:nvPr/>
          </p:nvSpPr>
          <p:spPr>
            <a:xfrm>
              <a:off x="6817179" y="813708"/>
              <a:ext cx="2057400" cy="693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 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64512EE-4C16-3D42-8CED-9EED4090E1DD}"/>
                </a:ext>
              </a:extLst>
            </p:cNvPr>
            <p:cNvCxnSpPr>
              <a:stCxn id="19" idx="2"/>
              <a:endCxn id="7" idx="0"/>
            </p:cNvCxnSpPr>
            <p:nvPr/>
          </p:nvCxnSpPr>
          <p:spPr>
            <a:xfrm>
              <a:off x="7845879" y="1507672"/>
              <a:ext cx="0" cy="25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1D7725B-4ADC-9144-B340-9DB0964B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894114"/>
            <a:ext cx="4087817" cy="26778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28A0A7-B055-7E4A-A158-FD97C54BA255}"/>
              </a:ext>
            </a:extLst>
          </p:cNvPr>
          <p:cNvSpPr txBox="1"/>
          <p:nvPr/>
        </p:nvSpPr>
        <p:spPr>
          <a:xfrm>
            <a:off x="8897712" y="4927548"/>
            <a:ext cx="20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Accuracy of Final Model = 86%</a:t>
            </a:r>
          </a:p>
        </p:txBody>
      </p:sp>
    </p:spTree>
    <p:extLst>
      <p:ext uri="{BB962C8B-B14F-4D97-AF65-F5344CB8AC3E}">
        <p14:creationId xmlns:p14="http://schemas.microsoft.com/office/powerpoint/2010/main" val="201793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29E4-3439-8C42-83BA-8D0D3DE6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GTZAN Confusion Matrix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D50D814-6499-224C-89AF-0A397FDE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98" y="1522709"/>
            <a:ext cx="7587003" cy="497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356E-A1E3-2A4D-9BEA-92D048D2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125"/>
            <a:ext cx="10515600" cy="1325563"/>
          </a:xfrm>
        </p:spPr>
        <p:txBody>
          <a:bodyPr/>
          <a:lstStyle/>
          <a:p>
            <a:r>
              <a:rPr lang="en-US" dirty="0"/>
              <a:t>Spotify Features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55F4ED8-B759-6845-AB76-236A70518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857" y="1862892"/>
            <a:ext cx="5987143" cy="39324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DBFE0-A2A7-FC43-8340-306E829F2C8C}"/>
              </a:ext>
            </a:extLst>
          </p:cNvPr>
          <p:cNvSpPr txBox="1"/>
          <p:nvPr/>
        </p:nvSpPr>
        <p:spPr>
          <a:xfrm>
            <a:off x="703667" y="1325563"/>
            <a:ext cx="57911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Danceability</a:t>
            </a:r>
            <a:r>
              <a:rPr lang="en-US" dirty="0"/>
              <a:t> = how suitable a track is for dancing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Energy</a:t>
            </a:r>
            <a:r>
              <a:rPr lang="en-US" dirty="0"/>
              <a:t> = represents a perceptual measure of intensity and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</a:t>
            </a:r>
            <a:r>
              <a:rPr lang="en-US" dirty="0"/>
              <a:t>= The key the track is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Loudness</a:t>
            </a:r>
            <a:r>
              <a:rPr lang="en-US" dirty="0"/>
              <a:t> = The overall loudness of a track in decibels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 = Mode indicates the modality (major or minor) of a track.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Speechiness</a:t>
            </a:r>
            <a:r>
              <a:rPr lang="en-US" dirty="0"/>
              <a:t> = Speechiness detects the presence of spoken words in a track.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Acousticness</a:t>
            </a:r>
            <a:r>
              <a:rPr lang="en-US" dirty="0"/>
              <a:t> = A confidence measure of whether the track is acoustic.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Instrumentalness</a:t>
            </a:r>
            <a:r>
              <a:rPr lang="en-US" dirty="0"/>
              <a:t> = Predicts whether a track contains no vocals.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Liveness</a:t>
            </a:r>
            <a:r>
              <a:rPr lang="en-US" dirty="0"/>
              <a:t> = Detects the presence of an audience in the recording.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Valence</a:t>
            </a:r>
            <a:r>
              <a:rPr lang="en-US" dirty="0"/>
              <a:t> = A measure describing the musical positiveness conveyed by a track.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tempo</a:t>
            </a:r>
            <a:r>
              <a:rPr lang="en-US" dirty="0"/>
              <a:t> = estimated tempo of a track in BPM.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21F42-A504-B649-B5BC-BBE5234BFD40}"/>
              </a:ext>
            </a:extLst>
          </p:cNvPr>
          <p:cNvSpPr txBox="1"/>
          <p:nvPr/>
        </p:nvSpPr>
        <p:spPr>
          <a:xfrm>
            <a:off x="7305674" y="1391467"/>
            <a:ext cx="355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96356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9E6C-1CB4-9F4B-A445-B73A94C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03"/>
            <a:ext cx="10515600" cy="1325563"/>
          </a:xfrm>
        </p:spPr>
        <p:txBody>
          <a:bodyPr/>
          <a:lstStyle/>
          <a:p>
            <a:r>
              <a:rPr lang="en-US" dirty="0"/>
              <a:t>Spotify Supervised ML Models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EF682-998B-7441-9ABA-4B50D505C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566039"/>
              </p:ext>
            </p:extLst>
          </p:nvPr>
        </p:nvGraphicFramePr>
        <p:xfrm>
          <a:off x="985157" y="2053472"/>
          <a:ext cx="4471306" cy="3999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653">
                  <a:extLst>
                    <a:ext uri="{9D8B030D-6E8A-4147-A177-3AD203B41FA5}">
                      <a16:colId xmlns:a16="http://schemas.microsoft.com/office/drawing/2014/main" val="1461526398"/>
                    </a:ext>
                  </a:extLst>
                </a:gridCol>
                <a:gridCol w="2235653">
                  <a:extLst>
                    <a:ext uri="{9D8B030D-6E8A-4147-A177-3AD203B41FA5}">
                      <a16:colId xmlns:a16="http://schemas.microsoft.com/office/drawing/2014/main" val="3679115238"/>
                    </a:ext>
                  </a:extLst>
                </a:gridCol>
              </a:tblGrid>
              <a:tr h="321232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3833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974079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180982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058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8849399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55664"/>
                  </a:ext>
                </a:extLst>
              </a:tr>
              <a:tr h="598694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4448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EBADC3E9-9071-744B-BB0E-77A2C3D5D53E}"/>
              </a:ext>
            </a:extLst>
          </p:cNvPr>
          <p:cNvGrpSpPr/>
          <p:nvPr/>
        </p:nvGrpSpPr>
        <p:grpSpPr>
          <a:xfrm>
            <a:off x="5788480" y="1711326"/>
            <a:ext cx="2057400" cy="4781549"/>
            <a:chOff x="6817179" y="813708"/>
            <a:chExt cx="2057400" cy="47815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FD0B0C-CC85-7D43-9C42-71796EF8A650}"/>
                </a:ext>
              </a:extLst>
            </p:cNvPr>
            <p:cNvSpPr/>
            <p:nvPr/>
          </p:nvSpPr>
          <p:spPr>
            <a:xfrm>
              <a:off x="6817179" y="1763486"/>
              <a:ext cx="2057400" cy="693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 into Train/Test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C881C0-2060-7B42-A1EC-0EAB9CFCDA7E}"/>
                </a:ext>
              </a:extLst>
            </p:cNvPr>
            <p:cNvSpPr/>
            <p:nvPr/>
          </p:nvSpPr>
          <p:spPr>
            <a:xfrm>
              <a:off x="6817179" y="2634343"/>
              <a:ext cx="2057400" cy="693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0732E5-DD20-8C45-A8B5-C800413CA892}"/>
                </a:ext>
              </a:extLst>
            </p:cNvPr>
            <p:cNvSpPr/>
            <p:nvPr/>
          </p:nvSpPr>
          <p:spPr>
            <a:xfrm>
              <a:off x="6817179" y="3505199"/>
              <a:ext cx="2057400" cy="11566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Cross Validation &amp; Hyperparameter Tuning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22117A-9F0A-644F-8EE8-65EAC293001C}"/>
                </a:ext>
              </a:extLst>
            </p:cNvPr>
            <p:cNvSpPr/>
            <p:nvPr/>
          </p:nvSpPr>
          <p:spPr>
            <a:xfrm>
              <a:off x="6817179" y="4901293"/>
              <a:ext cx="2057400" cy="693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Choose Best Model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57DDE6-2490-694C-9305-426A5EF8161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845879" y="2457450"/>
              <a:ext cx="0" cy="176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AB4728-6573-D042-B4A0-C633ACD9F1FF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7845879" y="3328307"/>
              <a:ext cx="0" cy="176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51B76A6-D4D1-BF48-BD3D-72885D525E65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7845879" y="4661806"/>
              <a:ext cx="0" cy="239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19442B-B01A-2C45-BFA2-11F29645D161}"/>
                </a:ext>
              </a:extLst>
            </p:cNvPr>
            <p:cNvSpPr/>
            <p:nvPr/>
          </p:nvSpPr>
          <p:spPr>
            <a:xfrm>
              <a:off x="6817179" y="813708"/>
              <a:ext cx="2057400" cy="693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 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64512EE-4C16-3D42-8CED-9EED4090E1DD}"/>
                </a:ext>
              </a:extLst>
            </p:cNvPr>
            <p:cNvCxnSpPr>
              <a:stCxn id="19" idx="2"/>
              <a:endCxn id="7" idx="0"/>
            </p:cNvCxnSpPr>
            <p:nvPr/>
          </p:nvCxnSpPr>
          <p:spPr>
            <a:xfrm>
              <a:off x="7845879" y="1507672"/>
              <a:ext cx="0" cy="25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157CCC9E-F0BC-2E4E-99D3-36AA2FEF1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0"/>
          <a:stretch/>
        </p:blipFill>
        <p:spPr>
          <a:xfrm>
            <a:off x="8244178" y="2052635"/>
            <a:ext cx="3739738" cy="3305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23D926-BF42-5E41-8E87-A96F138F1302}"/>
              </a:ext>
            </a:extLst>
          </p:cNvPr>
          <p:cNvSpPr txBox="1"/>
          <p:nvPr/>
        </p:nvSpPr>
        <p:spPr>
          <a:xfrm>
            <a:off x="8897662" y="1353900"/>
            <a:ext cx="245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 Importance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AE65E0-0441-D948-84C9-97ED04F09A8C}"/>
              </a:ext>
            </a:extLst>
          </p:cNvPr>
          <p:cNvSpPr txBox="1"/>
          <p:nvPr/>
        </p:nvSpPr>
        <p:spPr>
          <a:xfrm>
            <a:off x="1155246" y="6222770"/>
            <a:ext cx="295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Test Accuracy = 73%</a:t>
            </a:r>
          </a:p>
        </p:txBody>
      </p:sp>
    </p:spTree>
    <p:extLst>
      <p:ext uri="{BB962C8B-B14F-4D97-AF65-F5344CB8AC3E}">
        <p14:creationId xmlns:p14="http://schemas.microsoft.com/office/powerpoint/2010/main" val="150621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D7DA-3F46-D948-9236-B8B60857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Confusion Matrix</a:t>
            </a:r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C6DE741-C1BF-D647-BEE3-5B73E4A8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51" y="1500146"/>
            <a:ext cx="8007569" cy="499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9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7511-A577-3D49-ACED-812A62C1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FE3B-215B-4D46-8B81-7EE5FBF1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 </a:t>
            </a:r>
            <a:r>
              <a:rPr lang="en-US" dirty="0"/>
              <a:t>to pursue the second objective of this project by running unsupervised learning algorithms and seeing if it notices patterns that we did not explicitly label </a:t>
            </a:r>
          </a:p>
          <a:p>
            <a:r>
              <a:rPr lang="en-US" b="1" dirty="0"/>
              <a:t>Methodology: </a:t>
            </a:r>
          </a:p>
          <a:p>
            <a:pPr lvl="1"/>
            <a:r>
              <a:rPr lang="en-US" dirty="0"/>
              <a:t>Removed labels from dataset</a:t>
            </a:r>
          </a:p>
          <a:p>
            <a:pPr lvl="1"/>
            <a:r>
              <a:rPr lang="en-US" dirty="0"/>
              <a:t>Used the elbow method to understand how many clusters (i.e. genres) the algorithm determines </a:t>
            </a:r>
          </a:p>
          <a:p>
            <a:pPr lvl="1"/>
            <a:r>
              <a:rPr lang="en-US" dirty="0"/>
              <a:t>Ran K-means </a:t>
            </a:r>
          </a:p>
          <a:p>
            <a:pPr lvl="1"/>
            <a:r>
              <a:rPr lang="en-US" dirty="0"/>
              <a:t>Calculated a modified Confusion Matrix: For each cluster label, calculated the number of each true label. </a:t>
            </a:r>
          </a:p>
        </p:txBody>
      </p:sp>
    </p:spTree>
    <p:extLst>
      <p:ext uri="{BB962C8B-B14F-4D97-AF65-F5344CB8AC3E}">
        <p14:creationId xmlns:p14="http://schemas.microsoft.com/office/powerpoint/2010/main" val="390528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0252-F026-1447-A43F-88145C81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863"/>
            <a:ext cx="10515600" cy="1325563"/>
          </a:xfrm>
        </p:spPr>
        <p:txBody>
          <a:bodyPr/>
          <a:lstStyle/>
          <a:p>
            <a:r>
              <a:rPr lang="en-US" dirty="0"/>
              <a:t>K-means Clustering Results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622D962-9A74-C346-8925-A9E6F566E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2197" y="1270760"/>
            <a:ext cx="4065804" cy="2748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8D781D-98D4-F545-BA34-451B21F073E3}"/>
              </a:ext>
            </a:extLst>
          </p:cNvPr>
          <p:cNvSpPr txBox="1"/>
          <p:nvPr/>
        </p:nvSpPr>
        <p:spPr>
          <a:xfrm>
            <a:off x="4951998" y="1270760"/>
            <a:ext cx="640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Confusion Matrix 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6068715-9BF8-3F44-9223-7A9FC7A1C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48" y="1742252"/>
            <a:ext cx="7481552" cy="4648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A61D75-E098-5342-AB36-6872F96A11D3}"/>
              </a:ext>
            </a:extLst>
          </p:cNvPr>
          <p:cNvSpPr txBox="1"/>
          <p:nvPr/>
        </p:nvSpPr>
        <p:spPr>
          <a:xfrm>
            <a:off x="998483" y="4066271"/>
            <a:ext cx="3510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the elbow method, we can identify that the ideal number of clusters is 3 even though there are 4 labels. This indicates that some of the “true” labeled categories are very close to each other. </a:t>
            </a:r>
          </a:p>
          <a:p>
            <a:endParaRPr lang="en-US" sz="1400" dirty="0"/>
          </a:p>
          <a:p>
            <a:r>
              <a:rPr lang="en-US" sz="1400" dirty="0"/>
              <a:t>The confusion matrix shows interesting and surprising results as it splits the classical genre in two different categories. The other labels it did not differentiate between enough. </a:t>
            </a:r>
          </a:p>
        </p:txBody>
      </p:sp>
    </p:spTree>
    <p:extLst>
      <p:ext uri="{BB962C8B-B14F-4D97-AF65-F5344CB8AC3E}">
        <p14:creationId xmlns:p14="http://schemas.microsoft.com/office/powerpoint/2010/main" val="142486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8DE64-A4FB-814E-AD1E-EDFF61B4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Future Directions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DB6FB2-AFE8-476D-8660-9679F30A6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908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03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EC0E-BE20-0643-B23B-8B548821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0F3D-CBFA-F949-A9EA-B3663EF09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G. Tzanetakis and P. Cook. Musical genre classification of audio signals. IEEE Transactions on Speech and Audio Processing, 10(5):293–302, July 2002.</a:t>
            </a:r>
          </a:p>
          <a:p>
            <a:r>
              <a:rPr lang="en-US" dirty="0"/>
              <a:t>McKay, Cory &amp; </a:t>
            </a:r>
            <a:r>
              <a:rPr lang="en-US" dirty="0" err="1"/>
              <a:t>Fujinaga</a:t>
            </a:r>
            <a:r>
              <a:rPr lang="en-US" dirty="0"/>
              <a:t>, Ichiro. (2006). Musical Genre Classification: Is It Worth Pursuing and How Can It be Improved?.</a:t>
            </a:r>
          </a:p>
          <a:p>
            <a:r>
              <a:rPr lang="en-US" dirty="0"/>
              <a:t>S. </a:t>
            </a:r>
            <a:r>
              <a:rPr lang="en-US" dirty="0" err="1"/>
              <a:t>Vishnupriya</a:t>
            </a:r>
            <a:r>
              <a:rPr lang="en-US" dirty="0"/>
              <a:t> and K. Meenakshi, "Automatic Music Genre Classification using Convolution Neural Network," </a:t>
            </a:r>
            <a:r>
              <a:rPr lang="en-US" i="1" dirty="0"/>
              <a:t>2018 International Conference on Computer Communication and Informatics (ICCCI)</a:t>
            </a:r>
            <a:r>
              <a:rPr lang="en-US" dirty="0"/>
              <a:t>, 2018, pp. 1-4, </a:t>
            </a:r>
            <a:r>
              <a:rPr lang="en-US" dirty="0" err="1"/>
              <a:t>doi</a:t>
            </a:r>
            <a:r>
              <a:rPr lang="en-US" dirty="0"/>
              <a:t>: 10.1109/ICCCI.2018.8441340.</a:t>
            </a:r>
          </a:p>
        </p:txBody>
      </p:sp>
    </p:spTree>
    <p:extLst>
      <p:ext uri="{BB962C8B-B14F-4D97-AF65-F5344CB8AC3E}">
        <p14:creationId xmlns:p14="http://schemas.microsoft.com/office/powerpoint/2010/main" val="243016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3312-FB54-7F49-993C-C3CEAAED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F9B3-314E-E646-81CF-C0404470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Musical genres are labels created by humans to </a:t>
            </a:r>
            <a:r>
              <a:rPr lang="en-US" b="1" dirty="0"/>
              <a:t>categorize music </a:t>
            </a:r>
            <a:r>
              <a:rPr lang="en-US" dirty="0"/>
              <a:t>and more easily define it. However, when asked what are the characteristics of a particular genre, people would answer very differently. The artistry and qualities inherent within music makes it hard to classify. Moreover, genre classification suffers from </a:t>
            </a:r>
            <a:r>
              <a:rPr lang="en-US" b="1" dirty="0"/>
              <a:t>subjectivity as human perception, experiences and opinions</a:t>
            </a:r>
            <a:r>
              <a:rPr lang="en-US" dirty="0"/>
              <a:t> are factors that affect its categorization. Consequently, this problem a non-trivial one. </a:t>
            </a:r>
          </a:p>
          <a:p>
            <a:pPr marL="0" indent="0">
              <a:buNone/>
            </a:pPr>
            <a:r>
              <a:rPr lang="en-US" dirty="0"/>
              <a:t>Historically, music was much less easily produced, shared and consumed. Thus, it was more easily classified. However, with the </a:t>
            </a:r>
            <a:r>
              <a:rPr lang="en-US" b="1" dirty="0"/>
              <a:t>advent of streaming platforms </a:t>
            </a:r>
            <a:r>
              <a:rPr lang="en-US" dirty="0"/>
              <a:t>and related technologies, a rapidly growing </a:t>
            </a:r>
            <a:r>
              <a:rPr lang="en-US" b="1" dirty="0"/>
              <a:t>database of music </a:t>
            </a:r>
            <a:r>
              <a:rPr lang="en-US" dirty="0"/>
              <a:t>has been formed creating the need for more </a:t>
            </a:r>
            <a:r>
              <a:rPr lang="en-US" b="1" dirty="0"/>
              <a:t>automated</a:t>
            </a:r>
            <a:r>
              <a:rPr lang="en-US" dirty="0"/>
              <a:t> means of genre classification.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4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D08F-2F93-F743-A62C-A2C6746D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9C5CF-5206-4E8F-9C8B-4EFD7C4BC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406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0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A9BA-A982-F24D-8537-6307D2EF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Prior Work 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44F748-D0A1-4E41-9A43-28567CF8A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1863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6597987-A3D4-4941-B5CE-61FEC40203BD}"/>
              </a:ext>
            </a:extLst>
          </p:cNvPr>
          <p:cNvSpPr/>
          <p:nvPr/>
        </p:nvSpPr>
        <p:spPr>
          <a:xfrm>
            <a:off x="838200" y="3516312"/>
            <a:ext cx="2583027" cy="963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D5D5-EFDF-164D-99E5-52A9FD5A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166A9-1759-AF45-ABAE-7A9393F5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“Perception as a User Interface”</a:t>
            </a:r>
          </a:p>
          <a:p>
            <a:pPr lvl="1"/>
            <a:r>
              <a:rPr lang="en-US" dirty="0"/>
              <a:t>Challenges in Genre Detection lies in the fact that there is no source of objective truth</a:t>
            </a:r>
          </a:p>
          <a:p>
            <a:pPr lvl="1"/>
            <a:r>
              <a:rPr lang="en-US" dirty="0"/>
              <a:t>Therefore, relying on classifications for training purposes is difficult. </a:t>
            </a:r>
          </a:p>
          <a:p>
            <a:pPr lvl="1"/>
            <a:r>
              <a:rPr lang="en-US" dirty="0"/>
              <a:t>Genre Classification relies on a variety of non-technical factors, but this project will scope the problem to only work with the audio files. </a:t>
            </a:r>
          </a:p>
          <a:p>
            <a:r>
              <a:rPr lang="en-US" i="1" dirty="0"/>
              <a:t>Explainbility of AI </a:t>
            </a:r>
          </a:p>
          <a:p>
            <a:pPr lvl="1"/>
            <a:r>
              <a:rPr lang="en-US" dirty="0"/>
              <a:t>The objective of this project is not only to classify genres correctly, but also be able to explain the results </a:t>
            </a:r>
          </a:p>
          <a:p>
            <a:pPr lvl="1"/>
            <a:r>
              <a:rPr lang="en-US" dirty="0"/>
              <a:t>Understanding the differences and similarities between genres is valuable as it can help inform the research of musicologists. 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519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1F1-3FF4-F649-A2C2-7448417C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003479-0204-524E-893F-F1CC87324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703010"/>
              </p:ext>
            </p:extLst>
          </p:nvPr>
        </p:nvGraphicFramePr>
        <p:xfrm>
          <a:off x="1086678" y="1825625"/>
          <a:ext cx="1026712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50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0D7B-0678-FC4A-B949-E34ED339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800" b="1"/>
              <a:t>Dataset &amp; Exploratory Data Analysis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955F1ED-743E-47B1-B04D-5156B1599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044096"/>
              </p:ext>
            </p:extLst>
          </p:nvPr>
        </p:nvGraphicFramePr>
        <p:xfrm>
          <a:off x="838200" y="1825625"/>
          <a:ext cx="645250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A497195-15BF-B844-BFD2-3715322E9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046" y="2550214"/>
            <a:ext cx="4757639" cy="29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4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4399-6953-274A-A6BB-E98F4A0E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GTZAN Feature Extraction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2BF094D-BF19-7F46-8AAD-9F340626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19" y="3451678"/>
            <a:ext cx="4675909" cy="3068914"/>
          </a:xfrm>
          <a:prstGeom prst="rect">
            <a:avLst/>
          </a:pr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A49E9F53-3D72-BD45-8EAE-1718AEB0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396" y="3458192"/>
            <a:ext cx="6827396" cy="2773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E38F8-B71F-3B43-81D5-C2A10859A00E}"/>
              </a:ext>
            </a:extLst>
          </p:cNvPr>
          <p:cNvSpPr txBox="1"/>
          <p:nvPr/>
        </p:nvSpPr>
        <p:spPr>
          <a:xfrm>
            <a:off x="6419701" y="3088860"/>
            <a:ext cx="472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Spectral Centroid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0E70C-F01F-3846-B431-CE0B8B7A9D29}"/>
              </a:ext>
            </a:extLst>
          </p:cNvPr>
          <p:cNvSpPr txBox="1"/>
          <p:nvPr/>
        </p:nvSpPr>
        <p:spPr>
          <a:xfrm>
            <a:off x="723610" y="3375230"/>
            <a:ext cx="4729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Root Mean Squared 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785B9-1A84-9444-B950-76AC23E9E531}"/>
              </a:ext>
            </a:extLst>
          </p:cNvPr>
          <p:cNvSpPr txBox="1"/>
          <p:nvPr/>
        </p:nvSpPr>
        <p:spPr>
          <a:xfrm>
            <a:off x="972118" y="1838463"/>
            <a:ext cx="10743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Features Extracted from Audio Files: Root Mean Squared Energy, Chroma Frequencies, MFCCs, Spectral Centroid, Spectral Bandwidth, Tempo, Harmonics, </a:t>
            </a:r>
            <a:r>
              <a:rPr lang="en-US" dirty="0" err="1"/>
              <a:t>Rolloff</a:t>
            </a:r>
            <a:r>
              <a:rPr lang="en-US" dirty="0"/>
              <a:t>, Zero Crossing Rate, Perceptual</a:t>
            </a:r>
          </a:p>
        </p:txBody>
      </p:sp>
    </p:spTree>
    <p:extLst>
      <p:ext uri="{BB962C8B-B14F-4D97-AF65-F5344CB8AC3E}">
        <p14:creationId xmlns:p14="http://schemas.microsoft.com/office/powerpoint/2010/main" val="332277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FA07-2201-DD4B-A9AD-82A4C39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B927-F818-C24B-B05E-80787E6A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18" y="1690688"/>
            <a:ext cx="11209482" cy="475384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Chroma STFT: </a:t>
            </a:r>
            <a:r>
              <a:rPr lang="en-US" dirty="0"/>
              <a:t>computes a chromogram (map pitches to 12-scale) </a:t>
            </a:r>
          </a:p>
          <a:p>
            <a:r>
              <a:rPr lang="en-US" b="1" dirty="0"/>
              <a:t>Root Mean Square Energy: </a:t>
            </a:r>
            <a:r>
              <a:rPr lang="en-US" dirty="0"/>
              <a:t>the square root of the mean of the amplitude</a:t>
            </a:r>
            <a:r>
              <a:rPr lang="en-US" baseline="30000" dirty="0"/>
              <a:t>2</a:t>
            </a:r>
            <a:r>
              <a:rPr lang="en-US" dirty="0"/>
              <a:t>;  indicator of loudness</a:t>
            </a:r>
          </a:p>
          <a:p>
            <a:r>
              <a:rPr lang="en-US" b="1" dirty="0"/>
              <a:t>Spectral Centroid: </a:t>
            </a:r>
            <a:r>
              <a:rPr lang="en-US" dirty="0"/>
              <a:t>where most of the energy is concentrated; "brightness of sound"; calculated as the weighted mean of the frequencies </a:t>
            </a:r>
          </a:p>
          <a:p>
            <a:r>
              <a:rPr lang="en-US" b="1" dirty="0"/>
              <a:t>Spectral Bandwidth: </a:t>
            </a:r>
            <a:r>
              <a:rPr lang="en-US" dirty="0"/>
              <a:t>variance from the Spectral Centroid; calculated as the weighted distances from the spectral centroid</a:t>
            </a:r>
          </a:p>
          <a:p>
            <a:r>
              <a:rPr lang="en-US" b="1" dirty="0"/>
              <a:t>Spectral </a:t>
            </a:r>
            <a:r>
              <a:rPr lang="en-US" b="1" dirty="0" err="1"/>
              <a:t>Rolloff</a:t>
            </a:r>
            <a:r>
              <a:rPr lang="en-US" b="1" dirty="0"/>
              <a:t>: </a:t>
            </a:r>
            <a:r>
              <a:rPr lang="en-US" dirty="0"/>
              <a:t>approximates maximum frequencies. </a:t>
            </a:r>
          </a:p>
          <a:p>
            <a:r>
              <a:rPr lang="en-US" b="1" dirty="0"/>
              <a:t>Zero Crossing Rate: </a:t>
            </a:r>
            <a:r>
              <a:rPr lang="en-US" dirty="0"/>
              <a:t>The number of times the signal crosses the horizontal axis. It is calculated by checking the difference between subsequent samples.</a:t>
            </a:r>
          </a:p>
          <a:p>
            <a:r>
              <a:rPr lang="en-US" b="1" dirty="0"/>
              <a:t>Harmony &amp; Percussive =</a:t>
            </a:r>
            <a:r>
              <a:rPr lang="en-US" dirty="0"/>
              <a:t> extract the harmonic and percussive elements of the track </a:t>
            </a:r>
          </a:p>
          <a:p>
            <a:r>
              <a:rPr lang="en-US" b="1" dirty="0"/>
              <a:t>Tempo = </a:t>
            </a:r>
            <a:r>
              <a:rPr lang="en-US" dirty="0"/>
              <a:t>beats per minute </a:t>
            </a:r>
          </a:p>
          <a:p>
            <a:r>
              <a:rPr lang="en-US" b="1" dirty="0"/>
              <a:t>Mel-frequency Cepstral Coefficient (MFCC) [1-20] = </a:t>
            </a:r>
            <a:r>
              <a:rPr lang="en-US" dirty="0"/>
              <a:t>mathematical transformation to mimic the way humans perceive sound</a:t>
            </a:r>
          </a:p>
        </p:txBody>
      </p:sp>
    </p:spTree>
    <p:extLst>
      <p:ext uri="{BB962C8B-B14F-4D97-AF65-F5344CB8AC3E}">
        <p14:creationId xmlns:p14="http://schemas.microsoft.com/office/powerpoint/2010/main" val="15363306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1216</Words>
  <Application>Microsoft Macintosh PowerPoint</Application>
  <PresentationFormat>Widescreen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Univers</vt:lpstr>
      <vt:lpstr>GradientVTI</vt:lpstr>
      <vt:lpstr>Music Genre Detection</vt:lpstr>
      <vt:lpstr>Background</vt:lpstr>
      <vt:lpstr>Objectives</vt:lpstr>
      <vt:lpstr>Prior Work </vt:lpstr>
      <vt:lpstr>AI Principles</vt:lpstr>
      <vt:lpstr>Project Components</vt:lpstr>
      <vt:lpstr>Dataset &amp; Exploratory Data Analysis</vt:lpstr>
      <vt:lpstr>GTZAN Feature Extraction</vt:lpstr>
      <vt:lpstr>Feature Extraction Definitions</vt:lpstr>
      <vt:lpstr>GTZAN Supervised ML Models Results</vt:lpstr>
      <vt:lpstr>GTZAN Confusion Matrix</vt:lpstr>
      <vt:lpstr>Spotify Features </vt:lpstr>
      <vt:lpstr>Spotify Supervised ML Models Results</vt:lpstr>
      <vt:lpstr>Spotify Confusion Matrix</vt:lpstr>
      <vt:lpstr>Spotify K-means Clustering </vt:lpstr>
      <vt:lpstr>K-means Clustering Results</vt:lpstr>
      <vt:lpstr>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Detection</dc:title>
  <dc:creator>Tanvi W.</dc:creator>
  <cp:lastModifiedBy>Tanvi W.</cp:lastModifiedBy>
  <cp:revision>9</cp:revision>
  <dcterms:created xsi:type="dcterms:W3CDTF">2021-12-06T16:16:20Z</dcterms:created>
  <dcterms:modified xsi:type="dcterms:W3CDTF">2021-12-19T00:47:17Z</dcterms:modified>
</cp:coreProperties>
</file>