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D562-4E80-4770-BCEF-F0085877D125}" type="datetimeFigureOut">
              <a:rPr lang="pt-BR" smtClean="0"/>
              <a:t>22/12/2023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BAA6-469A-4555-A2E1-A952CF2572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D562-4E80-4770-BCEF-F0085877D125}" type="datetimeFigureOut">
              <a:rPr lang="pt-BR" smtClean="0"/>
              <a:t>22/12/2023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BAA6-469A-4555-A2E1-A952CF2572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D562-4E80-4770-BCEF-F0085877D125}" type="datetimeFigureOut">
              <a:rPr lang="pt-BR" smtClean="0"/>
              <a:t>22/12/2023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BAA6-469A-4555-A2E1-A952CF2572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D562-4E80-4770-BCEF-F0085877D125}" type="datetimeFigureOut">
              <a:rPr lang="pt-BR" smtClean="0"/>
              <a:t>22/12/2023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BAA6-469A-4555-A2E1-A952CF2572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D562-4E80-4770-BCEF-F0085877D125}" type="datetimeFigureOut">
              <a:rPr lang="pt-BR" smtClean="0"/>
              <a:t>22/12/2023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BAA6-469A-4555-A2E1-A952CF2572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D562-4E80-4770-BCEF-F0085877D125}" type="datetimeFigureOut">
              <a:rPr lang="pt-BR" smtClean="0"/>
              <a:t>22/12/2023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BAA6-469A-4555-A2E1-A952CF2572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D562-4E80-4770-BCEF-F0085877D125}" type="datetimeFigureOut">
              <a:rPr lang="pt-BR" smtClean="0"/>
              <a:t>22/12/2023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BAA6-469A-4555-A2E1-A952CF2572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D562-4E80-4770-BCEF-F0085877D125}" type="datetimeFigureOut">
              <a:rPr lang="pt-BR" smtClean="0"/>
              <a:t>22/12/2023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BAA6-469A-4555-A2E1-A952CF2572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D562-4E80-4770-BCEF-F0085877D125}" type="datetimeFigureOut">
              <a:rPr lang="pt-BR" smtClean="0"/>
              <a:t>22/12/2023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BAA6-469A-4555-A2E1-A952CF2572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D562-4E80-4770-BCEF-F0085877D125}" type="datetimeFigureOut">
              <a:rPr lang="pt-BR" smtClean="0"/>
              <a:t>22/12/2023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BAA6-469A-4555-A2E1-A952CF2572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D562-4E80-4770-BCEF-F0085877D125}" type="datetimeFigureOut">
              <a:rPr lang="pt-BR" smtClean="0"/>
              <a:t>22/12/2023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BAA6-469A-4555-A2E1-A952CF2572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CD562-4E80-4770-BCEF-F0085877D125}" type="datetimeFigureOut">
              <a:rPr lang="pt-BR" smtClean="0"/>
              <a:t>22/12/2023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BAA6-469A-4555-A2E1-A952CF25729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5536" y="620688"/>
            <a:ext cx="835292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DESCRIÇÃO DO SISTEMA</a:t>
            </a:r>
          </a:p>
          <a:p>
            <a:pPr algn="ctr"/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smtClean="0"/>
              <a:t>Desenvolvimento de um </a:t>
            </a:r>
            <a:r>
              <a:rPr lang="pt-BR" dirty="0"/>
              <a:t>sistema simples usando </a:t>
            </a:r>
            <a:r>
              <a:rPr lang="pt-BR" dirty="0" err="1"/>
              <a:t>WebSocket</a:t>
            </a:r>
            <a:r>
              <a:rPr lang="pt-BR" dirty="0"/>
              <a:t> para comunicação em tempo real entre um servidor </a:t>
            </a:r>
            <a:r>
              <a:rPr lang="pt-BR" dirty="0" err="1"/>
              <a:t>Python</a:t>
            </a:r>
            <a:r>
              <a:rPr lang="pt-BR" dirty="0"/>
              <a:t> </a:t>
            </a:r>
            <a:r>
              <a:rPr lang="pt-BR" dirty="0" smtClean="0"/>
              <a:t>e </a:t>
            </a:r>
            <a:r>
              <a:rPr lang="pt-BR" dirty="0"/>
              <a:t>um cliente </a:t>
            </a:r>
            <a:r>
              <a:rPr lang="pt-BR" dirty="0" smtClean="0"/>
              <a:t>HTML. </a:t>
            </a:r>
          </a:p>
          <a:p>
            <a:endParaRPr lang="pt-BR" dirty="0"/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REQUISITOS FUNCIONAIS DO SISTEMA</a:t>
            </a:r>
          </a:p>
          <a:p>
            <a:pPr algn="ctr"/>
            <a:endParaRPr lang="pt-BR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dirty="0" smtClean="0"/>
              <a:t> Permitir que um </a:t>
            </a:r>
            <a:r>
              <a:rPr lang="pt-BR" dirty="0"/>
              <a:t>cliente se conectar ao servidor via </a:t>
            </a:r>
            <a:r>
              <a:rPr lang="pt-BR" dirty="0" err="1" smtClean="0"/>
              <a:t>WebSocket</a:t>
            </a:r>
            <a:r>
              <a:rPr lang="pt-BR" dirty="0" smtClean="0"/>
              <a:t>;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dirty="0" smtClean="0"/>
              <a:t>Registrar alunos;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dirty="0" smtClean="0"/>
              <a:t>Remover alunos;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dirty="0" smtClean="0"/>
              <a:t>Gerar relatórios </a:t>
            </a:r>
            <a:r>
              <a:rPr lang="pt-BR" dirty="0"/>
              <a:t>em </a:t>
            </a:r>
            <a:r>
              <a:rPr lang="pt-BR" dirty="0" smtClean="0"/>
              <a:t>PDF;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dirty="0" smtClean="0"/>
              <a:t>Visualizar a </a:t>
            </a:r>
            <a:r>
              <a:rPr lang="pt-BR" dirty="0"/>
              <a:t>lista de alunos em tempo </a:t>
            </a:r>
            <a:r>
              <a:rPr lang="pt-BR" dirty="0" smtClean="0"/>
              <a:t>real;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5536" y="260648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CÓDIGO FONTE:</a:t>
            </a:r>
          </a:p>
          <a:p>
            <a:pPr algn="ctr"/>
            <a:r>
              <a:rPr lang="pt-BR" dirty="0" smtClean="0"/>
              <a:t>SERVIDOR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IMPORTAÇÃO DOS MÓDULOS</a:t>
            </a:r>
          </a:p>
        </p:txBody>
      </p:sp>
      <p:pic>
        <p:nvPicPr>
          <p:cNvPr id="1026" name="Picture 2" descr="C:\Users\wgalvao\Downloads\carb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700808"/>
            <a:ext cx="8901056" cy="22744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5536" y="260648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CÓDIGO FONTE:</a:t>
            </a:r>
          </a:p>
          <a:p>
            <a:pPr algn="ctr"/>
            <a:r>
              <a:rPr lang="pt-BR" dirty="0" smtClean="0"/>
              <a:t>SERVIDOR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DEFINIÇÃO DA CLASSE ALUNO E INICIALIZAÇÃO DE CONJUNTOS</a:t>
            </a:r>
          </a:p>
        </p:txBody>
      </p:sp>
      <p:pic>
        <p:nvPicPr>
          <p:cNvPr id="2050" name="Picture 2" descr="C:\Users\wgalvao\Downloads\carbon (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484784"/>
            <a:ext cx="6762259" cy="2974272"/>
          </a:xfrm>
          <a:prstGeom prst="rect">
            <a:avLst/>
          </a:prstGeom>
          <a:noFill/>
        </p:spPr>
      </p:pic>
      <p:pic>
        <p:nvPicPr>
          <p:cNvPr id="2051" name="Picture 3" descr="C:\Users\wgalvao\Downloads\carbon (3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519" y="4662998"/>
            <a:ext cx="8848343" cy="1944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79</Words>
  <Application>Microsoft Office PowerPoint</Application>
  <PresentationFormat>Apresentação na tela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WAGNER AMADEUS GALVAO DE SOUZA</dc:creator>
  <cp:lastModifiedBy>WAGNER AMADEUS GALVAO DE SOUZA</cp:lastModifiedBy>
  <cp:revision>6</cp:revision>
  <dcterms:created xsi:type="dcterms:W3CDTF">2023-12-22T14:58:09Z</dcterms:created>
  <dcterms:modified xsi:type="dcterms:W3CDTF">2023-12-22T15:36:07Z</dcterms:modified>
</cp:coreProperties>
</file>