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9" r:id="rId6"/>
    <p:sldId id="262" r:id="rId7"/>
    <p:sldId id="258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6677E-6AAC-47AE-9EA1-4178BEC8ACDB}" v="24" dt="2023-12-27T00:21:27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deus Galvão" userId="90256b45929bb397" providerId="LiveId" clId="{5CB6677E-6AAC-47AE-9EA1-4178BEC8ACDB}"/>
    <pc:docChg chg="undo custSel addSld delSld modSld sldOrd">
      <pc:chgData name="Amadeus Galvão" userId="90256b45929bb397" providerId="LiveId" clId="{5CB6677E-6AAC-47AE-9EA1-4178BEC8ACDB}" dt="2023-12-27T00:21:31.154" v="255" actId="1076"/>
      <pc:docMkLst>
        <pc:docMk/>
      </pc:docMkLst>
      <pc:sldChg chg="modSp mod">
        <pc:chgData name="Amadeus Galvão" userId="90256b45929bb397" providerId="LiveId" clId="{5CB6677E-6AAC-47AE-9EA1-4178BEC8ACDB}" dt="2023-12-27T00:08:33.530" v="221" actId="20577"/>
        <pc:sldMkLst>
          <pc:docMk/>
          <pc:sldMk cId="0" sldId="256"/>
        </pc:sldMkLst>
        <pc:spChg chg="mod">
          <ac:chgData name="Amadeus Galvão" userId="90256b45929bb397" providerId="LiveId" clId="{5CB6677E-6AAC-47AE-9EA1-4178BEC8ACDB}" dt="2023-12-27T00:08:33.530" v="221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ord">
        <pc:chgData name="Amadeus Galvão" userId="90256b45929bb397" providerId="LiveId" clId="{5CB6677E-6AAC-47AE-9EA1-4178BEC8ACDB}" dt="2023-12-27T00:02:13.254" v="204"/>
        <pc:sldMkLst>
          <pc:docMk/>
          <pc:sldMk cId="0" sldId="257"/>
        </pc:sldMkLst>
        <pc:picChg chg="add mod">
          <ac:chgData name="Amadeus Galvão" userId="90256b45929bb397" providerId="LiveId" clId="{5CB6677E-6AAC-47AE-9EA1-4178BEC8ACDB}" dt="2023-12-23T12:33:21.417" v="55" actId="1076"/>
          <ac:picMkLst>
            <pc:docMk/>
            <pc:sldMk cId="0" sldId="257"/>
            <ac:picMk id="3" creationId="{CC0F4E9E-1C5E-B570-A7B9-8661E4A0CA93}"/>
          </ac:picMkLst>
        </pc:picChg>
        <pc:picChg chg="del">
          <ac:chgData name="Amadeus Galvão" userId="90256b45929bb397" providerId="LiveId" clId="{5CB6677E-6AAC-47AE-9EA1-4178BEC8ACDB}" dt="2023-12-23T12:33:11.009" v="49" actId="478"/>
          <ac:picMkLst>
            <pc:docMk/>
            <pc:sldMk cId="0" sldId="257"/>
            <ac:picMk id="1026" creationId="{00000000-0000-0000-0000-000000000000}"/>
          </ac:picMkLst>
        </pc:picChg>
      </pc:sldChg>
      <pc:sldChg chg="addSp delSp modSp mod">
        <pc:chgData name="Amadeus Galvão" userId="90256b45929bb397" providerId="LiveId" clId="{5CB6677E-6AAC-47AE-9EA1-4178BEC8ACDB}" dt="2023-12-23T12:34:07.155" v="63" actId="1076"/>
        <pc:sldMkLst>
          <pc:docMk/>
          <pc:sldMk cId="0" sldId="258"/>
        </pc:sldMkLst>
        <pc:picChg chg="add mod">
          <ac:chgData name="Amadeus Galvão" userId="90256b45929bb397" providerId="LiveId" clId="{5CB6677E-6AAC-47AE-9EA1-4178BEC8ACDB}" dt="2023-12-23T12:34:07.155" v="63" actId="1076"/>
          <ac:picMkLst>
            <pc:docMk/>
            <pc:sldMk cId="0" sldId="258"/>
            <ac:picMk id="3" creationId="{B6B29EE3-EB30-B25C-3D1C-75C0A12698A9}"/>
          </ac:picMkLst>
        </pc:picChg>
        <pc:picChg chg="del">
          <ac:chgData name="Amadeus Galvão" userId="90256b45929bb397" providerId="LiveId" clId="{5CB6677E-6AAC-47AE-9EA1-4178BEC8ACDB}" dt="2023-12-23T12:33:57.253" v="57" actId="478"/>
          <ac:picMkLst>
            <pc:docMk/>
            <pc:sldMk cId="0" sldId="258"/>
            <ac:picMk id="2050" creationId="{00000000-0000-0000-0000-000000000000}"/>
          </ac:picMkLst>
        </pc:picChg>
        <pc:picChg chg="del">
          <ac:chgData name="Amadeus Galvão" userId="90256b45929bb397" providerId="LiveId" clId="{5CB6677E-6AAC-47AE-9EA1-4178BEC8ACDB}" dt="2023-12-23T12:33:55.715" v="56" actId="478"/>
          <ac:picMkLst>
            <pc:docMk/>
            <pc:sldMk cId="0" sldId="258"/>
            <ac:picMk id="2051" creationId="{00000000-0000-0000-0000-000000000000}"/>
          </ac:picMkLst>
        </pc:picChg>
      </pc:sldChg>
      <pc:sldChg chg="addSp delSp modSp add mod ord setBg">
        <pc:chgData name="Amadeus Galvão" userId="90256b45929bb397" providerId="LiveId" clId="{5CB6677E-6AAC-47AE-9EA1-4178BEC8ACDB}" dt="2023-12-27T00:04:57.287" v="208"/>
        <pc:sldMkLst>
          <pc:docMk/>
          <pc:sldMk cId="3003328585" sldId="259"/>
        </pc:sldMkLst>
        <pc:spChg chg="add del">
          <ac:chgData name="Amadeus Galvão" userId="90256b45929bb397" providerId="LiveId" clId="{5CB6677E-6AAC-47AE-9EA1-4178BEC8ACDB}" dt="2023-12-23T12:13:41.454" v="4" actId="22"/>
          <ac:spMkLst>
            <pc:docMk/>
            <pc:sldMk cId="3003328585" sldId="259"/>
            <ac:spMk id="3" creationId="{26482C65-50BB-15B3-9BA7-1FFFD8E16FCD}"/>
          </ac:spMkLst>
        </pc:spChg>
        <pc:spChg chg="mod">
          <ac:chgData name="Amadeus Galvão" userId="90256b45929bb397" providerId="LiveId" clId="{5CB6677E-6AAC-47AE-9EA1-4178BEC8ACDB}" dt="2023-12-26T23:20:59.248" v="129" actId="26606"/>
          <ac:spMkLst>
            <pc:docMk/>
            <pc:sldMk cId="3003328585" sldId="259"/>
            <ac:spMk id="4" creationId="{00000000-0000-0000-0000-000000000000}"/>
          </ac:spMkLst>
        </pc:spChg>
        <pc:spChg chg="add del">
          <ac:chgData name="Amadeus Galvão" userId="90256b45929bb397" providerId="LiveId" clId="{5CB6677E-6AAC-47AE-9EA1-4178BEC8ACDB}" dt="2023-12-26T23:20:43.784" v="125" actId="26606"/>
          <ac:spMkLst>
            <pc:docMk/>
            <pc:sldMk cId="3003328585" sldId="259"/>
            <ac:spMk id="21" creationId="{A4AC5506-6312-4701-8D3C-40187889A947}"/>
          </ac:spMkLst>
        </pc:spChg>
        <pc:spChg chg="add del">
          <ac:chgData name="Amadeus Galvão" userId="90256b45929bb397" providerId="LiveId" clId="{5CB6677E-6AAC-47AE-9EA1-4178BEC8ACDB}" dt="2023-12-26T23:20:59.248" v="129" actId="26606"/>
          <ac:spMkLst>
            <pc:docMk/>
            <pc:sldMk cId="3003328585" sldId="259"/>
            <ac:spMk id="28" creationId="{870A1295-61BC-4214-AA3E-D396673024D0}"/>
          </ac:spMkLst>
        </pc:spChg>
        <pc:grpChg chg="add del">
          <ac:chgData name="Amadeus Galvão" userId="90256b45929bb397" providerId="LiveId" clId="{5CB6677E-6AAC-47AE-9EA1-4178BEC8ACDB}" dt="2023-12-26T23:20:59.248" v="129" actId="26606"/>
          <ac:grpSpMkLst>
            <pc:docMk/>
            <pc:sldMk cId="3003328585" sldId="259"/>
            <ac:grpSpMk id="23" creationId="{0B139475-2B26-4CA9-9413-DE741E49F7BB}"/>
          </ac:grpSpMkLst>
        </pc:grpChg>
        <pc:picChg chg="add del mod">
          <ac:chgData name="Amadeus Galvão" userId="90256b45929bb397" providerId="LiveId" clId="{5CB6677E-6AAC-47AE-9EA1-4178BEC8ACDB}" dt="2023-12-23T12:28:07.841" v="13" actId="478"/>
          <ac:picMkLst>
            <pc:docMk/>
            <pc:sldMk cId="3003328585" sldId="259"/>
            <ac:picMk id="6" creationId="{AF989B04-B7D4-6A97-2F07-CBAB2A8EB164}"/>
          </ac:picMkLst>
        </pc:picChg>
        <pc:picChg chg="add del mod">
          <ac:chgData name="Amadeus Galvão" userId="90256b45929bb397" providerId="LiveId" clId="{5CB6677E-6AAC-47AE-9EA1-4178BEC8ACDB}" dt="2023-12-23T12:29:48.740" v="29" actId="478"/>
          <ac:picMkLst>
            <pc:docMk/>
            <pc:sldMk cId="3003328585" sldId="259"/>
            <ac:picMk id="8" creationId="{F281EE9A-381D-1A71-F80F-A22666C5B633}"/>
          </ac:picMkLst>
        </pc:picChg>
        <pc:picChg chg="add del mod">
          <ac:chgData name="Amadeus Galvão" userId="90256b45929bb397" providerId="LiveId" clId="{5CB6677E-6AAC-47AE-9EA1-4178BEC8ACDB}" dt="2023-12-23T12:29:50.550" v="30" actId="478"/>
          <ac:picMkLst>
            <pc:docMk/>
            <pc:sldMk cId="3003328585" sldId="259"/>
            <ac:picMk id="10" creationId="{01429F35-C277-3674-1F2F-D094F3F470E1}"/>
          </ac:picMkLst>
        </pc:picChg>
        <pc:picChg chg="add del mod">
          <ac:chgData name="Amadeus Galvão" userId="90256b45929bb397" providerId="LiveId" clId="{5CB6677E-6AAC-47AE-9EA1-4178BEC8ACDB}" dt="2023-12-26T23:20:30.353" v="117" actId="478"/>
          <ac:picMkLst>
            <pc:docMk/>
            <pc:sldMk cId="3003328585" sldId="259"/>
            <ac:picMk id="12" creationId="{F8D08DA3-D145-7165-30FF-D2EF612C66B1}"/>
          </ac:picMkLst>
        </pc:picChg>
        <pc:picChg chg="add del mod">
          <ac:chgData name="Amadeus Galvão" userId="90256b45929bb397" providerId="LiveId" clId="{5CB6677E-6AAC-47AE-9EA1-4178BEC8ACDB}" dt="2023-12-26T23:20:30.843" v="118" actId="478"/>
          <ac:picMkLst>
            <pc:docMk/>
            <pc:sldMk cId="3003328585" sldId="259"/>
            <ac:picMk id="14" creationId="{0FFDDF1F-3961-12A6-4347-2E05E73D4476}"/>
          </ac:picMkLst>
        </pc:picChg>
        <pc:picChg chg="add mod">
          <ac:chgData name="Amadeus Galvão" userId="90256b45929bb397" providerId="LiveId" clId="{5CB6677E-6AAC-47AE-9EA1-4178BEC8ACDB}" dt="2023-12-26T23:20:59.248" v="129" actId="26606"/>
          <ac:picMkLst>
            <pc:docMk/>
            <pc:sldMk cId="3003328585" sldId="259"/>
            <ac:picMk id="16" creationId="{396E9EEB-31AF-2BE5-E170-AEC817C4B6DA}"/>
          </ac:picMkLst>
        </pc:picChg>
        <pc:picChg chg="del">
          <ac:chgData name="Amadeus Galvão" userId="90256b45929bb397" providerId="LiveId" clId="{5CB6677E-6AAC-47AE-9EA1-4178BEC8ACDB}" dt="2023-12-23T12:07:53.550" v="2" actId="478"/>
          <ac:picMkLst>
            <pc:docMk/>
            <pc:sldMk cId="3003328585" sldId="259"/>
            <ac:picMk id="2050" creationId="{00000000-0000-0000-0000-000000000000}"/>
          </ac:picMkLst>
        </pc:picChg>
        <pc:picChg chg="del">
          <ac:chgData name="Amadeus Galvão" userId="90256b45929bb397" providerId="LiveId" clId="{5CB6677E-6AAC-47AE-9EA1-4178BEC8ACDB}" dt="2023-12-23T12:07:50.688" v="1" actId="478"/>
          <ac:picMkLst>
            <pc:docMk/>
            <pc:sldMk cId="3003328585" sldId="259"/>
            <ac:picMk id="2051" creationId="{00000000-0000-0000-0000-000000000000}"/>
          </ac:picMkLst>
        </pc:picChg>
      </pc:sldChg>
      <pc:sldChg chg="addSp delSp modSp add mod setBg">
        <pc:chgData name="Amadeus Galvão" userId="90256b45929bb397" providerId="LiveId" clId="{5CB6677E-6AAC-47AE-9EA1-4178BEC8ACDB}" dt="2023-12-26T23:24:19.798" v="151" actId="1076"/>
        <pc:sldMkLst>
          <pc:docMk/>
          <pc:sldMk cId="813212929" sldId="260"/>
        </pc:sldMkLst>
        <pc:spChg chg="mod ord">
          <ac:chgData name="Amadeus Galvão" userId="90256b45929bb397" providerId="LiveId" clId="{5CB6677E-6AAC-47AE-9EA1-4178BEC8ACDB}" dt="2023-12-26T23:24:07.873" v="149" actId="26606"/>
          <ac:spMkLst>
            <pc:docMk/>
            <pc:sldMk cId="813212929" sldId="260"/>
            <ac:spMk id="4" creationId="{00000000-0000-0000-0000-000000000000}"/>
          </ac:spMkLst>
        </pc:spChg>
        <pc:spChg chg="add del">
          <ac:chgData name="Amadeus Galvão" userId="90256b45929bb397" providerId="LiveId" clId="{5CB6677E-6AAC-47AE-9EA1-4178BEC8ACDB}" dt="2023-12-26T23:23:38.565" v="137" actId="26606"/>
          <ac:spMkLst>
            <pc:docMk/>
            <pc:sldMk cId="813212929" sldId="260"/>
            <ac:spMk id="18" creationId="{37C89E4B-3C9F-44B9-8B86-D9E3D112D8EC}"/>
          </ac:spMkLst>
        </pc:spChg>
        <pc:spChg chg="add del">
          <ac:chgData name="Amadeus Galvão" userId="90256b45929bb397" providerId="LiveId" clId="{5CB6677E-6AAC-47AE-9EA1-4178BEC8ACDB}" dt="2023-12-26T23:23:43.381" v="142" actId="26606"/>
          <ac:spMkLst>
            <pc:docMk/>
            <pc:sldMk cId="813212929" sldId="260"/>
            <ac:spMk id="26" creationId="{BEBFA723-5A7B-472D-ABD7-1526B8D3A38B}"/>
          </ac:spMkLst>
        </pc:spChg>
        <pc:spChg chg="add del">
          <ac:chgData name="Amadeus Galvão" userId="90256b45929bb397" providerId="LiveId" clId="{5CB6677E-6AAC-47AE-9EA1-4178BEC8ACDB}" dt="2023-12-26T23:23:43.381" v="142" actId="26606"/>
          <ac:spMkLst>
            <pc:docMk/>
            <pc:sldMk cId="813212929" sldId="260"/>
            <ac:spMk id="27" creationId="{A6B27065-399A-4CF7-BF70-CF79B9848FC1}"/>
          </ac:spMkLst>
        </pc:spChg>
        <pc:spChg chg="add del">
          <ac:chgData name="Amadeus Galvão" userId="90256b45929bb397" providerId="LiveId" clId="{5CB6677E-6AAC-47AE-9EA1-4178BEC8ACDB}" dt="2023-12-26T23:24:07.873" v="149" actId="26606"/>
          <ac:spMkLst>
            <pc:docMk/>
            <pc:sldMk cId="813212929" sldId="260"/>
            <ac:spMk id="33" creationId="{6DBF50F6-DD88-4D9F-B7D3-79B989980940}"/>
          </ac:spMkLst>
        </pc:spChg>
        <pc:spChg chg="add del">
          <ac:chgData name="Amadeus Galvão" userId="90256b45929bb397" providerId="LiveId" clId="{5CB6677E-6AAC-47AE-9EA1-4178BEC8ACDB}" dt="2023-12-26T23:24:07.873" v="149" actId="26606"/>
          <ac:spMkLst>
            <pc:docMk/>
            <pc:sldMk cId="813212929" sldId="260"/>
            <ac:spMk id="34" creationId="{916BBDC2-6929-469E-B7C4-A03E77BF94B0}"/>
          </ac:spMkLst>
        </pc:spChg>
        <pc:grpChg chg="add del">
          <ac:chgData name="Amadeus Galvão" userId="90256b45929bb397" providerId="LiveId" clId="{5CB6677E-6AAC-47AE-9EA1-4178BEC8ACDB}" dt="2023-12-26T23:23:43.381" v="142" actId="26606"/>
          <ac:grpSpMkLst>
            <pc:docMk/>
            <pc:sldMk cId="813212929" sldId="260"/>
            <ac:grpSpMk id="28" creationId="{CF22986C-DDF7-4109-9D6A-006800D6B041}"/>
          </ac:grpSpMkLst>
        </pc:grpChg>
        <pc:grpChg chg="add del">
          <ac:chgData name="Amadeus Galvão" userId="90256b45929bb397" providerId="LiveId" clId="{5CB6677E-6AAC-47AE-9EA1-4178BEC8ACDB}" dt="2023-12-26T23:24:07.873" v="149" actId="26606"/>
          <ac:grpSpMkLst>
            <pc:docMk/>
            <pc:sldMk cId="813212929" sldId="260"/>
            <ac:grpSpMk id="35" creationId="{C344E6B5-C9F5-4338-9E33-003B12373104}"/>
          </ac:grpSpMkLst>
        </pc:grpChg>
        <pc:grpChg chg="add del">
          <ac:chgData name="Amadeus Galvão" userId="90256b45929bb397" providerId="LiveId" clId="{5CB6677E-6AAC-47AE-9EA1-4178BEC8ACDB}" dt="2023-12-26T23:24:07.873" v="149" actId="26606"/>
          <ac:grpSpMkLst>
            <pc:docMk/>
            <pc:sldMk cId="813212929" sldId="260"/>
            <ac:grpSpMk id="40" creationId="{FDFEDBF7-8E2C-46B8-9095-AE1D77E21773}"/>
          </ac:grpSpMkLst>
        </pc:grpChg>
        <pc:picChg chg="add del mod">
          <ac:chgData name="Amadeus Galvão" userId="90256b45929bb397" providerId="LiveId" clId="{5CB6677E-6AAC-47AE-9EA1-4178BEC8ACDB}" dt="2023-12-23T12:53:06.673" v="92" actId="478"/>
          <ac:picMkLst>
            <pc:docMk/>
            <pc:sldMk cId="813212929" sldId="260"/>
            <ac:picMk id="3" creationId="{F0758705-32D1-A77E-F372-ABC0588E61B3}"/>
          </ac:picMkLst>
        </pc:picChg>
        <pc:picChg chg="add del mod">
          <ac:chgData name="Amadeus Galvão" userId="90256b45929bb397" providerId="LiveId" clId="{5CB6677E-6AAC-47AE-9EA1-4178BEC8ACDB}" dt="2023-12-23T12:53:07.237" v="93" actId="478"/>
          <ac:picMkLst>
            <pc:docMk/>
            <pc:sldMk cId="813212929" sldId="260"/>
            <ac:picMk id="6" creationId="{07401524-38BE-5011-FF52-D8BB4E35FCC5}"/>
          </ac:picMkLst>
        </pc:picChg>
        <pc:picChg chg="add del mod">
          <ac:chgData name="Amadeus Galvão" userId="90256b45929bb397" providerId="LiveId" clId="{5CB6677E-6AAC-47AE-9EA1-4178BEC8ACDB}" dt="2023-12-26T23:23:26.097" v="131" actId="478"/>
          <ac:picMkLst>
            <pc:docMk/>
            <pc:sldMk cId="813212929" sldId="260"/>
            <ac:picMk id="8" creationId="{F01CC32C-AAC9-312A-4C86-626B08B98549}"/>
          </ac:picMkLst>
        </pc:picChg>
        <pc:picChg chg="add del mod">
          <ac:chgData name="Amadeus Galvão" userId="90256b45929bb397" providerId="LiveId" clId="{5CB6677E-6AAC-47AE-9EA1-4178BEC8ACDB}" dt="2023-12-26T23:23:26.097" v="131" actId="478"/>
          <ac:picMkLst>
            <pc:docMk/>
            <pc:sldMk cId="813212929" sldId="260"/>
            <ac:picMk id="10" creationId="{73610661-06DF-8C7F-69E9-C1F3A2D18C6A}"/>
          </ac:picMkLst>
        </pc:picChg>
        <pc:picChg chg="del">
          <ac:chgData name="Amadeus Galvão" userId="90256b45929bb397" providerId="LiveId" clId="{5CB6677E-6AAC-47AE-9EA1-4178BEC8ACDB}" dt="2023-12-23T12:49:55.422" v="68" actId="478"/>
          <ac:picMkLst>
            <pc:docMk/>
            <pc:sldMk cId="813212929" sldId="260"/>
            <ac:picMk id="12" creationId="{F8D08DA3-D145-7165-30FF-D2EF612C66B1}"/>
          </ac:picMkLst>
        </pc:picChg>
        <pc:picChg chg="add mod">
          <ac:chgData name="Amadeus Galvão" userId="90256b45929bb397" providerId="LiveId" clId="{5CB6677E-6AAC-47AE-9EA1-4178BEC8ACDB}" dt="2023-12-26T23:24:19.798" v="151" actId="1076"/>
          <ac:picMkLst>
            <pc:docMk/>
            <pc:sldMk cId="813212929" sldId="260"/>
            <ac:picMk id="13" creationId="{05343547-47E3-01FE-2F73-B8F3376447A9}"/>
          </ac:picMkLst>
        </pc:picChg>
        <pc:picChg chg="del">
          <ac:chgData name="Amadeus Galvão" userId="90256b45929bb397" providerId="LiveId" clId="{5CB6677E-6AAC-47AE-9EA1-4178BEC8ACDB}" dt="2023-12-23T12:49:54.903" v="67" actId="478"/>
          <ac:picMkLst>
            <pc:docMk/>
            <pc:sldMk cId="813212929" sldId="260"/>
            <ac:picMk id="14" creationId="{0FFDDF1F-3961-12A6-4347-2E05E73D4476}"/>
          </ac:picMkLst>
        </pc:picChg>
        <pc:cxnChg chg="add del">
          <ac:chgData name="Amadeus Galvão" userId="90256b45929bb397" providerId="LiveId" clId="{5CB6677E-6AAC-47AE-9EA1-4178BEC8ACDB}" dt="2023-12-26T23:23:38.565" v="137" actId="26606"/>
          <ac:cxnSpMkLst>
            <pc:docMk/>
            <pc:sldMk cId="813212929" sldId="260"/>
            <ac:cxnSpMk id="20" creationId="{AA2EAA10-076F-46BD-8F0F-B9A2FB77A85C}"/>
          </ac:cxnSpMkLst>
        </pc:cxnChg>
        <pc:cxnChg chg="add del">
          <ac:chgData name="Amadeus Galvão" userId="90256b45929bb397" providerId="LiveId" clId="{5CB6677E-6AAC-47AE-9EA1-4178BEC8ACDB}" dt="2023-12-26T23:23:38.565" v="137" actId="26606"/>
          <ac:cxnSpMkLst>
            <pc:docMk/>
            <pc:sldMk cId="813212929" sldId="260"/>
            <ac:cxnSpMk id="22" creationId="{D891E407-403B-4764-86C9-33A56D3BCAA3}"/>
          </ac:cxnSpMkLst>
        </pc:cxnChg>
        <pc:cxnChg chg="add del">
          <ac:chgData name="Amadeus Galvão" userId="90256b45929bb397" providerId="LiveId" clId="{5CB6677E-6AAC-47AE-9EA1-4178BEC8ACDB}" dt="2023-12-26T23:23:39.961" v="140" actId="26606"/>
          <ac:cxnSpMkLst>
            <pc:docMk/>
            <pc:sldMk cId="813212929" sldId="260"/>
            <ac:cxnSpMk id="24" creationId="{7667AA61-5C27-F30F-D229-06CBE5709F33}"/>
          </ac:cxnSpMkLst>
        </pc:cxnChg>
      </pc:sldChg>
      <pc:sldChg chg="add del">
        <pc:chgData name="Amadeus Galvão" userId="90256b45929bb397" providerId="LiveId" clId="{5CB6677E-6AAC-47AE-9EA1-4178BEC8ACDB}" dt="2023-12-26T23:21:11.564" v="130" actId="47"/>
        <pc:sldMkLst>
          <pc:docMk/>
          <pc:sldMk cId="444773438" sldId="261"/>
        </pc:sldMkLst>
      </pc:sldChg>
      <pc:sldChg chg="addSp delSp modSp add mod ord">
        <pc:chgData name="Amadeus Galvão" userId="90256b45929bb397" providerId="LiveId" clId="{5CB6677E-6AAC-47AE-9EA1-4178BEC8ACDB}" dt="2023-12-27T00:03:22.794" v="206"/>
        <pc:sldMkLst>
          <pc:docMk/>
          <pc:sldMk cId="3851458727" sldId="261"/>
        </pc:sldMkLst>
        <pc:spChg chg="mod">
          <ac:chgData name="Amadeus Galvão" userId="90256b45929bb397" providerId="LiveId" clId="{5CB6677E-6AAC-47AE-9EA1-4178BEC8ACDB}" dt="2023-12-26T23:40:33.377" v="160"/>
          <ac:spMkLst>
            <pc:docMk/>
            <pc:sldMk cId="3851458727" sldId="261"/>
            <ac:spMk id="4" creationId="{00000000-0000-0000-0000-000000000000}"/>
          </ac:spMkLst>
        </pc:spChg>
        <pc:picChg chg="add mod">
          <ac:chgData name="Amadeus Galvão" userId="90256b45929bb397" providerId="LiveId" clId="{5CB6677E-6AAC-47AE-9EA1-4178BEC8ACDB}" dt="2023-12-26T23:39:37.604" v="158" actId="1076"/>
          <ac:picMkLst>
            <pc:docMk/>
            <pc:sldMk cId="3851458727" sldId="261"/>
            <ac:picMk id="3" creationId="{48DD8BAF-83BE-4186-8746-7F81379C7845}"/>
          </ac:picMkLst>
        </pc:picChg>
        <pc:picChg chg="del">
          <ac:chgData name="Amadeus Galvão" userId="90256b45929bb397" providerId="LiveId" clId="{5CB6677E-6AAC-47AE-9EA1-4178BEC8ACDB}" dt="2023-12-26T23:39:28.562" v="153" actId="478"/>
          <ac:picMkLst>
            <pc:docMk/>
            <pc:sldMk cId="3851458727" sldId="261"/>
            <ac:picMk id="13" creationId="{05343547-47E3-01FE-2F73-B8F3376447A9}"/>
          </ac:picMkLst>
        </pc:picChg>
      </pc:sldChg>
      <pc:sldChg chg="addSp delSp modSp add mod ord">
        <pc:chgData name="Amadeus Galvão" userId="90256b45929bb397" providerId="LiveId" clId="{5CB6677E-6AAC-47AE-9EA1-4178BEC8ACDB}" dt="2023-12-27T00:05:34.337" v="210"/>
        <pc:sldMkLst>
          <pc:docMk/>
          <pc:sldMk cId="1499978090" sldId="262"/>
        </pc:sldMkLst>
        <pc:spChg chg="mod">
          <ac:chgData name="Amadeus Galvão" userId="90256b45929bb397" providerId="LiveId" clId="{5CB6677E-6AAC-47AE-9EA1-4178BEC8ACDB}" dt="2023-12-26T23:51:27.055" v="188"/>
          <ac:spMkLst>
            <pc:docMk/>
            <pc:sldMk cId="1499978090" sldId="262"/>
            <ac:spMk id="4" creationId="{00000000-0000-0000-0000-000000000000}"/>
          </ac:spMkLst>
        </pc:spChg>
        <pc:picChg chg="del">
          <ac:chgData name="Amadeus Galvão" userId="90256b45929bb397" providerId="LiveId" clId="{5CB6677E-6AAC-47AE-9EA1-4178BEC8ACDB}" dt="2023-12-26T23:49:44.063" v="162" actId="478"/>
          <ac:picMkLst>
            <pc:docMk/>
            <pc:sldMk cId="1499978090" sldId="262"/>
            <ac:picMk id="3" creationId="{48DD8BAF-83BE-4186-8746-7F81379C7845}"/>
          </ac:picMkLst>
        </pc:picChg>
        <pc:picChg chg="add mod">
          <ac:chgData name="Amadeus Galvão" userId="90256b45929bb397" providerId="LiveId" clId="{5CB6677E-6AAC-47AE-9EA1-4178BEC8ACDB}" dt="2023-12-26T23:50:50.017" v="186" actId="1035"/>
          <ac:picMkLst>
            <pc:docMk/>
            <pc:sldMk cId="1499978090" sldId="262"/>
            <ac:picMk id="5" creationId="{64BC7AD7-6B93-BE60-F84B-35B4EBD39FDD}"/>
          </ac:picMkLst>
        </pc:picChg>
      </pc:sldChg>
      <pc:sldChg chg="addSp delSp modSp add mod ord">
        <pc:chgData name="Amadeus Galvão" userId="90256b45929bb397" providerId="LiveId" clId="{5CB6677E-6AAC-47AE-9EA1-4178BEC8ACDB}" dt="2023-12-27T00:02:11.307" v="202"/>
        <pc:sldMkLst>
          <pc:docMk/>
          <pc:sldMk cId="781811344" sldId="263"/>
        </pc:sldMkLst>
        <pc:spChg chg="mod">
          <ac:chgData name="Amadeus Galvão" userId="90256b45929bb397" providerId="LiveId" clId="{5CB6677E-6AAC-47AE-9EA1-4178BEC8ACDB}" dt="2023-12-27T00:02:04.471" v="200" actId="1076"/>
          <ac:spMkLst>
            <pc:docMk/>
            <pc:sldMk cId="781811344" sldId="263"/>
            <ac:spMk id="4" creationId="{00000000-0000-0000-0000-000000000000}"/>
          </ac:spMkLst>
        </pc:spChg>
        <pc:picChg chg="add mod">
          <ac:chgData name="Amadeus Galvão" userId="90256b45929bb397" providerId="LiveId" clId="{5CB6677E-6AAC-47AE-9EA1-4178BEC8ACDB}" dt="2023-12-27T00:00:00.562" v="197" actId="1076"/>
          <ac:picMkLst>
            <pc:docMk/>
            <pc:sldMk cId="781811344" sldId="263"/>
            <ac:picMk id="3" creationId="{9F283E9C-AC07-6F33-3D80-0C81C320E90D}"/>
          </ac:picMkLst>
        </pc:picChg>
        <pc:picChg chg="del">
          <ac:chgData name="Amadeus Galvão" userId="90256b45929bb397" providerId="LiveId" clId="{5CB6677E-6AAC-47AE-9EA1-4178BEC8ACDB}" dt="2023-12-26T23:59:42.331" v="190" actId="478"/>
          <ac:picMkLst>
            <pc:docMk/>
            <pc:sldMk cId="781811344" sldId="263"/>
            <ac:picMk id="5" creationId="{64BC7AD7-6B93-BE60-F84B-35B4EBD39FDD}"/>
          </ac:picMkLst>
        </pc:picChg>
      </pc:sldChg>
      <pc:sldChg chg="modSp add mod">
        <pc:chgData name="Amadeus Galvão" userId="90256b45929bb397" providerId="LiveId" clId="{5CB6677E-6AAC-47AE-9EA1-4178BEC8ACDB}" dt="2023-12-27T00:09:08.514" v="246" actId="1076"/>
        <pc:sldMkLst>
          <pc:docMk/>
          <pc:sldMk cId="2486663059" sldId="264"/>
        </pc:sldMkLst>
        <pc:spChg chg="mod">
          <ac:chgData name="Amadeus Galvão" userId="90256b45929bb397" providerId="LiveId" clId="{5CB6677E-6AAC-47AE-9EA1-4178BEC8ACDB}" dt="2023-12-27T00:09:08.514" v="246" actId="1076"/>
          <ac:spMkLst>
            <pc:docMk/>
            <pc:sldMk cId="2486663059" sldId="264"/>
            <ac:spMk id="4" creationId="{00000000-0000-0000-0000-000000000000}"/>
          </ac:spMkLst>
        </pc:spChg>
      </pc:sldChg>
      <pc:sldChg chg="addSp delSp modSp add mod">
        <pc:chgData name="Amadeus Galvão" userId="90256b45929bb397" providerId="LiveId" clId="{5CB6677E-6AAC-47AE-9EA1-4178BEC8ACDB}" dt="2023-12-27T00:21:31.154" v="255" actId="1076"/>
        <pc:sldMkLst>
          <pc:docMk/>
          <pc:sldMk cId="3364031938" sldId="265"/>
        </pc:sldMkLst>
        <pc:spChg chg="mod">
          <ac:chgData name="Amadeus Galvão" userId="90256b45929bb397" providerId="LiveId" clId="{5CB6677E-6AAC-47AE-9EA1-4178BEC8ACDB}" dt="2023-12-27T00:09:17.447" v="250" actId="6549"/>
          <ac:spMkLst>
            <pc:docMk/>
            <pc:sldMk cId="3364031938" sldId="265"/>
            <ac:spMk id="4" creationId="{00000000-0000-0000-0000-000000000000}"/>
          </ac:spMkLst>
        </pc:spChg>
        <pc:picChg chg="add mod">
          <ac:chgData name="Amadeus Galvão" userId="90256b45929bb397" providerId="LiveId" clId="{5CB6677E-6AAC-47AE-9EA1-4178BEC8ACDB}" dt="2023-12-27T00:21:31.154" v="255" actId="1076"/>
          <ac:picMkLst>
            <pc:docMk/>
            <pc:sldMk cId="3364031938" sldId="265"/>
            <ac:picMk id="3" creationId="{5ED372F4-3DAB-72A3-331C-14316608B385}"/>
          </ac:picMkLst>
        </pc:picChg>
        <pc:picChg chg="del">
          <ac:chgData name="Amadeus Galvão" userId="90256b45929bb397" providerId="LiveId" clId="{5CB6677E-6AAC-47AE-9EA1-4178BEC8ACDB}" dt="2023-12-27T00:09:13.889" v="248" actId="478"/>
          <ac:picMkLst>
            <pc:docMk/>
            <pc:sldMk cId="3364031938" sldId="265"/>
            <ac:picMk id="13" creationId="{05343547-47E3-01FE-2F73-B8F3376447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D562-4E80-4770-BCEF-F0085877D125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620688"/>
            <a:ext cx="83529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DESCRIÇÃO DO SISTEMA</a:t>
            </a:r>
          </a:p>
          <a:p>
            <a:pPr algn="ctr"/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Desenvolvimento de um sistema de ranking simples usando </a:t>
            </a:r>
            <a:r>
              <a:rPr lang="pt-BR" dirty="0" err="1"/>
              <a:t>WebSocket</a:t>
            </a:r>
            <a:r>
              <a:rPr lang="pt-BR" dirty="0"/>
              <a:t> para comunicação em tempo real entre um servidor Python e um cliente HTML. </a:t>
            </a:r>
          </a:p>
          <a:p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REQUISITOS FUNCIONAIS DO SISTEMA</a:t>
            </a:r>
          </a:p>
          <a:p>
            <a:pPr algn="ctr"/>
            <a:endParaRPr lang="pt-BR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/>
              <a:t> Permitir que um cliente se conectar ao servidor via </a:t>
            </a:r>
            <a:r>
              <a:rPr lang="pt-BR" dirty="0" err="1"/>
              <a:t>WebSocket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/>
              <a:t>Registrar alunos;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/>
              <a:t>Remover alunos;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/>
              <a:t>Gerar relatórios em PDF;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/>
              <a:t>Visualizar a lista de alunos em tempo real;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GERAÇÃO E ENVIO DE RELATÓRIO PDF AOS CLIENTES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ED372F4-3DAB-72A3-331C-14316608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412776"/>
            <a:ext cx="8460432" cy="4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FONTE:</a:t>
            </a:r>
          </a:p>
          <a:p>
            <a:pPr algn="ctr"/>
            <a:r>
              <a:rPr lang="pt-BR" dirty="0"/>
              <a:t>SERVIDOR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IMPORTAÇÃO DOS MÓDULOS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C0F4E9E-1C5E-B570-A7B9-8661E4A0C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348880"/>
            <a:ext cx="8892480" cy="1537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8367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CONFIGURAÇÃO E EXECUÇÃO DO SERVIDOR WEBSOCKET</a:t>
            </a:r>
          </a:p>
        </p:txBody>
      </p:sp>
      <p:pic>
        <p:nvPicPr>
          <p:cNvPr id="3" name="Imagem 2" descr="Texto&#10;&#10;Descrição gerada automaticamente com confiança baixa">
            <a:extLst>
              <a:ext uri="{FF2B5EF4-FFF2-40B4-BE49-F238E27FC236}">
                <a16:creationId xmlns:a16="http://schemas.microsoft.com/office/drawing/2014/main" id="{9F283E9C-AC07-6F33-3D80-0C81C320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4" y="2041547"/>
            <a:ext cx="8682772" cy="27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1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FONTE:</a:t>
            </a:r>
          </a:p>
          <a:p>
            <a:pPr algn="ctr"/>
            <a:r>
              <a:rPr lang="pt-BR" dirty="0"/>
              <a:t>SERVIDOR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REGISTRO E COMUNICAÇÃO COM CLIENTES WEBSOCKET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8DD8BAF-83BE-4186-8746-7F81379C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1844824"/>
            <a:ext cx="8748464" cy="3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CÓDIGO FONTE:</a:t>
            </a:r>
          </a:p>
          <a:p>
            <a:pPr algn="ctr"/>
            <a:r>
              <a:rPr lang="pt-BR"/>
              <a:t>SERVIDOR</a:t>
            </a:r>
          </a:p>
          <a:p>
            <a:pPr algn="ctr"/>
            <a:endParaRPr lang="pt-BR"/>
          </a:p>
          <a:p>
            <a:pPr algn="ctr"/>
            <a:r>
              <a:rPr lang="pt-BR"/>
              <a:t>ENVIO DA LISTA DE ALUNOS EM FORMATO JSON PARA CLIENTES CONECTADOS</a:t>
            </a:r>
            <a:endParaRPr lang="pt-BR" dirty="0"/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396E9EEB-31AF-2BE5-E170-AEC817C4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628800"/>
            <a:ext cx="8820472" cy="41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2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4462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PROCESSAMENTO DE MENSAGENS DE CLIENTES WEBSOCKET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4BC7AD7-6B93-BE60-F84B-35B4EBD3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75123"/>
            <a:ext cx="5688632" cy="64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FONTE:</a:t>
            </a:r>
          </a:p>
          <a:p>
            <a:pPr algn="ctr"/>
            <a:r>
              <a:rPr lang="pt-BR" dirty="0"/>
              <a:t>SERVIDOR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DEFINIÇÃO DA CLASSE ALUNO E INICIALIZAÇÃO DE CONJUNTOS</a:t>
            </a:r>
          </a:p>
        </p:txBody>
      </p:sp>
      <p:pic>
        <p:nvPicPr>
          <p:cNvPr id="3" name="Imagem 2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B6B29EE3-EB30-B25C-3D1C-75C0A126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204864"/>
            <a:ext cx="8676456" cy="2715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CÓDIGO FONTE:</a:t>
            </a:r>
          </a:p>
          <a:p>
            <a:pPr algn="ctr"/>
            <a:r>
              <a:rPr lang="pt-BR"/>
              <a:t>SERVIDOR</a:t>
            </a:r>
          </a:p>
          <a:p>
            <a:pPr algn="ctr"/>
            <a:endParaRPr lang="pt-BR"/>
          </a:p>
          <a:p>
            <a:pPr algn="ctr"/>
            <a:r>
              <a:rPr lang="pt-BR"/>
              <a:t>GERAÇÃO E ENVIO DE RELATÓRIO PDF AOS CLIENTES</a:t>
            </a:r>
            <a:endParaRPr lang="pt-BR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05343547-47E3-01FE-2F73-B8F3376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" y="1460977"/>
            <a:ext cx="8785497" cy="51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244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FONTE DO CLIENTE</a:t>
            </a:r>
          </a:p>
        </p:txBody>
      </p:sp>
    </p:spTree>
    <p:extLst>
      <p:ext uri="{BB962C8B-B14F-4D97-AF65-F5344CB8AC3E}">
        <p14:creationId xmlns:p14="http://schemas.microsoft.com/office/powerpoint/2010/main" val="2486663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142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WAGNER AMADEUS GALVAO DE SOUZA</dc:creator>
  <cp:lastModifiedBy>Amadeus Galvão</cp:lastModifiedBy>
  <cp:revision>6</cp:revision>
  <dcterms:created xsi:type="dcterms:W3CDTF">2023-12-22T14:58:09Z</dcterms:created>
  <dcterms:modified xsi:type="dcterms:W3CDTF">2023-12-27T00:21:35Z</dcterms:modified>
</cp:coreProperties>
</file>