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6" r:id="rId10"/>
    <p:sldId id="265" r:id="rId11"/>
    <p:sldId id="261" r:id="rId12"/>
    <p:sldId id="262" r:id="rId13"/>
    <p:sldId id="267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0F925-A476-401A-9DB0-4B4F8D4E4F06}" type="datetimeFigureOut">
              <a:rPr lang="fr-FR"/>
              <a:t>13/05/2016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3FB16-C629-4AF5-8310-5FF99C1967AB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09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3FB16-C629-4AF5-8310-5FF99C1967AB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332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3FB16-C629-4AF5-8310-5FF99C1967AB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315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3FB16-C629-4AF5-8310-5FF99C1967AB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776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3FB16-C629-4AF5-8310-5FF99C1967AB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98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BF05-3A18-4043-ACDE-F4687D15338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C957-2278-4F8C-888E-2047AE7EFBC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BF05-3A18-4043-ACDE-F4687D15338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C957-2278-4F8C-888E-2047AE7EFBC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BF05-3A18-4043-ACDE-F4687D15338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C957-2278-4F8C-888E-2047AE7EFBC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BF05-3A18-4043-ACDE-F4687D15338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C957-2278-4F8C-888E-2047AE7EFBC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BF05-3A18-4043-ACDE-F4687D15338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1E6C957-2278-4F8C-888E-2047AE7EFBC6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BF05-3A18-4043-ACDE-F4687D15338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C957-2278-4F8C-888E-2047AE7EFBC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BF05-3A18-4043-ACDE-F4687D15338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C957-2278-4F8C-888E-2047AE7EFBC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BF05-3A18-4043-ACDE-F4687D15338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C957-2278-4F8C-888E-2047AE7EFBC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BF05-3A18-4043-ACDE-F4687D15338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C957-2278-4F8C-888E-2047AE7EFBC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BF05-3A18-4043-ACDE-F4687D15338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C957-2278-4F8C-888E-2047AE7EFBC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BF05-3A18-4043-ACDE-F4687D15338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C957-2278-4F8C-888E-2047AE7EFBC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34BF05-3A18-4043-ACDE-F4687D15338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1E6C957-2278-4F8C-888E-2047AE7EFBC6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mvaR6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FitBit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anchor="t">
            <a:normAutofit/>
          </a:bodyPr>
          <a:lstStyle/>
          <a:p>
            <a:r>
              <a:rPr lang="fr-FR" dirty="0"/>
              <a:t>BECHER Antoine FERREIRA Yohann LUGAS Romain WAGNER Benjamin  DRIR Malik</a:t>
            </a:r>
          </a:p>
        </p:txBody>
      </p:sp>
    </p:spTree>
    <p:extLst>
      <p:ext uri="{BB962C8B-B14F-4D97-AF65-F5344CB8AC3E}">
        <p14:creationId xmlns:p14="http://schemas.microsoft.com/office/powerpoint/2010/main" val="203294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71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fr-FR" dirty="0"/>
              <a:t> Les objectifs de la Refonte</a:t>
            </a:r>
          </a:p>
          <a:p>
            <a:pPr marL="137160" indent="0">
              <a:buNone/>
            </a:pPr>
            <a:r>
              <a:rPr lang="fr-FR" dirty="0"/>
              <a:t> </a:t>
            </a:r>
          </a:p>
          <a:p>
            <a:r>
              <a:rPr lang="fr-FR" dirty="0"/>
              <a:t> Les composants de la nouvelle application</a:t>
            </a:r>
          </a:p>
          <a:p>
            <a:endParaRPr lang="fr-FR" dirty="0"/>
          </a:p>
          <a:p>
            <a:r>
              <a:rPr lang="fr-FR" dirty="0"/>
              <a:t> Utilité de la Refonte</a:t>
            </a:r>
          </a:p>
          <a:p>
            <a:endParaRPr lang="fr-FR" dirty="0"/>
          </a:p>
          <a:p>
            <a:r>
              <a:rPr lang="fr-FR"/>
              <a:t> </a:t>
            </a:r>
            <a:r>
              <a:rPr lang="fr-FR" dirty="0"/>
              <a:t>Bilan du projet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183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objectifs de la Refonte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endParaRPr lang="fr-FR" dirty="0"/>
          </a:p>
          <a:p>
            <a:r>
              <a:rPr lang="fr-FR" dirty="0"/>
              <a:t>Améliorer l’expérience utilisateur</a:t>
            </a:r>
          </a:p>
          <a:p>
            <a:endParaRPr lang="fr-FR" dirty="0"/>
          </a:p>
          <a:p>
            <a:r>
              <a:rPr lang="fr-FR" dirty="0"/>
              <a:t>Optimiser la représentativité des données</a:t>
            </a:r>
          </a:p>
          <a:p>
            <a:endParaRPr lang="fr-FR" dirty="0"/>
          </a:p>
          <a:p>
            <a:r>
              <a:rPr lang="fr-FR" dirty="0"/>
              <a:t>Faire une refonte graphique de l’interface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398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composants de la nouvelle 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fr-FR" dirty="0"/>
              <a:t>4 onglets pour 4 domaines d’activité</a:t>
            </a:r>
          </a:p>
          <a:p>
            <a:endParaRPr lang="fr-FR" dirty="0"/>
          </a:p>
          <a:p>
            <a:r>
              <a:rPr lang="fr-FR" dirty="0"/>
              <a:t>Chaque onglet aura ses propres statistiques incluses dans des demi-cercles</a:t>
            </a:r>
          </a:p>
          <a:p>
            <a:endParaRPr lang="fr-FR" dirty="0"/>
          </a:p>
          <a:p>
            <a:r>
              <a:rPr lang="fr-FR" dirty="0"/>
              <a:t>Accès à un graphique interactif  par onglet</a:t>
            </a:r>
          </a:p>
          <a:p>
            <a:endParaRPr lang="fr-FR" dirty="0"/>
          </a:p>
          <a:p>
            <a:r>
              <a:rPr lang="fr-FR" dirty="0"/>
              <a:t>Liste permettant de suivre la progression de ses amis </a:t>
            </a:r>
          </a:p>
        </p:txBody>
      </p:sp>
    </p:spTree>
    <p:extLst>
      <p:ext uri="{BB962C8B-B14F-4D97-AF65-F5344CB8AC3E}">
        <p14:creationId xmlns:p14="http://schemas.microsoft.com/office/powerpoint/2010/main" val="100228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Utilité de la Refonte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92500" lnSpcReduction="20000"/>
          </a:bodyPr>
          <a:lstStyle/>
          <a:p>
            <a:r>
              <a:rPr lang="fr-FR" dirty="0"/>
              <a:t>Application</a:t>
            </a:r>
          </a:p>
          <a:p>
            <a:pPr lvl="1"/>
            <a:r>
              <a:rPr lang="fr-FR" dirty="0"/>
              <a:t>+ Facile </a:t>
            </a:r>
          </a:p>
          <a:p>
            <a:pPr lvl="1"/>
            <a:r>
              <a:rPr lang="fr-FR" dirty="0"/>
              <a:t>+ Intuitive</a:t>
            </a:r>
          </a:p>
          <a:p>
            <a:endParaRPr lang="fr-FR" dirty="0"/>
          </a:p>
          <a:p>
            <a:r>
              <a:rPr lang="fr-FR" dirty="0"/>
              <a:t>Page</a:t>
            </a:r>
          </a:p>
          <a:p>
            <a:pPr lvl="1"/>
            <a:r>
              <a:rPr lang="fr-FR" dirty="0"/>
              <a:t>Info en rapport</a:t>
            </a:r>
          </a:p>
          <a:p>
            <a:pPr lvl="1"/>
            <a:endParaRPr lang="fr-FR" dirty="0"/>
          </a:p>
          <a:p>
            <a:r>
              <a:rPr lang="fr-FR" dirty="0"/>
              <a:t>Données </a:t>
            </a:r>
          </a:p>
          <a:p>
            <a:pPr lvl="1"/>
            <a:r>
              <a:rPr lang="fr-FR" dirty="0"/>
              <a:t>+ Détaillées </a:t>
            </a:r>
          </a:p>
          <a:p>
            <a:pPr lvl="1"/>
            <a:r>
              <a:rPr lang="fr-FR" dirty="0"/>
              <a:t>+ Précises</a:t>
            </a:r>
          </a:p>
          <a:p>
            <a:r>
              <a:rPr lang="fr-FR" dirty="0"/>
              <a:t>Le temps de chargement est le plus court possible pour que l’utilisateur gagne du temps </a:t>
            </a:r>
          </a:p>
        </p:txBody>
      </p:sp>
    </p:spTree>
    <p:extLst>
      <p:ext uri="{BB962C8B-B14F-4D97-AF65-F5344CB8AC3E}">
        <p14:creationId xmlns:p14="http://schemas.microsoft.com/office/powerpoint/2010/main" val="44612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 End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fr-FR" dirty="0"/>
              <a:t>Front End avec </a:t>
            </a:r>
            <a:r>
              <a:rPr lang="fr-FR" dirty="0" err="1"/>
              <a:t>AngularJs</a:t>
            </a:r>
            <a:endParaRPr lang="en-US" dirty="0"/>
          </a:p>
          <a:p>
            <a:pPr lvl="1"/>
            <a:r>
              <a:rPr lang="fr-FR" dirty="0"/>
              <a:t>4 Onglets de navigation :</a:t>
            </a:r>
          </a:p>
          <a:p>
            <a:pPr lvl="2"/>
            <a:r>
              <a:rPr lang="fr-FR" dirty="0"/>
              <a:t>Profile</a:t>
            </a:r>
          </a:p>
          <a:p>
            <a:pPr lvl="2"/>
            <a:r>
              <a:rPr lang="fr-FR" dirty="0"/>
              <a:t>Activity</a:t>
            </a:r>
          </a:p>
          <a:p>
            <a:pPr lvl="2"/>
            <a:r>
              <a:rPr lang="fr-FR" dirty="0"/>
              <a:t>Performance</a:t>
            </a:r>
          </a:p>
          <a:p>
            <a:pPr lvl="2"/>
            <a:r>
              <a:rPr lang="fr-FR" dirty="0" err="1"/>
              <a:t>Sleep</a:t>
            </a:r>
            <a:endParaRPr lang="fr-FR" dirty="0"/>
          </a:p>
          <a:p>
            <a:pPr lvl="1"/>
            <a:r>
              <a:rPr lang="fr-FR"/>
              <a:t>Widgets indiquant </a:t>
            </a:r>
            <a:r>
              <a:rPr lang="fr-FR" dirty="0"/>
              <a:t>les données du jour actuel</a:t>
            </a:r>
          </a:p>
          <a:p>
            <a:pPr lvl="1"/>
            <a:r>
              <a:rPr lang="fr-FR" dirty="0"/>
              <a:t>Graphiques </a:t>
            </a:r>
            <a:r>
              <a:rPr lang="fr-FR" dirty="0" err="1"/>
              <a:t>interractifs</a:t>
            </a:r>
            <a:r>
              <a:rPr lang="fr-FR" dirty="0"/>
              <a:t> présentant les données sur la dernière semaine/mois/année</a:t>
            </a:r>
          </a:p>
          <a:p>
            <a:pPr lvl="1"/>
            <a:r>
              <a:rPr lang="fr-FR" dirty="0"/>
              <a:t>Un </a:t>
            </a:r>
            <a:r>
              <a:rPr lang="fr-FR" dirty="0" err="1"/>
              <a:t>side</a:t>
            </a:r>
            <a:r>
              <a:rPr lang="fr-FR" dirty="0"/>
              <a:t> menu </a:t>
            </a:r>
            <a:r>
              <a:rPr lang="fr-FR" dirty="0" err="1"/>
              <a:t>friend</a:t>
            </a:r>
            <a:r>
              <a:rPr lang="fr-FR" dirty="0"/>
              <a:t>, et un bouton réglage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70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Back End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fr-FR" dirty="0"/>
              <a:t>Back End avec </a:t>
            </a:r>
            <a:r>
              <a:rPr lang="fr-FR" dirty="0" err="1"/>
              <a:t>symfony</a:t>
            </a:r>
            <a:endParaRPr lang="en-US" dirty="0"/>
          </a:p>
          <a:p>
            <a:pPr lvl="1"/>
            <a:r>
              <a:rPr lang="fr-FR" dirty="0"/>
              <a:t>Controller</a:t>
            </a:r>
          </a:p>
          <a:p>
            <a:pPr lvl="1"/>
            <a:r>
              <a:rPr lang="fr-FR" dirty="0"/>
              <a:t>Doctrine</a:t>
            </a:r>
          </a:p>
          <a:p>
            <a:pPr lvl="2"/>
            <a:r>
              <a:rPr lang="fr-FR" dirty="0"/>
              <a:t>Récupération depuis </a:t>
            </a:r>
            <a:r>
              <a:rPr lang="fr-FR" dirty="0" err="1"/>
              <a:t>bdd</a:t>
            </a:r>
            <a:endParaRPr lang="fr-FR" dirty="0"/>
          </a:p>
          <a:p>
            <a:pPr lvl="2"/>
            <a:endParaRPr lang="fr-FR" dirty="0"/>
          </a:p>
          <a:p>
            <a:pPr lvl="1"/>
            <a:r>
              <a:rPr lang="fr-FR" dirty="0"/>
              <a:t>Conversion </a:t>
            </a:r>
            <a:r>
              <a:rPr lang="fr-FR" dirty="0" err="1"/>
              <a:t>sql</a:t>
            </a:r>
            <a:r>
              <a:rPr lang="fr-FR" dirty="0"/>
              <a:t> -&gt; </a:t>
            </a:r>
            <a:r>
              <a:rPr lang="fr-FR" dirty="0" err="1"/>
              <a:t>Json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 err="1"/>
              <a:t>Routing</a:t>
            </a:r>
            <a:endParaRPr lang="fr-FR" dirty="0"/>
          </a:p>
          <a:p>
            <a:pPr lvl="2"/>
            <a:r>
              <a:rPr lang="fr-FR" dirty="0"/>
              <a:t>Envoi du </a:t>
            </a:r>
            <a:r>
              <a:rPr lang="fr-FR" dirty="0" err="1"/>
              <a:t>Json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0738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du projet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fr-FR" dirty="0"/>
              <a:t>Lien GIT : 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https://goo.gl/mvaR6A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Téléchargement APK : </a:t>
            </a:r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romlugas.synology.me/web/</a:t>
            </a:r>
            <a:r>
              <a:rPr lang="fr-FR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android-debug.apk</a:t>
            </a:r>
            <a:endParaRPr lang="fr-F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fr-F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Ce que le projet nous a apporté ?</a:t>
            </a:r>
          </a:p>
          <a:p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fr-F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Dfficultés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rencontrées ?</a:t>
            </a:r>
          </a:p>
        </p:txBody>
      </p:sp>
    </p:spTree>
    <p:extLst>
      <p:ext uri="{BB962C8B-B14F-4D97-AF65-F5344CB8AC3E}">
        <p14:creationId xmlns:p14="http://schemas.microsoft.com/office/powerpoint/2010/main" val="61305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?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marL="13716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2462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E9E7F47F6C684298B371C51CC664B0" ma:contentTypeVersion="2" ma:contentTypeDescription="Crée un document." ma:contentTypeScope="" ma:versionID="58d29d92bb54023694845d38327d8aa1">
  <xsd:schema xmlns:xsd="http://www.w3.org/2001/XMLSchema" xmlns:xs="http://www.w3.org/2001/XMLSchema" xmlns:p="http://schemas.microsoft.com/office/2006/metadata/properties" xmlns:ns2="2122d8ff-615f-476d-852d-65d89f5504cc" targetNamespace="http://schemas.microsoft.com/office/2006/metadata/properties" ma:root="true" ma:fieldsID="eeb8f822d5eb8109fdb12ff64870f58d" ns2:_="">
    <xsd:import namespace="2122d8ff-615f-476d-852d-65d89f550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22d8ff-615f-476d-852d-65d89f5504c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F19669-5000-445C-917D-2A99B909111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1B63F61-D33D-43CD-A205-0B9E36EB5C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22d8ff-615f-476d-852d-65d89f5504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F88F8F-C50B-4693-870B-E576206567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64</TotalTime>
  <Words>190</Words>
  <Application>Microsoft Office PowerPoint</Application>
  <PresentationFormat>Affichage à l'écran (4:3)</PresentationFormat>
  <Paragraphs>37</Paragraphs>
  <Slides>10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Apex</vt:lpstr>
      <vt:lpstr>Projet FitBit</vt:lpstr>
      <vt:lpstr>Sommaire :</vt:lpstr>
      <vt:lpstr>Les objectifs de la Refonte</vt:lpstr>
      <vt:lpstr>Les composants de la nouvelle application</vt:lpstr>
      <vt:lpstr>Utilité de la Refonte</vt:lpstr>
      <vt:lpstr>Front End</vt:lpstr>
      <vt:lpstr>Back End</vt:lpstr>
      <vt:lpstr>Bilan du projet </vt:lpstr>
      <vt:lpstr>Question ?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FitBit</dc:title>
  <dc:creator>Mikaw</dc:creator>
  <cp:lastModifiedBy>Mikaw</cp:lastModifiedBy>
  <cp:revision>10</cp:revision>
  <dcterms:created xsi:type="dcterms:W3CDTF">2016-05-13T10:44:46Z</dcterms:created>
  <dcterms:modified xsi:type="dcterms:W3CDTF">2016-05-13T12:55:36Z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0x01010050E9E7F47F6C684298B371C51CC664B0</vt:lpwstr>
  </property>
</Properties>
</file>