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64" r:id="rId4"/>
    <p:sldId id="261" r:id="rId5"/>
    <p:sldId id="294" r:id="rId6"/>
    <p:sldId id="265" r:id="rId7"/>
    <p:sldId id="301" r:id="rId8"/>
    <p:sldId id="286" r:id="rId9"/>
    <p:sldId id="274" r:id="rId10"/>
    <p:sldId id="275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462"/>
      </p:cViewPr>
      <p:guideLst>
        <p:guide orient="horz" pos="1620"/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ISlidee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 melhor manipulação da sua apresentação</a:t>
            </a:r>
            <a:endParaRPr lang="en-US" altLang="ko-K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4104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Sumário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1577110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problema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nosso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produto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irá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resolver?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3563888" y="2468349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solução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já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existente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3140176" y="3359586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diferencial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nosso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produto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483768" y="4215289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Uma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possível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situação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que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seria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útil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problema</a:t>
            </a:r>
            <a:r>
              <a:rPr lang="en-US" altLang="ko-KR" dirty="0" smtClean="0"/>
              <a:t> a </a:t>
            </a:r>
            <a:r>
              <a:rPr lang="en-US" altLang="ko-KR" dirty="0" err="1" smtClean="0"/>
              <a:t>solucionar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endParaRPr lang="en-US" altLang="ko-K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1248" y="1275606"/>
            <a:ext cx="8748464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Dificuldade na hora de mudar os slides da apresentação.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erder qual  slide estava procurando em meio a muitos slides.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Falta de destaque em dados mais importantes da apresentação.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Excesso de aparelhos como o laser vermelho, um controlador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o  próprio mouse.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Imagens pequenas que não aparecem bem na apresentação.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Falta de progressão e agilidade na hora de apresentar.</a:t>
            </a: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produto</a:t>
            </a:r>
            <a:r>
              <a:rPr lang="en-US" altLang="ko-KR" dirty="0" smtClean="0"/>
              <a:t> que </a:t>
            </a:r>
            <a:r>
              <a:rPr lang="en-US" altLang="ko-KR" dirty="0" err="1" smtClean="0"/>
              <a:t>já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existe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Wifi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Presentation</a:t>
            </a:r>
          </a:p>
          <a:p>
            <a:pPr algn="ctr"/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Remote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colocar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apresentação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fullscreen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Screen Mode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apenas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primeiro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ultimo slide.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Atalho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Slide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1042027"/>
            <a:chOff x="720000" y="2431958"/>
            <a:chExt cx="3059912" cy="1042027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Possui um controle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botões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slides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direita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esquerda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Troca de Slides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36267" y="1854247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fechamento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apresentação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2" y="1114639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Fechar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presentação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36267" y="3058883"/>
            <a:ext cx="1800200" cy="1411359"/>
            <a:chOff x="720000" y="2431958"/>
            <a:chExt cx="3059912" cy="1411359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Possui um software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computador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server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fazer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conexão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entre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celular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computador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Wireless.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2" y="2431958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Auxiliar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32453" y="2002722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32453" y="3209880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15">
            <a:extLst>
              <a:ext uri="{FF2B5EF4-FFF2-40B4-BE49-F238E27FC236}">
                <a16:creationId xmlns=""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3496747" y="1645675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Block Arc 14">
            <a:extLst>
              <a:ext uri="{FF2B5EF4-FFF2-40B4-BE49-F238E27FC236}">
                <a16:creationId xmlns=""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404569" y="207471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rapezoid 13">
            <a:extLst>
              <a:ext uri="{FF2B5EF4-FFF2-40B4-BE49-F238E27FC236}">
                <a16:creationId xmlns=""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6418347" y="333673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Rounded Rectangle 7">
            <a:extLst>
              <a:ext uri="{FF2B5EF4-FFF2-40B4-BE49-F238E27FC236}">
                <a16:creationId xmlns=""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3565346" y="2892857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Oval 50">
            <a:extLst>
              <a:ext uri="{FF2B5EF4-FFF2-40B4-BE49-F238E27FC236}">
                <a16:creationId xmlns=""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3496961" y="4052129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89" y="2177401"/>
            <a:ext cx="1151373" cy="11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Nosso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produto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ISlidee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1042027"/>
            <a:chOff x="720000" y="1114639"/>
            <a:chExt cx="3059912" cy="1042027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lateral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mostra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miniatura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slides que tem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aparecem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2" y="1114639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Visualização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Colocar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cheia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resolução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apresentação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2" y="2431958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Mudar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resolução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1042027"/>
            <a:chOff x="720000" y="2431958"/>
            <a:chExt cx="3059912" cy="1042027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Desenhar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apenas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marcar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parte da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precisa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destaque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Desenhar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sobre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1042027"/>
            <a:chOff x="720000" y="1114639"/>
            <a:chExt cx="3059912" cy="1042027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zoom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sobre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apresentação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melhorar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algum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elemento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Zoom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1042027"/>
            <a:chOff x="720000" y="2431958"/>
            <a:chExt cx="3059912" cy="1042027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 para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computador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faz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ligação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celular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Wireless.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Auxiliar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Passagem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slides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frente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trás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intuitiva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2" y="2431958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Avançar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retroceder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54" y="2244301"/>
            <a:ext cx="997843" cy="9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Processo</a:t>
            </a:r>
            <a:r>
              <a:rPr lang="en-US" altLang="ko-KR" dirty="0" smtClean="0"/>
              <a:t> do </a:t>
            </a:r>
            <a:r>
              <a:rPr lang="en-US" altLang="ko-KR" dirty="0" err="1" smtClean="0"/>
              <a:t>nosso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produto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5735147" y="3241827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6" y="1527578"/>
            <a:ext cx="2726392" cy="1052189"/>
            <a:chOff x="2113658" y="4283314"/>
            <a:chExt cx="3647459" cy="1052189"/>
          </a:xfrm>
        </p:grpSpPr>
        <p:sp>
          <p:nvSpPr>
            <p:cNvPr id="22" name="TextBox 21"/>
            <p:cNvSpPr txBox="1"/>
            <p:nvPr/>
          </p:nvSpPr>
          <p:spPr>
            <a:xfrm>
              <a:off x="2113658" y="4504506"/>
              <a:ext cx="364745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Destacar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desenhar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slide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rapidamente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slides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3"/>
                  </a:solidFill>
                  <a:cs typeface="Arial" pitchFamily="34" charset="0"/>
                </a:rPr>
                <a:t>Utilização</a:t>
              </a:r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 das </a:t>
              </a:r>
              <a:r>
                <a:rPr lang="en-US" altLang="ko-KR" sz="1200" b="1" dirty="0" err="1" smtClean="0">
                  <a:solidFill>
                    <a:schemeClr val="accent3"/>
                  </a:solidFill>
                  <a:cs typeface="Arial" pitchFamily="34" charset="0"/>
                </a:rPr>
                <a:t>funções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3" y="2916588"/>
            <a:ext cx="2592287" cy="1015796"/>
            <a:chOff x="2113658" y="4283314"/>
            <a:chExt cx="3647459" cy="1015796"/>
          </a:xfrm>
        </p:grpSpPr>
        <p:sp>
          <p:nvSpPr>
            <p:cNvPr id="25" name="TextBox 24"/>
            <p:cNvSpPr txBox="1"/>
            <p:nvPr/>
          </p:nvSpPr>
          <p:spPr>
            <a:xfrm>
              <a:off x="2113658" y="4468113"/>
              <a:ext cx="364745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agilidade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eficiência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apresentação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qualidade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facilidade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elementos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2"/>
                  </a:solidFill>
                  <a:cs typeface="Arial" pitchFamily="34" charset="0"/>
                </a:rPr>
                <a:t>Apresentação</a:t>
              </a:r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 smtClean="0">
                  <a:solidFill>
                    <a:schemeClr val="accent2"/>
                  </a:solidFill>
                  <a:cs typeface="Arial" pitchFamily="34" charset="0"/>
                </a:rPr>
                <a:t>qualidade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Conectar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meio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key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computador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 um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celular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celular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meio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software.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accent4"/>
                  </a:solidFill>
                  <a:cs typeface="Arial" pitchFamily="34" charset="0"/>
                </a:rPr>
                <a:t>Sincronização</a:t>
              </a:r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 entre </a:t>
              </a:r>
              <a:r>
                <a:rPr lang="en-US" altLang="ko-KR" sz="1200" b="1" dirty="0" err="1" smtClean="0">
                  <a:solidFill>
                    <a:schemeClr val="accent4"/>
                  </a:solidFill>
                  <a:cs typeface="Arial" pitchFamily="34" charset="0"/>
                </a:rPr>
                <a:t>aparelhos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765847"/>
            <a:chOff x="2113657" y="4283314"/>
            <a:chExt cx="3647459" cy="765847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587496"/>
              <a:ext cx="364745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link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será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disponibilizado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abrir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app no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celular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5"/>
                  </a:solidFill>
                  <a:cs typeface="Arial" pitchFamily="34" charset="0"/>
                </a:rPr>
                <a:t>Download do software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613505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Processo para</a:t>
            </a:r>
          </a:p>
          <a:p>
            <a:pPr algn="ctr"/>
            <a:r>
              <a:rPr lang="pt-B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utilização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rapezoid 13">
            <a:extLst>
              <a:ext uri="{FF2B5EF4-FFF2-40B4-BE49-F238E27FC236}">
                <a16:creationId xmlns=""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3087118" y="3193587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Block Arc 41">
            <a:extLst>
              <a:ext uri="{FF2B5EF4-FFF2-40B4-BE49-F238E27FC236}">
                <a16:creationId xmlns=""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3577712" y="175638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Frame 17">
            <a:extLst>
              <a:ext uri="{FF2B5EF4-FFF2-40B4-BE49-F238E27FC236}">
                <a16:creationId xmlns=""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5137916" y="1783156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 smtClean="0"/>
              <a:t>Benefícios da água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pt-BR" dirty="0" smtClean="0"/>
              <a:t>Enquanto o poço não seca, não sabemos dar valor à água.</a:t>
            </a:r>
            <a:endParaRPr lang="en-US" altLang="ko-KR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4" y="1404100"/>
            <a:ext cx="1008467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dirty="0" smtClean="0">
                <a:solidFill>
                  <a:schemeClr val="bg1"/>
                </a:solidFill>
              </a:rPr>
              <a:t>°C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Pele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bg1"/>
                </a:solidFill>
                <a:cs typeface="Arial" pitchFamily="34" charset="0"/>
              </a:rPr>
              <a:t>Sangue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bg1"/>
                </a:solidFill>
                <a:cs typeface="Arial" pitchFamily="34" charset="0"/>
              </a:rPr>
              <a:t>Rins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27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água pode estabilizar e melhorar sua temperatura corporal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3035" y="3764528"/>
            <a:ext cx="1643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 smtClean="0"/>
              <a:t>Ela combate acne,   estrias e celulite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5800" y="3764528"/>
            <a:ext cx="1643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 smtClean="0"/>
              <a:t>Melhora a circulação sanguínea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565" y="3672195"/>
            <a:ext cx="16431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 smtClean="0"/>
              <a:t>Previne o aparecimento de pedras nos rins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Pie 24">
            <a:extLst>
              <a:ext uri="{FF2B5EF4-FFF2-40B4-BE49-F238E27FC236}">
                <a16:creationId xmlns=""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=""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=""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Espaço Reservado para Imagem 32" descr="temperatura-corporal.png"/>
          <p:cNvPicPr>
            <a:picLocks noGrp="1" noChangeAspect="1"/>
          </p:cNvPicPr>
          <p:nvPr>
            <p:ph type="pic" idx="12"/>
          </p:nvPr>
        </p:nvPicPr>
        <p:blipFill>
          <a:blip r:embed="rId2" cstate="print"/>
          <a:srcRect l="8386" r="8386"/>
          <a:stretch>
            <a:fillRect/>
          </a:stretch>
        </p:blipFill>
        <p:spPr>
          <a:xfrm>
            <a:off x="539552" y="1851670"/>
            <a:ext cx="1764704" cy="1704987"/>
          </a:xfrm>
        </p:spPr>
      </p:pic>
      <p:pic>
        <p:nvPicPr>
          <p:cNvPr id="34" name="Espaço Reservado para Imagem 33" descr="pele-hidratada-deixa-voce-linda.jpg"/>
          <p:cNvPicPr>
            <a:picLocks noGrp="1" noChangeAspect="1"/>
          </p:cNvPicPr>
          <p:nvPr>
            <p:ph type="pic" idx="13"/>
          </p:nvPr>
        </p:nvPicPr>
        <p:blipFill>
          <a:blip r:embed="rId3" cstate="print"/>
          <a:srcRect l="5399" r="5399"/>
          <a:stretch>
            <a:fillRect/>
          </a:stretch>
        </p:blipFill>
        <p:spPr/>
      </p:pic>
      <p:pic>
        <p:nvPicPr>
          <p:cNvPr id="35" name="Espaço Reservado para Imagem 34" descr="circulacao.jpg"/>
          <p:cNvPicPr>
            <a:picLocks noGrp="1" noChangeAspect="1"/>
          </p:cNvPicPr>
          <p:nvPr>
            <p:ph type="pic" idx="14"/>
          </p:nvPr>
        </p:nvPicPr>
        <p:blipFill>
          <a:blip r:embed="rId4" cstate="print"/>
          <a:srcRect t="1709" b="1709"/>
          <a:stretch>
            <a:fillRect/>
          </a:stretch>
        </p:blipFill>
        <p:spPr/>
      </p:pic>
      <p:pic>
        <p:nvPicPr>
          <p:cNvPr id="36" name="Espaço Reservado para Imagem 35" descr="mais-vale-uma-pedra-no-caminho-do-que-2-nos-7428865.png"/>
          <p:cNvPicPr>
            <a:picLocks noGrp="1" noChangeAspect="1"/>
          </p:cNvPicPr>
          <p:nvPr>
            <p:ph type="pic" idx="15"/>
          </p:nvPr>
        </p:nvPicPr>
        <p:blipFill>
          <a:blip r:embed="rId5" cstate="print"/>
          <a:srcRect t="7340" b="7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520" y="1284140"/>
            <a:ext cx="4572000" cy="2583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410929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RA - ALUNO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4073" y="1591492"/>
            <a:ext cx="327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18300 – WAGNER CAETANO</a:t>
            </a:r>
            <a:endParaRPr lang="pt-B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585" y="2343177"/>
            <a:ext cx="313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18325 – BRUNA APOLÔNIO</a:t>
            </a:r>
            <a:endParaRPr lang="pt-B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4073" y="3110868"/>
            <a:ext cx="366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18320 – GUILHERME TREVISAN</a:t>
            </a:r>
            <a:endParaRPr lang="pt-B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84" y="1243203"/>
            <a:ext cx="2199948" cy="21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 smtClean="0">
                <a:latin typeface="+mj-lt"/>
              </a:rPr>
              <a:t>OBRIGADO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446</Words>
  <Application>Microsoft Office PowerPoint</Application>
  <PresentationFormat>Apresentação na tela (16:9)</PresentationFormat>
  <Paragraphs>74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WAGNER CAETANO</cp:lastModifiedBy>
  <cp:revision>133</cp:revision>
  <dcterms:created xsi:type="dcterms:W3CDTF">2016-12-05T23:26:54Z</dcterms:created>
  <dcterms:modified xsi:type="dcterms:W3CDTF">2019-03-12T18:54:02Z</dcterms:modified>
</cp:coreProperties>
</file>