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264" r:id="rId4"/>
    <p:sldId id="261" r:id="rId5"/>
    <p:sldId id="294" r:id="rId6"/>
    <p:sldId id="265" r:id="rId7"/>
    <p:sldId id="301" r:id="rId8"/>
    <p:sldId id="286" r:id="rId9"/>
    <p:sldId id="274" r:id="rId10"/>
    <p:sldId id="284" r:id="rId11"/>
    <p:sldId id="275" r:id="rId12"/>
    <p:sldId id="262" r:id="rId13"/>
    <p:sldId id="300" r:id="rId14"/>
    <p:sldId id="257" r:id="rId15"/>
    <p:sldId id="258" r:id="rId16"/>
    <p:sldId id="267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2" d="100"/>
          <a:sy n="132" d="100"/>
        </p:scale>
        <p:origin x="-1020" y="-450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ISlidee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 melhor manipulação da sua apresentação</a:t>
            </a:r>
            <a:endParaRPr lang="en-US" altLang="ko-K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41048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 smtClean="0">
                <a:latin typeface="+mj-lt"/>
              </a:rPr>
              <a:t>OBRIGADO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xmlns="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:a16="http://schemas.microsoft.com/office/drawing/2014/main" xmlns="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:a16="http://schemas.microsoft.com/office/drawing/2014/main" xmlns="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:a16="http://schemas.microsoft.com/office/drawing/2014/main" xmlns="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xmlns="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:a16="http://schemas.microsoft.com/office/drawing/2014/main" xmlns="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xmlns="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xmlns="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xmlns="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xmlns="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:a16="http://schemas.microsoft.com/office/drawing/2014/main" xmlns="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:a16="http://schemas.microsoft.com/office/drawing/2014/main" xmlns="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:a16="http://schemas.microsoft.com/office/drawing/2014/main" xmlns="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xmlns="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xmlns="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xmlns="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:a16="http://schemas.microsoft.com/office/drawing/2014/main" xmlns="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:a16="http://schemas.microsoft.com/office/drawing/2014/main" xmlns="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:a16="http://schemas.microsoft.com/office/drawing/2014/main" xmlns="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:a16="http://schemas.microsoft.com/office/drawing/2014/main" xmlns="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:a16="http://schemas.microsoft.com/office/drawing/2014/main" xmlns="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xmlns="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:a16="http://schemas.microsoft.com/office/drawing/2014/main" xmlns="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xmlns="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xmlns="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xmlns="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xmlns="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xmlns="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xmlns="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xmlns="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xmlns="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xmlns="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xmlns="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xmlns="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xmlns="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xmlns="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xmlns="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xmlns="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xmlns="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xmlns="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xmlns="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xmlns="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xmlns="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xmlns="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xmlns="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xmlns="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xmlns="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xmlns="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xmlns="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xmlns="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xmlns="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xmlns="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xmlns="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xmlns="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xmlns="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xmlns="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xmlns="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xmlns="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xmlns="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xmlns="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xmlns="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xmlns="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xmlns="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xmlns="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xmlns="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xmlns="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xmlns="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xmlns="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xmlns="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xmlns="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xmlns="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xmlns="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xmlns="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xmlns="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xmlns="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xmlns="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xmlns="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xmlns="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xmlns="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xmlns="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xmlns="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xmlns="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xmlns="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xmlns="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xmlns="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xmlns="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xmlns="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xmlns="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xmlns="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xmlns="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xmlns="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xmlns="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xmlns="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xmlns="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xmlns="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xmlns="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xmlns="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xmlns="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xmlns="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xmlns="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xmlns="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xmlns="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xmlns="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xmlns="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xmlns="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xmlns="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xmlns="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xmlns="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xmlns="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xmlns="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xmlns="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xmlns="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xmlns="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xmlns="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xmlns="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xmlns="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xmlns="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xmlns="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Sumário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95936" y="1577110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problema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irá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resolver?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3563888" y="246834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solução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já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existente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3140176" y="3359586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diferencial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nosso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produto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483768" y="4215289"/>
            <a:ext cx="46085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Uma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possível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situação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que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seria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útil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problema</a:t>
            </a:r>
            <a:r>
              <a:rPr lang="en-US" altLang="ko-KR" dirty="0" smtClean="0"/>
              <a:t> a </a:t>
            </a:r>
            <a:r>
              <a:rPr lang="en-US" altLang="ko-KR" dirty="0" err="1" smtClean="0"/>
              <a:t>solucionar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endParaRPr lang="en-US" altLang="ko-K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1248" y="1275606"/>
            <a:ext cx="8748464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Dificuldade na hora de mudar os slides da apresentação.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erder qual  slide estava procurando em meio a muitos slides.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Falta de destaque em dados mais importantes da apresentação.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Excesso de aparelhos como o laser vermelho, um controlador  o  próprio mouse.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Imagens pequenas que não aparecem bem na apresentação.</a:t>
            </a: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200" dirty="0" smtClean="0">
                <a:solidFill>
                  <a:schemeClr val="accent4">
                    <a:lumMod val="75000"/>
                  </a:schemeClr>
                </a:solidFill>
              </a:rPr>
              <a:t>Falta de progressão e agilidade na hora de apresentar.</a:t>
            </a:r>
            <a:endParaRPr lang="pt-BR" sz="22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O </a:t>
            </a:r>
            <a:r>
              <a:rPr lang="en-US" altLang="ko-KR" dirty="0" err="1" smtClean="0"/>
              <a:t>produto</a:t>
            </a:r>
            <a:r>
              <a:rPr lang="en-US" altLang="ko-KR" dirty="0" smtClean="0"/>
              <a:t> que </a:t>
            </a:r>
            <a:r>
              <a:rPr lang="en-US" altLang="ko-KR" dirty="0" err="1" smtClean="0"/>
              <a:t>já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existe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Wifi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Presentation</a:t>
            </a:r>
          </a:p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Remote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aprensetação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fullscreen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Full Screen Mode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apenas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primeiro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ultimo slide.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Atalho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Slide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Possui um controle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slides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direita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esquerda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Troca de Slides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36267" y="1854247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Fechar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36267" y="3058883"/>
            <a:ext cx="1800200" cy="1411359"/>
            <a:chOff x="720000" y="2431958"/>
            <a:chExt cx="3059912" cy="1411359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Possui um software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server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conexão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entre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Auxiliar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32453" y="2002722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32453" y="3209880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xmlns="" id="{5BB4924E-274E-4B16-AE98-41932A9B6DE3}"/>
              </a:ext>
            </a:extLst>
          </p:cNvPr>
          <p:cNvSpPr/>
          <p:nvPr/>
        </p:nvSpPr>
        <p:spPr>
          <a:xfrm rot="5400000">
            <a:off x="3496747" y="1645675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Block Arc 14">
            <a:extLst>
              <a:ext uri="{FF2B5EF4-FFF2-40B4-BE49-F238E27FC236}">
                <a16:creationId xmlns:a16="http://schemas.microsoft.com/office/drawing/2014/main" xmlns="" id="{F9EB3416-F716-4379-9520-CC25F80C87DD}"/>
              </a:ext>
            </a:extLst>
          </p:cNvPr>
          <p:cNvSpPr/>
          <p:nvPr/>
        </p:nvSpPr>
        <p:spPr>
          <a:xfrm rot="16200000">
            <a:off x="6404569" y="207471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rapezoid 13">
            <a:extLst>
              <a:ext uri="{FF2B5EF4-FFF2-40B4-BE49-F238E27FC236}">
                <a16:creationId xmlns:a16="http://schemas.microsoft.com/office/drawing/2014/main" xmlns="" id="{29F02C78-D2CF-43CC-BE37-46416FA1748A}"/>
              </a:ext>
            </a:extLst>
          </p:cNvPr>
          <p:cNvSpPr/>
          <p:nvPr/>
        </p:nvSpPr>
        <p:spPr>
          <a:xfrm>
            <a:off x="6418347" y="3336735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Rounded Rectangle 7">
            <a:extLst>
              <a:ext uri="{FF2B5EF4-FFF2-40B4-BE49-F238E27FC236}">
                <a16:creationId xmlns:a16="http://schemas.microsoft.com/office/drawing/2014/main" xmlns="" id="{66A3AA16-FB8E-412F-ACFF-91519A7B22A0}"/>
              </a:ext>
            </a:extLst>
          </p:cNvPr>
          <p:cNvSpPr/>
          <p:nvPr/>
        </p:nvSpPr>
        <p:spPr>
          <a:xfrm>
            <a:off x="3565346" y="2892857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Oval 50">
            <a:extLst>
              <a:ext uri="{FF2B5EF4-FFF2-40B4-BE49-F238E27FC236}">
                <a16:creationId xmlns:a16="http://schemas.microsoft.com/office/drawing/2014/main" xmlns="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3496961" y="4052129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9" y="2177401"/>
            <a:ext cx="1151373" cy="11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ISlidee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1042027"/>
            <a:chOff x="720000" y="1114639"/>
            <a:chExt cx="3059912" cy="1042027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lateral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miniatura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slides que tem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aparecem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2" y="1114639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Visualização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alterar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resolução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resolução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1042027"/>
            <a:chOff x="720000" y="2431958"/>
            <a:chExt cx="3059912" cy="1042027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apenas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marcar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parte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precisa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destaque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1042027"/>
            <a:chOff x="720000" y="1114639"/>
            <a:chExt cx="3059912" cy="1042027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um zoom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melhorar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algum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1042027"/>
            <a:chOff x="720000" y="2431958"/>
            <a:chExt cx="3059912" cy="1042027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para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faz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liga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Wireless.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Auxiliar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Passagem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slides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frente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trás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intuitiva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2" y="2431958"/>
              <a:ext cx="30599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Avançar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retroceder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4" y="2244301"/>
            <a:ext cx="997843" cy="9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Processo</a:t>
            </a:r>
            <a:r>
              <a:rPr lang="en-US" altLang="ko-KR" dirty="0" smtClean="0"/>
              <a:t> do </a:t>
            </a:r>
            <a:r>
              <a:rPr lang="en-US" altLang="ko-KR" dirty="0" err="1" smtClean="0"/>
              <a:t>nosso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produto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endParaRPr lang="en-US" altLang="ko-KR" dirty="0"/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5735147" y="3241827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6" y="1527578"/>
            <a:ext cx="2726392" cy="1052189"/>
            <a:chOff x="2113658" y="4283314"/>
            <a:chExt cx="3647459" cy="1052189"/>
          </a:xfrm>
        </p:grpSpPr>
        <p:sp>
          <p:nvSpPr>
            <p:cNvPr id="22" name="TextBox 21"/>
            <p:cNvSpPr txBox="1"/>
            <p:nvPr/>
          </p:nvSpPr>
          <p:spPr>
            <a:xfrm>
              <a:off x="2113658" y="4504506"/>
              <a:ext cx="364745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Destacar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desenhar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slide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rapidamente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geral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dos slides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Utiliza</a:t>
              </a:r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ção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 das </a:t>
              </a:r>
              <a:r>
                <a:rPr lang="en-US" altLang="ko-KR" sz="1200" b="1" dirty="0" err="1" smtClean="0">
                  <a:solidFill>
                    <a:schemeClr val="accent3"/>
                  </a:solidFill>
                  <a:cs typeface="Arial" pitchFamily="34" charset="0"/>
                </a:rPr>
                <a:t>funções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3" y="2916588"/>
            <a:ext cx="2592287" cy="1015796"/>
            <a:chOff x="2113658" y="4283314"/>
            <a:chExt cx="3647459" cy="1015796"/>
          </a:xfrm>
        </p:grpSpPr>
        <p:sp>
          <p:nvSpPr>
            <p:cNvPr id="25" name="TextBox 24"/>
            <p:cNvSpPr txBox="1"/>
            <p:nvPr/>
          </p:nvSpPr>
          <p:spPr>
            <a:xfrm>
              <a:off x="2113658" y="4468113"/>
              <a:ext cx="364745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agilidade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eficiência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funções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apresentação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facilidade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entender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elementos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Apresentação</a:t>
              </a:r>
              <a:r>
                <a:rPr lang="en-US" altLang="ko-KR" sz="1200" b="1" dirty="0" smtClean="0">
                  <a:solidFill>
                    <a:schemeClr val="accent2"/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 smtClean="0">
                  <a:solidFill>
                    <a:schemeClr val="accent2"/>
                  </a:solidFill>
                  <a:cs typeface="Arial" pitchFamily="34" charset="0"/>
                </a:rPr>
                <a:t>qualidade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Conectar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key 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computador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meio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software.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Sincronização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 entre </a:t>
              </a:r>
              <a:r>
                <a:rPr lang="en-US" altLang="ko-KR" sz="1200" b="1" dirty="0" err="1" smtClean="0">
                  <a:solidFill>
                    <a:schemeClr val="accent4"/>
                  </a:solidFill>
                  <a:cs typeface="Arial" pitchFamily="34" charset="0"/>
                </a:rPr>
                <a:t>aparelhos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765847"/>
            <a:chOff x="2113657" y="4283314"/>
            <a:chExt cx="3647459" cy="765847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587496"/>
              <a:ext cx="364745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 link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será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disponibilizado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ao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abrir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app no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celular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accent5"/>
                  </a:solidFill>
                  <a:cs typeface="Arial" pitchFamily="34" charset="0"/>
                </a:rPr>
                <a:t>Download do software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613505"/>
            <a:ext cx="239105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Processo para</a:t>
            </a:r>
          </a:p>
          <a:p>
            <a:pPr algn="ctr"/>
            <a:r>
              <a:rPr lang="pt-B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utilização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xmlns="" id="{29F02C78-D2CF-43CC-BE37-46416FA1748A}"/>
              </a:ext>
            </a:extLst>
          </p:cNvPr>
          <p:cNvSpPr/>
          <p:nvPr/>
        </p:nvSpPr>
        <p:spPr>
          <a:xfrm>
            <a:off x="3087118" y="3193587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6" name="Block Arc 41">
            <a:extLst>
              <a:ext uri="{FF2B5EF4-FFF2-40B4-BE49-F238E27FC236}">
                <a16:creationId xmlns:a16="http://schemas.microsoft.com/office/drawing/2014/main" xmlns="" id="{5CB441CC-5C1C-4DE6-942A-6E4D15084A96}"/>
              </a:ext>
            </a:extLst>
          </p:cNvPr>
          <p:cNvSpPr/>
          <p:nvPr/>
        </p:nvSpPr>
        <p:spPr>
          <a:xfrm>
            <a:off x="3577712" y="175638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xmlns="" id="{92917C38-69C4-43CA-BF65-E416325D6C8E}"/>
              </a:ext>
            </a:extLst>
          </p:cNvPr>
          <p:cNvSpPr/>
          <p:nvPr/>
        </p:nvSpPr>
        <p:spPr>
          <a:xfrm>
            <a:off x="5137916" y="178315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:a16="http://schemas.microsoft.com/office/drawing/2014/main" xmlns="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xmlns="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xmlns="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7520" y="1284140"/>
            <a:ext cx="4572000" cy="25837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410929"/>
            <a:ext cx="36724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RA - ALUNO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4073" y="1591492"/>
            <a:ext cx="327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18300 – WAGNER CAETANO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585" y="2343177"/>
            <a:ext cx="313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18325 – BRUNA APOLÔNIO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4073" y="3110868"/>
            <a:ext cx="366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18320 – GUILHERME TREVISAN</a:t>
            </a:r>
            <a:endParaRPr lang="pt-BR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84" y="1243203"/>
            <a:ext cx="2199948" cy="2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631</Words>
  <Application>Microsoft Office PowerPoint</Application>
  <PresentationFormat>Apresentação na tela (16:9)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00</cp:lastModifiedBy>
  <cp:revision>127</cp:revision>
  <dcterms:created xsi:type="dcterms:W3CDTF">2016-12-05T23:26:54Z</dcterms:created>
  <dcterms:modified xsi:type="dcterms:W3CDTF">2019-03-12T00:05:32Z</dcterms:modified>
</cp:coreProperties>
</file>