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x="6796075" cy="98599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1" type="ftr"/>
          </p:nvPr>
        </p:nvSpPr>
        <p:spPr>
          <a:xfrm>
            <a:off x="0" y="10156825"/>
            <a:ext cx="3276600" cy="530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2" type="sldNum"/>
          </p:nvPr>
        </p:nvSpPr>
        <p:spPr>
          <a:xfrm>
            <a:off x="4278312" y="10156825"/>
            <a:ext cx="3276600" cy="530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6796086" cy="9859961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6796086" cy="9859961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>
            <p:ph idx="2" type="sldImg"/>
          </p:nvPr>
        </p:nvSpPr>
        <p:spPr>
          <a:xfrm>
            <a:off x="1106487" y="812800"/>
            <a:ext cx="5340350" cy="40036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55650" y="5078412"/>
            <a:ext cx="6043612" cy="480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3" type="hdr"/>
          </p:nvPr>
        </p:nvSpPr>
        <p:spPr>
          <a:xfrm>
            <a:off x="0" y="0"/>
            <a:ext cx="3276600" cy="530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278312" y="0"/>
            <a:ext cx="3276600" cy="530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4" type="ftr"/>
          </p:nvPr>
        </p:nvSpPr>
        <p:spPr>
          <a:xfrm>
            <a:off x="0" y="10156825"/>
            <a:ext cx="3276600" cy="530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5" type="sldNum"/>
          </p:nvPr>
        </p:nvSpPr>
        <p:spPr>
          <a:xfrm>
            <a:off x="4278312" y="10156825"/>
            <a:ext cx="3276600" cy="530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957262" y="760412"/>
            <a:ext cx="4870449" cy="36528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915987" y="4719637"/>
            <a:ext cx="4956175" cy="4411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6" name="Shape 36"/>
          <p:cNvSpPr txBox="1"/>
          <p:nvPr/>
        </p:nvSpPr>
        <p:spPr>
          <a:xfrm>
            <a:off x="3813175" y="9359900"/>
            <a:ext cx="297497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957262" y="760412"/>
            <a:ext cx="4870449" cy="36528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915987" y="4719637"/>
            <a:ext cx="4956175" cy="4411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6" name="Shape 46"/>
          <p:cNvSpPr txBox="1"/>
          <p:nvPr/>
        </p:nvSpPr>
        <p:spPr>
          <a:xfrm>
            <a:off x="3813175" y="9359900"/>
            <a:ext cx="297497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957262" y="760412"/>
            <a:ext cx="4870449" cy="36528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915987" y="4719637"/>
            <a:ext cx="4956175" cy="4411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7" name="Shape 57"/>
          <p:cNvSpPr txBox="1"/>
          <p:nvPr/>
        </p:nvSpPr>
        <p:spPr>
          <a:xfrm>
            <a:off x="3813175" y="9359900"/>
            <a:ext cx="297497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957262" y="760412"/>
            <a:ext cx="4870449" cy="36528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915987" y="4719637"/>
            <a:ext cx="4956175" cy="4411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2" name="Shape 72"/>
          <p:cNvSpPr txBox="1"/>
          <p:nvPr/>
        </p:nvSpPr>
        <p:spPr>
          <a:xfrm>
            <a:off x="3813175" y="9359900"/>
            <a:ext cx="297497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957262" y="760412"/>
            <a:ext cx="4870449" cy="36528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5987" y="4719637"/>
            <a:ext cx="4956175" cy="4411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2" name="Shape 82"/>
          <p:cNvSpPr txBox="1"/>
          <p:nvPr/>
        </p:nvSpPr>
        <p:spPr>
          <a:xfrm>
            <a:off x="3813175" y="9359900"/>
            <a:ext cx="297497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957262" y="760412"/>
            <a:ext cx="4870449" cy="36528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915987" y="4719637"/>
            <a:ext cx="4956175" cy="4411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0" name="Shape 90"/>
          <p:cNvSpPr txBox="1"/>
          <p:nvPr/>
        </p:nvSpPr>
        <p:spPr>
          <a:xfrm>
            <a:off x="3813175" y="9359900"/>
            <a:ext cx="297497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957262" y="760412"/>
            <a:ext cx="4870449" cy="36528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915987" y="4719637"/>
            <a:ext cx="4956175" cy="4411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8" name="Shape 98"/>
          <p:cNvSpPr txBox="1"/>
          <p:nvPr/>
        </p:nvSpPr>
        <p:spPr>
          <a:xfrm>
            <a:off x="3813175" y="9359900"/>
            <a:ext cx="297497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957262" y="760412"/>
            <a:ext cx="4870449" cy="36528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15987" y="4719637"/>
            <a:ext cx="4956175" cy="4411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9" name="Shape 109"/>
          <p:cNvSpPr txBox="1"/>
          <p:nvPr/>
        </p:nvSpPr>
        <p:spPr>
          <a:xfrm>
            <a:off x="3813175" y="9359900"/>
            <a:ext cx="297497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957262" y="760412"/>
            <a:ext cx="4870449" cy="36528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15987" y="4719637"/>
            <a:ext cx="4956175" cy="4411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7" name="Shape 117"/>
          <p:cNvSpPr txBox="1"/>
          <p:nvPr/>
        </p:nvSpPr>
        <p:spPr>
          <a:xfrm>
            <a:off x="3813175" y="9359900"/>
            <a:ext cx="297497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2316161" y="6618286"/>
            <a:ext cx="2890836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1270000" y="6621461"/>
            <a:ext cx="5878512" cy="169861"/>
          </a:xfrm>
          <a:prstGeom prst="rect">
            <a:avLst/>
          </a:prstGeom>
          <a:noFill/>
          <a:ln>
            <a:noFill/>
          </a:ln>
        </p:spPr>
        <p:txBody>
          <a:bodyPr anchorCtr="0" anchor="t" bIns="38875" lIns="77750" rIns="77750" tIns="38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6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WAGO Kontakttechnik GmbH &amp; Co. KG     						                - </a:t>
            </a:r>
            <a:fld id="{00000000-1234-1234-1234-123412341234}" type="slidenum">
              <a:rPr b="0" i="0" lang="en-US" sz="6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6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48536" y="6192837"/>
            <a:ext cx="1643062" cy="5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05550"/>
            <a:ext cx="7254874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type="title"/>
          </p:nvPr>
        </p:nvSpPr>
        <p:spPr>
          <a:xfrm>
            <a:off x="346075" y="434975"/>
            <a:ext cx="844708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2316161" y="6618286"/>
            <a:ext cx="2890836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4962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None/>
              <a:defRPr b="0" i="0" sz="29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None/>
              <a:defRPr b="0" i="0" sz="2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None/>
              <a:defRPr b="0" i="0" sz="1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buNone/>
              <a:defRPr b="0" i="0" sz="1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85800" y="2130425"/>
            <a:ext cx="7767637" cy="1465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04962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None/>
              <a:defRPr b="0" i="0" sz="29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None/>
              <a:defRPr b="0" i="0" sz="2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None/>
              <a:defRPr b="0" i="0" sz="1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buNone/>
              <a:defRPr b="0" i="0" sz="1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341312"/>
            <a:ext cx="8224837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4962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None/>
              <a:defRPr b="0" i="0" sz="29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None/>
              <a:defRPr b="0" i="0" sz="2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None/>
              <a:defRPr b="0" i="0" sz="1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buNone/>
              <a:defRPr b="0" i="0" sz="1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73050"/>
            <a:ext cx="8224837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604962"/>
            <a:ext cx="8224837" cy="45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None/>
              <a:defRPr b="0" i="0" sz="29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None/>
              <a:defRPr b="0" i="0" sz="2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None/>
              <a:defRPr b="0" i="0" sz="1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buNone/>
              <a:defRPr b="0" i="0" sz="1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119061" y="434975"/>
            <a:ext cx="892968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1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How to Create a Library </a:t>
            </a: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77937"/>
            <a:ext cx="6438900" cy="2890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950" y="4381500"/>
            <a:ext cx="3686174" cy="19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6408737" y="1277937"/>
            <a:ext cx="2592387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Write your FB in the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Project library section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Insert a Library Manager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Into the Project library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Section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Test your Function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Block in an application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After testing the FB,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Delete the device from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your project. </a:t>
            </a:r>
          </a:p>
        </p:txBody>
      </p:sp>
      <p:sp>
        <p:nvSpPr>
          <p:cNvPr id="42" name="Shape 42"/>
          <p:cNvSpPr/>
          <p:nvPr/>
        </p:nvSpPr>
        <p:spPr>
          <a:xfrm>
            <a:off x="215900" y="1979611"/>
            <a:ext cx="1511299" cy="576262"/>
          </a:xfrm>
          <a:prstGeom prst="roundRect">
            <a:avLst>
              <a:gd fmla="val 59" name="adj"/>
            </a:avLst>
          </a:prstGeom>
          <a:noFill/>
          <a:ln cap="flat" cmpd="sng" w="36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119061" y="434975"/>
            <a:ext cx="892968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1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How to Create a Library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6581775" y="1670050"/>
            <a:ext cx="2560636" cy="60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Save your project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125537"/>
            <a:ext cx="6186487" cy="357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9787" y="4922837"/>
            <a:ext cx="2654299" cy="127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9136" y="4721225"/>
            <a:ext cx="139065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6186487" y="4843462"/>
            <a:ext cx="2955925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Open the Project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at Project settings/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Project Information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119061" y="434975"/>
            <a:ext cx="892968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1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How to Create a Library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403725" y="1225550"/>
            <a:ext cx="3690937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Project Information is mandatory to integrate the library in the library database (repository)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403725" y="3338512"/>
            <a:ext cx="4678361" cy="2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Title=namespace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Version: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5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V1. &lt;sub version&gt;. &lt;service pack version&gt;. &lt;patch version&gt;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5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5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Sub = lib incompatible, Interface incompatible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5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Service Pack = lib incompatible, Interface compatible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5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Patch = compatible modification</a:t>
            </a: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0" y="1201737"/>
            <a:ext cx="4076699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4403725" y="2314575"/>
            <a:ext cx="3690937" cy="60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Released flag enables write protection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344612" y="5421312"/>
            <a:ext cx="2687636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Filename = title + version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187" y="5761037"/>
            <a:ext cx="3195637" cy="60483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503237" y="2952750"/>
            <a:ext cx="2808286" cy="287337"/>
          </a:xfrm>
          <a:prstGeom prst="roundRect">
            <a:avLst>
              <a:gd fmla="val 120" name="adj"/>
            </a:avLst>
          </a:prstGeom>
          <a:noFill/>
          <a:ln cap="flat" cmpd="sng" w="36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1044575" y="5472112"/>
            <a:ext cx="3060700" cy="647700"/>
          </a:xfrm>
          <a:prstGeom prst="roundRect">
            <a:avLst>
              <a:gd fmla="val 52" name="adj"/>
            </a:avLst>
          </a:prstGeom>
          <a:noFill/>
          <a:ln cap="flat" cmpd="sng" w="36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503237" y="2160586"/>
            <a:ext cx="2808286" cy="503236"/>
          </a:xfrm>
          <a:prstGeom prst="roundRect">
            <a:avLst>
              <a:gd fmla="val 68" name="adj"/>
            </a:avLst>
          </a:prstGeom>
          <a:noFill/>
          <a:ln cap="flat" cmpd="sng" w="36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119061" y="434975"/>
            <a:ext cx="892968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1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How to Create a Library 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403725" y="938212"/>
            <a:ext cx="3690937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Go to Project Information/ Properties and Type in manually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Key: Placeholder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Value: (Title of the library)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Click on Add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954087"/>
            <a:ext cx="3768725" cy="36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2790825" y="1519237"/>
            <a:ext cx="1104899" cy="379412"/>
          </a:xfrm>
          <a:prstGeom prst="ellipse">
            <a:avLst/>
          </a:prstGeom>
          <a:noFill/>
          <a:ln cap="flat" cmpd="sng" w="3815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9712" y="2862261"/>
            <a:ext cx="3546475" cy="345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19061" y="434975"/>
            <a:ext cx="892968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1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How to Create a Library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60375" y="4714875"/>
            <a:ext cx="8101012" cy="138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Recommendation: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Organize your library in a uniform structure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Alternatively you can create an empty structured library template and copy/ paste the library elements directly from the project between to e!COCKPIT instances 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7" y="1149350"/>
            <a:ext cx="6456361" cy="3563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19061" y="434975"/>
            <a:ext cx="892968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1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How to Create a Library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4250"/>
            <a:ext cx="8583611" cy="35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0" y="4621212"/>
            <a:ext cx="889476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Compile and save: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e!COCKPIT generates a pre compiled library, which can not be edited nor saved. The generated Code is target independent.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Save in lbrary repository: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The library is directly installed into the e!COCKPIT library database (library repository)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19061" y="434975"/>
            <a:ext cx="892968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1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How to use the Library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1125" y="1362075"/>
            <a:ext cx="8101012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Alternatively, create a project and go to Library Manager/ Library repository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5" y="1849436"/>
            <a:ext cx="8277224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425" y="3922712"/>
            <a:ext cx="6010274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5130800" y="4813300"/>
            <a:ext cx="1104899" cy="696912"/>
          </a:xfrm>
          <a:prstGeom prst="ellipse">
            <a:avLst/>
          </a:prstGeom>
          <a:noFill/>
          <a:ln cap="flat" cmpd="sng" w="3815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426200" y="4305300"/>
            <a:ext cx="2562225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Go to Install 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Install the library into the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Library repository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19061" y="434975"/>
            <a:ext cx="892968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1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How to use the Library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19075" y="1055687"/>
            <a:ext cx="8924925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As Default you can find the library in the library repositoryat the Category (Miscellaneous)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1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Add the library into the library manager and use it in your project.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2124075"/>
            <a:ext cx="8291512" cy="342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46036" y="4621212"/>
            <a:ext cx="8101012" cy="167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Library Manager 		Project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1" lang="en-US" sz="14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Name		=	Title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1" lang="en-US" sz="14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Namespace 	=	Default namespace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1" lang="en-US" sz="14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Version		=	Effective Version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1" sz="1400" u="non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0" i="1" lang="en-US" sz="14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The filename is visible in italics above the library structure (blinkerv1_0_0_0)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9612"/>
            <a:ext cx="5554662" cy="38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09612"/>
            <a:ext cx="5635625" cy="216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0962" y="1614487"/>
            <a:ext cx="3983037" cy="385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19061" y="434975"/>
            <a:ext cx="8929686" cy="45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25000"/>
              <a:buFont typeface="Arial"/>
              <a:buNone/>
            </a:pPr>
            <a:r>
              <a:rPr b="1" i="0" lang="en-US" sz="2200" u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How to use the Library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