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80" r:id="rId2"/>
    <p:sldId id="285" r:id="rId3"/>
    <p:sldId id="283" r:id="rId4"/>
    <p:sldId id="284" r:id="rId5"/>
    <p:sldId id="282" r:id="rId6"/>
    <p:sldId id="281" r:id="rId7"/>
  </p:sldIdLst>
  <p:sldSz cx="9144000" cy="6858000" type="screen4x3"/>
  <p:notesSz cx="6669088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E3E3E3"/>
    <a:srgbClr val="9C9D9D"/>
    <a:srgbClr val="DDDDDD"/>
    <a:srgbClr val="191919"/>
    <a:srgbClr val="EEF3CE"/>
    <a:srgbClr val="E3000F"/>
    <a:srgbClr val="7DA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619" autoAdjust="0"/>
    <p:restoredTop sz="94758" autoAdjust="0"/>
  </p:normalViewPr>
  <p:slideViewPr>
    <p:cSldViewPr snapToGrid="0" showGuides="1">
      <p:cViewPr varScale="1">
        <p:scale>
          <a:sx n="74" d="100"/>
          <a:sy n="74" d="100"/>
        </p:scale>
        <p:origin x="-1032" y="-90"/>
      </p:cViewPr>
      <p:guideLst>
        <p:guide orient="horz" pos="2161"/>
        <p:guide orient="horz" pos="439"/>
        <p:guide orient="horz" pos="3715"/>
        <p:guide orient="horz" pos="3544"/>
        <p:guide orient="horz" pos="1067"/>
        <p:guide orient="horz" pos="848"/>
        <p:guide orient="horz" pos="1244"/>
        <p:guide orient="horz" pos="3866"/>
        <p:guide pos="2881"/>
        <p:guide pos="2315"/>
        <p:guide pos="97"/>
        <p:guide pos="5659"/>
        <p:guide pos="3443"/>
        <p:guide pos="4552"/>
        <p:guide pos="1195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-370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220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>
            <a:lvl1pPr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330" y="1"/>
            <a:ext cx="2889220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>
            <a:lvl1pPr algn="r"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474"/>
            <a:ext cx="2889220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330" y="9427474"/>
            <a:ext cx="2889220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algn="r" defTabSz="908688" eaLnBrk="1" hangingPunct="1">
              <a:defRPr sz="1200"/>
            </a:lvl1pPr>
          </a:lstStyle>
          <a:p>
            <a:fld id="{B0E73A38-75F7-4792-84E7-B042FF550B4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2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65175"/>
            <a:ext cx="4903788" cy="3678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355" y="4750742"/>
            <a:ext cx="4863134" cy="44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10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347" y="9422748"/>
            <a:ext cx="2918496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algn="r" defTabSz="908688">
              <a:defRPr sz="1200"/>
            </a:lvl1pPr>
          </a:lstStyle>
          <a:p>
            <a:r>
              <a:rPr lang="de-DE" dirty="0" smtClean="0"/>
              <a:t>- </a:t>
            </a:r>
            <a:fld id="{D596A04B-ACB9-4AAE-868A-1FE9F3320A5A}" type="slidenum">
              <a:rPr lang="de-DE" smtClean="0"/>
              <a:pPr/>
              <a:t>‹#›</a:t>
            </a:fld>
            <a:r>
              <a:rPr lang="de-DE" dirty="0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561076" indent="-171450" algn="l" rtl="0" fontAlgn="base">
      <a:spcBef>
        <a:spcPct val="30000"/>
      </a:spcBef>
      <a:spcAft>
        <a:spcPct val="0"/>
      </a:spcAft>
      <a:buSzPct val="70000"/>
      <a:buFont typeface="Courier New" panose="02070309020205020404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50702" indent="-171450" algn="l" rtl="0" fontAlgn="base">
      <a:spcBef>
        <a:spcPct val="30000"/>
      </a:spcBef>
      <a:spcAft>
        <a:spcPct val="0"/>
      </a:spcAft>
      <a:buSzPct val="70000"/>
      <a:buFont typeface="Symbol" panose="05050102010706020507" pitchFamily="18" charset="2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40328" indent="-17145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729953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˃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327844" y="3932288"/>
            <a:ext cx="2830853" cy="970672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 sz="1700" baseline="0"/>
            </a:lvl1pPr>
          </a:lstStyle>
          <a:p>
            <a:pPr lvl="0"/>
            <a:r>
              <a:rPr lang="de-DE" dirty="0" smtClean="0"/>
              <a:t>Text Arial 17 </a:t>
            </a:r>
            <a:r>
              <a:rPr lang="de-DE" dirty="0" err="1" smtClean="0"/>
              <a:t>pt</a:t>
            </a:r>
            <a:r>
              <a:rPr lang="de-DE" dirty="0" smtClean="0"/>
              <a:t> Title, Place, Name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95" y="2153172"/>
            <a:ext cx="5040000" cy="1705846"/>
          </a:xfrm>
          <a:prstGeom prst="rect">
            <a:avLst/>
          </a:prstGeom>
        </p:spPr>
      </p:pic>
      <p:pic>
        <p:nvPicPr>
          <p:cNvPr id="11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77108" y="6311527"/>
            <a:ext cx="7666891" cy="330200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4" y="6294833"/>
            <a:ext cx="1179758" cy="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590997" y="2454816"/>
            <a:ext cx="3959695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err="1" smtClean="0"/>
              <a:t>Thank</a:t>
            </a:r>
            <a:r>
              <a:rPr lang="de-DE" sz="3100" dirty="0" smtClean="0"/>
              <a:t> </a:t>
            </a:r>
            <a:r>
              <a:rPr lang="de-DE" sz="3100" dirty="0" err="1" smtClean="0"/>
              <a:t>you</a:t>
            </a:r>
            <a:r>
              <a:rPr lang="de-DE" sz="3100" dirty="0" smtClean="0"/>
              <a:t> </a:t>
            </a:r>
            <a:r>
              <a:rPr lang="de-DE" sz="3100" dirty="0" err="1" smtClean="0"/>
              <a:t>very</a:t>
            </a:r>
            <a:r>
              <a:rPr lang="de-DE" sz="3100" dirty="0" smtClean="0"/>
              <a:t> </a:t>
            </a:r>
            <a:r>
              <a:rPr lang="de-DE" sz="3100" dirty="0" err="1" smtClean="0"/>
              <a:t>much</a:t>
            </a:r>
            <a:endParaRPr lang="de-DE" sz="3100" dirty="0" smtClean="0"/>
          </a:p>
          <a:p>
            <a:pPr algn="ctr"/>
            <a:r>
              <a:rPr lang="de-DE" sz="3100" baseline="0" dirty="0" err="1" smtClean="0"/>
              <a:t>for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your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attention</a:t>
            </a:r>
            <a:r>
              <a:rPr lang="de-DE" sz="3100" baseline="0" dirty="0" smtClean="0"/>
              <a:t>!</a:t>
            </a:r>
            <a:endParaRPr lang="de-DE" sz="31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innov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fre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8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graph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09807" indent="-309807">
              <a:buSzPct val="110000"/>
              <a:buFont typeface="Arial" panose="020B0604020202020204" pitchFamily="34" charset="0"/>
              <a:buChar char="•"/>
              <a:defRPr sz="1700"/>
            </a:lvl1pPr>
            <a:lvl2pPr marL="669670" indent="-257045">
              <a:buSzPct val="60000"/>
              <a:buFont typeface="Courier New" panose="02070309020205020404" pitchFamily="49" charset="0"/>
              <a:buChar char="o"/>
              <a:defRPr sz="1700"/>
            </a:lvl2pPr>
            <a:lvl3pPr marL="1030885" indent="-205636">
              <a:buSzPct val="80000"/>
              <a:buFont typeface="Symbol" panose="05050102010706020507" pitchFamily="18" charset="2"/>
              <a:buChar char="-"/>
              <a:defRPr sz="1700"/>
            </a:lvl3pPr>
            <a:lvl4pPr marL="1443510" indent="-206989">
              <a:buSzPct val="70000"/>
              <a:buFont typeface="Wingdings" panose="05000000000000000000" pitchFamily="2" charset="2"/>
              <a:buChar char="§"/>
              <a:defRPr sz="1700"/>
            </a:lvl4pPr>
            <a:lvl5pPr marL="1853428" indent="-204283">
              <a:buSzPct val="70000"/>
              <a:buFont typeface="Arial" panose="020B0604020202020204" pitchFamily="34" charset="0"/>
              <a:buChar char="˃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1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numer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>
              <a:buSzPct val="90000"/>
              <a:buFont typeface="+mj-lt"/>
              <a:buAutoNum type="romanUcPeriod"/>
              <a:defRPr sz="1700"/>
            </a:lvl1pPr>
            <a:lvl2pPr marL="755525" indent="-342900">
              <a:buSzPct val="90000"/>
              <a:buFont typeface="+mj-lt"/>
              <a:buAutoNum type="arabicPeriod"/>
              <a:defRPr sz="1700"/>
            </a:lvl2pPr>
            <a:lvl3pPr marL="1168149" indent="-342900">
              <a:buSzPct val="90000"/>
              <a:buFont typeface="+mj-lt"/>
              <a:buAutoNum type="alphaLcPeriod"/>
              <a:defRPr sz="1700"/>
            </a:lvl3pPr>
            <a:lvl4pPr marL="1579421" indent="-342900">
              <a:buSzPct val="90000"/>
              <a:buFont typeface="+mj-lt"/>
              <a:buAutoNum type="arabicParenBoth"/>
              <a:defRPr sz="1700"/>
            </a:lvl4pPr>
            <a:lvl5pPr marL="1992045" indent="-342900">
              <a:buSzPct val="90000"/>
              <a:buFont typeface="+mj-lt"/>
              <a:buAutoNum type="alphaLcParenR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61782" y="6622176"/>
            <a:ext cx="7200967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7511"/>
            <a:ext cx="9144000" cy="2698751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3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43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029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075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7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8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21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104" y="1259059"/>
            <a:ext cx="2369864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4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07330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7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1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64403" y="1259059"/>
            <a:ext cx="5193418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7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2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Product Roll-out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6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335859" y="2454816"/>
            <a:ext cx="4469963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smtClean="0"/>
              <a:t>Vielen Dank</a:t>
            </a:r>
          </a:p>
          <a:p>
            <a:pPr algn="ctr"/>
            <a:r>
              <a:rPr lang="de-DE" sz="3100" dirty="0" smtClean="0"/>
              <a:t>für</a:t>
            </a:r>
            <a:r>
              <a:rPr lang="de-DE" sz="3100" baseline="0" dirty="0" smtClean="0"/>
              <a:t> Ihre Aufmerksamkeit!</a:t>
            </a:r>
            <a:endParaRPr lang="de-DE" sz="3100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315346" y="6618469"/>
            <a:ext cx="2895600" cy="179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r>
              <a:rPr lang="en-US" smtClean="0"/>
              <a:t>Product Roll-out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53" r:id="rId3"/>
    <p:sldLayoutId id="2147483689" r:id="rId4"/>
    <p:sldLayoutId id="2147483676" r:id="rId5"/>
    <p:sldLayoutId id="2147483685" r:id="rId6"/>
    <p:sldLayoutId id="2147483681" r:id="rId7"/>
    <p:sldLayoutId id="2147483664" r:id="rId8"/>
    <p:sldLayoutId id="2147483686" r:id="rId9"/>
    <p:sldLayoutId id="2147483687" r:id="rId10"/>
    <p:sldLayoutId id="2147483669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389626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779252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1168878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1558503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309807" indent="-309807" algn="l" defTabSz="825249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670" indent="-257045" algn="l" defTabSz="82524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30885" indent="-205636" algn="l" defTabSz="825249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43510" indent="-206989" algn="l" defTabSz="825249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3428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54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32680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2306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11932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06061" y="1558344"/>
            <a:ext cx="878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1. Initialize </a:t>
            </a:r>
            <a:r>
              <a:rPr lang="de-DE" sz="1600" dirty="0" err="1" smtClean="0"/>
              <a:t>the</a:t>
            </a:r>
            <a:r>
              <a:rPr lang="de-DE" sz="1600" dirty="0" smtClean="0"/>
              <a:t> terminal </a:t>
            </a:r>
            <a:r>
              <a:rPr lang="de-DE" sz="1600" dirty="0" err="1" smtClean="0"/>
              <a:t>list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: 	</a:t>
            </a:r>
            <a:r>
              <a:rPr lang="de-DE" sz="1600" dirty="0" err="1" smtClean="0"/>
              <a:t>terminalmanager.InitTerminalList</a:t>
            </a:r>
            <a:r>
              <a:rPr lang="de-DE" sz="1600" dirty="0" smtClean="0"/>
              <a:t>(</a:t>
            </a:r>
            <a:r>
              <a:rPr lang="de-DE" sz="1600" dirty="0" err="1" smtClean="0"/>
              <a:t>oStatus</a:t>
            </a:r>
            <a:r>
              <a:rPr lang="de-DE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47307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433848"/>
            <a:ext cx="8867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52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5" y="925803"/>
            <a:ext cx="63817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50" y="5177441"/>
            <a:ext cx="5172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09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111742"/>
            <a:ext cx="88106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10" y="2627536"/>
            <a:ext cx="4240503" cy="20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30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" y="1346648"/>
            <a:ext cx="8575238" cy="419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9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6522" y="473628"/>
            <a:ext cx="8452800" cy="453600"/>
          </a:xfrm>
        </p:spPr>
        <p:txBody>
          <a:bodyPr/>
          <a:lstStyle/>
          <a:p>
            <a:r>
              <a:rPr lang="de-DE" dirty="0" err="1" smtClean="0"/>
              <a:t>e</a:t>
            </a:r>
            <a:r>
              <a:rPr lang="de-DE" dirty="0" err="1" smtClean="0"/>
              <a:t>!COCKPIT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Product Roll-out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6" y="1013881"/>
            <a:ext cx="5392626" cy="21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" y="3208122"/>
            <a:ext cx="5600497" cy="263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042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O_slidemaster_2014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WAGO_slidemaster_2014</Template>
  <TotalTime>0</TotalTime>
  <Words>40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WAGO_slidemaster_2014</vt:lpstr>
      <vt:lpstr>e!COCKPIT dynamic Configuration</vt:lpstr>
      <vt:lpstr>e!COCKPIT dynamic Configuration</vt:lpstr>
      <vt:lpstr>e!COCKPIT dynamic Configuration</vt:lpstr>
      <vt:lpstr>e!COCKPIT dynamic Configuration</vt:lpstr>
      <vt:lpstr>e!COCKPIT dynamic Configuration</vt:lpstr>
      <vt:lpstr>e!COCKPIT dynamic Configuration</vt:lpstr>
    </vt:vector>
  </TitlesOfParts>
  <Company>WAGO Kontakttechnik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u012957</dc:creator>
  <cp:lastModifiedBy>Bachem, Johannes</cp:lastModifiedBy>
  <cp:revision>52</cp:revision>
  <cp:lastPrinted>2015-11-05T13:36:12Z</cp:lastPrinted>
  <dcterms:created xsi:type="dcterms:W3CDTF">2014-10-15T06:05:08Z</dcterms:created>
  <dcterms:modified xsi:type="dcterms:W3CDTF">2015-11-30T11:45:03Z</dcterms:modified>
</cp:coreProperties>
</file>