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4" r:id="rId3"/>
    <p:sldId id="278" r:id="rId4"/>
    <p:sldId id="289" r:id="rId5"/>
    <p:sldId id="290" r:id="rId6"/>
    <p:sldId id="292" r:id="rId7"/>
    <p:sldId id="293" r:id="rId8"/>
    <p:sldId id="307" r:id="rId9"/>
    <p:sldId id="297" r:id="rId10"/>
    <p:sldId id="299" r:id="rId11"/>
    <p:sldId id="302" r:id="rId12"/>
    <p:sldId id="300" r:id="rId13"/>
    <p:sldId id="306" r:id="rId14"/>
    <p:sldId id="303" r:id="rId15"/>
    <p:sldId id="304" r:id="rId16"/>
    <p:sldId id="291" r:id="rId17"/>
    <p:sldId id="296" r:id="rId18"/>
    <p:sldId id="305" r:id="rId19"/>
    <p:sldId id="294" r:id="rId20"/>
    <p:sldId id="308" r:id="rId21"/>
    <p:sldId id="309" r:id="rId22"/>
    <p:sldId id="311" r:id="rId23"/>
    <p:sldId id="310" r:id="rId24"/>
    <p:sldId id="312" r:id="rId25"/>
    <p:sldId id="313" r:id="rId26"/>
  </p:sldIdLst>
  <p:sldSz cx="9144000" cy="6858000" type="screen4x3"/>
  <p:notesSz cx="6797675" cy="98599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389626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77925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16887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55850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E3E3"/>
    <a:srgbClr val="9C9D9D"/>
    <a:srgbClr val="DDDDDD"/>
    <a:srgbClr val="191919"/>
    <a:srgbClr val="EEF3CE"/>
    <a:srgbClr val="E3000F"/>
    <a:srgbClr val="7DAE3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9619" autoAdjust="0"/>
    <p:restoredTop sz="94758" autoAdjust="0"/>
  </p:normalViewPr>
  <p:slideViewPr>
    <p:cSldViewPr snapToGrid="0" showGuides="1">
      <p:cViewPr>
        <p:scale>
          <a:sx n="80" d="100"/>
          <a:sy n="80" d="100"/>
        </p:scale>
        <p:origin x="-822" y="180"/>
      </p:cViewPr>
      <p:guideLst>
        <p:guide orient="horz" pos="2161"/>
        <p:guide orient="horz" pos="439"/>
        <p:guide orient="horz" pos="3715"/>
        <p:guide orient="horz" pos="3544"/>
        <p:guide orient="horz" pos="1067"/>
        <p:guide orient="horz" pos="848"/>
        <p:guide orient="horz" pos="1244"/>
        <p:guide orient="horz" pos="3866"/>
        <p:guide pos="2881"/>
        <p:guide pos="2315"/>
        <p:guide pos="97"/>
        <p:guide pos="5659"/>
        <p:guide pos="3443"/>
        <p:guide pos="4552"/>
        <p:guide pos="1195"/>
        <p:guide pos="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>
        <p:scale>
          <a:sx n="112" d="100"/>
          <a:sy n="112" d="100"/>
        </p:scale>
        <p:origin x="-1632" y="936"/>
      </p:cViewPr>
      <p:guideLst>
        <p:guide orient="horz" pos="310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927" cy="49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8" tIns="45424" rIns="90848" bIns="45424" numCol="1" anchor="t" anchorCtr="0" compatLnSpc="1">
            <a:prstTxWarp prst="textNoShape">
              <a:avLst/>
            </a:prstTxWarp>
          </a:bodyPr>
          <a:lstStyle>
            <a:lvl1pPr defTabSz="908688" eaLnBrk="1" hangingPunct="1">
              <a:defRPr sz="1200"/>
            </a:lvl1pPr>
          </a:lstStyle>
          <a:p>
            <a:endParaRPr lang="de-DE"/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179" y="0"/>
            <a:ext cx="2944927" cy="49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8" tIns="45424" rIns="90848" bIns="45424" numCol="1" anchor="t" anchorCtr="0" compatLnSpc="1">
            <a:prstTxWarp prst="textNoShape">
              <a:avLst/>
            </a:prstTxWarp>
          </a:bodyPr>
          <a:lstStyle>
            <a:lvl1pPr algn="r" defTabSz="908688" eaLnBrk="1" hangingPunct="1">
              <a:defRPr sz="1200"/>
            </a:lvl1pPr>
          </a:lstStyle>
          <a:p>
            <a:endParaRPr lang="de-DE"/>
          </a:p>
        </p:txBody>
      </p:sp>
      <p:sp>
        <p:nvSpPr>
          <p:cNvPr id="366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4150"/>
            <a:ext cx="2944927" cy="49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8" tIns="45424" rIns="90848" bIns="45424" numCol="1" anchor="b" anchorCtr="0" compatLnSpc="1">
            <a:prstTxWarp prst="textNoShape">
              <a:avLst/>
            </a:prstTxWarp>
          </a:bodyPr>
          <a:lstStyle>
            <a:lvl1pPr defTabSz="908688" eaLnBrk="1" hangingPunct="1">
              <a:defRPr sz="1200"/>
            </a:lvl1pPr>
          </a:lstStyle>
          <a:p>
            <a:endParaRPr lang="de-DE"/>
          </a:p>
        </p:txBody>
      </p:sp>
      <p:sp>
        <p:nvSpPr>
          <p:cNvPr id="366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179" y="9364150"/>
            <a:ext cx="2944927" cy="49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8" tIns="45424" rIns="90848" bIns="45424" numCol="1" anchor="b" anchorCtr="0" compatLnSpc="1">
            <a:prstTxWarp prst="textNoShape">
              <a:avLst/>
            </a:prstTxWarp>
          </a:bodyPr>
          <a:lstStyle>
            <a:lvl1pPr algn="r" defTabSz="908688" eaLnBrk="1" hangingPunct="1">
              <a:defRPr sz="1200"/>
            </a:lvl1pPr>
          </a:lstStyle>
          <a:p>
            <a:fld id="{B0E73A38-75F7-4792-84E7-B042FF550B4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322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7263" y="760413"/>
            <a:ext cx="4870450" cy="36528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676" y="4718832"/>
            <a:ext cx="4956900" cy="4412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8" tIns="45424" rIns="90848" bIns="45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10 </a:t>
            </a:r>
            <a:r>
              <a:rPr lang="de-DE" dirty="0" err="1" smtClean="0"/>
              <a:t>pt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484" y="9359457"/>
            <a:ext cx="2974768" cy="53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48" tIns="45424" rIns="90848" bIns="45424" numCol="1" anchor="b" anchorCtr="0" compatLnSpc="1">
            <a:prstTxWarp prst="textNoShape">
              <a:avLst/>
            </a:prstTxWarp>
          </a:bodyPr>
          <a:lstStyle>
            <a:lvl1pPr algn="r" defTabSz="908688">
              <a:defRPr sz="1200"/>
            </a:lvl1pPr>
          </a:lstStyle>
          <a:p>
            <a:r>
              <a:rPr lang="de-DE" dirty="0" smtClean="0"/>
              <a:t>- </a:t>
            </a:r>
            <a:fld id="{D596A04B-ACB9-4AAE-868A-1FE9F3320A5A}" type="slidenum">
              <a:rPr lang="de-DE" smtClean="0"/>
              <a:pPr/>
              <a:t>‹#›</a:t>
            </a:fld>
            <a:r>
              <a:rPr lang="de-DE" dirty="0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35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561076" indent="-171450" algn="l" rtl="0" fontAlgn="base">
      <a:spcBef>
        <a:spcPct val="30000"/>
      </a:spcBef>
      <a:spcAft>
        <a:spcPct val="0"/>
      </a:spcAft>
      <a:buSzPct val="70000"/>
      <a:buFont typeface="Courier New" panose="02070309020205020404" pitchFamily="49" charset="0"/>
      <a:buChar char="o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50702" indent="-171450" algn="l" rtl="0" fontAlgn="base">
      <a:spcBef>
        <a:spcPct val="30000"/>
      </a:spcBef>
      <a:spcAft>
        <a:spcPct val="0"/>
      </a:spcAft>
      <a:buSzPct val="70000"/>
      <a:buFont typeface="Symbol" panose="05050102010706020507" pitchFamily="18" charset="2"/>
      <a:buChar char="-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40328" indent="-171450" algn="l" rtl="0" fontAlgn="base">
      <a:spcBef>
        <a:spcPct val="30000"/>
      </a:spcBef>
      <a:spcAft>
        <a:spcPct val="0"/>
      </a:spcAft>
      <a:buFont typeface="Wingdings" panose="05000000000000000000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729953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˃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A04B-ACB9-4AAE-868A-1FE9F3320A5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67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latch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chenged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latchITF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- </a:t>
            </a:r>
            <a:fld id="{D596A04B-ACB9-4AAE-868A-1FE9F3320A5A}" type="slidenum">
              <a:rPr lang="de-DE" smtClean="0"/>
              <a:pPr/>
              <a:t>10</a:t>
            </a:fld>
            <a:r>
              <a:rPr lang="de-DE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984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latch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chenged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latchITF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- </a:t>
            </a:r>
            <a:fld id="{D596A04B-ACB9-4AAE-868A-1FE9F3320A5A}" type="slidenum">
              <a:rPr lang="de-DE" smtClean="0"/>
              <a:pPr/>
              <a:t>11</a:t>
            </a:fld>
            <a:r>
              <a:rPr lang="de-DE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984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latch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chenged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latchITF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- </a:t>
            </a:r>
            <a:fld id="{D596A04B-ACB9-4AAE-868A-1FE9F3320A5A}" type="slidenum">
              <a:rPr lang="de-DE" smtClean="0"/>
              <a:pPr/>
              <a:t>12</a:t>
            </a:fld>
            <a:r>
              <a:rPr lang="de-DE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984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latch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chenged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latchITF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- </a:t>
            </a:r>
            <a:fld id="{D596A04B-ACB9-4AAE-868A-1FE9F3320A5A}" type="slidenum">
              <a:rPr lang="de-DE" smtClean="0"/>
              <a:pPr/>
              <a:t>13</a:t>
            </a:fld>
            <a:r>
              <a:rPr lang="de-DE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984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latch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chenged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latchITF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- </a:t>
            </a:r>
            <a:fld id="{D596A04B-ACB9-4AAE-868A-1FE9F3320A5A}" type="slidenum">
              <a:rPr lang="de-DE" smtClean="0"/>
              <a:pPr/>
              <a:t>14</a:t>
            </a:fld>
            <a:r>
              <a:rPr lang="de-DE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984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latch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chenged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latchITF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- </a:t>
            </a:r>
            <a:fld id="{D596A04B-ACB9-4AAE-868A-1FE9F3320A5A}" type="slidenum">
              <a:rPr lang="de-DE" smtClean="0"/>
              <a:pPr/>
              <a:t>15</a:t>
            </a:fld>
            <a:r>
              <a:rPr lang="de-DE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984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- </a:t>
            </a:r>
            <a:fld id="{D596A04B-ACB9-4AAE-868A-1FE9F3320A5A}" type="slidenum">
              <a:rPr lang="de-DE" smtClean="0"/>
              <a:pPr/>
              <a:t>16</a:t>
            </a:fld>
            <a:r>
              <a:rPr lang="de-DE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7080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- </a:t>
            </a:r>
            <a:fld id="{D596A04B-ACB9-4AAE-868A-1FE9F3320A5A}" type="slidenum">
              <a:rPr lang="de-DE" smtClean="0"/>
              <a:pPr/>
              <a:t>17</a:t>
            </a:fld>
            <a:r>
              <a:rPr lang="de-DE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7080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- </a:t>
            </a:r>
            <a:fld id="{D596A04B-ACB9-4AAE-868A-1FE9F3320A5A}" type="slidenum">
              <a:rPr lang="de-DE" smtClean="0"/>
              <a:pPr/>
              <a:t>18</a:t>
            </a:fld>
            <a:r>
              <a:rPr lang="de-DE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7080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latch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chenged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latchITF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- </a:t>
            </a:r>
            <a:fld id="{D596A04B-ACB9-4AAE-868A-1FE9F3320A5A}" type="slidenum">
              <a:rPr lang="de-DE" smtClean="0"/>
              <a:pPr/>
              <a:t>19</a:t>
            </a:fld>
            <a:r>
              <a:rPr lang="de-DE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984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A04B-ACB9-4AAE-868A-1FE9F3320A5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7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latch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chenged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latchITF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- </a:t>
            </a:r>
            <a:fld id="{D596A04B-ACB9-4AAE-868A-1FE9F3320A5A}" type="slidenum">
              <a:rPr lang="de-DE" smtClean="0"/>
              <a:pPr/>
              <a:t>20</a:t>
            </a:fld>
            <a:r>
              <a:rPr lang="de-DE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984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latch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chenged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latchITF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- </a:t>
            </a:r>
            <a:fld id="{D596A04B-ACB9-4AAE-868A-1FE9F3320A5A}" type="slidenum">
              <a:rPr lang="de-DE" smtClean="0"/>
              <a:pPr/>
              <a:t>21</a:t>
            </a:fld>
            <a:r>
              <a:rPr lang="de-DE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984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latch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chenged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latchITF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- </a:t>
            </a:r>
            <a:fld id="{D596A04B-ACB9-4AAE-868A-1FE9F3320A5A}" type="slidenum">
              <a:rPr lang="de-DE" smtClean="0"/>
              <a:pPr/>
              <a:t>22</a:t>
            </a:fld>
            <a:r>
              <a:rPr lang="de-DE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984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latch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chenged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latchITF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- </a:t>
            </a:r>
            <a:fld id="{D596A04B-ACB9-4AAE-868A-1FE9F3320A5A}" type="slidenum">
              <a:rPr lang="de-DE" smtClean="0"/>
              <a:pPr/>
              <a:t>23</a:t>
            </a:fld>
            <a:r>
              <a:rPr lang="de-DE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984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latch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chenged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latchITF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- </a:t>
            </a:r>
            <a:fld id="{D596A04B-ACB9-4AAE-868A-1FE9F3320A5A}" type="slidenum">
              <a:rPr lang="de-DE" smtClean="0"/>
              <a:pPr/>
              <a:t>24</a:t>
            </a:fld>
            <a:r>
              <a:rPr lang="de-DE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984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latch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chenged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latchITF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- </a:t>
            </a:r>
            <a:fld id="{D596A04B-ACB9-4AAE-868A-1FE9F3320A5A}" type="slidenum">
              <a:rPr lang="de-DE" smtClean="0"/>
              <a:pPr/>
              <a:t>25</a:t>
            </a:fld>
            <a:r>
              <a:rPr lang="de-DE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98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- </a:t>
            </a:r>
            <a:fld id="{D596A04B-ACB9-4AAE-868A-1FE9F3320A5A}" type="slidenum">
              <a:rPr lang="de-DE" smtClean="0"/>
              <a:pPr/>
              <a:t>3</a:t>
            </a:fld>
            <a:r>
              <a:rPr lang="de-DE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079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- </a:t>
            </a:r>
            <a:fld id="{D596A04B-ACB9-4AAE-868A-1FE9F3320A5A}" type="slidenum">
              <a:rPr lang="de-DE" smtClean="0"/>
              <a:pPr/>
              <a:t>4</a:t>
            </a:fld>
            <a:r>
              <a:rPr lang="de-DE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76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- </a:t>
            </a:r>
            <a:fld id="{D596A04B-ACB9-4AAE-868A-1FE9F3320A5A}" type="slidenum">
              <a:rPr lang="de-DE" smtClean="0"/>
              <a:pPr/>
              <a:t>5</a:t>
            </a:fld>
            <a:r>
              <a:rPr lang="de-DE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552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- </a:t>
            </a:r>
            <a:fld id="{D596A04B-ACB9-4AAE-868A-1FE9F3320A5A}" type="slidenum">
              <a:rPr lang="de-DE" smtClean="0"/>
              <a:pPr/>
              <a:t>6</a:t>
            </a:fld>
            <a:r>
              <a:rPr lang="de-DE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1374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latch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chenged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latchITF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- </a:t>
            </a:r>
            <a:fld id="{D596A04B-ACB9-4AAE-868A-1FE9F3320A5A}" type="slidenum">
              <a:rPr lang="de-DE" smtClean="0"/>
              <a:pPr/>
              <a:t>7</a:t>
            </a:fld>
            <a:r>
              <a:rPr lang="de-DE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984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latch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chenged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latchITF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- </a:t>
            </a:r>
            <a:fld id="{D596A04B-ACB9-4AAE-868A-1FE9F3320A5A}" type="slidenum">
              <a:rPr lang="de-DE" smtClean="0"/>
              <a:pPr/>
              <a:t>8</a:t>
            </a:fld>
            <a:r>
              <a:rPr lang="de-DE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984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latch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chenged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latchITF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- </a:t>
            </a:r>
            <a:fld id="{D596A04B-ACB9-4AAE-868A-1FE9F3320A5A}" type="slidenum">
              <a:rPr lang="de-DE" smtClean="0"/>
              <a:pPr/>
              <a:t>9</a:t>
            </a:fld>
            <a:r>
              <a:rPr lang="de-DE" smtClean="0"/>
              <a:t> 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98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 hasCustomPrompt="1"/>
          </p:nvPr>
        </p:nvSpPr>
        <p:spPr>
          <a:xfrm>
            <a:off x="4327844" y="3932288"/>
            <a:ext cx="2830853" cy="970672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 sz="1700" baseline="0"/>
            </a:lvl1pPr>
          </a:lstStyle>
          <a:p>
            <a:pPr lvl="0"/>
            <a:r>
              <a:rPr lang="de-DE" dirty="0" smtClean="0"/>
              <a:t>Text Arial 17 </a:t>
            </a:r>
            <a:r>
              <a:rPr lang="de-DE" dirty="0" err="1" smtClean="0"/>
              <a:t>pt</a:t>
            </a:r>
            <a:r>
              <a:rPr lang="de-DE" dirty="0" smtClean="0"/>
              <a:t> Title, Place, Name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95" y="2153172"/>
            <a:ext cx="5040000" cy="1705846"/>
          </a:xfrm>
          <a:prstGeom prst="rect">
            <a:avLst/>
          </a:prstGeom>
        </p:spPr>
      </p:pic>
      <p:pic>
        <p:nvPicPr>
          <p:cNvPr id="11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77108" y="6311527"/>
            <a:ext cx="7666891" cy="330200"/>
          </a:xfrm>
          <a:prstGeom prst="rect">
            <a:avLst/>
          </a:prstGeom>
        </p:spPr>
      </p:pic>
      <p:pic>
        <p:nvPicPr>
          <p:cNvPr id="12" name="Inhaltsplatzhalter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4" y="6294833"/>
            <a:ext cx="1179758" cy="3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63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lish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2590997" y="2454816"/>
            <a:ext cx="3959695" cy="1032794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/>
            <a:r>
              <a:rPr lang="de-DE" sz="3100" dirty="0" err="1" smtClean="0"/>
              <a:t>Thank</a:t>
            </a:r>
            <a:r>
              <a:rPr lang="de-DE" sz="3100" dirty="0" smtClean="0"/>
              <a:t> </a:t>
            </a:r>
            <a:r>
              <a:rPr lang="de-DE" sz="3100" dirty="0" err="1" smtClean="0"/>
              <a:t>you</a:t>
            </a:r>
            <a:r>
              <a:rPr lang="de-DE" sz="3100" dirty="0" smtClean="0"/>
              <a:t> </a:t>
            </a:r>
            <a:r>
              <a:rPr lang="de-DE" sz="3100" dirty="0" err="1" smtClean="0"/>
              <a:t>very</a:t>
            </a:r>
            <a:r>
              <a:rPr lang="de-DE" sz="3100" dirty="0" smtClean="0"/>
              <a:t> </a:t>
            </a:r>
            <a:r>
              <a:rPr lang="de-DE" sz="3100" dirty="0" err="1" smtClean="0"/>
              <a:t>much</a:t>
            </a:r>
            <a:endParaRPr lang="de-DE" sz="3100" dirty="0" smtClean="0"/>
          </a:p>
          <a:p>
            <a:pPr algn="ctr"/>
            <a:r>
              <a:rPr lang="de-DE" sz="3100" baseline="0" dirty="0" err="1" smtClean="0"/>
              <a:t>for</a:t>
            </a:r>
            <a:r>
              <a:rPr lang="de-DE" sz="3100" baseline="0" dirty="0" smtClean="0"/>
              <a:t> </a:t>
            </a:r>
            <a:r>
              <a:rPr lang="de-DE" sz="3100" baseline="0" dirty="0" err="1" smtClean="0"/>
              <a:t>your</a:t>
            </a:r>
            <a:r>
              <a:rPr lang="de-DE" sz="3100" baseline="0" dirty="0" smtClean="0"/>
              <a:t> </a:t>
            </a:r>
            <a:r>
              <a:rPr lang="de-DE" sz="3100" baseline="0" dirty="0" err="1" smtClean="0"/>
              <a:t>attention</a:t>
            </a:r>
            <a:r>
              <a:rPr lang="de-DE" sz="3100" baseline="0" dirty="0" smtClean="0"/>
              <a:t>!</a:t>
            </a:r>
            <a:endParaRPr lang="de-DE" sz="31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9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1645920" y="1976511"/>
            <a:ext cx="5964702" cy="2609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Inhaltsplatzhalter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19" y="2387748"/>
            <a:ext cx="5040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86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 innov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9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pic>
        <p:nvPicPr>
          <p:cNvPr id="10" name="Inhaltsplatzhalter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19" y="2387748"/>
            <a:ext cx="5040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62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fre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 </a:t>
            </a:r>
            <a:r>
              <a:rPr lang="de-DE" sz="600" baseline="0" dirty="0" smtClean="0"/>
              <a:t>               - </a:t>
            </a:r>
            <a:fld id="{DF233CF9-8AEF-439B-8941-59F9EA6AFE2B}" type="slidenum">
              <a:rPr lang="de-DE" sz="600" smtClean="0"/>
              <a:pPr/>
              <a:t>‹#›</a:t>
            </a:fld>
            <a:r>
              <a:rPr lang="de-DE" sz="600" dirty="0" smtClean="0"/>
              <a:t> -</a:t>
            </a:r>
            <a:endParaRPr lang="de-DE" sz="600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10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1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802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graphica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5" hasCustomPrompt="1"/>
          </p:nvPr>
        </p:nvSpPr>
        <p:spPr>
          <a:xfrm>
            <a:off x="577365" y="1260004"/>
            <a:ext cx="7982885" cy="4535999"/>
          </a:xfrm>
          <a:prstGeom prst="rect">
            <a:avLst/>
          </a:prstGeom>
        </p:spPr>
        <p:txBody>
          <a:bodyPr lIns="77925" tIns="38963" rIns="77925" bIns="38963"/>
          <a:lstStyle>
            <a:lvl1pPr marL="309807" indent="-309807">
              <a:buSzPct val="110000"/>
              <a:buFont typeface="Arial" panose="020B0604020202020204" pitchFamily="34" charset="0"/>
              <a:buChar char="•"/>
              <a:defRPr sz="1700"/>
            </a:lvl1pPr>
            <a:lvl2pPr marL="669670" indent="-257045">
              <a:buSzPct val="60000"/>
              <a:buFont typeface="Courier New" panose="02070309020205020404" pitchFamily="49" charset="0"/>
              <a:buChar char="o"/>
              <a:defRPr sz="1700"/>
            </a:lvl2pPr>
            <a:lvl3pPr marL="1030885" indent="-205636">
              <a:buSzPct val="80000"/>
              <a:buFont typeface="Symbol" panose="05050102010706020507" pitchFamily="18" charset="2"/>
              <a:buChar char="-"/>
              <a:defRPr sz="1700"/>
            </a:lvl3pPr>
            <a:lvl4pPr marL="1443510" indent="-206989">
              <a:buSzPct val="70000"/>
              <a:buFont typeface="Wingdings" panose="05000000000000000000" pitchFamily="2" charset="2"/>
              <a:buChar char="§"/>
              <a:defRPr sz="1700"/>
            </a:lvl4pPr>
            <a:lvl5pPr marL="1853428" indent="-204283">
              <a:buSzPct val="70000"/>
              <a:buFont typeface="Arial" panose="020B0604020202020204" pitchFamily="34" charset="0"/>
              <a:buChar char="˃"/>
              <a:defRPr sz="1700"/>
            </a:lvl5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8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0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 </a:t>
            </a:r>
            <a:r>
              <a:rPr lang="de-DE" sz="600" baseline="0" dirty="0" smtClean="0"/>
              <a:t>               - </a:t>
            </a:r>
            <a:fld id="{DF233CF9-8AEF-439B-8941-59F9EA6AFE2B}" type="slidenum">
              <a:rPr lang="de-DE" sz="600" smtClean="0"/>
              <a:pPr/>
              <a:t>‹#›</a:t>
            </a:fld>
            <a:r>
              <a:rPr lang="de-DE" sz="600" dirty="0" smtClean="0"/>
              <a:t> -</a:t>
            </a:r>
            <a:endParaRPr lang="de-DE" sz="6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0119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numerica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5"/>
          <p:cNvSpPr>
            <a:spLocks noGrp="1"/>
          </p:cNvSpPr>
          <p:nvPr>
            <p:ph sz="quarter" idx="15" hasCustomPrompt="1"/>
          </p:nvPr>
        </p:nvSpPr>
        <p:spPr>
          <a:xfrm>
            <a:off x="577365" y="1260004"/>
            <a:ext cx="7982885" cy="4535999"/>
          </a:xfrm>
          <a:prstGeom prst="rect">
            <a:avLst/>
          </a:prstGeom>
        </p:spPr>
        <p:txBody>
          <a:bodyPr lIns="77925" tIns="38963" rIns="77925" bIns="38963"/>
          <a:lstStyle>
            <a:lvl1pPr marL="342900" indent="-342900">
              <a:buSzPct val="90000"/>
              <a:buFont typeface="+mj-lt"/>
              <a:buAutoNum type="romanUcPeriod"/>
              <a:defRPr sz="1700"/>
            </a:lvl1pPr>
            <a:lvl2pPr marL="755525" indent="-342900">
              <a:buSzPct val="90000"/>
              <a:buFont typeface="+mj-lt"/>
              <a:buAutoNum type="arabicPeriod"/>
              <a:defRPr sz="1700"/>
            </a:lvl2pPr>
            <a:lvl3pPr marL="1168149" indent="-342900">
              <a:buSzPct val="90000"/>
              <a:buFont typeface="+mj-lt"/>
              <a:buAutoNum type="alphaLcPeriod"/>
              <a:defRPr sz="1700"/>
            </a:lvl3pPr>
            <a:lvl4pPr marL="1579421" indent="-342900">
              <a:buSzPct val="90000"/>
              <a:buFont typeface="+mj-lt"/>
              <a:buAutoNum type="arabicParenBoth"/>
              <a:defRPr sz="1700"/>
            </a:lvl4pPr>
            <a:lvl5pPr marL="1992045" indent="-342900">
              <a:buSzPct val="90000"/>
              <a:buFont typeface="+mj-lt"/>
              <a:buAutoNum type="alphaLcParenR"/>
              <a:defRPr sz="1700"/>
            </a:lvl5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161782" y="6622176"/>
            <a:ext cx="7200967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 </a:t>
            </a:r>
            <a:r>
              <a:rPr lang="de-DE" sz="600" baseline="0" dirty="0" smtClean="0"/>
              <a:t>               - </a:t>
            </a:r>
            <a:fld id="{DF233CF9-8AEF-439B-8941-59F9EA6AFE2B}" type="slidenum">
              <a:rPr lang="de-DE" sz="600" smtClean="0"/>
              <a:pPr/>
              <a:t>‹#›</a:t>
            </a:fld>
            <a:r>
              <a:rPr lang="de-DE" sz="600" dirty="0" smtClean="0"/>
              <a:t> -</a:t>
            </a:r>
            <a:endParaRPr lang="de-DE" sz="6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3790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292176" y="4149970"/>
            <a:ext cx="8563978" cy="1828800"/>
          </a:xfrm>
          <a:prstGeom prst="rect">
            <a:avLst/>
          </a:prstGeom>
        </p:spPr>
        <p:txBody>
          <a:bodyPr lIns="77925" tIns="38963" rIns="77925" bIns="38963"/>
          <a:lstStyle>
            <a:lvl1pPr marL="0" marR="0" indent="0" algn="ctr" defTabSz="82524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700"/>
            </a:lvl1pPr>
          </a:lstStyle>
          <a:p>
            <a:pPr marL="0" marR="0" lvl="0" indent="0" algn="ctr" defTabSz="82524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267511"/>
            <a:ext cx="9144000" cy="2698751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13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5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 </a:t>
            </a:r>
            <a:r>
              <a:rPr lang="de-DE" sz="600" baseline="0" dirty="0" smtClean="0"/>
              <a:t>               - </a:t>
            </a:r>
            <a:fld id="{DF233CF9-8AEF-439B-8941-59F9EA6AFE2B}" type="slidenum">
              <a:rPr lang="de-DE" sz="600" smtClean="0"/>
              <a:pPr/>
              <a:t>‹#›</a:t>
            </a:fld>
            <a:r>
              <a:rPr lang="de-DE" sz="600" dirty="0" smtClean="0"/>
              <a:t> -</a:t>
            </a:r>
            <a:endParaRPr lang="de-DE" sz="6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0438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-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150299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075150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292176" y="4149970"/>
            <a:ext cx="8563978" cy="1828800"/>
          </a:xfrm>
          <a:prstGeom prst="rect">
            <a:avLst/>
          </a:prstGeom>
        </p:spPr>
        <p:txBody>
          <a:bodyPr lIns="77925" tIns="38963" rIns="77925" bIns="38963"/>
          <a:lstStyle>
            <a:lvl1pPr marL="0" marR="0" indent="0" algn="ctr" defTabSz="82524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700"/>
            </a:lvl1pPr>
          </a:lstStyle>
          <a:p>
            <a:pPr marL="0" marR="0" lvl="0" indent="0" algn="ctr" defTabSz="82524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17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8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</a:t>
            </a:r>
            <a:r>
              <a:rPr lang="de-DE" sz="600" baseline="0" dirty="0" smtClean="0"/>
              <a:t>                - </a:t>
            </a:r>
            <a:fld id="{DF233CF9-8AEF-439B-8941-59F9EA6AFE2B}" type="slidenum">
              <a:rPr lang="de-DE" sz="600" smtClean="0"/>
              <a:pPr/>
              <a:t>‹#›</a:t>
            </a:fld>
            <a:r>
              <a:rPr lang="de-DE" sz="600" dirty="0" smtClean="0"/>
              <a:t> -</a:t>
            </a:r>
            <a:endParaRPr lang="de-DE" sz="6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216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104" y="1259059"/>
            <a:ext cx="2369864" cy="3608364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l">
              <a:buNone/>
              <a:defRPr sz="1400"/>
            </a:lvl1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153150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073309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16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7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</a:t>
            </a:r>
            <a:r>
              <a:rPr lang="de-DE" sz="600" baseline="0" dirty="0" smtClean="0"/>
              <a:t>                - </a:t>
            </a:r>
            <a:fld id="{DF233CF9-8AEF-439B-8941-59F9EA6AFE2B}" type="slidenum">
              <a:rPr lang="de-DE" sz="600" smtClean="0"/>
              <a:pPr/>
              <a:t>‹#›</a:t>
            </a:fld>
            <a:r>
              <a:rPr lang="de-DE" sz="600" dirty="0" smtClean="0"/>
              <a:t> -</a:t>
            </a:r>
            <a:endParaRPr lang="de-DE" sz="6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114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153150" y="1266949"/>
            <a:ext cx="2990850" cy="2700000"/>
          </a:xfrm>
          <a:prstGeom prst="rect">
            <a:avLst/>
          </a:prstGeom>
          <a:solidFill>
            <a:schemeClr val="accent5">
              <a:lumMod val="95000"/>
            </a:schemeClr>
          </a:solidFill>
        </p:spPr>
        <p:txBody>
          <a:bodyPr lIns="77925" tIns="38963" rIns="77925" bIns="38963"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364403" y="1259059"/>
            <a:ext cx="5193418" cy="3608364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l">
              <a:buNone/>
              <a:defRPr sz="1700"/>
            </a:lvl1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text</a:t>
            </a:r>
            <a:r>
              <a:rPr lang="de-DE" dirty="0" smtClean="0"/>
              <a:t>, Arial 17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12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sp>
        <p:nvSpPr>
          <p:cNvPr id="15" name="Titel 3"/>
          <p:cNvSpPr>
            <a:spLocks noGrp="1"/>
          </p:cNvSpPr>
          <p:nvPr>
            <p:ph type="title" hasCustomPrompt="1"/>
          </p:nvPr>
        </p:nvSpPr>
        <p:spPr>
          <a:xfrm>
            <a:off x="346522" y="434992"/>
            <a:ext cx="8452800" cy="453600"/>
          </a:xfrm>
          <a:prstGeom prst="rect">
            <a:avLst/>
          </a:prstGeom>
        </p:spPr>
        <p:txBody>
          <a:bodyPr/>
          <a:lstStyle>
            <a:lvl1pPr>
              <a:defRPr sz="2200" b="1" baseline="0"/>
            </a:lvl1pPr>
          </a:lstStyle>
          <a:p>
            <a:r>
              <a:rPr lang="de-DE" dirty="0" smtClean="0"/>
              <a:t>Headline Text Arial 22 Pt, </a:t>
            </a:r>
            <a:r>
              <a:rPr lang="de-DE" dirty="0" err="1" smtClean="0"/>
              <a:t>bold</a:t>
            </a:r>
            <a:endParaRPr lang="de-DE" dirty="0"/>
          </a:p>
        </p:txBody>
      </p:sp>
      <p:sp>
        <p:nvSpPr>
          <p:cNvPr id="17" name="Textfeld 16"/>
          <p:cNvSpPr txBox="1"/>
          <p:nvPr userDrawn="1"/>
        </p:nvSpPr>
        <p:spPr>
          <a:xfrm>
            <a:off x="161782" y="6622176"/>
            <a:ext cx="7205776" cy="171020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r>
              <a:rPr lang="de-DE" sz="600" dirty="0" smtClean="0"/>
              <a:t>WAGO Kontakttechnik GmbH &amp; Co. KG     						</a:t>
            </a:r>
            <a:r>
              <a:rPr lang="de-DE" sz="600" baseline="0" dirty="0" smtClean="0"/>
              <a:t>                - </a:t>
            </a:r>
            <a:fld id="{DF233CF9-8AEF-439B-8941-59F9EA6AFE2B}" type="slidenum">
              <a:rPr lang="de-DE" sz="600" smtClean="0"/>
              <a:pPr/>
              <a:t>‹#›</a:t>
            </a:fld>
            <a:r>
              <a:rPr lang="de-DE" sz="600" dirty="0" smtClean="0"/>
              <a:t> -</a:t>
            </a:r>
            <a:endParaRPr lang="de-DE" sz="6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767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rman 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2335859" y="2454816"/>
            <a:ext cx="4469963" cy="1032794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/>
            <a:r>
              <a:rPr lang="de-DE" sz="3100" dirty="0" smtClean="0"/>
              <a:t>Vielen Dank</a:t>
            </a:r>
          </a:p>
          <a:p>
            <a:pPr algn="ctr"/>
            <a:r>
              <a:rPr lang="de-DE" sz="3100" dirty="0" smtClean="0"/>
              <a:t>für</a:t>
            </a:r>
            <a:r>
              <a:rPr lang="de-DE" sz="3100" baseline="0" dirty="0" smtClean="0"/>
              <a:t> Ihre Aufmerksamkeit!</a:t>
            </a:r>
            <a:endParaRPr lang="de-DE" sz="3100" dirty="0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1645920" y="1976511"/>
            <a:ext cx="5964702" cy="26095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93" y="6193497"/>
            <a:ext cx="1643013" cy="556096"/>
          </a:xfrm>
          <a:prstGeom prst="rect">
            <a:avLst/>
          </a:prstGeom>
        </p:spPr>
      </p:pic>
      <p:pic>
        <p:nvPicPr>
          <p:cNvPr id="9" name="Bild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6042"/>
            <a:ext cx="7255435" cy="330200"/>
          </a:xfrm>
          <a:prstGeom prst="rect">
            <a:avLst/>
          </a:prstGeom>
        </p:spPr>
      </p:pic>
      <p:pic>
        <p:nvPicPr>
          <p:cNvPr id="10" name="Inhaltsplatzhalter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19" y="2387748"/>
            <a:ext cx="5040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90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315346" y="6618469"/>
            <a:ext cx="2895600" cy="1799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191919"/>
                </a:solidFill>
              </a:defRPr>
            </a:lvl1pPr>
          </a:lstStyle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8" r:id="rId2"/>
    <p:sldLayoutId id="2147483653" r:id="rId3"/>
    <p:sldLayoutId id="2147483689" r:id="rId4"/>
    <p:sldLayoutId id="2147483676" r:id="rId5"/>
    <p:sldLayoutId id="2147483685" r:id="rId6"/>
    <p:sldLayoutId id="2147483681" r:id="rId7"/>
    <p:sldLayoutId id="2147483664" r:id="rId8"/>
    <p:sldLayoutId id="2147483686" r:id="rId9"/>
    <p:sldLayoutId id="2147483687" r:id="rId10"/>
    <p:sldLayoutId id="2147483669" r:id="rId1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2pPr>
      <a:lvl3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3pPr>
      <a:lvl4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4pPr>
      <a:lvl5pPr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5pPr>
      <a:lvl6pPr marL="389626"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6pPr>
      <a:lvl7pPr marL="779252"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7pPr>
      <a:lvl8pPr marL="1168878"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8pPr>
      <a:lvl9pPr marL="1558503" algn="ctr" defTabSz="825249" rtl="0" eaLnBrk="1" fontAlgn="base" hangingPunct="1">
        <a:spcBef>
          <a:spcPct val="0"/>
        </a:spcBef>
        <a:spcAft>
          <a:spcPct val="0"/>
        </a:spcAft>
        <a:defRPr sz="1100">
          <a:solidFill>
            <a:schemeClr val="tx2"/>
          </a:solidFill>
          <a:latin typeface="Arial" charset="0"/>
        </a:defRPr>
      </a:lvl9pPr>
    </p:titleStyle>
    <p:bodyStyle>
      <a:lvl1pPr marL="309807" indent="-309807" algn="l" defTabSz="825249" rtl="0" eaLnBrk="1" fontAlgn="base" hangingPunct="1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69670" indent="-257045" algn="l" defTabSz="825249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030885" indent="-205636" algn="l" defTabSz="825249" rtl="0" eaLnBrk="1" fontAlgn="base" hangingPunct="1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443510" indent="-206989" algn="l" defTabSz="825249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1853428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243054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632680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022306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411932" indent="-204283" algn="l" defTabSz="825249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</a:t>
            </a:r>
            <a:r>
              <a:rPr lang="de-DE" dirty="0" err="1" smtClean="0"/>
              <a:t>!COCKPIT</a:t>
            </a:r>
            <a:endParaRPr lang="de-DE" dirty="0" smtClean="0"/>
          </a:p>
          <a:p>
            <a:r>
              <a:rPr lang="de-DE" dirty="0" smtClean="0"/>
              <a:t>OOP </a:t>
            </a:r>
            <a:r>
              <a:rPr lang="de-DE" dirty="0" err="1" smtClean="0"/>
              <a:t>extensions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842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Using</a:t>
            </a:r>
            <a:r>
              <a:rPr lang="de-DE" dirty="0" smtClean="0"/>
              <a:t> Interfaces – </a:t>
            </a:r>
            <a:r>
              <a:rPr lang="de-DE" dirty="0" err="1" smtClean="0"/>
              <a:t>Example</a:t>
            </a:r>
            <a:r>
              <a:rPr lang="de-DE" dirty="0" smtClean="0"/>
              <a:t> -1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423" y="855591"/>
            <a:ext cx="5916445" cy="356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88" y="3028208"/>
            <a:ext cx="5462986" cy="303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507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Using</a:t>
            </a:r>
            <a:r>
              <a:rPr lang="de-DE" dirty="0" smtClean="0"/>
              <a:t> Interfaces – </a:t>
            </a:r>
            <a:r>
              <a:rPr lang="de-DE" dirty="0" err="1" smtClean="0"/>
              <a:t>Example</a:t>
            </a:r>
            <a:r>
              <a:rPr lang="de-DE" dirty="0" smtClean="0"/>
              <a:t> -1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89" y="1091930"/>
            <a:ext cx="6387711" cy="318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9691"/>
            <a:ext cx="5545777" cy="257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822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5" y="3906983"/>
            <a:ext cx="3834787" cy="2229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6" y="883319"/>
            <a:ext cx="3253008" cy="259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Using</a:t>
            </a:r>
            <a:r>
              <a:rPr lang="de-DE" dirty="0" smtClean="0"/>
              <a:t> Interfaces – </a:t>
            </a:r>
            <a:r>
              <a:rPr lang="de-DE" dirty="0" err="1" smtClean="0"/>
              <a:t>Example</a:t>
            </a:r>
            <a:r>
              <a:rPr lang="de-DE" dirty="0" smtClean="0"/>
              <a:t> -1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2178362" y="3479470"/>
            <a:ext cx="1882999" cy="855024"/>
          </a:xfrm>
          <a:prstGeom prst="straightConnector1">
            <a:avLst/>
          </a:prstGeom>
          <a:solidFill>
            <a:schemeClr val="accent1"/>
          </a:solidFill>
          <a:ln>
            <a:noFill/>
            <a:tailEnd type="arrow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315" y="883319"/>
            <a:ext cx="2704988" cy="292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2402837" y="1377539"/>
            <a:ext cx="3950462" cy="157941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2232561" y="1389413"/>
            <a:ext cx="4120738" cy="427511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4378068" y="4307961"/>
            <a:ext cx="3218213" cy="1828800"/>
          </a:xfrm>
        </p:spPr>
        <p:txBody>
          <a:bodyPr/>
          <a:lstStyle/>
          <a:p>
            <a:pPr algn="l"/>
            <a:r>
              <a:rPr lang="de-DE" dirty="0" smtClean="0"/>
              <a:t>The </a:t>
            </a:r>
            <a:r>
              <a:rPr lang="de-DE" dirty="0" err="1" smtClean="0"/>
              <a:t>Functionblock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ITF</a:t>
            </a:r>
          </a:p>
          <a:p>
            <a:pPr algn="l"/>
            <a:r>
              <a:rPr lang="de-DE" dirty="0" err="1"/>
              <a:t>o</a:t>
            </a:r>
            <a:r>
              <a:rPr lang="de-DE" dirty="0" err="1" smtClean="0"/>
              <a:t>utput</a:t>
            </a:r>
            <a:r>
              <a:rPr lang="de-DE" dirty="0" smtClean="0"/>
              <a:t> </a:t>
            </a:r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ITF.</a:t>
            </a:r>
          </a:p>
          <a:p>
            <a:pPr algn="l"/>
            <a:endParaRPr lang="de-DE" dirty="0"/>
          </a:p>
          <a:p>
            <a:pPr algn="l"/>
            <a:r>
              <a:rPr lang="de-DE" dirty="0" smtClean="0"/>
              <a:t>:=This^ </a:t>
            </a:r>
            <a:r>
              <a:rPr lang="de-DE" dirty="0" err="1" smtClean="0"/>
              <a:t>copies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.</a:t>
            </a:r>
          </a:p>
          <a:p>
            <a:pPr algn="l"/>
            <a:endParaRPr lang="de-DE" dirty="0"/>
          </a:p>
          <a:p>
            <a:pPr algn="l"/>
            <a:endParaRPr lang="de-DE" dirty="0"/>
          </a:p>
          <a:p>
            <a:pPr algn="l"/>
            <a:endParaRPr lang="de-DE" dirty="0" smtClean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993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Using</a:t>
            </a:r>
            <a:r>
              <a:rPr lang="de-DE" dirty="0" smtClean="0"/>
              <a:t> Interfaces – </a:t>
            </a:r>
            <a:r>
              <a:rPr lang="de-DE" dirty="0" err="1" smtClean="0"/>
              <a:t>Example</a:t>
            </a:r>
            <a:r>
              <a:rPr lang="de-DE" dirty="0" smtClean="0"/>
              <a:t> -1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48" y="1112712"/>
            <a:ext cx="8468650" cy="422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39387" y="3752356"/>
            <a:ext cx="3218213" cy="1828800"/>
          </a:xfrm>
        </p:spPr>
        <p:txBody>
          <a:bodyPr/>
          <a:lstStyle/>
          <a:p>
            <a:pPr algn="l"/>
            <a:r>
              <a:rPr lang="de-DE" dirty="0" smtClean="0"/>
              <a:t>The </a:t>
            </a:r>
            <a:r>
              <a:rPr lang="de-DE" dirty="0" err="1" smtClean="0"/>
              <a:t>Functionblock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ITF</a:t>
            </a:r>
          </a:p>
          <a:p>
            <a:pPr algn="l"/>
            <a:r>
              <a:rPr lang="de-DE" dirty="0" err="1"/>
              <a:t>o</a:t>
            </a:r>
            <a:r>
              <a:rPr lang="de-DE" dirty="0" err="1" smtClean="0"/>
              <a:t>utput</a:t>
            </a:r>
            <a:r>
              <a:rPr lang="de-DE" dirty="0" smtClean="0"/>
              <a:t> </a:t>
            </a:r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ITF.</a:t>
            </a:r>
          </a:p>
          <a:p>
            <a:pPr algn="l"/>
            <a:endParaRPr lang="de-DE" dirty="0"/>
          </a:p>
          <a:p>
            <a:pPr algn="l"/>
            <a:endParaRPr lang="de-DE" dirty="0"/>
          </a:p>
          <a:p>
            <a:pPr algn="l"/>
            <a:endParaRPr lang="de-DE" dirty="0" smtClean="0"/>
          </a:p>
          <a:p>
            <a:pPr algn="l"/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9" y="4569402"/>
            <a:ext cx="17811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1850571" y="4914159"/>
            <a:ext cx="3218213" cy="1828800"/>
          </a:xfrm>
          <a:prstGeom prst="rect">
            <a:avLst/>
          </a:prstGeom>
        </p:spPr>
        <p:txBody>
          <a:bodyPr lIns="77925" tIns="38963" rIns="77925" bIns="38963"/>
          <a:lstStyle>
            <a:lvl1pPr marL="0" marR="0" indent="0" algn="ctr" defTabSz="82524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670" indent="-257045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030885" indent="-205636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443510" indent="-206989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853428" indent="-204283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243054" indent="-204283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632680" indent="-204283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022306" indent="-204283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411932" indent="-204283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de-DE" dirty="0" smtClean="0"/>
              <a:t>The ITF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</a:p>
          <a:p>
            <a:pPr algn="l"/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endParaRPr lang="de-DE" dirty="0" smtClean="0"/>
          </a:p>
          <a:p>
            <a:pPr algn="l"/>
            <a:r>
              <a:rPr lang="de-DE" dirty="0" err="1" smtClean="0"/>
              <a:t>Functionblock</a:t>
            </a:r>
            <a:r>
              <a:rPr lang="de-DE" dirty="0" smtClean="0"/>
              <a:t>.</a:t>
            </a:r>
          </a:p>
          <a:p>
            <a:pPr algn="l"/>
            <a:endParaRPr lang="de-DE" dirty="0" smtClean="0"/>
          </a:p>
          <a:p>
            <a:pPr algn="l"/>
            <a:endParaRPr lang="de-DE" dirty="0" smtClean="0"/>
          </a:p>
          <a:p>
            <a:pPr algn="l"/>
            <a:endParaRPr lang="de-DE" dirty="0" smtClean="0"/>
          </a:p>
          <a:p>
            <a:pPr algn="l"/>
            <a:endParaRPr lang="de-DE" dirty="0" smtClean="0"/>
          </a:p>
          <a:p>
            <a:pPr algn="l"/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5221184" y="5029200"/>
            <a:ext cx="3218213" cy="1828800"/>
          </a:xfrm>
          <a:prstGeom prst="rect">
            <a:avLst/>
          </a:prstGeom>
        </p:spPr>
        <p:txBody>
          <a:bodyPr lIns="77925" tIns="38963" rIns="77925" bIns="38963"/>
          <a:lstStyle>
            <a:lvl1pPr marL="0" marR="0" indent="0" algn="ctr" defTabSz="82524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670" indent="-257045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030885" indent="-205636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443510" indent="-206989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853428" indent="-204283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243054" indent="-204283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632680" indent="-204283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022306" indent="-204283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411932" indent="-204283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de-DE" dirty="0" err="1" smtClean="0"/>
              <a:t>Alternatively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</a:p>
          <a:p>
            <a:pPr algn="l"/>
            <a:r>
              <a:rPr lang="de-DE" dirty="0" smtClean="0"/>
              <a:t>FB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assigned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ITF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FB</a:t>
            </a:r>
          </a:p>
          <a:p>
            <a:pPr algn="l"/>
            <a:endParaRPr lang="de-DE" dirty="0" smtClean="0"/>
          </a:p>
          <a:p>
            <a:pPr algn="l"/>
            <a:endParaRPr lang="de-DE" dirty="0" smtClean="0"/>
          </a:p>
          <a:p>
            <a:pPr algn="l"/>
            <a:endParaRPr lang="de-DE" dirty="0" smtClean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563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Using</a:t>
            </a:r>
            <a:r>
              <a:rPr lang="de-DE" dirty="0" smtClean="0"/>
              <a:t> Interfaces – </a:t>
            </a:r>
            <a:r>
              <a:rPr lang="de-DE" dirty="0" err="1" smtClean="0"/>
              <a:t>Example</a:t>
            </a:r>
            <a:r>
              <a:rPr lang="de-DE" dirty="0" smtClean="0"/>
              <a:t> -2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2178362" y="3479470"/>
            <a:ext cx="1882999" cy="855024"/>
          </a:xfrm>
          <a:prstGeom prst="straightConnector1">
            <a:avLst/>
          </a:prstGeom>
          <a:solidFill>
            <a:schemeClr val="accent1"/>
          </a:solidFill>
          <a:ln>
            <a:noFill/>
            <a:tailEnd type="arrow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9" y="1287297"/>
            <a:ext cx="4602344" cy="178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83127" y="3075708"/>
            <a:ext cx="7184572" cy="1828800"/>
          </a:xfrm>
        </p:spPr>
        <p:txBody>
          <a:bodyPr/>
          <a:lstStyle/>
          <a:p>
            <a:pPr algn="l"/>
            <a:r>
              <a:rPr lang="de-DE" dirty="0"/>
              <a:t>All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 smtClean="0"/>
              <a:t>interface</a:t>
            </a:r>
            <a:r>
              <a:rPr lang="de-DE" dirty="0" smtClean="0"/>
              <a:t> ITF_LIGHT.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light </a:t>
            </a:r>
            <a:r>
              <a:rPr lang="de-DE" dirty="0" err="1" smtClean="0"/>
              <a:t>method</a:t>
            </a:r>
            <a:r>
              <a:rPr lang="de-DE" dirty="0" smtClean="0"/>
              <a:t> in an </a:t>
            </a:r>
            <a:r>
              <a:rPr lang="de-DE" dirty="0" err="1" smtClean="0"/>
              <a:t>array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an Interface.</a:t>
            </a:r>
          </a:p>
          <a:p>
            <a:pPr algn="l"/>
            <a:endParaRPr lang="de-DE" dirty="0"/>
          </a:p>
          <a:p>
            <a:pPr algn="l"/>
            <a:r>
              <a:rPr lang="de-DE" dirty="0" smtClean="0"/>
              <a:t>The Interface Array </a:t>
            </a:r>
            <a:r>
              <a:rPr lang="de-DE" dirty="0" err="1" smtClean="0"/>
              <a:t>elements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initialized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instances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endParaRPr lang="de-DE" dirty="0" smtClean="0"/>
          </a:p>
          <a:p>
            <a:pPr algn="l"/>
            <a:endParaRPr lang="de-DE" dirty="0"/>
          </a:p>
          <a:p>
            <a:pPr algn="l"/>
            <a:r>
              <a:rPr lang="de-DE" dirty="0" smtClean="0"/>
              <a:t>The </a:t>
            </a:r>
            <a:r>
              <a:rPr lang="de-DE" dirty="0" err="1" smtClean="0"/>
              <a:t>Method</a:t>
            </a:r>
            <a:r>
              <a:rPr lang="de-DE" dirty="0" smtClean="0"/>
              <a:t> Light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switcher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pushbutton</a:t>
            </a:r>
            <a:r>
              <a:rPr lang="de-DE" dirty="0" smtClean="0"/>
              <a:t> </a:t>
            </a:r>
            <a:r>
              <a:rPr lang="de-DE" dirty="0" err="1" smtClean="0"/>
              <a:t>differently</a:t>
            </a:r>
            <a:r>
              <a:rPr lang="de-DE" dirty="0" smtClean="0"/>
              <a:t>. </a:t>
            </a:r>
          </a:p>
          <a:p>
            <a:pPr algn="l"/>
            <a:endParaRPr lang="de-DE" dirty="0"/>
          </a:p>
          <a:p>
            <a:pPr algn="l"/>
            <a:endParaRPr lang="de-DE" dirty="0"/>
          </a:p>
          <a:p>
            <a:pPr algn="l"/>
            <a:endParaRPr lang="de-DE" dirty="0" smtClean="0"/>
          </a:p>
          <a:p>
            <a:pPr algn="l"/>
            <a:endParaRPr lang="de-D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975" y="1122649"/>
            <a:ext cx="1702160" cy="72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518" y="1952902"/>
            <a:ext cx="1887342" cy="918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9" y="5593278"/>
            <a:ext cx="4180231" cy="76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Inhaltsplatzhalter 2"/>
          <p:cNvSpPr txBox="1">
            <a:spLocks/>
          </p:cNvSpPr>
          <p:nvPr/>
        </p:nvSpPr>
        <p:spPr>
          <a:xfrm>
            <a:off x="4686926" y="5593278"/>
            <a:ext cx="4023184" cy="1828800"/>
          </a:xfrm>
          <a:prstGeom prst="rect">
            <a:avLst/>
          </a:prstGeom>
        </p:spPr>
        <p:txBody>
          <a:bodyPr lIns="77925" tIns="38963" rIns="77925" bIns="38963"/>
          <a:lstStyle>
            <a:lvl1pPr marL="0" marR="0" indent="0" algn="ctr" defTabSz="82524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670" indent="-257045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030885" indent="-205636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443510" indent="-206989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853428" indent="-204283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243054" indent="-204283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632680" indent="-204283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022306" indent="-204283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411932" indent="-204283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de-DE" dirty="0" smtClean="0"/>
              <a:t>Different Interfaces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function</a:t>
            </a:r>
            <a:r>
              <a:rPr lang="de-DE" dirty="0" smtClean="0"/>
              <a:t> block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instance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29047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Using</a:t>
            </a:r>
            <a:r>
              <a:rPr lang="de-DE" dirty="0" smtClean="0"/>
              <a:t> Interfaces – </a:t>
            </a:r>
            <a:r>
              <a:rPr lang="de-DE" dirty="0" err="1" smtClean="0"/>
              <a:t>Example</a:t>
            </a:r>
            <a:r>
              <a:rPr lang="de-DE" dirty="0" smtClean="0"/>
              <a:t> -2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2178362" y="3479470"/>
            <a:ext cx="1882999" cy="855024"/>
          </a:xfrm>
          <a:prstGeom prst="straightConnector1">
            <a:avLst/>
          </a:prstGeom>
          <a:solidFill>
            <a:schemeClr val="accent1"/>
          </a:solidFill>
          <a:ln>
            <a:noFill/>
            <a:tailEnd type="arrow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240723" y="994869"/>
            <a:ext cx="7184572" cy="1828800"/>
          </a:xfrm>
        </p:spPr>
        <p:txBody>
          <a:bodyPr/>
          <a:lstStyle/>
          <a:p>
            <a:pPr algn="l"/>
            <a:r>
              <a:rPr lang="de-DE" dirty="0" smtClean="0"/>
              <a:t>The </a:t>
            </a:r>
            <a:r>
              <a:rPr lang="de-DE" dirty="0" err="1" smtClean="0"/>
              <a:t>Method</a:t>
            </a:r>
            <a:r>
              <a:rPr lang="de-DE" dirty="0" smtClean="0"/>
              <a:t> Light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switcher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pushbutton</a:t>
            </a:r>
            <a:r>
              <a:rPr lang="de-DE" dirty="0" smtClean="0"/>
              <a:t> </a:t>
            </a:r>
            <a:r>
              <a:rPr lang="de-DE" dirty="0" err="1" smtClean="0"/>
              <a:t>differently</a:t>
            </a:r>
            <a:r>
              <a:rPr lang="de-DE" dirty="0" smtClean="0"/>
              <a:t>. </a:t>
            </a:r>
          </a:p>
          <a:p>
            <a:pPr algn="l"/>
            <a:endParaRPr lang="de-DE" dirty="0"/>
          </a:p>
          <a:p>
            <a:pPr algn="l"/>
            <a:endParaRPr lang="de-DE" dirty="0"/>
          </a:p>
          <a:p>
            <a:pPr algn="l"/>
            <a:endParaRPr lang="de-DE" dirty="0" smtClean="0"/>
          </a:p>
          <a:p>
            <a:pPr algn="l"/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09" y="1671206"/>
            <a:ext cx="20955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28" y="1671206"/>
            <a:ext cx="16478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436" y="1694957"/>
            <a:ext cx="13906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880" y="1694957"/>
            <a:ext cx="16573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049795"/>
            <a:ext cx="82105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Inhaltsplatzhalter 2"/>
          <p:cNvSpPr txBox="1">
            <a:spLocks/>
          </p:cNvSpPr>
          <p:nvPr/>
        </p:nvSpPr>
        <p:spPr>
          <a:xfrm>
            <a:off x="393123" y="5410511"/>
            <a:ext cx="7184572" cy="1828800"/>
          </a:xfrm>
          <a:prstGeom prst="rect">
            <a:avLst/>
          </a:prstGeom>
        </p:spPr>
        <p:txBody>
          <a:bodyPr lIns="77925" tIns="38963" rIns="77925" bIns="38963"/>
          <a:lstStyle>
            <a:lvl1pPr marL="0" marR="0" indent="0" algn="ctr" defTabSz="82524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670" indent="-257045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030885" indent="-205636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443510" indent="-206989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853428" indent="-204283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243054" indent="-204283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632680" indent="-204283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022306" indent="-204283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411932" indent="-204283" algn="l" defTabSz="8252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de-DE" dirty="0" err="1" smtClean="0"/>
              <a:t>Independed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different implementations, </a:t>
            </a:r>
            <a:r>
              <a:rPr lang="de-DE" dirty="0" err="1" smtClean="0"/>
              <a:t>the</a:t>
            </a:r>
            <a:r>
              <a:rPr lang="de-DE" dirty="0" smtClean="0"/>
              <a:t> light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processed</a:t>
            </a:r>
            <a:r>
              <a:rPr lang="de-DE" dirty="0" smtClean="0"/>
              <a:t> in a FOR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Interface </a:t>
            </a:r>
            <a:r>
              <a:rPr lang="de-DE" dirty="0" err="1" smtClean="0"/>
              <a:t>declaration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2343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1303" y="4528343"/>
            <a:ext cx="8563978" cy="1828800"/>
          </a:xfrm>
        </p:spPr>
        <p:txBody>
          <a:bodyPr/>
          <a:lstStyle/>
          <a:p>
            <a:pPr algn="l"/>
            <a:r>
              <a:rPr lang="de-DE" dirty="0" smtClean="0"/>
              <a:t>The </a:t>
            </a:r>
            <a:r>
              <a:rPr lang="de-DE" dirty="0" err="1" smtClean="0"/>
              <a:t>operator</a:t>
            </a:r>
            <a:r>
              <a:rPr lang="de-DE" dirty="0" smtClean="0"/>
              <a:t> THIS^. </a:t>
            </a:r>
            <a:r>
              <a:rPr lang="de-DE" dirty="0" err="1" smtClean="0"/>
              <a:t>defines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variable </a:t>
            </a:r>
            <a:r>
              <a:rPr lang="de-DE" dirty="0" err="1" smtClean="0"/>
              <a:t>behind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variable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declared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hosting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block.</a:t>
            </a:r>
          </a:p>
          <a:p>
            <a:pPr algn="l"/>
            <a:endParaRPr lang="de-DE" dirty="0"/>
          </a:p>
          <a:p>
            <a:pPr algn="l"/>
            <a:r>
              <a:rPr lang="de-DE" dirty="0" smtClean="0"/>
              <a:t>Just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variable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normally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same. So </a:t>
            </a:r>
            <a:r>
              <a:rPr lang="de-DE" dirty="0" err="1" smtClean="0"/>
              <a:t>the</a:t>
            </a:r>
            <a:r>
              <a:rPr lang="de-DE" dirty="0" smtClean="0"/>
              <a:t> out-</a:t>
            </a:r>
            <a:r>
              <a:rPr lang="de-DE" dirty="0" err="1" smtClean="0"/>
              <a:t>commented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will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result</a:t>
            </a:r>
            <a:r>
              <a:rPr lang="de-DE" dirty="0"/>
              <a:t>.</a:t>
            </a:r>
            <a:endParaRPr lang="de-DE" dirty="0" smtClean="0"/>
          </a:p>
          <a:p>
            <a:pPr algn="l"/>
            <a:endParaRPr lang="de-DE" dirty="0"/>
          </a:p>
          <a:p>
            <a:pPr algn="l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THIS^.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89" y="840664"/>
            <a:ext cx="5239079" cy="35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939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SUPER^.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025" y="916627"/>
            <a:ext cx="2224375" cy="1322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84389" y="765124"/>
            <a:ext cx="4810125" cy="5351378"/>
            <a:chOff x="3808639" y="964685"/>
            <a:chExt cx="4810125" cy="5351378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8639" y="1240538"/>
              <a:ext cx="2324100" cy="220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8639" y="3666628"/>
              <a:ext cx="4810125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8639" y="3972913"/>
              <a:ext cx="2571750" cy="2343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8639" y="964685"/>
              <a:ext cx="33242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5230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5053" y="2897579"/>
            <a:ext cx="8563978" cy="1828800"/>
          </a:xfrm>
        </p:spPr>
        <p:txBody>
          <a:bodyPr/>
          <a:lstStyle/>
          <a:p>
            <a:pPr algn="l"/>
            <a:r>
              <a:rPr lang="de-DE" dirty="0" smtClean="0"/>
              <a:t>THIS^.</a:t>
            </a:r>
            <a:r>
              <a:rPr lang="de-DE" dirty="0" err="1" smtClean="0"/>
              <a:t>myMethod</a:t>
            </a:r>
            <a:r>
              <a:rPr lang="de-DE" dirty="0" smtClean="0"/>
              <a:t> will </a:t>
            </a:r>
            <a:r>
              <a:rPr lang="de-DE" dirty="0" err="1" smtClean="0"/>
              <a:t>work</a:t>
            </a:r>
            <a:r>
              <a:rPr lang="de-DE" dirty="0" smtClean="0"/>
              <a:t> on an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FunctionBlock_2</a:t>
            </a:r>
          </a:p>
          <a:p>
            <a:pPr algn="l"/>
            <a:endParaRPr lang="de-DE" dirty="0"/>
          </a:p>
          <a:p>
            <a:pPr algn="l"/>
            <a:r>
              <a:rPr lang="de-DE" dirty="0" smtClean="0"/>
              <a:t>SUPER^.</a:t>
            </a:r>
            <a:r>
              <a:rPr lang="de-DE" dirty="0" err="1" smtClean="0"/>
              <a:t>myMethod</a:t>
            </a:r>
            <a:r>
              <a:rPr lang="de-DE" dirty="0" smtClean="0"/>
              <a:t> will </a:t>
            </a:r>
            <a:r>
              <a:rPr lang="de-DE" dirty="0" err="1" smtClean="0"/>
              <a:t>work</a:t>
            </a:r>
            <a:r>
              <a:rPr lang="de-DE" dirty="0" smtClean="0"/>
              <a:t> on an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FunctionBlock_1.</a:t>
            </a:r>
          </a:p>
          <a:p>
            <a:pPr algn="l"/>
            <a:endParaRPr lang="de-DE" dirty="0"/>
          </a:p>
          <a:p>
            <a:pPr algn="l"/>
            <a:endParaRPr lang="de-DE" dirty="0" smtClean="0"/>
          </a:p>
          <a:p>
            <a:pPr algn="l"/>
            <a:endParaRPr lang="de-DE" dirty="0"/>
          </a:p>
          <a:p>
            <a:pPr algn="l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SUPER^.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0009" y="866895"/>
            <a:ext cx="2398815" cy="102127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FunctionBlock</a:t>
            </a:r>
            <a:r>
              <a:rPr lang="de-DE" sz="1400" dirty="0" smtClean="0"/>
              <a:t>_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METHOD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myMethod</a:t>
            </a:r>
            <a:endParaRPr kumimoji="0" lang="de-DE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400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85604" y="866895"/>
            <a:ext cx="3897087" cy="16387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FunctionBlock</a:t>
            </a:r>
            <a:r>
              <a:rPr lang="de-DE" sz="1400" dirty="0"/>
              <a:t>_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extends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FunctionBlock_1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Method</a:t>
            </a:r>
            <a:r>
              <a:rPr lang="de-DE" sz="1400" dirty="0"/>
              <a:t> </a:t>
            </a:r>
            <a:r>
              <a:rPr lang="de-DE" sz="1400" dirty="0" err="1" smtClean="0"/>
              <a:t>myMethod</a:t>
            </a:r>
            <a:endParaRPr kumimoji="0" lang="de-DE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SUPER^.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myMethod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62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Loading</a:t>
            </a:r>
            <a:r>
              <a:rPr lang="de-DE" dirty="0" smtClean="0"/>
              <a:t> </a:t>
            </a:r>
            <a:r>
              <a:rPr lang="de-DE" dirty="0" smtClean="0"/>
              <a:t>Interfaces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Implementation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960293"/>
            <a:ext cx="28098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538" y="1048802"/>
            <a:ext cx="53340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538" y="1637189"/>
            <a:ext cx="5334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93" y="2265218"/>
            <a:ext cx="6277546" cy="392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136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New </a:t>
            </a:r>
            <a:r>
              <a:rPr lang="de-DE" dirty="0" err="1" smtClean="0"/>
              <a:t>Programming</a:t>
            </a:r>
            <a:r>
              <a:rPr lang="de-DE" dirty="0" smtClean="0"/>
              <a:t> Options in CODESYS 3 / WAC3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394137" y="1085219"/>
            <a:ext cx="838725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 err="1" smtClean="0"/>
              <a:t>Overview</a:t>
            </a:r>
            <a:r>
              <a:rPr lang="de-DE" sz="1700" dirty="0" smtClean="0"/>
              <a:t>:</a:t>
            </a:r>
          </a:p>
          <a:p>
            <a:endParaRPr lang="de-DE" sz="1700" dirty="0"/>
          </a:p>
          <a:p>
            <a:r>
              <a:rPr lang="de-DE" sz="1700" b="1" dirty="0" err="1" smtClean="0"/>
              <a:t>Method</a:t>
            </a:r>
            <a:endParaRPr lang="de-DE" sz="1700" b="1" dirty="0" smtClean="0"/>
          </a:p>
          <a:p>
            <a:r>
              <a:rPr lang="de-DE" sz="1700" dirty="0" smtClean="0"/>
              <a:t>POU </a:t>
            </a:r>
            <a:r>
              <a:rPr lang="de-DE" sz="1700" dirty="0" err="1" smtClean="0"/>
              <a:t>similar</a:t>
            </a:r>
            <a:r>
              <a:rPr lang="de-DE" sz="1700" dirty="0" smtClean="0"/>
              <a:t> </a:t>
            </a:r>
            <a:r>
              <a:rPr lang="de-DE" sz="1700" dirty="0" err="1" smtClean="0"/>
              <a:t>to</a:t>
            </a:r>
            <a:r>
              <a:rPr lang="de-DE" sz="1700" dirty="0" smtClean="0"/>
              <a:t> </a:t>
            </a:r>
            <a:r>
              <a:rPr lang="de-DE" sz="1700" dirty="0" err="1" smtClean="0"/>
              <a:t>functions</a:t>
            </a:r>
            <a:r>
              <a:rPr lang="de-DE" sz="1700" dirty="0" smtClean="0"/>
              <a:t>, </a:t>
            </a:r>
            <a:r>
              <a:rPr lang="de-DE" sz="1700" dirty="0" err="1" smtClean="0"/>
              <a:t>which</a:t>
            </a:r>
            <a:r>
              <a:rPr lang="de-DE" sz="1700" dirty="0" smtClean="0"/>
              <a:t> </a:t>
            </a:r>
            <a:r>
              <a:rPr lang="de-DE" sz="1700" dirty="0" err="1" smtClean="0"/>
              <a:t>can</a:t>
            </a:r>
            <a:r>
              <a:rPr lang="de-DE" sz="1700" dirty="0" smtClean="0"/>
              <a:t> </a:t>
            </a:r>
            <a:r>
              <a:rPr lang="de-DE" sz="1700" dirty="0" err="1" smtClean="0"/>
              <a:t>work</a:t>
            </a:r>
            <a:r>
              <a:rPr lang="de-DE" sz="1700" dirty="0" smtClean="0"/>
              <a:t> </a:t>
            </a:r>
            <a:r>
              <a:rPr lang="de-DE" sz="1700" dirty="0" err="1" smtClean="0"/>
              <a:t>with</a:t>
            </a:r>
            <a:r>
              <a:rPr lang="de-DE" sz="1700" dirty="0" smtClean="0"/>
              <a:t> variables </a:t>
            </a:r>
            <a:r>
              <a:rPr lang="de-DE" sz="1700" dirty="0" err="1" smtClean="0"/>
              <a:t>of</a:t>
            </a:r>
            <a:r>
              <a:rPr lang="de-DE" sz="1700" dirty="0" smtClean="0"/>
              <a:t> a </a:t>
            </a:r>
            <a:r>
              <a:rPr lang="de-DE" sz="1700" dirty="0" err="1" smtClean="0"/>
              <a:t>hosting</a:t>
            </a:r>
            <a:r>
              <a:rPr lang="de-DE" sz="1700" dirty="0" smtClean="0"/>
              <a:t> </a:t>
            </a:r>
            <a:r>
              <a:rPr lang="de-DE" sz="1700" dirty="0" err="1" smtClean="0"/>
              <a:t>function</a:t>
            </a:r>
            <a:r>
              <a:rPr lang="de-DE" sz="1700" dirty="0" smtClean="0"/>
              <a:t> block.</a:t>
            </a:r>
          </a:p>
          <a:p>
            <a:pPr marL="285750" indent="-285750">
              <a:buFont typeface="Symbol"/>
              <a:buChar char="Þ"/>
            </a:pPr>
            <a:r>
              <a:rPr lang="de-DE" sz="1700" dirty="0" err="1" smtClean="0"/>
              <a:t>Allows</a:t>
            </a:r>
            <a:r>
              <a:rPr lang="de-DE" sz="1700" dirty="0" smtClean="0"/>
              <a:t> </a:t>
            </a:r>
            <a:r>
              <a:rPr lang="de-DE" sz="1700" dirty="0" err="1" smtClean="0"/>
              <a:t>to</a:t>
            </a:r>
            <a:r>
              <a:rPr lang="de-DE" sz="1700" dirty="0" smtClean="0"/>
              <a:t> </a:t>
            </a:r>
            <a:r>
              <a:rPr lang="de-DE" sz="1700" dirty="0" err="1" smtClean="0"/>
              <a:t>create</a:t>
            </a:r>
            <a:r>
              <a:rPr lang="de-DE" sz="1700" dirty="0" smtClean="0"/>
              <a:t> </a:t>
            </a:r>
            <a:r>
              <a:rPr lang="de-DE" sz="1700" dirty="0" err="1" smtClean="0"/>
              <a:t>and</a:t>
            </a:r>
            <a:r>
              <a:rPr lang="de-DE" sz="1700" dirty="0" smtClean="0"/>
              <a:t> </a:t>
            </a:r>
            <a:r>
              <a:rPr lang="de-DE" sz="1700" dirty="0" err="1" smtClean="0"/>
              <a:t>call</a:t>
            </a:r>
            <a:r>
              <a:rPr lang="de-DE" sz="1700" dirty="0" smtClean="0"/>
              <a:t> </a:t>
            </a:r>
            <a:r>
              <a:rPr lang="de-DE" sz="1700" dirty="0" err="1" smtClean="0"/>
              <a:t>Function</a:t>
            </a:r>
            <a:r>
              <a:rPr lang="de-DE" sz="1700" dirty="0" smtClean="0"/>
              <a:t> Blocks </a:t>
            </a:r>
            <a:r>
              <a:rPr lang="de-DE" sz="1700" dirty="0" err="1" smtClean="0"/>
              <a:t>mor</a:t>
            </a:r>
            <a:r>
              <a:rPr lang="de-DE" sz="1700" dirty="0" smtClean="0"/>
              <a:t> modular.</a:t>
            </a:r>
          </a:p>
          <a:p>
            <a:endParaRPr lang="de-DE" sz="1700" dirty="0"/>
          </a:p>
          <a:p>
            <a:r>
              <a:rPr lang="de-DE" sz="1700" b="1" dirty="0" smtClean="0"/>
              <a:t>Interface</a:t>
            </a:r>
          </a:p>
          <a:p>
            <a:r>
              <a:rPr lang="de-DE" sz="1700" dirty="0" err="1" smtClean="0"/>
              <a:t>Defines</a:t>
            </a:r>
            <a:r>
              <a:rPr lang="de-DE" sz="1700" dirty="0" smtClean="0"/>
              <a:t> </a:t>
            </a:r>
            <a:r>
              <a:rPr lang="de-DE" sz="1700" dirty="0" err="1" smtClean="0"/>
              <a:t>Methods</a:t>
            </a:r>
            <a:r>
              <a:rPr lang="de-DE" sz="1700" dirty="0" smtClean="0"/>
              <a:t> </a:t>
            </a:r>
            <a:r>
              <a:rPr lang="de-DE" sz="1700" dirty="0" err="1" smtClean="0"/>
              <a:t>and</a:t>
            </a:r>
            <a:r>
              <a:rPr lang="de-DE" sz="1700" dirty="0" smtClean="0"/>
              <a:t> ist </a:t>
            </a:r>
            <a:r>
              <a:rPr lang="de-DE" sz="1700" dirty="0" err="1" smtClean="0"/>
              <a:t>input</a:t>
            </a:r>
            <a:r>
              <a:rPr lang="de-DE" sz="1700" dirty="0" smtClean="0"/>
              <a:t> variables </a:t>
            </a:r>
            <a:r>
              <a:rPr lang="de-DE" sz="1700" dirty="0" err="1" smtClean="0"/>
              <a:t>and</a:t>
            </a:r>
            <a:r>
              <a:rPr lang="de-DE" sz="1700" dirty="0" smtClean="0"/>
              <a:t> </a:t>
            </a:r>
            <a:r>
              <a:rPr lang="de-DE" sz="1700" dirty="0" err="1" smtClean="0"/>
              <a:t>retunrn</a:t>
            </a:r>
            <a:r>
              <a:rPr lang="de-DE" sz="1700" dirty="0" smtClean="0"/>
              <a:t> </a:t>
            </a:r>
            <a:r>
              <a:rPr lang="de-DE" sz="1700" dirty="0" err="1" smtClean="0"/>
              <a:t>types</a:t>
            </a:r>
            <a:r>
              <a:rPr lang="de-DE" sz="1700" dirty="0" smtClean="0"/>
              <a:t>. Interfaces </a:t>
            </a:r>
            <a:r>
              <a:rPr lang="de-DE" sz="1700" dirty="0" err="1" smtClean="0"/>
              <a:t>can</a:t>
            </a:r>
            <a:r>
              <a:rPr lang="de-DE" sz="1700" dirty="0" smtClean="0"/>
              <a:t> </a:t>
            </a:r>
            <a:r>
              <a:rPr lang="de-DE" sz="1700" dirty="0" err="1" smtClean="0"/>
              <a:t>be</a:t>
            </a:r>
            <a:r>
              <a:rPr lang="de-DE" sz="1700" dirty="0" smtClean="0"/>
              <a:t> </a:t>
            </a:r>
            <a:r>
              <a:rPr lang="de-DE" sz="1700" dirty="0" err="1" smtClean="0"/>
              <a:t>implemented</a:t>
            </a:r>
            <a:r>
              <a:rPr lang="de-DE" sz="1700" dirty="0" smtClean="0"/>
              <a:t> </a:t>
            </a:r>
            <a:r>
              <a:rPr lang="de-DE" sz="1700" dirty="0" err="1" smtClean="0"/>
              <a:t>into</a:t>
            </a:r>
            <a:r>
              <a:rPr lang="de-DE" sz="1700" dirty="0" smtClean="0"/>
              <a:t> </a:t>
            </a:r>
            <a:r>
              <a:rPr lang="de-DE" sz="1700" dirty="0" err="1" smtClean="0"/>
              <a:t>FB‘s</a:t>
            </a:r>
            <a:r>
              <a:rPr lang="de-DE" sz="1700" dirty="0" smtClean="0"/>
              <a:t>, </a:t>
            </a:r>
            <a:r>
              <a:rPr lang="de-DE" sz="1700" dirty="0" err="1" smtClean="0"/>
              <a:t>interpreted</a:t>
            </a:r>
            <a:r>
              <a:rPr lang="de-DE" sz="1700" dirty="0" smtClean="0"/>
              <a:t> </a:t>
            </a:r>
            <a:r>
              <a:rPr lang="de-DE" sz="1700" dirty="0" err="1" smtClean="0"/>
              <a:t>diifferently</a:t>
            </a:r>
            <a:r>
              <a:rPr lang="de-DE" sz="1700" dirty="0" smtClean="0"/>
              <a:t> </a:t>
            </a:r>
            <a:r>
              <a:rPr lang="de-DE" sz="1700" dirty="0" err="1" smtClean="0"/>
              <a:t>by</a:t>
            </a:r>
            <a:r>
              <a:rPr lang="de-DE" sz="1700" dirty="0" smtClean="0"/>
              <a:t> </a:t>
            </a:r>
            <a:r>
              <a:rPr lang="de-DE" sz="1700" dirty="0" err="1" smtClean="0"/>
              <a:t>each</a:t>
            </a:r>
            <a:r>
              <a:rPr lang="de-DE" sz="1700" dirty="0" smtClean="0"/>
              <a:t> FB, but </a:t>
            </a:r>
            <a:r>
              <a:rPr lang="de-DE" sz="1700" dirty="0" err="1" smtClean="0"/>
              <a:t>treated</a:t>
            </a:r>
            <a:r>
              <a:rPr lang="de-DE" sz="1700" dirty="0" smtClean="0"/>
              <a:t> in a uniform </a:t>
            </a:r>
            <a:r>
              <a:rPr lang="de-DE" sz="1700" dirty="0" err="1" smtClean="0"/>
              <a:t>way</a:t>
            </a:r>
            <a:r>
              <a:rPr lang="de-DE" sz="1700" dirty="0" smtClean="0"/>
              <a:t>.</a:t>
            </a:r>
          </a:p>
          <a:p>
            <a:endParaRPr lang="de-DE" sz="1700" dirty="0"/>
          </a:p>
          <a:p>
            <a:r>
              <a:rPr lang="de-DE" sz="1700" b="1" dirty="0" smtClean="0"/>
              <a:t>Property</a:t>
            </a:r>
          </a:p>
          <a:p>
            <a:r>
              <a:rPr lang="de-DE" sz="1700" dirty="0" smtClean="0"/>
              <a:t>Special </a:t>
            </a:r>
            <a:r>
              <a:rPr lang="de-DE" sz="1700" dirty="0" err="1" smtClean="0"/>
              <a:t>Method</a:t>
            </a:r>
            <a:r>
              <a:rPr lang="de-DE" sz="1700" dirty="0" smtClean="0"/>
              <a:t> (</a:t>
            </a:r>
            <a:r>
              <a:rPr lang="de-DE" sz="1700" dirty="0" err="1" smtClean="0"/>
              <a:t>Get</a:t>
            </a:r>
            <a:r>
              <a:rPr lang="de-DE" sz="1700" dirty="0" smtClean="0"/>
              <a:t>/ Set) </a:t>
            </a:r>
            <a:r>
              <a:rPr lang="de-DE" sz="1700" dirty="0" err="1" smtClean="0"/>
              <a:t>to</a:t>
            </a:r>
            <a:r>
              <a:rPr lang="de-DE" sz="1700" dirty="0" smtClean="0"/>
              <a:t> </a:t>
            </a:r>
            <a:r>
              <a:rPr lang="de-DE" sz="1700" dirty="0" err="1" smtClean="0"/>
              <a:t>read</a:t>
            </a:r>
            <a:r>
              <a:rPr lang="de-DE" sz="1700" dirty="0" smtClean="0"/>
              <a:t> </a:t>
            </a:r>
            <a:r>
              <a:rPr lang="de-DE" sz="1700" dirty="0" err="1" smtClean="0"/>
              <a:t>and</a:t>
            </a:r>
            <a:r>
              <a:rPr lang="de-DE" sz="1700" dirty="0" smtClean="0"/>
              <a:t> </a:t>
            </a:r>
            <a:r>
              <a:rPr lang="de-DE" sz="1700" dirty="0" err="1" smtClean="0"/>
              <a:t>write</a:t>
            </a:r>
            <a:r>
              <a:rPr lang="de-DE" sz="1700" dirty="0" smtClean="0"/>
              <a:t> variables </a:t>
            </a:r>
            <a:r>
              <a:rPr lang="de-DE" sz="1700" dirty="0" err="1" smtClean="0"/>
              <a:t>of</a:t>
            </a:r>
            <a:r>
              <a:rPr lang="de-DE" sz="1700" dirty="0" smtClean="0"/>
              <a:t> a FB variable</a:t>
            </a:r>
          </a:p>
          <a:p>
            <a:pPr marL="285750" indent="-285750">
              <a:buFont typeface="Symbol"/>
              <a:buChar char="Þ"/>
            </a:pPr>
            <a:r>
              <a:rPr lang="de-DE" sz="1700" dirty="0" err="1" smtClean="0"/>
              <a:t>Allows</a:t>
            </a:r>
            <a:r>
              <a:rPr lang="de-DE" sz="1700" dirty="0" smtClean="0"/>
              <a:t> </a:t>
            </a:r>
            <a:r>
              <a:rPr lang="de-DE" sz="1700" dirty="0" err="1" smtClean="0"/>
              <a:t>to</a:t>
            </a:r>
            <a:r>
              <a:rPr lang="de-DE" sz="1700" dirty="0" smtClean="0"/>
              <a:t> </a:t>
            </a:r>
            <a:r>
              <a:rPr lang="de-DE" sz="1700" dirty="0" err="1" smtClean="0"/>
              <a:t>call</a:t>
            </a:r>
            <a:r>
              <a:rPr lang="de-DE" sz="1700" dirty="0" smtClean="0"/>
              <a:t> </a:t>
            </a:r>
            <a:r>
              <a:rPr lang="de-DE" sz="1700" dirty="0" err="1" smtClean="0"/>
              <a:t>and</a:t>
            </a:r>
            <a:r>
              <a:rPr lang="de-DE" sz="1700" dirty="0" smtClean="0"/>
              <a:t> </a:t>
            </a:r>
            <a:r>
              <a:rPr lang="de-DE" sz="1700" dirty="0" err="1" smtClean="0"/>
              <a:t>set</a:t>
            </a:r>
            <a:r>
              <a:rPr lang="de-DE" sz="1700" dirty="0" smtClean="0"/>
              <a:t> variables in different </a:t>
            </a:r>
            <a:r>
              <a:rPr lang="de-DE" sz="1700" dirty="0" err="1" smtClean="0"/>
              <a:t>scalings</a:t>
            </a:r>
            <a:endParaRPr lang="de-DE" sz="1700" dirty="0" smtClean="0"/>
          </a:p>
          <a:p>
            <a:pPr marL="285750" indent="-285750">
              <a:buFont typeface="Symbol"/>
              <a:buChar char="Þ"/>
            </a:pPr>
            <a:endParaRPr lang="de-DE" sz="1700" dirty="0"/>
          </a:p>
          <a:p>
            <a:r>
              <a:rPr lang="de-DE" sz="1700" b="1" dirty="0" err="1" smtClean="0"/>
              <a:t>Inheritance</a:t>
            </a:r>
            <a:endParaRPr lang="de-DE" sz="1700" b="1" dirty="0" smtClean="0"/>
          </a:p>
          <a:p>
            <a:r>
              <a:rPr lang="de-DE" sz="1700" dirty="0" err="1" smtClean="0"/>
              <a:t>With</a:t>
            </a:r>
            <a:r>
              <a:rPr lang="de-DE" sz="1700" dirty="0" smtClean="0"/>
              <a:t> </a:t>
            </a:r>
            <a:r>
              <a:rPr lang="de-DE" sz="1700" dirty="0" err="1" smtClean="0"/>
              <a:t>the</a:t>
            </a:r>
            <a:r>
              <a:rPr lang="de-DE" sz="1700" dirty="0" smtClean="0"/>
              <a:t> </a:t>
            </a:r>
            <a:r>
              <a:rPr lang="de-DE" sz="1700" dirty="0" err="1" smtClean="0"/>
              <a:t>keyword</a:t>
            </a:r>
            <a:r>
              <a:rPr lang="de-DE" sz="1700" dirty="0" smtClean="0"/>
              <a:t> EXTENDS a </a:t>
            </a:r>
            <a:r>
              <a:rPr lang="de-DE" sz="1700" dirty="0" err="1" smtClean="0"/>
              <a:t>function</a:t>
            </a:r>
            <a:r>
              <a:rPr lang="de-DE" sz="1700" dirty="0" smtClean="0"/>
              <a:t> block </a:t>
            </a:r>
            <a:r>
              <a:rPr lang="de-DE" sz="1700" dirty="0" err="1" smtClean="0"/>
              <a:t>can</a:t>
            </a:r>
            <a:r>
              <a:rPr lang="de-DE" sz="1700" dirty="0" smtClean="0"/>
              <a:t> „</a:t>
            </a:r>
            <a:r>
              <a:rPr lang="de-DE" sz="1700" dirty="0" err="1" smtClean="0"/>
              <a:t>learn</a:t>
            </a:r>
            <a:r>
              <a:rPr lang="de-DE" sz="1700" dirty="0" smtClean="0"/>
              <a:t>“ </a:t>
            </a:r>
            <a:r>
              <a:rPr lang="de-DE" sz="1700" dirty="0" err="1" smtClean="0"/>
              <a:t>methods</a:t>
            </a:r>
            <a:r>
              <a:rPr lang="de-DE" sz="1700" dirty="0" smtClean="0"/>
              <a:t>, </a:t>
            </a:r>
            <a:r>
              <a:rPr lang="de-DE" sz="1700" dirty="0" err="1" smtClean="0"/>
              <a:t>interfaces</a:t>
            </a:r>
            <a:r>
              <a:rPr lang="de-DE" sz="1700" dirty="0" smtClean="0"/>
              <a:t> </a:t>
            </a:r>
            <a:r>
              <a:rPr lang="de-DE" sz="1700" dirty="0" err="1" smtClean="0"/>
              <a:t>and</a:t>
            </a:r>
            <a:r>
              <a:rPr lang="de-DE" sz="1700" dirty="0" smtClean="0"/>
              <a:t> </a:t>
            </a:r>
            <a:r>
              <a:rPr lang="de-DE" sz="1700" dirty="0" err="1" smtClean="0"/>
              <a:t>properties</a:t>
            </a:r>
            <a:r>
              <a:rPr lang="de-DE" sz="1700" dirty="0" smtClean="0"/>
              <a:t> </a:t>
            </a:r>
            <a:r>
              <a:rPr lang="de-DE" sz="1700" dirty="0" err="1" smtClean="0"/>
              <a:t>from</a:t>
            </a:r>
            <a:r>
              <a:rPr lang="de-DE" sz="1700" dirty="0" smtClean="0"/>
              <a:t> </a:t>
            </a:r>
            <a:r>
              <a:rPr lang="de-DE" sz="1700" dirty="0" err="1" smtClean="0"/>
              <a:t>another</a:t>
            </a:r>
            <a:r>
              <a:rPr lang="de-DE" sz="1700" dirty="0" smtClean="0"/>
              <a:t> </a:t>
            </a:r>
            <a:r>
              <a:rPr lang="de-DE" sz="1700" dirty="0" err="1" smtClean="0"/>
              <a:t>function</a:t>
            </a:r>
            <a:r>
              <a:rPr lang="de-DE" sz="1700" dirty="0" smtClean="0"/>
              <a:t> block (</a:t>
            </a:r>
            <a:r>
              <a:rPr lang="de-DE" sz="1700" dirty="0" err="1" smtClean="0"/>
              <a:t>child</a:t>
            </a:r>
            <a:r>
              <a:rPr lang="de-DE" sz="1700" dirty="0" smtClean="0"/>
              <a:t> </a:t>
            </a:r>
            <a:r>
              <a:rPr lang="de-DE" sz="1700" dirty="0" err="1" smtClean="0"/>
              <a:t>class</a:t>
            </a:r>
            <a:r>
              <a:rPr lang="de-DE" sz="1700" dirty="0" smtClean="0"/>
              <a:t>, </a:t>
            </a:r>
            <a:r>
              <a:rPr lang="de-DE" sz="1700" dirty="0" err="1" smtClean="0"/>
              <a:t>mother</a:t>
            </a:r>
            <a:r>
              <a:rPr lang="de-DE" sz="1700" dirty="0" smtClean="0"/>
              <a:t> </a:t>
            </a:r>
            <a:r>
              <a:rPr lang="de-DE" sz="1700" dirty="0" err="1" smtClean="0"/>
              <a:t>class</a:t>
            </a:r>
            <a:r>
              <a:rPr lang="de-DE" sz="1700" dirty="0" smtClean="0"/>
              <a:t>)</a:t>
            </a:r>
          </a:p>
          <a:p>
            <a:r>
              <a:rPr lang="de-DE" sz="1700" dirty="0" smtClean="0"/>
              <a:t>=&gt; </a:t>
            </a:r>
            <a:r>
              <a:rPr lang="de-DE" sz="1700" dirty="0" err="1" smtClean="0"/>
              <a:t>Allows</a:t>
            </a:r>
            <a:r>
              <a:rPr lang="de-DE" sz="1700" dirty="0" smtClean="0"/>
              <a:t> </a:t>
            </a:r>
            <a:r>
              <a:rPr lang="de-DE" sz="1700" dirty="0" err="1" smtClean="0"/>
              <a:t>to</a:t>
            </a:r>
            <a:r>
              <a:rPr lang="de-DE" sz="1700" dirty="0" smtClean="0"/>
              <a:t> save </a:t>
            </a:r>
            <a:r>
              <a:rPr lang="de-DE" sz="1700" dirty="0" err="1" smtClean="0"/>
              <a:t>work</a:t>
            </a:r>
            <a:r>
              <a:rPr lang="de-DE" sz="1700" dirty="0" smtClean="0"/>
              <a:t> </a:t>
            </a:r>
            <a:r>
              <a:rPr lang="de-DE" sz="1700" dirty="0" err="1" smtClean="0"/>
              <a:t>and</a:t>
            </a:r>
            <a:r>
              <a:rPr lang="de-DE" sz="1700" dirty="0" smtClean="0"/>
              <a:t> </a:t>
            </a:r>
            <a:r>
              <a:rPr lang="de-DE" sz="1700" dirty="0" err="1" smtClean="0"/>
              <a:t>error</a:t>
            </a:r>
            <a:r>
              <a:rPr lang="de-DE" sz="1700" dirty="0" smtClean="0"/>
              <a:t> </a:t>
            </a:r>
            <a:r>
              <a:rPr lang="de-DE" sz="1700" dirty="0" err="1" smtClean="0"/>
              <a:t>sources</a:t>
            </a:r>
            <a:r>
              <a:rPr lang="de-DE" sz="1700" dirty="0" smtClean="0"/>
              <a:t>.</a:t>
            </a:r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673312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 smtClean="0"/>
              <a:t> 01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85681" y="2232560"/>
            <a:ext cx="8563978" cy="1828800"/>
          </a:xfrm>
        </p:spPr>
        <p:txBody>
          <a:bodyPr/>
          <a:lstStyle/>
          <a:p>
            <a:pPr algn="l"/>
            <a:r>
              <a:rPr lang="de-DE" dirty="0" smtClean="0"/>
              <a:t>Create a </a:t>
            </a:r>
            <a:r>
              <a:rPr lang="de-DE" dirty="0" err="1" smtClean="0"/>
              <a:t>Functionblock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Latch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StaircaseLighting</a:t>
            </a:r>
            <a:endParaRPr lang="de-DE" dirty="0" smtClean="0"/>
          </a:p>
          <a:p>
            <a:pPr algn="l"/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319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 smtClean="0"/>
              <a:t> 02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85681" y="2232560"/>
            <a:ext cx="8563978" cy="1828800"/>
          </a:xfrm>
        </p:spPr>
        <p:txBody>
          <a:bodyPr/>
          <a:lstStyle/>
          <a:p>
            <a:pPr algn="l"/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Functionblock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Exercise01 </a:t>
            </a:r>
            <a:r>
              <a:rPr lang="de-DE" dirty="0" err="1" smtClean="0"/>
              <a:t>wit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DirectSwitcher</a:t>
            </a:r>
            <a:endParaRPr lang="de-DE" dirty="0" smtClean="0"/>
          </a:p>
          <a:p>
            <a:pPr algn="l"/>
            <a:endParaRPr lang="de-DE" dirty="0"/>
          </a:p>
          <a:p>
            <a:pPr algn="l"/>
            <a:endParaRPr lang="de-DE" dirty="0" smtClean="0"/>
          </a:p>
          <a:p>
            <a:pPr algn="l"/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9367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 smtClean="0"/>
              <a:t> 03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85681" y="1567542"/>
            <a:ext cx="8563978" cy="1828800"/>
          </a:xfrm>
        </p:spPr>
        <p:txBody>
          <a:bodyPr/>
          <a:lstStyle/>
          <a:p>
            <a:pPr algn="l"/>
            <a:r>
              <a:rPr lang="de-DE" dirty="0" smtClean="0"/>
              <a:t>Create a uniform Interface </a:t>
            </a:r>
            <a:r>
              <a:rPr lang="de-DE" dirty="0" err="1" smtClean="0"/>
              <a:t>ITFlight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switcher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latched</a:t>
            </a:r>
            <a:r>
              <a:rPr lang="de-DE" dirty="0" smtClean="0"/>
              <a:t> </a:t>
            </a:r>
            <a:r>
              <a:rPr lang="de-DE" dirty="0" err="1" smtClean="0"/>
              <a:t>switcher</a:t>
            </a:r>
            <a:r>
              <a:rPr lang="de-DE" dirty="0" smtClean="0"/>
              <a:t> (</a:t>
            </a:r>
            <a:r>
              <a:rPr lang="de-DE" dirty="0" err="1" smtClean="0"/>
              <a:t>Pushbutton</a:t>
            </a:r>
            <a:r>
              <a:rPr lang="de-DE" dirty="0" smtClean="0"/>
              <a:t>)</a:t>
            </a:r>
          </a:p>
          <a:p>
            <a:pPr algn="l"/>
            <a:endParaRPr lang="de-DE" dirty="0"/>
          </a:p>
          <a:p>
            <a:pPr algn="l"/>
            <a:r>
              <a:rPr lang="de-DE" dirty="0" smtClean="0"/>
              <a:t>Create a </a:t>
            </a:r>
            <a:r>
              <a:rPr lang="de-DE" dirty="0" err="1" smtClean="0"/>
              <a:t>Functionblock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implements</a:t>
            </a:r>
            <a:r>
              <a:rPr lang="de-DE" dirty="0"/>
              <a:t> </a:t>
            </a:r>
            <a:r>
              <a:rPr lang="de-DE" dirty="0" err="1"/>
              <a:t>ITFlight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/>
              <a:t>L</a:t>
            </a:r>
            <a:r>
              <a:rPr lang="de-DE" dirty="0" err="1" smtClean="0"/>
              <a:t>atchedSwitcher</a:t>
            </a:r>
            <a:endParaRPr lang="de-DE" dirty="0" smtClean="0"/>
          </a:p>
          <a:p>
            <a:pPr algn="l"/>
            <a:endParaRPr lang="de-DE" dirty="0"/>
          </a:p>
          <a:p>
            <a:pPr algn="l"/>
            <a:r>
              <a:rPr lang="de-DE" dirty="0" smtClean="0"/>
              <a:t>Create a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Functionblock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implements</a:t>
            </a:r>
            <a:r>
              <a:rPr lang="de-DE" dirty="0"/>
              <a:t> </a:t>
            </a:r>
            <a:r>
              <a:rPr lang="de-DE" dirty="0" err="1"/>
              <a:t>ITFlight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DirectSwitcher</a:t>
            </a:r>
            <a:endParaRPr lang="de-DE" dirty="0" smtClean="0"/>
          </a:p>
          <a:p>
            <a:pPr algn="l"/>
            <a:endParaRPr lang="de-DE" dirty="0"/>
          </a:p>
          <a:p>
            <a:pPr algn="l"/>
            <a:r>
              <a:rPr lang="de-DE" dirty="0" smtClean="0"/>
              <a:t>Create a </a:t>
            </a:r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Functionblock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extends</a:t>
            </a:r>
            <a:r>
              <a:rPr lang="de-DE" dirty="0" smtClean="0"/>
              <a:t> </a:t>
            </a:r>
            <a:r>
              <a:rPr lang="de-DE" dirty="0" err="1" smtClean="0"/>
              <a:t>LatchedSwitcher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overwrite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directSwitcher</a:t>
            </a:r>
            <a:endParaRPr lang="de-DE" dirty="0" smtClean="0"/>
          </a:p>
          <a:p>
            <a:pPr algn="l"/>
            <a:endParaRPr lang="de-DE" dirty="0"/>
          </a:p>
          <a:p>
            <a:pPr algn="l"/>
            <a:endParaRPr lang="de-DE" dirty="0" smtClean="0"/>
          </a:p>
          <a:p>
            <a:pPr algn="l"/>
            <a:endParaRPr lang="de-DE" dirty="0"/>
          </a:p>
          <a:p>
            <a:pPr algn="l"/>
            <a:endParaRPr lang="de-DE" dirty="0" smtClean="0"/>
          </a:p>
          <a:p>
            <a:pPr algn="l"/>
            <a:endParaRPr lang="de-DE" dirty="0"/>
          </a:p>
          <a:p>
            <a:pPr algn="l"/>
            <a:endParaRPr lang="de-DE" dirty="0" smtClean="0"/>
          </a:p>
          <a:p>
            <a:pPr algn="l"/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790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 smtClean="0"/>
              <a:t> 04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309432" y="2541320"/>
            <a:ext cx="8563978" cy="1828800"/>
          </a:xfrm>
        </p:spPr>
        <p:txBody>
          <a:bodyPr/>
          <a:lstStyle/>
          <a:p>
            <a:pPr algn="l"/>
            <a:r>
              <a:rPr lang="de-DE" dirty="0" smtClean="0"/>
              <a:t>Create a Variable </a:t>
            </a:r>
            <a:r>
              <a:rPr lang="de-DE" dirty="0" err="1" smtClean="0"/>
              <a:t>from</a:t>
            </a:r>
            <a:r>
              <a:rPr lang="de-DE" dirty="0" smtClean="0"/>
              <a:t> type </a:t>
            </a:r>
            <a:r>
              <a:rPr lang="de-DE" dirty="0" err="1" smtClean="0"/>
              <a:t>ITFLight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latching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switching</a:t>
            </a:r>
            <a:r>
              <a:rPr lang="de-DE" dirty="0" smtClean="0"/>
              <a:t>  </a:t>
            </a:r>
            <a:r>
              <a:rPr lang="de-DE" dirty="0" err="1" smtClean="0"/>
              <a:t>functionality</a:t>
            </a:r>
            <a:endParaRPr lang="de-DE" dirty="0"/>
          </a:p>
          <a:p>
            <a:pPr algn="l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75982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 smtClean="0"/>
              <a:t> 05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309432" y="2541320"/>
            <a:ext cx="8563978" cy="1828800"/>
          </a:xfrm>
        </p:spPr>
        <p:txBody>
          <a:bodyPr/>
          <a:lstStyle/>
          <a:p>
            <a:pPr algn="l"/>
            <a:r>
              <a:rPr lang="de-DE" dirty="0" smtClean="0"/>
              <a:t>Create a Variable </a:t>
            </a:r>
            <a:r>
              <a:rPr lang="de-DE" dirty="0" err="1" smtClean="0"/>
              <a:t>from</a:t>
            </a:r>
            <a:r>
              <a:rPr lang="de-DE" dirty="0" smtClean="0"/>
              <a:t> type </a:t>
            </a:r>
            <a:r>
              <a:rPr lang="de-DE" dirty="0" err="1" smtClean="0"/>
              <a:t>ITFLight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latching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switching</a:t>
            </a:r>
            <a:r>
              <a:rPr lang="de-DE" dirty="0" smtClean="0"/>
              <a:t> 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pPr algn="l"/>
            <a:endParaRPr lang="de-DE" dirty="0"/>
          </a:p>
          <a:p>
            <a:pPr algn="l"/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Variable </a:t>
            </a:r>
            <a:r>
              <a:rPr lang="de-DE" dirty="0" err="1" smtClean="0"/>
              <a:t>with</a:t>
            </a:r>
            <a:r>
              <a:rPr lang="de-DE" dirty="0" smtClean="0"/>
              <a:t> THIS^</a:t>
            </a:r>
          </a:p>
          <a:p>
            <a:pPr algn="l"/>
            <a:endParaRPr lang="de-DE" dirty="0"/>
          </a:p>
          <a:p>
            <a:pPr algn="l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Functionblock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an XOR Trigger in CFC</a:t>
            </a:r>
            <a:endParaRPr lang="de-DE" dirty="0"/>
          </a:p>
          <a:p>
            <a:pPr algn="l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78530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 smtClean="0"/>
              <a:t> 06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309432" y="2541320"/>
            <a:ext cx="8563978" cy="1828800"/>
          </a:xfrm>
        </p:spPr>
        <p:txBody>
          <a:bodyPr/>
          <a:lstStyle/>
          <a:p>
            <a:pPr algn="l"/>
            <a:r>
              <a:rPr lang="de-DE" dirty="0" smtClean="0"/>
              <a:t>Create a </a:t>
            </a:r>
            <a:r>
              <a:rPr lang="de-DE" dirty="0" err="1" smtClean="0"/>
              <a:t>Functionblock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an Internal Variable </a:t>
            </a:r>
            <a:r>
              <a:rPr lang="de-DE" dirty="0" err="1" smtClean="0"/>
              <a:t>rTemperatureKelvin</a:t>
            </a:r>
            <a:endParaRPr lang="de-DE" dirty="0" smtClean="0"/>
          </a:p>
          <a:p>
            <a:pPr algn="l"/>
            <a:endParaRPr lang="de-DE" dirty="0"/>
          </a:p>
          <a:p>
            <a:pPr algn="l"/>
            <a:r>
              <a:rPr lang="de-DE" dirty="0" smtClean="0"/>
              <a:t>Read </a:t>
            </a:r>
            <a:r>
              <a:rPr lang="de-DE" dirty="0" err="1" smtClean="0"/>
              <a:t>and</a:t>
            </a:r>
            <a:r>
              <a:rPr lang="de-DE" dirty="0" smtClean="0"/>
              <a:t> Write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Variable </a:t>
            </a:r>
            <a:r>
              <a:rPr lang="de-DE" dirty="0" err="1" smtClean="0"/>
              <a:t>with</a:t>
            </a:r>
            <a:r>
              <a:rPr lang="de-DE" dirty="0" smtClean="0"/>
              <a:t> Properties </a:t>
            </a:r>
            <a:r>
              <a:rPr lang="de-DE" dirty="0" err="1" smtClean="0"/>
              <a:t>rTemperatureInCelsius</a:t>
            </a:r>
            <a:endParaRPr lang="de-DE" dirty="0" smtClean="0"/>
          </a:p>
          <a:p>
            <a:pPr algn="l"/>
            <a:endParaRPr lang="de-DE" dirty="0"/>
          </a:p>
          <a:p>
            <a:pPr algn="l"/>
            <a:endParaRPr lang="de-DE" dirty="0"/>
          </a:p>
          <a:p>
            <a:pPr algn="l"/>
            <a:r>
              <a:rPr lang="de-DE" dirty="0" smtClean="0"/>
              <a:t>Limit </a:t>
            </a:r>
            <a:r>
              <a:rPr lang="de-DE" dirty="0" err="1" smtClean="0"/>
              <a:t>the</a:t>
            </a:r>
            <a:r>
              <a:rPr lang="de-DE" dirty="0" smtClean="0"/>
              <a:t> Wirte Operation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Range 0..100°C</a:t>
            </a:r>
          </a:p>
        </p:txBody>
      </p:sp>
    </p:spTree>
    <p:extLst>
      <p:ext uri="{BB962C8B-B14F-4D97-AF65-F5344CB8AC3E}">
        <p14:creationId xmlns:p14="http://schemas.microsoft.com/office/powerpoint/2010/main" val="1402892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de-DE" dirty="0" smtClean="0"/>
              <a:t>The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.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in a </a:t>
            </a:r>
            <a:r>
              <a:rPr lang="de-DE" dirty="0" err="1" smtClean="0"/>
              <a:t>function</a:t>
            </a:r>
            <a:r>
              <a:rPr lang="de-DE" dirty="0" smtClean="0"/>
              <a:t> block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. All </a:t>
            </a:r>
            <a:r>
              <a:rPr lang="de-DE" dirty="0" err="1" smtClean="0"/>
              <a:t>internal</a:t>
            </a:r>
            <a:r>
              <a:rPr lang="de-DE" dirty="0" smtClean="0"/>
              <a:t> variables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r>
              <a:rPr lang="de-DE" dirty="0" smtClean="0"/>
              <a:t> do not </a:t>
            </a:r>
            <a:r>
              <a:rPr lang="de-DE" dirty="0" err="1" smtClean="0"/>
              <a:t>survive</a:t>
            </a:r>
            <a:r>
              <a:rPr lang="de-DE" dirty="0" smtClean="0"/>
              <a:t> a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r>
              <a:rPr lang="de-DE" dirty="0" smtClean="0"/>
              <a:t>.</a:t>
            </a:r>
          </a:p>
          <a:p>
            <a:pPr algn="l"/>
            <a:endParaRPr lang="de-DE" dirty="0"/>
          </a:p>
          <a:p>
            <a:pPr algn="l"/>
            <a:r>
              <a:rPr lang="de-DE" dirty="0" smtClean="0"/>
              <a:t>I </a:t>
            </a:r>
            <a:r>
              <a:rPr lang="de-DE" dirty="0" err="1" smtClean="0"/>
              <a:t>opposite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variables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containing</a:t>
            </a:r>
            <a:r>
              <a:rPr lang="de-DE" dirty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block. These variables will </a:t>
            </a:r>
            <a:r>
              <a:rPr lang="de-DE" dirty="0" err="1" smtClean="0"/>
              <a:t>retain</a:t>
            </a:r>
            <a:r>
              <a:rPr lang="de-DE" dirty="0" smtClean="0"/>
              <a:t> a </a:t>
            </a:r>
            <a:r>
              <a:rPr lang="de-DE" dirty="0" err="1" smtClean="0"/>
              <a:t>cycle</a:t>
            </a:r>
            <a:r>
              <a:rPr lang="de-DE" dirty="0" smtClean="0"/>
              <a:t>.</a:t>
            </a:r>
          </a:p>
          <a:p>
            <a:pPr algn="l"/>
            <a:endParaRPr lang="de-DE" dirty="0"/>
          </a:p>
          <a:p>
            <a:pPr algn="l"/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block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modular.</a:t>
            </a:r>
          </a:p>
          <a:p>
            <a:pPr algn="l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43" y="1218381"/>
            <a:ext cx="2621279" cy="163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494" y="1190958"/>
            <a:ext cx="27813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53" y="1190958"/>
            <a:ext cx="23526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718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18" y="293238"/>
            <a:ext cx="4301523" cy="412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0118" y="4717529"/>
            <a:ext cx="8563978" cy="1828800"/>
          </a:xfrm>
        </p:spPr>
        <p:txBody>
          <a:bodyPr/>
          <a:lstStyle/>
          <a:p>
            <a:pPr algn="l"/>
            <a:r>
              <a:rPr lang="de-DE" dirty="0" smtClean="0"/>
              <a:t>Calling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function</a:t>
            </a:r>
            <a:r>
              <a:rPr lang="de-DE" dirty="0" smtClean="0"/>
              <a:t> block,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variables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resp.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appear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graphical</a:t>
            </a:r>
            <a:r>
              <a:rPr lang="de-DE" dirty="0" smtClean="0"/>
              <a:t> </a:t>
            </a:r>
            <a:r>
              <a:rPr lang="de-DE" dirty="0" err="1" smtClean="0"/>
              <a:t>representation</a:t>
            </a:r>
            <a:r>
              <a:rPr lang="de-DE" dirty="0" smtClean="0"/>
              <a:t>.</a:t>
            </a:r>
          </a:p>
          <a:p>
            <a:pPr algn="l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636" y="1072079"/>
            <a:ext cx="3125021" cy="2563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050" y="1072079"/>
            <a:ext cx="30956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824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2834" y="4165736"/>
            <a:ext cx="8563978" cy="1828800"/>
          </a:xfrm>
        </p:spPr>
        <p:txBody>
          <a:bodyPr/>
          <a:lstStyle/>
          <a:p>
            <a:pPr algn="l"/>
            <a:r>
              <a:rPr lang="de-DE" dirty="0" smtClean="0"/>
              <a:t>myFB002 </a:t>
            </a:r>
            <a:r>
              <a:rPr lang="de-DE" dirty="0" err="1" smtClean="0"/>
              <a:t>extends</a:t>
            </a:r>
            <a:r>
              <a:rPr lang="de-DE" dirty="0" smtClean="0"/>
              <a:t> myFB001. This </a:t>
            </a:r>
            <a:r>
              <a:rPr lang="de-DE" dirty="0" err="1" smtClean="0"/>
              <a:t>means</a:t>
            </a:r>
            <a:r>
              <a:rPr lang="de-DE" dirty="0" smtClean="0"/>
              <a:t> myFB002 </a:t>
            </a:r>
            <a:r>
              <a:rPr lang="de-DE" dirty="0" err="1" smtClean="0"/>
              <a:t>owns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stopwatch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myFB001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.</a:t>
            </a:r>
          </a:p>
          <a:p>
            <a:pPr algn="l"/>
            <a:endParaRPr lang="de-DE" dirty="0"/>
          </a:p>
          <a:p>
            <a:pPr algn="l"/>
            <a:r>
              <a:rPr lang="de-DE" dirty="0" smtClean="0"/>
              <a:t>The variables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myFB001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declared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r>
              <a:rPr lang="de-DE" dirty="0" smtClean="0"/>
              <a:t>. </a:t>
            </a:r>
          </a:p>
          <a:p>
            <a:pPr algn="l"/>
            <a:endParaRPr lang="de-DE" dirty="0"/>
          </a:p>
          <a:p>
            <a:pPr algn="l"/>
            <a:r>
              <a:rPr lang="de-DE" dirty="0" smtClean="0"/>
              <a:t>The </a:t>
            </a:r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r>
              <a:rPr lang="de-DE" dirty="0" smtClean="0"/>
              <a:t> (</a:t>
            </a:r>
            <a:r>
              <a:rPr lang="de-DE" dirty="0" err="1" smtClean="0"/>
              <a:t>method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(variables)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„</a:t>
            </a:r>
            <a:r>
              <a:rPr lang="de-DE" dirty="0" err="1" smtClean="0"/>
              <a:t>class</a:t>
            </a:r>
            <a:r>
              <a:rPr lang="de-DE" dirty="0" smtClean="0"/>
              <a:t>“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oop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endParaRPr lang="de-DE" dirty="0" smtClean="0"/>
          </a:p>
          <a:p>
            <a:pPr algn="l"/>
            <a:endParaRPr lang="de-DE" dirty="0"/>
          </a:p>
          <a:p>
            <a:pPr algn="l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- </a:t>
            </a:r>
            <a:r>
              <a:rPr lang="de-DE" dirty="0" err="1" smtClean="0"/>
              <a:t>Inheritance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34" y="1153018"/>
            <a:ext cx="2411830" cy="214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663" y="1177733"/>
            <a:ext cx="3409827" cy="1905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55" y="1177733"/>
            <a:ext cx="3195145" cy="2017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335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8600" y="4465281"/>
            <a:ext cx="8563978" cy="1828800"/>
          </a:xfrm>
        </p:spPr>
        <p:txBody>
          <a:bodyPr/>
          <a:lstStyle/>
          <a:p>
            <a:pPr algn="l"/>
            <a:r>
              <a:rPr lang="de-DE" dirty="0" smtClean="0"/>
              <a:t>A </a:t>
            </a:r>
            <a:r>
              <a:rPr lang="de-DE" dirty="0" err="1" smtClean="0"/>
              <a:t>property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variables. The variable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containing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block.</a:t>
            </a:r>
          </a:p>
          <a:p>
            <a:pPr algn="l"/>
            <a:endParaRPr lang="de-DE" dirty="0"/>
          </a:p>
          <a:p>
            <a:pPr algn="l"/>
            <a:r>
              <a:rPr lang="de-DE" dirty="0" smtClean="0"/>
              <a:t>The </a:t>
            </a:r>
            <a:r>
              <a:rPr lang="de-DE" dirty="0" err="1" smtClean="0"/>
              <a:t>property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variable in a </a:t>
            </a:r>
            <a:r>
              <a:rPr lang="de-DE" dirty="0" err="1" smtClean="0"/>
              <a:t>scaled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.</a:t>
            </a:r>
          </a:p>
          <a:p>
            <a:pPr algn="l"/>
            <a:endParaRPr lang="de-DE" dirty="0"/>
          </a:p>
          <a:p>
            <a:pPr algn="l"/>
            <a:r>
              <a:rPr lang="de-DE" dirty="0" smtClean="0"/>
              <a:t>Properties </a:t>
            </a:r>
            <a:r>
              <a:rPr lang="de-DE" dirty="0" err="1" smtClean="0"/>
              <a:t>can</a:t>
            </a:r>
            <a:r>
              <a:rPr lang="de-DE" dirty="0" smtClean="0"/>
              <a:t> also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inherited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EXTENDS </a:t>
            </a:r>
            <a:r>
              <a:rPr lang="de-DE" dirty="0" err="1" smtClean="0"/>
              <a:t>keyword</a:t>
            </a:r>
            <a:r>
              <a:rPr lang="de-DE" dirty="0" smtClean="0"/>
              <a:t>.</a:t>
            </a:r>
          </a:p>
          <a:p>
            <a:pPr algn="l"/>
            <a:endParaRPr lang="de-DE" dirty="0"/>
          </a:p>
          <a:p>
            <a:pPr algn="l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Property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68" y="1325289"/>
            <a:ext cx="2017200" cy="165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165" y="1348937"/>
            <a:ext cx="11525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405" y="1375787"/>
            <a:ext cx="28860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940" y="2414588"/>
            <a:ext cx="10477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405" y="2532008"/>
            <a:ext cx="35623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0" y="3761719"/>
            <a:ext cx="28860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939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7848" y="3551495"/>
            <a:ext cx="8563978" cy="1828800"/>
          </a:xfrm>
        </p:spPr>
        <p:txBody>
          <a:bodyPr/>
          <a:lstStyle/>
          <a:p>
            <a:pPr algn="l"/>
            <a:r>
              <a:rPr lang="de-DE" dirty="0" smtClean="0"/>
              <a:t>Interfaces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Input Variables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.</a:t>
            </a:r>
          </a:p>
          <a:p>
            <a:pPr algn="l"/>
            <a:endParaRPr lang="de-DE" dirty="0" smtClean="0"/>
          </a:p>
          <a:p>
            <a:pPr algn="l"/>
            <a:r>
              <a:rPr lang="de-DE" dirty="0" err="1" smtClean="0"/>
              <a:t>Functionblocks</a:t>
            </a:r>
            <a:r>
              <a:rPr lang="de-DE" dirty="0" smtClean="0"/>
              <a:t> </a:t>
            </a:r>
            <a:r>
              <a:rPr lang="de-DE" dirty="0" err="1" smtClean="0"/>
              <a:t>implementing</a:t>
            </a:r>
            <a:r>
              <a:rPr lang="de-DE" dirty="0" smtClean="0"/>
              <a:t> an </a:t>
            </a:r>
            <a:r>
              <a:rPr lang="de-DE" dirty="0" err="1" smtClean="0"/>
              <a:t>interface</a:t>
            </a:r>
            <a:r>
              <a:rPr lang="de-DE" dirty="0" smtClean="0"/>
              <a:t> „</a:t>
            </a:r>
            <a:r>
              <a:rPr lang="de-DE" dirty="0" err="1" smtClean="0"/>
              <a:t>promise</a:t>
            </a:r>
            <a:r>
              <a:rPr lang="de-DE" dirty="0" smtClean="0"/>
              <a:t>“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/>
              <a:t>.</a:t>
            </a:r>
            <a:endParaRPr lang="de-DE" dirty="0" smtClean="0"/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Different </a:t>
            </a:r>
            <a:r>
              <a:rPr lang="de-DE" dirty="0" err="1" smtClean="0"/>
              <a:t>Fubctionblocks</a:t>
            </a:r>
            <a:r>
              <a:rPr lang="de-DE" dirty="0" smtClean="0"/>
              <a:t> </a:t>
            </a:r>
            <a:r>
              <a:rPr lang="de-DE" dirty="0" err="1" smtClean="0"/>
              <a:t>implementing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interpret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in different </a:t>
            </a:r>
            <a:r>
              <a:rPr lang="de-DE" dirty="0" err="1" smtClean="0"/>
              <a:t>ways</a:t>
            </a:r>
            <a:r>
              <a:rPr lang="de-DE" dirty="0"/>
              <a:t>.</a:t>
            </a:r>
            <a:endParaRPr lang="de-DE" dirty="0" smtClean="0"/>
          </a:p>
          <a:p>
            <a:pPr algn="l"/>
            <a:endParaRPr lang="de-DE" dirty="0"/>
          </a:p>
          <a:p>
            <a:pPr algn="l"/>
            <a:r>
              <a:rPr lang="de-DE" dirty="0" smtClean="0"/>
              <a:t>Interfaces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inherited</a:t>
            </a:r>
            <a:endParaRPr lang="de-DE" dirty="0"/>
          </a:p>
          <a:p>
            <a:pPr algn="l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48" y="1502977"/>
            <a:ext cx="2040861" cy="179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026" y="1502977"/>
            <a:ext cx="2366247" cy="157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75" y="1502977"/>
            <a:ext cx="2812729" cy="130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23" y="961696"/>
            <a:ext cx="7904833" cy="36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562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98" y="1045803"/>
            <a:ext cx="8563978" cy="4927486"/>
          </a:xfrm>
        </p:spPr>
        <p:txBody>
          <a:bodyPr/>
          <a:lstStyle/>
          <a:p>
            <a:pPr algn="l"/>
            <a:r>
              <a:rPr lang="de-DE" sz="1400" dirty="0" smtClean="0"/>
              <a:t>Interface01				Functionblock01 IMPLEMENTS Interface01</a:t>
            </a:r>
          </a:p>
          <a:p>
            <a:pPr algn="l"/>
            <a:r>
              <a:rPr lang="de-DE" sz="1400" dirty="0"/>
              <a:t>	</a:t>
            </a:r>
            <a:r>
              <a:rPr lang="de-DE" sz="1400" dirty="0" smtClean="0"/>
              <a:t>Method1 (</a:t>
            </a:r>
            <a:r>
              <a:rPr lang="de-DE" sz="1400" dirty="0" err="1" smtClean="0"/>
              <a:t>no</a:t>
            </a:r>
            <a:r>
              <a:rPr lang="de-DE" sz="1400" dirty="0" smtClean="0"/>
              <a:t> </a:t>
            </a:r>
            <a:r>
              <a:rPr lang="de-DE" sz="1400" dirty="0" err="1" smtClean="0"/>
              <a:t>code</a:t>
            </a:r>
            <a:r>
              <a:rPr lang="de-DE" sz="1400" dirty="0" smtClean="0"/>
              <a:t>)				Method01 (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code</a:t>
            </a:r>
            <a:r>
              <a:rPr lang="de-DE" sz="1400" dirty="0" smtClean="0"/>
              <a:t>)</a:t>
            </a:r>
          </a:p>
          <a:p>
            <a:pPr algn="l"/>
            <a:r>
              <a:rPr lang="de-DE" sz="1400" dirty="0"/>
              <a:t>	</a:t>
            </a:r>
            <a:r>
              <a:rPr lang="de-DE" sz="1400" dirty="0" smtClean="0"/>
              <a:t>Method2 (</a:t>
            </a:r>
            <a:r>
              <a:rPr lang="de-DE" sz="1400" dirty="0" err="1" smtClean="0"/>
              <a:t>no</a:t>
            </a:r>
            <a:r>
              <a:rPr lang="de-DE" sz="1400" dirty="0" smtClean="0"/>
              <a:t> </a:t>
            </a:r>
            <a:r>
              <a:rPr lang="de-DE" sz="1400" dirty="0" err="1" smtClean="0"/>
              <a:t>code</a:t>
            </a:r>
            <a:r>
              <a:rPr lang="de-DE" sz="1400" dirty="0" smtClean="0"/>
              <a:t>)				Method02 (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code</a:t>
            </a:r>
            <a:r>
              <a:rPr lang="de-DE" sz="1400" dirty="0" smtClean="0"/>
              <a:t>)</a:t>
            </a:r>
          </a:p>
          <a:p>
            <a:pPr algn="l"/>
            <a:r>
              <a:rPr lang="de-DE" sz="1400" dirty="0"/>
              <a:t>	</a:t>
            </a:r>
            <a:r>
              <a:rPr lang="de-DE" sz="1400" dirty="0" smtClean="0"/>
              <a:t>Method3 (</a:t>
            </a:r>
            <a:r>
              <a:rPr lang="de-DE" sz="1400" dirty="0" err="1" smtClean="0"/>
              <a:t>no</a:t>
            </a:r>
            <a:r>
              <a:rPr lang="de-DE" sz="1400" dirty="0" smtClean="0"/>
              <a:t> </a:t>
            </a:r>
            <a:r>
              <a:rPr lang="de-DE" sz="1400" dirty="0" err="1" smtClean="0"/>
              <a:t>code</a:t>
            </a:r>
            <a:r>
              <a:rPr lang="de-DE" sz="1400" dirty="0" smtClean="0"/>
              <a:t>)				Method03 (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code</a:t>
            </a:r>
            <a:r>
              <a:rPr lang="de-DE" sz="1400" dirty="0" smtClean="0"/>
              <a:t>)</a:t>
            </a:r>
          </a:p>
          <a:p>
            <a:pPr algn="l"/>
            <a:endParaRPr lang="de-DE" sz="1400" dirty="0" smtClean="0"/>
          </a:p>
          <a:p>
            <a:pPr algn="l"/>
            <a:r>
              <a:rPr lang="de-DE" sz="1400" dirty="0" smtClean="0"/>
              <a:t>					Functionblock02 IMPLEMENTS Interface01</a:t>
            </a:r>
          </a:p>
          <a:p>
            <a:pPr algn="l"/>
            <a:r>
              <a:rPr lang="de-DE" sz="1400" dirty="0" smtClean="0"/>
              <a:t>						Method01 (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other</a:t>
            </a:r>
            <a:r>
              <a:rPr lang="de-DE" sz="1400" dirty="0" smtClean="0"/>
              <a:t> </a:t>
            </a:r>
            <a:r>
              <a:rPr lang="de-DE" sz="1400" dirty="0" err="1" smtClean="0"/>
              <a:t>code</a:t>
            </a:r>
            <a:r>
              <a:rPr lang="de-DE" sz="1400" dirty="0" smtClean="0"/>
              <a:t>)</a:t>
            </a:r>
            <a:endParaRPr lang="de-DE" sz="1400" dirty="0"/>
          </a:p>
          <a:p>
            <a:pPr algn="l"/>
            <a:r>
              <a:rPr lang="de-DE" sz="1400" dirty="0" err="1" smtClean="0"/>
              <a:t>Var</a:t>
            </a:r>
            <a:r>
              <a:rPr lang="de-DE" sz="1400" dirty="0"/>
              <a:t>:</a:t>
            </a:r>
            <a:r>
              <a:rPr lang="de-DE" sz="1400" dirty="0" smtClean="0"/>
              <a:t>	</a:t>
            </a:r>
            <a:r>
              <a:rPr lang="de-DE" sz="1400" dirty="0" err="1" smtClean="0"/>
              <a:t>myIF</a:t>
            </a:r>
            <a:r>
              <a:rPr lang="de-DE" sz="1400" dirty="0" smtClean="0"/>
              <a:t>	:Interface01;			Method02 (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other</a:t>
            </a:r>
            <a:r>
              <a:rPr lang="de-DE" sz="1400" dirty="0" smtClean="0"/>
              <a:t> </a:t>
            </a:r>
            <a:r>
              <a:rPr lang="de-DE" sz="1400" dirty="0" err="1" smtClean="0"/>
              <a:t>code</a:t>
            </a:r>
            <a:r>
              <a:rPr lang="de-DE" sz="1400" dirty="0" smtClean="0"/>
              <a:t>)</a:t>
            </a:r>
          </a:p>
          <a:p>
            <a:pPr algn="l"/>
            <a:r>
              <a:rPr lang="de-DE" sz="1400" dirty="0" smtClean="0"/>
              <a:t>	myFB01	:Fuctionblock01;			</a:t>
            </a:r>
            <a:r>
              <a:rPr lang="de-DE" sz="1400" dirty="0"/>
              <a:t>Method03 (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other</a:t>
            </a:r>
            <a:r>
              <a:rPr lang="de-DE" sz="1400" dirty="0"/>
              <a:t> </a:t>
            </a:r>
            <a:r>
              <a:rPr lang="de-DE" sz="1400" dirty="0" err="1"/>
              <a:t>code</a:t>
            </a:r>
            <a:r>
              <a:rPr lang="de-DE" sz="1400" dirty="0"/>
              <a:t>)</a:t>
            </a:r>
          </a:p>
          <a:p>
            <a:pPr algn="l"/>
            <a:r>
              <a:rPr lang="de-DE" sz="1400" dirty="0" smtClean="0"/>
              <a:t>	myFB02:Functionblock02</a:t>
            </a:r>
            <a:endParaRPr lang="de-DE" sz="1400" dirty="0"/>
          </a:p>
          <a:p>
            <a:pPr algn="l"/>
            <a:endParaRPr lang="de-DE" sz="1400" dirty="0" smtClean="0"/>
          </a:p>
          <a:p>
            <a:pPr algn="l"/>
            <a:r>
              <a:rPr lang="de-DE" sz="1400" dirty="0" smtClean="0"/>
              <a:t>CODE</a:t>
            </a:r>
          </a:p>
          <a:p>
            <a:pPr algn="l"/>
            <a:r>
              <a:rPr lang="de-DE" sz="1400" dirty="0" smtClean="0"/>
              <a:t>IF </a:t>
            </a:r>
            <a:r>
              <a:rPr lang="de-DE" sz="1400" dirty="0" err="1" smtClean="0"/>
              <a:t>xSelect</a:t>
            </a:r>
            <a:r>
              <a:rPr lang="de-DE" sz="1400" dirty="0" smtClean="0"/>
              <a:t> THEN</a:t>
            </a:r>
          </a:p>
          <a:p>
            <a:pPr algn="l"/>
            <a:r>
              <a:rPr lang="de-DE" sz="1400" dirty="0" err="1" smtClean="0"/>
              <a:t>myIF</a:t>
            </a:r>
            <a:r>
              <a:rPr lang="de-DE" sz="1400" dirty="0" smtClean="0"/>
              <a:t>:=myFB01;</a:t>
            </a:r>
          </a:p>
          <a:p>
            <a:pPr algn="l"/>
            <a:r>
              <a:rPr lang="de-DE" sz="1400" dirty="0" smtClean="0"/>
              <a:t>ELSE</a:t>
            </a:r>
          </a:p>
          <a:p>
            <a:pPr algn="l"/>
            <a:r>
              <a:rPr lang="de-DE" sz="1400" dirty="0" err="1" smtClean="0"/>
              <a:t>myIF</a:t>
            </a:r>
            <a:r>
              <a:rPr lang="de-DE" sz="1400" dirty="0" smtClean="0"/>
              <a:t>:=myFB02</a:t>
            </a:r>
          </a:p>
          <a:p>
            <a:pPr algn="l"/>
            <a:r>
              <a:rPr lang="de-DE" sz="1400" dirty="0" smtClean="0"/>
              <a:t>END_IF</a:t>
            </a:r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myIF.Method01();</a:t>
            </a:r>
            <a:r>
              <a:rPr lang="de-DE" sz="1400" dirty="0"/>
              <a:t>	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 </a:t>
            </a:r>
            <a:r>
              <a:rPr lang="de-DE" dirty="0" err="1" smtClean="0"/>
              <a:t>and</a:t>
            </a:r>
            <a:r>
              <a:rPr lang="de-DE" dirty="0" smtClean="0"/>
              <a:t> FB Instance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232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Using</a:t>
            </a:r>
            <a:r>
              <a:rPr lang="de-DE" dirty="0" smtClean="0"/>
              <a:t> Interfaces – </a:t>
            </a:r>
            <a:r>
              <a:rPr lang="de-DE" dirty="0" err="1" smtClean="0"/>
              <a:t>Example</a:t>
            </a:r>
            <a:r>
              <a:rPr lang="de-DE" dirty="0"/>
              <a:t> </a:t>
            </a:r>
            <a:r>
              <a:rPr lang="de-DE" dirty="0" smtClean="0"/>
              <a:t>-1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Department, Name, Date (change for all slides by insert header and footer)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" y="1561481"/>
            <a:ext cx="3623352" cy="375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Inhaltsplatzhalter 2"/>
          <p:cNvSpPr>
            <a:spLocks noGrp="1"/>
          </p:cNvSpPr>
          <p:nvPr>
            <p:ph idx="1"/>
          </p:nvPr>
        </p:nvSpPr>
        <p:spPr>
          <a:xfrm>
            <a:off x="3586348" y="1448543"/>
            <a:ext cx="5415148" cy="1828800"/>
          </a:xfrm>
        </p:spPr>
        <p:txBody>
          <a:bodyPr/>
          <a:lstStyle/>
          <a:p>
            <a:pPr algn="l"/>
            <a:r>
              <a:rPr lang="de-DE" dirty="0"/>
              <a:t>All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interface</a:t>
            </a:r>
            <a:r>
              <a:rPr lang="de-DE" dirty="0"/>
              <a:t>.</a:t>
            </a:r>
          </a:p>
          <a:p>
            <a:pPr algn="l"/>
            <a:endParaRPr lang="de-DE" dirty="0" smtClean="0"/>
          </a:p>
          <a:p>
            <a:pPr algn="l"/>
            <a:endParaRPr lang="de-DE" dirty="0"/>
          </a:p>
          <a:p>
            <a:pPr algn="l"/>
            <a:r>
              <a:rPr lang="de-DE" dirty="0" smtClean="0"/>
              <a:t>The Interface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link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protocol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technology</a:t>
            </a:r>
            <a:r>
              <a:rPr lang="de-DE" dirty="0" smtClean="0"/>
              <a:t>.</a:t>
            </a:r>
          </a:p>
          <a:p>
            <a:pPr algn="l"/>
            <a:endParaRPr lang="de-DE" dirty="0"/>
          </a:p>
          <a:p>
            <a:pPr algn="l"/>
            <a:endParaRPr lang="de-DE" dirty="0"/>
          </a:p>
          <a:p>
            <a:pPr algn="l"/>
            <a:r>
              <a:rPr lang="de-DE" dirty="0" smtClean="0"/>
              <a:t>The Interface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endParaRPr lang="de-DE" dirty="0" smtClean="0"/>
          </a:p>
          <a:p>
            <a:pPr algn="l"/>
            <a:endParaRPr lang="de-DE" dirty="0"/>
          </a:p>
          <a:p>
            <a:pPr algn="l"/>
            <a:r>
              <a:rPr lang="de-DE" dirty="0" smtClean="0"/>
              <a:t>The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Interface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different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block </a:t>
            </a:r>
            <a:r>
              <a:rPr lang="de-DE" dirty="0" err="1" smtClean="0"/>
              <a:t>mySerial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myTCP_IP</a:t>
            </a:r>
            <a:r>
              <a:rPr lang="de-DE" dirty="0" smtClean="0"/>
              <a:t>.</a:t>
            </a:r>
          </a:p>
          <a:p>
            <a:pPr algn="l"/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661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GO_slidemaster_2014">
  <a:themeElements>
    <a:clrScheme name="WAGO 01">
      <a:dk1>
        <a:srgbClr val="191919"/>
      </a:dk1>
      <a:lt1>
        <a:srgbClr val="FFFFFF"/>
      </a:lt1>
      <a:dk2>
        <a:srgbClr val="191919"/>
      </a:dk2>
      <a:lt2>
        <a:srgbClr val="969696"/>
      </a:lt2>
      <a:accent1>
        <a:srgbClr val="58AB27"/>
      </a:accent1>
      <a:accent2>
        <a:srgbClr val="007CBF"/>
      </a:accent2>
      <a:accent3>
        <a:srgbClr val="7AB51D"/>
      </a:accent3>
      <a:accent4>
        <a:srgbClr val="0080C8"/>
      </a:accent4>
      <a:accent5>
        <a:srgbClr val="9C9D9D"/>
      </a:accent5>
      <a:accent6>
        <a:srgbClr val="004494"/>
      </a:accent6>
      <a:hlink>
        <a:srgbClr val="58AB27"/>
      </a:hlink>
      <a:folHlink>
        <a:srgbClr val="007CBF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58AB27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4F9B22"/>
        </a:accent6>
        <a:hlink>
          <a:srgbClr val="3D7ABE"/>
        </a:hlink>
        <a:folHlink>
          <a:srgbClr val="7DAE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WAGO 01">
      <a:dk1>
        <a:srgbClr val="191919"/>
      </a:dk1>
      <a:lt1>
        <a:srgbClr val="FFFFFF"/>
      </a:lt1>
      <a:dk2>
        <a:srgbClr val="191919"/>
      </a:dk2>
      <a:lt2>
        <a:srgbClr val="969696"/>
      </a:lt2>
      <a:accent1>
        <a:srgbClr val="58AB27"/>
      </a:accent1>
      <a:accent2>
        <a:srgbClr val="007CBF"/>
      </a:accent2>
      <a:accent3>
        <a:srgbClr val="7AB51D"/>
      </a:accent3>
      <a:accent4>
        <a:srgbClr val="0080C8"/>
      </a:accent4>
      <a:accent5>
        <a:srgbClr val="9C9D9D"/>
      </a:accent5>
      <a:accent6>
        <a:srgbClr val="004494"/>
      </a:accent6>
      <a:hlink>
        <a:srgbClr val="58AB27"/>
      </a:hlink>
      <a:folHlink>
        <a:srgbClr val="007CBF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WAGO_slidemaster_2014</Template>
  <TotalTime>0</TotalTime>
  <Words>1764</Words>
  <Application>Microsoft Office PowerPoint</Application>
  <PresentationFormat>On-screen Show (4:3)</PresentationFormat>
  <Paragraphs>251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WAGO_slidemaster_2014</vt:lpstr>
      <vt:lpstr>PowerPoint Presentation</vt:lpstr>
      <vt:lpstr>New Programming Options in CODESYS 3 / WAC3</vt:lpstr>
      <vt:lpstr>Method</vt:lpstr>
      <vt:lpstr>Method</vt:lpstr>
      <vt:lpstr>Method- Inheritance</vt:lpstr>
      <vt:lpstr>Property</vt:lpstr>
      <vt:lpstr>Interface</vt:lpstr>
      <vt:lpstr>Interface and FB Instance</vt:lpstr>
      <vt:lpstr>Using Interfaces – Example -1</vt:lpstr>
      <vt:lpstr>Using Interfaces – Example -1</vt:lpstr>
      <vt:lpstr>Using Interfaces – Example -1</vt:lpstr>
      <vt:lpstr>Using Interfaces – Example -1</vt:lpstr>
      <vt:lpstr>Using Interfaces – Example -1</vt:lpstr>
      <vt:lpstr>Using Interfaces – Example -2</vt:lpstr>
      <vt:lpstr>Using Interfaces – Example -2</vt:lpstr>
      <vt:lpstr>THIS^.</vt:lpstr>
      <vt:lpstr>SUPER^.</vt:lpstr>
      <vt:lpstr>SUPER^.</vt:lpstr>
      <vt:lpstr>Loading Interfaces with Method Implementation</vt:lpstr>
      <vt:lpstr>Exercise 01</vt:lpstr>
      <vt:lpstr>Exercise 02</vt:lpstr>
      <vt:lpstr>Exercise 03</vt:lpstr>
      <vt:lpstr>Exercise 04</vt:lpstr>
      <vt:lpstr>Exercise 05</vt:lpstr>
      <vt:lpstr>Exercise 06</vt:lpstr>
    </vt:vector>
  </TitlesOfParts>
  <Company>Wago Kontakttechnik GmbH &amp; Co.KG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Bachem, Johannes</dc:creator>
  <cp:lastModifiedBy>Bachem, Johannes</cp:lastModifiedBy>
  <cp:revision>41</cp:revision>
  <cp:lastPrinted>2014-07-16T12:16:02Z</cp:lastPrinted>
  <dcterms:created xsi:type="dcterms:W3CDTF">2014-07-03T06:27:47Z</dcterms:created>
  <dcterms:modified xsi:type="dcterms:W3CDTF">2016-02-10T15:31:25Z</dcterms:modified>
</cp:coreProperties>
</file>