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285" r:id="rId2"/>
    <p:sldId id="286" r:id="rId3"/>
    <p:sldId id="288" r:id="rId4"/>
    <p:sldId id="289" r:id="rId5"/>
    <p:sldId id="287" r:id="rId6"/>
    <p:sldId id="290" r:id="rId7"/>
    <p:sldId id="291" r:id="rId8"/>
    <p:sldId id="292" r:id="rId9"/>
    <p:sldId id="293" r:id="rId10"/>
    <p:sldId id="294" r:id="rId11"/>
    <p:sldId id="296" r:id="rId12"/>
    <p:sldId id="301" r:id="rId13"/>
    <p:sldId id="297" r:id="rId14"/>
    <p:sldId id="298" r:id="rId15"/>
    <p:sldId id="299" r:id="rId16"/>
    <p:sldId id="300" r:id="rId17"/>
  </p:sldIdLst>
  <p:sldSz cx="9144000" cy="6858000" type="screen4x3"/>
  <p:notesSz cx="6724650" cy="9680575"/>
  <p:defaultTextStyle>
    <a:defPPr>
      <a:defRPr lang="de-DE"/>
    </a:defPPr>
    <a:lvl1pPr algn="l" rtl="0" eaLnBrk="0" fontAlgn="base" hangingPunct="0">
      <a:spcBef>
        <a:spcPct val="0"/>
      </a:spcBef>
      <a:spcAft>
        <a:spcPct val="0"/>
      </a:spcAft>
      <a:defRPr sz="1200" kern="1200">
        <a:solidFill>
          <a:schemeClr val="tx1"/>
        </a:solidFill>
        <a:latin typeface="Arial" charset="0"/>
        <a:ea typeface="+mn-ea"/>
        <a:cs typeface="+mn-cs"/>
      </a:defRPr>
    </a:lvl1pPr>
    <a:lvl2pPr marL="389626" algn="l" rtl="0" eaLnBrk="0" fontAlgn="base" hangingPunct="0">
      <a:spcBef>
        <a:spcPct val="0"/>
      </a:spcBef>
      <a:spcAft>
        <a:spcPct val="0"/>
      </a:spcAft>
      <a:defRPr sz="1200" kern="1200">
        <a:solidFill>
          <a:schemeClr val="tx1"/>
        </a:solidFill>
        <a:latin typeface="Arial" charset="0"/>
        <a:ea typeface="+mn-ea"/>
        <a:cs typeface="+mn-cs"/>
      </a:defRPr>
    </a:lvl2pPr>
    <a:lvl3pPr marL="779252" algn="l" rtl="0" eaLnBrk="0" fontAlgn="base" hangingPunct="0">
      <a:spcBef>
        <a:spcPct val="0"/>
      </a:spcBef>
      <a:spcAft>
        <a:spcPct val="0"/>
      </a:spcAft>
      <a:defRPr sz="1200" kern="1200">
        <a:solidFill>
          <a:schemeClr val="tx1"/>
        </a:solidFill>
        <a:latin typeface="Arial" charset="0"/>
        <a:ea typeface="+mn-ea"/>
        <a:cs typeface="+mn-cs"/>
      </a:defRPr>
    </a:lvl3pPr>
    <a:lvl4pPr marL="1168878" algn="l" rtl="0" eaLnBrk="0" fontAlgn="base" hangingPunct="0">
      <a:spcBef>
        <a:spcPct val="0"/>
      </a:spcBef>
      <a:spcAft>
        <a:spcPct val="0"/>
      </a:spcAft>
      <a:defRPr sz="1200" kern="1200">
        <a:solidFill>
          <a:schemeClr val="tx1"/>
        </a:solidFill>
        <a:latin typeface="Arial" charset="0"/>
        <a:ea typeface="+mn-ea"/>
        <a:cs typeface="+mn-cs"/>
      </a:defRPr>
    </a:lvl4pPr>
    <a:lvl5pPr marL="1558503" algn="l" rtl="0" eaLnBrk="0" fontAlgn="base" hangingPunct="0">
      <a:spcBef>
        <a:spcPct val="0"/>
      </a:spcBef>
      <a:spcAft>
        <a:spcPct val="0"/>
      </a:spcAft>
      <a:defRPr sz="1200" kern="1200">
        <a:solidFill>
          <a:schemeClr val="tx1"/>
        </a:solidFill>
        <a:latin typeface="Arial" charset="0"/>
        <a:ea typeface="+mn-ea"/>
        <a:cs typeface="+mn-cs"/>
      </a:defRPr>
    </a:lvl5pPr>
    <a:lvl6pPr marL="1948129" algn="l" defTabSz="779252" rtl="0" eaLnBrk="1" latinLnBrk="0" hangingPunct="1">
      <a:defRPr sz="1200" kern="1200">
        <a:solidFill>
          <a:schemeClr val="tx1"/>
        </a:solidFill>
        <a:latin typeface="Arial" charset="0"/>
        <a:ea typeface="+mn-ea"/>
        <a:cs typeface="+mn-cs"/>
      </a:defRPr>
    </a:lvl6pPr>
    <a:lvl7pPr marL="2337755" algn="l" defTabSz="779252" rtl="0" eaLnBrk="1" latinLnBrk="0" hangingPunct="1">
      <a:defRPr sz="1200" kern="1200">
        <a:solidFill>
          <a:schemeClr val="tx1"/>
        </a:solidFill>
        <a:latin typeface="Arial" charset="0"/>
        <a:ea typeface="+mn-ea"/>
        <a:cs typeface="+mn-cs"/>
      </a:defRPr>
    </a:lvl7pPr>
    <a:lvl8pPr marL="2727381" algn="l" defTabSz="779252" rtl="0" eaLnBrk="1" latinLnBrk="0" hangingPunct="1">
      <a:defRPr sz="1200" kern="1200">
        <a:solidFill>
          <a:schemeClr val="tx1"/>
        </a:solidFill>
        <a:latin typeface="Arial" charset="0"/>
        <a:ea typeface="+mn-ea"/>
        <a:cs typeface="+mn-cs"/>
      </a:defRPr>
    </a:lvl8pPr>
    <a:lvl9pPr marL="3117007" algn="l" defTabSz="779252" rtl="0" eaLnBrk="1" latinLnBrk="0" hangingPunct="1">
      <a:defRPr sz="1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E3E3"/>
    <a:srgbClr val="5FB331"/>
    <a:srgbClr val="AEDCFC"/>
    <a:srgbClr val="A3CDFB"/>
    <a:srgbClr val="2126EF"/>
    <a:srgbClr val="2626B4"/>
    <a:srgbClr val="1D92E1"/>
    <a:srgbClr val="9C9D9D"/>
    <a:srgbClr val="DDDDDD"/>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619" autoAdjust="0"/>
    <p:restoredTop sz="96686" autoAdjust="0"/>
  </p:normalViewPr>
  <p:slideViewPr>
    <p:cSldViewPr snapToGrid="0" showGuides="1">
      <p:cViewPr>
        <p:scale>
          <a:sx n="100" d="100"/>
          <a:sy n="100" d="100"/>
        </p:scale>
        <p:origin x="-198" y="-72"/>
      </p:cViewPr>
      <p:guideLst>
        <p:guide orient="horz" pos="2161"/>
        <p:guide orient="horz" pos="439"/>
        <p:guide orient="horz" pos="3715"/>
        <p:guide orient="horz" pos="3544"/>
        <p:guide orient="horz" pos="1067"/>
        <p:guide orient="horz" pos="848"/>
        <p:guide orient="horz" pos="1244"/>
        <p:guide orient="horz" pos="3866"/>
        <p:guide pos="2881"/>
        <p:guide pos="2315"/>
        <p:guide pos="97"/>
        <p:guide pos="5659"/>
        <p:guide pos="3443"/>
        <p:guide pos="4552"/>
        <p:guide pos="1195"/>
        <p:guide pos="15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120" d="100"/>
          <a:sy n="120" d="100"/>
        </p:scale>
        <p:origin x="-2370" y="-72"/>
      </p:cViewPr>
      <p:guideLst>
        <p:guide orient="horz" pos="3049"/>
        <p:guide pos="211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6594" name="Rectangle 2"/>
          <p:cNvSpPr>
            <a:spLocks noGrp="1" noChangeArrowheads="1"/>
          </p:cNvSpPr>
          <p:nvPr>
            <p:ph type="hdr" sz="quarter"/>
          </p:nvPr>
        </p:nvSpPr>
        <p:spPr bwMode="auto">
          <a:xfrm>
            <a:off x="0" y="0"/>
            <a:ext cx="2913291" cy="48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67" tIns="44734" rIns="89467" bIns="44734" numCol="1" anchor="t" anchorCtr="0" compatLnSpc="1">
            <a:prstTxWarp prst="textNoShape">
              <a:avLst/>
            </a:prstTxWarp>
          </a:bodyPr>
          <a:lstStyle>
            <a:lvl1pPr defTabSz="894876" eaLnBrk="1" hangingPunct="1">
              <a:defRPr sz="1200"/>
            </a:lvl1pPr>
          </a:lstStyle>
          <a:p>
            <a:endParaRPr lang="de-DE"/>
          </a:p>
        </p:txBody>
      </p:sp>
      <p:sp>
        <p:nvSpPr>
          <p:cNvPr id="366595" name="Rectangle 3"/>
          <p:cNvSpPr>
            <a:spLocks noGrp="1" noChangeArrowheads="1"/>
          </p:cNvSpPr>
          <p:nvPr>
            <p:ph type="dt" sz="quarter" idx="1"/>
          </p:nvPr>
        </p:nvSpPr>
        <p:spPr bwMode="auto">
          <a:xfrm>
            <a:off x="3809808" y="0"/>
            <a:ext cx="2913291" cy="48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67" tIns="44734" rIns="89467" bIns="44734" numCol="1" anchor="t" anchorCtr="0" compatLnSpc="1">
            <a:prstTxWarp prst="textNoShape">
              <a:avLst/>
            </a:prstTxWarp>
          </a:bodyPr>
          <a:lstStyle>
            <a:lvl1pPr algn="r" defTabSz="894876" eaLnBrk="1" hangingPunct="1">
              <a:defRPr sz="1200"/>
            </a:lvl1pPr>
          </a:lstStyle>
          <a:p>
            <a:endParaRPr lang="de-DE"/>
          </a:p>
        </p:txBody>
      </p:sp>
      <p:sp>
        <p:nvSpPr>
          <p:cNvPr id="366596" name="Rectangle 4"/>
          <p:cNvSpPr>
            <a:spLocks noGrp="1" noChangeArrowheads="1"/>
          </p:cNvSpPr>
          <p:nvPr>
            <p:ph type="ftr" sz="quarter" idx="2"/>
          </p:nvPr>
        </p:nvSpPr>
        <p:spPr bwMode="auto">
          <a:xfrm>
            <a:off x="0" y="9193783"/>
            <a:ext cx="2913291" cy="48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67" tIns="44734" rIns="89467" bIns="44734" numCol="1" anchor="b" anchorCtr="0" compatLnSpc="1">
            <a:prstTxWarp prst="textNoShape">
              <a:avLst/>
            </a:prstTxWarp>
          </a:bodyPr>
          <a:lstStyle>
            <a:lvl1pPr defTabSz="894876" eaLnBrk="1" hangingPunct="1">
              <a:defRPr sz="1200"/>
            </a:lvl1pPr>
          </a:lstStyle>
          <a:p>
            <a:endParaRPr lang="de-DE"/>
          </a:p>
        </p:txBody>
      </p:sp>
      <p:sp>
        <p:nvSpPr>
          <p:cNvPr id="366597" name="Rectangle 5"/>
          <p:cNvSpPr>
            <a:spLocks noGrp="1" noChangeArrowheads="1"/>
          </p:cNvSpPr>
          <p:nvPr>
            <p:ph type="sldNum" sz="quarter" idx="3"/>
          </p:nvPr>
        </p:nvSpPr>
        <p:spPr bwMode="auto">
          <a:xfrm>
            <a:off x="3809808" y="9193783"/>
            <a:ext cx="2913291" cy="48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67" tIns="44734" rIns="89467" bIns="44734" numCol="1" anchor="b" anchorCtr="0" compatLnSpc="1">
            <a:prstTxWarp prst="textNoShape">
              <a:avLst/>
            </a:prstTxWarp>
          </a:bodyPr>
          <a:lstStyle>
            <a:lvl1pPr algn="r" defTabSz="894876" eaLnBrk="1" hangingPunct="1">
              <a:defRPr sz="1200"/>
            </a:lvl1pPr>
          </a:lstStyle>
          <a:p>
            <a:fld id="{B0E73A38-75F7-4792-84E7-B042FF550B40}" type="slidenum">
              <a:rPr lang="de-DE"/>
              <a:pPr/>
              <a:t>‹Nr.›</a:t>
            </a:fld>
            <a:endParaRPr lang="de-DE"/>
          </a:p>
        </p:txBody>
      </p:sp>
    </p:spTree>
    <p:extLst>
      <p:ext uri="{BB962C8B-B14F-4D97-AF65-F5344CB8AC3E}">
        <p14:creationId xmlns:p14="http://schemas.microsoft.com/office/powerpoint/2010/main" val="1953322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4" name="Rectangle 4"/>
          <p:cNvSpPr>
            <a:spLocks noGrp="1" noRot="1" noChangeAspect="1" noChangeArrowheads="1" noTextEdit="1"/>
          </p:cNvSpPr>
          <p:nvPr>
            <p:ph type="sldImg" idx="2"/>
          </p:nvPr>
        </p:nvSpPr>
        <p:spPr bwMode="auto">
          <a:xfrm>
            <a:off x="965200" y="746125"/>
            <a:ext cx="4783138" cy="35861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085" name="Rectangle 5"/>
          <p:cNvSpPr>
            <a:spLocks noGrp="1" noChangeArrowheads="1"/>
          </p:cNvSpPr>
          <p:nvPr>
            <p:ph type="body" sz="quarter" idx="3"/>
          </p:nvPr>
        </p:nvSpPr>
        <p:spPr bwMode="auto">
          <a:xfrm>
            <a:off x="905839" y="4632980"/>
            <a:ext cx="4903650" cy="433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67" tIns="44734" rIns="89467" bIns="44734" numCol="1" anchor="t" anchorCtr="0" compatLnSpc="1">
            <a:prstTxWarp prst="textNoShape">
              <a:avLst/>
            </a:prstTxWarp>
          </a:bodyPr>
          <a:lstStyle/>
          <a:p>
            <a:pPr lvl="0"/>
            <a:r>
              <a:rPr lang="de-DE" dirty="0" smtClean="0"/>
              <a:t>Insert </a:t>
            </a:r>
            <a:r>
              <a:rPr lang="de-DE" dirty="0" err="1" smtClean="0"/>
              <a:t>text</a:t>
            </a:r>
            <a:r>
              <a:rPr lang="de-DE" dirty="0" smtClean="0"/>
              <a:t>, Arial 10 </a:t>
            </a:r>
            <a:r>
              <a:rPr lang="de-DE" dirty="0" err="1" smtClean="0"/>
              <a:t>pt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a:t>
            </a:r>
            <a:r>
              <a:rPr lang="de-DE" dirty="0" err="1" smtClean="0"/>
              <a:t>level</a:t>
            </a:r>
            <a:endParaRPr lang="de-DE" dirty="0"/>
          </a:p>
        </p:txBody>
      </p:sp>
      <p:sp>
        <p:nvSpPr>
          <p:cNvPr id="5" name="Rectangle 7"/>
          <p:cNvSpPr>
            <a:spLocks noGrp="1" noChangeArrowheads="1"/>
          </p:cNvSpPr>
          <p:nvPr>
            <p:ph type="sldNum" sz="quarter" idx="5"/>
          </p:nvPr>
        </p:nvSpPr>
        <p:spPr bwMode="auto">
          <a:xfrm>
            <a:off x="3701023" y="8745108"/>
            <a:ext cx="2879923" cy="50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24" tIns="43212" rIns="86424" bIns="43212" numCol="1" anchor="b" anchorCtr="0" compatLnSpc="1">
            <a:prstTxWarp prst="textNoShape">
              <a:avLst/>
            </a:prstTxWarp>
          </a:bodyPr>
          <a:lstStyle>
            <a:lvl1pPr algn="r" defTabSz="864442">
              <a:defRPr sz="1200"/>
            </a:lvl1pPr>
          </a:lstStyle>
          <a:p>
            <a:r>
              <a:rPr lang="de-DE" dirty="0" smtClean="0"/>
              <a:t>4 - </a:t>
            </a:r>
            <a:fld id="{D596A04B-ACB9-4AAE-868A-1FE9F3320A5A}" type="slidenum">
              <a:rPr lang="de-DE" smtClean="0"/>
              <a:pPr/>
              <a:t>‹Nr.›</a:t>
            </a:fld>
            <a:r>
              <a:rPr lang="de-DE" dirty="0" smtClean="0"/>
              <a:t> </a:t>
            </a:r>
            <a:endParaRPr lang="de-DE" dirty="0"/>
          </a:p>
        </p:txBody>
      </p:sp>
    </p:spTree>
    <p:extLst>
      <p:ext uri="{BB962C8B-B14F-4D97-AF65-F5344CB8AC3E}">
        <p14:creationId xmlns:p14="http://schemas.microsoft.com/office/powerpoint/2010/main" val="1168359324"/>
      </p:ext>
    </p:extLst>
  </p:cSld>
  <p:clrMap bg1="lt1" tx1="dk1" bg2="lt2" tx2="dk2" accent1="accent1" accent2="accent2" accent3="accent3" accent4="accent4" accent5="accent5" accent6="accent6" hlink="hlink" folHlink="folHlink"/>
  <p:notesStyle>
    <a:lvl1pPr marL="171450" indent="-171450" algn="l" rtl="0" fontAlgn="base">
      <a:spcBef>
        <a:spcPct val="30000"/>
      </a:spcBef>
      <a:spcAft>
        <a:spcPct val="0"/>
      </a:spcAft>
      <a:buFont typeface="Arial" panose="020B0604020202020204" pitchFamily="34" charset="0"/>
      <a:buChar char="•"/>
      <a:defRPr sz="1000" kern="1200">
        <a:solidFill>
          <a:schemeClr val="tx1"/>
        </a:solidFill>
        <a:latin typeface="Arial" charset="0"/>
        <a:ea typeface="+mn-ea"/>
        <a:cs typeface="+mn-cs"/>
      </a:defRPr>
    </a:lvl1pPr>
    <a:lvl2pPr marL="561076" indent="-171450" algn="l" rtl="0" fontAlgn="base">
      <a:spcBef>
        <a:spcPct val="30000"/>
      </a:spcBef>
      <a:spcAft>
        <a:spcPct val="0"/>
      </a:spcAft>
      <a:buSzPct val="70000"/>
      <a:buFont typeface="Courier New" panose="02070309020205020404" pitchFamily="49" charset="0"/>
      <a:buChar char="o"/>
      <a:defRPr sz="1000" kern="1200">
        <a:solidFill>
          <a:schemeClr val="tx1"/>
        </a:solidFill>
        <a:latin typeface="Arial" charset="0"/>
        <a:ea typeface="+mn-ea"/>
        <a:cs typeface="+mn-cs"/>
      </a:defRPr>
    </a:lvl2pPr>
    <a:lvl3pPr marL="950702" indent="-171450" algn="l" rtl="0" fontAlgn="base">
      <a:spcBef>
        <a:spcPct val="30000"/>
      </a:spcBef>
      <a:spcAft>
        <a:spcPct val="0"/>
      </a:spcAft>
      <a:buSzPct val="70000"/>
      <a:buFont typeface="Symbol" panose="05050102010706020507" pitchFamily="18" charset="2"/>
      <a:buChar char="-"/>
      <a:defRPr sz="1000" kern="1200">
        <a:solidFill>
          <a:schemeClr val="tx1"/>
        </a:solidFill>
        <a:latin typeface="Arial" charset="0"/>
        <a:ea typeface="+mn-ea"/>
        <a:cs typeface="+mn-cs"/>
      </a:defRPr>
    </a:lvl3pPr>
    <a:lvl4pPr marL="1340328" indent="-171450" algn="l" rtl="0" fontAlgn="base">
      <a:spcBef>
        <a:spcPct val="30000"/>
      </a:spcBef>
      <a:spcAft>
        <a:spcPct val="0"/>
      </a:spcAft>
      <a:buFont typeface="Wingdings" panose="05000000000000000000" pitchFamily="2" charset="2"/>
      <a:buChar char="§"/>
      <a:defRPr sz="1000" kern="1200">
        <a:solidFill>
          <a:schemeClr val="tx1"/>
        </a:solidFill>
        <a:latin typeface="Arial" charset="0"/>
        <a:ea typeface="+mn-ea"/>
        <a:cs typeface="+mn-cs"/>
      </a:defRPr>
    </a:lvl4pPr>
    <a:lvl5pPr marL="1729953" indent="-171450" algn="l" rtl="0" fontAlgn="base">
      <a:spcBef>
        <a:spcPct val="30000"/>
      </a:spcBef>
      <a:spcAft>
        <a:spcPct val="0"/>
      </a:spcAft>
      <a:buFont typeface="Arial" panose="020B0604020202020204" pitchFamily="34" charset="0"/>
      <a:buChar char="˃"/>
      <a:defRPr sz="1000" kern="1200">
        <a:solidFill>
          <a:schemeClr val="tx1"/>
        </a:solidFill>
        <a:latin typeface="Arial" charset="0"/>
        <a:ea typeface="+mn-ea"/>
        <a:cs typeface="+mn-cs"/>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Rot="1" noChangeAspect="1" noChangeArrowheads="1" noTextEdit="1"/>
          </p:cNvSpPr>
          <p:nvPr>
            <p:ph type="sldImg"/>
          </p:nvPr>
        </p:nvSpPr>
        <p:spPr>
          <a:xfrm>
            <a:off x="968375" y="746125"/>
            <a:ext cx="4783138" cy="3586163"/>
          </a:xfrm>
          <a:ln/>
        </p:spPr>
      </p:sp>
      <p:sp>
        <p:nvSpPr>
          <p:cNvPr id="1247235" name="Rectangle 3"/>
          <p:cNvSpPr>
            <a:spLocks noGrp="1" noChangeArrowheads="1"/>
          </p:cNvSpPr>
          <p:nvPr>
            <p:ph type="body" idx="1"/>
          </p:nvPr>
        </p:nvSpPr>
        <p:spPr/>
        <p:txBody>
          <a:bodyPr/>
          <a:lstStyle/>
          <a:p>
            <a:endParaRPr lang="en-US" dirty="0"/>
          </a:p>
        </p:txBody>
      </p:sp>
      <p:sp>
        <p:nvSpPr>
          <p:cNvPr id="6" name="Rectangle 7"/>
          <p:cNvSpPr>
            <a:spLocks noGrp="1" noChangeArrowheads="1"/>
          </p:cNvSpPr>
          <p:nvPr>
            <p:ph type="sldNum" sz="quarter" idx="5"/>
          </p:nvPr>
        </p:nvSpPr>
        <p:spPr bwMode="auto">
          <a:xfrm>
            <a:off x="3701023" y="8745108"/>
            <a:ext cx="2879923" cy="50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24" tIns="43212" rIns="86424" bIns="43212" numCol="1" anchor="b" anchorCtr="0" compatLnSpc="1">
            <a:prstTxWarp prst="textNoShape">
              <a:avLst/>
            </a:prstTxWarp>
          </a:bodyPr>
          <a:lstStyle>
            <a:lvl1pPr algn="r" defTabSz="864442">
              <a:defRPr sz="1200"/>
            </a:lvl1pPr>
          </a:lstStyle>
          <a:p>
            <a:r>
              <a:rPr lang="de-DE" dirty="0" smtClean="0"/>
              <a:t>4 - </a:t>
            </a:r>
            <a:fld id="{D596A04B-ACB9-4AAE-868A-1FE9F3320A5A}" type="slidenum">
              <a:rPr lang="de-DE" smtClean="0"/>
              <a:pPr/>
              <a:t>1</a:t>
            </a:fld>
            <a:r>
              <a:rPr lang="de-DE" dirty="0" smtClean="0"/>
              <a:t> </a:t>
            </a:r>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Rot="1" noChangeAspect="1" noChangeArrowheads="1" noTextEdit="1"/>
          </p:cNvSpPr>
          <p:nvPr>
            <p:ph type="sldImg"/>
          </p:nvPr>
        </p:nvSpPr>
        <p:spPr>
          <a:xfrm>
            <a:off x="949325" y="730250"/>
            <a:ext cx="4830763" cy="3622675"/>
          </a:xfrm>
          <a:ln/>
        </p:spPr>
      </p:sp>
      <p:sp>
        <p:nvSpPr>
          <p:cNvPr id="1210371" name="Rectangle 3"/>
          <p:cNvSpPr>
            <a:spLocks noGrp="1" noChangeArrowheads="1"/>
          </p:cNvSpPr>
          <p:nvPr>
            <p:ph type="body" idx="1"/>
          </p:nvPr>
        </p:nvSpPr>
        <p:spPr>
          <a:xfrm>
            <a:off x="894374" y="4599248"/>
            <a:ext cx="4935907" cy="4355869"/>
          </a:xfrm>
        </p:spPr>
        <p:txBody>
          <a:bodyPr/>
          <a:lstStyle/>
          <a:p>
            <a:pPr marL="0" indent="0" eaLnBrk="1" hangingPunct="1">
              <a:buFont typeface="Arial" charset="0"/>
              <a:buNone/>
            </a:pPr>
            <a:r>
              <a:rPr lang="en-US" dirty="0">
                <a:latin typeface="Arial"/>
              </a:rPr>
              <a:t>Add to the project for controlling a parking garage with the following characteristics:</a:t>
            </a:r>
            <a:endParaRPr lang="de-DE" dirty="0">
              <a:latin typeface="Arial"/>
            </a:endParaRPr>
          </a:p>
          <a:p>
            <a:pPr marL="377825" lvl="1" indent="-188913" eaLnBrk="1" hangingPunct="1">
              <a:buFontTx/>
              <a:buChar char="•"/>
            </a:pPr>
            <a:r>
              <a:rPr lang="en-US" dirty="0">
                <a:latin typeface="Arial"/>
              </a:rPr>
              <a:t>The first barrier (M1) is opened by actuation of "Induction loop 1". By actuating "Induction loop 2", a counter (number of vehicles) is increased by one and the barrier (M1) is closed again.</a:t>
            </a:r>
            <a:endParaRPr lang="de-DE" dirty="0">
              <a:latin typeface="Arial"/>
            </a:endParaRPr>
          </a:p>
          <a:p>
            <a:pPr marL="377825" lvl="1" indent="-188913" eaLnBrk="1" hangingPunct="1">
              <a:buFontTx/>
              <a:buChar char="•"/>
            </a:pPr>
            <a:r>
              <a:rPr lang="en-US" dirty="0">
                <a:latin typeface="Arial"/>
              </a:rPr>
              <a:t>The second barrier (M2) is opened by actuation of "Induction loop 3". By actuating "Induction loop 4", a counter (number of vehicles), is reduced by one and the barrier (M2) is closed again.</a:t>
            </a:r>
            <a:endParaRPr lang="de-DE" dirty="0">
              <a:latin typeface="Arial"/>
            </a:endParaRPr>
          </a:p>
          <a:p>
            <a:pPr marL="377825" lvl="1" indent="-188913" eaLnBrk="1" hangingPunct="1">
              <a:buFontTx/>
              <a:buChar char="•"/>
            </a:pPr>
            <a:r>
              <a:rPr lang="en-US" dirty="0">
                <a:latin typeface="Arial"/>
              </a:rPr>
              <a:t>Counting may only function when the barriers are open.</a:t>
            </a:r>
            <a:endParaRPr lang="de-DE" dirty="0">
              <a:latin typeface="Arial"/>
            </a:endParaRPr>
          </a:p>
          <a:p>
            <a:pPr marL="377825" lvl="1" indent="-188913" eaLnBrk="1" hangingPunct="1">
              <a:buFontTx/>
              <a:buChar char="•"/>
            </a:pPr>
            <a:r>
              <a:rPr lang="en-US" dirty="0">
                <a:latin typeface="Arial"/>
              </a:rPr>
              <a:t>If the maximum number of 10 vehicles is reached, the traffic light at the entrance to the parking garage switches from green to red and </a:t>
            </a:r>
            <a:br>
              <a:rPr lang="en-US" dirty="0">
                <a:latin typeface="Arial"/>
              </a:rPr>
            </a:br>
            <a:r>
              <a:rPr lang="en-US" dirty="0">
                <a:latin typeface="Arial"/>
              </a:rPr>
              <a:t>the entrance to the parking garage is blocked.</a:t>
            </a:r>
            <a:endParaRPr lang="de-DE" dirty="0">
              <a:latin typeface="Arial"/>
            </a:endParaRPr>
          </a:p>
          <a:p>
            <a:pPr marL="0" indent="0" eaLnBrk="1" hangingPunct="1">
              <a:buFont typeface="Arial" charset="0"/>
              <a:buNone/>
            </a:pPr>
            <a:r>
              <a:rPr lang="de-DE" dirty="0">
                <a:latin typeface="Arial"/>
              </a:rPr>
              <a:t>Additional </a:t>
            </a:r>
            <a:r>
              <a:rPr lang="de-DE" dirty="0" err="1">
                <a:latin typeface="Arial"/>
              </a:rPr>
              <a:t>task</a:t>
            </a:r>
            <a:r>
              <a:rPr lang="de-DE" dirty="0">
                <a:latin typeface="Arial"/>
              </a:rPr>
              <a:t>: </a:t>
            </a:r>
          </a:p>
          <a:p>
            <a:pPr marL="377825" lvl="1" indent="-188913" eaLnBrk="1" hangingPunct="1">
              <a:buFontTx/>
              <a:buChar char="•"/>
            </a:pPr>
            <a:r>
              <a:rPr lang="en-US" dirty="0">
                <a:latin typeface="Arial"/>
              </a:rPr>
              <a:t>Expand the project by a variable specification (input field in VISU) of the maximum number (CAR_MAX) to be between 10-50 vehicles.</a:t>
            </a:r>
            <a:endParaRPr lang="de-DE" dirty="0">
              <a:latin typeface="Arial"/>
            </a:endParaRPr>
          </a:p>
          <a:p>
            <a:pPr marL="377825" lvl="1" indent="-188913" eaLnBrk="1" hangingPunct="1">
              <a:buFontTx/>
              <a:buChar char="•"/>
            </a:pPr>
            <a:r>
              <a:rPr lang="en-US" dirty="0">
                <a:latin typeface="Arial"/>
              </a:rPr>
              <a:t>Using the program, determine the number of available parking places and display this at the entrance to the parking garage.</a:t>
            </a:r>
            <a:endParaRPr lang="de-DE" dirty="0">
              <a:latin typeface="Arial"/>
            </a:endParaRPr>
          </a:p>
        </p:txBody>
      </p:sp>
      <p:sp>
        <p:nvSpPr>
          <p:cNvPr id="6" name="Rectangle 7"/>
          <p:cNvSpPr>
            <a:spLocks noGrp="1" noChangeArrowheads="1"/>
          </p:cNvSpPr>
          <p:nvPr>
            <p:ph type="sldNum" sz="quarter" idx="5"/>
          </p:nvPr>
        </p:nvSpPr>
        <p:spPr bwMode="auto">
          <a:xfrm>
            <a:off x="3701023" y="8745108"/>
            <a:ext cx="2879923" cy="50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24" tIns="43212" rIns="86424" bIns="43212" numCol="1" anchor="b" anchorCtr="0" compatLnSpc="1">
            <a:prstTxWarp prst="textNoShape">
              <a:avLst/>
            </a:prstTxWarp>
          </a:bodyPr>
          <a:lstStyle>
            <a:lvl1pPr algn="r" defTabSz="864442">
              <a:defRPr sz="1200"/>
            </a:lvl1pPr>
          </a:lstStyle>
          <a:p>
            <a:r>
              <a:rPr lang="de-DE" dirty="0" smtClean="0"/>
              <a:t>4 - </a:t>
            </a:r>
            <a:fld id="{D596A04B-ACB9-4AAE-868A-1FE9F3320A5A}" type="slidenum">
              <a:rPr lang="de-DE" smtClean="0"/>
              <a:pPr/>
              <a:t>10</a:t>
            </a:fld>
            <a:r>
              <a:rPr lang="de-DE" dirty="0" smtClean="0"/>
              <a:t> </a:t>
            </a:r>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de-DE" smtClean="0"/>
              <a:t>4 - </a:t>
            </a:r>
            <a:fld id="{D596A04B-ACB9-4AAE-868A-1FE9F3320A5A}" type="slidenum">
              <a:rPr lang="de-DE" smtClean="0"/>
              <a:pPr/>
              <a:t>11</a:t>
            </a:fld>
            <a:r>
              <a:rPr lang="de-DE" smtClean="0"/>
              <a:t> </a:t>
            </a:r>
            <a:endParaRPr lang="de-DE" dirty="0"/>
          </a:p>
        </p:txBody>
      </p:sp>
    </p:spTree>
    <p:extLst>
      <p:ext uri="{BB962C8B-B14F-4D97-AF65-F5344CB8AC3E}">
        <p14:creationId xmlns:p14="http://schemas.microsoft.com/office/powerpoint/2010/main" val="55714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de-DE" smtClean="0"/>
              <a:t>4 - </a:t>
            </a:r>
            <a:fld id="{D596A04B-ACB9-4AAE-868A-1FE9F3320A5A}" type="slidenum">
              <a:rPr lang="de-DE" smtClean="0"/>
              <a:pPr/>
              <a:t>12</a:t>
            </a:fld>
            <a:r>
              <a:rPr lang="de-DE" smtClean="0"/>
              <a:t> </a:t>
            </a:r>
            <a:endParaRPr lang="de-DE" dirty="0"/>
          </a:p>
        </p:txBody>
      </p:sp>
    </p:spTree>
    <p:extLst>
      <p:ext uri="{BB962C8B-B14F-4D97-AF65-F5344CB8AC3E}">
        <p14:creationId xmlns:p14="http://schemas.microsoft.com/office/powerpoint/2010/main" val="1775984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de-DE" smtClean="0"/>
              <a:t>4 - </a:t>
            </a:r>
            <a:fld id="{D596A04B-ACB9-4AAE-868A-1FE9F3320A5A}" type="slidenum">
              <a:rPr lang="de-DE" smtClean="0"/>
              <a:pPr/>
              <a:t>13</a:t>
            </a:fld>
            <a:r>
              <a:rPr lang="de-DE" smtClean="0"/>
              <a:t> </a:t>
            </a:r>
            <a:endParaRPr lang="de-DE" dirty="0"/>
          </a:p>
        </p:txBody>
      </p:sp>
    </p:spTree>
    <p:extLst>
      <p:ext uri="{BB962C8B-B14F-4D97-AF65-F5344CB8AC3E}">
        <p14:creationId xmlns:p14="http://schemas.microsoft.com/office/powerpoint/2010/main" val="1938997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de-DE" smtClean="0"/>
              <a:t>4 - </a:t>
            </a:r>
            <a:fld id="{D596A04B-ACB9-4AAE-868A-1FE9F3320A5A}" type="slidenum">
              <a:rPr lang="de-DE" smtClean="0"/>
              <a:pPr/>
              <a:t>14</a:t>
            </a:fld>
            <a:r>
              <a:rPr lang="de-DE" smtClean="0"/>
              <a:t> </a:t>
            </a:r>
            <a:endParaRPr lang="de-DE" dirty="0"/>
          </a:p>
        </p:txBody>
      </p:sp>
    </p:spTree>
    <p:extLst>
      <p:ext uri="{BB962C8B-B14F-4D97-AF65-F5344CB8AC3E}">
        <p14:creationId xmlns:p14="http://schemas.microsoft.com/office/powerpoint/2010/main" val="1938997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de-DE" smtClean="0"/>
              <a:t>4 - </a:t>
            </a:r>
            <a:fld id="{D596A04B-ACB9-4AAE-868A-1FE9F3320A5A}" type="slidenum">
              <a:rPr lang="de-DE" smtClean="0"/>
              <a:pPr/>
              <a:t>15</a:t>
            </a:fld>
            <a:r>
              <a:rPr lang="de-DE" smtClean="0"/>
              <a:t> </a:t>
            </a:r>
            <a:endParaRPr lang="de-DE" dirty="0"/>
          </a:p>
        </p:txBody>
      </p:sp>
    </p:spTree>
    <p:extLst>
      <p:ext uri="{BB962C8B-B14F-4D97-AF65-F5344CB8AC3E}">
        <p14:creationId xmlns:p14="http://schemas.microsoft.com/office/powerpoint/2010/main" val="1938997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r>
              <a:rPr lang="de-DE" smtClean="0"/>
              <a:t>4 - </a:t>
            </a:r>
            <a:fld id="{D596A04B-ACB9-4AAE-868A-1FE9F3320A5A}" type="slidenum">
              <a:rPr lang="de-DE" smtClean="0"/>
              <a:pPr/>
              <a:t>16</a:t>
            </a:fld>
            <a:r>
              <a:rPr lang="de-DE" smtClean="0"/>
              <a:t> </a:t>
            </a:r>
            <a:endParaRPr lang="de-DE" dirty="0"/>
          </a:p>
        </p:txBody>
      </p:sp>
    </p:spTree>
    <p:extLst>
      <p:ext uri="{BB962C8B-B14F-4D97-AF65-F5344CB8AC3E}">
        <p14:creationId xmlns:p14="http://schemas.microsoft.com/office/powerpoint/2010/main" val="193899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Grp="1" noRot="1" noChangeAspect="1" noChangeArrowheads="1" noTextEdit="1"/>
          </p:cNvSpPr>
          <p:nvPr>
            <p:ph type="sldImg"/>
          </p:nvPr>
        </p:nvSpPr>
        <p:spPr>
          <a:xfrm>
            <a:off x="968375" y="746125"/>
            <a:ext cx="4783138" cy="3586163"/>
          </a:xfrm>
          <a:ln/>
        </p:spPr>
      </p:sp>
      <p:sp>
        <p:nvSpPr>
          <p:cNvPr id="1248259" name="Rectangle 3"/>
          <p:cNvSpPr>
            <a:spLocks noGrp="1" noChangeArrowheads="1"/>
          </p:cNvSpPr>
          <p:nvPr>
            <p:ph type="body" idx="1"/>
          </p:nvPr>
        </p:nvSpPr>
        <p:spPr/>
        <p:txBody>
          <a:bodyPr/>
          <a:lstStyle/>
          <a:p>
            <a:pPr marL="0" indent="0">
              <a:buNone/>
              <a:defRPr/>
            </a:pPr>
            <a:r>
              <a:rPr lang="en-US" dirty="0">
                <a:latin typeface="Arial"/>
              </a:rPr>
              <a:t>A project contains different types of objects:</a:t>
            </a:r>
            <a:endParaRPr lang="de-DE" dirty="0">
              <a:latin typeface="Arial"/>
            </a:endParaRPr>
          </a:p>
          <a:p>
            <a:pPr marL="0" indent="0">
              <a:buNone/>
              <a:defRPr/>
            </a:pPr>
            <a:r>
              <a:rPr lang="de-DE" dirty="0"/>
              <a:t> </a:t>
            </a:r>
          </a:p>
          <a:p>
            <a:pPr marL="710121" lvl="1" indent="-255644" eaLnBrk="1" hangingPunct="1">
              <a:buFontTx/>
              <a:buChar char="•"/>
              <a:defRPr/>
            </a:pPr>
            <a:r>
              <a:rPr lang="de-DE" dirty="0">
                <a:latin typeface="Arial"/>
              </a:rPr>
              <a:t>Modules</a:t>
            </a:r>
          </a:p>
          <a:p>
            <a:pPr marL="710121" lvl="1" indent="-255644" eaLnBrk="1" hangingPunct="1">
              <a:buFontTx/>
              <a:buChar char="•"/>
              <a:defRPr/>
            </a:pPr>
            <a:r>
              <a:rPr lang="de-DE" dirty="0" err="1">
                <a:latin typeface="Arial"/>
              </a:rPr>
              <a:t>Definitions</a:t>
            </a:r>
            <a:r>
              <a:rPr lang="de-DE" dirty="0">
                <a:latin typeface="Arial"/>
              </a:rPr>
              <a:t> </a:t>
            </a:r>
            <a:r>
              <a:rPr lang="de-DE" dirty="0" err="1">
                <a:latin typeface="Arial"/>
              </a:rPr>
              <a:t>of</a:t>
            </a:r>
            <a:r>
              <a:rPr lang="de-DE" dirty="0">
                <a:latin typeface="Arial"/>
              </a:rPr>
              <a:t> </a:t>
            </a:r>
            <a:r>
              <a:rPr lang="de-DE" dirty="0" err="1">
                <a:latin typeface="Arial"/>
              </a:rPr>
              <a:t>data</a:t>
            </a:r>
            <a:r>
              <a:rPr lang="de-DE" dirty="0">
                <a:latin typeface="Arial"/>
              </a:rPr>
              <a:t> </a:t>
            </a:r>
            <a:r>
              <a:rPr lang="de-DE" dirty="0" err="1">
                <a:latin typeface="Arial"/>
              </a:rPr>
              <a:t>types</a:t>
            </a:r>
            <a:r>
              <a:rPr lang="de-DE" dirty="0">
                <a:latin typeface="Arial"/>
              </a:rPr>
              <a:t>,</a:t>
            </a:r>
          </a:p>
          <a:p>
            <a:pPr marL="710121" lvl="1" indent="-255644" eaLnBrk="1" hangingPunct="1">
              <a:buFontTx/>
              <a:buChar char="•"/>
              <a:defRPr/>
            </a:pPr>
            <a:r>
              <a:rPr lang="de-DE" dirty="0">
                <a:latin typeface="Arial"/>
              </a:rPr>
              <a:t>Display </a:t>
            </a:r>
            <a:r>
              <a:rPr lang="de-DE" dirty="0" err="1">
                <a:latin typeface="Arial"/>
              </a:rPr>
              <a:t>elements</a:t>
            </a:r>
            <a:r>
              <a:rPr lang="de-DE" dirty="0">
                <a:latin typeface="Arial"/>
              </a:rPr>
              <a:t> (</a:t>
            </a:r>
            <a:r>
              <a:rPr lang="de-DE" dirty="0" err="1">
                <a:latin typeface="Arial"/>
              </a:rPr>
              <a:t>visualization</a:t>
            </a:r>
            <a:r>
              <a:rPr lang="de-DE" dirty="0">
                <a:latin typeface="Arial"/>
              </a:rPr>
              <a:t>), </a:t>
            </a:r>
            <a:r>
              <a:rPr lang="de-DE" dirty="0" err="1">
                <a:latin typeface="Arial"/>
              </a:rPr>
              <a:t>and</a:t>
            </a:r>
            <a:endParaRPr lang="de-DE" dirty="0">
              <a:latin typeface="Arial"/>
            </a:endParaRPr>
          </a:p>
          <a:p>
            <a:pPr marL="710121" lvl="1" indent="-255644" eaLnBrk="1" hangingPunct="1">
              <a:buFontTx/>
              <a:buChar char="•"/>
              <a:defRPr/>
            </a:pPr>
            <a:r>
              <a:rPr lang="de-DE" dirty="0">
                <a:latin typeface="Arial"/>
              </a:rPr>
              <a:t>Resources</a:t>
            </a:r>
          </a:p>
          <a:p>
            <a:pPr>
              <a:defRPr/>
            </a:pPr>
            <a:endParaRPr lang="de-DE" dirty="0"/>
          </a:p>
          <a:p>
            <a:pPr marL="0" indent="0">
              <a:buNone/>
              <a:defRPr/>
            </a:pPr>
            <a:r>
              <a:rPr lang="en-US" dirty="0">
                <a:latin typeface="Arial"/>
              </a:rPr>
              <a:t>The first module that is created in a project is automatically named	</a:t>
            </a:r>
            <a:r>
              <a:rPr lang="en-US" b="1" dirty="0">
                <a:latin typeface="Arial"/>
              </a:rPr>
              <a:t>PLC_PRG</a:t>
            </a:r>
            <a:endParaRPr lang="de-DE" b="1" dirty="0">
              <a:latin typeface="Arial"/>
            </a:endParaRPr>
          </a:p>
          <a:p>
            <a:pPr>
              <a:defRPr/>
            </a:pPr>
            <a:endParaRPr lang="de-DE" b="1" dirty="0"/>
          </a:p>
          <a:p>
            <a:pPr marL="0" indent="0">
              <a:buNone/>
              <a:defRPr/>
            </a:pPr>
            <a:r>
              <a:rPr lang="en-US" dirty="0">
                <a:latin typeface="Arial"/>
              </a:rPr>
              <a:t>This starts the execution (corresponds to the Main function in a C program), and from here out additional components can be called like</a:t>
            </a:r>
            <a:endParaRPr lang="de-DE" dirty="0">
              <a:latin typeface="Arial"/>
            </a:endParaRPr>
          </a:p>
          <a:p>
            <a:pPr marL="710121" lvl="1" indent="-255644" eaLnBrk="1" hangingPunct="1">
              <a:buFontTx/>
              <a:buChar char="•"/>
              <a:defRPr/>
            </a:pPr>
            <a:r>
              <a:rPr lang="de-DE" dirty="0" err="1">
                <a:latin typeface="Arial"/>
              </a:rPr>
              <a:t>Programs</a:t>
            </a:r>
            <a:endParaRPr lang="de-DE" dirty="0">
              <a:latin typeface="Arial"/>
            </a:endParaRPr>
          </a:p>
          <a:p>
            <a:pPr marL="710121" lvl="1" indent="-255644" eaLnBrk="1" hangingPunct="1">
              <a:buFontTx/>
              <a:buChar char="•"/>
              <a:defRPr/>
            </a:pPr>
            <a:r>
              <a:rPr lang="en-US" dirty="0">
                <a:latin typeface="Arial"/>
              </a:rPr>
              <a:t>Function </a:t>
            </a:r>
            <a:r>
              <a:rPr lang="en-US" dirty="0" smtClean="0">
                <a:latin typeface="Arial"/>
              </a:rPr>
              <a:t>Blocks </a:t>
            </a:r>
            <a:r>
              <a:rPr lang="en-US" dirty="0">
                <a:latin typeface="Arial"/>
              </a:rPr>
              <a:t>(also called function modules)</a:t>
            </a:r>
            <a:endParaRPr lang="de-DE" dirty="0">
              <a:latin typeface="Arial"/>
            </a:endParaRPr>
          </a:p>
          <a:p>
            <a:pPr marL="710121" lvl="1" indent="-255644" eaLnBrk="1" hangingPunct="1">
              <a:buFontTx/>
              <a:buChar char="•"/>
              <a:defRPr/>
            </a:pPr>
            <a:r>
              <a:rPr lang="de-DE" dirty="0" err="1">
                <a:latin typeface="Arial"/>
              </a:rPr>
              <a:t>Functions</a:t>
            </a:r>
            <a:endParaRPr lang="de-DE" dirty="0">
              <a:latin typeface="Arial"/>
            </a:endParaRPr>
          </a:p>
        </p:txBody>
      </p:sp>
      <p:sp>
        <p:nvSpPr>
          <p:cNvPr id="6" name="Rectangle 7"/>
          <p:cNvSpPr>
            <a:spLocks noGrp="1" noChangeArrowheads="1"/>
          </p:cNvSpPr>
          <p:nvPr>
            <p:ph type="sldNum" sz="quarter" idx="5"/>
          </p:nvPr>
        </p:nvSpPr>
        <p:spPr bwMode="auto">
          <a:xfrm>
            <a:off x="3701023" y="8745108"/>
            <a:ext cx="2879923" cy="50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24" tIns="43212" rIns="86424" bIns="43212" numCol="1" anchor="b" anchorCtr="0" compatLnSpc="1">
            <a:prstTxWarp prst="textNoShape">
              <a:avLst/>
            </a:prstTxWarp>
          </a:bodyPr>
          <a:lstStyle>
            <a:lvl1pPr algn="r" defTabSz="864442">
              <a:defRPr sz="1200"/>
            </a:lvl1pPr>
          </a:lstStyle>
          <a:p>
            <a:r>
              <a:rPr lang="de-DE" dirty="0" smtClean="0"/>
              <a:t>4 - </a:t>
            </a:r>
            <a:fld id="{D596A04B-ACB9-4AAE-868A-1FE9F3320A5A}" type="slidenum">
              <a:rPr lang="de-DE" smtClean="0"/>
              <a:pPr/>
              <a:t>2</a:t>
            </a:fld>
            <a:r>
              <a:rPr lang="de-DE" dirty="0" smtClean="0"/>
              <a:t> </a:t>
            </a:r>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Grp="1" noRot="1" noChangeAspect="1" noChangeArrowheads="1" noTextEdit="1"/>
          </p:cNvSpPr>
          <p:nvPr>
            <p:ph type="sldImg"/>
          </p:nvPr>
        </p:nvSpPr>
        <p:spPr>
          <a:xfrm>
            <a:off x="974725" y="735013"/>
            <a:ext cx="4789488" cy="3590925"/>
          </a:xfrm>
          <a:ln/>
        </p:spPr>
      </p:sp>
      <p:sp>
        <p:nvSpPr>
          <p:cNvPr id="1254403" name="Rectangle 3"/>
          <p:cNvSpPr>
            <a:spLocks noGrp="1" noChangeArrowheads="1"/>
          </p:cNvSpPr>
          <p:nvPr>
            <p:ph type="body" idx="1"/>
          </p:nvPr>
        </p:nvSpPr>
        <p:spPr/>
        <p:txBody>
          <a:bodyPr/>
          <a:lstStyle/>
          <a:p>
            <a:pPr marL="0" indent="0">
              <a:buNone/>
              <a:defRPr/>
            </a:pPr>
            <a:r>
              <a:rPr lang="en-US" sz="1200" b="1" dirty="0">
                <a:latin typeface="Arial"/>
              </a:rPr>
              <a:t>The function in the POU</a:t>
            </a:r>
            <a:endParaRPr lang="de-DE" sz="1200" b="1" dirty="0">
              <a:latin typeface="Arial"/>
            </a:endParaRPr>
          </a:p>
          <a:p>
            <a:pPr marL="0" indent="0">
              <a:buNone/>
              <a:defRPr/>
            </a:pPr>
            <a:r>
              <a:rPr lang="en-US" dirty="0">
                <a:latin typeface="Arial"/>
              </a:rPr>
              <a:t>The Function is abbreviated 'FUN' and the key word is 'Function'. The function can be programmed as a </a:t>
            </a:r>
            <a:r>
              <a:rPr lang="en-US" dirty="0" err="1">
                <a:latin typeface="Arial"/>
              </a:rPr>
              <a:t>parameterizable</a:t>
            </a:r>
            <a:r>
              <a:rPr lang="en-US" dirty="0">
                <a:latin typeface="Arial"/>
              </a:rPr>
              <a:t> module in order to thus replace standard functions. </a:t>
            </a:r>
            <a:endParaRPr lang="de-DE" dirty="0">
              <a:latin typeface="Arial"/>
            </a:endParaRPr>
          </a:p>
          <a:p>
            <a:pPr>
              <a:defRPr/>
            </a:pPr>
            <a:endParaRPr lang="de-DE" dirty="0"/>
          </a:p>
          <a:p>
            <a:pPr marL="0" indent="0">
              <a:buNone/>
              <a:defRPr/>
            </a:pPr>
            <a:r>
              <a:rPr lang="en-US" dirty="0">
                <a:latin typeface="Arial"/>
              </a:rPr>
              <a:t>According to IEC 61131, it has been determined that the function may be assigned any number of input values. However, only one function value is returned. Thus, the module is used similar to an IL Instruction. Correspondingly, no output values can be assigned. Also, no Function Blocks can be called by a Function.</a:t>
            </a:r>
            <a:endParaRPr lang="de-DE" dirty="0">
              <a:latin typeface="Arial"/>
            </a:endParaRPr>
          </a:p>
        </p:txBody>
      </p:sp>
      <p:sp>
        <p:nvSpPr>
          <p:cNvPr id="6" name="Rectangle 7"/>
          <p:cNvSpPr>
            <a:spLocks noGrp="1" noChangeArrowheads="1"/>
          </p:cNvSpPr>
          <p:nvPr>
            <p:ph type="sldNum" sz="quarter" idx="5"/>
          </p:nvPr>
        </p:nvSpPr>
        <p:spPr bwMode="auto">
          <a:xfrm>
            <a:off x="3701023" y="8745108"/>
            <a:ext cx="2879923" cy="50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24" tIns="43212" rIns="86424" bIns="43212" numCol="1" anchor="b" anchorCtr="0" compatLnSpc="1">
            <a:prstTxWarp prst="textNoShape">
              <a:avLst/>
            </a:prstTxWarp>
          </a:bodyPr>
          <a:lstStyle>
            <a:lvl1pPr algn="r" defTabSz="864442">
              <a:defRPr sz="1200"/>
            </a:lvl1pPr>
          </a:lstStyle>
          <a:p>
            <a:r>
              <a:rPr lang="de-DE" dirty="0" smtClean="0"/>
              <a:t>4 - </a:t>
            </a:r>
            <a:fld id="{D596A04B-ACB9-4AAE-868A-1FE9F3320A5A}" type="slidenum">
              <a:rPr lang="de-DE" smtClean="0"/>
              <a:pPr/>
              <a:t>3</a:t>
            </a:fld>
            <a:r>
              <a:rPr lang="de-DE" dirty="0" smtClean="0"/>
              <a:t> </a:t>
            </a:r>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Rectangle 2"/>
          <p:cNvSpPr>
            <a:spLocks noGrp="1" noRot="1" noChangeAspect="1" noChangeArrowheads="1" noTextEdit="1"/>
          </p:cNvSpPr>
          <p:nvPr>
            <p:ph type="sldImg"/>
          </p:nvPr>
        </p:nvSpPr>
        <p:spPr>
          <a:xfrm>
            <a:off x="968375" y="746125"/>
            <a:ext cx="4783138" cy="3586163"/>
          </a:xfrm>
          <a:ln/>
        </p:spPr>
      </p:sp>
      <p:sp>
        <p:nvSpPr>
          <p:cNvPr id="1253379" name="Rectangle 3"/>
          <p:cNvSpPr>
            <a:spLocks noGrp="1" noChangeArrowheads="1"/>
          </p:cNvSpPr>
          <p:nvPr>
            <p:ph type="body" idx="1"/>
          </p:nvPr>
        </p:nvSpPr>
        <p:spPr/>
        <p:txBody>
          <a:bodyPr/>
          <a:lstStyle/>
          <a:p>
            <a:pPr marL="0" indent="0" eaLnBrk="1" hangingPunct="1">
              <a:buFont typeface="Arial" charset="0"/>
              <a:buNone/>
            </a:pPr>
            <a:r>
              <a:rPr lang="en-US" sz="1200" b="1" dirty="0">
                <a:latin typeface="Arial"/>
              </a:rPr>
              <a:t>The Function Block in the POU</a:t>
            </a:r>
            <a:endParaRPr lang="de-DE" sz="1200" b="1" dirty="0">
              <a:latin typeface="Arial"/>
            </a:endParaRPr>
          </a:p>
          <a:p>
            <a:pPr marL="0" indent="0" eaLnBrk="1" hangingPunct="1">
              <a:buFont typeface="Arial" charset="0"/>
              <a:buNone/>
            </a:pPr>
            <a:r>
              <a:rPr lang="en-US" dirty="0">
                <a:latin typeface="Arial"/>
              </a:rPr>
              <a:t>The Function Block is abbreviated FB. As a key word, the designation 'FUNCTION_BLOCK' is used. </a:t>
            </a:r>
            <a:endParaRPr lang="de-DE" dirty="0">
              <a:latin typeface="Arial"/>
            </a:endParaRPr>
          </a:p>
          <a:p>
            <a:pPr marL="0" indent="0" eaLnBrk="1" hangingPunct="1">
              <a:buFont typeface="Arial" charset="0"/>
              <a:buNone/>
            </a:pPr>
            <a:r>
              <a:rPr lang="en-US" dirty="0">
                <a:latin typeface="Arial"/>
              </a:rPr>
              <a:t>In contrast to</a:t>
            </a:r>
            <a:r>
              <a:rPr lang="en-US" i="1" dirty="0">
                <a:latin typeface="Arial"/>
              </a:rPr>
              <a:t> Functions</a:t>
            </a:r>
            <a:r>
              <a:rPr lang="en-US" dirty="0">
                <a:latin typeface="Arial"/>
              </a:rPr>
              <a:t>, Function Blocks can transmit several output and in-out parameters. The parameters must be not "switched" when called (with the exception of the data instance).</a:t>
            </a:r>
            <a:endParaRPr lang="de-DE" dirty="0">
              <a:latin typeface="Arial"/>
            </a:endParaRPr>
          </a:p>
          <a:p>
            <a:pPr marL="0" indent="0" eaLnBrk="1" hangingPunct="1">
              <a:buFont typeface="Arial" charset="0"/>
              <a:buNone/>
            </a:pPr>
            <a:r>
              <a:rPr lang="en-US" dirty="0">
                <a:latin typeface="Arial"/>
              </a:rPr>
              <a:t>Inputs (INPUT), outputs (OUTPUT), and input/output (IN/OUTPUT) signals and values can be transmitted using the function block. A memory, the instance, is assigned to the function block, which is defined according to the module start.</a:t>
            </a:r>
            <a:endParaRPr lang="de-DE" dirty="0">
              <a:latin typeface="Arial"/>
            </a:endParaRPr>
          </a:p>
          <a:p>
            <a:pPr marL="0" indent="0" eaLnBrk="1" hangingPunct="1">
              <a:buFont typeface="Arial" charset="0"/>
              <a:buNone/>
            </a:pPr>
            <a:r>
              <a:rPr lang="en-US" dirty="0">
                <a:latin typeface="Arial"/>
              </a:rPr>
              <a:t>When calling a FB, a data instance must be assigned to it. </a:t>
            </a:r>
            <a:br>
              <a:rPr lang="en-US" dirty="0">
                <a:latin typeface="Arial"/>
              </a:rPr>
            </a:br>
            <a:r>
              <a:rPr lang="en-US" dirty="0">
                <a:latin typeface="Arial"/>
              </a:rPr>
              <a:t>The data type of the data instance thereby always corresponds to the name of the FB.</a:t>
            </a:r>
            <a:endParaRPr lang="de-DE" dirty="0">
              <a:latin typeface="Arial"/>
            </a:endParaRPr>
          </a:p>
        </p:txBody>
      </p:sp>
      <p:sp>
        <p:nvSpPr>
          <p:cNvPr id="6" name="Rectangle 7"/>
          <p:cNvSpPr>
            <a:spLocks noGrp="1" noChangeArrowheads="1"/>
          </p:cNvSpPr>
          <p:nvPr>
            <p:ph type="sldNum" sz="quarter" idx="5"/>
          </p:nvPr>
        </p:nvSpPr>
        <p:spPr bwMode="auto">
          <a:xfrm>
            <a:off x="3701023" y="8745108"/>
            <a:ext cx="2879923" cy="50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24" tIns="43212" rIns="86424" bIns="43212" numCol="1" anchor="b" anchorCtr="0" compatLnSpc="1">
            <a:prstTxWarp prst="textNoShape">
              <a:avLst/>
            </a:prstTxWarp>
          </a:bodyPr>
          <a:lstStyle>
            <a:lvl1pPr algn="r" defTabSz="864442">
              <a:defRPr sz="1200"/>
            </a:lvl1pPr>
          </a:lstStyle>
          <a:p>
            <a:r>
              <a:rPr lang="de-DE" dirty="0" smtClean="0"/>
              <a:t>4 - </a:t>
            </a:r>
            <a:fld id="{D596A04B-ACB9-4AAE-868A-1FE9F3320A5A}" type="slidenum">
              <a:rPr lang="de-DE" smtClean="0"/>
              <a:pPr/>
              <a:t>4</a:t>
            </a:fld>
            <a:r>
              <a:rPr lang="de-DE" dirty="0" smtClean="0"/>
              <a:t> </a:t>
            </a:r>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p:cNvSpPr>
            <a:spLocks noGrp="1" noRot="1" noChangeAspect="1" noChangeArrowheads="1" noTextEdit="1"/>
          </p:cNvSpPr>
          <p:nvPr>
            <p:ph type="sldImg"/>
          </p:nvPr>
        </p:nvSpPr>
        <p:spPr>
          <a:xfrm>
            <a:off x="968375" y="746125"/>
            <a:ext cx="4783138" cy="3586163"/>
          </a:xfrm>
          <a:ln/>
        </p:spPr>
      </p:sp>
      <p:sp>
        <p:nvSpPr>
          <p:cNvPr id="1255427" name="Rectangle 3"/>
          <p:cNvSpPr>
            <a:spLocks noGrp="1" noChangeArrowheads="1"/>
          </p:cNvSpPr>
          <p:nvPr>
            <p:ph type="body" idx="1"/>
          </p:nvPr>
        </p:nvSpPr>
        <p:spPr/>
        <p:txBody>
          <a:bodyPr/>
          <a:lstStyle/>
          <a:p>
            <a:pPr marL="0" indent="0">
              <a:buNone/>
              <a:defRPr/>
            </a:pPr>
            <a:r>
              <a:rPr lang="en-US" sz="1200" b="1" dirty="0">
                <a:latin typeface="Arial"/>
              </a:rPr>
              <a:t>The IEC 61131 modules for programming structure</a:t>
            </a:r>
            <a:endParaRPr lang="de-DE" sz="1200" b="1" dirty="0">
              <a:latin typeface="Arial"/>
            </a:endParaRPr>
          </a:p>
          <a:p>
            <a:pPr marL="0" indent="0">
              <a:buNone/>
              <a:defRPr/>
            </a:pPr>
            <a:r>
              <a:rPr lang="en-US" dirty="0">
                <a:latin typeface="Arial"/>
              </a:rPr>
              <a:t>Three modules types are standard in IEC 61131. The following module types are subordinate to the programming structure, which is designated as the 61131 “Program Organization Unit” (POU) in the IEC. These module types are designated as Program (PROG), Function (FUN), and Function Block (FB). A short description of the module types follows.</a:t>
            </a:r>
            <a:endParaRPr lang="de-DE" dirty="0">
              <a:latin typeface="Arial"/>
            </a:endParaRPr>
          </a:p>
          <a:p>
            <a:pPr>
              <a:defRPr/>
            </a:pPr>
            <a:endParaRPr lang="de-DE" dirty="0"/>
          </a:p>
          <a:p>
            <a:pPr marL="0" indent="0">
              <a:buNone/>
              <a:defRPr/>
            </a:pPr>
            <a:r>
              <a:rPr lang="de-DE" sz="1200" b="1" dirty="0">
                <a:latin typeface="Arial"/>
              </a:rPr>
              <a:t>The </a:t>
            </a:r>
            <a:r>
              <a:rPr lang="de-DE" sz="1200" b="1" dirty="0" err="1">
                <a:latin typeface="Arial"/>
              </a:rPr>
              <a:t>Program</a:t>
            </a:r>
            <a:endParaRPr lang="de-DE" sz="1200" b="1" dirty="0">
              <a:latin typeface="Arial"/>
            </a:endParaRPr>
          </a:p>
          <a:p>
            <a:pPr marL="0" indent="0">
              <a:buNone/>
              <a:defRPr/>
            </a:pPr>
            <a:r>
              <a:rPr lang="en-US" dirty="0">
                <a:latin typeface="Arial"/>
              </a:rPr>
              <a:t>The most important part of a PLC program according to the IEC is the Program, designated by the abbreviation PROG. The key word has the designation 'PROGRAM'. This module type represents the main program, that was OB1 according to DIN 19239. Functions &amp; Function Blocks are called in the PROG module. At the beginning of the module, the arrangement of inputs/outputs and global data are defined, which the remaining program then accesses.</a:t>
            </a:r>
            <a:endParaRPr lang="de-DE" dirty="0">
              <a:latin typeface="Arial"/>
            </a:endParaRPr>
          </a:p>
          <a:p>
            <a:pPr marL="0" indent="0">
              <a:buNone/>
            </a:pPr>
            <a:endParaRPr lang="de-DE" dirty="0"/>
          </a:p>
        </p:txBody>
      </p:sp>
      <p:sp>
        <p:nvSpPr>
          <p:cNvPr id="6" name="Rectangle 7"/>
          <p:cNvSpPr>
            <a:spLocks noGrp="1" noChangeArrowheads="1"/>
          </p:cNvSpPr>
          <p:nvPr>
            <p:ph type="sldNum" sz="quarter" idx="5"/>
          </p:nvPr>
        </p:nvSpPr>
        <p:spPr bwMode="auto">
          <a:xfrm>
            <a:off x="3701023" y="8745108"/>
            <a:ext cx="2879923" cy="50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24" tIns="43212" rIns="86424" bIns="43212" numCol="1" anchor="b" anchorCtr="0" compatLnSpc="1">
            <a:prstTxWarp prst="textNoShape">
              <a:avLst/>
            </a:prstTxWarp>
          </a:bodyPr>
          <a:lstStyle>
            <a:lvl1pPr algn="r" defTabSz="864442">
              <a:defRPr sz="1200"/>
            </a:lvl1pPr>
          </a:lstStyle>
          <a:p>
            <a:r>
              <a:rPr lang="de-DE" dirty="0" smtClean="0"/>
              <a:t>4 - </a:t>
            </a:r>
            <a:fld id="{D596A04B-ACB9-4AAE-868A-1FE9F3320A5A}" type="slidenum">
              <a:rPr lang="de-DE" smtClean="0"/>
              <a:pPr/>
              <a:t>5</a:t>
            </a:fld>
            <a:r>
              <a:rPr lang="de-DE" dirty="0" smtClean="0"/>
              <a:t> </a:t>
            </a:r>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Rot="1" noChangeAspect="1" noChangeArrowheads="1" noTextEdit="1"/>
          </p:cNvSpPr>
          <p:nvPr>
            <p:ph type="sldImg"/>
          </p:nvPr>
        </p:nvSpPr>
        <p:spPr>
          <a:xfrm>
            <a:off x="968375" y="746125"/>
            <a:ext cx="4783138" cy="3586163"/>
          </a:xfrm>
          <a:ln/>
        </p:spPr>
      </p:sp>
      <p:sp>
        <p:nvSpPr>
          <p:cNvPr id="1249283" name="Rectangle 3"/>
          <p:cNvSpPr>
            <a:spLocks noGrp="1" noChangeArrowheads="1"/>
          </p:cNvSpPr>
          <p:nvPr>
            <p:ph type="body" idx="1"/>
          </p:nvPr>
        </p:nvSpPr>
        <p:spPr/>
        <p:txBody>
          <a:bodyPr/>
          <a:lstStyle/>
          <a:p>
            <a:pPr marL="0" indent="0">
              <a:buNone/>
            </a:pPr>
            <a:r>
              <a:rPr lang="de-DE" sz="2800" dirty="0">
                <a:sym typeface="Wingdings" pitchFamily="2" charset="2"/>
              </a:rPr>
              <a:t></a:t>
            </a:r>
            <a:endParaRPr lang="de-DE" sz="2400" dirty="0"/>
          </a:p>
          <a:p>
            <a:endParaRPr lang="de-DE" dirty="0"/>
          </a:p>
        </p:txBody>
      </p:sp>
      <p:sp>
        <p:nvSpPr>
          <p:cNvPr id="6" name="Rectangle 7"/>
          <p:cNvSpPr>
            <a:spLocks noGrp="1" noChangeArrowheads="1"/>
          </p:cNvSpPr>
          <p:nvPr>
            <p:ph type="sldNum" sz="quarter" idx="5"/>
          </p:nvPr>
        </p:nvSpPr>
        <p:spPr bwMode="auto">
          <a:xfrm>
            <a:off x="3701023" y="8745108"/>
            <a:ext cx="2879923" cy="50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24" tIns="43212" rIns="86424" bIns="43212" numCol="1" anchor="b" anchorCtr="0" compatLnSpc="1">
            <a:prstTxWarp prst="textNoShape">
              <a:avLst/>
            </a:prstTxWarp>
          </a:bodyPr>
          <a:lstStyle>
            <a:lvl1pPr algn="r" defTabSz="864442">
              <a:defRPr sz="1200"/>
            </a:lvl1pPr>
          </a:lstStyle>
          <a:p>
            <a:r>
              <a:rPr lang="de-DE" dirty="0" smtClean="0"/>
              <a:t>4 - </a:t>
            </a:r>
            <a:fld id="{D596A04B-ACB9-4AAE-868A-1FE9F3320A5A}" type="slidenum">
              <a:rPr lang="de-DE" smtClean="0"/>
              <a:pPr/>
              <a:t>6</a:t>
            </a:fld>
            <a:r>
              <a:rPr lang="de-DE" dirty="0" smtClean="0"/>
              <a:t> </a:t>
            </a:r>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Rot="1" noChangeAspect="1" noChangeArrowheads="1" noTextEdit="1"/>
          </p:cNvSpPr>
          <p:nvPr>
            <p:ph type="sldImg"/>
          </p:nvPr>
        </p:nvSpPr>
        <p:spPr>
          <a:xfrm>
            <a:off x="968375" y="746125"/>
            <a:ext cx="4783138" cy="3586163"/>
          </a:xfrm>
          <a:ln/>
        </p:spPr>
      </p:sp>
      <p:sp>
        <p:nvSpPr>
          <p:cNvPr id="1256451" name="Rectangle 3"/>
          <p:cNvSpPr>
            <a:spLocks noGrp="1" noChangeArrowheads="1"/>
          </p:cNvSpPr>
          <p:nvPr>
            <p:ph type="body" idx="1"/>
          </p:nvPr>
        </p:nvSpPr>
        <p:spPr/>
        <p:txBody>
          <a:bodyPr/>
          <a:lstStyle/>
          <a:p>
            <a:pPr marL="0" indent="0" eaLnBrk="1" hangingPunct="1">
              <a:buFont typeface="Arial" charset="0"/>
              <a:buNone/>
            </a:pPr>
            <a:r>
              <a:rPr lang="en-US" dirty="0">
                <a:latin typeface="Arial"/>
                <a:sym typeface="Wingdings" pitchFamily="2" charset="2"/>
              </a:rPr>
              <a:t>You will find an explanation of the modules "AND" and "OR" in the appendix on page 6-3.</a:t>
            </a:r>
            <a:endParaRPr lang="de-DE" dirty="0">
              <a:latin typeface="Arial"/>
            </a:endParaRPr>
          </a:p>
        </p:txBody>
      </p:sp>
      <p:sp>
        <p:nvSpPr>
          <p:cNvPr id="6" name="Rectangle 7"/>
          <p:cNvSpPr>
            <a:spLocks noGrp="1" noChangeArrowheads="1"/>
          </p:cNvSpPr>
          <p:nvPr>
            <p:ph type="sldNum" sz="quarter" idx="5"/>
          </p:nvPr>
        </p:nvSpPr>
        <p:spPr bwMode="auto">
          <a:xfrm>
            <a:off x="3701023" y="8745108"/>
            <a:ext cx="2879923" cy="50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24" tIns="43212" rIns="86424" bIns="43212" numCol="1" anchor="b" anchorCtr="0" compatLnSpc="1">
            <a:prstTxWarp prst="textNoShape">
              <a:avLst/>
            </a:prstTxWarp>
          </a:bodyPr>
          <a:lstStyle>
            <a:lvl1pPr algn="r" defTabSz="864442">
              <a:defRPr sz="1200"/>
            </a:lvl1pPr>
          </a:lstStyle>
          <a:p>
            <a:r>
              <a:rPr lang="de-DE" dirty="0" smtClean="0"/>
              <a:t>4 - </a:t>
            </a:r>
            <a:fld id="{D596A04B-ACB9-4AAE-868A-1FE9F3320A5A}" type="slidenum">
              <a:rPr lang="de-DE" smtClean="0"/>
              <a:pPr/>
              <a:t>7</a:t>
            </a:fld>
            <a:r>
              <a:rPr lang="de-DE" dirty="0" smtClean="0"/>
              <a:t> </a:t>
            </a:r>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p:cNvSpPr>
            <a:spLocks noGrp="1" noRot="1" noChangeAspect="1" noChangeArrowheads="1" noTextEdit="1"/>
          </p:cNvSpPr>
          <p:nvPr>
            <p:ph type="sldImg"/>
          </p:nvPr>
        </p:nvSpPr>
        <p:spPr>
          <a:xfrm>
            <a:off x="968375" y="746125"/>
            <a:ext cx="4783138" cy="3586163"/>
          </a:xfrm>
          <a:ln/>
        </p:spPr>
      </p:sp>
      <p:sp>
        <p:nvSpPr>
          <p:cNvPr id="1258499" name="Rectangle 3"/>
          <p:cNvSpPr>
            <a:spLocks noGrp="1" noChangeArrowheads="1"/>
          </p:cNvSpPr>
          <p:nvPr>
            <p:ph type="body" idx="1"/>
          </p:nvPr>
        </p:nvSpPr>
        <p:spPr/>
        <p:txBody>
          <a:bodyPr/>
          <a:lstStyle/>
          <a:p>
            <a:pPr marL="0" indent="0" defTabSz="908050" eaLnBrk="1" hangingPunct="1">
              <a:buFont typeface="Arial" charset="0"/>
              <a:buNone/>
            </a:pPr>
            <a:r>
              <a:rPr lang="en-US" dirty="0">
                <a:solidFill>
                  <a:srgbClr val="000000"/>
                </a:solidFill>
                <a:latin typeface="Arial"/>
                <a:sym typeface="Wingdings" pitchFamily="2" charset="2"/>
              </a:rPr>
              <a:t>You will find an explanation of the Timer modules in the appendix on page 6-8.</a:t>
            </a:r>
            <a:endParaRPr lang="de-DE" dirty="0">
              <a:solidFill>
                <a:srgbClr val="000000"/>
              </a:solidFill>
              <a:latin typeface="Arial"/>
            </a:endParaRPr>
          </a:p>
        </p:txBody>
      </p:sp>
      <p:sp>
        <p:nvSpPr>
          <p:cNvPr id="6" name="Rectangle 7"/>
          <p:cNvSpPr>
            <a:spLocks noGrp="1" noChangeArrowheads="1"/>
          </p:cNvSpPr>
          <p:nvPr>
            <p:ph type="sldNum" sz="quarter" idx="5"/>
          </p:nvPr>
        </p:nvSpPr>
        <p:spPr bwMode="auto">
          <a:xfrm>
            <a:off x="3701023" y="8745108"/>
            <a:ext cx="2879923" cy="50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24" tIns="43212" rIns="86424" bIns="43212" numCol="1" anchor="b" anchorCtr="0" compatLnSpc="1">
            <a:prstTxWarp prst="textNoShape">
              <a:avLst/>
            </a:prstTxWarp>
          </a:bodyPr>
          <a:lstStyle>
            <a:lvl1pPr algn="r" defTabSz="864442">
              <a:defRPr sz="1200"/>
            </a:lvl1pPr>
          </a:lstStyle>
          <a:p>
            <a:r>
              <a:rPr lang="de-DE" dirty="0" smtClean="0"/>
              <a:t>4 - </a:t>
            </a:r>
            <a:fld id="{D596A04B-ACB9-4AAE-868A-1FE9F3320A5A}" type="slidenum">
              <a:rPr lang="de-DE" smtClean="0"/>
              <a:pPr/>
              <a:t>8</a:t>
            </a:fld>
            <a:r>
              <a:rPr lang="de-DE" dirty="0" smtClean="0"/>
              <a:t> </a:t>
            </a:r>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Grp="1" noRot="1" noChangeAspect="1" noChangeArrowheads="1" noTextEdit="1"/>
          </p:cNvSpPr>
          <p:nvPr>
            <p:ph type="sldImg"/>
          </p:nvPr>
        </p:nvSpPr>
        <p:spPr>
          <a:xfrm>
            <a:off x="949325" y="730250"/>
            <a:ext cx="4830763" cy="3622675"/>
          </a:xfrm>
          <a:ln/>
        </p:spPr>
      </p:sp>
      <p:sp>
        <p:nvSpPr>
          <p:cNvPr id="1207299" name="Rectangle 3"/>
          <p:cNvSpPr>
            <a:spLocks noGrp="1" noChangeArrowheads="1"/>
          </p:cNvSpPr>
          <p:nvPr>
            <p:ph type="body" idx="1"/>
          </p:nvPr>
        </p:nvSpPr>
        <p:spPr>
          <a:xfrm>
            <a:off x="894374" y="4599248"/>
            <a:ext cx="4935907" cy="4355869"/>
          </a:xfrm>
        </p:spPr>
        <p:txBody>
          <a:bodyPr/>
          <a:lstStyle/>
          <a:p>
            <a:pPr marL="0" indent="0" eaLnBrk="1" hangingPunct="1">
              <a:buFont typeface="Arial" charset="0"/>
              <a:buNone/>
            </a:pPr>
            <a:r>
              <a:rPr lang="en-US" dirty="0">
                <a:latin typeface="Arial"/>
              </a:rPr>
              <a:t>Generate a project for controlling a conveyor belt with the following characteristics:</a:t>
            </a:r>
            <a:endParaRPr lang="de-DE" dirty="0">
              <a:latin typeface="Arial"/>
            </a:endParaRPr>
          </a:p>
          <a:p>
            <a:pPr marL="377825" lvl="1" indent="-188913" eaLnBrk="1" hangingPunct="1">
              <a:buFontTx/>
              <a:buChar char="•"/>
            </a:pPr>
            <a:r>
              <a:rPr lang="en-US" dirty="0">
                <a:latin typeface="Arial"/>
              </a:rPr>
              <a:t>The system is activated via the RUN button (switch).</a:t>
            </a:r>
            <a:endParaRPr lang="de-DE" dirty="0">
              <a:latin typeface="Arial"/>
            </a:endParaRPr>
          </a:p>
          <a:p>
            <a:pPr marL="377825" lvl="1" indent="-188913" eaLnBrk="1" hangingPunct="1">
              <a:buFontTx/>
              <a:buChar char="•"/>
            </a:pPr>
            <a:r>
              <a:rPr lang="en-US" dirty="0">
                <a:latin typeface="Arial"/>
              </a:rPr>
              <a:t>Activating the switch starts the motor for the conveyor belt </a:t>
            </a:r>
            <a:br>
              <a:rPr lang="en-US" dirty="0">
                <a:latin typeface="Arial"/>
              </a:rPr>
            </a:br>
            <a:r>
              <a:rPr lang="en-US" dirty="0">
                <a:latin typeface="Arial"/>
              </a:rPr>
              <a:t>(if the quantity is below the maximum value).</a:t>
            </a:r>
            <a:endParaRPr lang="de-DE" dirty="0">
              <a:latin typeface="Arial"/>
            </a:endParaRPr>
          </a:p>
          <a:p>
            <a:pPr marL="377825" lvl="1" indent="-188913" eaLnBrk="1" hangingPunct="1">
              <a:buFontTx/>
              <a:buChar char="•"/>
            </a:pPr>
            <a:r>
              <a:rPr lang="en-US" dirty="0">
                <a:latin typeface="Arial"/>
              </a:rPr>
              <a:t>The conveyor belt transports packets to a palette, which can accept a maximum of 5 packets.</a:t>
            </a:r>
            <a:br>
              <a:rPr lang="en-US" dirty="0">
                <a:latin typeface="Arial"/>
              </a:rPr>
            </a:br>
            <a:r>
              <a:rPr lang="en-US" dirty="0">
                <a:latin typeface="Arial"/>
              </a:rPr>
              <a:t>The number of packets is determined by means of a light barrier.</a:t>
            </a:r>
            <a:endParaRPr lang="de-DE" dirty="0">
              <a:latin typeface="Arial"/>
            </a:endParaRPr>
          </a:p>
          <a:p>
            <a:pPr marL="377825" lvl="1" indent="-188913" eaLnBrk="1" hangingPunct="1">
              <a:buFontTx/>
              <a:buChar char="•"/>
            </a:pPr>
            <a:r>
              <a:rPr lang="en-US" dirty="0">
                <a:latin typeface="Arial"/>
              </a:rPr>
              <a:t>If the maximum number of 5 packets is reached, then the conveyor belt stops.</a:t>
            </a:r>
            <a:endParaRPr lang="de-DE" dirty="0">
              <a:latin typeface="Arial"/>
            </a:endParaRPr>
          </a:p>
          <a:p>
            <a:pPr marL="377825" lvl="1" indent="-188913" eaLnBrk="1" hangingPunct="1">
              <a:buFontTx/>
              <a:buChar char="•"/>
            </a:pPr>
            <a:r>
              <a:rPr lang="en-US" dirty="0">
                <a:latin typeface="Arial"/>
              </a:rPr>
              <a:t>The palette is then exchanged by the system monitor for an empty one, and by actuating the palette exchange button (switch), the quantity counter is reset to zero and the conveyor belt is restarted.</a:t>
            </a:r>
            <a:endParaRPr lang="de-DE" dirty="0">
              <a:latin typeface="Arial"/>
            </a:endParaRPr>
          </a:p>
          <a:p>
            <a:pPr marL="377825" lvl="1" indent="-188913" eaLnBrk="1" hangingPunct="1">
              <a:buFontTx/>
              <a:buChar char="•"/>
            </a:pPr>
            <a:r>
              <a:rPr lang="en-US" dirty="0">
                <a:latin typeface="Arial"/>
              </a:rPr>
              <a:t>There is a STOP button to shut off the system, which shuts off the conveyor belt and deactivates the packet counter unit (The quantity status is not reset</a:t>
            </a:r>
            <a:r>
              <a:rPr lang="en-US" dirty="0" smtClean="0">
                <a:latin typeface="Arial"/>
              </a:rPr>
              <a:t>). The </a:t>
            </a:r>
            <a:r>
              <a:rPr lang="en-US" dirty="0">
                <a:latin typeface="Arial"/>
              </a:rPr>
              <a:t>RUN button must be activated for restart. The RUN button must be activated for restart.</a:t>
            </a:r>
            <a:endParaRPr lang="de-DE" dirty="0">
              <a:latin typeface="Arial"/>
            </a:endParaRPr>
          </a:p>
          <a:p>
            <a:pPr marL="0" indent="0" eaLnBrk="1" hangingPunct="1">
              <a:buFont typeface="Arial" charset="0"/>
              <a:buNone/>
            </a:pPr>
            <a:r>
              <a:rPr lang="en-US" dirty="0">
                <a:latin typeface="Arial"/>
              </a:rPr>
              <a:t>As an addition to the SPS program, generate a </a:t>
            </a:r>
            <a:r>
              <a:rPr lang="de-DE" b="1" i="1" dirty="0" err="1" smtClean="0"/>
              <a:t>e!</a:t>
            </a:r>
            <a:r>
              <a:rPr lang="de-DE" i="1" dirty="0" err="1" smtClean="0"/>
              <a:t>COCKPIT</a:t>
            </a:r>
            <a:r>
              <a:rPr lang="de-DE" dirty="0"/>
              <a:t> v</a:t>
            </a:r>
            <a:r>
              <a:rPr lang="en-US" dirty="0" err="1" smtClean="0">
                <a:latin typeface="Arial"/>
              </a:rPr>
              <a:t>isualization</a:t>
            </a:r>
            <a:r>
              <a:rPr lang="en-US" dirty="0">
                <a:latin typeface="Arial"/>
              </a:rPr>
              <a:t>, via which the system can be monitored or alternately operated.</a:t>
            </a:r>
            <a:endParaRPr lang="de-DE" dirty="0">
              <a:latin typeface="Arial"/>
            </a:endParaRPr>
          </a:p>
        </p:txBody>
      </p:sp>
      <p:sp>
        <p:nvSpPr>
          <p:cNvPr id="6" name="Rectangle 7"/>
          <p:cNvSpPr>
            <a:spLocks noGrp="1" noChangeArrowheads="1"/>
          </p:cNvSpPr>
          <p:nvPr>
            <p:ph type="sldNum" sz="quarter" idx="5"/>
          </p:nvPr>
        </p:nvSpPr>
        <p:spPr bwMode="auto">
          <a:xfrm>
            <a:off x="3701023" y="8745108"/>
            <a:ext cx="2879923" cy="50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24" tIns="43212" rIns="86424" bIns="43212" numCol="1" anchor="b" anchorCtr="0" compatLnSpc="1">
            <a:prstTxWarp prst="textNoShape">
              <a:avLst/>
            </a:prstTxWarp>
          </a:bodyPr>
          <a:lstStyle>
            <a:lvl1pPr algn="r" defTabSz="864442">
              <a:defRPr sz="1200"/>
            </a:lvl1pPr>
          </a:lstStyle>
          <a:p>
            <a:r>
              <a:rPr lang="de-DE" dirty="0" smtClean="0"/>
              <a:t>4 - </a:t>
            </a:r>
            <a:fld id="{D596A04B-ACB9-4AAE-868A-1FE9F3320A5A}" type="slidenum">
              <a:rPr lang="de-DE" smtClean="0"/>
              <a:pPr/>
              <a:t>9</a:t>
            </a:fld>
            <a:r>
              <a:rPr lang="de-DE" dirty="0" smtClean="0"/>
              <a:t> </a:t>
            </a:r>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7" name="Inhaltsplatzhalter 2"/>
          <p:cNvSpPr>
            <a:spLocks noGrp="1"/>
          </p:cNvSpPr>
          <p:nvPr>
            <p:ph idx="1" hasCustomPrompt="1"/>
          </p:nvPr>
        </p:nvSpPr>
        <p:spPr>
          <a:xfrm>
            <a:off x="4327844" y="3932288"/>
            <a:ext cx="2830853" cy="970672"/>
          </a:xfrm>
          <a:prstGeom prst="rect">
            <a:avLst/>
          </a:prstGeom>
        </p:spPr>
        <p:txBody>
          <a:bodyPr lIns="77925" tIns="38963" rIns="77925" bIns="38963"/>
          <a:lstStyle>
            <a:lvl1pPr marL="0" indent="0" algn="ctr">
              <a:buNone/>
              <a:defRPr sz="1700" baseline="0"/>
            </a:lvl1pPr>
          </a:lstStyle>
          <a:p>
            <a:pPr lvl="0"/>
            <a:r>
              <a:rPr lang="de-DE" dirty="0" smtClean="0"/>
              <a:t>Text Arial 17 </a:t>
            </a:r>
            <a:r>
              <a:rPr lang="de-DE" dirty="0" err="1" smtClean="0"/>
              <a:t>pt</a:t>
            </a:r>
            <a:r>
              <a:rPr lang="de-DE" dirty="0" smtClean="0"/>
              <a:t> Title, Place, Name</a:t>
            </a:r>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00295" y="2153172"/>
            <a:ext cx="5040000" cy="1705846"/>
          </a:xfrm>
          <a:prstGeom prst="rect">
            <a:avLst/>
          </a:prstGeom>
        </p:spPr>
      </p:pic>
      <p:pic>
        <p:nvPicPr>
          <p:cNvPr id="11" name="Bild 5"/>
          <p:cNvPicPr>
            <a:picLocks noChangeAspect="1"/>
          </p:cNvPicPr>
          <p:nvPr userDrawn="1"/>
        </p:nvPicPr>
        <p:blipFill>
          <a:blip r:embed="rId3"/>
          <a:stretch>
            <a:fillRect/>
          </a:stretch>
        </p:blipFill>
        <p:spPr>
          <a:xfrm>
            <a:off x="1477108" y="6311527"/>
            <a:ext cx="7666891" cy="330200"/>
          </a:xfrm>
          <a:prstGeom prst="rect">
            <a:avLst/>
          </a:prstGeom>
        </p:spPr>
      </p:pic>
      <p:pic>
        <p:nvPicPr>
          <p:cNvPr id="12" name="Inhaltsplatzhalter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6074" y="6294833"/>
            <a:ext cx="1179758" cy="353928"/>
          </a:xfrm>
          <a:prstGeom prst="rect">
            <a:avLst/>
          </a:prstGeom>
        </p:spPr>
      </p:pic>
    </p:spTree>
    <p:extLst>
      <p:ext uri="{BB962C8B-B14F-4D97-AF65-F5344CB8AC3E}">
        <p14:creationId xmlns:p14="http://schemas.microsoft.com/office/powerpoint/2010/main" val="1441763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1500"/>
                            </p:stCondLst>
                            <p:childTnLst>
                              <p:par>
                                <p:cTn id="9" presetID="1" presetClass="entr" presetSubtype="0" fill="hold" grpId="0" nodeType="afterEffect">
                                  <p:stCondLst>
                                    <p:cond delay="250"/>
                                  </p:stCondLst>
                                  <p:childTnLst>
                                    <p:set>
                                      <p:cBhvr>
                                        <p:cTn id="10" dur="1" fill="hold">
                                          <p:stCondLst>
                                            <p:cond delay="999"/>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 presetClass="entr" presetSubtype="0" fill="hold" nodeType="afterEffect">
                  <p:stCondLst>
                    <p:cond delay="250"/>
                  </p:stCondLst>
                  <p:childTnLst>
                    <p:set>
                      <p:cBhvr>
                        <p:cTn dur="1" fill="hold">
                          <p:stCondLst>
                            <p:cond delay="999"/>
                          </p:stCondLst>
                        </p:cTn>
                        <p:tgtEl>
                          <p:spTgt spid="7"/>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glish Thank you">
    <p:spTree>
      <p:nvGrpSpPr>
        <p:cNvPr id="1" name=""/>
        <p:cNvGrpSpPr/>
        <p:nvPr/>
      </p:nvGrpSpPr>
      <p:grpSpPr>
        <a:xfrm>
          <a:off x="0" y="0"/>
          <a:ext cx="0" cy="0"/>
          <a:chOff x="0" y="0"/>
          <a:chExt cx="0" cy="0"/>
        </a:xfrm>
      </p:grpSpPr>
      <p:sp>
        <p:nvSpPr>
          <p:cNvPr id="5" name="Textfeld 4"/>
          <p:cNvSpPr txBox="1"/>
          <p:nvPr userDrawn="1"/>
        </p:nvSpPr>
        <p:spPr>
          <a:xfrm>
            <a:off x="2590997" y="2454816"/>
            <a:ext cx="3959695" cy="1032794"/>
          </a:xfrm>
          <a:prstGeom prst="rect">
            <a:avLst/>
          </a:prstGeom>
          <a:noFill/>
        </p:spPr>
        <p:txBody>
          <a:bodyPr wrap="none" lIns="77925" tIns="38963" rIns="77925" bIns="38963" rtlCol="0">
            <a:spAutoFit/>
          </a:bodyPr>
          <a:lstStyle/>
          <a:p>
            <a:pPr algn="ctr"/>
            <a:r>
              <a:rPr lang="de-DE" sz="3100" dirty="0" err="1" smtClean="0"/>
              <a:t>Thank</a:t>
            </a:r>
            <a:r>
              <a:rPr lang="de-DE" sz="3100" dirty="0" smtClean="0"/>
              <a:t> </a:t>
            </a:r>
            <a:r>
              <a:rPr lang="de-DE" sz="3100" dirty="0" err="1" smtClean="0"/>
              <a:t>you</a:t>
            </a:r>
            <a:r>
              <a:rPr lang="de-DE" sz="3100" dirty="0" smtClean="0"/>
              <a:t> </a:t>
            </a:r>
            <a:r>
              <a:rPr lang="de-DE" sz="3100" dirty="0" err="1" smtClean="0"/>
              <a:t>very</a:t>
            </a:r>
            <a:r>
              <a:rPr lang="de-DE" sz="3100" dirty="0" smtClean="0"/>
              <a:t> </a:t>
            </a:r>
            <a:r>
              <a:rPr lang="de-DE" sz="3100" dirty="0" err="1" smtClean="0"/>
              <a:t>much</a:t>
            </a:r>
            <a:endParaRPr lang="de-DE" sz="3100" dirty="0" smtClean="0"/>
          </a:p>
          <a:p>
            <a:pPr algn="ctr"/>
            <a:r>
              <a:rPr lang="de-DE" sz="3100" baseline="0" dirty="0" err="1" smtClean="0"/>
              <a:t>for</a:t>
            </a:r>
            <a:r>
              <a:rPr lang="de-DE" sz="3100" baseline="0" dirty="0" smtClean="0"/>
              <a:t> </a:t>
            </a:r>
            <a:r>
              <a:rPr lang="de-DE" sz="3100" baseline="0" dirty="0" err="1" smtClean="0"/>
              <a:t>your</a:t>
            </a:r>
            <a:r>
              <a:rPr lang="de-DE" sz="3100" baseline="0" dirty="0" smtClean="0"/>
              <a:t> </a:t>
            </a:r>
            <a:r>
              <a:rPr lang="de-DE" sz="3100" baseline="0" dirty="0" err="1" smtClean="0"/>
              <a:t>attention</a:t>
            </a:r>
            <a:r>
              <a:rPr lang="de-DE" sz="3100" baseline="0" dirty="0" smtClean="0"/>
              <a:t>!</a:t>
            </a:r>
            <a:endParaRPr lang="de-DE" sz="3100"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9" name="Bild 5"/>
          <p:cNvPicPr>
            <a:picLocks noChangeAspect="1"/>
          </p:cNvPicPr>
          <p:nvPr userDrawn="1"/>
        </p:nvPicPr>
        <p:blipFill>
          <a:blip r:embed="rId3"/>
          <a:stretch>
            <a:fillRect/>
          </a:stretch>
        </p:blipFill>
        <p:spPr>
          <a:xfrm>
            <a:off x="0" y="6306042"/>
            <a:ext cx="7255435" cy="330200"/>
          </a:xfrm>
          <a:prstGeom prst="rect">
            <a:avLst/>
          </a:prstGeom>
        </p:spPr>
      </p:pic>
      <p:sp>
        <p:nvSpPr>
          <p:cNvPr id="10" name="Rechteck 9"/>
          <p:cNvSpPr/>
          <p:nvPr userDrawn="1"/>
        </p:nvSpPr>
        <p:spPr bwMode="auto">
          <a:xfrm>
            <a:off x="1645920" y="1976511"/>
            <a:ext cx="5964702" cy="260955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chemeClr val="tx1"/>
              </a:solidFill>
              <a:effectLst/>
              <a:latin typeface="Arial" charset="0"/>
            </a:endParaRPr>
          </a:p>
        </p:txBody>
      </p:sp>
      <p:pic>
        <p:nvPicPr>
          <p:cNvPr id="11" name="Inhaltsplatzhalter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43919" y="2387748"/>
            <a:ext cx="5040000" cy="1512000"/>
          </a:xfrm>
          <a:prstGeom prst="rect">
            <a:avLst/>
          </a:prstGeom>
        </p:spPr>
      </p:pic>
    </p:spTree>
    <p:extLst>
      <p:ext uri="{BB962C8B-B14F-4D97-AF65-F5344CB8AC3E}">
        <p14:creationId xmlns:p14="http://schemas.microsoft.com/office/powerpoint/2010/main" val="11578866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250"/>
                            </p:stCondLst>
                            <p:childTnLst>
                              <p:par>
                                <p:cTn id="9" presetID="1" presetClass="entr" presetSubtype="0" fill="hold" grpId="0" nodeType="afterEffect">
                                  <p:stCondLst>
                                    <p:cond delay="250"/>
                                  </p:stCondLst>
                                  <p:childTnLst>
                                    <p:set>
                                      <p:cBhvr>
                                        <p:cTn id="10" dur="1" fill="hold">
                                          <p:stCondLst>
                                            <p:cond delay="249"/>
                                          </p:stCondLst>
                                        </p:cTn>
                                        <p:tgtEl>
                                          <p:spTgt spid="10"/>
                                        </p:tgtEl>
                                        <p:attrNameLst>
                                          <p:attrName>style.visibility</p:attrName>
                                        </p:attrNameLst>
                                      </p:cBhvr>
                                      <p:to>
                                        <p:strVal val="visible"/>
                                      </p:to>
                                    </p:set>
                                  </p:childTnLst>
                                </p:cTn>
                              </p:par>
                            </p:childTnLst>
                          </p:cTn>
                        </p:par>
                        <p:par>
                          <p:cTn id="11" fill="hold">
                            <p:stCondLst>
                              <p:cond delay="2750"/>
                            </p:stCondLst>
                            <p:childTnLst>
                              <p:par>
                                <p:cTn id="12" presetID="10" presetClass="entr" presetSubtype="0" fill="hold" nodeType="afterEffect">
                                  <p:stCondLst>
                                    <p:cond delay="100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e innovate">
    <p:spTree>
      <p:nvGrpSpPr>
        <p:cNvPr id="1" name=""/>
        <p:cNvGrpSpPr/>
        <p:nvPr/>
      </p:nvGrpSpPr>
      <p:grpSpPr>
        <a:xfrm>
          <a:off x="0" y="0"/>
          <a:ext cx="0" cy="0"/>
          <a:chOff x="0" y="0"/>
          <a:chExt cx="0" cy="0"/>
        </a:xfrm>
      </p:grpSpPr>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9" name="Bild 5"/>
          <p:cNvPicPr>
            <a:picLocks noChangeAspect="1"/>
          </p:cNvPicPr>
          <p:nvPr userDrawn="1"/>
        </p:nvPicPr>
        <p:blipFill>
          <a:blip r:embed="rId3"/>
          <a:stretch>
            <a:fillRect/>
          </a:stretch>
        </p:blipFill>
        <p:spPr>
          <a:xfrm>
            <a:off x="0" y="6306042"/>
            <a:ext cx="7255435" cy="330200"/>
          </a:xfrm>
          <a:prstGeom prst="rect">
            <a:avLst/>
          </a:prstGeom>
        </p:spPr>
      </p:pic>
      <p:pic>
        <p:nvPicPr>
          <p:cNvPr id="10" name="Inhaltsplatzhalter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43919" y="2387748"/>
            <a:ext cx="5040000" cy="1512000"/>
          </a:xfrm>
          <a:prstGeom prst="rect">
            <a:avLst/>
          </a:prstGeom>
        </p:spPr>
      </p:pic>
    </p:spTree>
    <p:extLst>
      <p:ext uri="{BB962C8B-B14F-4D97-AF65-F5344CB8AC3E}">
        <p14:creationId xmlns:p14="http://schemas.microsoft.com/office/powerpoint/2010/main" val="4294362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63525"/>
            <a:ext cx="8229600" cy="615950"/>
          </a:xfrm>
          <a:prstGeom prst="rect">
            <a:avLst/>
          </a:prstGeom>
        </p:spPr>
        <p:txBody>
          <a:bodyPr/>
          <a:lstStyle/>
          <a:p>
            <a:r>
              <a:rPr lang="de-DE" smtClean="0"/>
              <a:t>Titelmasterformat durch Klicken bearbeiten</a:t>
            </a:r>
            <a:endParaRPr lang="en-US" dirty="0"/>
          </a:p>
        </p:txBody>
      </p:sp>
    </p:spTree>
    <p:extLst>
      <p:ext uri="{BB962C8B-B14F-4D97-AF65-F5344CB8AC3E}">
        <p14:creationId xmlns:p14="http://schemas.microsoft.com/office/powerpoint/2010/main" val="338922770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63525"/>
            <a:ext cx="8229600" cy="615950"/>
          </a:xfrm>
          <a:prstGeom prst="rect">
            <a:avLst/>
          </a:prstGeom>
        </p:spPr>
        <p:txBody>
          <a:bodyPr/>
          <a:lstStyle/>
          <a:p>
            <a:r>
              <a:rPr lang="de-DE" smtClean="0"/>
              <a:t>Titelmasterformat durch Klicken bearbeiten</a:t>
            </a:r>
            <a:endParaRPr lang="en-US"/>
          </a:p>
        </p:txBody>
      </p:sp>
      <p:sp>
        <p:nvSpPr>
          <p:cNvPr id="3" name="Inhaltsplatzhalter 2"/>
          <p:cNvSpPr>
            <a:spLocks noGrp="1"/>
          </p:cNvSpPr>
          <p:nvPr>
            <p:ph idx="1"/>
          </p:nvPr>
        </p:nvSpPr>
        <p:spPr>
          <a:xfrm>
            <a:off x="457200" y="1600203"/>
            <a:ext cx="8229600" cy="4525963"/>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34216680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1 free layout">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10" name="Bild 5"/>
          <p:cNvPicPr>
            <a:picLocks noChangeAspect="1"/>
          </p:cNvPicPr>
          <p:nvPr userDrawn="1"/>
        </p:nvPicPr>
        <p:blipFill>
          <a:blip r:embed="rId3"/>
          <a:stretch>
            <a:fillRect/>
          </a:stretch>
        </p:blipFill>
        <p:spPr>
          <a:xfrm>
            <a:off x="0" y="6306042"/>
            <a:ext cx="7255435" cy="330200"/>
          </a:xfrm>
          <a:prstGeom prst="rect">
            <a:avLst/>
          </a:prstGeom>
        </p:spPr>
      </p:pic>
      <p:sp>
        <p:nvSpPr>
          <p:cNvPr id="11"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sp>
        <p:nvSpPr>
          <p:cNvPr id="2" name="Fußzeilenplatzhalter 1"/>
          <p:cNvSpPr>
            <a:spLocks noGrp="1"/>
          </p:cNvSpPr>
          <p:nvPr>
            <p:ph type="ftr" sz="quarter" idx="10"/>
          </p:nvPr>
        </p:nvSpPr>
        <p:spPr/>
        <p:txBody>
          <a:bodyPr/>
          <a:lstStyle/>
          <a:p>
            <a:r>
              <a:rPr lang="en-US" smtClean="0"/>
              <a:t>Department, Name, Date (change for all slides by insert header and footer)</a:t>
            </a:r>
            <a:endParaRPr lang="de-DE" dirty="0"/>
          </a:p>
        </p:txBody>
      </p:sp>
      <p:sp>
        <p:nvSpPr>
          <p:cNvPr id="12" name="Textfeld 11"/>
          <p:cNvSpPr txBox="1"/>
          <p:nvPr userDrawn="1"/>
        </p:nvSpPr>
        <p:spPr>
          <a:xfrm>
            <a:off x="161782" y="6622176"/>
            <a:ext cx="7205776"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4 - </a:t>
            </a:r>
            <a:fld id="{DF233CF9-8AEF-439B-8941-59F9EA6AFE2B}" type="slidenum">
              <a:rPr lang="de-DE" sz="600" smtClean="0"/>
              <a:pPr/>
              <a:t>‹Nr.›</a:t>
            </a:fld>
            <a:r>
              <a:rPr lang="de-DE" sz="600" dirty="0" smtClean="0"/>
              <a:t> </a:t>
            </a:r>
            <a:endParaRPr lang="de-DE" sz="600" dirty="0"/>
          </a:p>
        </p:txBody>
      </p:sp>
    </p:spTree>
    <p:extLst>
      <p:ext uri="{BB962C8B-B14F-4D97-AF65-F5344CB8AC3E}">
        <p14:creationId xmlns:p14="http://schemas.microsoft.com/office/powerpoint/2010/main" val="18988028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 graphical bullets">
    <p:spTree>
      <p:nvGrpSpPr>
        <p:cNvPr id="1" name=""/>
        <p:cNvGrpSpPr/>
        <p:nvPr/>
      </p:nvGrpSpPr>
      <p:grpSpPr>
        <a:xfrm>
          <a:off x="0" y="0"/>
          <a:ext cx="0" cy="0"/>
          <a:chOff x="0" y="0"/>
          <a:chExt cx="0" cy="0"/>
        </a:xfrm>
      </p:grpSpPr>
      <p:sp>
        <p:nvSpPr>
          <p:cNvPr id="6" name="Inhaltsplatzhalter 5"/>
          <p:cNvSpPr>
            <a:spLocks noGrp="1"/>
          </p:cNvSpPr>
          <p:nvPr>
            <p:ph sz="quarter" idx="15" hasCustomPrompt="1"/>
          </p:nvPr>
        </p:nvSpPr>
        <p:spPr>
          <a:xfrm>
            <a:off x="577365" y="1260004"/>
            <a:ext cx="7982885" cy="4535999"/>
          </a:xfrm>
          <a:prstGeom prst="rect">
            <a:avLst/>
          </a:prstGeom>
        </p:spPr>
        <p:txBody>
          <a:bodyPr lIns="77925" tIns="38963" rIns="77925" bIns="38963"/>
          <a:lstStyle>
            <a:lvl1pPr marL="309807" indent="-309807">
              <a:buSzPct val="110000"/>
              <a:buFont typeface="Arial" panose="020B0604020202020204" pitchFamily="34" charset="0"/>
              <a:buChar char="•"/>
              <a:defRPr sz="1700"/>
            </a:lvl1pPr>
            <a:lvl2pPr marL="669670" indent="-257045">
              <a:buSzPct val="60000"/>
              <a:buFont typeface="Courier New" panose="02070309020205020404" pitchFamily="49" charset="0"/>
              <a:buChar char="o"/>
              <a:defRPr sz="1700"/>
            </a:lvl2pPr>
            <a:lvl3pPr marL="1030885" indent="-205636">
              <a:buSzPct val="80000"/>
              <a:buFont typeface="Symbol" panose="05050102010706020507" pitchFamily="18" charset="2"/>
              <a:buChar char="-"/>
              <a:defRPr sz="1700"/>
            </a:lvl3pPr>
            <a:lvl4pPr marL="1443510" indent="-206989">
              <a:buSzPct val="70000"/>
              <a:buFont typeface="Wingdings" panose="05000000000000000000" pitchFamily="2" charset="2"/>
              <a:buChar char="§"/>
              <a:defRPr sz="1700"/>
            </a:lvl4pPr>
            <a:lvl5pPr marL="1853428" indent="-204283">
              <a:buSzPct val="70000"/>
              <a:buFont typeface="Arial" panose="020B0604020202020204" pitchFamily="34" charset="0"/>
              <a:buChar char="˃"/>
              <a:defRPr sz="1700"/>
            </a:lvl5pPr>
          </a:lstStyle>
          <a:p>
            <a:pPr lvl="0"/>
            <a:r>
              <a:rPr lang="de-DE" dirty="0" smtClean="0"/>
              <a:t>Insert </a:t>
            </a:r>
            <a:r>
              <a:rPr lang="de-DE" dirty="0" err="1" smtClean="0"/>
              <a:t>text</a:t>
            </a:r>
            <a:r>
              <a:rPr lang="de-DE" dirty="0" smtClean="0"/>
              <a:t>, Arial 17 </a:t>
            </a:r>
            <a:r>
              <a:rPr lang="de-DE" dirty="0" err="1" smtClean="0"/>
              <a:t>pt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a:t>
            </a:r>
            <a:r>
              <a:rPr lang="de-DE" dirty="0" err="1" smtClean="0"/>
              <a:t>level</a:t>
            </a: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8" name="Bild 5"/>
          <p:cNvPicPr>
            <a:picLocks noChangeAspect="1"/>
          </p:cNvPicPr>
          <p:nvPr userDrawn="1"/>
        </p:nvPicPr>
        <p:blipFill>
          <a:blip r:embed="rId3"/>
          <a:stretch>
            <a:fillRect/>
          </a:stretch>
        </p:blipFill>
        <p:spPr>
          <a:xfrm>
            <a:off x="0" y="6306042"/>
            <a:ext cx="7255435" cy="330200"/>
          </a:xfrm>
          <a:prstGeom prst="rect">
            <a:avLst/>
          </a:prstGeom>
        </p:spPr>
      </p:pic>
      <p:sp>
        <p:nvSpPr>
          <p:cNvPr id="10"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sp>
        <p:nvSpPr>
          <p:cNvPr id="2" name="Fußzeilenplatzhalter 1"/>
          <p:cNvSpPr>
            <a:spLocks noGrp="1"/>
          </p:cNvSpPr>
          <p:nvPr>
            <p:ph type="ftr" sz="quarter" idx="16"/>
          </p:nvPr>
        </p:nvSpPr>
        <p:spPr/>
        <p:txBody>
          <a:bodyPr/>
          <a:lstStyle/>
          <a:p>
            <a:r>
              <a:rPr lang="en-US" smtClean="0"/>
              <a:t>Department, Name, Date (change for all slides by insert header and footer)</a:t>
            </a:r>
            <a:endParaRPr lang="de-DE" dirty="0"/>
          </a:p>
        </p:txBody>
      </p:sp>
      <p:sp>
        <p:nvSpPr>
          <p:cNvPr id="9" name="Textfeld 8"/>
          <p:cNvSpPr txBox="1"/>
          <p:nvPr userDrawn="1"/>
        </p:nvSpPr>
        <p:spPr>
          <a:xfrm>
            <a:off x="161782" y="6622176"/>
            <a:ext cx="7205776"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4 - </a:t>
            </a:r>
            <a:fld id="{DF233CF9-8AEF-439B-8941-59F9EA6AFE2B}" type="slidenum">
              <a:rPr lang="de-DE" sz="600" smtClean="0"/>
              <a:pPr/>
              <a:t>‹Nr.›</a:t>
            </a:fld>
            <a:r>
              <a:rPr lang="de-DE" sz="600" dirty="0" smtClean="0"/>
              <a:t> </a:t>
            </a:r>
            <a:endParaRPr lang="de-DE" sz="600" dirty="0"/>
          </a:p>
        </p:txBody>
      </p:sp>
    </p:spTree>
    <p:extLst>
      <p:ext uri="{BB962C8B-B14F-4D97-AF65-F5344CB8AC3E}">
        <p14:creationId xmlns:p14="http://schemas.microsoft.com/office/powerpoint/2010/main" val="1990119173"/>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3 numerical bullets">
    <p:spTree>
      <p:nvGrpSpPr>
        <p:cNvPr id="1" name=""/>
        <p:cNvGrpSpPr/>
        <p:nvPr/>
      </p:nvGrpSpPr>
      <p:grpSpPr>
        <a:xfrm>
          <a:off x="0" y="0"/>
          <a:ext cx="0" cy="0"/>
          <a:chOff x="0" y="0"/>
          <a:chExt cx="0" cy="0"/>
        </a:xfrm>
      </p:grpSpPr>
      <p:sp>
        <p:nvSpPr>
          <p:cNvPr id="3" name="Inhaltsplatzhalter 5"/>
          <p:cNvSpPr>
            <a:spLocks noGrp="1"/>
          </p:cNvSpPr>
          <p:nvPr>
            <p:ph sz="quarter" idx="15" hasCustomPrompt="1"/>
          </p:nvPr>
        </p:nvSpPr>
        <p:spPr>
          <a:xfrm>
            <a:off x="577365" y="1260004"/>
            <a:ext cx="7982885" cy="4535999"/>
          </a:xfrm>
          <a:prstGeom prst="rect">
            <a:avLst/>
          </a:prstGeom>
        </p:spPr>
        <p:txBody>
          <a:bodyPr lIns="77925" tIns="38963" rIns="77925" bIns="38963"/>
          <a:lstStyle>
            <a:lvl1pPr marL="342900" indent="-342900">
              <a:buSzPct val="90000"/>
              <a:buFont typeface="+mj-lt"/>
              <a:buAutoNum type="romanUcPeriod"/>
              <a:defRPr sz="1700"/>
            </a:lvl1pPr>
            <a:lvl2pPr marL="755525" indent="-342900">
              <a:buSzPct val="90000"/>
              <a:buFont typeface="+mj-lt"/>
              <a:buAutoNum type="arabicPeriod"/>
              <a:defRPr sz="1700"/>
            </a:lvl2pPr>
            <a:lvl3pPr marL="1168149" indent="-342900">
              <a:buSzPct val="90000"/>
              <a:buFont typeface="+mj-lt"/>
              <a:buAutoNum type="alphaLcPeriod"/>
              <a:defRPr sz="1700"/>
            </a:lvl3pPr>
            <a:lvl4pPr marL="1579421" indent="-342900">
              <a:buSzPct val="90000"/>
              <a:buFont typeface="+mj-lt"/>
              <a:buAutoNum type="arabicParenBoth"/>
              <a:defRPr sz="1700"/>
            </a:lvl4pPr>
            <a:lvl5pPr marL="1992045" indent="-342900">
              <a:buSzPct val="90000"/>
              <a:buFont typeface="+mj-lt"/>
              <a:buAutoNum type="alphaLcParenR"/>
              <a:defRPr sz="1700"/>
            </a:lvl5pPr>
          </a:lstStyle>
          <a:p>
            <a:pPr lvl="0"/>
            <a:r>
              <a:rPr lang="de-DE" dirty="0" smtClean="0"/>
              <a:t>Insert </a:t>
            </a:r>
            <a:r>
              <a:rPr lang="de-DE" dirty="0" err="1" smtClean="0"/>
              <a:t>text</a:t>
            </a:r>
            <a:r>
              <a:rPr lang="de-DE" dirty="0" smtClean="0"/>
              <a:t>, Arial 17 </a:t>
            </a:r>
            <a:r>
              <a:rPr lang="de-DE" dirty="0" err="1" smtClean="0"/>
              <a:t>pt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a:t>
            </a:r>
            <a:r>
              <a:rPr lang="de-DE" dirty="0" err="1" smtClean="0"/>
              <a:t>level</a:t>
            </a:r>
            <a:endParaRPr lang="de-DE" dirty="0"/>
          </a:p>
        </p:txBody>
      </p:sp>
      <p:sp>
        <p:nvSpPr>
          <p:cNvPr id="4"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6" name="Bild 5"/>
          <p:cNvPicPr>
            <a:picLocks noChangeAspect="1"/>
          </p:cNvPicPr>
          <p:nvPr userDrawn="1"/>
        </p:nvPicPr>
        <p:blipFill>
          <a:blip r:embed="rId3"/>
          <a:stretch>
            <a:fillRect/>
          </a:stretch>
        </p:blipFill>
        <p:spPr>
          <a:xfrm>
            <a:off x="0" y="6306042"/>
            <a:ext cx="7255435" cy="330200"/>
          </a:xfrm>
          <a:prstGeom prst="rect">
            <a:avLst/>
          </a:prstGeom>
        </p:spPr>
      </p:pic>
      <p:sp>
        <p:nvSpPr>
          <p:cNvPr id="7" name="Textfeld 6"/>
          <p:cNvSpPr txBox="1"/>
          <p:nvPr userDrawn="1"/>
        </p:nvSpPr>
        <p:spPr>
          <a:xfrm>
            <a:off x="161782" y="6622176"/>
            <a:ext cx="7200967"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 </a:t>
            </a:r>
            <a:fld id="{DF233CF9-8AEF-439B-8941-59F9EA6AFE2B}" type="slidenum">
              <a:rPr lang="de-DE" sz="600" smtClean="0"/>
              <a:pPr/>
              <a:t>‹Nr.›</a:t>
            </a:fld>
            <a:r>
              <a:rPr lang="de-DE" sz="600" dirty="0" smtClean="0"/>
              <a:t> -</a:t>
            </a:r>
            <a:endParaRPr lang="de-DE" sz="600" dirty="0"/>
          </a:p>
        </p:txBody>
      </p:sp>
      <p:sp>
        <p:nvSpPr>
          <p:cNvPr id="2" name="Fußzeilenplatzhalter 1"/>
          <p:cNvSpPr>
            <a:spLocks noGrp="1"/>
          </p:cNvSpPr>
          <p:nvPr>
            <p:ph type="ftr" sz="quarter" idx="16"/>
          </p:nvPr>
        </p:nvSpPr>
        <p:spPr/>
        <p:txBody>
          <a:bodyPr/>
          <a:lstStyle/>
          <a:p>
            <a:r>
              <a:rPr lang="en-US" smtClean="0"/>
              <a:t>Department, Name, Date (change for all slides by insert header and footer)</a:t>
            </a:r>
            <a:endParaRPr lang="de-DE" dirty="0"/>
          </a:p>
        </p:txBody>
      </p:sp>
    </p:spTree>
    <p:extLst>
      <p:ext uri="{BB962C8B-B14F-4D97-AF65-F5344CB8AC3E}">
        <p14:creationId xmlns:p14="http://schemas.microsoft.com/office/powerpoint/2010/main" val="49379095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 large picture">
    <p:spTree>
      <p:nvGrpSpPr>
        <p:cNvPr id="1" name=""/>
        <p:cNvGrpSpPr/>
        <p:nvPr/>
      </p:nvGrpSpPr>
      <p:grpSpPr>
        <a:xfrm>
          <a:off x="0" y="0"/>
          <a:ext cx="0" cy="0"/>
          <a:chOff x="0" y="0"/>
          <a:chExt cx="0" cy="0"/>
        </a:xfrm>
      </p:grpSpPr>
      <p:sp>
        <p:nvSpPr>
          <p:cNvPr id="9" name="Inhaltsplatzhalter 2"/>
          <p:cNvSpPr>
            <a:spLocks noGrp="1"/>
          </p:cNvSpPr>
          <p:nvPr>
            <p:ph idx="1" hasCustomPrompt="1"/>
          </p:nvPr>
        </p:nvSpPr>
        <p:spPr>
          <a:xfrm>
            <a:off x="292176" y="4149970"/>
            <a:ext cx="8563978" cy="1828800"/>
          </a:xfrm>
          <a:prstGeom prst="rect">
            <a:avLst/>
          </a:prstGeom>
        </p:spPr>
        <p:txBody>
          <a:bodyPr lIns="77925" tIns="38963" rIns="77925" bIns="38963"/>
          <a:lstStyle>
            <a:lvl1pPr marL="0" marR="0" indent="0" algn="ctr" defTabSz="825249" rtl="0" eaLnBrk="1" fontAlgn="base" latinLnBrk="0" hangingPunct="1">
              <a:lnSpc>
                <a:spcPct val="100000"/>
              </a:lnSpc>
              <a:spcBef>
                <a:spcPct val="20000"/>
              </a:spcBef>
              <a:spcAft>
                <a:spcPct val="0"/>
              </a:spcAft>
              <a:buClrTx/>
              <a:buSzTx/>
              <a:buFontTx/>
              <a:buNone/>
              <a:tabLst/>
              <a:defRPr sz="1700"/>
            </a:lvl1pPr>
          </a:lstStyle>
          <a:p>
            <a:pPr marL="0" marR="0" lvl="0" indent="0" algn="ctr" defTabSz="825249" rtl="0" eaLnBrk="1" fontAlgn="base" latinLnBrk="0" hangingPunct="1">
              <a:lnSpc>
                <a:spcPct val="100000"/>
              </a:lnSpc>
              <a:spcBef>
                <a:spcPct val="20000"/>
              </a:spcBef>
              <a:spcAft>
                <a:spcPct val="0"/>
              </a:spcAft>
              <a:buClrTx/>
              <a:buSzTx/>
              <a:buFontTx/>
              <a:buNone/>
              <a:tabLst/>
              <a:defRPr/>
            </a:pPr>
            <a:r>
              <a:rPr lang="de-DE" dirty="0" smtClean="0"/>
              <a:t>Insert </a:t>
            </a:r>
            <a:r>
              <a:rPr lang="de-DE" dirty="0" err="1" smtClean="0"/>
              <a:t>text</a:t>
            </a:r>
            <a:r>
              <a:rPr lang="de-DE" dirty="0" smtClean="0"/>
              <a:t>, Arial 17 </a:t>
            </a:r>
            <a:r>
              <a:rPr lang="de-DE" dirty="0" err="1" smtClean="0"/>
              <a:t>pt</a:t>
            </a:r>
            <a:endParaRPr lang="de-DE" dirty="0" smtClean="0"/>
          </a:p>
        </p:txBody>
      </p:sp>
      <p:sp>
        <p:nvSpPr>
          <p:cNvPr id="3" name="Bildplatzhalter 2"/>
          <p:cNvSpPr>
            <a:spLocks noGrp="1"/>
          </p:cNvSpPr>
          <p:nvPr>
            <p:ph type="pic" sz="quarter" idx="10"/>
          </p:nvPr>
        </p:nvSpPr>
        <p:spPr>
          <a:xfrm>
            <a:off x="0" y="1267511"/>
            <a:ext cx="9144000" cy="2698751"/>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13" name="Bild 5"/>
          <p:cNvPicPr>
            <a:picLocks noChangeAspect="1"/>
          </p:cNvPicPr>
          <p:nvPr userDrawn="1"/>
        </p:nvPicPr>
        <p:blipFill>
          <a:blip r:embed="rId3"/>
          <a:stretch>
            <a:fillRect/>
          </a:stretch>
        </p:blipFill>
        <p:spPr>
          <a:xfrm>
            <a:off x="0" y="6306042"/>
            <a:ext cx="7255435" cy="330200"/>
          </a:xfrm>
          <a:prstGeom prst="rect">
            <a:avLst/>
          </a:prstGeom>
        </p:spPr>
      </p:pic>
      <p:sp>
        <p:nvSpPr>
          <p:cNvPr id="15"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sp>
        <p:nvSpPr>
          <p:cNvPr id="16" name="Textfeld 15"/>
          <p:cNvSpPr txBox="1"/>
          <p:nvPr userDrawn="1"/>
        </p:nvSpPr>
        <p:spPr>
          <a:xfrm>
            <a:off x="161782" y="6622176"/>
            <a:ext cx="7205776"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 </a:t>
            </a:r>
            <a:fld id="{DF233CF9-8AEF-439B-8941-59F9EA6AFE2B}" type="slidenum">
              <a:rPr lang="de-DE" sz="600" smtClean="0"/>
              <a:pPr/>
              <a:t>‹Nr.›</a:t>
            </a:fld>
            <a:r>
              <a:rPr lang="de-DE" sz="600" dirty="0" smtClean="0"/>
              <a:t> -</a:t>
            </a:r>
            <a:endParaRPr lang="de-DE" sz="600" dirty="0"/>
          </a:p>
        </p:txBody>
      </p:sp>
      <p:sp>
        <p:nvSpPr>
          <p:cNvPr id="2" name="Fußzeilenplatzhalter 1"/>
          <p:cNvSpPr>
            <a:spLocks noGrp="1"/>
          </p:cNvSpPr>
          <p:nvPr>
            <p:ph type="ftr" sz="quarter" idx="11"/>
          </p:nvPr>
        </p:nvSpPr>
        <p:spPr/>
        <p:txBody>
          <a:bodyPr/>
          <a:lstStyle/>
          <a:p>
            <a:r>
              <a:rPr lang="en-US" smtClean="0"/>
              <a:t>Department, Name, Date (change for all slides by insert header and footer)</a:t>
            </a:r>
            <a:endParaRPr lang="de-DE" dirty="0"/>
          </a:p>
        </p:txBody>
      </p:sp>
    </p:spTree>
    <p:extLst>
      <p:ext uri="{BB962C8B-B14F-4D97-AF65-F5344CB8AC3E}">
        <p14:creationId xmlns:p14="http://schemas.microsoft.com/office/powerpoint/2010/main" val="1990438730"/>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5 - 3 pictures">
    <p:spTree>
      <p:nvGrpSpPr>
        <p:cNvPr id="1" name=""/>
        <p:cNvGrpSpPr/>
        <p:nvPr/>
      </p:nvGrpSpPr>
      <p:grpSpPr>
        <a:xfrm>
          <a:off x="0" y="0"/>
          <a:ext cx="0" cy="0"/>
          <a:chOff x="0" y="0"/>
          <a:chExt cx="0" cy="0"/>
        </a:xfrm>
      </p:grpSpPr>
      <p:sp>
        <p:nvSpPr>
          <p:cNvPr id="21" name="Bildplatzhalter 2"/>
          <p:cNvSpPr>
            <a:spLocks noGrp="1"/>
          </p:cNvSpPr>
          <p:nvPr>
            <p:ph type="pic" sz="quarter" idx="12"/>
          </p:nvPr>
        </p:nvSpPr>
        <p:spPr>
          <a:xfrm>
            <a:off x="6150299" y="1266949"/>
            <a:ext cx="2990850" cy="2700000"/>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sp>
        <p:nvSpPr>
          <p:cNvPr id="12" name="Bildplatzhalter 2"/>
          <p:cNvSpPr>
            <a:spLocks noGrp="1"/>
          </p:cNvSpPr>
          <p:nvPr>
            <p:ph type="pic" sz="quarter" idx="10"/>
          </p:nvPr>
        </p:nvSpPr>
        <p:spPr>
          <a:xfrm>
            <a:off x="0" y="1266949"/>
            <a:ext cx="2990850" cy="2700000"/>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sp>
        <p:nvSpPr>
          <p:cNvPr id="20" name="Bildplatzhalter 2"/>
          <p:cNvSpPr>
            <a:spLocks noGrp="1"/>
          </p:cNvSpPr>
          <p:nvPr>
            <p:ph type="pic" sz="quarter" idx="11"/>
          </p:nvPr>
        </p:nvSpPr>
        <p:spPr>
          <a:xfrm>
            <a:off x="3075150" y="1266949"/>
            <a:ext cx="2990850" cy="2700000"/>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sp>
        <p:nvSpPr>
          <p:cNvPr id="11" name="Inhaltsplatzhalter 2"/>
          <p:cNvSpPr>
            <a:spLocks noGrp="1"/>
          </p:cNvSpPr>
          <p:nvPr>
            <p:ph idx="1" hasCustomPrompt="1"/>
          </p:nvPr>
        </p:nvSpPr>
        <p:spPr>
          <a:xfrm>
            <a:off x="292176" y="4149970"/>
            <a:ext cx="8563978" cy="1828800"/>
          </a:xfrm>
          <a:prstGeom prst="rect">
            <a:avLst/>
          </a:prstGeom>
        </p:spPr>
        <p:txBody>
          <a:bodyPr lIns="77925" tIns="38963" rIns="77925" bIns="38963"/>
          <a:lstStyle>
            <a:lvl1pPr marL="0" marR="0" indent="0" algn="ctr" defTabSz="825249" rtl="0" eaLnBrk="1" fontAlgn="base" latinLnBrk="0" hangingPunct="1">
              <a:lnSpc>
                <a:spcPct val="100000"/>
              </a:lnSpc>
              <a:spcBef>
                <a:spcPct val="20000"/>
              </a:spcBef>
              <a:spcAft>
                <a:spcPct val="0"/>
              </a:spcAft>
              <a:buClrTx/>
              <a:buSzTx/>
              <a:buFontTx/>
              <a:buNone/>
              <a:tabLst/>
              <a:defRPr sz="1700"/>
            </a:lvl1pPr>
          </a:lstStyle>
          <a:p>
            <a:pPr marL="0" marR="0" lvl="0" indent="0" algn="ctr" defTabSz="825249" rtl="0" eaLnBrk="1" fontAlgn="base" latinLnBrk="0" hangingPunct="1">
              <a:lnSpc>
                <a:spcPct val="100000"/>
              </a:lnSpc>
              <a:spcBef>
                <a:spcPct val="20000"/>
              </a:spcBef>
              <a:spcAft>
                <a:spcPct val="0"/>
              </a:spcAft>
              <a:buClrTx/>
              <a:buSzTx/>
              <a:buFontTx/>
              <a:buNone/>
              <a:tabLst/>
              <a:defRPr/>
            </a:pPr>
            <a:r>
              <a:rPr lang="de-DE" dirty="0" smtClean="0"/>
              <a:t>Insert </a:t>
            </a:r>
            <a:r>
              <a:rPr lang="de-DE" dirty="0" err="1" smtClean="0"/>
              <a:t>text</a:t>
            </a:r>
            <a:r>
              <a:rPr lang="de-DE" dirty="0" smtClean="0"/>
              <a:t>, Arial 17 </a:t>
            </a:r>
            <a:r>
              <a:rPr lang="de-DE" dirty="0" err="1" smtClean="0"/>
              <a:t>pt</a:t>
            </a:r>
            <a:endParaRPr lang="de-DE" dirty="0" smtClean="0"/>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17" name="Bild 5"/>
          <p:cNvPicPr>
            <a:picLocks noChangeAspect="1"/>
          </p:cNvPicPr>
          <p:nvPr userDrawn="1"/>
        </p:nvPicPr>
        <p:blipFill>
          <a:blip r:embed="rId3"/>
          <a:stretch>
            <a:fillRect/>
          </a:stretch>
        </p:blipFill>
        <p:spPr>
          <a:xfrm>
            <a:off x="0" y="6306042"/>
            <a:ext cx="7255435" cy="330200"/>
          </a:xfrm>
          <a:prstGeom prst="rect">
            <a:avLst/>
          </a:prstGeom>
        </p:spPr>
      </p:pic>
      <p:sp>
        <p:nvSpPr>
          <p:cNvPr id="18"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sp>
        <p:nvSpPr>
          <p:cNvPr id="19" name="Textfeld 18"/>
          <p:cNvSpPr txBox="1"/>
          <p:nvPr userDrawn="1"/>
        </p:nvSpPr>
        <p:spPr>
          <a:xfrm>
            <a:off x="161782" y="6622176"/>
            <a:ext cx="7205776"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 </a:t>
            </a:r>
            <a:fld id="{DF233CF9-8AEF-439B-8941-59F9EA6AFE2B}" type="slidenum">
              <a:rPr lang="de-DE" sz="600" smtClean="0"/>
              <a:pPr/>
              <a:t>‹Nr.›</a:t>
            </a:fld>
            <a:r>
              <a:rPr lang="de-DE" sz="600" dirty="0" smtClean="0"/>
              <a:t> -</a:t>
            </a:r>
            <a:endParaRPr lang="de-DE" sz="600" dirty="0"/>
          </a:p>
        </p:txBody>
      </p:sp>
      <p:sp>
        <p:nvSpPr>
          <p:cNvPr id="2" name="Fußzeilenplatzhalter 1"/>
          <p:cNvSpPr>
            <a:spLocks noGrp="1"/>
          </p:cNvSpPr>
          <p:nvPr>
            <p:ph type="ftr" sz="quarter" idx="13"/>
          </p:nvPr>
        </p:nvSpPr>
        <p:spPr/>
        <p:txBody>
          <a:bodyPr/>
          <a:lstStyle/>
          <a:p>
            <a:r>
              <a:rPr lang="en-US" smtClean="0"/>
              <a:t>Department, Name, Date (change for all slides by insert header and footer)</a:t>
            </a:r>
            <a:endParaRPr lang="de-DE" dirty="0"/>
          </a:p>
        </p:txBody>
      </p:sp>
    </p:spTree>
    <p:extLst>
      <p:ext uri="{BB962C8B-B14F-4D97-AF65-F5344CB8AC3E}">
        <p14:creationId xmlns:p14="http://schemas.microsoft.com/office/powerpoint/2010/main" val="1138216558"/>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6 - 2 pictures">
    <p:spTree>
      <p:nvGrpSpPr>
        <p:cNvPr id="1" name=""/>
        <p:cNvGrpSpPr/>
        <p:nvPr/>
      </p:nvGrpSpPr>
      <p:grpSpPr>
        <a:xfrm>
          <a:off x="0" y="0"/>
          <a:ext cx="0" cy="0"/>
          <a:chOff x="0" y="0"/>
          <a:chExt cx="0" cy="0"/>
        </a:xfrm>
      </p:grpSpPr>
      <p:sp>
        <p:nvSpPr>
          <p:cNvPr id="11" name="Inhaltsplatzhalter 2"/>
          <p:cNvSpPr>
            <a:spLocks noGrp="1"/>
          </p:cNvSpPr>
          <p:nvPr>
            <p:ph idx="1" hasCustomPrompt="1"/>
          </p:nvPr>
        </p:nvSpPr>
        <p:spPr>
          <a:xfrm>
            <a:off x="357104" y="1259059"/>
            <a:ext cx="2369864" cy="3608364"/>
          </a:xfrm>
          <a:prstGeom prst="rect">
            <a:avLst/>
          </a:prstGeom>
        </p:spPr>
        <p:txBody>
          <a:bodyPr lIns="77925" tIns="38963" rIns="77925" bIns="38963"/>
          <a:lstStyle>
            <a:lvl1pPr marL="0" indent="0" algn="l">
              <a:buNone/>
              <a:defRPr sz="1400"/>
            </a:lvl1pPr>
          </a:lstStyle>
          <a:p>
            <a:pPr lvl="0"/>
            <a:r>
              <a:rPr lang="de-DE" dirty="0" smtClean="0"/>
              <a:t>Insert </a:t>
            </a:r>
            <a:r>
              <a:rPr lang="de-DE" dirty="0" err="1" smtClean="0"/>
              <a:t>text</a:t>
            </a:r>
            <a:r>
              <a:rPr lang="de-DE" dirty="0" smtClean="0"/>
              <a:t>, Arial 17 </a:t>
            </a:r>
            <a:r>
              <a:rPr lang="de-DE" dirty="0" err="1" smtClean="0"/>
              <a:t>pt</a:t>
            </a:r>
            <a:endParaRPr lang="de-DE" dirty="0" smtClean="0"/>
          </a:p>
        </p:txBody>
      </p:sp>
      <p:sp>
        <p:nvSpPr>
          <p:cNvPr id="18" name="Bildplatzhalter 2"/>
          <p:cNvSpPr>
            <a:spLocks noGrp="1"/>
          </p:cNvSpPr>
          <p:nvPr>
            <p:ph type="pic" sz="quarter" idx="12"/>
          </p:nvPr>
        </p:nvSpPr>
        <p:spPr>
          <a:xfrm>
            <a:off x="6153150" y="1266949"/>
            <a:ext cx="2990850" cy="2700000"/>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sp>
        <p:nvSpPr>
          <p:cNvPr id="12" name="Bildplatzhalter 2"/>
          <p:cNvSpPr>
            <a:spLocks noGrp="1"/>
          </p:cNvSpPr>
          <p:nvPr>
            <p:ph type="pic" sz="quarter" idx="10"/>
          </p:nvPr>
        </p:nvSpPr>
        <p:spPr>
          <a:xfrm>
            <a:off x="3073309" y="1266949"/>
            <a:ext cx="2990850" cy="2700000"/>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16" name="Bild 5"/>
          <p:cNvPicPr>
            <a:picLocks noChangeAspect="1"/>
          </p:cNvPicPr>
          <p:nvPr userDrawn="1"/>
        </p:nvPicPr>
        <p:blipFill>
          <a:blip r:embed="rId3"/>
          <a:stretch>
            <a:fillRect/>
          </a:stretch>
        </p:blipFill>
        <p:spPr>
          <a:xfrm>
            <a:off x="0" y="6306042"/>
            <a:ext cx="7255435" cy="330200"/>
          </a:xfrm>
          <a:prstGeom prst="rect">
            <a:avLst/>
          </a:prstGeom>
        </p:spPr>
      </p:pic>
      <p:sp>
        <p:nvSpPr>
          <p:cNvPr id="17"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sp>
        <p:nvSpPr>
          <p:cNvPr id="19" name="Textfeld 18"/>
          <p:cNvSpPr txBox="1"/>
          <p:nvPr userDrawn="1"/>
        </p:nvSpPr>
        <p:spPr>
          <a:xfrm>
            <a:off x="161782" y="6622176"/>
            <a:ext cx="7205776"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 </a:t>
            </a:r>
            <a:fld id="{DF233CF9-8AEF-439B-8941-59F9EA6AFE2B}" type="slidenum">
              <a:rPr lang="de-DE" sz="600" smtClean="0"/>
              <a:pPr/>
              <a:t>‹Nr.›</a:t>
            </a:fld>
            <a:r>
              <a:rPr lang="de-DE" sz="600" dirty="0" smtClean="0"/>
              <a:t> -</a:t>
            </a:r>
            <a:endParaRPr lang="de-DE" sz="600" dirty="0"/>
          </a:p>
        </p:txBody>
      </p:sp>
      <p:sp>
        <p:nvSpPr>
          <p:cNvPr id="2" name="Fußzeilenplatzhalter 1"/>
          <p:cNvSpPr>
            <a:spLocks noGrp="1"/>
          </p:cNvSpPr>
          <p:nvPr>
            <p:ph type="ftr" sz="quarter" idx="13"/>
          </p:nvPr>
        </p:nvSpPr>
        <p:spPr/>
        <p:txBody>
          <a:bodyPr/>
          <a:lstStyle/>
          <a:p>
            <a:r>
              <a:rPr lang="en-US" smtClean="0"/>
              <a:t>Department, Name, Date (change for all slides by insert header and footer)</a:t>
            </a:r>
            <a:endParaRPr lang="de-DE" dirty="0"/>
          </a:p>
        </p:txBody>
      </p:sp>
    </p:spTree>
    <p:extLst>
      <p:ext uri="{BB962C8B-B14F-4D97-AF65-F5344CB8AC3E}">
        <p14:creationId xmlns:p14="http://schemas.microsoft.com/office/powerpoint/2010/main" val="3990114786"/>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7 - 1 picture">
    <p:spTree>
      <p:nvGrpSpPr>
        <p:cNvPr id="1" name=""/>
        <p:cNvGrpSpPr/>
        <p:nvPr/>
      </p:nvGrpSpPr>
      <p:grpSpPr>
        <a:xfrm>
          <a:off x="0" y="0"/>
          <a:ext cx="0" cy="0"/>
          <a:chOff x="0" y="0"/>
          <a:chExt cx="0" cy="0"/>
        </a:xfrm>
      </p:grpSpPr>
      <p:sp>
        <p:nvSpPr>
          <p:cNvPr id="16" name="Bildplatzhalter 2"/>
          <p:cNvSpPr>
            <a:spLocks noGrp="1"/>
          </p:cNvSpPr>
          <p:nvPr>
            <p:ph type="pic" sz="quarter" idx="12"/>
          </p:nvPr>
        </p:nvSpPr>
        <p:spPr>
          <a:xfrm>
            <a:off x="6153150" y="1266949"/>
            <a:ext cx="2990850" cy="2700000"/>
          </a:xfrm>
          <a:prstGeom prst="rect">
            <a:avLst/>
          </a:prstGeom>
          <a:solidFill>
            <a:schemeClr val="accent5">
              <a:lumMod val="95000"/>
            </a:schemeClr>
          </a:solidFill>
        </p:spPr>
        <p:txBody>
          <a:bodyPr lIns="77925" tIns="38963" rIns="77925" bIns="38963"/>
          <a:lstStyle/>
          <a:p>
            <a:r>
              <a:rPr lang="de-DE" smtClean="0"/>
              <a:t>Bild durch Klicken auf Symbol hinzufügen</a:t>
            </a:r>
            <a:endParaRPr lang="de-DE" dirty="0"/>
          </a:p>
        </p:txBody>
      </p:sp>
      <p:sp>
        <p:nvSpPr>
          <p:cNvPr id="9" name="Inhaltsplatzhalter 2"/>
          <p:cNvSpPr>
            <a:spLocks noGrp="1"/>
          </p:cNvSpPr>
          <p:nvPr>
            <p:ph idx="1" hasCustomPrompt="1"/>
          </p:nvPr>
        </p:nvSpPr>
        <p:spPr>
          <a:xfrm>
            <a:off x="364403" y="1259059"/>
            <a:ext cx="5193418" cy="3608364"/>
          </a:xfrm>
          <a:prstGeom prst="rect">
            <a:avLst/>
          </a:prstGeom>
        </p:spPr>
        <p:txBody>
          <a:bodyPr lIns="77925" tIns="38963" rIns="77925" bIns="38963"/>
          <a:lstStyle>
            <a:lvl1pPr marL="0" indent="0" algn="l">
              <a:buNone/>
              <a:defRPr sz="1700"/>
            </a:lvl1pPr>
          </a:lstStyle>
          <a:p>
            <a:pPr lvl="0"/>
            <a:r>
              <a:rPr lang="de-DE" dirty="0" smtClean="0"/>
              <a:t>Insert </a:t>
            </a:r>
            <a:r>
              <a:rPr lang="de-DE" dirty="0" err="1" smtClean="0"/>
              <a:t>text</a:t>
            </a:r>
            <a:r>
              <a:rPr lang="de-DE" dirty="0" smtClean="0"/>
              <a:t>, Arial 17 </a:t>
            </a:r>
            <a:r>
              <a:rPr lang="de-DE" dirty="0" err="1" smtClean="0"/>
              <a:t>pt</a:t>
            </a:r>
            <a:endParaRPr lang="de-DE" dirty="0" smtClean="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12" name="Bild 5"/>
          <p:cNvPicPr>
            <a:picLocks noChangeAspect="1"/>
          </p:cNvPicPr>
          <p:nvPr userDrawn="1"/>
        </p:nvPicPr>
        <p:blipFill>
          <a:blip r:embed="rId3"/>
          <a:stretch>
            <a:fillRect/>
          </a:stretch>
        </p:blipFill>
        <p:spPr>
          <a:xfrm>
            <a:off x="0" y="6306042"/>
            <a:ext cx="7255435" cy="330200"/>
          </a:xfrm>
          <a:prstGeom prst="rect">
            <a:avLst/>
          </a:prstGeom>
        </p:spPr>
      </p:pic>
      <p:sp>
        <p:nvSpPr>
          <p:cNvPr id="15" name="Titel 3"/>
          <p:cNvSpPr>
            <a:spLocks noGrp="1"/>
          </p:cNvSpPr>
          <p:nvPr>
            <p:ph type="title" hasCustomPrompt="1"/>
          </p:nvPr>
        </p:nvSpPr>
        <p:spPr>
          <a:xfrm>
            <a:off x="346522" y="434992"/>
            <a:ext cx="8452800" cy="453600"/>
          </a:xfrm>
          <a:prstGeom prst="rect">
            <a:avLst/>
          </a:prstGeom>
        </p:spPr>
        <p:txBody>
          <a:bodyPr/>
          <a:lstStyle>
            <a:lvl1pPr>
              <a:defRPr sz="2200" b="1" baseline="0"/>
            </a:lvl1pPr>
          </a:lstStyle>
          <a:p>
            <a:r>
              <a:rPr lang="de-DE" dirty="0" smtClean="0"/>
              <a:t>Headline Text Arial 22 Pt, </a:t>
            </a:r>
            <a:r>
              <a:rPr lang="de-DE" dirty="0" err="1" smtClean="0"/>
              <a:t>bold</a:t>
            </a:r>
            <a:endParaRPr lang="de-DE" dirty="0"/>
          </a:p>
        </p:txBody>
      </p:sp>
      <p:sp>
        <p:nvSpPr>
          <p:cNvPr id="17" name="Textfeld 16"/>
          <p:cNvSpPr txBox="1"/>
          <p:nvPr userDrawn="1"/>
        </p:nvSpPr>
        <p:spPr>
          <a:xfrm>
            <a:off x="161782" y="6622176"/>
            <a:ext cx="7205776" cy="171020"/>
          </a:xfrm>
          <a:prstGeom prst="rect">
            <a:avLst/>
          </a:prstGeom>
          <a:noFill/>
        </p:spPr>
        <p:txBody>
          <a:bodyPr wrap="none" lIns="77925" tIns="38963" rIns="77925" bIns="38963" rtlCol="0">
            <a:spAutoFit/>
          </a:bodyPr>
          <a:lstStyle/>
          <a:p>
            <a:r>
              <a:rPr lang="de-DE" sz="600" dirty="0" smtClean="0"/>
              <a:t>WAGO Kontakttechnik GmbH &amp; Co. KG     						</a:t>
            </a:r>
            <a:r>
              <a:rPr lang="de-DE" sz="600" baseline="0" dirty="0" smtClean="0"/>
              <a:t>                - </a:t>
            </a:r>
            <a:fld id="{DF233CF9-8AEF-439B-8941-59F9EA6AFE2B}" type="slidenum">
              <a:rPr lang="de-DE" sz="600" smtClean="0"/>
              <a:pPr/>
              <a:t>‹Nr.›</a:t>
            </a:fld>
            <a:r>
              <a:rPr lang="de-DE" sz="600" dirty="0" smtClean="0"/>
              <a:t> -</a:t>
            </a:r>
            <a:endParaRPr lang="de-DE" sz="600" dirty="0"/>
          </a:p>
        </p:txBody>
      </p:sp>
      <p:sp>
        <p:nvSpPr>
          <p:cNvPr id="2" name="Fußzeilenplatzhalter 1"/>
          <p:cNvSpPr>
            <a:spLocks noGrp="1"/>
          </p:cNvSpPr>
          <p:nvPr>
            <p:ph type="ftr" sz="quarter" idx="13"/>
          </p:nvPr>
        </p:nvSpPr>
        <p:spPr/>
        <p:txBody>
          <a:bodyPr/>
          <a:lstStyle/>
          <a:p>
            <a:r>
              <a:rPr lang="en-US" smtClean="0"/>
              <a:t>Department, Name, Date (change for all slides by insert header and footer)</a:t>
            </a:r>
            <a:endParaRPr lang="de-DE" dirty="0"/>
          </a:p>
        </p:txBody>
      </p:sp>
    </p:spTree>
    <p:extLst>
      <p:ext uri="{BB962C8B-B14F-4D97-AF65-F5344CB8AC3E}">
        <p14:creationId xmlns:p14="http://schemas.microsoft.com/office/powerpoint/2010/main" val="160976773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rman Vielen Dank">
    <p:spTree>
      <p:nvGrpSpPr>
        <p:cNvPr id="1" name=""/>
        <p:cNvGrpSpPr/>
        <p:nvPr/>
      </p:nvGrpSpPr>
      <p:grpSpPr>
        <a:xfrm>
          <a:off x="0" y="0"/>
          <a:ext cx="0" cy="0"/>
          <a:chOff x="0" y="0"/>
          <a:chExt cx="0" cy="0"/>
        </a:xfrm>
      </p:grpSpPr>
      <p:sp>
        <p:nvSpPr>
          <p:cNvPr id="6" name="Textfeld 5"/>
          <p:cNvSpPr txBox="1"/>
          <p:nvPr userDrawn="1"/>
        </p:nvSpPr>
        <p:spPr>
          <a:xfrm>
            <a:off x="2335859" y="2454816"/>
            <a:ext cx="4469963" cy="1032794"/>
          </a:xfrm>
          <a:prstGeom prst="rect">
            <a:avLst/>
          </a:prstGeom>
          <a:noFill/>
        </p:spPr>
        <p:txBody>
          <a:bodyPr wrap="none" lIns="77925" tIns="38963" rIns="77925" bIns="38963" rtlCol="0">
            <a:spAutoFit/>
          </a:bodyPr>
          <a:lstStyle/>
          <a:p>
            <a:pPr algn="ctr"/>
            <a:r>
              <a:rPr lang="de-DE" sz="3100" dirty="0" smtClean="0"/>
              <a:t>Vielen Dank</a:t>
            </a:r>
          </a:p>
          <a:p>
            <a:pPr algn="ctr"/>
            <a:r>
              <a:rPr lang="de-DE" sz="3100" dirty="0" smtClean="0"/>
              <a:t>für</a:t>
            </a:r>
            <a:r>
              <a:rPr lang="de-DE" sz="3100" baseline="0" dirty="0" smtClean="0"/>
              <a:t> Ihre Aufmerksamkeit!</a:t>
            </a:r>
            <a:endParaRPr lang="de-DE" sz="3100" dirty="0"/>
          </a:p>
        </p:txBody>
      </p:sp>
      <p:sp>
        <p:nvSpPr>
          <p:cNvPr id="2" name="Rechteck 1"/>
          <p:cNvSpPr/>
          <p:nvPr userDrawn="1"/>
        </p:nvSpPr>
        <p:spPr bwMode="auto">
          <a:xfrm>
            <a:off x="1645920" y="1976511"/>
            <a:ext cx="5964702" cy="260955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chemeClr val="tx1"/>
              </a:solidFill>
              <a:effectLst/>
              <a:latin typeface="Arial" charset="0"/>
            </a:endParaRPr>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9193" y="6193497"/>
            <a:ext cx="1643013" cy="556096"/>
          </a:xfrm>
          <a:prstGeom prst="rect">
            <a:avLst/>
          </a:prstGeom>
        </p:spPr>
      </p:pic>
      <p:pic>
        <p:nvPicPr>
          <p:cNvPr id="9" name="Bild 5"/>
          <p:cNvPicPr>
            <a:picLocks noChangeAspect="1"/>
          </p:cNvPicPr>
          <p:nvPr userDrawn="1"/>
        </p:nvPicPr>
        <p:blipFill>
          <a:blip r:embed="rId3"/>
          <a:stretch>
            <a:fillRect/>
          </a:stretch>
        </p:blipFill>
        <p:spPr>
          <a:xfrm>
            <a:off x="0" y="6306042"/>
            <a:ext cx="7255435" cy="330200"/>
          </a:xfrm>
          <a:prstGeom prst="rect">
            <a:avLst/>
          </a:prstGeom>
        </p:spPr>
      </p:pic>
      <p:pic>
        <p:nvPicPr>
          <p:cNvPr id="10" name="Inhaltsplatzhalter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43919" y="2387748"/>
            <a:ext cx="5040000" cy="1512000"/>
          </a:xfrm>
          <a:prstGeom prst="rect">
            <a:avLst/>
          </a:prstGeom>
        </p:spPr>
      </p:pic>
    </p:spTree>
    <p:extLst>
      <p:ext uri="{BB962C8B-B14F-4D97-AF65-F5344CB8AC3E}">
        <p14:creationId xmlns:p14="http://schemas.microsoft.com/office/powerpoint/2010/main" val="29096909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250"/>
                            </p:stCondLst>
                            <p:childTnLst>
                              <p:par>
                                <p:cTn id="9" presetID="1" presetClass="entr" presetSubtype="0" fill="hold" grpId="0" nodeType="afterEffect">
                                  <p:stCondLst>
                                    <p:cond delay="250"/>
                                  </p:stCondLst>
                                  <p:childTnLst>
                                    <p:set>
                                      <p:cBhvr>
                                        <p:cTn id="10" dur="1" fill="hold">
                                          <p:stCondLst>
                                            <p:cond delay="249"/>
                                          </p:stCondLst>
                                        </p:cTn>
                                        <p:tgtEl>
                                          <p:spTgt spid="2"/>
                                        </p:tgtEl>
                                        <p:attrNameLst>
                                          <p:attrName>style.visibility</p:attrName>
                                        </p:attrNameLst>
                                      </p:cBhvr>
                                      <p:to>
                                        <p:strVal val="visible"/>
                                      </p:to>
                                    </p:set>
                                  </p:childTnLst>
                                </p:cTn>
                              </p:par>
                            </p:childTnLst>
                          </p:cTn>
                        </p:par>
                        <p:par>
                          <p:cTn id="11" fill="hold">
                            <p:stCondLst>
                              <p:cond delay="2750"/>
                            </p:stCondLst>
                            <p:childTnLst>
                              <p:par>
                                <p:cTn id="12" presetID="10" presetClass="entr" presetSubtype="0" fill="hold" nodeType="afterEffect">
                                  <p:stCondLst>
                                    <p:cond delay="100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ußzeilenplatzhalter 1"/>
          <p:cNvSpPr>
            <a:spLocks noGrp="1"/>
          </p:cNvSpPr>
          <p:nvPr>
            <p:ph type="ftr" sz="quarter" idx="3"/>
          </p:nvPr>
        </p:nvSpPr>
        <p:spPr>
          <a:xfrm>
            <a:off x="2315346" y="6618469"/>
            <a:ext cx="2895600" cy="179998"/>
          </a:xfrm>
          <a:prstGeom prst="rect">
            <a:avLst/>
          </a:prstGeom>
        </p:spPr>
        <p:txBody>
          <a:bodyPr vert="horz" lIns="91440" tIns="45720" rIns="91440" bIns="45720" rtlCol="0" anchor="ctr"/>
          <a:lstStyle>
            <a:lvl1pPr algn="l">
              <a:defRPr sz="600">
                <a:solidFill>
                  <a:srgbClr val="191919"/>
                </a:solidFill>
              </a:defRPr>
            </a:lvl1pPr>
          </a:lstStyle>
          <a:p>
            <a:r>
              <a:rPr lang="en-US" smtClean="0"/>
              <a:t>Department, Name, Date (change for all slides by insert header and footer)</a:t>
            </a:r>
            <a:endParaRPr lang="de-DE" dirty="0"/>
          </a:p>
        </p:txBody>
      </p:sp>
    </p:spTree>
  </p:cSld>
  <p:clrMap bg1="lt1" tx1="dk1" bg2="lt2" tx2="dk2" accent1="accent1" accent2="accent2" accent3="accent3" accent4="accent4" accent5="accent5" accent6="accent6" hlink="hlink" folHlink="folHlink"/>
  <p:sldLayoutIdLst>
    <p:sldLayoutId id="2147483663" r:id="rId1"/>
    <p:sldLayoutId id="2147483688" r:id="rId2"/>
    <p:sldLayoutId id="2147483653" r:id="rId3"/>
    <p:sldLayoutId id="2147483689" r:id="rId4"/>
    <p:sldLayoutId id="2147483676" r:id="rId5"/>
    <p:sldLayoutId id="2147483685" r:id="rId6"/>
    <p:sldLayoutId id="2147483681" r:id="rId7"/>
    <p:sldLayoutId id="2147483664" r:id="rId8"/>
    <p:sldLayoutId id="2147483686" r:id="rId9"/>
    <p:sldLayoutId id="2147483687" r:id="rId10"/>
    <p:sldLayoutId id="2147483669" r:id="rId11"/>
    <p:sldLayoutId id="2147483690" r:id="rId12"/>
    <p:sldLayoutId id="2147483691" r:id="rId13"/>
  </p:sldLayoutIdLst>
  <p:transition/>
  <p:timing>
    <p:tnLst>
      <p:par>
        <p:cTn id="1" dur="indefinite" restart="never" nodeType="tmRoot"/>
      </p:par>
    </p:tnLst>
  </p:timing>
  <p:hf sldNum="0" hdr="0" dt="0"/>
  <p:txStyles>
    <p:titleStyle>
      <a:lvl1pPr algn="ctr" defTabSz="825249" rtl="0" eaLnBrk="1" fontAlgn="base" hangingPunct="1">
        <a:spcBef>
          <a:spcPct val="0"/>
        </a:spcBef>
        <a:spcAft>
          <a:spcPct val="0"/>
        </a:spcAft>
        <a:defRPr sz="1100">
          <a:solidFill>
            <a:schemeClr val="tx2"/>
          </a:solidFill>
          <a:latin typeface="+mj-lt"/>
          <a:ea typeface="+mj-ea"/>
          <a:cs typeface="+mj-cs"/>
        </a:defRPr>
      </a:lvl1pPr>
      <a:lvl2pPr algn="ctr" defTabSz="825249" rtl="0" eaLnBrk="1" fontAlgn="base" hangingPunct="1">
        <a:spcBef>
          <a:spcPct val="0"/>
        </a:spcBef>
        <a:spcAft>
          <a:spcPct val="0"/>
        </a:spcAft>
        <a:defRPr sz="1100">
          <a:solidFill>
            <a:schemeClr val="tx2"/>
          </a:solidFill>
          <a:latin typeface="Arial" charset="0"/>
        </a:defRPr>
      </a:lvl2pPr>
      <a:lvl3pPr algn="ctr" defTabSz="825249" rtl="0" eaLnBrk="1" fontAlgn="base" hangingPunct="1">
        <a:spcBef>
          <a:spcPct val="0"/>
        </a:spcBef>
        <a:spcAft>
          <a:spcPct val="0"/>
        </a:spcAft>
        <a:defRPr sz="1100">
          <a:solidFill>
            <a:schemeClr val="tx2"/>
          </a:solidFill>
          <a:latin typeface="Arial" charset="0"/>
        </a:defRPr>
      </a:lvl3pPr>
      <a:lvl4pPr algn="ctr" defTabSz="825249" rtl="0" eaLnBrk="1" fontAlgn="base" hangingPunct="1">
        <a:spcBef>
          <a:spcPct val="0"/>
        </a:spcBef>
        <a:spcAft>
          <a:spcPct val="0"/>
        </a:spcAft>
        <a:defRPr sz="1100">
          <a:solidFill>
            <a:schemeClr val="tx2"/>
          </a:solidFill>
          <a:latin typeface="Arial" charset="0"/>
        </a:defRPr>
      </a:lvl4pPr>
      <a:lvl5pPr algn="ctr" defTabSz="825249" rtl="0" eaLnBrk="1" fontAlgn="base" hangingPunct="1">
        <a:spcBef>
          <a:spcPct val="0"/>
        </a:spcBef>
        <a:spcAft>
          <a:spcPct val="0"/>
        </a:spcAft>
        <a:defRPr sz="1100">
          <a:solidFill>
            <a:schemeClr val="tx2"/>
          </a:solidFill>
          <a:latin typeface="Arial" charset="0"/>
        </a:defRPr>
      </a:lvl5pPr>
      <a:lvl6pPr marL="389626" algn="ctr" defTabSz="825249" rtl="0" eaLnBrk="1" fontAlgn="base" hangingPunct="1">
        <a:spcBef>
          <a:spcPct val="0"/>
        </a:spcBef>
        <a:spcAft>
          <a:spcPct val="0"/>
        </a:spcAft>
        <a:defRPr sz="1100">
          <a:solidFill>
            <a:schemeClr val="tx2"/>
          </a:solidFill>
          <a:latin typeface="Arial" charset="0"/>
        </a:defRPr>
      </a:lvl6pPr>
      <a:lvl7pPr marL="779252" algn="ctr" defTabSz="825249" rtl="0" eaLnBrk="1" fontAlgn="base" hangingPunct="1">
        <a:spcBef>
          <a:spcPct val="0"/>
        </a:spcBef>
        <a:spcAft>
          <a:spcPct val="0"/>
        </a:spcAft>
        <a:defRPr sz="1100">
          <a:solidFill>
            <a:schemeClr val="tx2"/>
          </a:solidFill>
          <a:latin typeface="Arial" charset="0"/>
        </a:defRPr>
      </a:lvl7pPr>
      <a:lvl8pPr marL="1168878" algn="ctr" defTabSz="825249" rtl="0" eaLnBrk="1" fontAlgn="base" hangingPunct="1">
        <a:spcBef>
          <a:spcPct val="0"/>
        </a:spcBef>
        <a:spcAft>
          <a:spcPct val="0"/>
        </a:spcAft>
        <a:defRPr sz="1100">
          <a:solidFill>
            <a:schemeClr val="tx2"/>
          </a:solidFill>
          <a:latin typeface="Arial" charset="0"/>
        </a:defRPr>
      </a:lvl8pPr>
      <a:lvl9pPr marL="1558503" algn="ctr" defTabSz="825249" rtl="0" eaLnBrk="1" fontAlgn="base" hangingPunct="1">
        <a:spcBef>
          <a:spcPct val="0"/>
        </a:spcBef>
        <a:spcAft>
          <a:spcPct val="0"/>
        </a:spcAft>
        <a:defRPr sz="1100">
          <a:solidFill>
            <a:schemeClr val="tx2"/>
          </a:solidFill>
          <a:latin typeface="Arial" charset="0"/>
        </a:defRPr>
      </a:lvl9pPr>
    </p:titleStyle>
    <p:bodyStyle>
      <a:lvl1pPr marL="309807" indent="-309807" algn="l" defTabSz="825249" rtl="0" eaLnBrk="1" fontAlgn="base" hangingPunct="1">
        <a:spcBef>
          <a:spcPct val="20000"/>
        </a:spcBef>
        <a:spcAft>
          <a:spcPct val="0"/>
        </a:spcAft>
        <a:buChar char="•"/>
        <a:defRPr sz="2900">
          <a:solidFill>
            <a:schemeClr val="tx1"/>
          </a:solidFill>
          <a:latin typeface="+mn-lt"/>
          <a:ea typeface="+mn-ea"/>
          <a:cs typeface="+mn-cs"/>
        </a:defRPr>
      </a:lvl1pPr>
      <a:lvl2pPr marL="669670" indent="-257045" algn="l" defTabSz="825249" rtl="0" eaLnBrk="1" fontAlgn="base" hangingPunct="1">
        <a:spcBef>
          <a:spcPct val="20000"/>
        </a:spcBef>
        <a:spcAft>
          <a:spcPct val="0"/>
        </a:spcAft>
        <a:buChar char="–"/>
        <a:defRPr sz="2600">
          <a:solidFill>
            <a:schemeClr val="tx1"/>
          </a:solidFill>
          <a:latin typeface="+mn-lt"/>
        </a:defRPr>
      </a:lvl2pPr>
      <a:lvl3pPr marL="1030885" indent="-205636" algn="l" defTabSz="825249" rtl="0" eaLnBrk="1" fontAlgn="base" hangingPunct="1">
        <a:spcBef>
          <a:spcPct val="20000"/>
        </a:spcBef>
        <a:spcAft>
          <a:spcPct val="0"/>
        </a:spcAft>
        <a:buChar char="•"/>
        <a:defRPr sz="2100">
          <a:solidFill>
            <a:schemeClr val="tx1"/>
          </a:solidFill>
          <a:latin typeface="+mn-lt"/>
        </a:defRPr>
      </a:lvl3pPr>
      <a:lvl4pPr marL="1443510" indent="-206989" algn="l" defTabSz="825249" rtl="0" eaLnBrk="1" fontAlgn="base" hangingPunct="1">
        <a:spcBef>
          <a:spcPct val="20000"/>
        </a:spcBef>
        <a:spcAft>
          <a:spcPct val="0"/>
        </a:spcAft>
        <a:buChar char="–"/>
        <a:defRPr sz="1800">
          <a:solidFill>
            <a:schemeClr val="tx1"/>
          </a:solidFill>
          <a:latin typeface="+mn-lt"/>
        </a:defRPr>
      </a:lvl4pPr>
      <a:lvl5pPr marL="1853428" indent="-204283" algn="l" defTabSz="825249" rtl="0" eaLnBrk="1" fontAlgn="base" hangingPunct="1">
        <a:spcBef>
          <a:spcPct val="20000"/>
        </a:spcBef>
        <a:spcAft>
          <a:spcPct val="0"/>
        </a:spcAft>
        <a:buChar char="»"/>
        <a:defRPr sz="1800">
          <a:solidFill>
            <a:schemeClr val="tx1"/>
          </a:solidFill>
          <a:latin typeface="+mn-lt"/>
        </a:defRPr>
      </a:lvl5pPr>
      <a:lvl6pPr marL="2243054" indent="-204283" algn="l" defTabSz="825249" rtl="0" eaLnBrk="1" fontAlgn="base" hangingPunct="1">
        <a:spcBef>
          <a:spcPct val="20000"/>
        </a:spcBef>
        <a:spcAft>
          <a:spcPct val="0"/>
        </a:spcAft>
        <a:buChar char="»"/>
        <a:defRPr sz="1800">
          <a:solidFill>
            <a:schemeClr val="tx1"/>
          </a:solidFill>
          <a:latin typeface="+mn-lt"/>
        </a:defRPr>
      </a:lvl6pPr>
      <a:lvl7pPr marL="2632680" indent="-204283" algn="l" defTabSz="825249" rtl="0" eaLnBrk="1" fontAlgn="base" hangingPunct="1">
        <a:spcBef>
          <a:spcPct val="20000"/>
        </a:spcBef>
        <a:spcAft>
          <a:spcPct val="0"/>
        </a:spcAft>
        <a:buChar char="»"/>
        <a:defRPr sz="1800">
          <a:solidFill>
            <a:schemeClr val="tx1"/>
          </a:solidFill>
          <a:latin typeface="+mn-lt"/>
        </a:defRPr>
      </a:lvl7pPr>
      <a:lvl8pPr marL="3022306" indent="-204283" algn="l" defTabSz="825249" rtl="0" eaLnBrk="1" fontAlgn="base" hangingPunct="1">
        <a:spcBef>
          <a:spcPct val="20000"/>
        </a:spcBef>
        <a:spcAft>
          <a:spcPct val="0"/>
        </a:spcAft>
        <a:buChar char="»"/>
        <a:defRPr sz="1800">
          <a:solidFill>
            <a:schemeClr val="tx1"/>
          </a:solidFill>
          <a:latin typeface="+mn-lt"/>
        </a:defRPr>
      </a:lvl8pPr>
      <a:lvl9pPr marL="3411932" indent="-204283" algn="l" defTabSz="825249" rtl="0" eaLnBrk="1" fontAlgn="base" hangingPunct="1">
        <a:spcBef>
          <a:spcPct val="20000"/>
        </a:spcBef>
        <a:spcAft>
          <a:spcPct val="0"/>
        </a:spcAft>
        <a:buChar char="»"/>
        <a:defRPr sz="1800">
          <a:solidFill>
            <a:schemeClr val="tx1"/>
          </a:solidFill>
          <a:latin typeface="+mn-lt"/>
        </a:defRPr>
      </a:lvl9pPr>
    </p:bodyStyle>
    <p:otherStyle>
      <a:defPPr>
        <a:defRPr lang="de-DE"/>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8867" name="Rectangle 3"/>
          <p:cNvSpPr>
            <a:spLocks noChangeArrowheads="1"/>
          </p:cNvSpPr>
          <p:nvPr/>
        </p:nvSpPr>
        <p:spPr bwMode="auto">
          <a:xfrm>
            <a:off x="304800" y="6553200"/>
            <a:ext cx="3810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868" name="Text Box 4"/>
          <p:cNvSpPr txBox="1">
            <a:spLocks noChangeArrowheads="1"/>
          </p:cNvSpPr>
          <p:nvPr/>
        </p:nvSpPr>
        <p:spPr bwMode="auto">
          <a:xfrm>
            <a:off x="1840523" y="1814044"/>
            <a:ext cx="369716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5600" indent="-355600" algn="l">
              <a:defRPr>
                <a:solidFill>
                  <a:schemeClr val="tx1"/>
                </a:solidFill>
                <a:latin typeface="Arial" charset="0"/>
              </a:defRPr>
            </a:lvl1pPr>
            <a:lvl2pPr marL="5349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marL="0" indent="0">
              <a:spcBef>
                <a:spcPct val="50000"/>
              </a:spcBef>
            </a:pPr>
            <a:endParaRPr lang="en-US" sz="2400" dirty="0"/>
          </a:p>
          <a:p>
            <a:pPr>
              <a:spcBef>
                <a:spcPct val="50000"/>
              </a:spcBef>
              <a:buFontTx/>
              <a:buBlip>
                <a:blip r:embed="rId3"/>
              </a:buBlip>
            </a:pPr>
            <a:r>
              <a:rPr lang="de-DE" sz="2400" dirty="0" err="1" smtClean="0"/>
              <a:t>Function</a:t>
            </a:r>
            <a:r>
              <a:rPr lang="de-DE" sz="2400" dirty="0" smtClean="0"/>
              <a:t> Block </a:t>
            </a:r>
            <a:r>
              <a:rPr lang="de-DE" sz="2400" dirty="0" err="1" smtClean="0"/>
              <a:t>types</a:t>
            </a:r>
            <a:endParaRPr lang="de-DE" sz="2400" dirty="0"/>
          </a:p>
          <a:p>
            <a:pPr>
              <a:spcBef>
                <a:spcPct val="50000"/>
              </a:spcBef>
              <a:buFontTx/>
              <a:buBlip>
                <a:blip r:embed="rId3"/>
              </a:buBlip>
            </a:pPr>
            <a:r>
              <a:rPr lang="de-DE" sz="2400" dirty="0" err="1" smtClean="0"/>
              <a:t>Exercises</a:t>
            </a:r>
            <a:endParaRPr lang="de-DE" sz="2400" dirty="0"/>
          </a:p>
        </p:txBody>
      </p:sp>
      <p:sp>
        <p:nvSpPr>
          <p:cNvPr id="1188869" name="Rectangle 5"/>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pPr eaLnBrk="0" hangingPunct="0"/>
            <a:r>
              <a:rPr lang="de-DE" sz="2200" b="1" dirty="0" err="1" smtClean="0"/>
              <a:t>Programming</a:t>
            </a:r>
            <a:endParaRPr lang="en-GB" sz="2200" b="1" dirty="0"/>
          </a:p>
        </p:txBody>
      </p:sp>
      <p:sp>
        <p:nvSpPr>
          <p:cNvPr id="8" name="Oval 10"/>
          <p:cNvSpPr>
            <a:spLocks noChangeArrowheads="1"/>
          </p:cNvSpPr>
          <p:nvPr/>
        </p:nvSpPr>
        <p:spPr bwMode="auto">
          <a:xfrm>
            <a:off x="171450" y="277813"/>
            <a:ext cx="1669073" cy="1708150"/>
          </a:xfrm>
          <a:prstGeom prst="ellipse">
            <a:avLst/>
          </a:prstGeom>
          <a:noFill/>
          <a:ln w="19050">
            <a:solidFill>
              <a:srgbClr val="0070C0"/>
            </a:solidFill>
            <a:headEnd type="none" w="sm" len="sm"/>
            <a:tailEnd type="none" w="sm" len="sm"/>
          </a:ln>
          <a:extLst/>
        </p:spPr>
        <p:style>
          <a:lnRef idx="3">
            <a:schemeClr val="lt1"/>
          </a:lnRef>
          <a:fillRef idx="1">
            <a:schemeClr val="accent3"/>
          </a:fillRef>
          <a:effectRef idx="1">
            <a:schemeClr val="accent3"/>
          </a:effectRef>
          <a:fontRef idx="minor">
            <a:schemeClr val="lt1"/>
          </a:fontRef>
        </p:style>
        <p:txBody>
          <a:bodyPr wrap="none" anchor="ctr"/>
          <a:lstStyle/>
          <a:p>
            <a:pPr algn="ctr"/>
            <a:r>
              <a:rPr lang="de-DE" sz="8800" dirty="0">
                <a:solidFill>
                  <a:schemeClr val="accent2"/>
                </a:solidFill>
                <a:latin typeface="Tahoma" pitchFamily="34" charset="0"/>
              </a:rPr>
              <a:t>4</a:t>
            </a:r>
          </a:p>
        </p:txBody>
      </p:sp>
      <p:grpSp>
        <p:nvGrpSpPr>
          <p:cNvPr id="2" name="Gruppieren 1"/>
          <p:cNvGrpSpPr/>
          <p:nvPr/>
        </p:nvGrpSpPr>
        <p:grpSpPr>
          <a:xfrm>
            <a:off x="5023866" y="1434750"/>
            <a:ext cx="3782825" cy="2595675"/>
            <a:chOff x="5300091" y="1434750"/>
            <a:chExt cx="3782825" cy="2595675"/>
          </a:xfrm>
        </p:grpSpPr>
        <p:grpSp>
          <p:nvGrpSpPr>
            <p:cNvPr id="4" name="Gruppieren 3"/>
            <p:cNvGrpSpPr/>
            <p:nvPr/>
          </p:nvGrpSpPr>
          <p:grpSpPr>
            <a:xfrm>
              <a:off x="5979231" y="1434750"/>
              <a:ext cx="3103685" cy="2534310"/>
              <a:chOff x="5979231" y="1434750"/>
              <a:chExt cx="3103685" cy="2534310"/>
            </a:xfrm>
          </p:grpSpPr>
          <p:pic>
            <p:nvPicPr>
              <p:cNvPr id="9" name="Picture 235" descr="H:\präsentationen\Hamann\Bilder\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79231" y="1434750"/>
                <a:ext cx="3103685" cy="253431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präsentationen\Hamann\Bilder\Bearbeitete Logo WA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5163" r="-4607"/>
              <a:stretch/>
            </p:blipFill>
            <p:spPr bwMode="auto">
              <a:xfrm rot="1560000">
                <a:off x="8131712" y="3013083"/>
                <a:ext cx="306011" cy="16311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300091" y="2895486"/>
              <a:ext cx="859159" cy="1134939"/>
            </a:xfrm>
            <a:prstGeom prst="rect">
              <a:avLst/>
            </a:prstGeom>
            <a:solidFill>
              <a:schemeClr val="accent1"/>
            </a:solidFill>
            <a:extLst/>
          </p:spPr>
        </p:pic>
      </p:grpSp>
      <p:pic>
        <p:nvPicPr>
          <p:cNvPr id="13" name="Picture 10"/>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rot="156138">
            <a:off x="6602565" y="1675819"/>
            <a:ext cx="1812514" cy="1302658"/>
          </a:xfrm>
          <a:prstGeom prst="rect">
            <a:avLst/>
          </a:prstGeom>
          <a:noFill/>
          <a:ln>
            <a:noFill/>
          </a:ln>
          <a:effectLst>
            <a:outerShdw blurRad="76200" dist="35560"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a:noFill/>
          <a:ln/>
        </p:spPr>
        <p:txBody>
          <a:bodyPr/>
          <a:lstStyle/>
          <a:p>
            <a:r>
              <a:rPr lang="de-DE" dirty="0" err="1" smtClean="0"/>
              <a:t>Exercise</a:t>
            </a:r>
            <a:r>
              <a:rPr lang="de-DE" sz="2200" b="1" dirty="0" smtClean="0"/>
              <a:t> 4.5 (Optional)</a:t>
            </a:r>
            <a:endParaRPr lang="de-DE" sz="2200" b="1" dirty="0"/>
          </a:p>
        </p:txBody>
      </p:sp>
      <p:pic>
        <p:nvPicPr>
          <p:cNvPr id="1209350"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27419" y="1336155"/>
            <a:ext cx="6641009" cy="42853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381000" y="1295400"/>
            <a:ext cx="8382000" cy="4114800"/>
          </a:xfrm>
          <a:prstGeom prst="rect">
            <a:avLst/>
          </a:prstGeom>
        </p:spPr>
        <p:txBody>
          <a:bodyPr lIns="77925" tIns="38963" rIns="77925" bIns="38963"/>
          <a:lstStyle>
            <a:lvl1pPr marL="0" indent="0" algn="l" defTabSz="825249" rtl="0" eaLnBrk="1" fontAlgn="base" hangingPunct="1">
              <a:spcBef>
                <a:spcPct val="20000"/>
              </a:spcBef>
              <a:spcAft>
                <a:spcPct val="0"/>
              </a:spcAft>
              <a:buNone/>
              <a:defRPr sz="1700">
                <a:solidFill>
                  <a:schemeClr val="tx1"/>
                </a:solidFill>
                <a:latin typeface="+mn-lt"/>
                <a:ea typeface="+mn-ea"/>
                <a:cs typeface="+mn-cs"/>
              </a:defRPr>
            </a:lvl1pPr>
            <a:lvl2pPr marL="669670" indent="-257045" algn="l" defTabSz="825249" rtl="0" eaLnBrk="1" fontAlgn="base" hangingPunct="1">
              <a:spcBef>
                <a:spcPct val="20000"/>
              </a:spcBef>
              <a:spcAft>
                <a:spcPct val="0"/>
              </a:spcAft>
              <a:buChar char="–"/>
              <a:defRPr sz="2600">
                <a:solidFill>
                  <a:schemeClr val="tx1"/>
                </a:solidFill>
                <a:latin typeface="+mn-lt"/>
              </a:defRPr>
            </a:lvl2pPr>
            <a:lvl3pPr marL="1030885" indent="-205636" algn="l" defTabSz="825249" rtl="0" eaLnBrk="1" fontAlgn="base" hangingPunct="1">
              <a:spcBef>
                <a:spcPct val="20000"/>
              </a:spcBef>
              <a:spcAft>
                <a:spcPct val="0"/>
              </a:spcAft>
              <a:buChar char="•"/>
              <a:defRPr sz="2100">
                <a:solidFill>
                  <a:schemeClr val="tx1"/>
                </a:solidFill>
                <a:latin typeface="+mn-lt"/>
              </a:defRPr>
            </a:lvl3pPr>
            <a:lvl4pPr marL="1443510" indent="-206989" algn="l" defTabSz="825249" rtl="0" eaLnBrk="1" fontAlgn="base" hangingPunct="1">
              <a:spcBef>
                <a:spcPct val="20000"/>
              </a:spcBef>
              <a:spcAft>
                <a:spcPct val="0"/>
              </a:spcAft>
              <a:buChar char="–"/>
              <a:defRPr sz="1800">
                <a:solidFill>
                  <a:schemeClr val="tx1"/>
                </a:solidFill>
                <a:latin typeface="+mn-lt"/>
              </a:defRPr>
            </a:lvl4pPr>
            <a:lvl5pPr marL="1853428" indent="-204283" algn="l" defTabSz="825249" rtl="0" eaLnBrk="1" fontAlgn="base" hangingPunct="1">
              <a:spcBef>
                <a:spcPct val="20000"/>
              </a:spcBef>
              <a:spcAft>
                <a:spcPct val="0"/>
              </a:spcAft>
              <a:buChar char="»"/>
              <a:defRPr sz="1800">
                <a:solidFill>
                  <a:schemeClr val="tx1"/>
                </a:solidFill>
                <a:latin typeface="+mn-lt"/>
              </a:defRPr>
            </a:lvl5pPr>
            <a:lvl6pPr marL="2243054" indent="-204283" algn="l" defTabSz="825249" rtl="0" eaLnBrk="1" fontAlgn="base" hangingPunct="1">
              <a:spcBef>
                <a:spcPct val="20000"/>
              </a:spcBef>
              <a:spcAft>
                <a:spcPct val="0"/>
              </a:spcAft>
              <a:buChar char="»"/>
              <a:defRPr sz="1800">
                <a:solidFill>
                  <a:schemeClr val="tx1"/>
                </a:solidFill>
                <a:latin typeface="+mn-lt"/>
              </a:defRPr>
            </a:lvl6pPr>
            <a:lvl7pPr marL="2632680" indent="-204283" algn="l" defTabSz="825249" rtl="0" eaLnBrk="1" fontAlgn="base" hangingPunct="1">
              <a:spcBef>
                <a:spcPct val="20000"/>
              </a:spcBef>
              <a:spcAft>
                <a:spcPct val="0"/>
              </a:spcAft>
              <a:buChar char="»"/>
              <a:defRPr sz="1800">
                <a:solidFill>
                  <a:schemeClr val="tx1"/>
                </a:solidFill>
                <a:latin typeface="+mn-lt"/>
              </a:defRPr>
            </a:lvl7pPr>
            <a:lvl8pPr marL="3022306" indent="-204283" algn="l" defTabSz="825249" rtl="0" eaLnBrk="1" fontAlgn="base" hangingPunct="1">
              <a:spcBef>
                <a:spcPct val="20000"/>
              </a:spcBef>
              <a:spcAft>
                <a:spcPct val="0"/>
              </a:spcAft>
              <a:buChar char="»"/>
              <a:defRPr sz="1800">
                <a:solidFill>
                  <a:schemeClr val="tx1"/>
                </a:solidFill>
                <a:latin typeface="+mn-lt"/>
              </a:defRPr>
            </a:lvl8pPr>
            <a:lvl9pPr marL="3411932" indent="-204283" algn="l" defTabSz="825249" rtl="0" eaLnBrk="1" fontAlgn="base" hangingPunct="1">
              <a:spcBef>
                <a:spcPct val="20000"/>
              </a:spcBef>
              <a:spcAft>
                <a:spcPct val="0"/>
              </a:spcAft>
              <a:buChar char="»"/>
              <a:defRPr sz="1800">
                <a:solidFill>
                  <a:schemeClr val="tx1"/>
                </a:solidFill>
                <a:latin typeface="+mn-lt"/>
              </a:defRPr>
            </a:lvl9pPr>
          </a:lstStyle>
          <a:p>
            <a:endParaRPr lang="de-DE" dirty="0"/>
          </a:p>
        </p:txBody>
      </p:sp>
      <p:sp>
        <p:nvSpPr>
          <p:cNvPr id="15" name="Rectangle 1026"/>
          <p:cNvSpPr>
            <a:spLocks noGrp="1" noChangeArrowheads="1"/>
          </p:cNvSpPr>
          <p:nvPr>
            <p:ph type="title"/>
          </p:nvPr>
        </p:nvSpPr>
        <p:spPr>
          <a:xfrm>
            <a:off x="346522" y="434992"/>
            <a:ext cx="8452800" cy="453600"/>
          </a:xfrm>
        </p:spPr>
        <p:txBody>
          <a:bodyPr/>
          <a:lstStyle/>
          <a:p>
            <a:r>
              <a:rPr lang="de-DE" dirty="0" err="1" smtClean="0"/>
              <a:t>Exercise</a:t>
            </a:r>
            <a:r>
              <a:rPr lang="de-DE" dirty="0" smtClean="0"/>
              <a:t> 4.6</a:t>
            </a:r>
            <a:endParaRPr lang="de-DE" dirty="0"/>
          </a:p>
        </p:txBody>
      </p:sp>
      <p:pic>
        <p:nvPicPr>
          <p:cNvPr id="1065" name="Picture 4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5578" y="1382237"/>
            <a:ext cx="7243388" cy="47053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nvSpPr>
        <p:spPr>
          <a:xfrm>
            <a:off x="471600" y="939600"/>
            <a:ext cx="2082004" cy="430887"/>
          </a:xfrm>
          <a:prstGeom prst="rect">
            <a:avLst/>
          </a:prstGeom>
          <a:noFill/>
        </p:spPr>
        <p:txBody>
          <a:bodyPr wrap="square" rtlCol="0">
            <a:spAutoFit/>
          </a:bodyPr>
          <a:lstStyle/>
          <a:p>
            <a:r>
              <a:rPr lang="de-DE" sz="2200" dirty="0">
                <a:latin typeface="Arial" panose="020B0604020202020204" pitchFamily="34" charset="0"/>
                <a:cs typeface="Arial" panose="020B0604020202020204" pitchFamily="34" charset="0"/>
              </a:rPr>
              <a:t>Boiler</a:t>
            </a:r>
          </a:p>
        </p:txBody>
      </p:sp>
    </p:spTree>
    <p:extLst>
      <p:ext uri="{BB962C8B-B14F-4D97-AF65-F5344CB8AC3E}">
        <p14:creationId xmlns:p14="http://schemas.microsoft.com/office/powerpoint/2010/main" val="408599939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Exercise</a:t>
            </a:r>
            <a:r>
              <a:rPr lang="de-DE" dirty="0"/>
              <a:t> </a:t>
            </a:r>
            <a:r>
              <a:rPr lang="de-DE" dirty="0" smtClean="0"/>
              <a:t>4.6 (</a:t>
            </a:r>
            <a:r>
              <a:rPr lang="de-DE" dirty="0" err="1" smtClean="0"/>
              <a:t>description</a:t>
            </a:r>
            <a:r>
              <a:rPr lang="de-DE" dirty="0" smtClean="0"/>
              <a:t>)</a:t>
            </a:r>
            <a:endParaRPr lang="de-DE" dirty="0"/>
          </a:p>
        </p:txBody>
      </p:sp>
      <p:sp>
        <p:nvSpPr>
          <p:cNvPr id="5" name="Text Box 4"/>
          <p:cNvSpPr txBox="1">
            <a:spLocks noChangeArrowheads="1"/>
          </p:cNvSpPr>
          <p:nvPr/>
        </p:nvSpPr>
        <p:spPr bwMode="auto">
          <a:xfrm>
            <a:off x="588816" y="1703769"/>
            <a:ext cx="7983684"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203200">
              <a:defRPr sz="2400">
                <a:solidFill>
                  <a:schemeClr val="tx1"/>
                </a:solidFill>
                <a:latin typeface="Times New Roman" pitchFamily="18" charset="0"/>
              </a:defRPr>
            </a:lvl1pPr>
            <a:lvl2pPr defTabSz="203200">
              <a:defRPr sz="2400">
                <a:solidFill>
                  <a:schemeClr val="tx1"/>
                </a:solidFill>
                <a:latin typeface="Times New Roman" pitchFamily="18" charset="0"/>
              </a:defRPr>
            </a:lvl2pPr>
            <a:lvl3pPr defTabSz="203200">
              <a:defRPr sz="2400">
                <a:solidFill>
                  <a:schemeClr val="tx1"/>
                </a:solidFill>
                <a:latin typeface="Times New Roman" pitchFamily="18" charset="0"/>
              </a:defRPr>
            </a:lvl3pPr>
            <a:lvl4pPr defTabSz="203200">
              <a:defRPr sz="2400">
                <a:solidFill>
                  <a:schemeClr val="tx1"/>
                </a:solidFill>
                <a:latin typeface="Times New Roman" pitchFamily="18" charset="0"/>
              </a:defRPr>
            </a:lvl4pPr>
            <a:lvl5pPr defTabSz="203200">
              <a:defRPr sz="2400">
                <a:solidFill>
                  <a:schemeClr val="tx1"/>
                </a:solidFill>
                <a:latin typeface="Times New Roman" pitchFamily="18" charset="0"/>
              </a:defRPr>
            </a:lvl5pPr>
            <a:lvl6pPr defTabSz="203200" eaLnBrk="0" fontAlgn="base" hangingPunct="0">
              <a:spcBef>
                <a:spcPct val="0"/>
              </a:spcBef>
              <a:spcAft>
                <a:spcPct val="0"/>
              </a:spcAft>
              <a:defRPr sz="2400">
                <a:solidFill>
                  <a:schemeClr val="tx1"/>
                </a:solidFill>
                <a:latin typeface="Times New Roman" pitchFamily="18" charset="0"/>
              </a:defRPr>
            </a:lvl6pPr>
            <a:lvl7pPr defTabSz="203200" eaLnBrk="0" fontAlgn="base" hangingPunct="0">
              <a:spcBef>
                <a:spcPct val="0"/>
              </a:spcBef>
              <a:spcAft>
                <a:spcPct val="0"/>
              </a:spcAft>
              <a:defRPr sz="2400">
                <a:solidFill>
                  <a:schemeClr val="tx1"/>
                </a:solidFill>
                <a:latin typeface="Times New Roman" pitchFamily="18" charset="0"/>
              </a:defRPr>
            </a:lvl7pPr>
            <a:lvl8pPr defTabSz="203200" eaLnBrk="0" fontAlgn="base" hangingPunct="0">
              <a:spcBef>
                <a:spcPct val="0"/>
              </a:spcBef>
              <a:spcAft>
                <a:spcPct val="0"/>
              </a:spcAft>
              <a:defRPr sz="2400">
                <a:solidFill>
                  <a:schemeClr val="tx1"/>
                </a:solidFill>
                <a:latin typeface="Times New Roman" pitchFamily="18" charset="0"/>
              </a:defRPr>
            </a:lvl8pPr>
            <a:lvl9pPr defTabSz="2032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700" dirty="0">
                <a:latin typeface="Arial"/>
              </a:rPr>
              <a:t>Implement a boiler control, by means of which a water boiler can be filled and heated. </a:t>
            </a:r>
            <a:br>
              <a:rPr lang="en-US" sz="1700" dirty="0">
                <a:latin typeface="Arial"/>
              </a:rPr>
            </a:br>
            <a:r>
              <a:rPr lang="en-US" sz="1700" dirty="0">
                <a:latin typeface="Arial"/>
              </a:rPr>
              <a:t>The system should be started/stopped using a Start/Stop button. </a:t>
            </a:r>
            <a:endParaRPr lang="de-DE" sz="1700" dirty="0">
              <a:latin typeface="Arial"/>
            </a:endParaRPr>
          </a:p>
          <a:p>
            <a:pPr>
              <a:spcBef>
                <a:spcPct val="50000"/>
              </a:spcBef>
            </a:pPr>
            <a:r>
              <a:rPr lang="en-US" sz="1700" dirty="0">
                <a:latin typeface="Arial"/>
              </a:rPr>
              <a:t>At a filling level of 4000 liters, the supply should be closed. The fill level is determined using a </a:t>
            </a:r>
            <a:r>
              <a:rPr lang="en-US" sz="1700" dirty="0" smtClean="0">
                <a:latin typeface="Arial"/>
              </a:rPr>
              <a:t>0-10 V </a:t>
            </a:r>
            <a:r>
              <a:rPr lang="en-US" sz="1700" dirty="0">
                <a:latin typeface="Arial"/>
              </a:rPr>
              <a:t>module.. </a:t>
            </a:r>
            <a:endParaRPr lang="en-US" sz="1700" dirty="0" smtClean="0">
              <a:latin typeface="Arial"/>
            </a:endParaRPr>
          </a:p>
          <a:p>
            <a:pPr>
              <a:spcBef>
                <a:spcPct val="50000"/>
              </a:spcBef>
            </a:pPr>
            <a:r>
              <a:rPr lang="en-US" sz="1700" dirty="0" smtClean="0">
                <a:latin typeface="Arial"/>
              </a:rPr>
              <a:t>At </a:t>
            </a:r>
            <a:r>
              <a:rPr lang="en-US" sz="1700" dirty="0">
                <a:latin typeface="Arial"/>
              </a:rPr>
              <a:t>a temperature above 25°C, boiler firing should be stopped. The temperature is determined by means of a thermocouple. </a:t>
            </a:r>
            <a:endParaRPr lang="de-DE" sz="1700" dirty="0">
              <a:latin typeface="Arial"/>
            </a:endParaRPr>
          </a:p>
        </p:txBody>
      </p:sp>
      <p:sp>
        <p:nvSpPr>
          <p:cNvPr id="6" name="Textfeld 5"/>
          <p:cNvSpPr txBox="1"/>
          <p:nvPr/>
        </p:nvSpPr>
        <p:spPr>
          <a:xfrm>
            <a:off x="471600" y="939600"/>
            <a:ext cx="2082004" cy="430887"/>
          </a:xfrm>
          <a:prstGeom prst="rect">
            <a:avLst/>
          </a:prstGeom>
          <a:noFill/>
        </p:spPr>
        <p:txBody>
          <a:bodyPr wrap="square" rtlCol="0">
            <a:spAutoFit/>
          </a:bodyPr>
          <a:lstStyle/>
          <a:p>
            <a:r>
              <a:rPr lang="de-DE" sz="2200" dirty="0">
                <a:latin typeface="Arial" panose="020B0604020202020204" pitchFamily="34" charset="0"/>
                <a:cs typeface="Arial" panose="020B0604020202020204" pitchFamily="34" charset="0"/>
              </a:rPr>
              <a:t>Boiler</a:t>
            </a:r>
          </a:p>
        </p:txBody>
      </p:sp>
    </p:spTree>
    <p:extLst>
      <p:ext uri="{BB962C8B-B14F-4D97-AF65-F5344CB8AC3E}">
        <p14:creationId xmlns:p14="http://schemas.microsoft.com/office/powerpoint/2010/main" val="9012377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Line 10"/>
          <p:cNvSpPr>
            <a:spLocks noChangeShapeType="1"/>
          </p:cNvSpPr>
          <p:nvPr/>
        </p:nvSpPr>
        <p:spPr bwMode="auto">
          <a:xfrm>
            <a:off x="5438775" y="5904706"/>
            <a:ext cx="457200"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1" name="Line 7"/>
          <p:cNvSpPr>
            <a:spLocks noChangeShapeType="1"/>
          </p:cNvSpPr>
          <p:nvPr/>
        </p:nvSpPr>
        <p:spPr bwMode="auto">
          <a:xfrm>
            <a:off x="5972175" y="592455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5" name="Line 11"/>
          <p:cNvSpPr>
            <a:spLocks noChangeShapeType="1"/>
          </p:cNvSpPr>
          <p:nvPr/>
        </p:nvSpPr>
        <p:spPr bwMode="auto">
          <a:xfrm>
            <a:off x="5819775" y="5924550"/>
            <a:ext cx="1371600" cy="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8" name="Text Box 14"/>
          <p:cNvSpPr txBox="1">
            <a:spLocks noChangeArrowheads="1"/>
          </p:cNvSpPr>
          <p:nvPr/>
        </p:nvSpPr>
        <p:spPr bwMode="auto">
          <a:xfrm>
            <a:off x="7038975" y="5568950"/>
            <a:ext cx="695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dirty="0">
                <a:solidFill>
                  <a:srgbClr val="FF3300"/>
                </a:solidFill>
              </a:rPr>
              <a:t>25°C</a:t>
            </a:r>
          </a:p>
        </p:txBody>
      </p:sp>
      <p:sp>
        <p:nvSpPr>
          <p:cNvPr id="24" name="Text Box 1051"/>
          <p:cNvSpPr txBox="1">
            <a:spLocks noChangeArrowheads="1"/>
          </p:cNvSpPr>
          <p:nvPr/>
        </p:nvSpPr>
        <p:spPr bwMode="auto">
          <a:xfrm>
            <a:off x="471600" y="2046682"/>
            <a:ext cx="278595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203200">
              <a:defRPr sz="2400">
                <a:solidFill>
                  <a:schemeClr val="tx1"/>
                </a:solidFill>
                <a:latin typeface="Times New Roman" pitchFamily="18" charset="0"/>
              </a:defRPr>
            </a:lvl1pPr>
            <a:lvl2pPr defTabSz="203200">
              <a:defRPr sz="2400">
                <a:solidFill>
                  <a:schemeClr val="tx1"/>
                </a:solidFill>
                <a:latin typeface="Times New Roman" pitchFamily="18" charset="0"/>
              </a:defRPr>
            </a:lvl2pPr>
            <a:lvl3pPr defTabSz="203200">
              <a:defRPr sz="2400">
                <a:solidFill>
                  <a:schemeClr val="tx1"/>
                </a:solidFill>
                <a:latin typeface="Times New Roman" pitchFamily="18" charset="0"/>
              </a:defRPr>
            </a:lvl3pPr>
            <a:lvl4pPr defTabSz="203200">
              <a:defRPr sz="2400">
                <a:solidFill>
                  <a:schemeClr val="tx1"/>
                </a:solidFill>
                <a:latin typeface="Times New Roman" pitchFamily="18" charset="0"/>
              </a:defRPr>
            </a:lvl4pPr>
            <a:lvl5pPr defTabSz="203200">
              <a:defRPr sz="2400">
                <a:solidFill>
                  <a:schemeClr val="tx1"/>
                </a:solidFill>
                <a:latin typeface="Times New Roman" pitchFamily="18" charset="0"/>
              </a:defRPr>
            </a:lvl5pPr>
            <a:lvl6pPr defTabSz="203200" eaLnBrk="0" fontAlgn="base" hangingPunct="0">
              <a:spcBef>
                <a:spcPct val="0"/>
              </a:spcBef>
              <a:spcAft>
                <a:spcPct val="0"/>
              </a:spcAft>
              <a:defRPr sz="2400">
                <a:solidFill>
                  <a:schemeClr val="tx1"/>
                </a:solidFill>
                <a:latin typeface="Times New Roman" pitchFamily="18" charset="0"/>
              </a:defRPr>
            </a:lvl6pPr>
            <a:lvl7pPr defTabSz="203200" eaLnBrk="0" fontAlgn="base" hangingPunct="0">
              <a:spcBef>
                <a:spcPct val="0"/>
              </a:spcBef>
              <a:spcAft>
                <a:spcPct val="0"/>
              </a:spcAft>
              <a:defRPr sz="2400">
                <a:solidFill>
                  <a:schemeClr val="tx1"/>
                </a:solidFill>
                <a:latin typeface="Times New Roman" pitchFamily="18" charset="0"/>
              </a:defRPr>
            </a:lvl7pPr>
            <a:lvl8pPr defTabSz="203200" eaLnBrk="0" fontAlgn="base" hangingPunct="0">
              <a:spcBef>
                <a:spcPct val="0"/>
              </a:spcBef>
              <a:spcAft>
                <a:spcPct val="0"/>
              </a:spcAft>
              <a:defRPr sz="2400">
                <a:solidFill>
                  <a:schemeClr val="tx1"/>
                </a:solidFill>
                <a:latin typeface="Times New Roman" pitchFamily="18" charset="0"/>
              </a:defRPr>
            </a:lvl8pPr>
            <a:lvl9pPr defTabSz="2032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700" dirty="0">
                <a:latin typeface="Arial"/>
              </a:rPr>
              <a:t>In order to protect the burner, it should be switched via a hysteresis function. </a:t>
            </a:r>
            <a:endParaRPr lang="de-DE" sz="1700" dirty="0">
              <a:latin typeface="Arial"/>
            </a:endParaRPr>
          </a:p>
        </p:txBody>
      </p:sp>
      <p:sp>
        <p:nvSpPr>
          <p:cNvPr id="27" name="Rectangle 1026"/>
          <p:cNvSpPr>
            <a:spLocks noGrp="1" noChangeArrowheads="1"/>
          </p:cNvSpPr>
          <p:nvPr>
            <p:ph type="title"/>
          </p:nvPr>
        </p:nvSpPr>
        <p:spPr>
          <a:xfrm>
            <a:off x="346522" y="434992"/>
            <a:ext cx="8452800" cy="453600"/>
          </a:xfrm>
        </p:spPr>
        <p:txBody>
          <a:bodyPr/>
          <a:lstStyle/>
          <a:p>
            <a:r>
              <a:rPr lang="de-DE" dirty="0" err="1" smtClean="0"/>
              <a:t>Exercise</a:t>
            </a:r>
            <a:r>
              <a:rPr lang="de-DE" dirty="0" smtClean="0"/>
              <a:t> 4.7</a:t>
            </a:r>
            <a:endParaRPr lang="de-DE" dirty="0"/>
          </a:p>
        </p:txBody>
      </p:sp>
      <p:sp>
        <p:nvSpPr>
          <p:cNvPr id="21" name="Line 6"/>
          <p:cNvSpPr>
            <a:spLocks noChangeShapeType="1"/>
          </p:cNvSpPr>
          <p:nvPr/>
        </p:nvSpPr>
        <p:spPr bwMode="auto">
          <a:xfrm>
            <a:off x="4600575" y="5904706"/>
            <a:ext cx="685800"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25" name="Line 7"/>
          <p:cNvSpPr>
            <a:spLocks noChangeShapeType="1"/>
          </p:cNvSpPr>
          <p:nvPr/>
        </p:nvSpPr>
        <p:spPr bwMode="auto">
          <a:xfrm>
            <a:off x="5972175" y="4914106"/>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cxnSp>
        <p:nvCxnSpPr>
          <p:cNvPr id="26" name="AutoShape 8"/>
          <p:cNvCxnSpPr>
            <a:cxnSpLocks noChangeShapeType="1"/>
            <a:stCxn id="21" idx="1"/>
            <a:endCxn id="25" idx="0"/>
          </p:cNvCxnSpPr>
          <p:nvPr/>
        </p:nvCxnSpPr>
        <p:spPr bwMode="auto">
          <a:xfrm rot="5400000" flipH="1" flipV="1">
            <a:off x="5126831" y="5073650"/>
            <a:ext cx="1004888" cy="685800"/>
          </a:xfrm>
          <a:prstGeom prst="curvedConnector5">
            <a:avLst>
              <a:gd name="adj1" fmla="val 1736"/>
              <a:gd name="adj2" fmla="val 50000"/>
              <a:gd name="adj3" fmla="val 99523"/>
            </a:avLst>
          </a:prstGeom>
          <a:noFill/>
          <a:ln w="381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9"/>
          <p:cNvCxnSpPr>
            <a:cxnSpLocks noChangeShapeType="1"/>
          </p:cNvCxnSpPr>
          <p:nvPr/>
        </p:nvCxnSpPr>
        <p:spPr bwMode="auto">
          <a:xfrm rot="5400000" flipH="1" flipV="1">
            <a:off x="5667375" y="5066506"/>
            <a:ext cx="990600" cy="685800"/>
          </a:xfrm>
          <a:prstGeom prst="curvedConnector5">
            <a:avLst>
              <a:gd name="adj1" fmla="val 639"/>
              <a:gd name="adj2" fmla="val 48144"/>
              <a:gd name="adj3" fmla="val 100157"/>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Line 11"/>
          <p:cNvSpPr>
            <a:spLocks noChangeShapeType="1"/>
          </p:cNvSpPr>
          <p:nvPr/>
        </p:nvSpPr>
        <p:spPr bwMode="auto">
          <a:xfrm>
            <a:off x="5819775" y="4914106"/>
            <a:ext cx="1371600" cy="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1" name="AutoShape 12"/>
          <p:cNvSpPr>
            <a:spLocks noChangeArrowheads="1"/>
          </p:cNvSpPr>
          <p:nvPr/>
        </p:nvSpPr>
        <p:spPr bwMode="auto">
          <a:xfrm>
            <a:off x="5549900" y="5295106"/>
            <a:ext cx="152400" cy="228600"/>
          </a:xfrm>
          <a:prstGeom prst="upArrow">
            <a:avLst>
              <a:gd name="adj1" fmla="val 50000"/>
              <a:gd name="adj2" fmla="val 37500"/>
            </a:avLst>
          </a:prstGeom>
          <a:solidFill>
            <a:schemeClr val="accent2"/>
          </a:solidFill>
          <a:ln w="12700">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2" name="AutoShape 13"/>
          <p:cNvSpPr>
            <a:spLocks noChangeArrowheads="1"/>
          </p:cNvSpPr>
          <p:nvPr/>
        </p:nvSpPr>
        <p:spPr bwMode="auto">
          <a:xfrm rot="10821826">
            <a:off x="6067425" y="5371306"/>
            <a:ext cx="152400" cy="228600"/>
          </a:xfrm>
          <a:prstGeom prst="upArrow">
            <a:avLst>
              <a:gd name="adj1" fmla="val 50000"/>
              <a:gd name="adj2" fmla="val 37500"/>
            </a:avLst>
          </a:prstGeom>
          <a:solidFill>
            <a:srgbClr val="FF3300"/>
          </a:solidFill>
          <a:ln w="12700">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3" name="Text Box 14"/>
          <p:cNvSpPr txBox="1">
            <a:spLocks noChangeArrowheads="1"/>
          </p:cNvSpPr>
          <p:nvPr/>
        </p:nvSpPr>
        <p:spPr bwMode="auto">
          <a:xfrm>
            <a:off x="7038975" y="4558506"/>
            <a:ext cx="695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dirty="0">
                <a:solidFill>
                  <a:srgbClr val="FF3300"/>
                </a:solidFill>
              </a:rPr>
              <a:t>25°C</a:t>
            </a:r>
          </a:p>
        </p:txBody>
      </p:sp>
      <p:sp>
        <p:nvSpPr>
          <p:cNvPr id="34" name="Text Box 15"/>
          <p:cNvSpPr txBox="1">
            <a:spLocks noChangeArrowheads="1"/>
          </p:cNvSpPr>
          <p:nvPr/>
        </p:nvSpPr>
        <p:spPr bwMode="auto">
          <a:xfrm>
            <a:off x="4143375" y="5911056"/>
            <a:ext cx="695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dirty="0">
                <a:solidFill>
                  <a:schemeClr val="accent2"/>
                </a:solidFill>
              </a:rPr>
              <a:t>20°C</a:t>
            </a:r>
          </a:p>
        </p:txBody>
      </p:sp>
      <p:sp>
        <p:nvSpPr>
          <p:cNvPr id="19" name="Textfeld 18"/>
          <p:cNvSpPr txBox="1"/>
          <p:nvPr/>
        </p:nvSpPr>
        <p:spPr>
          <a:xfrm>
            <a:off x="471600" y="939600"/>
            <a:ext cx="2082004" cy="430887"/>
          </a:xfrm>
          <a:prstGeom prst="rect">
            <a:avLst/>
          </a:prstGeom>
          <a:noFill/>
        </p:spPr>
        <p:txBody>
          <a:bodyPr wrap="square" rtlCol="0">
            <a:spAutoFit/>
          </a:bodyPr>
          <a:lstStyle/>
          <a:p>
            <a:r>
              <a:rPr lang="de-DE" sz="2200" dirty="0" smtClean="0">
                <a:latin typeface="Arial" panose="020B0604020202020204" pitchFamily="34" charset="0"/>
                <a:cs typeface="Arial" panose="020B0604020202020204" pitchFamily="34" charset="0"/>
              </a:rPr>
              <a:t>Addition</a:t>
            </a:r>
            <a:endParaRPr lang="de-DE" sz="2200" dirty="0">
              <a:latin typeface="Arial" panose="020B0604020202020204" pitchFamily="34" charset="0"/>
              <a:cs typeface="Arial" panose="020B0604020202020204" pitchFamily="34" charset="0"/>
            </a:endParaRPr>
          </a:p>
        </p:txBody>
      </p:sp>
      <p:pic>
        <p:nvPicPr>
          <p:cNvPr id="20" name="Picture 4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35654" y="1174956"/>
            <a:ext cx="5120641" cy="332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53664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1051"/>
          <p:cNvSpPr txBox="1">
            <a:spLocks noChangeArrowheads="1"/>
          </p:cNvSpPr>
          <p:nvPr/>
        </p:nvSpPr>
        <p:spPr bwMode="auto">
          <a:xfrm>
            <a:off x="647700" y="1057117"/>
            <a:ext cx="83820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203200">
              <a:defRPr sz="2400">
                <a:solidFill>
                  <a:schemeClr val="tx1"/>
                </a:solidFill>
                <a:latin typeface="Times New Roman" pitchFamily="18" charset="0"/>
              </a:defRPr>
            </a:lvl1pPr>
            <a:lvl2pPr defTabSz="203200">
              <a:defRPr sz="2400">
                <a:solidFill>
                  <a:schemeClr val="tx1"/>
                </a:solidFill>
                <a:latin typeface="Times New Roman" pitchFamily="18" charset="0"/>
              </a:defRPr>
            </a:lvl2pPr>
            <a:lvl3pPr defTabSz="203200">
              <a:defRPr sz="2400">
                <a:solidFill>
                  <a:schemeClr val="tx1"/>
                </a:solidFill>
                <a:latin typeface="Times New Roman" pitchFamily="18" charset="0"/>
              </a:defRPr>
            </a:lvl3pPr>
            <a:lvl4pPr defTabSz="203200">
              <a:defRPr sz="2400">
                <a:solidFill>
                  <a:schemeClr val="tx1"/>
                </a:solidFill>
                <a:latin typeface="Times New Roman" pitchFamily="18" charset="0"/>
              </a:defRPr>
            </a:lvl4pPr>
            <a:lvl5pPr defTabSz="203200">
              <a:defRPr sz="2400">
                <a:solidFill>
                  <a:schemeClr val="tx1"/>
                </a:solidFill>
                <a:latin typeface="Times New Roman" pitchFamily="18" charset="0"/>
              </a:defRPr>
            </a:lvl5pPr>
            <a:lvl6pPr defTabSz="203200" eaLnBrk="0" fontAlgn="base" hangingPunct="0">
              <a:spcBef>
                <a:spcPct val="0"/>
              </a:spcBef>
              <a:spcAft>
                <a:spcPct val="0"/>
              </a:spcAft>
              <a:defRPr sz="2400">
                <a:solidFill>
                  <a:schemeClr val="tx1"/>
                </a:solidFill>
                <a:latin typeface="Times New Roman" pitchFamily="18" charset="0"/>
              </a:defRPr>
            </a:lvl6pPr>
            <a:lvl7pPr defTabSz="203200" eaLnBrk="0" fontAlgn="base" hangingPunct="0">
              <a:spcBef>
                <a:spcPct val="0"/>
              </a:spcBef>
              <a:spcAft>
                <a:spcPct val="0"/>
              </a:spcAft>
              <a:defRPr sz="2400">
                <a:solidFill>
                  <a:schemeClr val="tx1"/>
                </a:solidFill>
                <a:latin typeface="Times New Roman" pitchFamily="18" charset="0"/>
              </a:defRPr>
            </a:lvl7pPr>
            <a:lvl8pPr defTabSz="203200" eaLnBrk="0" fontAlgn="base" hangingPunct="0">
              <a:spcBef>
                <a:spcPct val="0"/>
              </a:spcBef>
              <a:spcAft>
                <a:spcPct val="0"/>
              </a:spcAft>
              <a:defRPr sz="2400">
                <a:solidFill>
                  <a:schemeClr val="tx1"/>
                </a:solidFill>
                <a:latin typeface="Times New Roman" pitchFamily="18" charset="0"/>
              </a:defRPr>
            </a:lvl8pPr>
            <a:lvl9pPr defTabSz="2032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de-DE" sz="1700" dirty="0" err="1" smtClean="0">
                <a:latin typeface="Arial" charset="0"/>
              </a:rPr>
              <a:t>By</a:t>
            </a:r>
            <a:r>
              <a:rPr lang="de-DE" sz="1700" dirty="0" smtClean="0">
                <a:latin typeface="Arial" charset="0"/>
              </a:rPr>
              <a:t> </a:t>
            </a:r>
            <a:r>
              <a:rPr lang="de-DE" sz="1700" dirty="0" err="1" smtClean="0">
                <a:latin typeface="Arial" charset="0"/>
              </a:rPr>
              <a:t>click</a:t>
            </a:r>
            <a:r>
              <a:rPr lang="de-DE" sz="1700" dirty="0" smtClean="0">
                <a:latin typeface="Arial" charset="0"/>
              </a:rPr>
              <a:t> </a:t>
            </a:r>
            <a:r>
              <a:rPr lang="de-DE" sz="1700" dirty="0" err="1" smtClean="0">
                <a:latin typeface="Arial" charset="0"/>
              </a:rPr>
              <a:t>of</a:t>
            </a:r>
            <a:r>
              <a:rPr lang="de-DE" sz="1700" dirty="0" smtClean="0">
                <a:latin typeface="Arial" charset="0"/>
              </a:rPr>
              <a:t> </a:t>
            </a:r>
            <a:r>
              <a:rPr lang="de-DE" sz="1700" dirty="0" err="1" smtClean="0">
                <a:latin typeface="Arial" charset="0"/>
              </a:rPr>
              <a:t>the</a:t>
            </a:r>
            <a:r>
              <a:rPr lang="de-DE" sz="1700" dirty="0" smtClean="0">
                <a:latin typeface="Arial" charset="0"/>
              </a:rPr>
              <a:t> </a:t>
            </a:r>
            <a:r>
              <a:rPr lang="de-DE" sz="1700" dirty="0" err="1" smtClean="0">
                <a:latin typeface="Arial" charset="0"/>
              </a:rPr>
              <a:t>right</a:t>
            </a:r>
            <a:r>
              <a:rPr lang="de-DE" sz="1700" dirty="0" smtClean="0">
                <a:latin typeface="Arial" charset="0"/>
              </a:rPr>
              <a:t> </a:t>
            </a:r>
            <a:r>
              <a:rPr lang="de-DE" sz="1700" dirty="0" err="1" smtClean="0">
                <a:latin typeface="Arial" charset="0"/>
              </a:rPr>
              <a:t>mouse</a:t>
            </a:r>
            <a:r>
              <a:rPr lang="de-DE" sz="1700" dirty="0" smtClean="0">
                <a:latin typeface="Arial" charset="0"/>
              </a:rPr>
              <a:t> </a:t>
            </a:r>
            <a:r>
              <a:rPr lang="de-DE" sz="1700" dirty="0" err="1" smtClean="0">
                <a:latin typeface="Arial" charset="0"/>
              </a:rPr>
              <a:t>button</a:t>
            </a:r>
            <a:r>
              <a:rPr lang="de-DE" sz="1700" dirty="0" smtClean="0">
                <a:latin typeface="Arial" charset="0"/>
              </a:rPr>
              <a:t> on </a:t>
            </a:r>
            <a:r>
              <a:rPr lang="de-DE" sz="1700" dirty="0" err="1">
                <a:latin typeface="Arial" charset="0"/>
              </a:rPr>
              <a:t>a</a:t>
            </a:r>
            <a:r>
              <a:rPr lang="de-DE" sz="1700" dirty="0" err="1" smtClean="0">
                <a:latin typeface="Arial" charset="0"/>
              </a:rPr>
              <a:t>pplication</a:t>
            </a:r>
            <a:r>
              <a:rPr lang="de-DE" sz="1700" dirty="0" smtClean="0">
                <a:latin typeface="Arial" charset="0"/>
              </a:rPr>
              <a:t>, </a:t>
            </a:r>
            <a:r>
              <a:rPr lang="de-DE" sz="1700" dirty="0" err="1" smtClean="0">
                <a:latin typeface="Arial" charset="0"/>
              </a:rPr>
              <a:t>or</a:t>
            </a:r>
            <a:r>
              <a:rPr lang="de-DE" sz="1700" dirty="0" smtClean="0">
                <a:latin typeface="Arial" charset="0"/>
              </a:rPr>
              <a:t> </a:t>
            </a:r>
            <a:r>
              <a:rPr lang="de-DE" sz="1700" dirty="0" err="1" smtClean="0">
                <a:latin typeface="Arial" charset="0"/>
              </a:rPr>
              <a:t>connection</a:t>
            </a:r>
            <a:r>
              <a:rPr lang="de-DE" sz="1700" dirty="0" smtClean="0">
                <a:latin typeface="Arial" charset="0"/>
              </a:rPr>
              <a:t> </a:t>
            </a:r>
            <a:r>
              <a:rPr lang="de-DE" sz="1700" dirty="0" err="1" smtClean="0">
                <a:latin typeface="Arial" charset="0"/>
              </a:rPr>
              <a:t>under</a:t>
            </a:r>
            <a:r>
              <a:rPr lang="de-DE" sz="1700" dirty="0" smtClean="0">
                <a:latin typeface="Arial" charset="0"/>
              </a:rPr>
              <a:t> </a:t>
            </a:r>
            <a:r>
              <a:rPr lang="de-DE" sz="1700" dirty="0" err="1">
                <a:latin typeface="Arial" charset="0"/>
              </a:rPr>
              <a:t>the</a:t>
            </a:r>
            <a:r>
              <a:rPr lang="de-DE" sz="1700" dirty="0">
                <a:latin typeface="Arial" charset="0"/>
              </a:rPr>
              <a:t> </a:t>
            </a:r>
            <a:r>
              <a:rPr lang="de-DE" sz="1700" dirty="0" err="1">
                <a:latin typeface="Arial" charset="0"/>
              </a:rPr>
              <a:t>program</a:t>
            </a:r>
            <a:r>
              <a:rPr lang="de-DE" sz="1700" dirty="0">
                <a:latin typeface="Arial" charset="0"/>
              </a:rPr>
              <a:t> </a:t>
            </a:r>
            <a:r>
              <a:rPr lang="de-DE" sz="1700" dirty="0" err="1">
                <a:latin typeface="Arial" charset="0"/>
              </a:rPr>
              <a:t>r</a:t>
            </a:r>
            <a:r>
              <a:rPr lang="de-DE" sz="1700" dirty="0" err="1" smtClean="0">
                <a:latin typeface="Arial" charset="0"/>
              </a:rPr>
              <a:t>ibbon</a:t>
            </a:r>
            <a:r>
              <a:rPr lang="de-DE" sz="1700" dirty="0" smtClean="0">
                <a:latin typeface="Arial" charset="0"/>
              </a:rPr>
              <a:t> </a:t>
            </a:r>
            <a:endParaRPr lang="de-DE" sz="1700" dirty="0">
              <a:latin typeface="Arial" charset="0"/>
            </a:endParaRPr>
          </a:p>
        </p:txBody>
      </p:sp>
      <p:sp>
        <p:nvSpPr>
          <p:cNvPr id="27" name="Rectangle 1026"/>
          <p:cNvSpPr>
            <a:spLocks noGrp="1" noChangeArrowheads="1"/>
          </p:cNvSpPr>
          <p:nvPr>
            <p:ph type="title"/>
          </p:nvPr>
        </p:nvSpPr>
        <p:spPr>
          <a:xfrm>
            <a:off x="346522" y="434992"/>
            <a:ext cx="8452800" cy="453600"/>
          </a:xfrm>
        </p:spPr>
        <p:txBody>
          <a:bodyPr/>
          <a:lstStyle/>
          <a:p>
            <a:r>
              <a:rPr lang="de-DE" dirty="0" smtClean="0"/>
              <a:t>Download </a:t>
            </a:r>
            <a:r>
              <a:rPr lang="de-DE" dirty="0" err="1" smtClean="0"/>
              <a:t>the</a:t>
            </a:r>
            <a:r>
              <a:rPr lang="de-DE" dirty="0" smtClean="0"/>
              <a:t> </a:t>
            </a:r>
            <a:r>
              <a:rPr lang="de-DE" dirty="0" err="1" smtClean="0"/>
              <a:t>program</a:t>
            </a:r>
            <a:r>
              <a:rPr lang="de-DE" dirty="0" smtClean="0"/>
              <a:t> in </a:t>
            </a:r>
            <a:r>
              <a:rPr lang="de-DE" dirty="0" err="1" smtClean="0"/>
              <a:t>device</a:t>
            </a:r>
            <a:r>
              <a:rPr lang="de-DE" dirty="0" smtClean="0"/>
              <a:t> (RAM)</a:t>
            </a:r>
            <a:endParaRPr lang="de-DE"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7704" b="23995"/>
          <a:stretch/>
        </p:blipFill>
        <p:spPr bwMode="auto">
          <a:xfrm>
            <a:off x="2190746" y="1920222"/>
            <a:ext cx="4690159" cy="3835428"/>
          </a:xfrm>
          <a:prstGeom prst="rect">
            <a:avLst/>
          </a:prstGeom>
          <a:noFill/>
          <a:ln w="9525">
            <a:solidFill>
              <a:srgbClr val="E3E3E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33450" y="5345648"/>
            <a:ext cx="1843086" cy="615553"/>
          </a:xfrm>
          <a:prstGeom prst="rect">
            <a:avLst/>
          </a:prstGeom>
          <a:solidFill>
            <a:srgbClr val="5FB331"/>
          </a:solidFill>
          <a:ln w="19050">
            <a:solidFill>
              <a:srgbClr val="FF0000"/>
            </a:solidFill>
          </a:ln>
        </p:spPr>
        <p:txBody>
          <a:bodyPr wrap="square">
            <a:spAutoFit/>
          </a:bodyPr>
          <a:lstStyle/>
          <a:p>
            <a:pPr>
              <a:spcBef>
                <a:spcPct val="50000"/>
              </a:spcBef>
            </a:pPr>
            <a:r>
              <a:rPr lang="de-DE" sz="1700" dirty="0" smtClean="0"/>
              <a:t>After </a:t>
            </a:r>
            <a:r>
              <a:rPr lang="de-DE" sz="1700" dirty="0" err="1" smtClean="0"/>
              <a:t>connection</a:t>
            </a:r>
            <a:r>
              <a:rPr lang="de-DE" sz="1700" dirty="0" smtClean="0"/>
              <a:t>, </a:t>
            </a:r>
            <a:r>
              <a:rPr lang="de-DE" sz="1700" dirty="0" err="1" smtClean="0"/>
              <a:t>donʼt</a:t>
            </a:r>
            <a:r>
              <a:rPr lang="de-DE" sz="1700" dirty="0" smtClean="0"/>
              <a:t> </a:t>
            </a:r>
            <a:r>
              <a:rPr lang="de-DE" sz="1700" dirty="0" err="1" smtClean="0"/>
              <a:t>forget</a:t>
            </a:r>
            <a:r>
              <a:rPr lang="de-DE" sz="1700" dirty="0" smtClean="0"/>
              <a:t> Start</a:t>
            </a:r>
            <a:endParaRPr lang="de-DE" sz="1700" dirty="0"/>
          </a:p>
        </p:txBody>
      </p:sp>
      <p:sp>
        <p:nvSpPr>
          <p:cNvPr id="3" name="Abgerundetes Rechteck 2"/>
          <p:cNvSpPr/>
          <p:nvPr/>
        </p:nvSpPr>
        <p:spPr bwMode="auto">
          <a:xfrm>
            <a:off x="2209796" y="2286000"/>
            <a:ext cx="504829" cy="5715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chemeClr val="tx1"/>
              </a:solidFill>
              <a:effectLst/>
              <a:latin typeface="Arial" charset="0"/>
            </a:endParaRPr>
          </a:p>
        </p:txBody>
      </p:sp>
      <p:sp>
        <p:nvSpPr>
          <p:cNvPr id="9" name="Abgerundetes Rechteck 8"/>
          <p:cNvSpPr/>
          <p:nvPr/>
        </p:nvSpPr>
        <p:spPr bwMode="auto">
          <a:xfrm>
            <a:off x="4267196" y="4086225"/>
            <a:ext cx="504829" cy="5715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chemeClr val="tx1"/>
              </a:solidFill>
              <a:effectLst/>
              <a:latin typeface="Arial" charset="0"/>
            </a:endParaRPr>
          </a:p>
        </p:txBody>
      </p:sp>
      <p:pic>
        <p:nvPicPr>
          <p:cNvPr id="11" name="Grafik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3875" y="4595812"/>
            <a:ext cx="504825" cy="447675"/>
          </a:xfrm>
          <a:prstGeom prst="rect">
            <a:avLst/>
          </a:prstGeom>
        </p:spPr>
      </p:pic>
      <p:pic>
        <p:nvPicPr>
          <p:cNvPr id="12" name="Grafik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196" y="4124325"/>
            <a:ext cx="419100" cy="504825"/>
          </a:xfrm>
          <a:prstGeom prst="rect">
            <a:avLst/>
          </a:prstGeom>
        </p:spPr>
      </p:pic>
      <p:sp>
        <p:nvSpPr>
          <p:cNvPr id="10" name="Abgerundetes Rechteck 9"/>
          <p:cNvSpPr/>
          <p:nvPr/>
        </p:nvSpPr>
        <p:spPr bwMode="auto">
          <a:xfrm>
            <a:off x="2362196" y="2438400"/>
            <a:ext cx="504829" cy="5715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861090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1051"/>
          <p:cNvSpPr txBox="1">
            <a:spLocks noChangeArrowheads="1"/>
          </p:cNvSpPr>
          <p:nvPr/>
        </p:nvSpPr>
        <p:spPr bwMode="auto">
          <a:xfrm>
            <a:off x="523875" y="1281555"/>
            <a:ext cx="8382000"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203200">
              <a:defRPr sz="2400">
                <a:solidFill>
                  <a:schemeClr val="tx1"/>
                </a:solidFill>
                <a:latin typeface="Times New Roman" pitchFamily="18" charset="0"/>
              </a:defRPr>
            </a:lvl1pPr>
            <a:lvl2pPr defTabSz="203200">
              <a:defRPr sz="2400">
                <a:solidFill>
                  <a:schemeClr val="tx1"/>
                </a:solidFill>
                <a:latin typeface="Times New Roman" pitchFamily="18" charset="0"/>
              </a:defRPr>
            </a:lvl2pPr>
            <a:lvl3pPr defTabSz="203200">
              <a:defRPr sz="2400">
                <a:solidFill>
                  <a:schemeClr val="tx1"/>
                </a:solidFill>
                <a:latin typeface="Times New Roman" pitchFamily="18" charset="0"/>
              </a:defRPr>
            </a:lvl3pPr>
            <a:lvl4pPr defTabSz="203200">
              <a:defRPr sz="2400">
                <a:solidFill>
                  <a:schemeClr val="tx1"/>
                </a:solidFill>
                <a:latin typeface="Times New Roman" pitchFamily="18" charset="0"/>
              </a:defRPr>
            </a:lvl4pPr>
            <a:lvl5pPr defTabSz="203200">
              <a:defRPr sz="2400">
                <a:solidFill>
                  <a:schemeClr val="tx1"/>
                </a:solidFill>
                <a:latin typeface="Times New Roman" pitchFamily="18" charset="0"/>
              </a:defRPr>
            </a:lvl5pPr>
            <a:lvl6pPr defTabSz="203200" eaLnBrk="0" fontAlgn="base" hangingPunct="0">
              <a:spcBef>
                <a:spcPct val="0"/>
              </a:spcBef>
              <a:spcAft>
                <a:spcPct val="0"/>
              </a:spcAft>
              <a:defRPr sz="2400">
                <a:solidFill>
                  <a:schemeClr val="tx1"/>
                </a:solidFill>
                <a:latin typeface="Times New Roman" pitchFamily="18" charset="0"/>
              </a:defRPr>
            </a:lvl6pPr>
            <a:lvl7pPr defTabSz="203200" eaLnBrk="0" fontAlgn="base" hangingPunct="0">
              <a:spcBef>
                <a:spcPct val="0"/>
              </a:spcBef>
              <a:spcAft>
                <a:spcPct val="0"/>
              </a:spcAft>
              <a:defRPr sz="2400">
                <a:solidFill>
                  <a:schemeClr val="tx1"/>
                </a:solidFill>
                <a:latin typeface="Times New Roman" pitchFamily="18" charset="0"/>
              </a:defRPr>
            </a:lvl7pPr>
            <a:lvl8pPr defTabSz="203200" eaLnBrk="0" fontAlgn="base" hangingPunct="0">
              <a:spcBef>
                <a:spcPct val="0"/>
              </a:spcBef>
              <a:spcAft>
                <a:spcPct val="0"/>
              </a:spcAft>
              <a:defRPr sz="2400">
                <a:solidFill>
                  <a:schemeClr val="tx1"/>
                </a:solidFill>
                <a:latin typeface="Times New Roman" pitchFamily="18" charset="0"/>
              </a:defRPr>
            </a:lvl8pPr>
            <a:lvl9pPr defTabSz="2032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de-DE" sz="1700" dirty="0" err="1" smtClean="0">
                <a:latin typeface="+mn-lt"/>
              </a:rPr>
              <a:t>For</a:t>
            </a:r>
            <a:r>
              <a:rPr lang="de-DE" sz="1700" dirty="0" smtClean="0">
                <a:latin typeface="+mn-lt"/>
              </a:rPr>
              <a:t> permanent </a:t>
            </a:r>
            <a:r>
              <a:rPr lang="de-DE" sz="1700" dirty="0" err="1">
                <a:latin typeface="+mn-lt"/>
              </a:rPr>
              <a:t>saving</a:t>
            </a:r>
            <a:r>
              <a:rPr lang="de-DE" sz="1700" dirty="0" smtClean="0">
                <a:latin typeface="+mn-lt"/>
              </a:rPr>
              <a:t>, </a:t>
            </a:r>
            <a:r>
              <a:rPr lang="de-DE" sz="1700" dirty="0" err="1">
                <a:latin typeface="Arial" charset="0"/>
              </a:rPr>
              <a:t>b</a:t>
            </a:r>
            <a:r>
              <a:rPr lang="de-DE" sz="1700" dirty="0" err="1" smtClean="0">
                <a:latin typeface="Arial" charset="0"/>
              </a:rPr>
              <a:t>oot</a:t>
            </a:r>
            <a:r>
              <a:rPr lang="de-DE" sz="1700" dirty="0" smtClean="0">
                <a:latin typeface="Arial" charset="0"/>
              </a:rPr>
              <a:t> </a:t>
            </a:r>
            <a:r>
              <a:rPr lang="de-DE" sz="1700" dirty="0" err="1">
                <a:latin typeface="Arial" charset="0"/>
              </a:rPr>
              <a:t>a</a:t>
            </a:r>
            <a:r>
              <a:rPr lang="de-DE" sz="1700" dirty="0" err="1" smtClean="0">
                <a:latin typeface="Arial" charset="0"/>
              </a:rPr>
              <a:t>pplication</a:t>
            </a:r>
            <a:r>
              <a:rPr lang="de-DE" sz="1700" dirty="0" smtClean="0">
                <a:latin typeface="Arial" charset="0"/>
              </a:rPr>
              <a:t>- </a:t>
            </a:r>
            <a:r>
              <a:rPr lang="de-DE" sz="1700" dirty="0" err="1">
                <a:latin typeface="Arial" charset="0"/>
              </a:rPr>
              <a:t>d</a:t>
            </a:r>
            <a:r>
              <a:rPr lang="de-DE" sz="1700" dirty="0" err="1" smtClean="0">
                <a:latin typeface="Arial" charset="0"/>
              </a:rPr>
              <a:t>ownload</a:t>
            </a:r>
            <a:r>
              <a:rPr lang="de-DE" sz="1700" dirty="0" smtClean="0">
                <a:latin typeface="Arial" charset="0"/>
              </a:rPr>
              <a:t> </a:t>
            </a:r>
            <a:r>
              <a:rPr lang="de-DE" sz="1700" dirty="0" err="1" smtClean="0">
                <a:latin typeface="Arial" charset="0"/>
              </a:rPr>
              <a:t>under</a:t>
            </a:r>
            <a:r>
              <a:rPr lang="de-DE" sz="1700" dirty="0" smtClean="0">
                <a:latin typeface="Arial" charset="0"/>
              </a:rPr>
              <a:t> </a:t>
            </a:r>
            <a:r>
              <a:rPr lang="de-DE" sz="1700" dirty="0" err="1" smtClean="0">
                <a:latin typeface="Arial" charset="0"/>
              </a:rPr>
              <a:t>the</a:t>
            </a:r>
            <a:r>
              <a:rPr lang="de-DE" sz="1700" dirty="0" smtClean="0">
                <a:latin typeface="Arial" charset="0"/>
              </a:rPr>
              <a:t> </a:t>
            </a:r>
            <a:r>
              <a:rPr lang="de-DE" sz="1700" dirty="0" err="1" smtClean="0">
                <a:latin typeface="Arial" charset="0"/>
              </a:rPr>
              <a:t>program</a:t>
            </a:r>
            <a:r>
              <a:rPr lang="de-DE" sz="1700" dirty="0" smtClean="0">
                <a:latin typeface="Arial" charset="0"/>
              </a:rPr>
              <a:t> </a:t>
            </a:r>
            <a:r>
              <a:rPr lang="de-DE" sz="1700" dirty="0" err="1">
                <a:latin typeface="Arial" charset="0"/>
              </a:rPr>
              <a:t>r</a:t>
            </a:r>
            <a:r>
              <a:rPr lang="de-DE" sz="1700" dirty="0" err="1" smtClean="0">
                <a:latin typeface="Arial" charset="0"/>
              </a:rPr>
              <a:t>ibbon</a:t>
            </a:r>
            <a:r>
              <a:rPr lang="de-DE" sz="1700" dirty="0" smtClean="0">
                <a:latin typeface="Arial" charset="0"/>
              </a:rPr>
              <a:t>  </a:t>
            </a:r>
            <a:endParaRPr lang="de-DE" sz="1700" dirty="0">
              <a:latin typeface="Arial" charset="0"/>
            </a:endParaRPr>
          </a:p>
        </p:txBody>
      </p:sp>
      <p:sp>
        <p:nvSpPr>
          <p:cNvPr id="27" name="Rectangle 1026"/>
          <p:cNvSpPr>
            <a:spLocks noGrp="1" noChangeArrowheads="1"/>
          </p:cNvSpPr>
          <p:nvPr>
            <p:ph type="title"/>
          </p:nvPr>
        </p:nvSpPr>
        <p:spPr>
          <a:xfrm>
            <a:off x="346522" y="434992"/>
            <a:ext cx="8452800" cy="453600"/>
          </a:xfrm>
        </p:spPr>
        <p:txBody>
          <a:bodyPr/>
          <a:lstStyle/>
          <a:p>
            <a:r>
              <a:rPr lang="de-DE" dirty="0" smtClean="0"/>
              <a:t>Download </a:t>
            </a:r>
            <a:r>
              <a:rPr lang="de-DE" dirty="0" err="1" smtClean="0"/>
              <a:t>the</a:t>
            </a:r>
            <a:r>
              <a:rPr lang="de-DE" dirty="0" smtClean="0"/>
              <a:t> </a:t>
            </a:r>
            <a:r>
              <a:rPr lang="de-DE" dirty="0" err="1" smtClean="0"/>
              <a:t>program</a:t>
            </a:r>
            <a:r>
              <a:rPr lang="de-DE" dirty="0" smtClean="0"/>
              <a:t> in </a:t>
            </a:r>
            <a:r>
              <a:rPr lang="de-DE" dirty="0" err="1" smtClean="0"/>
              <a:t>device</a:t>
            </a:r>
            <a:r>
              <a:rPr lang="de-DE" dirty="0" smtClean="0"/>
              <a:t> (Flash)</a:t>
            </a:r>
            <a:endParaRPr lang="de-DE"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9167" b="44540"/>
          <a:stretch/>
        </p:blipFill>
        <p:spPr bwMode="auto">
          <a:xfrm>
            <a:off x="1531248" y="2162174"/>
            <a:ext cx="6146099" cy="3152775"/>
          </a:xfrm>
          <a:prstGeom prst="rect">
            <a:avLst/>
          </a:prstGeom>
          <a:noFill/>
          <a:ln w="9525">
            <a:solidFill>
              <a:srgbClr val="E3E3E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bgerundetes Rechteck 4"/>
          <p:cNvSpPr/>
          <p:nvPr/>
        </p:nvSpPr>
        <p:spPr bwMode="auto">
          <a:xfrm>
            <a:off x="5438771" y="2590800"/>
            <a:ext cx="885829" cy="66675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chemeClr val="tx1"/>
              </a:solidFill>
              <a:effectLst/>
              <a:latin typeface="Arial" charset="0"/>
            </a:endParaRPr>
          </a:p>
        </p:txBody>
      </p:sp>
      <p:sp>
        <p:nvSpPr>
          <p:cNvPr id="6" name="Abgerundetes Rechteck 5"/>
          <p:cNvSpPr/>
          <p:nvPr/>
        </p:nvSpPr>
        <p:spPr bwMode="auto">
          <a:xfrm>
            <a:off x="1531248" y="4495800"/>
            <a:ext cx="2735952" cy="2667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chemeClr val="tx1"/>
              </a:solidFill>
              <a:effectLst/>
              <a:latin typeface="Arial" charset="0"/>
            </a:endParaRPr>
          </a:p>
        </p:txBody>
      </p:sp>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5422" y="3190871"/>
            <a:ext cx="504825" cy="447675"/>
          </a:xfrm>
          <a:prstGeom prst="rect">
            <a:avLst/>
          </a:prstGeom>
        </p:spPr>
      </p:pic>
      <p:pic>
        <p:nvPicPr>
          <p:cNvPr id="8" name="Grafik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2132" y="4495800"/>
            <a:ext cx="419100" cy="504825"/>
          </a:xfrm>
          <a:prstGeom prst="rect">
            <a:avLst/>
          </a:prstGeom>
        </p:spPr>
      </p:pic>
    </p:spTree>
    <p:extLst>
      <p:ext uri="{BB962C8B-B14F-4D97-AF65-F5344CB8AC3E}">
        <p14:creationId xmlns:p14="http://schemas.microsoft.com/office/powerpoint/2010/main" val="197859200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1051"/>
          <p:cNvSpPr txBox="1">
            <a:spLocks noChangeArrowheads="1"/>
          </p:cNvSpPr>
          <p:nvPr/>
        </p:nvSpPr>
        <p:spPr bwMode="auto">
          <a:xfrm>
            <a:off x="523875" y="1281555"/>
            <a:ext cx="8382000"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203200">
              <a:defRPr sz="2400">
                <a:solidFill>
                  <a:schemeClr val="tx1"/>
                </a:solidFill>
                <a:latin typeface="Times New Roman" pitchFamily="18" charset="0"/>
              </a:defRPr>
            </a:lvl1pPr>
            <a:lvl2pPr defTabSz="203200">
              <a:defRPr sz="2400">
                <a:solidFill>
                  <a:schemeClr val="tx1"/>
                </a:solidFill>
                <a:latin typeface="Times New Roman" pitchFamily="18" charset="0"/>
              </a:defRPr>
            </a:lvl2pPr>
            <a:lvl3pPr defTabSz="203200">
              <a:defRPr sz="2400">
                <a:solidFill>
                  <a:schemeClr val="tx1"/>
                </a:solidFill>
                <a:latin typeface="Times New Roman" pitchFamily="18" charset="0"/>
              </a:defRPr>
            </a:lvl3pPr>
            <a:lvl4pPr defTabSz="203200">
              <a:defRPr sz="2400">
                <a:solidFill>
                  <a:schemeClr val="tx1"/>
                </a:solidFill>
                <a:latin typeface="Times New Roman" pitchFamily="18" charset="0"/>
              </a:defRPr>
            </a:lvl4pPr>
            <a:lvl5pPr defTabSz="203200">
              <a:defRPr sz="2400">
                <a:solidFill>
                  <a:schemeClr val="tx1"/>
                </a:solidFill>
                <a:latin typeface="Times New Roman" pitchFamily="18" charset="0"/>
              </a:defRPr>
            </a:lvl5pPr>
            <a:lvl6pPr defTabSz="203200" eaLnBrk="0" fontAlgn="base" hangingPunct="0">
              <a:spcBef>
                <a:spcPct val="0"/>
              </a:spcBef>
              <a:spcAft>
                <a:spcPct val="0"/>
              </a:spcAft>
              <a:defRPr sz="2400">
                <a:solidFill>
                  <a:schemeClr val="tx1"/>
                </a:solidFill>
                <a:latin typeface="Times New Roman" pitchFamily="18" charset="0"/>
              </a:defRPr>
            </a:lvl6pPr>
            <a:lvl7pPr defTabSz="203200" eaLnBrk="0" fontAlgn="base" hangingPunct="0">
              <a:spcBef>
                <a:spcPct val="0"/>
              </a:spcBef>
              <a:spcAft>
                <a:spcPct val="0"/>
              </a:spcAft>
              <a:defRPr sz="2400">
                <a:solidFill>
                  <a:schemeClr val="tx1"/>
                </a:solidFill>
                <a:latin typeface="Times New Roman" pitchFamily="18" charset="0"/>
              </a:defRPr>
            </a:lvl7pPr>
            <a:lvl8pPr defTabSz="203200" eaLnBrk="0" fontAlgn="base" hangingPunct="0">
              <a:spcBef>
                <a:spcPct val="0"/>
              </a:spcBef>
              <a:spcAft>
                <a:spcPct val="0"/>
              </a:spcAft>
              <a:defRPr sz="2400">
                <a:solidFill>
                  <a:schemeClr val="tx1"/>
                </a:solidFill>
                <a:latin typeface="Times New Roman" pitchFamily="18" charset="0"/>
              </a:defRPr>
            </a:lvl8pPr>
            <a:lvl9pPr defTabSz="2032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700" dirty="0">
                <a:latin typeface="+mn-lt"/>
              </a:rPr>
              <a:t>The state of the controller is indicated by the status field</a:t>
            </a:r>
            <a:endParaRPr lang="de-DE" sz="1700" dirty="0">
              <a:latin typeface="+mn-lt"/>
            </a:endParaRPr>
          </a:p>
        </p:txBody>
      </p:sp>
      <p:sp>
        <p:nvSpPr>
          <p:cNvPr id="27" name="Rectangle 1026"/>
          <p:cNvSpPr>
            <a:spLocks noGrp="1" noChangeArrowheads="1"/>
          </p:cNvSpPr>
          <p:nvPr>
            <p:ph type="title"/>
          </p:nvPr>
        </p:nvSpPr>
        <p:spPr>
          <a:xfrm>
            <a:off x="346522" y="434992"/>
            <a:ext cx="8452800" cy="453600"/>
          </a:xfrm>
        </p:spPr>
        <p:txBody>
          <a:bodyPr/>
          <a:lstStyle/>
          <a:p>
            <a:r>
              <a:rPr lang="de-DE" dirty="0" err="1" smtClean="0"/>
              <a:t>Diagnostics</a:t>
            </a:r>
            <a:endParaRPr lang="de-DE" dirty="0"/>
          </a:p>
        </p:txBody>
      </p:sp>
      <p:pic>
        <p:nvPicPr>
          <p:cNvPr id="51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7384" b="43009"/>
          <a:stretch/>
        </p:blipFill>
        <p:spPr bwMode="auto">
          <a:xfrm>
            <a:off x="568902" y="2206999"/>
            <a:ext cx="3860224" cy="2352639"/>
          </a:xfrm>
          <a:prstGeom prst="rect">
            <a:avLst/>
          </a:prstGeom>
          <a:noFill/>
          <a:ln w="9525">
            <a:solidFill>
              <a:srgbClr val="E3E3E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27130" y="4957376"/>
            <a:ext cx="3150221" cy="877163"/>
          </a:xfrm>
          <a:prstGeom prst="rect">
            <a:avLst/>
          </a:prstGeom>
        </p:spPr>
        <p:txBody>
          <a:bodyPr wrap="none">
            <a:spAutoFit/>
          </a:bodyPr>
          <a:lstStyle/>
          <a:p>
            <a:r>
              <a:rPr lang="de-DE" sz="1700" dirty="0" err="1" smtClean="0"/>
              <a:t>Left</a:t>
            </a:r>
            <a:r>
              <a:rPr lang="de-DE" sz="1700" dirty="0" smtClean="0"/>
              <a:t>: 	Connection </a:t>
            </a:r>
            <a:r>
              <a:rPr lang="de-DE" sz="1700" dirty="0" err="1" smtClean="0"/>
              <a:t>state</a:t>
            </a:r>
            <a:endParaRPr lang="de-DE" sz="1700" dirty="0" smtClean="0"/>
          </a:p>
          <a:p>
            <a:r>
              <a:rPr lang="de-DE" sz="1700" dirty="0" smtClean="0"/>
              <a:t>Center: 	Run/ </a:t>
            </a:r>
            <a:r>
              <a:rPr lang="de-DE" sz="1700" dirty="0" err="1" smtClean="0"/>
              <a:t>Stop</a:t>
            </a:r>
            <a:endParaRPr lang="de-DE" sz="1700" dirty="0" smtClean="0"/>
          </a:p>
          <a:p>
            <a:r>
              <a:rPr lang="de-DE" sz="1700" dirty="0" err="1" smtClean="0"/>
              <a:t>Right</a:t>
            </a:r>
            <a:r>
              <a:rPr lang="de-DE" sz="1700" dirty="0" smtClean="0"/>
              <a:t>:	</a:t>
            </a:r>
            <a:r>
              <a:rPr lang="de-DE" sz="1700" dirty="0" err="1" smtClean="0"/>
              <a:t>Fieldbus</a:t>
            </a:r>
            <a:r>
              <a:rPr lang="de-DE" sz="1700" dirty="0" smtClean="0"/>
              <a:t>/ </a:t>
            </a:r>
            <a:r>
              <a:rPr lang="de-DE" sz="1700" dirty="0"/>
              <a:t>K </a:t>
            </a:r>
            <a:r>
              <a:rPr lang="de-DE" sz="1700" dirty="0" err="1"/>
              <a:t>bus</a:t>
            </a:r>
            <a:r>
              <a:rPr lang="de-DE" sz="1700" dirty="0"/>
              <a:t> </a:t>
            </a:r>
            <a:r>
              <a:rPr lang="de-DE" sz="1700" dirty="0" err="1"/>
              <a:t>state</a:t>
            </a:r>
            <a:endParaRPr lang="de-DE" sz="1700" dirty="0"/>
          </a:p>
        </p:txBody>
      </p:sp>
      <p:pic>
        <p:nvPicPr>
          <p:cNvPr id="5123"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50000" b="42489"/>
          <a:stretch/>
        </p:blipFill>
        <p:spPr bwMode="auto">
          <a:xfrm>
            <a:off x="4721789" y="2206998"/>
            <a:ext cx="3635113" cy="2352639"/>
          </a:xfrm>
          <a:prstGeom prst="rect">
            <a:avLst/>
          </a:prstGeom>
          <a:noFill/>
          <a:ln w="9525">
            <a:solidFill>
              <a:srgbClr val="E3E3E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86246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12" name="AutoShape 8"/>
          <p:cNvSpPr>
            <a:spLocks noChangeArrowheads="1"/>
          </p:cNvSpPr>
          <p:nvPr/>
        </p:nvSpPr>
        <p:spPr bwMode="auto">
          <a:xfrm>
            <a:off x="4788876" y="1435101"/>
            <a:ext cx="3188121" cy="1706650"/>
          </a:xfrm>
          <a:prstGeom prst="roundRect">
            <a:avLst>
              <a:gd name="adj" fmla="val 16667"/>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lstStyle/>
          <a:p>
            <a:pPr algn="ctr"/>
            <a:r>
              <a:rPr lang="de-DE" sz="2400" dirty="0" err="1" smtClean="0"/>
              <a:t>Function</a:t>
            </a:r>
            <a:endParaRPr lang="de-DE" sz="2400" dirty="0"/>
          </a:p>
          <a:p>
            <a:pPr algn="ctr"/>
            <a:endParaRPr lang="de-DE" sz="2400" dirty="0"/>
          </a:p>
          <a:p>
            <a:pPr algn="ctr"/>
            <a:endParaRPr lang="de-DE" dirty="0"/>
          </a:p>
          <a:p>
            <a:pPr algn="ctr"/>
            <a:endParaRPr lang="de-DE" dirty="0"/>
          </a:p>
          <a:p>
            <a:pPr algn="ctr"/>
            <a:r>
              <a:rPr lang="de-DE" dirty="0" smtClean="0"/>
              <a:t>  </a:t>
            </a:r>
          </a:p>
          <a:p>
            <a:pPr algn="ctr"/>
            <a:r>
              <a:rPr lang="de-DE" dirty="0" smtClean="0"/>
              <a:t> </a:t>
            </a:r>
            <a:r>
              <a:rPr lang="de-DE" sz="1400" dirty="0" err="1" smtClean="0"/>
              <a:t>Function</a:t>
            </a:r>
            <a:endParaRPr lang="de-DE" sz="1400" dirty="0"/>
          </a:p>
        </p:txBody>
      </p:sp>
      <p:sp>
        <p:nvSpPr>
          <p:cNvPr id="1173506" name="Rectangle 2"/>
          <p:cNvSpPr>
            <a:spLocks noGrp="1" noChangeArrowheads="1"/>
          </p:cNvSpPr>
          <p:nvPr>
            <p:ph type="title"/>
          </p:nvPr>
        </p:nvSpPr>
        <p:spPr>
          <a:noFill/>
          <a:ln/>
        </p:spPr>
        <p:txBody>
          <a:bodyPr/>
          <a:lstStyle/>
          <a:p>
            <a:r>
              <a:rPr lang="en-GB" dirty="0" smtClean="0">
                <a:solidFill>
                  <a:schemeClr val="tx1"/>
                </a:solidFill>
              </a:rPr>
              <a:t>Three types of modules</a:t>
            </a:r>
            <a:endParaRPr lang="de-DE" sz="2200" b="1" dirty="0">
              <a:solidFill>
                <a:schemeClr val="tx1"/>
              </a:solidFill>
            </a:endParaRPr>
          </a:p>
        </p:txBody>
      </p:sp>
      <p:sp>
        <p:nvSpPr>
          <p:cNvPr id="1173511" name="AutoShape 7"/>
          <p:cNvSpPr>
            <a:spLocks noChangeArrowheads="1"/>
          </p:cNvSpPr>
          <p:nvPr/>
        </p:nvSpPr>
        <p:spPr bwMode="auto">
          <a:xfrm>
            <a:off x="4791318" y="3911601"/>
            <a:ext cx="3189599" cy="1706401"/>
          </a:xfrm>
          <a:prstGeom prst="roundRect">
            <a:avLst>
              <a:gd name="adj" fmla="val 16667"/>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de-DE" sz="2400" dirty="0" err="1" smtClean="0"/>
              <a:t>Function</a:t>
            </a:r>
            <a:r>
              <a:rPr lang="de-DE" sz="2400" dirty="0" smtClean="0"/>
              <a:t> Block</a:t>
            </a:r>
            <a:endParaRPr lang="de-DE" sz="2400" dirty="0"/>
          </a:p>
          <a:p>
            <a:pPr algn="ctr"/>
            <a:endParaRPr lang="de-DE" sz="2400" dirty="0"/>
          </a:p>
          <a:p>
            <a:pPr algn="ctr"/>
            <a:endParaRPr lang="de-DE" dirty="0"/>
          </a:p>
          <a:p>
            <a:pPr algn="ctr"/>
            <a:endParaRPr lang="de-DE" dirty="0" smtClean="0"/>
          </a:p>
          <a:p>
            <a:pPr algn="ctr"/>
            <a:endParaRPr lang="de-DE" dirty="0" smtClean="0"/>
          </a:p>
          <a:p>
            <a:pPr algn="ctr"/>
            <a:r>
              <a:rPr lang="de-DE" sz="1400" dirty="0" smtClean="0"/>
              <a:t>   </a:t>
            </a:r>
            <a:r>
              <a:rPr lang="de-DE" sz="1400" dirty="0" err="1" smtClean="0"/>
              <a:t>Function</a:t>
            </a:r>
            <a:r>
              <a:rPr lang="de-DE" sz="1400" dirty="0" smtClean="0"/>
              <a:t> </a:t>
            </a:r>
            <a:r>
              <a:rPr lang="de-DE" sz="1400" dirty="0"/>
              <a:t>B</a:t>
            </a:r>
            <a:r>
              <a:rPr lang="de-DE" sz="1400" dirty="0" smtClean="0"/>
              <a:t>locks</a:t>
            </a:r>
            <a:endParaRPr lang="de-DE" sz="1400" dirty="0"/>
          </a:p>
        </p:txBody>
      </p:sp>
      <p:sp>
        <p:nvSpPr>
          <p:cNvPr id="12" name="AutoShape 8"/>
          <p:cNvSpPr>
            <a:spLocks noChangeArrowheads="1"/>
          </p:cNvSpPr>
          <p:nvPr/>
        </p:nvSpPr>
        <p:spPr bwMode="auto">
          <a:xfrm>
            <a:off x="1209187" y="2668330"/>
            <a:ext cx="2624504" cy="1706400"/>
          </a:xfrm>
          <a:prstGeom prst="roundRect">
            <a:avLst>
              <a:gd name="adj" fmla="val 16667"/>
            </a:avLst>
          </a:prstGeom>
          <a:noFill/>
          <a:ln w="25400">
            <a:solidFill>
              <a:schemeClr val="tx1"/>
            </a:solidFill>
            <a:round/>
            <a:headEnd/>
            <a:tailEnd/>
          </a:ln>
          <a:effectLst/>
          <a:extLst/>
        </p:spPr>
        <p:txBody>
          <a:bodyPr wrap="none" lIns="18000" tIns="10800" rIns="18000" bIns="10800"/>
          <a:lstStyle/>
          <a:p>
            <a:pPr algn="ctr"/>
            <a:r>
              <a:rPr lang="de-DE" sz="2400" dirty="0" smtClean="0"/>
              <a:t>Programm</a:t>
            </a:r>
            <a:endParaRPr lang="de-DE" sz="2400" dirty="0"/>
          </a:p>
          <a:p>
            <a:pPr algn="ctr"/>
            <a:endParaRPr lang="de-DE" sz="2400" dirty="0"/>
          </a:p>
          <a:p>
            <a:pPr algn="ctr"/>
            <a:endParaRPr lang="de-DE" dirty="0"/>
          </a:p>
          <a:p>
            <a:pPr algn="ctr"/>
            <a:endParaRPr lang="de-DE" dirty="0" smtClean="0"/>
          </a:p>
          <a:p>
            <a:pPr algn="ctr"/>
            <a:endParaRPr lang="de-DE" dirty="0" smtClean="0"/>
          </a:p>
          <a:p>
            <a:pPr algn="ctr"/>
            <a:r>
              <a:rPr lang="de-DE" sz="1400" dirty="0" smtClean="0"/>
              <a:t>Mainprogramm</a:t>
            </a:r>
            <a:endParaRPr lang="de-DE" sz="1400" dirty="0"/>
          </a:p>
        </p:txBody>
      </p:sp>
      <p:pic>
        <p:nvPicPr>
          <p:cNvPr id="1173517"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5688" y="3420502"/>
            <a:ext cx="1971502" cy="541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048" y="4455952"/>
            <a:ext cx="2028825" cy="8667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AND-Funk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5235" y="1976438"/>
            <a:ext cx="1333500" cy="866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descr="E:\AND-Funk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116" y="4156245"/>
            <a:ext cx="1947709" cy="1266011"/>
          </a:xfrm>
          <a:prstGeom prst="rect">
            <a:avLst/>
          </a:prstGeom>
          <a:noFill/>
          <a:extLst>
            <a:ext uri="{909E8E84-426E-40DD-AFC4-6F175D3DCCD1}">
              <a14:hiddenFill xmlns:a14="http://schemas.microsoft.com/office/drawing/2010/main">
                <a:solidFill>
                  <a:srgbClr val="FFFFFF"/>
                </a:solidFill>
              </a14:hiddenFill>
            </a:ext>
          </a:extLst>
        </p:spPr>
      </p:pic>
      <p:sp>
        <p:nvSpPr>
          <p:cNvPr id="1175554" name="Rectangle 2"/>
          <p:cNvSpPr>
            <a:spLocks noGrp="1" noChangeArrowheads="1"/>
          </p:cNvSpPr>
          <p:nvPr>
            <p:ph type="title"/>
          </p:nvPr>
        </p:nvSpPr>
        <p:spPr/>
        <p:txBody>
          <a:bodyPr/>
          <a:lstStyle/>
          <a:p>
            <a:r>
              <a:rPr lang="de-DE" dirty="0"/>
              <a:t>“</a:t>
            </a:r>
            <a:r>
              <a:rPr lang="de-DE" dirty="0" err="1"/>
              <a:t>Function</a:t>
            </a:r>
            <a:r>
              <a:rPr lang="de-DE" dirty="0"/>
              <a:t>” </a:t>
            </a:r>
            <a:r>
              <a:rPr lang="de-DE" dirty="0" err="1" smtClean="0"/>
              <a:t>module</a:t>
            </a:r>
            <a:r>
              <a:rPr lang="de-DE" dirty="0" smtClean="0"/>
              <a:t> </a:t>
            </a:r>
            <a:r>
              <a:rPr lang="de-DE" dirty="0"/>
              <a:t>t</a:t>
            </a:r>
            <a:r>
              <a:rPr lang="de-DE" dirty="0" smtClean="0"/>
              <a:t>ype</a:t>
            </a:r>
            <a:endParaRPr lang="de-DE" sz="2200" b="1" dirty="0"/>
          </a:p>
        </p:txBody>
      </p:sp>
      <p:sp>
        <p:nvSpPr>
          <p:cNvPr id="1175556" name="Text Box 4"/>
          <p:cNvSpPr txBox="1">
            <a:spLocks noChangeArrowheads="1"/>
          </p:cNvSpPr>
          <p:nvPr/>
        </p:nvSpPr>
        <p:spPr bwMode="auto">
          <a:xfrm>
            <a:off x="591283" y="1483915"/>
            <a:ext cx="8009792" cy="2054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90500" indent="-190500" algn="l">
              <a:defRPr>
                <a:solidFill>
                  <a:schemeClr val="tx1"/>
                </a:solidFill>
                <a:latin typeface="Arial" charset="0"/>
              </a:defRPr>
            </a:lvl1pPr>
            <a:lvl2pPr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nSpc>
                <a:spcPct val="150000"/>
              </a:lnSpc>
              <a:buFontTx/>
              <a:buChar char="•"/>
            </a:pPr>
            <a:r>
              <a:rPr lang="en-US" sz="1700" dirty="0">
                <a:latin typeface="Arial"/>
              </a:rPr>
              <a:t>A Function is a </a:t>
            </a:r>
            <a:r>
              <a:rPr lang="en-US" sz="1700" dirty="0" err="1">
                <a:latin typeface="Arial"/>
              </a:rPr>
              <a:t>parameterizable</a:t>
            </a:r>
            <a:r>
              <a:rPr lang="en-US" sz="1700" dirty="0">
                <a:latin typeface="Arial"/>
              </a:rPr>
              <a:t> module without memory, i.e. it always delivers the same results from the same input parameters</a:t>
            </a:r>
            <a:endParaRPr lang="de-DE" sz="1700" dirty="0">
              <a:latin typeface="Arial"/>
            </a:endParaRPr>
          </a:p>
          <a:p>
            <a:pPr>
              <a:lnSpc>
                <a:spcPct val="150000"/>
              </a:lnSpc>
              <a:buFontTx/>
              <a:buChar char="•"/>
            </a:pPr>
            <a:r>
              <a:rPr lang="en-US" sz="1700" dirty="0">
                <a:latin typeface="Arial"/>
              </a:rPr>
              <a:t>A Function delivers its results back to the accumulator</a:t>
            </a:r>
            <a:endParaRPr lang="de-DE" sz="1700" dirty="0">
              <a:latin typeface="Arial"/>
            </a:endParaRPr>
          </a:p>
          <a:p>
            <a:pPr>
              <a:lnSpc>
                <a:spcPct val="150000"/>
              </a:lnSpc>
              <a:buFontTx/>
              <a:buChar char="•"/>
            </a:pPr>
            <a:r>
              <a:rPr lang="de-DE" sz="1700" dirty="0" smtClean="0"/>
              <a:t>A </a:t>
            </a:r>
            <a:r>
              <a:rPr lang="de-DE" sz="1700" dirty="0" err="1" smtClean="0"/>
              <a:t>Function</a:t>
            </a:r>
            <a:r>
              <a:rPr lang="de-DE" sz="1700" dirty="0"/>
              <a:t> </a:t>
            </a:r>
            <a:r>
              <a:rPr lang="de-DE" sz="1700" dirty="0" err="1" smtClean="0"/>
              <a:t>has</a:t>
            </a:r>
            <a:r>
              <a:rPr lang="de-DE" sz="1700" dirty="0" smtClean="0"/>
              <a:t> a </a:t>
            </a:r>
            <a:r>
              <a:rPr lang="de-DE" sz="1700" dirty="0" err="1" smtClean="0"/>
              <a:t>data</a:t>
            </a:r>
            <a:r>
              <a:rPr lang="de-DE" sz="1700" dirty="0" smtClean="0"/>
              <a:t> type</a:t>
            </a:r>
            <a:endParaRPr lang="de-DE" sz="1700" dirty="0"/>
          </a:p>
          <a:p>
            <a:pPr>
              <a:lnSpc>
                <a:spcPct val="150000"/>
              </a:lnSpc>
              <a:buFontTx/>
              <a:buChar char="•"/>
            </a:pPr>
            <a:r>
              <a:rPr lang="en-US" sz="1700" dirty="0">
                <a:latin typeface="Arial"/>
              </a:rPr>
              <a:t>This means that a function can only deliver a data element as a result</a:t>
            </a:r>
            <a:endParaRPr lang="de-DE" sz="1700" dirty="0">
              <a:latin typeface="Arial"/>
            </a:endParaRPr>
          </a:p>
        </p:txBody>
      </p:sp>
      <p:sp>
        <p:nvSpPr>
          <p:cNvPr id="14" name="Rechteck 13"/>
          <p:cNvSpPr/>
          <p:nvPr/>
        </p:nvSpPr>
        <p:spPr>
          <a:xfrm>
            <a:off x="466142" y="947026"/>
            <a:ext cx="1268296" cy="430887"/>
          </a:xfrm>
          <a:prstGeom prst="rect">
            <a:avLst/>
          </a:prstGeom>
        </p:spPr>
        <p:txBody>
          <a:bodyPr wrap="none">
            <a:spAutoFit/>
          </a:bodyPr>
          <a:lstStyle/>
          <a:p>
            <a:pPr algn="l">
              <a:buFontTx/>
              <a:buNone/>
            </a:pPr>
            <a:r>
              <a:rPr lang="de-DE" sz="2200" dirty="0" err="1" smtClean="0"/>
              <a:t>Function</a:t>
            </a:r>
            <a:endParaRPr lang="de-DE" sz="2200" dirty="0"/>
          </a:p>
        </p:txBody>
      </p:sp>
      <p:sp>
        <p:nvSpPr>
          <p:cNvPr id="8" name="Textfeld 7"/>
          <p:cNvSpPr txBox="1"/>
          <p:nvPr/>
        </p:nvSpPr>
        <p:spPr>
          <a:xfrm>
            <a:off x="2401188" y="5377676"/>
            <a:ext cx="1037337" cy="353943"/>
          </a:xfrm>
          <a:prstGeom prst="rect">
            <a:avLst/>
          </a:prstGeom>
          <a:noFill/>
        </p:spPr>
        <p:txBody>
          <a:bodyPr wrap="square" rtlCol="0">
            <a:spAutoFit/>
          </a:bodyPr>
          <a:lstStyle/>
          <a:p>
            <a:pPr algn="ctr"/>
            <a:r>
              <a:rPr lang="de-DE" sz="1700" dirty="0" smtClean="0"/>
              <a:t>Operator</a:t>
            </a:r>
            <a:endParaRPr lang="de-DE" sz="1700" dirty="0"/>
          </a:p>
        </p:txBody>
      </p:sp>
      <p:sp>
        <p:nvSpPr>
          <p:cNvPr id="37" name="Textfeld 36"/>
          <p:cNvSpPr txBox="1"/>
          <p:nvPr/>
        </p:nvSpPr>
        <p:spPr>
          <a:xfrm>
            <a:off x="5817303" y="5377675"/>
            <a:ext cx="1021648" cy="353943"/>
          </a:xfrm>
          <a:prstGeom prst="rect">
            <a:avLst/>
          </a:prstGeom>
          <a:noFill/>
        </p:spPr>
        <p:txBody>
          <a:bodyPr wrap="square" rtlCol="0">
            <a:spAutoFit/>
          </a:bodyPr>
          <a:lstStyle/>
          <a:p>
            <a:r>
              <a:rPr lang="de-DE" sz="1700" dirty="0" err="1" smtClean="0"/>
              <a:t>Function</a:t>
            </a:r>
            <a:endParaRPr lang="de-DE" sz="1700" dirty="0"/>
          </a:p>
        </p:txBody>
      </p:sp>
      <p:pic>
        <p:nvPicPr>
          <p:cNvPr id="4098" name="Picture 2" descr="E:\LEN-Funk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4355848"/>
            <a:ext cx="1928204" cy="811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Grp="1" noChangeArrowheads="1"/>
          </p:cNvSpPr>
          <p:nvPr>
            <p:ph type="title"/>
          </p:nvPr>
        </p:nvSpPr>
        <p:spPr/>
        <p:txBody>
          <a:bodyPr/>
          <a:lstStyle/>
          <a:p>
            <a:r>
              <a:rPr lang="de-DE" dirty="0"/>
              <a:t>“</a:t>
            </a:r>
            <a:r>
              <a:rPr lang="de-DE" dirty="0" err="1"/>
              <a:t>Function</a:t>
            </a:r>
            <a:r>
              <a:rPr lang="de-DE" dirty="0"/>
              <a:t> B</a:t>
            </a:r>
            <a:r>
              <a:rPr lang="de-DE" dirty="0" smtClean="0"/>
              <a:t>lock</a:t>
            </a:r>
            <a:r>
              <a:rPr lang="de-DE" dirty="0"/>
              <a:t>” </a:t>
            </a:r>
            <a:r>
              <a:rPr lang="de-DE" dirty="0" err="1" smtClean="0"/>
              <a:t>module</a:t>
            </a:r>
            <a:r>
              <a:rPr lang="de-DE" dirty="0" smtClean="0"/>
              <a:t> </a:t>
            </a:r>
            <a:r>
              <a:rPr lang="de-DE" dirty="0"/>
              <a:t>t</a:t>
            </a:r>
            <a:r>
              <a:rPr lang="de-DE" dirty="0" smtClean="0"/>
              <a:t>ype</a:t>
            </a:r>
            <a:endParaRPr lang="de-DE" sz="2200" b="1" dirty="0"/>
          </a:p>
        </p:txBody>
      </p:sp>
      <p:sp>
        <p:nvSpPr>
          <p:cNvPr id="1176580" name="Rectangle 4"/>
          <p:cNvSpPr>
            <a:spLocks noChangeArrowheads="1"/>
          </p:cNvSpPr>
          <p:nvPr/>
        </p:nvSpPr>
        <p:spPr bwMode="auto">
          <a:xfrm>
            <a:off x="590400" y="1483200"/>
            <a:ext cx="8344050" cy="1269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90500" indent="-190500">
              <a:lnSpc>
                <a:spcPct val="150000"/>
              </a:lnSpc>
              <a:buFontTx/>
              <a:buChar char="•"/>
            </a:pPr>
            <a:r>
              <a:rPr lang="en-US" sz="1700" dirty="0">
                <a:latin typeface="Arial"/>
              </a:rPr>
              <a:t>A Function B</a:t>
            </a:r>
            <a:r>
              <a:rPr lang="en-US" sz="1700" dirty="0" smtClean="0">
                <a:latin typeface="Arial"/>
              </a:rPr>
              <a:t>lock </a:t>
            </a:r>
            <a:r>
              <a:rPr lang="en-US" sz="1700" dirty="0">
                <a:latin typeface="Arial"/>
              </a:rPr>
              <a:t>is a module that delivers one or more values when </a:t>
            </a:r>
            <a:r>
              <a:rPr lang="en-US" sz="1700" dirty="0" smtClean="0">
                <a:latin typeface="Arial"/>
              </a:rPr>
              <a:t>executed</a:t>
            </a:r>
            <a:endParaRPr lang="de-DE" sz="1700" dirty="0">
              <a:latin typeface="Arial"/>
            </a:endParaRPr>
          </a:p>
          <a:p>
            <a:pPr marL="190500" indent="-190500">
              <a:lnSpc>
                <a:spcPct val="150000"/>
              </a:lnSpc>
              <a:buFontTx/>
              <a:buChar char="•"/>
            </a:pPr>
            <a:r>
              <a:rPr lang="de-DE" sz="1700" dirty="0" err="1">
                <a:latin typeface="Arial"/>
              </a:rPr>
              <a:t>It</a:t>
            </a:r>
            <a:r>
              <a:rPr lang="de-DE" sz="1700" dirty="0">
                <a:latin typeface="Arial"/>
              </a:rPr>
              <a:t> </a:t>
            </a:r>
            <a:r>
              <a:rPr lang="de-DE" sz="1700" dirty="0" err="1">
                <a:latin typeface="Arial"/>
              </a:rPr>
              <a:t>can</a:t>
            </a:r>
            <a:r>
              <a:rPr lang="de-DE" sz="1700" dirty="0">
                <a:latin typeface="Arial"/>
              </a:rPr>
              <a:t> </a:t>
            </a:r>
            <a:r>
              <a:rPr lang="de-DE" sz="1700" dirty="0" err="1">
                <a:latin typeface="Arial"/>
              </a:rPr>
              <a:t>buffer</a:t>
            </a:r>
            <a:r>
              <a:rPr lang="de-DE" sz="1700" dirty="0">
                <a:latin typeface="Arial"/>
              </a:rPr>
              <a:t> </a:t>
            </a:r>
            <a:r>
              <a:rPr lang="de-DE" sz="1700" dirty="0" err="1" smtClean="0">
                <a:latin typeface="Arial"/>
              </a:rPr>
              <a:t>values</a:t>
            </a:r>
            <a:endParaRPr lang="de-DE" sz="1700" dirty="0">
              <a:latin typeface="Arial"/>
            </a:endParaRPr>
          </a:p>
          <a:p>
            <a:pPr marL="190500" indent="-190500">
              <a:lnSpc>
                <a:spcPct val="150000"/>
              </a:lnSpc>
              <a:buFontTx/>
              <a:buChar char="•"/>
            </a:pPr>
            <a:r>
              <a:rPr lang="en-US" sz="1700" dirty="0">
                <a:latin typeface="Arial"/>
              </a:rPr>
              <a:t>There are IEC </a:t>
            </a:r>
            <a:r>
              <a:rPr lang="en-US" sz="1700" dirty="0" smtClean="0">
                <a:latin typeface="Arial"/>
              </a:rPr>
              <a:t>FBs</a:t>
            </a:r>
            <a:r>
              <a:rPr lang="en-US" sz="1700" dirty="0">
                <a:latin typeface="Arial"/>
              </a:rPr>
              <a:t>, M</a:t>
            </a:r>
            <a:r>
              <a:rPr lang="en-US" sz="1700" dirty="0" smtClean="0">
                <a:latin typeface="Arial"/>
              </a:rPr>
              <a:t>anufacturer FBs</a:t>
            </a:r>
            <a:r>
              <a:rPr lang="en-US" sz="1700" dirty="0">
                <a:latin typeface="Arial"/>
              </a:rPr>
              <a:t>, and User </a:t>
            </a:r>
            <a:r>
              <a:rPr lang="en-US" sz="1700" dirty="0" smtClean="0">
                <a:latin typeface="Arial"/>
              </a:rPr>
              <a:t>FBs</a:t>
            </a:r>
            <a:endParaRPr lang="de-DE" sz="1700" dirty="0">
              <a:latin typeface="Arial"/>
            </a:endParaRPr>
          </a:p>
        </p:txBody>
      </p:sp>
      <p:sp>
        <p:nvSpPr>
          <p:cNvPr id="15" name="Rechteck 14"/>
          <p:cNvSpPr/>
          <p:nvPr/>
        </p:nvSpPr>
        <p:spPr>
          <a:xfrm>
            <a:off x="469356" y="945185"/>
            <a:ext cx="2036135" cy="430887"/>
          </a:xfrm>
          <a:prstGeom prst="rect">
            <a:avLst/>
          </a:prstGeom>
        </p:spPr>
        <p:txBody>
          <a:bodyPr wrap="none">
            <a:spAutoFit/>
          </a:bodyPr>
          <a:lstStyle/>
          <a:p>
            <a:pPr algn="l">
              <a:buFontTx/>
              <a:buNone/>
            </a:pPr>
            <a:r>
              <a:rPr lang="de-DE" sz="2200" dirty="0" err="1" smtClean="0"/>
              <a:t>Function</a:t>
            </a:r>
            <a:r>
              <a:rPr lang="de-DE" sz="2200" dirty="0" smtClean="0"/>
              <a:t> Block</a:t>
            </a:r>
            <a:endParaRPr lang="de-DE" sz="2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66151" y="3443658"/>
            <a:ext cx="3897599" cy="13569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de-DE" dirty="0"/>
              <a:t>“</a:t>
            </a:r>
            <a:r>
              <a:rPr lang="de-DE" dirty="0" err="1"/>
              <a:t>Program</a:t>
            </a:r>
            <a:r>
              <a:rPr lang="de-DE" dirty="0"/>
              <a:t>” </a:t>
            </a:r>
            <a:r>
              <a:rPr lang="de-DE" dirty="0" err="1" smtClean="0"/>
              <a:t>module</a:t>
            </a:r>
            <a:r>
              <a:rPr lang="de-DE" dirty="0" smtClean="0"/>
              <a:t> </a:t>
            </a:r>
            <a:r>
              <a:rPr lang="de-DE" dirty="0"/>
              <a:t>t</a:t>
            </a:r>
            <a:r>
              <a:rPr lang="de-DE" dirty="0" smtClean="0"/>
              <a:t>ype</a:t>
            </a:r>
            <a:endParaRPr lang="de-DE" sz="2200" b="1" dirty="0"/>
          </a:p>
        </p:txBody>
      </p:sp>
      <p:sp>
        <p:nvSpPr>
          <p:cNvPr id="1174532" name="Text Box 4"/>
          <p:cNvSpPr txBox="1">
            <a:spLocks noChangeArrowheads="1"/>
          </p:cNvSpPr>
          <p:nvPr/>
        </p:nvSpPr>
        <p:spPr bwMode="auto">
          <a:xfrm>
            <a:off x="590400" y="1245075"/>
            <a:ext cx="7975940"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90500" indent="-190500" algn="l">
              <a:defRPr>
                <a:solidFill>
                  <a:schemeClr val="tx1"/>
                </a:solidFill>
                <a:latin typeface="Arial" charset="0"/>
              </a:defRPr>
            </a:lvl1pPr>
            <a:lvl2pPr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endParaRPr lang="en-US" sz="1600" dirty="0"/>
          </a:p>
          <a:p>
            <a:pPr>
              <a:lnSpc>
                <a:spcPct val="150000"/>
              </a:lnSpc>
              <a:buFontTx/>
              <a:buChar char="•"/>
            </a:pPr>
            <a:r>
              <a:rPr lang="en-US" sz="1700" dirty="0">
                <a:latin typeface="Arial"/>
              </a:rPr>
              <a:t>A program </a:t>
            </a:r>
            <a:r>
              <a:rPr lang="en-US" sz="1700" dirty="0" smtClean="0">
                <a:latin typeface="Arial"/>
              </a:rPr>
              <a:t>produces one </a:t>
            </a:r>
            <a:r>
              <a:rPr lang="en-US" sz="1700" dirty="0">
                <a:latin typeface="Arial"/>
              </a:rPr>
              <a:t>or more variables when executed</a:t>
            </a:r>
            <a:endParaRPr lang="de-DE" sz="1700" dirty="0">
              <a:latin typeface="Arial"/>
            </a:endParaRPr>
          </a:p>
          <a:p>
            <a:pPr>
              <a:lnSpc>
                <a:spcPct val="150000"/>
              </a:lnSpc>
              <a:buFontTx/>
              <a:buChar char="•"/>
            </a:pPr>
            <a:r>
              <a:rPr lang="en-US" sz="1700" dirty="0">
                <a:latin typeface="Arial"/>
              </a:rPr>
              <a:t>Programs are globally known in the entire project</a:t>
            </a:r>
            <a:endParaRPr lang="de-DE" sz="1700" dirty="0">
              <a:latin typeface="Arial"/>
            </a:endParaRPr>
          </a:p>
          <a:p>
            <a:pPr>
              <a:lnSpc>
                <a:spcPct val="150000"/>
              </a:lnSpc>
              <a:buFontTx/>
              <a:buChar char="•"/>
            </a:pPr>
            <a:r>
              <a:rPr lang="en-US" sz="1700" dirty="0">
                <a:latin typeface="Arial"/>
              </a:rPr>
              <a:t>A program can buffer values</a:t>
            </a:r>
            <a:endParaRPr lang="de-DE" sz="1700" dirty="0">
              <a:latin typeface="Arial"/>
            </a:endParaRPr>
          </a:p>
          <a:p>
            <a:pPr>
              <a:lnSpc>
                <a:spcPct val="150000"/>
              </a:lnSpc>
              <a:buFontTx/>
              <a:buChar char="•"/>
            </a:pPr>
            <a:r>
              <a:rPr lang="en-US" sz="1700" dirty="0">
                <a:latin typeface="Arial"/>
              </a:rPr>
              <a:t>Additional functions can start from the </a:t>
            </a:r>
            <a:r>
              <a:rPr lang="en-US" sz="1700" b="1" dirty="0">
                <a:latin typeface="Arial"/>
              </a:rPr>
              <a:t>PLC_PRG</a:t>
            </a:r>
            <a:r>
              <a:rPr lang="en-US" sz="1700" dirty="0">
                <a:latin typeface="Arial"/>
              </a:rPr>
              <a:t> main program</a:t>
            </a:r>
            <a:endParaRPr lang="de-DE" sz="1700" dirty="0">
              <a:latin typeface="Arial"/>
            </a:endParaRPr>
          </a:p>
        </p:txBody>
      </p:sp>
      <p:sp>
        <p:nvSpPr>
          <p:cNvPr id="1174534" name="AutoShape 6"/>
          <p:cNvSpPr>
            <a:spLocks noChangeArrowheads="1"/>
          </p:cNvSpPr>
          <p:nvPr/>
        </p:nvSpPr>
        <p:spPr bwMode="auto">
          <a:xfrm>
            <a:off x="2324100" y="3402483"/>
            <a:ext cx="1105370" cy="1615893"/>
          </a:xfrm>
          <a:prstGeom prst="flowChartProcess">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535" name="Text Box 7"/>
          <p:cNvSpPr txBox="1">
            <a:spLocks noChangeArrowheads="1"/>
          </p:cNvSpPr>
          <p:nvPr/>
        </p:nvSpPr>
        <p:spPr bwMode="auto">
          <a:xfrm>
            <a:off x="2336297" y="3849592"/>
            <a:ext cx="1090124"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de-DE" sz="1400" dirty="0"/>
              <a:t>PLC_PRG</a:t>
            </a:r>
          </a:p>
          <a:p>
            <a:pPr algn="ctr">
              <a:spcBef>
                <a:spcPct val="50000"/>
              </a:spcBef>
            </a:pPr>
            <a:r>
              <a:rPr lang="de-DE" sz="1400" dirty="0" err="1" smtClean="0"/>
              <a:t>Program</a:t>
            </a:r>
            <a:endParaRPr lang="de-DE" sz="1400" dirty="0"/>
          </a:p>
        </p:txBody>
      </p:sp>
      <p:sp>
        <p:nvSpPr>
          <p:cNvPr id="1174537" name="Text Box 9"/>
          <p:cNvSpPr txBox="1">
            <a:spLocks noChangeArrowheads="1"/>
          </p:cNvSpPr>
          <p:nvPr/>
        </p:nvSpPr>
        <p:spPr bwMode="auto">
          <a:xfrm>
            <a:off x="4045444" y="3546518"/>
            <a:ext cx="1091648" cy="30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de-DE" sz="1400" dirty="0" err="1" smtClean="0"/>
              <a:t>Program</a:t>
            </a:r>
            <a:endParaRPr lang="de-DE" sz="1400" dirty="0"/>
          </a:p>
        </p:txBody>
      </p:sp>
      <p:sp>
        <p:nvSpPr>
          <p:cNvPr id="1174538" name="AutoShape 10"/>
          <p:cNvSpPr>
            <a:spLocks noChangeArrowheads="1"/>
          </p:cNvSpPr>
          <p:nvPr/>
        </p:nvSpPr>
        <p:spPr bwMode="auto">
          <a:xfrm>
            <a:off x="5791167" y="3402483"/>
            <a:ext cx="1105370" cy="585142"/>
          </a:xfrm>
          <a:prstGeom prst="flowChartProcess">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539" name="Text Box 11"/>
          <p:cNvSpPr txBox="1">
            <a:spLocks noChangeArrowheads="1"/>
          </p:cNvSpPr>
          <p:nvPr/>
        </p:nvSpPr>
        <p:spPr bwMode="auto">
          <a:xfrm>
            <a:off x="5822414" y="3546518"/>
            <a:ext cx="1090124" cy="30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de-DE" sz="1400" dirty="0" err="1" smtClean="0"/>
              <a:t>Function</a:t>
            </a:r>
            <a:endParaRPr lang="de-DE" sz="1400" dirty="0"/>
          </a:p>
        </p:txBody>
      </p:sp>
      <p:sp>
        <p:nvSpPr>
          <p:cNvPr id="1174541" name="Text Box 13"/>
          <p:cNvSpPr txBox="1">
            <a:spLocks noChangeArrowheads="1"/>
          </p:cNvSpPr>
          <p:nvPr/>
        </p:nvSpPr>
        <p:spPr bwMode="auto">
          <a:xfrm>
            <a:off x="4092692" y="4469242"/>
            <a:ext cx="1090124" cy="523220"/>
          </a:xfrm>
          <a:prstGeom prst="rect">
            <a:avLst/>
          </a:prstGeom>
          <a:noFill/>
          <a:ln w="9525">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de-DE" sz="1400" dirty="0" err="1" smtClean="0"/>
              <a:t>Function</a:t>
            </a:r>
            <a:r>
              <a:rPr lang="de-DE" sz="1400" dirty="0" smtClean="0"/>
              <a:t> Block</a:t>
            </a:r>
            <a:endParaRPr lang="de-DE" sz="1400" dirty="0"/>
          </a:p>
        </p:txBody>
      </p:sp>
      <p:sp>
        <p:nvSpPr>
          <p:cNvPr id="1174542" name="AutoShape 14"/>
          <p:cNvSpPr>
            <a:spLocks noChangeArrowheads="1"/>
          </p:cNvSpPr>
          <p:nvPr/>
        </p:nvSpPr>
        <p:spPr bwMode="auto">
          <a:xfrm>
            <a:off x="5798790" y="4433234"/>
            <a:ext cx="1105370" cy="585142"/>
          </a:xfrm>
          <a:prstGeom prst="flowChartProcess">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543" name="Text Box 15"/>
          <p:cNvSpPr txBox="1">
            <a:spLocks noChangeArrowheads="1"/>
          </p:cNvSpPr>
          <p:nvPr/>
        </p:nvSpPr>
        <p:spPr bwMode="auto">
          <a:xfrm>
            <a:off x="5810987" y="4469242"/>
            <a:ext cx="1090124" cy="523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de-DE" sz="1400" dirty="0" err="1"/>
              <a:t>Function</a:t>
            </a:r>
            <a:r>
              <a:rPr lang="de-DE" sz="1400" dirty="0"/>
              <a:t> </a:t>
            </a:r>
            <a:r>
              <a:rPr lang="de-DE" sz="1400" dirty="0" smtClean="0"/>
              <a:t>Block</a:t>
            </a:r>
            <a:endParaRPr lang="de-DE" sz="1400" dirty="0"/>
          </a:p>
        </p:txBody>
      </p:sp>
      <p:sp>
        <p:nvSpPr>
          <p:cNvPr id="1174544" name="AutoShape 16"/>
          <p:cNvSpPr>
            <a:spLocks noChangeArrowheads="1"/>
          </p:cNvSpPr>
          <p:nvPr/>
        </p:nvSpPr>
        <p:spPr bwMode="auto">
          <a:xfrm>
            <a:off x="5827365" y="5441479"/>
            <a:ext cx="1105370" cy="585142"/>
          </a:xfrm>
          <a:prstGeom prst="flowChartProcess">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545" name="Text Box 17"/>
          <p:cNvSpPr txBox="1">
            <a:spLocks noChangeArrowheads="1"/>
          </p:cNvSpPr>
          <p:nvPr/>
        </p:nvSpPr>
        <p:spPr bwMode="auto">
          <a:xfrm>
            <a:off x="5839562" y="5585514"/>
            <a:ext cx="1090124" cy="30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de-DE" sz="1400" dirty="0" err="1" smtClean="0"/>
              <a:t>Function</a:t>
            </a:r>
            <a:endParaRPr lang="de-DE" sz="1400" dirty="0"/>
          </a:p>
        </p:txBody>
      </p:sp>
      <p:sp>
        <p:nvSpPr>
          <p:cNvPr id="1174546" name="Line 18"/>
          <p:cNvSpPr>
            <a:spLocks noChangeShapeType="1"/>
          </p:cNvSpPr>
          <p:nvPr/>
        </p:nvSpPr>
        <p:spPr bwMode="auto">
          <a:xfrm>
            <a:off x="3448520" y="3722061"/>
            <a:ext cx="576000" cy="0"/>
          </a:xfrm>
          <a:prstGeom prst="line">
            <a:avLst/>
          </a:prstGeom>
          <a:noFill/>
          <a:ln w="38100">
            <a:solidFill>
              <a:srgbClr val="1D92E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547" name="Line 19"/>
          <p:cNvSpPr>
            <a:spLocks noChangeShapeType="1"/>
          </p:cNvSpPr>
          <p:nvPr/>
        </p:nvSpPr>
        <p:spPr bwMode="auto">
          <a:xfrm>
            <a:off x="5168717" y="3722061"/>
            <a:ext cx="612000" cy="0"/>
          </a:xfrm>
          <a:prstGeom prst="line">
            <a:avLst/>
          </a:prstGeom>
          <a:noFill/>
          <a:ln w="38100">
            <a:solidFill>
              <a:srgbClr val="1D92E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550" name="Line 22"/>
          <p:cNvSpPr>
            <a:spLocks noChangeShapeType="1"/>
          </p:cNvSpPr>
          <p:nvPr/>
        </p:nvSpPr>
        <p:spPr bwMode="auto">
          <a:xfrm>
            <a:off x="5166815" y="4725805"/>
            <a:ext cx="642477" cy="1103495"/>
          </a:xfrm>
          <a:prstGeom prst="line">
            <a:avLst/>
          </a:prstGeom>
          <a:noFill/>
          <a:ln w="38100">
            <a:solidFill>
              <a:srgbClr val="1D92E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hteck 22"/>
          <p:cNvSpPr/>
          <p:nvPr/>
        </p:nvSpPr>
        <p:spPr>
          <a:xfrm>
            <a:off x="461482" y="946445"/>
            <a:ext cx="1268296" cy="430887"/>
          </a:xfrm>
          <a:prstGeom prst="rect">
            <a:avLst/>
          </a:prstGeom>
        </p:spPr>
        <p:txBody>
          <a:bodyPr wrap="none">
            <a:spAutoFit/>
          </a:bodyPr>
          <a:lstStyle/>
          <a:p>
            <a:pPr>
              <a:buFontTx/>
              <a:buNone/>
            </a:pPr>
            <a:r>
              <a:rPr lang="de-DE" sz="2200" dirty="0" err="1" smtClean="0"/>
              <a:t>Program</a:t>
            </a:r>
            <a:endParaRPr lang="de-DE" sz="2200" dirty="0"/>
          </a:p>
        </p:txBody>
      </p:sp>
      <p:sp>
        <p:nvSpPr>
          <p:cNvPr id="24" name="Line 18"/>
          <p:cNvSpPr>
            <a:spLocks noChangeShapeType="1"/>
          </p:cNvSpPr>
          <p:nvPr/>
        </p:nvSpPr>
        <p:spPr bwMode="auto">
          <a:xfrm>
            <a:off x="3448520" y="4703109"/>
            <a:ext cx="576000" cy="0"/>
          </a:xfrm>
          <a:prstGeom prst="line">
            <a:avLst/>
          </a:prstGeom>
          <a:noFill/>
          <a:ln w="38100">
            <a:solidFill>
              <a:srgbClr val="1D92E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9"/>
          <p:cNvSpPr>
            <a:spLocks noChangeShapeType="1"/>
          </p:cNvSpPr>
          <p:nvPr/>
        </p:nvSpPr>
        <p:spPr bwMode="auto">
          <a:xfrm>
            <a:off x="5178242" y="4695798"/>
            <a:ext cx="612000" cy="0"/>
          </a:xfrm>
          <a:prstGeom prst="line">
            <a:avLst/>
          </a:prstGeom>
          <a:noFill/>
          <a:ln w="38100">
            <a:solidFill>
              <a:srgbClr val="1D92E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540" name="AutoShape 12"/>
          <p:cNvSpPr>
            <a:spLocks noChangeArrowheads="1"/>
          </p:cNvSpPr>
          <p:nvPr/>
        </p:nvSpPr>
        <p:spPr bwMode="auto">
          <a:xfrm>
            <a:off x="4061445" y="4433234"/>
            <a:ext cx="1105370" cy="585142"/>
          </a:xfrm>
          <a:prstGeom prst="flowChartProcess">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536" name="AutoShape 8"/>
          <p:cNvSpPr>
            <a:spLocks noChangeArrowheads="1"/>
          </p:cNvSpPr>
          <p:nvPr/>
        </p:nvSpPr>
        <p:spPr bwMode="auto">
          <a:xfrm>
            <a:off x="4044297" y="3402483"/>
            <a:ext cx="1105370" cy="585142"/>
          </a:xfrm>
          <a:prstGeom prst="flowChartProcess">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ChangeArrowheads="1"/>
          </p:cNvSpPr>
          <p:nvPr>
            <p:ph type="title"/>
          </p:nvPr>
        </p:nvSpPr>
        <p:spPr/>
        <p:txBody>
          <a:bodyPr/>
          <a:lstStyle/>
          <a:p>
            <a:r>
              <a:rPr lang="de-DE" dirty="0" err="1" smtClean="0"/>
              <a:t>Exercise</a:t>
            </a:r>
            <a:r>
              <a:rPr lang="de-DE" sz="2200" b="1" dirty="0" smtClean="0"/>
              <a:t> </a:t>
            </a:r>
            <a:r>
              <a:rPr lang="de-DE" sz="2200" b="1" dirty="0"/>
              <a:t>4.1</a:t>
            </a:r>
          </a:p>
        </p:txBody>
      </p:sp>
      <p:grpSp>
        <p:nvGrpSpPr>
          <p:cNvPr id="1201156" name="Group 4"/>
          <p:cNvGrpSpPr>
            <a:grpSpLocks/>
          </p:cNvGrpSpPr>
          <p:nvPr/>
        </p:nvGrpSpPr>
        <p:grpSpPr bwMode="auto">
          <a:xfrm>
            <a:off x="5414654" y="1673907"/>
            <a:ext cx="2851638" cy="3200400"/>
            <a:chOff x="2147" y="1776"/>
            <a:chExt cx="1946" cy="2016"/>
          </a:xfrm>
        </p:grpSpPr>
        <p:grpSp>
          <p:nvGrpSpPr>
            <p:cNvPr id="1201157" name="Group 5"/>
            <p:cNvGrpSpPr>
              <a:grpSpLocks noChangeAspect="1"/>
            </p:cNvGrpSpPr>
            <p:nvPr/>
          </p:nvGrpSpPr>
          <p:grpSpPr bwMode="auto">
            <a:xfrm>
              <a:off x="3468" y="2054"/>
              <a:ext cx="69" cy="556"/>
              <a:chOff x="1584" y="2304"/>
              <a:chExt cx="96" cy="768"/>
            </a:xfrm>
          </p:grpSpPr>
          <p:sp>
            <p:nvSpPr>
              <p:cNvPr id="1201158" name="Line 6"/>
              <p:cNvSpPr>
                <a:spLocks noChangeAspect="1" noChangeShapeType="1"/>
              </p:cNvSpPr>
              <p:nvPr/>
            </p:nvSpPr>
            <p:spPr bwMode="auto">
              <a:xfrm>
                <a:off x="1680" y="2304"/>
                <a:ext cx="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59" name="Line 7"/>
              <p:cNvSpPr>
                <a:spLocks noChangeAspect="1" noChangeShapeType="1"/>
              </p:cNvSpPr>
              <p:nvPr/>
            </p:nvSpPr>
            <p:spPr bwMode="auto">
              <a:xfrm>
                <a:off x="1584" y="2640"/>
                <a:ext cx="9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60" name="Line 8"/>
              <p:cNvSpPr>
                <a:spLocks noChangeAspect="1" noChangeShapeType="1"/>
              </p:cNvSpPr>
              <p:nvPr/>
            </p:nvSpPr>
            <p:spPr bwMode="auto">
              <a:xfrm>
                <a:off x="1680" y="2832"/>
                <a:ext cx="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1161" name="Text Box 9"/>
            <p:cNvSpPr txBox="1">
              <a:spLocks noChangeAspect="1" noChangeArrowheads="1"/>
            </p:cNvSpPr>
            <p:nvPr/>
          </p:nvSpPr>
          <p:spPr bwMode="auto">
            <a:xfrm>
              <a:off x="2912" y="2246"/>
              <a:ext cx="48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S3</a:t>
              </a:r>
            </a:p>
          </p:txBody>
        </p:sp>
        <p:grpSp>
          <p:nvGrpSpPr>
            <p:cNvPr id="1201162" name="Group 10"/>
            <p:cNvGrpSpPr>
              <a:grpSpLocks noChangeAspect="1"/>
            </p:cNvGrpSpPr>
            <p:nvPr/>
          </p:nvGrpSpPr>
          <p:grpSpPr bwMode="auto">
            <a:xfrm>
              <a:off x="2703" y="1776"/>
              <a:ext cx="70" cy="556"/>
              <a:chOff x="1584" y="2304"/>
              <a:chExt cx="96" cy="768"/>
            </a:xfrm>
          </p:grpSpPr>
          <p:sp>
            <p:nvSpPr>
              <p:cNvPr id="1201163" name="Line 11"/>
              <p:cNvSpPr>
                <a:spLocks noChangeAspect="1" noChangeShapeType="1"/>
              </p:cNvSpPr>
              <p:nvPr/>
            </p:nvSpPr>
            <p:spPr bwMode="auto">
              <a:xfrm>
                <a:off x="1680" y="2304"/>
                <a:ext cx="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64" name="Line 12"/>
              <p:cNvSpPr>
                <a:spLocks noChangeAspect="1" noChangeShapeType="1"/>
              </p:cNvSpPr>
              <p:nvPr/>
            </p:nvSpPr>
            <p:spPr bwMode="auto">
              <a:xfrm>
                <a:off x="1584" y="2640"/>
                <a:ext cx="9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65" name="Line 13"/>
              <p:cNvSpPr>
                <a:spLocks noChangeAspect="1" noChangeShapeType="1"/>
              </p:cNvSpPr>
              <p:nvPr/>
            </p:nvSpPr>
            <p:spPr bwMode="auto">
              <a:xfrm>
                <a:off x="1680" y="2832"/>
                <a:ext cx="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1166" name="Text Box 14"/>
            <p:cNvSpPr txBox="1">
              <a:spLocks noChangeAspect="1" noChangeArrowheads="1"/>
            </p:cNvSpPr>
            <p:nvPr/>
          </p:nvSpPr>
          <p:spPr bwMode="auto">
            <a:xfrm>
              <a:off x="2147" y="1968"/>
              <a:ext cx="48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S1</a:t>
              </a:r>
            </a:p>
          </p:txBody>
        </p:sp>
        <p:sp>
          <p:nvSpPr>
            <p:cNvPr id="1201167" name="Line 15"/>
            <p:cNvSpPr>
              <a:spLocks noChangeAspect="1" noChangeShapeType="1"/>
            </p:cNvSpPr>
            <p:nvPr/>
          </p:nvSpPr>
          <p:spPr bwMode="auto">
            <a:xfrm>
              <a:off x="2773" y="2332"/>
              <a:ext cx="0" cy="209"/>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68" name="Line 16"/>
            <p:cNvSpPr>
              <a:spLocks noChangeAspect="1" noChangeShapeType="1"/>
            </p:cNvSpPr>
            <p:nvPr/>
          </p:nvSpPr>
          <p:spPr bwMode="auto">
            <a:xfrm>
              <a:off x="2703" y="2575"/>
              <a:ext cx="70" cy="139"/>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69" name="Line 17"/>
            <p:cNvSpPr>
              <a:spLocks noChangeAspect="1" noChangeShapeType="1"/>
            </p:cNvSpPr>
            <p:nvPr/>
          </p:nvSpPr>
          <p:spPr bwMode="auto">
            <a:xfrm>
              <a:off x="2773" y="2714"/>
              <a:ext cx="0" cy="17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70" name="Text Box 18"/>
            <p:cNvSpPr txBox="1">
              <a:spLocks noChangeAspect="1" noChangeArrowheads="1"/>
            </p:cNvSpPr>
            <p:nvPr/>
          </p:nvSpPr>
          <p:spPr bwMode="auto">
            <a:xfrm>
              <a:off x="2147" y="2524"/>
              <a:ext cx="4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S2</a:t>
              </a:r>
            </a:p>
          </p:txBody>
        </p:sp>
        <p:sp>
          <p:nvSpPr>
            <p:cNvPr id="1201171" name="Line 19"/>
            <p:cNvSpPr>
              <a:spLocks noChangeAspect="1" noChangeShapeType="1"/>
            </p:cNvSpPr>
            <p:nvPr/>
          </p:nvSpPr>
          <p:spPr bwMode="auto">
            <a:xfrm>
              <a:off x="2773" y="2888"/>
              <a:ext cx="764"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72" name="Line 20"/>
            <p:cNvSpPr>
              <a:spLocks noChangeAspect="1" noChangeShapeType="1"/>
            </p:cNvSpPr>
            <p:nvPr/>
          </p:nvSpPr>
          <p:spPr bwMode="auto">
            <a:xfrm>
              <a:off x="2283" y="1776"/>
              <a:ext cx="181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73" name="Line 21"/>
            <p:cNvSpPr>
              <a:spLocks noChangeAspect="1" noChangeShapeType="1"/>
            </p:cNvSpPr>
            <p:nvPr/>
          </p:nvSpPr>
          <p:spPr bwMode="auto">
            <a:xfrm>
              <a:off x="3537" y="2610"/>
              <a:ext cx="0" cy="69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74" name="Rectangle 22"/>
            <p:cNvSpPr>
              <a:spLocks noChangeAspect="1" noChangeArrowheads="1"/>
            </p:cNvSpPr>
            <p:nvPr/>
          </p:nvSpPr>
          <p:spPr bwMode="auto">
            <a:xfrm>
              <a:off x="3294" y="3305"/>
              <a:ext cx="486" cy="209"/>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1175" name="Line 23"/>
            <p:cNvSpPr>
              <a:spLocks noChangeAspect="1" noChangeShapeType="1"/>
            </p:cNvSpPr>
            <p:nvPr/>
          </p:nvSpPr>
          <p:spPr bwMode="auto">
            <a:xfrm>
              <a:off x="3543" y="3526"/>
              <a:ext cx="0" cy="25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76" name="Line 24"/>
            <p:cNvSpPr>
              <a:spLocks noChangeAspect="1" noChangeShapeType="1"/>
            </p:cNvSpPr>
            <p:nvPr/>
          </p:nvSpPr>
          <p:spPr bwMode="auto">
            <a:xfrm>
              <a:off x="2286" y="3792"/>
              <a:ext cx="1807"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77" name="Text Box 25"/>
            <p:cNvSpPr txBox="1">
              <a:spLocks noChangeAspect="1" noChangeArrowheads="1"/>
            </p:cNvSpPr>
            <p:nvPr/>
          </p:nvSpPr>
          <p:spPr bwMode="auto">
            <a:xfrm>
              <a:off x="2761" y="3312"/>
              <a:ext cx="48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K0</a:t>
              </a:r>
            </a:p>
          </p:txBody>
        </p:sp>
        <p:sp>
          <p:nvSpPr>
            <p:cNvPr id="1201178" name="Line 26"/>
            <p:cNvSpPr>
              <a:spLocks noChangeAspect="1" noChangeShapeType="1"/>
            </p:cNvSpPr>
            <p:nvPr/>
          </p:nvSpPr>
          <p:spPr bwMode="auto">
            <a:xfrm>
              <a:off x="3537" y="1776"/>
              <a:ext cx="0" cy="34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 name="Rechteck 27"/>
          <p:cNvSpPr/>
          <p:nvPr/>
        </p:nvSpPr>
        <p:spPr>
          <a:xfrm>
            <a:off x="471423" y="941133"/>
            <a:ext cx="3356681" cy="430887"/>
          </a:xfrm>
          <a:prstGeom prst="rect">
            <a:avLst/>
          </a:prstGeom>
        </p:spPr>
        <p:txBody>
          <a:bodyPr wrap="square">
            <a:spAutoFit/>
          </a:bodyPr>
          <a:lstStyle/>
          <a:p>
            <a:r>
              <a:rPr lang="de-DE" sz="2200" dirty="0">
                <a:latin typeface="Arial"/>
              </a:rPr>
              <a:t>First </a:t>
            </a:r>
            <a:r>
              <a:rPr lang="de-DE" sz="2200" dirty="0" err="1">
                <a:latin typeface="Arial"/>
              </a:rPr>
              <a:t>p</a:t>
            </a:r>
            <a:r>
              <a:rPr lang="de-DE" sz="2200" dirty="0" err="1" smtClean="0">
                <a:latin typeface="Arial"/>
              </a:rPr>
              <a:t>rogram</a:t>
            </a:r>
            <a:r>
              <a:rPr lang="de-DE" sz="2200" dirty="0" smtClean="0">
                <a:latin typeface="Arial"/>
              </a:rPr>
              <a:t> </a:t>
            </a:r>
            <a:r>
              <a:rPr lang="de-DE" sz="2200" dirty="0">
                <a:latin typeface="Arial"/>
              </a:rPr>
              <a:t>in LD</a:t>
            </a:r>
          </a:p>
        </p:txBody>
      </p:sp>
      <p:sp>
        <p:nvSpPr>
          <p:cNvPr id="29" name="Text Box 4"/>
          <p:cNvSpPr txBox="1">
            <a:spLocks noChangeArrowheads="1"/>
          </p:cNvSpPr>
          <p:nvPr/>
        </p:nvSpPr>
        <p:spPr bwMode="auto">
          <a:xfrm>
            <a:off x="477761" y="2312337"/>
            <a:ext cx="422030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03200">
              <a:defRPr>
                <a:solidFill>
                  <a:schemeClr val="tx1"/>
                </a:solidFill>
                <a:latin typeface="Arial" charset="0"/>
              </a:defRPr>
            </a:lvl1pPr>
            <a:lvl2pPr algn="l" defTabSz="203200">
              <a:defRPr>
                <a:solidFill>
                  <a:schemeClr val="tx1"/>
                </a:solidFill>
                <a:latin typeface="Arial" charset="0"/>
              </a:defRPr>
            </a:lvl2pPr>
            <a:lvl3pPr algn="l" defTabSz="203200">
              <a:defRPr>
                <a:solidFill>
                  <a:schemeClr val="tx1"/>
                </a:solidFill>
                <a:latin typeface="Arial" charset="0"/>
              </a:defRPr>
            </a:lvl3pPr>
            <a:lvl4pPr algn="l" defTabSz="203200">
              <a:defRPr>
                <a:solidFill>
                  <a:schemeClr val="tx1"/>
                </a:solidFill>
                <a:latin typeface="Arial" charset="0"/>
              </a:defRPr>
            </a:lvl4pPr>
            <a:lvl5pPr algn="l" defTabSz="203200">
              <a:defRPr>
                <a:solidFill>
                  <a:schemeClr val="tx1"/>
                </a:solidFill>
                <a:latin typeface="Arial" charset="0"/>
              </a:defRPr>
            </a:lvl5pPr>
            <a:lvl6pPr defTabSz="203200" fontAlgn="base">
              <a:spcBef>
                <a:spcPct val="0"/>
              </a:spcBef>
              <a:spcAft>
                <a:spcPct val="0"/>
              </a:spcAft>
              <a:defRPr>
                <a:solidFill>
                  <a:schemeClr val="tx1"/>
                </a:solidFill>
                <a:latin typeface="Arial" charset="0"/>
              </a:defRPr>
            </a:lvl6pPr>
            <a:lvl7pPr defTabSz="203200" fontAlgn="base">
              <a:spcBef>
                <a:spcPct val="0"/>
              </a:spcBef>
              <a:spcAft>
                <a:spcPct val="0"/>
              </a:spcAft>
              <a:defRPr>
                <a:solidFill>
                  <a:schemeClr val="tx1"/>
                </a:solidFill>
                <a:latin typeface="Arial" charset="0"/>
              </a:defRPr>
            </a:lvl7pPr>
            <a:lvl8pPr defTabSz="203200" fontAlgn="base">
              <a:spcBef>
                <a:spcPct val="0"/>
              </a:spcBef>
              <a:spcAft>
                <a:spcPct val="0"/>
              </a:spcAft>
              <a:defRPr>
                <a:solidFill>
                  <a:schemeClr val="tx1"/>
                </a:solidFill>
                <a:latin typeface="Arial" charset="0"/>
              </a:defRPr>
            </a:lvl8pPr>
            <a:lvl9pPr defTabSz="203200" fontAlgn="base">
              <a:spcBef>
                <a:spcPct val="0"/>
              </a:spcBef>
              <a:spcAft>
                <a:spcPct val="0"/>
              </a:spcAft>
              <a:defRPr>
                <a:solidFill>
                  <a:schemeClr val="tx1"/>
                </a:solidFill>
                <a:latin typeface="Arial" charset="0"/>
              </a:defRPr>
            </a:lvl9pPr>
          </a:lstStyle>
          <a:p>
            <a:pPr>
              <a:spcBef>
                <a:spcPct val="50000"/>
              </a:spcBef>
            </a:pPr>
            <a:r>
              <a:rPr lang="en-US" sz="2000" dirty="0">
                <a:latin typeface="Arial"/>
              </a:rPr>
              <a:t>Write a program with the following function</a:t>
            </a:r>
            <a:endParaRPr lang="de-DE" sz="2000" dirty="0">
              <a:latin typeface="Arial"/>
            </a:endParaRPr>
          </a:p>
          <a:p>
            <a:pPr>
              <a:spcBef>
                <a:spcPct val="50000"/>
              </a:spcBef>
            </a:pPr>
            <a:endParaRPr lang="de-DE" dirty="0"/>
          </a:p>
          <a:p>
            <a:pPr>
              <a:spcBef>
                <a:spcPct val="50000"/>
              </a:spcBef>
            </a:pPr>
            <a:endParaRPr lang="de-DE"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Grp="1" noChangeArrowheads="1"/>
          </p:cNvSpPr>
          <p:nvPr>
            <p:ph type="title"/>
          </p:nvPr>
        </p:nvSpPr>
        <p:spPr/>
        <p:txBody>
          <a:bodyPr/>
          <a:lstStyle/>
          <a:p>
            <a:r>
              <a:rPr lang="de-DE" dirty="0" err="1" smtClean="0"/>
              <a:t>Exercise</a:t>
            </a:r>
            <a:r>
              <a:rPr lang="de-DE" sz="2200" b="1" dirty="0" smtClean="0"/>
              <a:t> </a:t>
            </a:r>
            <a:r>
              <a:rPr lang="de-DE" sz="2200" b="1" dirty="0"/>
              <a:t>4.2</a:t>
            </a:r>
          </a:p>
        </p:txBody>
      </p:sp>
      <p:sp>
        <p:nvSpPr>
          <p:cNvPr id="1203204" name="Text Box 4"/>
          <p:cNvSpPr txBox="1">
            <a:spLocks noChangeArrowheads="1"/>
          </p:cNvSpPr>
          <p:nvPr/>
        </p:nvSpPr>
        <p:spPr bwMode="auto">
          <a:xfrm>
            <a:off x="478799" y="2312336"/>
            <a:ext cx="48647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defTabSz="203200">
              <a:defRPr>
                <a:solidFill>
                  <a:schemeClr val="tx1"/>
                </a:solidFill>
                <a:latin typeface="Arial" charset="0"/>
              </a:defRPr>
            </a:lvl1pPr>
            <a:lvl2pPr algn="l" defTabSz="203200">
              <a:defRPr>
                <a:solidFill>
                  <a:schemeClr val="tx1"/>
                </a:solidFill>
                <a:latin typeface="Arial" charset="0"/>
              </a:defRPr>
            </a:lvl2pPr>
            <a:lvl3pPr algn="l" defTabSz="203200">
              <a:defRPr>
                <a:solidFill>
                  <a:schemeClr val="tx1"/>
                </a:solidFill>
                <a:latin typeface="Arial" charset="0"/>
              </a:defRPr>
            </a:lvl3pPr>
            <a:lvl4pPr algn="l" defTabSz="203200">
              <a:defRPr>
                <a:solidFill>
                  <a:schemeClr val="tx1"/>
                </a:solidFill>
                <a:latin typeface="Arial" charset="0"/>
              </a:defRPr>
            </a:lvl4pPr>
            <a:lvl5pPr algn="l" defTabSz="203200">
              <a:defRPr>
                <a:solidFill>
                  <a:schemeClr val="tx1"/>
                </a:solidFill>
                <a:latin typeface="Arial" charset="0"/>
              </a:defRPr>
            </a:lvl5pPr>
            <a:lvl6pPr defTabSz="203200" fontAlgn="base">
              <a:spcBef>
                <a:spcPct val="0"/>
              </a:spcBef>
              <a:spcAft>
                <a:spcPct val="0"/>
              </a:spcAft>
              <a:defRPr>
                <a:solidFill>
                  <a:schemeClr val="tx1"/>
                </a:solidFill>
                <a:latin typeface="Arial" charset="0"/>
              </a:defRPr>
            </a:lvl6pPr>
            <a:lvl7pPr defTabSz="203200" fontAlgn="base">
              <a:spcBef>
                <a:spcPct val="0"/>
              </a:spcBef>
              <a:spcAft>
                <a:spcPct val="0"/>
              </a:spcAft>
              <a:defRPr>
                <a:solidFill>
                  <a:schemeClr val="tx1"/>
                </a:solidFill>
                <a:latin typeface="Arial" charset="0"/>
              </a:defRPr>
            </a:lvl7pPr>
            <a:lvl8pPr defTabSz="203200" fontAlgn="base">
              <a:spcBef>
                <a:spcPct val="0"/>
              </a:spcBef>
              <a:spcAft>
                <a:spcPct val="0"/>
              </a:spcAft>
              <a:defRPr>
                <a:solidFill>
                  <a:schemeClr val="tx1"/>
                </a:solidFill>
                <a:latin typeface="Arial" charset="0"/>
              </a:defRPr>
            </a:lvl8pPr>
            <a:lvl9pPr defTabSz="203200" fontAlgn="base">
              <a:spcBef>
                <a:spcPct val="0"/>
              </a:spcBef>
              <a:spcAft>
                <a:spcPct val="0"/>
              </a:spcAft>
              <a:defRPr>
                <a:solidFill>
                  <a:schemeClr val="tx1"/>
                </a:solidFill>
                <a:latin typeface="Arial" charset="0"/>
              </a:defRPr>
            </a:lvl9pPr>
          </a:lstStyle>
          <a:p>
            <a:pPr>
              <a:spcBef>
                <a:spcPct val="50000"/>
              </a:spcBef>
            </a:pPr>
            <a:r>
              <a:rPr lang="de-DE" sz="2000" dirty="0" smtClean="0"/>
              <a:t>Write </a:t>
            </a:r>
            <a:r>
              <a:rPr lang="de-DE" sz="2000" dirty="0" err="1" smtClean="0"/>
              <a:t>the</a:t>
            </a:r>
            <a:r>
              <a:rPr lang="de-DE" sz="2000" dirty="0" smtClean="0"/>
              <a:t> </a:t>
            </a:r>
            <a:r>
              <a:rPr lang="de-DE" sz="2000" dirty="0" err="1" smtClean="0"/>
              <a:t>program</a:t>
            </a:r>
            <a:r>
              <a:rPr lang="de-DE" sz="2000" dirty="0" smtClean="0"/>
              <a:t> </a:t>
            </a:r>
            <a:r>
              <a:rPr lang="de-DE" sz="2000" dirty="0"/>
              <a:t>in </a:t>
            </a:r>
            <a:r>
              <a:rPr lang="de-DE" sz="2000" dirty="0" smtClean="0"/>
              <a:t>CFC </a:t>
            </a:r>
            <a:endParaRPr lang="de-DE" sz="2000" dirty="0"/>
          </a:p>
          <a:p>
            <a:pPr>
              <a:spcBef>
                <a:spcPct val="50000"/>
              </a:spcBef>
            </a:pPr>
            <a:endParaRPr lang="de-DE" dirty="0"/>
          </a:p>
          <a:p>
            <a:pPr>
              <a:spcBef>
                <a:spcPct val="50000"/>
              </a:spcBef>
            </a:pPr>
            <a:endParaRPr lang="de-DE" dirty="0"/>
          </a:p>
        </p:txBody>
      </p:sp>
      <p:grpSp>
        <p:nvGrpSpPr>
          <p:cNvPr id="1203205" name="Group 5"/>
          <p:cNvGrpSpPr>
            <a:grpSpLocks/>
          </p:cNvGrpSpPr>
          <p:nvPr/>
        </p:nvGrpSpPr>
        <p:grpSpPr bwMode="auto">
          <a:xfrm>
            <a:off x="5766825" y="1674000"/>
            <a:ext cx="2250831" cy="3441700"/>
            <a:chOff x="3555" y="952"/>
            <a:chExt cx="1536" cy="2168"/>
          </a:xfrm>
        </p:grpSpPr>
        <p:grpSp>
          <p:nvGrpSpPr>
            <p:cNvPr id="1203206" name="Group 6"/>
            <p:cNvGrpSpPr>
              <a:grpSpLocks/>
            </p:cNvGrpSpPr>
            <p:nvPr/>
          </p:nvGrpSpPr>
          <p:grpSpPr bwMode="auto">
            <a:xfrm>
              <a:off x="3753" y="952"/>
              <a:ext cx="432" cy="384"/>
              <a:chOff x="912" y="2160"/>
              <a:chExt cx="432" cy="384"/>
            </a:xfrm>
          </p:grpSpPr>
          <p:grpSp>
            <p:nvGrpSpPr>
              <p:cNvPr id="1203207" name="Group 7"/>
              <p:cNvGrpSpPr>
                <a:grpSpLocks/>
              </p:cNvGrpSpPr>
              <p:nvPr/>
            </p:nvGrpSpPr>
            <p:grpSpPr bwMode="auto">
              <a:xfrm>
                <a:off x="1296" y="2160"/>
                <a:ext cx="48" cy="384"/>
                <a:chOff x="1584" y="2304"/>
                <a:chExt cx="96" cy="768"/>
              </a:xfrm>
            </p:grpSpPr>
            <p:sp>
              <p:nvSpPr>
                <p:cNvPr id="1203208" name="Line 8"/>
                <p:cNvSpPr>
                  <a:spLocks noChangeShapeType="1"/>
                </p:cNvSpPr>
                <p:nvPr/>
              </p:nvSpPr>
              <p:spPr bwMode="auto">
                <a:xfrm>
                  <a:off x="1680" y="2304"/>
                  <a:ext cx="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09" name="Line 9"/>
                <p:cNvSpPr>
                  <a:spLocks noChangeShapeType="1"/>
                </p:cNvSpPr>
                <p:nvPr/>
              </p:nvSpPr>
              <p:spPr bwMode="auto">
                <a:xfrm>
                  <a:off x="1584" y="2640"/>
                  <a:ext cx="9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10" name="Line 10"/>
                <p:cNvSpPr>
                  <a:spLocks noChangeShapeType="1"/>
                </p:cNvSpPr>
                <p:nvPr/>
              </p:nvSpPr>
              <p:spPr bwMode="auto">
                <a:xfrm>
                  <a:off x="1680" y="2832"/>
                  <a:ext cx="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3211" name="Text Box 11"/>
              <p:cNvSpPr txBox="1">
                <a:spLocks noChangeArrowheads="1"/>
              </p:cNvSpPr>
              <p:nvPr/>
            </p:nvSpPr>
            <p:spPr bwMode="auto">
              <a:xfrm>
                <a:off x="912" y="22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S1</a:t>
                </a:r>
              </a:p>
            </p:txBody>
          </p:sp>
        </p:grpSp>
        <p:sp>
          <p:nvSpPr>
            <p:cNvPr id="1203212" name="Line 12"/>
            <p:cNvSpPr>
              <a:spLocks noChangeShapeType="1"/>
            </p:cNvSpPr>
            <p:nvPr/>
          </p:nvSpPr>
          <p:spPr bwMode="auto">
            <a:xfrm>
              <a:off x="3889" y="952"/>
              <a:ext cx="968"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13" name="Line 13"/>
            <p:cNvSpPr>
              <a:spLocks noChangeShapeType="1"/>
            </p:cNvSpPr>
            <p:nvPr/>
          </p:nvSpPr>
          <p:spPr bwMode="auto">
            <a:xfrm>
              <a:off x="4180" y="1708"/>
              <a:ext cx="508"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14" name="Line 14"/>
            <p:cNvSpPr>
              <a:spLocks noChangeShapeType="1"/>
            </p:cNvSpPr>
            <p:nvPr/>
          </p:nvSpPr>
          <p:spPr bwMode="auto">
            <a:xfrm>
              <a:off x="4177" y="1864"/>
              <a:ext cx="508"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15" name="Line 15"/>
            <p:cNvSpPr>
              <a:spLocks noChangeShapeType="1"/>
            </p:cNvSpPr>
            <p:nvPr/>
          </p:nvSpPr>
          <p:spPr bwMode="auto">
            <a:xfrm>
              <a:off x="4433" y="1704"/>
              <a:ext cx="0" cy="17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03216" name="Group 16"/>
            <p:cNvGrpSpPr>
              <a:grpSpLocks/>
            </p:cNvGrpSpPr>
            <p:nvPr/>
          </p:nvGrpSpPr>
          <p:grpSpPr bwMode="auto">
            <a:xfrm>
              <a:off x="4245" y="2240"/>
              <a:ext cx="432" cy="384"/>
              <a:chOff x="912" y="2160"/>
              <a:chExt cx="432" cy="384"/>
            </a:xfrm>
          </p:grpSpPr>
          <p:grpSp>
            <p:nvGrpSpPr>
              <p:cNvPr id="1203217" name="Group 17"/>
              <p:cNvGrpSpPr>
                <a:grpSpLocks/>
              </p:cNvGrpSpPr>
              <p:nvPr/>
            </p:nvGrpSpPr>
            <p:grpSpPr bwMode="auto">
              <a:xfrm>
                <a:off x="1296" y="2160"/>
                <a:ext cx="48" cy="384"/>
                <a:chOff x="1584" y="2304"/>
                <a:chExt cx="96" cy="768"/>
              </a:xfrm>
            </p:grpSpPr>
            <p:sp>
              <p:nvSpPr>
                <p:cNvPr id="1203218" name="Line 18"/>
                <p:cNvSpPr>
                  <a:spLocks noChangeShapeType="1"/>
                </p:cNvSpPr>
                <p:nvPr/>
              </p:nvSpPr>
              <p:spPr bwMode="auto">
                <a:xfrm>
                  <a:off x="1680" y="2304"/>
                  <a:ext cx="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19" name="Line 19"/>
                <p:cNvSpPr>
                  <a:spLocks noChangeShapeType="1"/>
                </p:cNvSpPr>
                <p:nvPr/>
              </p:nvSpPr>
              <p:spPr bwMode="auto">
                <a:xfrm>
                  <a:off x="1584" y="2640"/>
                  <a:ext cx="9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20" name="Line 20"/>
                <p:cNvSpPr>
                  <a:spLocks noChangeShapeType="1"/>
                </p:cNvSpPr>
                <p:nvPr/>
              </p:nvSpPr>
              <p:spPr bwMode="auto">
                <a:xfrm>
                  <a:off x="1680" y="2832"/>
                  <a:ext cx="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3221" name="Text Box 21"/>
              <p:cNvSpPr txBox="1">
                <a:spLocks noChangeArrowheads="1"/>
              </p:cNvSpPr>
              <p:nvPr/>
            </p:nvSpPr>
            <p:spPr bwMode="auto">
              <a:xfrm>
                <a:off x="912" y="22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S8</a:t>
                </a:r>
              </a:p>
            </p:txBody>
          </p:sp>
        </p:grpSp>
        <p:grpSp>
          <p:nvGrpSpPr>
            <p:cNvPr id="1203222" name="Group 22"/>
            <p:cNvGrpSpPr>
              <a:grpSpLocks/>
            </p:cNvGrpSpPr>
            <p:nvPr/>
          </p:nvGrpSpPr>
          <p:grpSpPr bwMode="auto">
            <a:xfrm>
              <a:off x="3753" y="1864"/>
              <a:ext cx="432" cy="384"/>
              <a:chOff x="912" y="2160"/>
              <a:chExt cx="432" cy="384"/>
            </a:xfrm>
          </p:grpSpPr>
          <p:grpSp>
            <p:nvGrpSpPr>
              <p:cNvPr id="1203223" name="Group 23"/>
              <p:cNvGrpSpPr>
                <a:grpSpLocks/>
              </p:cNvGrpSpPr>
              <p:nvPr/>
            </p:nvGrpSpPr>
            <p:grpSpPr bwMode="auto">
              <a:xfrm>
                <a:off x="1296" y="2160"/>
                <a:ext cx="48" cy="384"/>
                <a:chOff x="1584" y="2304"/>
                <a:chExt cx="96" cy="768"/>
              </a:xfrm>
            </p:grpSpPr>
            <p:sp>
              <p:nvSpPr>
                <p:cNvPr id="1203224" name="Line 24"/>
                <p:cNvSpPr>
                  <a:spLocks noChangeShapeType="1"/>
                </p:cNvSpPr>
                <p:nvPr/>
              </p:nvSpPr>
              <p:spPr bwMode="auto">
                <a:xfrm>
                  <a:off x="1680" y="2304"/>
                  <a:ext cx="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25" name="Line 25"/>
                <p:cNvSpPr>
                  <a:spLocks noChangeShapeType="1"/>
                </p:cNvSpPr>
                <p:nvPr/>
              </p:nvSpPr>
              <p:spPr bwMode="auto">
                <a:xfrm>
                  <a:off x="1584" y="2640"/>
                  <a:ext cx="9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26" name="Line 26"/>
                <p:cNvSpPr>
                  <a:spLocks noChangeShapeType="1"/>
                </p:cNvSpPr>
                <p:nvPr/>
              </p:nvSpPr>
              <p:spPr bwMode="auto">
                <a:xfrm>
                  <a:off x="1680" y="2832"/>
                  <a:ext cx="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3227" name="Text Box 27"/>
              <p:cNvSpPr txBox="1">
                <a:spLocks noChangeArrowheads="1"/>
              </p:cNvSpPr>
              <p:nvPr/>
            </p:nvSpPr>
            <p:spPr bwMode="auto">
              <a:xfrm>
                <a:off x="912" y="22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S5</a:t>
                </a:r>
              </a:p>
            </p:txBody>
          </p:sp>
        </p:grpSp>
        <p:sp>
          <p:nvSpPr>
            <p:cNvPr id="1203228" name="Line 28"/>
            <p:cNvSpPr>
              <a:spLocks noChangeShapeType="1"/>
            </p:cNvSpPr>
            <p:nvPr/>
          </p:nvSpPr>
          <p:spPr bwMode="auto">
            <a:xfrm>
              <a:off x="4421" y="2608"/>
              <a:ext cx="0"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29" name="Rectangle 29"/>
            <p:cNvSpPr>
              <a:spLocks noChangeArrowheads="1"/>
            </p:cNvSpPr>
            <p:nvPr/>
          </p:nvSpPr>
          <p:spPr bwMode="auto">
            <a:xfrm>
              <a:off x="4253" y="2792"/>
              <a:ext cx="336" cy="144"/>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3230" name="Line 30"/>
            <p:cNvSpPr>
              <a:spLocks noChangeShapeType="1"/>
            </p:cNvSpPr>
            <p:nvPr/>
          </p:nvSpPr>
          <p:spPr bwMode="auto">
            <a:xfrm>
              <a:off x="4425" y="2944"/>
              <a:ext cx="0" cy="17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31" name="Line 31"/>
            <p:cNvSpPr>
              <a:spLocks noChangeShapeType="1"/>
            </p:cNvSpPr>
            <p:nvPr/>
          </p:nvSpPr>
          <p:spPr bwMode="auto">
            <a:xfrm>
              <a:off x="3555" y="3116"/>
              <a:ext cx="1536"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32" name="Line 32"/>
            <p:cNvSpPr>
              <a:spLocks noChangeShapeType="1"/>
            </p:cNvSpPr>
            <p:nvPr/>
          </p:nvSpPr>
          <p:spPr bwMode="auto">
            <a:xfrm>
              <a:off x="4173" y="2620"/>
              <a:ext cx="508"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33" name="Text Box 33"/>
            <p:cNvSpPr txBox="1">
              <a:spLocks noChangeArrowheads="1"/>
            </p:cNvSpPr>
            <p:nvPr/>
          </p:nvSpPr>
          <p:spPr bwMode="auto">
            <a:xfrm>
              <a:off x="3893" y="276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K1</a:t>
              </a:r>
            </a:p>
          </p:txBody>
        </p:sp>
        <p:grpSp>
          <p:nvGrpSpPr>
            <p:cNvPr id="1203234" name="Group 34"/>
            <p:cNvGrpSpPr>
              <a:grpSpLocks/>
            </p:cNvGrpSpPr>
            <p:nvPr/>
          </p:nvGrpSpPr>
          <p:grpSpPr bwMode="auto">
            <a:xfrm>
              <a:off x="4249" y="1333"/>
              <a:ext cx="432" cy="384"/>
              <a:chOff x="912" y="2160"/>
              <a:chExt cx="432" cy="384"/>
            </a:xfrm>
          </p:grpSpPr>
          <p:grpSp>
            <p:nvGrpSpPr>
              <p:cNvPr id="1203235" name="Group 35"/>
              <p:cNvGrpSpPr>
                <a:grpSpLocks/>
              </p:cNvGrpSpPr>
              <p:nvPr/>
            </p:nvGrpSpPr>
            <p:grpSpPr bwMode="auto">
              <a:xfrm>
                <a:off x="1296" y="2160"/>
                <a:ext cx="48" cy="384"/>
                <a:chOff x="1584" y="2304"/>
                <a:chExt cx="96" cy="768"/>
              </a:xfrm>
            </p:grpSpPr>
            <p:sp>
              <p:nvSpPr>
                <p:cNvPr id="1203236" name="Line 36"/>
                <p:cNvSpPr>
                  <a:spLocks noChangeShapeType="1"/>
                </p:cNvSpPr>
                <p:nvPr/>
              </p:nvSpPr>
              <p:spPr bwMode="auto">
                <a:xfrm>
                  <a:off x="1680" y="2304"/>
                  <a:ext cx="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37" name="Line 37"/>
                <p:cNvSpPr>
                  <a:spLocks noChangeShapeType="1"/>
                </p:cNvSpPr>
                <p:nvPr/>
              </p:nvSpPr>
              <p:spPr bwMode="auto">
                <a:xfrm>
                  <a:off x="1584" y="2640"/>
                  <a:ext cx="9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38" name="Line 38"/>
                <p:cNvSpPr>
                  <a:spLocks noChangeShapeType="1"/>
                </p:cNvSpPr>
                <p:nvPr/>
              </p:nvSpPr>
              <p:spPr bwMode="auto">
                <a:xfrm>
                  <a:off x="1680" y="2832"/>
                  <a:ext cx="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3239" name="Text Box 39"/>
              <p:cNvSpPr txBox="1">
                <a:spLocks noChangeArrowheads="1"/>
              </p:cNvSpPr>
              <p:nvPr/>
            </p:nvSpPr>
            <p:spPr bwMode="auto">
              <a:xfrm>
                <a:off x="912" y="22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dirty="0"/>
                  <a:t>S4</a:t>
                </a:r>
              </a:p>
            </p:txBody>
          </p:sp>
        </p:grpSp>
        <p:grpSp>
          <p:nvGrpSpPr>
            <p:cNvPr id="1203240" name="Group 40"/>
            <p:cNvGrpSpPr>
              <a:grpSpLocks/>
            </p:cNvGrpSpPr>
            <p:nvPr/>
          </p:nvGrpSpPr>
          <p:grpSpPr bwMode="auto">
            <a:xfrm>
              <a:off x="4249" y="952"/>
              <a:ext cx="549" cy="384"/>
              <a:chOff x="4249" y="952"/>
              <a:chExt cx="549" cy="384"/>
            </a:xfrm>
          </p:grpSpPr>
          <p:sp>
            <p:nvSpPr>
              <p:cNvPr id="1203241" name="Line 41"/>
              <p:cNvSpPr>
                <a:spLocks noChangeShapeType="1"/>
              </p:cNvSpPr>
              <p:nvPr/>
            </p:nvSpPr>
            <p:spPr bwMode="auto">
              <a:xfrm>
                <a:off x="4681" y="952"/>
                <a:ext cx="0" cy="14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42" name="Line 42"/>
              <p:cNvSpPr>
                <a:spLocks noChangeShapeType="1"/>
              </p:cNvSpPr>
              <p:nvPr/>
            </p:nvSpPr>
            <p:spPr bwMode="auto">
              <a:xfrm flipH="1">
                <a:off x="4681" y="1042"/>
                <a:ext cx="63" cy="17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43" name="Line 43"/>
              <p:cNvSpPr>
                <a:spLocks noChangeShapeType="1"/>
              </p:cNvSpPr>
              <p:nvPr/>
            </p:nvSpPr>
            <p:spPr bwMode="auto">
              <a:xfrm>
                <a:off x="4681" y="1216"/>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44" name="Text Box 44"/>
              <p:cNvSpPr txBox="1">
                <a:spLocks noChangeArrowheads="1"/>
              </p:cNvSpPr>
              <p:nvPr/>
            </p:nvSpPr>
            <p:spPr bwMode="auto">
              <a:xfrm>
                <a:off x="4249" y="104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S3</a:t>
                </a:r>
              </a:p>
            </p:txBody>
          </p:sp>
          <p:sp>
            <p:nvSpPr>
              <p:cNvPr id="1203245" name="Line 45"/>
              <p:cNvSpPr>
                <a:spLocks noChangeShapeType="1"/>
              </p:cNvSpPr>
              <p:nvPr/>
            </p:nvSpPr>
            <p:spPr bwMode="auto">
              <a:xfrm rot="-5400000">
                <a:off x="4738" y="1024"/>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03246" name="Group 46"/>
            <p:cNvGrpSpPr>
              <a:grpSpLocks/>
            </p:cNvGrpSpPr>
            <p:nvPr/>
          </p:nvGrpSpPr>
          <p:grpSpPr bwMode="auto">
            <a:xfrm>
              <a:off x="3754" y="1333"/>
              <a:ext cx="549" cy="384"/>
              <a:chOff x="4249" y="952"/>
              <a:chExt cx="549" cy="384"/>
            </a:xfrm>
          </p:grpSpPr>
          <p:sp>
            <p:nvSpPr>
              <p:cNvPr id="1203247" name="Line 47"/>
              <p:cNvSpPr>
                <a:spLocks noChangeShapeType="1"/>
              </p:cNvSpPr>
              <p:nvPr/>
            </p:nvSpPr>
            <p:spPr bwMode="auto">
              <a:xfrm>
                <a:off x="4681" y="952"/>
                <a:ext cx="0" cy="14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48" name="Line 48"/>
              <p:cNvSpPr>
                <a:spLocks noChangeShapeType="1"/>
              </p:cNvSpPr>
              <p:nvPr/>
            </p:nvSpPr>
            <p:spPr bwMode="auto">
              <a:xfrm flipH="1">
                <a:off x="4681" y="1042"/>
                <a:ext cx="63" cy="17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49" name="Line 49"/>
              <p:cNvSpPr>
                <a:spLocks noChangeShapeType="1"/>
              </p:cNvSpPr>
              <p:nvPr/>
            </p:nvSpPr>
            <p:spPr bwMode="auto">
              <a:xfrm>
                <a:off x="4681" y="1216"/>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50" name="Text Box 50"/>
              <p:cNvSpPr txBox="1">
                <a:spLocks noChangeArrowheads="1"/>
              </p:cNvSpPr>
              <p:nvPr/>
            </p:nvSpPr>
            <p:spPr bwMode="auto">
              <a:xfrm>
                <a:off x="4249" y="104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S2</a:t>
                </a:r>
              </a:p>
            </p:txBody>
          </p:sp>
          <p:sp>
            <p:nvSpPr>
              <p:cNvPr id="1203251" name="Line 51"/>
              <p:cNvSpPr>
                <a:spLocks noChangeShapeType="1"/>
              </p:cNvSpPr>
              <p:nvPr/>
            </p:nvSpPr>
            <p:spPr bwMode="auto">
              <a:xfrm rot="-5400000">
                <a:off x="4738" y="1024"/>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03252" name="Group 52"/>
            <p:cNvGrpSpPr>
              <a:grpSpLocks/>
            </p:cNvGrpSpPr>
            <p:nvPr/>
          </p:nvGrpSpPr>
          <p:grpSpPr bwMode="auto">
            <a:xfrm>
              <a:off x="3754" y="2229"/>
              <a:ext cx="549" cy="384"/>
              <a:chOff x="4249" y="952"/>
              <a:chExt cx="549" cy="384"/>
            </a:xfrm>
          </p:grpSpPr>
          <p:sp>
            <p:nvSpPr>
              <p:cNvPr id="1203253" name="Line 53"/>
              <p:cNvSpPr>
                <a:spLocks noChangeShapeType="1"/>
              </p:cNvSpPr>
              <p:nvPr/>
            </p:nvSpPr>
            <p:spPr bwMode="auto">
              <a:xfrm>
                <a:off x="4681" y="952"/>
                <a:ext cx="0" cy="14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54" name="Line 54"/>
              <p:cNvSpPr>
                <a:spLocks noChangeShapeType="1"/>
              </p:cNvSpPr>
              <p:nvPr/>
            </p:nvSpPr>
            <p:spPr bwMode="auto">
              <a:xfrm flipH="1">
                <a:off x="4681" y="1042"/>
                <a:ext cx="63" cy="17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55" name="Line 55"/>
              <p:cNvSpPr>
                <a:spLocks noChangeShapeType="1"/>
              </p:cNvSpPr>
              <p:nvPr/>
            </p:nvSpPr>
            <p:spPr bwMode="auto">
              <a:xfrm>
                <a:off x="4681" y="1216"/>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56" name="Text Box 56"/>
              <p:cNvSpPr txBox="1">
                <a:spLocks noChangeArrowheads="1"/>
              </p:cNvSpPr>
              <p:nvPr/>
            </p:nvSpPr>
            <p:spPr bwMode="auto">
              <a:xfrm>
                <a:off x="4249" y="104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S6</a:t>
                </a:r>
              </a:p>
            </p:txBody>
          </p:sp>
          <p:sp>
            <p:nvSpPr>
              <p:cNvPr id="1203257" name="Line 57"/>
              <p:cNvSpPr>
                <a:spLocks noChangeShapeType="1"/>
              </p:cNvSpPr>
              <p:nvPr/>
            </p:nvSpPr>
            <p:spPr bwMode="auto">
              <a:xfrm rot="-5400000">
                <a:off x="4738" y="1024"/>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03258" name="Group 58"/>
            <p:cNvGrpSpPr>
              <a:grpSpLocks/>
            </p:cNvGrpSpPr>
            <p:nvPr/>
          </p:nvGrpSpPr>
          <p:grpSpPr bwMode="auto">
            <a:xfrm>
              <a:off x="4246" y="1864"/>
              <a:ext cx="549" cy="384"/>
              <a:chOff x="4249" y="952"/>
              <a:chExt cx="549" cy="384"/>
            </a:xfrm>
          </p:grpSpPr>
          <p:sp>
            <p:nvSpPr>
              <p:cNvPr id="1203259" name="Line 59"/>
              <p:cNvSpPr>
                <a:spLocks noChangeShapeType="1"/>
              </p:cNvSpPr>
              <p:nvPr/>
            </p:nvSpPr>
            <p:spPr bwMode="auto">
              <a:xfrm>
                <a:off x="4681" y="952"/>
                <a:ext cx="0" cy="14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60" name="Line 60"/>
              <p:cNvSpPr>
                <a:spLocks noChangeShapeType="1"/>
              </p:cNvSpPr>
              <p:nvPr/>
            </p:nvSpPr>
            <p:spPr bwMode="auto">
              <a:xfrm flipH="1">
                <a:off x="4681" y="1042"/>
                <a:ext cx="63" cy="17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61" name="Line 61"/>
              <p:cNvSpPr>
                <a:spLocks noChangeShapeType="1"/>
              </p:cNvSpPr>
              <p:nvPr/>
            </p:nvSpPr>
            <p:spPr bwMode="auto">
              <a:xfrm>
                <a:off x="4681" y="1216"/>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62" name="Text Box 62"/>
              <p:cNvSpPr txBox="1">
                <a:spLocks noChangeArrowheads="1"/>
              </p:cNvSpPr>
              <p:nvPr/>
            </p:nvSpPr>
            <p:spPr bwMode="auto">
              <a:xfrm>
                <a:off x="4249" y="104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S7</a:t>
                </a:r>
              </a:p>
            </p:txBody>
          </p:sp>
          <p:sp>
            <p:nvSpPr>
              <p:cNvPr id="1203263" name="Line 63"/>
              <p:cNvSpPr>
                <a:spLocks noChangeShapeType="1"/>
              </p:cNvSpPr>
              <p:nvPr/>
            </p:nvSpPr>
            <p:spPr bwMode="auto">
              <a:xfrm rot="-5400000">
                <a:off x="4738" y="1024"/>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64" name="Rechteck 63"/>
          <p:cNvSpPr/>
          <p:nvPr/>
        </p:nvSpPr>
        <p:spPr>
          <a:xfrm>
            <a:off x="471600" y="939600"/>
            <a:ext cx="3356681" cy="430887"/>
          </a:xfrm>
          <a:prstGeom prst="rect">
            <a:avLst/>
          </a:prstGeom>
        </p:spPr>
        <p:txBody>
          <a:bodyPr wrap="square">
            <a:spAutoFit/>
          </a:bodyPr>
          <a:lstStyle/>
          <a:p>
            <a:pPr algn="l">
              <a:buFontTx/>
              <a:buNone/>
            </a:pPr>
            <a:r>
              <a:rPr lang="de-DE" sz="2200" dirty="0" err="1" smtClean="0"/>
              <a:t>Program</a:t>
            </a:r>
            <a:r>
              <a:rPr lang="de-DE" sz="2200" dirty="0" smtClean="0"/>
              <a:t> in CFC</a:t>
            </a:r>
            <a:endParaRPr lang="de-DE"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p:txBody>
          <a:bodyPr/>
          <a:lstStyle/>
          <a:p>
            <a:r>
              <a:rPr lang="de-DE" sz="2200" b="1" dirty="0" err="1" smtClean="0"/>
              <a:t>Exercise</a:t>
            </a:r>
            <a:r>
              <a:rPr lang="de-DE" sz="2200" b="1" dirty="0" smtClean="0"/>
              <a:t> 4.3</a:t>
            </a:r>
            <a:endParaRPr lang="de-DE" sz="2200" b="1" dirty="0"/>
          </a:p>
        </p:txBody>
      </p:sp>
      <p:sp>
        <p:nvSpPr>
          <p:cNvPr id="1205252" name="Text Box 4"/>
          <p:cNvSpPr txBox="1">
            <a:spLocks noChangeArrowheads="1"/>
          </p:cNvSpPr>
          <p:nvPr/>
        </p:nvSpPr>
        <p:spPr bwMode="auto">
          <a:xfrm>
            <a:off x="478800" y="2311200"/>
            <a:ext cx="386861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03200">
              <a:defRPr>
                <a:solidFill>
                  <a:schemeClr val="tx1"/>
                </a:solidFill>
                <a:latin typeface="Arial" charset="0"/>
              </a:defRPr>
            </a:lvl1pPr>
            <a:lvl2pPr algn="l" defTabSz="203200">
              <a:defRPr>
                <a:solidFill>
                  <a:schemeClr val="tx1"/>
                </a:solidFill>
                <a:latin typeface="Arial" charset="0"/>
              </a:defRPr>
            </a:lvl2pPr>
            <a:lvl3pPr algn="l" defTabSz="203200">
              <a:defRPr>
                <a:solidFill>
                  <a:schemeClr val="tx1"/>
                </a:solidFill>
                <a:latin typeface="Arial" charset="0"/>
              </a:defRPr>
            </a:lvl3pPr>
            <a:lvl4pPr algn="l" defTabSz="203200">
              <a:defRPr>
                <a:solidFill>
                  <a:schemeClr val="tx1"/>
                </a:solidFill>
                <a:latin typeface="Arial" charset="0"/>
              </a:defRPr>
            </a:lvl4pPr>
            <a:lvl5pPr algn="l" defTabSz="203200">
              <a:defRPr>
                <a:solidFill>
                  <a:schemeClr val="tx1"/>
                </a:solidFill>
                <a:latin typeface="Arial" charset="0"/>
              </a:defRPr>
            </a:lvl5pPr>
            <a:lvl6pPr defTabSz="203200" fontAlgn="base">
              <a:spcBef>
                <a:spcPct val="0"/>
              </a:spcBef>
              <a:spcAft>
                <a:spcPct val="0"/>
              </a:spcAft>
              <a:defRPr>
                <a:solidFill>
                  <a:schemeClr val="tx1"/>
                </a:solidFill>
                <a:latin typeface="Arial" charset="0"/>
              </a:defRPr>
            </a:lvl6pPr>
            <a:lvl7pPr defTabSz="203200" fontAlgn="base">
              <a:spcBef>
                <a:spcPct val="0"/>
              </a:spcBef>
              <a:spcAft>
                <a:spcPct val="0"/>
              </a:spcAft>
              <a:defRPr>
                <a:solidFill>
                  <a:schemeClr val="tx1"/>
                </a:solidFill>
                <a:latin typeface="Arial" charset="0"/>
              </a:defRPr>
            </a:lvl7pPr>
            <a:lvl8pPr defTabSz="203200" fontAlgn="base">
              <a:spcBef>
                <a:spcPct val="0"/>
              </a:spcBef>
              <a:spcAft>
                <a:spcPct val="0"/>
              </a:spcAft>
              <a:defRPr>
                <a:solidFill>
                  <a:schemeClr val="tx1"/>
                </a:solidFill>
                <a:latin typeface="Arial" charset="0"/>
              </a:defRPr>
            </a:lvl8pPr>
            <a:lvl9pPr defTabSz="203200" fontAlgn="base">
              <a:spcBef>
                <a:spcPct val="0"/>
              </a:spcBef>
              <a:spcAft>
                <a:spcPct val="0"/>
              </a:spcAft>
              <a:defRPr>
                <a:solidFill>
                  <a:schemeClr val="tx1"/>
                </a:solidFill>
                <a:latin typeface="Arial" charset="0"/>
              </a:defRPr>
            </a:lvl9pPr>
          </a:lstStyle>
          <a:p>
            <a:pPr>
              <a:spcBef>
                <a:spcPct val="50000"/>
              </a:spcBef>
            </a:pPr>
            <a:r>
              <a:rPr lang="en-US" sz="2000" dirty="0">
                <a:latin typeface="Arial"/>
              </a:rPr>
              <a:t>Add an ON delay for output K2 with a 4.75 s delay time to the program from </a:t>
            </a:r>
            <a:r>
              <a:rPr lang="en-US" sz="2000" dirty="0" smtClean="0">
                <a:latin typeface="Arial"/>
              </a:rPr>
              <a:t>exercise </a:t>
            </a:r>
            <a:r>
              <a:rPr lang="en-US" sz="2000" dirty="0">
                <a:latin typeface="Arial"/>
              </a:rPr>
              <a:t>4.2.</a:t>
            </a:r>
            <a:endParaRPr lang="de-DE" sz="2000" dirty="0">
              <a:latin typeface="Arial"/>
            </a:endParaRPr>
          </a:p>
        </p:txBody>
      </p:sp>
      <p:grpSp>
        <p:nvGrpSpPr>
          <p:cNvPr id="1205253" name="Group 5"/>
          <p:cNvGrpSpPr>
            <a:grpSpLocks/>
          </p:cNvGrpSpPr>
          <p:nvPr/>
        </p:nvGrpSpPr>
        <p:grpSpPr bwMode="auto">
          <a:xfrm>
            <a:off x="4591347" y="1424249"/>
            <a:ext cx="3902320" cy="3452813"/>
            <a:chOff x="2897" y="1244"/>
            <a:chExt cx="2663" cy="2175"/>
          </a:xfrm>
        </p:grpSpPr>
        <p:grpSp>
          <p:nvGrpSpPr>
            <p:cNvPr id="1205254" name="Group 6"/>
            <p:cNvGrpSpPr>
              <a:grpSpLocks/>
            </p:cNvGrpSpPr>
            <p:nvPr/>
          </p:nvGrpSpPr>
          <p:grpSpPr bwMode="auto">
            <a:xfrm>
              <a:off x="2897" y="1244"/>
              <a:ext cx="432" cy="384"/>
              <a:chOff x="912" y="2160"/>
              <a:chExt cx="432" cy="384"/>
            </a:xfrm>
          </p:grpSpPr>
          <p:grpSp>
            <p:nvGrpSpPr>
              <p:cNvPr id="1205255" name="Group 7"/>
              <p:cNvGrpSpPr>
                <a:grpSpLocks/>
              </p:cNvGrpSpPr>
              <p:nvPr/>
            </p:nvGrpSpPr>
            <p:grpSpPr bwMode="auto">
              <a:xfrm>
                <a:off x="1296" y="2160"/>
                <a:ext cx="48" cy="384"/>
                <a:chOff x="1584" y="2304"/>
                <a:chExt cx="96" cy="768"/>
              </a:xfrm>
            </p:grpSpPr>
            <p:sp>
              <p:nvSpPr>
                <p:cNvPr id="1205256" name="Line 8"/>
                <p:cNvSpPr>
                  <a:spLocks noChangeShapeType="1"/>
                </p:cNvSpPr>
                <p:nvPr/>
              </p:nvSpPr>
              <p:spPr bwMode="auto">
                <a:xfrm>
                  <a:off x="1680" y="2304"/>
                  <a:ext cx="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57" name="Line 9"/>
                <p:cNvSpPr>
                  <a:spLocks noChangeShapeType="1"/>
                </p:cNvSpPr>
                <p:nvPr/>
              </p:nvSpPr>
              <p:spPr bwMode="auto">
                <a:xfrm>
                  <a:off x="1584" y="2640"/>
                  <a:ext cx="9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58" name="Line 10"/>
                <p:cNvSpPr>
                  <a:spLocks noChangeShapeType="1"/>
                </p:cNvSpPr>
                <p:nvPr/>
              </p:nvSpPr>
              <p:spPr bwMode="auto">
                <a:xfrm>
                  <a:off x="1680" y="2832"/>
                  <a:ext cx="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5259" name="Text Box 11"/>
              <p:cNvSpPr txBox="1">
                <a:spLocks noChangeArrowheads="1"/>
              </p:cNvSpPr>
              <p:nvPr/>
            </p:nvSpPr>
            <p:spPr bwMode="auto">
              <a:xfrm>
                <a:off x="912" y="22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S1</a:t>
                </a:r>
              </a:p>
            </p:txBody>
          </p:sp>
        </p:grpSp>
        <p:sp>
          <p:nvSpPr>
            <p:cNvPr id="1205260" name="Line 12"/>
            <p:cNvSpPr>
              <a:spLocks noChangeShapeType="1"/>
            </p:cNvSpPr>
            <p:nvPr/>
          </p:nvSpPr>
          <p:spPr bwMode="auto">
            <a:xfrm>
              <a:off x="3036" y="1250"/>
              <a:ext cx="2520" cy="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61" name="Line 13"/>
            <p:cNvSpPr>
              <a:spLocks noChangeShapeType="1"/>
            </p:cNvSpPr>
            <p:nvPr/>
          </p:nvSpPr>
          <p:spPr bwMode="auto">
            <a:xfrm>
              <a:off x="3324" y="2000"/>
              <a:ext cx="508"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62" name="Line 14"/>
            <p:cNvSpPr>
              <a:spLocks noChangeShapeType="1"/>
            </p:cNvSpPr>
            <p:nvPr/>
          </p:nvSpPr>
          <p:spPr bwMode="auto">
            <a:xfrm>
              <a:off x="3321" y="2156"/>
              <a:ext cx="508"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63" name="Line 15"/>
            <p:cNvSpPr>
              <a:spLocks noChangeShapeType="1"/>
            </p:cNvSpPr>
            <p:nvPr/>
          </p:nvSpPr>
          <p:spPr bwMode="auto">
            <a:xfrm>
              <a:off x="3577" y="1996"/>
              <a:ext cx="0" cy="17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05264" name="Group 16"/>
            <p:cNvGrpSpPr>
              <a:grpSpLocks/>
            </p:cNvGrpSpPr>
            <p:nvPr/>
          </p:nvGrpSpPr>
          <p:grpSpPr bwMode="auto">
            <a:xfrm>
              <a:off x="3389" y="2532"/>
              <a:ext cx="432" cy="384"/>
              <a:chOff x="912" y="2160"/>
              <a:chExt cx="432" cy="384"/>
            </a:xfrm>
          </p:grpSpPr>
          <p:grpSp>
            <p:nvGrpSpPr>
              <p:cNvPr id="1205265" name="Group 17"/>
              <p:cNvGrpSpPr>
                <a:grpSpLocks/>
              </p:cNvGrpSpPr>
              <p:nvPr/>
            </p:nvGrpSpPr>
            <p:grpSpPr bwMode="auto">
              <a:xfrm>
                <a:off x="1296" y="2160"/>
                <a:ext cx="48" cy="384"/>
                <a:chOff x="1584" y="2304"/>
                <a:chExt cx="96" cy="768"/>
              </a:xfrm>
            </p:grpSpPr>
            <p:sp>
              <p:nvSpPr>
                <p:cNvPr id="1205266" name="Line 18"/>
                <p:cNvSpPr>
                  <a:spLocks noChangeShapeType="1"/>
                </p:cNvSpPr>
                <p:nvPr/>
              </p:nvSpPr>
              <p:spPr bwMode="auto">
                <a:xfrm>
                  <a:off x="1680" y="2304"/>
                  <a:ext cx="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67" name="Line 19"/>
                <p:cNvSpPr>
                  <a:spLocks noChangeShapeType="1"/>
                </p:cNvSpPr>
                <p:nvPr/>
              </p:nvSpPr>
              <p:spPr bwMode="auto">
                <a:xfrm>
                  <a:off x="1584" y="2640"/>
                  <a:ext cx="9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68" name="Line 20"/>
                <p:cNvSpPr>
                  <a:spLocks noChangeShapeType="1"/>
                </p:cNvSpPr>
                <p:nvPr/>
              </p:nvSpPr>
              <p:spPr bwMode="auto">
                <a:xfrm>
                  <a:off x="1680" y="2832"/>
                  <a:ext cx="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5269" name="Text Box 21"/>
              <p:cNvSpPr txBox="1">
                <a:spLocks noChangeArrowheads="1"/>
              </p:cNvSpPr>
              <p:nvPr/>
            </p:nvSpPr>
            <p:spPr bwMode="auto">
              <a:xfrm>
                <a:off x="912" y="22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S8</a:t>
                </a:r>
              </a:p>
            </p:txBody>
          </p:sp>
        </p:grpSp>
        <p:grpSp>
          <p:nvGrpSpPr>
            <p:cNvPr id="1205270" name="Group 22"/>
            <p:cNvGrpSpPr>
              <a:grpSpLocks/>
            </p:cNvGrpSpPr>
            <p:nvPr/>
          </p:nvGrpSpPr>
          <p:grpSpPr bwMode="auto">
            <a:xfrm>
              <a:off x="2897" y="2156"/>
              <a:ext cx="432" cy="384"/>
              <a:chOff x="912" y="2160"/>
              <a:chExt cx="432" cy="384"/>
            </a:xfrm>
          </p:grpSpPr>
          <p:grpSp>
            <p:nvGrpSpPr>
              <p:cNvPr id="1205271" name="Group 23"/>
              <p:cNvGrpSpPr>
                <a:grpSpLocks/>
              </p:cNvGrpSpPr>
              <p:nvPr/>
            </p:nvGrpSpPr>
            <p:grpSpPr bwMode="auto">
              <a:xfrm>
                <a:off x="1296" y="2160"/>
                <a:ext cx="48" cy="384"/>
                <a:chOff x="1584" y="2304"/>
                <a:chExt cx="96" cy="768"/>
              </a:xfrm>
            </p:grpSpPr>
            <p:sp>
              <p:nvSpPr>
                <p:cNvPr id="1205272" name="Line 24"/>
                <p:cNvSpPr>
                  <a:spLocks noChangeShapeType="1"/>
                </p:cNvSpPr>
                <p:nvPr/>
              </p:nvSpPr>
              <p:spPr bwMode="auto">
                <a:xfrm>
                  <a:off x="1680" y="2304"/>
                  <a:ext cx="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73" name="Line 25"/>
                <p:cNvSpPr>
                  <a:spLocks noChangeShapeType="1"/>
                </p:cNvSpPr>
                <p:nvPr/>
              </p:nvSpPr>
              <p:spPr bwMode="auto">
                <a:xfrm>
                  <a:off x="1584" y="2640"/>
                  <a:ext cx="9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74" name="Line 26"/>
                <p:cNvSpPr>
                  <a:spLocks noChangeShapeType="1"/>
                </p:cNvSpPr>
                <p:nvPr/>
              </p:nvSpPr>
              <p:spPr bwMode="auto">
                <a:xfrm>
                  <a:off x="1680" y="2832"/>
                  <a:ext cx="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5275" name="Text Box 27"/>
              <p:cNvSpPr txBox="1">
                <a:spLocks noChangeArrowheads="1"/>
              </p:cNvSpPr>
              <p:nvPr/>
            </p:nvSpPr>
            <p:spPr bwMode="auto">
              <a:xfrm>
                <a:off x="912" y="22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S5</a:t>
                </a:r>
              </a:p>
            </p:txBody>
          </p:sp>
        </p:grpSp>
        <p:sp>
          <p:nvSpPr>
            <p:cNvPr id="1205276" name="Line 28"/>
            <p:cNvSpPr>
              <a:spLocks noChangeShapeType="1"/>
            </p:cNvSpPr>
            <p:nvPr/>
          </p:nvSpPr>
          <p:spPr bwMode="auto">
            <a:xfrm>
              <a:off x="3565" y="2900"/>
              <a:ext cx="6" cy="50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77" name="Rectangle 29"/>
            <p:cNvSpPr>
              <a:spLocks noChangeArrowheads="1"/>
            </p:cNvSpPr>
            <p:nvPr/>
          </p:nvSpPr>
          <p:spPr bwMode="auto">
            <a:xfrm>
              <a:off x="3397" y="3084"/>
              <a:ext cx="336" cy="144"/>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278" name="Line 30"/>
            <p:cNvSpPr>
              <a:spLocks noChangeShapeType="1"/>
            </p:cNvSpPr>
            <p:nvPr/>
          </p:nvSpPr>
          <p:spPr bwMode="auto">
            <a:xfrm>
              <a:off x="3317" y="2912"/>
              <a:ext cx="508"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79" name="Text Box 31"/>
            <p:cNvSpPr txBox="1">
              <a:spLocks noChangeArrowheads="1"/>
            </p:cNvSpPr>
            <p:nvPr/>
          </p:nvSpPr>
          <p:spPr bwMode="auto">
            <a:xfrm>
              <a:off x="3037" y="3051"/>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K1</a:t>
              </a:r>
            </a:p>
          </p:txBody>
        </p:sp>
        <p:grpSp>
          <p:nvGrpSpPr>
            <p:cNvPr id="1205280" name="Group 32"/>
            <p:cNvGrpSpPr>
              <a:grpSpLocks/>
            </p:cNvGrpSpPr>
            <p:nvPr/>
          </p:nvGrpSpPr>
          <p:grpSpPr bwMode="auto">
            <a:xfrm>
              <a:off x="3393" y="1625"/>
              <a:ext cx="432" cy="384"/>
              <a:chOff x="912" y="2160"/>
              <a:chExt cx="432" cy="384"/>
            </a:xfrm>
          </p:grpSpPr>
          <p:grpSp>
            <p:nvGrpSpPr>
              <p:cNvPr id="1205281" name="Group 33"/>
              <p:cNvGrpSpPr>
                <a:grpSpLocks/>
              </p:cNvGrpSpPr>
              <p:nvPr/>
            </p:nvGrpSpPr>
            <p:grpSpPr bwMode="auto">
              <a:xfrm>
                <a:off x="1296" y="2160"/>
                <a:ext cx="48" cy="384"/>
                <a:chOff x="1584" y="2304"/>
                <a:chExt cx="96" cy="768"/>
              </a:xfrm>
            </p:grpSpPr>
            <p:sp>
              <p:nvSpPr>
                <p:cNvPr id="1205282" name="Line 34"/>
                <p:cNvSpPr>
                  <a:spLocks noChangeShapeType="1"/>
                </p:cNvSpPr>
                <p:nvPr/>
              </p:nvSpPr>
              <p:spPr bwMode="auto">
                <a:xfrm>
                  <a:off x="1680" y="2304"/>
                  <a:ext cx="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83" name="Line 35"/>
                <p:cNvSpPr>
                  <a:spLocks noChangeShapeType="1"/>
                </p:cNvSpPr>
                <p:nvPr/>
              </p:nvSpPr>
              <p:spPr bwMode="auto">
                <a:xfrm>
                  <a:off x="1584" y="2640"/>
                  <a:ext cx="9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84" name="Line 36"/>
                <p:cNvSpPr>
                  <a:spLocks noChangeShapeType="1"/>
                </p:cNvSpPr>
                <p:nvPr/>
              </p:nvSpPr>
              <p:spPr bwMode="auto">
                <a:xfrm>
                  <a:off x="1680" y="2832"/>
                  <a:ext cx="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5285" name="Text Box 37"/>
              <p:cNvSpPr txBox="1">
                <a:spLocks noChangeArrowheads="1"/>
              </p:cNvSpPr>
              <p:nvPr/>
            </p:nvSpPr>
            <p:spPr bwMode="auto">
              <a:xfrm>
                <a:off x="912" y="22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S4</a:t>
                </a:r>
              </a:p>
            </p:txBody>
          </p:sp>
        </p:grpSp>
        <p:grpSp>
          <p:nvGrpSpPr>
            <p:cNvPr id="1205286" name="Group 38"/>
            <p:cNvGrpSpPr>
              <a:grpSpLocks/>
            </p:cNvGrpSpPr>
            <p:nvPr/>
          </p:nvGrpSpPr>
          <p:grpSpPr bwMode="auto">
            <a:xfrm>
              <a:off x="3393" y="1244"/>
              <a:ext cx="549" cy="384"/>
              <a:chOff x="4249" y="952"/>
              <a:chExt cx="549" cy="384"/>
            </a:xfrm>
          </p:grpSpPr>
          <p:sp>
            <p:nvSpPr>
              <p:cNvPr id="1205287" name="Line 39"/>
              <p:cNvSpPr>
                <a:spLocks noChangeShapeType="1"/>
              </p:cNvSpPr>
              <p:nvPr/>
            </p:nvSpPr>
            <p:spPr bwMode="auto">
              <a:xfrm>
                <a:off x="4681" y="952"/>
                <a:ext cx="0" cy="14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88" name="Line 40"/>
              <p:cNvSpPr>
                <a:spLocks noChangeShapeType="1"/>
              </p:cNvSpPr>
              <p:nvPr/>
            </p:nvSpPr>
            <p:spPr bwMode="auto">
              <a:xfrm flipH="1">
                <a:off x="4681" y="1042"/>
                <a:ext cx="63" cy="17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89" name="Line 41"/>
              <p:cNvSpPr>
                <a:spLocks noChangeShapeType="1"/>
              </p:cNvSpPr>
              <p:nvPr/>
            </p:nvSpPr>
            <p:spPr bwMode="auto">
              <a:xfrm>
                <a:off x="4681" y="1216"/>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90" name="Text Box 42"/>
              <p:cNvSpPr txBox="1">
                <a:spLocks noChangeArrowheads="1"/>
              </p:cNvSpPr>
              <p:nvPr/>
            </p:nvSpPr>
            <p:spPr bwMode="auto">
              <a:xfrm>
                <a:off x="4249" y="104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S3</a:t>
                </a:r>
              </a:p>
            </p:txBody>
          </p:sp>
          <p:sp>
            <p:nvSpPr>
              <p:cNvPr id="1205291" name="Line 43"/>
              <p:cNvSpPr>
                <a:spLocks noChangeShapeType="1"/>
              </p:cNvSpPr>
              <p:nvPr/>
            </p:nvSpPr>
            <p:spPr bwMode="auto">
              <a:xfrm rot="-5400000">
                <a:off x="4738" y="1024"/>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05292" name="Group 44"/>
            <p:cNvGrpSpPr>
              <a:grpSpLocks/>
            </p:cNvGrpSpPr>
            <p:nvPr/>
          </p:nvGrpSpPr>
          <p:grpSpPr bwMode="auto">
            <a:xfrm>
              <a:off x="2898" y="1625"/>
              <a:ext cx="549" cy="384"/>
              <a:chOff x="4249" y="952"/>
              <a:chExt cx="549" cy="384"/>
            </a:xfrm>
          </p:grpSpPr>
          <p:sp>
            <p:nvSpPr>
              <p:cNvPr id="1205293" name="Line 45"/>
              <p:cNvSpPr>
                <a:spLocks noChangeShapeType="1"/>
              </p:cNvSpPr>
              <p:nvPr/>
            </p:nvSpPr>
            <p:spPr bwMode="auto">
              <a:xfrm>
                <a:off x="4681" y="952"/>
                <a:ext cx="0" cy="14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94" name="Line 46"/>
              <p:cNvSpPr>
                <a:spLocks noChangeShapeType="1"/>
              </p:cNvSpPr>
              <p:nvPr/>
            </p:nvSpPr>
            <p:spPr bwMode="auto">
              <a:xfrm flipH="1">
                <a:off x="4681" y="1042"/>
                <a:ext cx="63" cy="17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95" name="Line 47"/>
              <p:cNvSpPr>
                <a:spLocks noChangeShapeType="1"/>
              </p:cNvSpPr>
              <p:nvPr/>
            </p:nvSpPr>
            <p:spPr bwMode="auto">
              <a:xfrm>
                <a:off x="4681" y="1216"/>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96" name="Text Box 48"/>
              <p:cNvSpPr txBox="1">
                <a:spLocks noChangeArrowheads="1"/>
              </p:cNvSpPr>
              <p:nvPr/>
            </p:nvSpPr>
            <p:spPr bwMode="auto">
              <a:xfrm>
                <a:off x="4249" y="104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S2</a:t>
                </a:r>
              </a:p>
            </p:txBody>
          </p:sp>
          <p:sp>
            <p:nvSpPr>
              <p:cNvPr id="1205297" name="Line 49"/>
              <p:cNvSpPr>
                <a:spLocks noChangeShapeType="1"/>
              </p:cNvSpPr>
              <p:nvPr/>
            </p:nvSpPr>
            <p:spPr bwMode="auto">
              <a:xfrm rot="-5400000">
                <a:off x="4738" y="1024"/>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05298" name="Group 50"/>
            <p:cNvGrpSpPr>
              <a:grpSpLocks/>
            </p:cNvGrpSpPr>
            <p:nvPr/>
          </p:nvGrpSpPr>
          <p:grpSpPr bwMode="auto">
            <a:xfrm>
              <a:off x="2898" y="2521"/>
              <a:ext cx="549" cy="384"/>
              <a:chOff x="4249" y="952"/>
              <a:chExt cx="549" cy="384"/>
            </a:xfrm>
          </p:grpSpPr>
          <p:sp>
            <p:nvSpPr>
              <p:cNvPr id="1205299" name="Line 51"/>
              <p:cNvSpPr>
                <a:spLocks noChangeShapeType="1"/>
              </p:cNvSpPr>
              <p:nvPr/>
            </p:nvSpPr>
            <p:spPr bwMode="auto">
              <a:xfrm>
                <a:off x="4681" y="952"/>
                <a:ext cx="0" cy="14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300" name="Line 52"/>
              <p:cNvSpPr>
                <a:spLocks noChangeShapeType="1"/>
              </p:cNvSpPr>
              <p:nvPr/>
            </p:nvSpPr>
            <p:spPr bwMode="auto">
              <a:xfrm flipH="1">
                <a:off x="4681" y="1042"/>
                <a:ext cx="63" cy="17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301" name="Line 53"/>
              <p:cNvSpPr>
                <a:spLocks noChangeShapeType="1"/>
              </p:cNvSpPr>
              <p:nvPr/>
            </p:nvSpPr>
            <p:spPr bwMode="auto">
              <a:xfrm>
                <a:off x="4681" y="1216"/>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302" name="Text Box 54"/>
              <p:cNvSpPr txBox="1">
                <a:spLocks noChangeArrowheads="1"/>
              </p:cNvSpPr>
              <p:nvPr/>
            </p:nvSpPr>
            <p:spPr bwMode="auto">
              <a:xfrm>
                <a:off x="4249" y="104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S6</a:t>
                </a:r>
              </a:p>
            </p:txBody>
          </p:sp>
          <p:sp>
            <p:nvSpPr>
              <p:cNvPr id="1205303" name="Line 55"/>
              <p:cNvSpPr>
                <a:spLocks noChangeShapeType="1"/>
              </p:cNvSpPr>
              <p:nvPr/>
            </p:nvSpPr>
            <p:spPr bwMode="auto">
              <a:xfrm rot="-5400000">
                <a:off x="4738" y="1024"/>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05304" name="Group 56"/>
            <p:cNvGrpSpPr>
              <a:grpSpLocks/>
            </p:cNvGrpSpPr>
            <p:nvPr/>
          </p:nvGrpSpPr>
          <p:grpSpPr bwMode="auto">
            <a:xfrm>
              <a:off x="3390" y="2156"/>
              <a:ext cx="549" cy="384"/>
              <a:chOff x="4249" y="952"/>
              <a:chExt cx="549" cy="384"/>
            </a:xfrm>
          </p:grpSpPr>
          <p:sp>
            <p:nvSpPr>
              <p:cNvPr id="1205305" name="Line 57"/>
              <p:cNvSpPr>
                <a:spLocks noChangeShapeType="1"/>
              </p:cNvSpPr>
              <p:nvPr/>
            </p:nvSpPr>
            <p:spPr bwMode="auto">
              <a:xfrm>
                <a:off x="4681" y="952"/>
                <a:ext cx="0" cy="14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306" name="Line 58"/>
              <p:cNvSpPr>
                <a:spLocks noChangeShapeType="1"/>
              </p:cNvSpPr>
              <p:nvPr/>
            </p:nvSpPr>
            <p:spPr bwMode="auto">
              <a:xfrm flipH="1">
                <a:off x="4681" y="1042"/>
                <a:ext cx="63" cy="17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307" name="Line 59"/>
              <p:cNvSpPr>
                <a:spLocks noChangeShapeType="1"/>
              </p:cNvSpPr>
              <p:nvPr/>
            </p:nvSpPr>
            <p:spPr bwMode="auto">
              <a:xfrm>
                <a:off x="4681" y="1216"/>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308" name="Text Box 60"/>
              <p:cNvSpPr txBox="1">
                <a:spLocks noChangeArrowheads="1"/>
              </p:cNvSpPr>
              <p:nvPr/>
            </p:nvSpPr>
            <p:spPr bwMode="auto">
              <a:xfrm>
                <a:off x="4249" y="104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S7</a:t>
                </a:r>
              </a:p>
            </p:txBody>
          </p:sp>
          <p:sp>
            <p:nvSpPr>
              <p:cNvPr id="1205309" name="Line 61"/>
              <p:cNvSpPr>
                <a:spLocks noChangeShapeType="1"/>
              </p:cNvSpPr>
              <p:nvPr/>
            </p:nvSpPr>
            <p:spPr bwMode="auto">
              <a:xfrm rot="-5400000">
                <a:off x="4738" y="1024"/>
                <a:ext cx="0" cy="1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5310" name="Line 62"/>
            <p:cNvSpPr>
              <a:spLocks noChangeShapeType="1"/>
            </p:cNvSpPr>
            <p:nvPr/>
          </p:nvSpPr>
          <p:spPr bwMode="auto">
            <a:xfrm>
              <a:off x="3040" y="3404"/>
              <a:ext cx="2520" cy="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05311" name="Group 63"/>
            <p:cNvGrpSpPr>
              <a:grpSpLocks/>
            </p:cNvGrpSpPr>
            <p:nvPr/>
          </p:nvGrpSpPr>
          <p:grpSpPr bwMode="auto">
            <a:xfrm>
              <a:off x="4041" y="1252"/>
              <a:ext cx="432" cy="384"/>
              <a:chOff x="912" y="2160"/>
              <a:chExt cx="432" cy="384"/>
            </a:xfrm>
          </p:grpSpPr>
          <p:grpSp>
            <p:nvGrpSpPr>
              <p:cNvPr id="1205312" name="Group 64"/>
              <p:cNvGrpSpPr>
                <a:grpSpLocks/>
              </p:cNvGrpSpPr>
              <p:nvPr/>
            </p:nvGrpSpPr>
            <p:grpSpPr bwMode="auto">
              <a:xfrm>
                <a:off x="1296" y="2160"/>
                <a:ext cx="48" cy="384"/>
                <a:chOff x="1584" y="2304"/>
                <a:chExt cx="96" cy="768"/>
              </a:xfrm>
            </p:grpSpPr>
            <p:sp>
              <p:nvSpPr>
                <p:cNvPr id="1205313" name="Line 65"/>
                <p:cNvSpPr>
                  <a:spLocks noChangeShapeType="1"/>
                </p:cNvSpPr>
                <p:nvPr/>
              </p:nvSpPr>
              <p:spPr bwMode="auto">
                <a:xfrm>
                  <a:off x="1680" y="2304"/>
                  <a:ext cx="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314" name="Line 66"/>
                <p:cNvSpPr>
                  <a:spLocks noChangeShapeType="1"/>
                </p:cNvSpPr>
                <p:nvPr/>
              </p:nvSpPr>
              <p:spPr bwMode="auto">
                <a:xfrm>
                  <a:off x="1584" y="2640"/>
                  <a:ext cx="9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315" name="Line 67"/>
                <p:cNvSpPr>
                  <a:spLocks noChangeShapeType="1"/>
                </p:cNvSpPr>
                <p:nvPr/>
              </p:nvSpPr>
              <p:spPr bwMode="auto">
                <a:xfrm>
                  <a:off x="1680" y="2832"/>
                  <a:ext cx="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5316" name="Text Box 68"/>
              <p:cNvSpPr txBox="1">
                <a:spLocks noChangeArrowheads="1"/>
              </p:cNvSpPr>
              <p:nvPr/>
            </p:nvSpPr>
            <p:spPr bwMode="auto">
              <a:xfrm>
                <a:off x="912" y="22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K1</a:t>
                </a:r>
              </a:p>
            </p:txBody>
          </p:sp>
        </p:grpSp>
        <p:sp>
          <p:nvSpPr>
            <p:cNvPr id="1205317" name="Line 69"/>
            <p:cNvSpPr>
              <a:spLocks noChangeShapeType="1"/>
            </p:cNvSpPr>
            <p:nvPr/>
          </p:nvSpPr>
          <p:spPr bwMode="auto">
            <a:xfrm>
              <a:off x="4474" y="1615"/>
              <a:ext cx="0" cy="179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05318" name="Group 70"/>
            <p:cNvGrpSpPr>
              <a:grpSpLocks/>
            </p:cNvGrpSpPr>
            <p:nvPr/>
          </p:nvGrpSpPr>
          <p:grpSpPr bwMode="auto">
            <a:xfrm>
              <a:off x="5262" y="1261"/>
              <a:ext cx="48" cy="384"/>
              <a:chOff x="1584" y="2304"/>
              <a:chExt cx="96" cy="768"/>
            </a:xfrm>
          </p:grpSpPr>
          <p:sp>
            <p:nvSpPr>
              <p:cNvPr id="1205319" name="Line 71"/>
              <p:cNvSpPr>
                <a:spLocks noChangeShapeType="1"/>
              </p:cNvSpPr>
              <p:nvPr/>
            </p:nvSpPr>
            <p:spPr bwMode="auto">
              <a:xfrm>
                <a:off x="1680" y="2304"/>
                <a:ext cx="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320" name="Line 72"/>
              <p:cNvSpPr>
                <a:spLocks noChangeShapeType="1"/>
              </p:cNvSpPr>
              <p:nvPr/>
            </p:nvSpPr>
            <p:spPr bwMode="auto">
              <a:xfrm>
                <a:off x="1584" y="2640"/>
                <a:ext cx="9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321" name="Line 73"/>
              <p:cNvSpPr>
                <a:spLocks noChangeShapeType="1"/>
              </p:cNvSpPr>
              <p:nvPr/>
            </p:nvSpPr>
            <p:spPr bwMode="auto">
              <a:xfrm>
                <a:off x="1680" y="2832"/>
                <a:ext cx="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5322" name="Text Box 74"/>
            <p:cNvSpPr txBox="1">
              <a:spLocks noChangeArrowheads="1"/>
            </p:cNvSpPr>
            <p:nvPr/>
          </p:nvSpPr>
          <p:spPr bwMode="auto">
            <a:xfrm>
              <a:off x="4629" y="1357"/>
              <a:ext cx="58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Timer1</a:t>
              </a:r>
            </a:p>
          </p:txBody>
        </p:sp>
        <p:sp>
          <p:nvSpPr>
            <p:cNvPr id="1205323" name="Line 75"/>
            <p:cNvSpPr>
              <a:spLocks noChangeShapeType="1"/>
            </p:cNvSpPr>
            <p:nvPr/>
          </p:nvSpPr>
          <p:spPr bwMode="auto">
            <a:xfrm>
              <a:off x="5311" y="1624"/>
              <a:ext cx="0" cy="179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324" name="Rectangle 76"/>
            <p:cNvSpPr>
              <a:spLocks noChangeArrowheads="1"/>
            </p:cNvSpPr>
            <p:nvPr/>
          </p:nvSpPr>
          <p:spPr bwMode="auto">
            <a:xfrm>
              <a:off x="5140" y="3084"/>
              <a:ext cx="336" cy="144"/>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325" name="Text Box 77"/>
            <p:cNvSpPr txBox="1">
              <a:spLocks noChangeArrowheads="1"/>
            </p:cNvSpPr>
            <p:nvPr/>
          </p:nvSpPr>
          <p:spPr bwMode="auto">
            <a:xfrm>
              <a:off x="4786" y="305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K2</a:t>
              </a:r>
            </a:p>
          </p:txBody>
        </p:sp>
        <p:sp>
          <p:nvSpPr>
            <p:cNvPr id="1205326" name="Rectangle 78"/>
            <p:cNvSpPr>
              <a:spLocks noChangeArrowheads="1"/>
            </p:cNvSpPr>
            <p:nvPr/>
          </p:nvSpPr>
          <p:spPr bwMode="auto">
            <a:xfrm>
              <a:off x="4306" y="3084"/>
              <a:ext cx="336" cy="144"/>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327" name="Text Box 79"/>
            <p:cNvSpPr txBox="1">
              <a:spLocks noChangeArrowheads="1"/>
            </p:cNvSpPr>
            <p:nvPr/>
          </p:nvSpPr>
          <p:spPr bwMode="auto">
            <a:xfrm>
              <a:off x="3676" y="3050"/>
              <a:ext cx="6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Timer1</a:t>
              </a:r>
            </a:p>
          </p:txBody>
        </p:sp>
        <p:sp>
          <p:nvSpPr>
            <p:cNvPr id="1205328" name="Line 80"/>
            <p:cNvSpPr>
              <a:spLocks noChangeShapeType="1"/>
            </p:cNvSpPr>
            <p:nvPr/>
          </p:nvSpPr>
          <p:spPr bwMode="auto">
            <a:xfrm>
              <a:off x="4419" y="3087"/>
              <a:ext cx="0" cy="13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329" name="Line 81"/>
            <p:cNvSpPr>
              <a:spLocks noChangeShapeType="1"/>
            </p:cNvSpPr>
            <p:nvPr/>
          </p:nvSpPr>
          <p:spPr bwMode="auto">
            <a:xfrm>
              <a:off x="4314" y="3093"/>
              <a:ext cx="105" cy="13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330" name="Line 82"/>
            <p:cNvSpPr>
              <a:spLocks noChangeShapeType="1"/>
            </p:cNvSpPr>
            <p:nvPr/>
          </p:nvSpPr>
          <p:spPr bwMode="auto">
            <a:xfrm rot="5400000">
              <a:off x="4293" y="3099"/>
              <a:ext cx="138" cy="11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5331" name="Text Box 83"/>
          <p:cNvSpPr txBox="1">
            <a:spLocks noChangeArrowheads="1"/>
          </p:cNvSpPr>
          <p:nvPr/>
        </p:nvSpPr>
        <p:spPr bwMode="auto">
          <a:xfrm>
            <a:off x="5641731" y="4578350"/>
            <a:ext cx="89242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1600" b="1"/>
              <a:t>4,75s</a:t>
            </a:r>
          </a:p>
        </p:txBody>
      </p:sp>
      <p:sp>
        <p:nvSpPr>
          <p:cNvPr id="84" name="Rechteck 83"/>
          <p:cNvSpPr/>
          <p:nvPr/>
        </p:nvSpPr>
        <p:spPr>
          <a:xfrm>
            <a:off x="471600" y="939600"/>
            <a:ext cx="3356681" cy="430887"/>
          </a:xfrm>
          <a:prstGeom prst="rect">
            <a:avLst/>
          </a:prstGeom>
        </p:spPr>
        <p:txBody>
          <a:bodyPr wrap="square">
            <a:spAutoFit/>
          </a:bodyPr>
          <a:lstStyle/>
          <a:p>
            <a:pPr algn="l">
              <a:buFontTx/>
              <a:buNone/>
            </a:pPr>
            <a:r>
              <a:rPr lang="de-DE" sz="2200" dirty="0" err="1" smtClean="0"/>
              <a:t>Program</a:t>
            </a:r>
            <a:r>
              <a:rPr lang="de-DE" sz="2200" dirty="0" smtClean="0"/>
              <a:t> </a:t>
            </a:r>
            <a:r>
              <a:rPr lang="de-DE" sz="2200" dirty="0" err="1" smtClean="0"/>
              <a:t>with</a:t>
            </a:r>
            <a:r>
              <a:rPr lang="de-DE" sz="2200" dirty="0"/>
              <a:t> </a:t>
            </a:r>
            <a:r>
              <a:rPr lang="de-DE" sz="2200" dirty="0" smtClean="0"/>
              <a:t>a</a:t>
            </a:r>
            <a:r>
              <a:rPr lang="de-DE" sz="2200" dirty="0"/>
              <a:t> </a:t>
            </a:r>
            <a:r>
              <a:rPr lang="de-DE" sz="2200" dirty="0" err="1" smtClean="0"/>
              <a:t>timer</a:t>
            </a:r>
            <a:endParaRPr lang="de-DE"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Grp="1" noChangeArrowheads="1"/>
          </p:cNvSpPr>
          <p:nvPr>
            <p:ph type="title"/>
          </p:nvPr>
        </p:nvSpPr>
        <p:spPr>
          <a:noFill/>
          <a:ln/>
        </p:spPr>
        <p:txBody>
          <a:bodyPr/>
          <a:lstStyle/>
          <a:p>
            <a:r>
              <a:rPr lang="de-DE" sz="2200" b="1" dirty="0" err="1" smtClean="0"/>
              <a:t>Exercise</a:t>
            </a:r>
            <a:r>
              <a:rPr lang="de-DE" sz="2200" b="1" dirty="0" smtClean="0"/>
              <a:t> 4.4</a:t>
            </a:r>
            <a:endParaRPr lang="de-DE" sz="2200" b="1" dirty="0"/>
          </a:p>
        </p:txBody>
      </p:sp>
      <p:pic>
        <p:nvPicPr>
          <p:cNvPr id="1206278"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51901" y="1525479"/>
            <a:ext cx="6117253" cy="3597491"/>
          </a:xfrm>
          <a:prstGeom prst="rect">
            <a:avLst/>
          </a:prstGeom>
          <a:noFill/>
          <a:extLst>
            <a:ext uri="{909E8E84-426E-40DD-AFC4-6F175D3DCCD1}">
              <a14:hiddenFill xmlns:a14="http://schemas.microsoft.com/office/drawing/2010/main">
                <a:solidFill>
                  <a:srgbClr val="FFFFFF"/>
                </a:solidFill>
              </a14:hiddenFill>
            </a:ext>
          </a:extLst>
        </p:spPr>
      </p:pic>
      <p:sp>
        <p:nvSpPr>
          <p:cNvPr id="1206279" name="Text Box 7"/>
          <p:cNvSpPr txBox="1">
            <a:spLocks noChangeArrowheads="1"/>
          </p:cNvSpPr>
          <p:nvPr/>
        </p:nvSpPr>
        <p:spPr bwMode="auto">
          <a:xfrm>
            <a:off x="282962" y="1121682"/>
            <a:ext cx="2364987" cy="5202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r>
              <a:rPr lang="en-US" sz="1600" dirty="0">
                <a:latin typeface="Arial"/>
              </a:rPr>
              <a:t>Generate a ‘</a:t>
            </a:r>
            <a:r>
              <a:rPr lang="en-US" sz="1600" dirty="0" smtClean="0">
                <a:latin typeface="Arial"/>
              </a:rPr>
              <a:t>PLC_VISU’ with </a:t>
            </a:r>
            <a:r>
              <a:rPr lang="en-US" sz="1600" dirty="0">
                <a:latin typeface="Arial"/>
              </a:rPr>
              <a:t>the elements depicted.</a:t>
            </a:r>
            <a:endParaRPr lang="de-DE" sz="1600" dirty="0">
              <a:latin typeface="Arial"/>
            </a:endParaRPr>
          </a:p>
          <a:p>
            <a:r>
              <a:rPr lang="en-US" sz="1600" dirty="0">
                <a:latin typeface="Arial"/>
              </a:rPr>
              <a:t/>
            </a:r>
            <a:br>
              <a:rPr lang="en-US" sz="1600" dirty="0">
                <a:latin typeface="Arial"/>
              </a:rPr>
            </a:br>
            <a:r>
              <a:rPr lang="en-US" sz="1600" dirty="0">
                <a:latin typeface="Arial"/>
              </a:rPr>
              <a:t>The system is switched using 'S1' to “RUN” and using 'S2' to “STOP”.</a:t>
            </a:r>
            <a:endParaRPr lang="de-DE" sz="1600" dirty="0">
              <a:latin typeface="Arial"/>
            </a:endParaRPr>
          </a:p>
          <a:p>
            <a:endParaRPr lang="de-DE" sz="1600" dirty="0"/>
          </a:p>
          <a:p>
            <a:r>
              <a:rPr lang="en-US" sz="1600" dirty="0">
                <a:latin typeface="Arial"/>
              </a:rPr>
              <a:t>Using 'S3' simulates the “light sensor” that is used for counting the parts.</a:t>
            </a:r>
            <a:endParaRPr lang="de-DE" sz="1600" dirty="0">
              <a:latin typeface="Arial"/>
            </a:endParaRPr>
          </a:p>
          <a:p>
            <a:endParaRPr lang="de-DE" sz="1600" dirty="0"/>
          </a:p>
          <a:p>
            <a:r>
              <a:rPr lang="en-US" sz="1600" dirty="0">
                <a:latin typeface="Arial"/>
              </a:rPr>
              <a:t>The “motor” runs as long as the counter has not reached the value 5 and the system is set to “RUN”.</a:t>
            </a:r>
            <a:endParaRPr lang="de-DE" sz="1600" dirty="0">
              <a:latin typeface="Arial"/>
            </a:endParaRPr>
          </a:p>
          <a:p>
            <a:endParaRPr lang="de-DE" sz="1600" dirty="0"/>
          </a:p>
          <a:p>
            <a:r>
              <a:rPr lang="en-US" sz="1600" dirty="0">
                <a:latin typeface="Arial"/>
              </a:rPr>
              <a:t>The counter is reset by using </a:t>
            </a:r>
            <a:r>
              <a:rPr lang="en-US" sz="1600" dirty="0" smtClean="0">
                <a:latin typeface="Arial"/>
              </a:rPr>
              <a:t>“S4</a:t>
            </a:r>
            <a:r>
              <a:rPr lang="en-US" sz="1600" dirty="0">
                <a:latin typeface="Arial"/>
              </a:rPr>
              <a:t>” (</a:t>
            </a:r>
            <a:r>
              <a:rPr lang="en-US" sz="1600" dirty="0" smtClean="0">
                <a:latin typeface="Arial"/>
              </a:rPr>
              <a:t>pallet change</a:t>
            </a:r>
            <a:r>
              <a:rPr lang="en-US" sz="1600" dirty="0">
                <a:latin typeface="Arial"/>
              </a:rPr>
              <a:t>).</a:t>
            </a:r>
            <a:endParaRPr lang="de-DE" sz="1600" dirty="0">
              <a:latin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ul4_programmierung">
  <a:themeElements>
    <a:clrScheme name="WAGO 01">
      <a:dk1>
        <a:srgbClr val="191919"/>
      </a:dk1>
      <a:lt1>
        <a:srgbClr val="FFFFFF"/>
      </a:lt1>
      <a:dk2>
        <a:srgbClr val="191919"/>
      </a:dk2>
      <a:lt2>
        <a:srgbClr val="969696"/>
      </a:lt2>
      <a:accent1>
        <a:srgbClr val="58AB27"/>
      </a:accent1>
      <a:accent2>
        <a:srgbClr val="007CBF"/>
      </a:accent2>
      <a:accent3>
        <a:srgbClr val="7AB51D"/>
      </a:accent3>
      <a:accent4>
        <a:srgbClr val="0080C8"/>
      </a:accent4>
      <a:accent5>
        <a:srgbClr val="9C9D9D"/>
      </a:accent5>
      <a:accent6>
        <a:srgbClr val="004494"/>
      </a:accent6>
      <a:hlink>
        <a:srgbClr val="58AB27"/>
      </a:hlink>
      <a:folHlink>
        <a:srgbClr val="007CBF"/>
      </a:folHlink>
    </a:clrScheme>
    <a:fontScheme name="1_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400" b="0" i="0" u="none" strike="noStrike" cap="none" normalizeH="0" baseline="0" smtClean="0">
            <a:ln>
              <a:noFill/>
            </a:ln>
            <a:solidFill>
              <a:schemeClr val="tx1"/>
            </a:solidFill>
            <a:effectLst/>
            <a:latin typeface="Arial" charset="0"/>
          </a:defRPr>
        </a:defPPr>
      </a:lstStyle>
    </a:lnDef>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spAutoFit/>
      </a:bodyPr>
      <a:lstStyle>
        <a:defPPr>
          <a:spcBef>
            <a:spcPct val="50000"/>
          </a:spcBef>
          <a:defRPr sz="2000" dirty="0"/>
        </a:defPPr>
      </a:lstStyle>
    </a:txDef>
  </a:objectDefaults>
  <a:extraClrSchemeLst>
    <a:extraClrScheme>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andarddesign 13">
        <a:dk1>
          <a:srgbClr val="000000"/>
        </a:dk1>
        <a:lt1>
          <a:srgbClr val="FFFFFF"/>
        </a:lt1>
        <a:dk2>
          <a:srgbClr val="000000"/>
        </a:dk2>
        <a:lt2>
          <a:srgbClr val="969696"/>
        </a:lt2>
        <a:accent1>
          <a:srgbClr val="FFFFFF"/>
        </a:accent1>
        <a:accent2>
          <a:srgbClr val="58AB27"/>
        </a:accent2>
        <a:accent3>
          <a:srgbClr val="FFFFFF"/>
        </a:accent3>
        <a:accent4>
          <a:srgbClr val="000000"/>
        </a:accent4>
        <a:accent5>
          <a:srgbClr val="FFFFFF"/>
        </a:accent5>
        <a:accent6>
          <a:srgbClr val="4F9B22"/>
        </a:accent6>
        <a:hlink>
          <a:srgbClr val="3D7ABE"/>
        </a:hlink>
        <a:folHlink>
          <a:srgbClr val="7DAE3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WAGO 01">
      <a:dk1>
        <a:srgbClr val="191919"/>
      </a:dk1>
      <a:lt1>
        <a:srgbClr val="FFFFFF"/>
      </a:lt1>
      <a:dk2>
        <a:srgbClr val="191919"/>
      </a:dk2>
      <a:lt2>
        <a:srgbClr val="969696"/>
      </a:lt2>
      <a:accent1>
        <a:srgbClr val="58AB27"/>
      </a:accent1>
      <a:accent2>
        <a:srgbClr val="007CBF"/>
      </a:accent2>
      <a:accent3>
        <a:srgbClr val="7AB51D"/>
      </a:accent3>
      <a:accent4>
        <a:srgbClr val="0080C8"/>
      </a:accent4>
      <a:accent5>
        <a:srgbClr val="9C9D9D"/>
      </a:accent5>
      <a:accent6>
        <a:srgbClr val="004494"/>
      </a:accent6>
      <a:hlink>
        <a:srgbClr val="58AB27"/>
      </a:hlink>
      <a:folHlink>
        <a:srgbClr val="007CBF"/>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Modul4_programmierung</Template>
  <TotalTime>0</TotalTime>
  <Words>1035</Words>
  <Application>Microsoft Office PowerPoint</Application>
  <PresentationFormat>Bildschirmpräsentation (4:3)</PresentationFormat>
  <Paragraphs>182</Paragraphs>
  <Slides>16</Slides>
  <Notes>16</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Modul4_programmierung</vt:lpstr>
      <vt:lpstr>Programming</vt:lpstr>
      <vt:lpstr>Three types of modules</vt:lpstr>
      <vt:lpstr>“Function” module type</vt:lpstr>
      <vt:lpstr>“Function Block” module type</vt:lpstr>
      <vt:lpstr>“Program” module type</vt:lpstr>
      <vt:lpstr>Exercise 4.1</vt:lpstr>
      <vt:lpstr>Exercise 4.2</vt:lpstr>
      <vt:lpstr>Exercise 4.3</vt:lpstr>
      <vt:lpstr>Exercise 4.4</vt:lpstr>
      <vt:lpstr>Exercise 4.5 (Optional)</vt:lpstr>
      <vt:lpstr>Exercise 4.6</vt:lpstr>
      <vt:lpstr>Exercise 4.6 (description)</vt:lpstr>
      <vt:lpstr>Exercise 4.7</vt:lpstr>
      <vt:lpstr>Download the program in device (RAM)</vt:lpstr>
      <vt:lpstr>Download the program in device (Flash)</vt:lpstr>
      <vt:lpstr>Diagnostics</vt:lpstr>
    </vt:vector>
  </TitlesOfParts>
  <Company>Wago Kontakttechnik GmbH &amp; Co.KG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Hamann, Viktoria</dc:creator>
  <cp:lastModifiedBy>Hamann, Viktoria</cp:lastModifiedBy>
  <cp:revision>162</cp:revision>
  <cp:lastPrinted>2015-02-04T08:59:57Z</cp:lastPrinted>
  <dcterms:created xsi:type="dcterms:W3CDTF">2014-07-08T12:02:03Z</dcterms:created>
  <dcterms:modified xsi:type="dcterms:W3CDTF">2015-09-02T07:00:18Z</dcterms:modified>
</cp:coreProperties>
</file>