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
  </p:notesMasterIdLst>
  <p:handoutMasterIdLst>
    <p:handoutMasterId r:id="rId10"/>
  </p:handoutMasterIdLst>
  <p:sldIdLst>
    <p:sldId id="285" r:id="rId2"/>
    <p:sldId id="297" r:id="rId3"/>
    <p:sldId id="291" r:id="rId4"/>
    <p:sldId id="292" r:id="rId5"/>
    <p:sldId id="293" r:id="rId6"/>
    <p:sldId id="294" r:id="rId7"/>
    <p:sldId id="290" r:id="rId8"/>
  </p:sldIdLst>
  <p:sldSz cx="9144000" cy="6858000" type="screen4x3"/>
  <p:notesSz cx="6724650" cy="9680575"/>
  <p:defaultTextStyle>
    <a:defPPr>
      <a:defRPr lang="de-DE"/>
    </a:defPPr>
    <a:lvl1pPr algn="l" rtl="0" eaLnBrk="0" fontAlgn="base" hangingPunct="0">
      <a:spcBef>
        <a:spcPct val="0"/>
      </a:spcBef>
      <a:spcAft>
        <a:spcPct val="0"/>
      </a:spcAft>
      <a:defRPr sz="1200" kern="1200">
        <a:solidFill>
          <a:schemeClr val="tx1"/>
        </a:solidFill>
        <a:latin typeface="Arial" charset="0"/>
        <a:ea typeface="+mn-ea"/>
        <a:cs typeface="+mn-cs"/>
      </a:defRPr>
    </a:lvl1pPr>
    <a:lvl2pPr marL="389626" algn="l" rtl="0" eaLnBrk="0" fontAlgn="base" hangingPunct="0">
      <a:spcBef>
        <a:spcPct val="0"/>
      </a:spcBef>
      <a:spcAft>
        <a:spcPct val="0"/>
      </a:spcAft>
      <a:defRPr sz="1200" kern="1200">
        <a:solidFill>
          <a:schemeClr val="tx1"/>
        </a:solidFill>
        <a:latin typeface="Arial" charset="0"/>
        <a:ea typeface="+mn-ea"/>
        <a:cs typeface="+mn-cs"/>
      </a:defRPr>
    </a:lvl2pPr>
    <a:lvl3pPr marL="779252" algn="l" rtl="0" eaLnBrk="0" fontAlgn="base" hangingPunct="0">
      <a:spcBef>
        <a:spcPct val="0"/>
      </a:spcBef>
      <a:spcAft>
        <a:spcPct val="0"/>
      </a:spcAft>
      <a:defRPr sz="1200" kern="1200">
        <a:solidFill>
          <a:schemeClr val="tx1"/>
        </a:solidFill>
        <a:latin typeface="Arial" charset="0"/>
        <a:ea typeface="+mn-ea"/>
        <a:cs typeface="+mn-cs"/>
      </a:defRPr>
    </a:lvl3pPr>
    <a:lvl4pPr marL="1168878" algn="l" rtl="0" eaLnBrk="0" fontAlgn="base" hangingPunct="0">
      <a:spcBef>
        <a:spcPct val="0"/>
      </a:spcBef>
      <a:spcAft>
        <a:spcPct val="0"/>
      </a:spcAft>
      <a:defRPr sz="1200" kern="1200">
        <a:solidFill>
          <a:schemeClr val="tx1"/>
        </a:solidFill>
        <a:latin typeface="Arial" charset="0"/>
        <a:ea typeface="+mn-ea"/>
        <a:cs typeface="+mn-cs"/>
      </a:defRPr>
    </a:lvl4pPr>
    <a:lvl5pPr marL="1558503" algn="l" rtl="0" eaLnBrk="0" fontAlgn="base" hangingPunct="0">
      <a:spcBef>
        <a:spcPct val="0"/>
      </a:spcBef>
      <a:spcAft>
        <a:spcPct val="0"/>
      </a:spcAft>
      <a:defRPr sz="1200" kern="1200">
        <a:solidFill>
          <a:schemeClr val="tx1"/>
        </a:solidFill>
        <a:latin typeface="Arial" charset="0"/>
        <a:ea typeface="+mn-ea"/>
        <a:cs typeface="+mn-cs"/>
      </a:defRPr>
    </a:lvl5pPr>
    <a:lvl6pPr marL="1948129" algn="l" defTabSz="779252" rtl="0" eaLnBrk="1" latinLnBrk="0" hangingPunct="1">
      <a:defRPr sz="1200" kern="1200">
        <a:solidFill>
          <a:schemeClr val="tx1"/>
        </a:solidFill>
        <a:latin typeface="Arial" charset="0"/>
        <a:ea typeface="+mn-ea"/>
        <a:cs typeface="+mn-cs"/>
      </a:defRPr>
    </a:lvl6pPr>
    <a:lvl7pPr marL="2337755" algn="l" defTabSz="779252" rtl="0" eaLnBrk="1" latinLnBrk="0" hangingPunct="1">
      <a:defRPr sz="1200" kern="1200">
        <a:solidFill>
          <a:schemeClr val="tx1"/>
        </a:solidFill>
        <a:latin typeface="Arial" charset="0"/>
        <a:ea typeface="+mn-ea"/>
        <a:cs typeface="+mn-cs"/>
      </a:defRPr>
    </a:lvl7pPr>
    <a:lvl8pPr marL="2727381" algn="l" defTabSz="779252" rtl="0" eaLnBrk="1" latinLnBrk="0" hangingPunct="1">
      <a:defRPr sz="1200" kern="1200">
        <a:solidFill>
          <a:schemeClr val="tx1"/>
        </a:solidFill>
        <a:latin typeface="Arial" charset="0"/>
        <a:ea typeface="+mn-ea"/>
        <a:cs typeface="+mn-cs"/>
      </a:defRPr>
    </a:lvl8pPr>
    <a:lvl9pPr marL="3117007" algn="l" defTabSz="779252" rtl="0" eaLnBrk="1" latinLnBrk="0" hangingPunct="1">
      <a:defRPr sz="1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E3E3"/>
    <a:srgbClr val="9C9D9D"/>
    <a:srgbClr val="DDDDDD"/>
    <a:srgbClr val="191919"/>
    <a:srgbClr val="EEF3CE"/>
    <a:srgbClr val="E3000F"/>
    <a:srgbClr val="7DAE35"/>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4" autoAdjust="0"/>
    <p:restoredTop sz="97633" autoAdjust="0"/>
  </p:normalViewPr>
  <p:slideViewPr>
    <p:cSldViewPr snapToGrid="0" showGuides="1">
      <p:cViewPr>
        <p:scale>
          <a:sx n="100" d="100"/>
          <a:sy n="100" d="100"/>
        </p:scale>
        <p:origin x="-1368" y="-228"/>
      </p:cViewPr>
      <p:guideLst>
        <p:guide orient="horz" pos="2161"/>
        <p:guide orient="horz" pos="439"/>
        <p:guide orient="horz" pos="3715"/>
        <p:guide orient="horz" pos="3544"/>
        <p:guide orient="horz" pos="1067"/>
        <p:guide orient="horz" pos="848"/>
        <p:guide orient="horz" pos="1244"/>
        <p:guide orient="horz" pos="3866"/>
        <p:guide pos="2881"/>
        <p:guide pos="2315"/>
        <p:guide pos="97"/>
        <p:guide pos="5659"/>
        <p:guide pos="3443"/>
        <p:guide pos="4552"/>
        <p:guide pos="1195"/>
        <p:guide pos="1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p:scale>
          <a:sx n="100" d="100"/>
          <a:sy n="100" d="100"/>
        </p:scale>
        <p:origin x="-2790" y="-72"/>
      </p:cViewPr>
      <p:guideLst>
        <p:guide orient="horz" pos="3049"/>
        <p:guide pos="211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2" y="2"/>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7" tIns="44552" rIns="89107" bIns="44552" numCol="1" anchor="t" anchorCtr="0" compatLnSpc="1">
            <a:prstTxWarp prst="textNoShape">
              <a:avLst/>
            </a:prstTxWarp>
          </a:bodyPr>
          <a:lstStyle>
            <a:lvl1pPr defTabSz="891269" eaLnBrk="1" hangingPunct="1">
              <a:defRPr sz="1200"/>
            </a:lvl1pPr>
          </a:lstStyle>
          <a:p>
            <a:endParaRPr lang="de-DE"/>
          </a:p>
        </p:txBody>
      </p:sp>
      <p:sp>
        <p:nvSpPr>
          <p:cNvPr id="366595" name="Rectangle 3"/>
          <p:cNvSpPr>
            <a:spLocks noGrp="1" noChangeArrowheads="1"/>
          </p:cNvSpPr>
          <p:nvPr>
            <p:ph type="dt" sz="quarter" idx="1"/>
          </p:nvPr>
        </p:nvSpPr>
        <p:spPr bwMode="auto">
          <a:xfrm>
            <a:off x="3809809" y="2"/>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7" tIns="44552" rIns="89107" bIns="44552" numCol="1" anchor="t" anchorCtr="0" compatLnSpc="1">
            <a:prstTxWarp prst="textNoShape">
              <a:avLst/>
            </a:prstTxWarp>
          </a:bodyPr>
          <a:lstStyle>
            <a:lvl1pPr algn="r" defTabSz="891269" eaLnBrk="1" hangingPunct="1">
              <a:defRPr sz="1200"/>
            </a:lvl1pPr>
          </a:lstStyle>
          <a:p>
            <a:endParaRPr lang="de-DE"/>
          </a:p>
        </p:txBody>
      </p:sp>
      <p:sp>
        <p:nvSpPr>
          <p:cNvPr id="366596" name="Rectangle 4"/>
          <p:cNvSpPr>
            <a:spLocks noGrp="1" noChangeArrowheads="1"/>
          </p:cNvSpPr>
          <p:nvPr>
            <p:ph type="ftr" sz="quarter" idx="2"/>
          </p:nvPr>
        </p:nvSpPr>
        <p:spPr bwMode="auto">
          <a:xfrm>
            <a:off x="2" y="9193785"/>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7" tIns="44552" rIns="89107" bIns="44552" numCol="1" anchor="b" anchorCtr="0" compatLnSpc="1">
            <a:prstTxWarp prst="textNoShape">
              <a:avLst/>
            </a:prstTxWarp>
          </a:bodyPr>
          <a:lstStyle>
            <a:lvl1pPr defTabSz="891269" eaLnBrk="1" hangingPunct="1">
              <a:defRPr sz="1200"/>
            </a:lvl1pPr>
          </a:lstStyle>
          <a:p>
            <a:endParaRPr lang="de-DE"/>
          </a:p>
        </p:txBody>
      </p:sp>
      <p:sp>
        <p:nvSpPr>
          <p:cNvPr id="366597" name="Rectangle 5"/>
          <p:cNvSpPr>
            <a:spLocks noGrp="1" noChangeArrowheads="1"/>
          </p:cNvSpPr>
          <p:nvPr>
            <p:ph type="sldNum" sz="quarter" idx="3"/>
          </p:nvPr>
        </p:nvSpPr>
        <p:spPr bwMode="auto">
          <a:xfrm>
            <a:off x="3809809" y="9193785"/>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7" tIns="44552" rIns="89107" bIns="44552" numCol="1" anchor="b" anchorCtr="0" compatLnSpc="1">
            <a:prstTxWarp prst="textNoShape">
              <a:avLst/>
            </a:prstTxWarp>
          </a:bodyPr>
          <a:lstStyle>
            <a:lvl1pPr algn="r" defTabSz="891269" eaLnBrk="1" hangingPunct="1">
              <a:defRPr sz="1200"/>
            </a:lvl1pPr>
          </a:lstStyle>
          <a:p>
            <a:fld id="{B0E73A38-75F7-4792-84E7-B042FF550B40}" type="slidenum">
              <a:rPr lang="de-DE"/>
              <a:pPr/>
              <a:t>‹Nr.›</a:t>
            </a:fld>
            <a:endParaRPr lang="de-DE"/>
          </a:p>
        </p:txBody>
      </p:sp>
    </p:spTree>
    <p:extLst>
      <p:ext uri="{BB962C8B-B14F-4D97-AF65-F5344CB8AC3E}">
        <p14:creationId xmlns:p14="http://schemas.microsoft.com/office/powerpoint/2010/main" val="1953322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4" name="Rectangle 4"/>
          <p:cNvSpPr>
            <a:spLocks noGrp="1" noRot="1" noChangeAspect="1" noChangeArrowheads="1" noTextEdit="1"/>
          </p:cNvSpPr>
          <p:nvPr>
            <p:ph type="sldImg" idx="2"/>
          </p:nvPr>
        </p:nvSpPr>
        <p:spPr bwMode="auto">
          <a:xfrm>
            <a:off x="963613" y="746125"/>
            <a:ext cx="4784725" cy="3587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085" name="Rectangle 5"/>
          <p:cNvSpPr>
            <a:spLocks noGrp="1" noChangeArrowheads="1"/>
          </p:cNvSpPr>
          <p:nvPr>
            <p:ph type="body" sz="quarter" idx="3"/>
          </p:nvPr>
        </p:nvSpPr>
        <p:spPr bwMode="auto">
          <a:xfrm>
            <a:off x="905839" y="4632981"/>
            <a:ext cx="4903650" cy="433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7" tIns="44552" rIns="89107" bIns="44552" numCol="1" anchor="t" anchorCtr="0" compatLnSpc="1">
            <a:prstTxWarp prst="textNoShape">
              <a:avLst/>
            </a:prstTxWarp>
          </a:bodyPr>
          <a:lstStyle/>
          <a:p>
            <a:pPr lvl="0"/>
            <a:r>
              <a:rPr lang="de-DE" dirty="0" smtClean="0"/>
              <a:t>Insert </a:t>
            </a:r>
            <a:r>
              <a:rPr lang="de-DE" dirty="0" err="1" smtClean="0"/>
              <a:t>text</a:t>
            </a:r>
            <a:r>
              <a:rPr lang="de-DE" dirty="0" smtClean="0"/>
              <a:t>, Arial 10 </a:t>
            </a:r>
            <a:r>
              <a:rPr lang="de-DE" dirty="0" err="1" smtClean="0"/>
              <a:t>pt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sp>
        <p:nvSpPr>
          <p:cNvPr id="5" name="Rectangle 7"/>
          <p:cNvSpPr>
            <a:spLocks noGrp="1" noChangeArrowheads="1"/>
          </p:cNvSpPr>
          <p:nvPr>
            <p:ph type="sldNum" sz="quarter" idx="5"/>
          </p:nvPr>
        </p:nvSpPr>
        <p:spPr bwMode="auto">
          <a:xfrm>
            <a:off x="3661267" y="8586005"/>
            <a:ext cx="2848985" cy="49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767" tIns="42384" rIns="84767" bIns="42384" numCol="1" anchor="b" anchorCtr="0" compatLnSpc="1">
            <a:prstTxWarp prst="textNoShape">
              <a:avLst/>
            </a:prstTxWarp>
          </a:bodyPr>
          <a:lstStyle>
            <a:lvl1pPr algn="r" defTabSz="847871">
              <a:defRPr sz="1200"/>
            </a:lvl1pPr>
          </a:lstStyle>
          <a:p>
            <a:r>
              <a:rPr lang="de-DE" dirty="0" smtClean="0"/>
              <a:t>5 - </a:t>
            </a:r>
            <a:fld id="{D596A04B-ACB9-4AAE-868A-1FE9F3320A5A}" type="slidenum">
              <a:rPr lang="de-DE" smtClean="0"/>
              <a:pPr/>
              <a:t>‹Nr.›</a:t>
            </a:fld>
            <a:r>
              <a:rPr lang="de-DE" dirty="0" smtClean="0"/>
              <a:t> </a:t>
            </a:r>
            <a:endParaRPr lang="de-DE" dirty="0"/>
          </a:p>
        </p:txBody>
      </p:sp>
    </p:spTree>
    <p:extLst>
      <p:ext uri="{BB962C8B-B14F-4D97-AF65-F5344CB8AC3E}">
        <p14:creationId xmlns:p14="http://schemas.microsoft.com/office/powerpoint/2010/main" val="1168359324"/>
      </p:ext>
    </p:extLst>
  </p:cSld>
  <p:clrMap bg1="lt1" tx1="dk1" bg2="lt2" tx2="dk2" accent1="accent1" accent2="accent2" accent3="accent3" accent4="accent4" accent5="accent5" accent6="accent6" hlink="hlink" folHlink="folHlink"/>
  <p:notesStyle>
    <a:lvl1pPr marL="171450"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1pPr>
    <a:lvl2pPr marL="561076" indent="-171450" algn="l" rtl="0" fontAlgn="base">
      <a:spcBef>
        <a:spcPct val="30000"/>
      </a:spcBef>
      <a:spcAft>
        <a:spcPct val="0"/>
      </a:spcAft>
      <a:buSzPct val="70000"/>
      <a:buFont typeface="Courier New" panose="02070309020205020404" pitchFamily="49" charset="0"/>
      <a:buChar char="o"/>
      <a:defRPr sz="1000" kern="1200">
        <a:solidFill>
          <a:schemeClr val="tx1"/>
        </a:solidFill>
        <a:latin typeface="Arial" charset="0"/>
        <a:ea typeface="+mn-ea"/>
        <a:cs typeface="+mn-cs"/>
      </a:defRPr>
    </a:lvl2pPr>
    <a:lvl3pPr marL="950702" indent="-171450" algn="l" rtl="0" fontAlgn="base">
      <a:spcBef>
        <a:spcPct val="30000"/>
      </a:spcBef>
      <a:spcAft>
        <a:spcPct val="0"/>
      </a:spcAft>
      <a:buSzPct val="70000"/>
      <a:buFont typeface="Symbol" panose="05050102010706020507" pitchFamily="18" charset="2"/>
      <a:buChar char="-"/>
      <a:defRPr sz="1000" kern="1200">
        <a:solidFill>
          <a:schemeClr val="tx1"/>
        </a:solidFill>
        <a:latin typeface="Arial" charset="0"/>
        <a:ea typeface="+mn-ea"/>
        <a:cs typeface="+mn-cs"/>
      </a:defRPr>
    </a:lvl3pPr>
    <a:lvl4pPr marL="1340328" indent="-171450" algn="l" rtl="0" fontAlgn="base">
      <a:spcBef>
        <a:spcPct val="30000"/>
      </a:spcBef>
      <a:spcAft>
        <a:spcPct val="0"/>
      </a:spcAft>
      <a:buFont typeface="Wingdings" panose="05000000000000000000" pitchFamily="2" charset="2"/>
      <a:buChar char="§"/>
      <a:defRPr sz="1000" kern="1200">
        <a:solidFill>
          <a:schemeClr val="tx1"/>
        </a:solidFill>
        <a:latin typeface="Arial" charset="0"/>
        <a:ea typeface="+mn-ea"/>
        <a:cs typeface="+mn-cs"/>
      </a:defRPr>
    </a:lvl4pPr>
    <a:lvl5pPr marL="1729953"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Rot="1" noChangeAspect="1" noChangeArrowheads="1" noTextEdit="1"/>
          </p:cNvSpPr>
          <p:nvPr>
            <p:ph type="sldImg"/>
          </p:nvPr>
        </p:nvSpPr>
        <p:spPr>
          <a:xfrm>
            <a:off x="966788" y="746125"/>
            <a:ext cx="4784725" cy="3587750"/>
          </a:xfrm>
          <a:ln/>
        </p:spPr>
      </p:sp>
      <p:sp>
        <p:nvSpPr>
          <p:cNvPr id="1375235" name="Rectangle 3"/>
          <p:cNvSpPr>
            <a:spLocks noGrp="1" noChangeArrowheads="1"/>
          </p:cNvSpPr>
          <p:nvPr>
            <p:ph type="body" idx="1"/>
          </p:nvPr>
        </p:nvSpPr>
        <p:spPr/>
        <p:txBody>
          <a:bodyPr/>
          <a:lstStyle/>
          <a:p>
            <a:endParaRPr lang="en-US" dirty="0"/>
          </a:p>
        </p:txBody>
      </p:sp>
      <p:sp>
        <p:nvSpPr>
          <p:cNvPr id="6" name="Rectangle 7"/>
          <p:cNvSpPr>
            <a:spLocks noGrp="1" noChangeArrowheads="1"/>
          </p:cNvSpPr>
          <p:nvPr>
            <p:ph type="sldNum" sz="quarter" idx="5"/>
          </p:nvPr>
        </p:nvSpPr>
        <p:spPr bwMode="auto">
          <a:xfrm>
            <a:off x="3661267" y="8586005"/>
            <a:ext cx="2848985" cy="49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767" tIns="42384" rIns="84767" bIns="42384" numCol="1" anchor="b" anchorCtr="0" compatLnSpc="1">
            <a:prstTxWarp prst="textNoShape">
              <a:avLst/>
            </a:prstTxWarp>
          </a:bodyPr>
          <a:lstStyle>
            <a:lvl1pPr algn="r" defTabSz="847871">
              <a:defRPr sz="1200"/>
            </a:lvl1pPr>
          </a:lstStyle>
          <a:p>
            <a:r>
              <a:rPr lang="de-DE" dirty="0" smtClean="0"/>
              <a:t>5 - </a:t>
            </a:r>
            <a:fld id="{D596A04B-ACB9-4AAE-868A-1FE9F3320A5A}" type="slidenum">
              <a:rPr lang="de-DE" smtClean="0"/>
              <a:pPr/>
              <a:t>1</a:t>
            </a:fld>
            <a:r>
              <a:rPr lang="de-DE" dirty="0" smtClean="0"/>
              <a:t> </a:t>
            </a:r>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eaLnBrk="1" hangingPunct="1">
              <a:buFont typeface="Arial" charset="0"/>
              <a:buNone/>
            </a:pPr>
            <a:r>
              <a:rPr lang="en-US" dirty="0">
                <a:latin typeface="Arial"/>
              </a:rPr>
              <a:t>There has to be a standardization of data types (data formats) for the uniform presentation of process data beyond system boundaries of different manufacturers.</a:t>
            </a:r>
            <a:endParaRPr lang="de-DE" dirty="0">
              <a:latin typeface="Arial"/>
            </a:endParaRPr>
          </a:p>
          <a:p>
            <a:pPr marL="0" indent="0" eaLnBrk="1" hangingPunct="1">
              <a:buFont typeface="Arial" charset="0"/>
              <a:buNone/>
            </a:pPr>
            <a:r>
              <a:rPr lang="en-US" dirty="0">
                <a:latin typeface="Arial"/>
              </a:rPr>
              <a:t>At this point, IEC 61131-3 introduces specific requirements for PLC systems.</a:t>
            </a:r>
            <a:endParaRPr lang="de-DE" dirty="0">
              <a:latin typeface="Arial"/>
            </a:endParaRPr>
          </a:p>
          <a:p>
            <a:pPr marL="0" indent="0" eaLnBrk="1" hangingPunct="1">
              <a:buFont typeface="Arial" charset="0"/>
              <a:buNone/>
            </a:pPr>
            <a:r>
              <a:rPr lang="en-US" dirty="0">
                <a:latin typeface="Arial"/>
              </a:rPr>
              <a:t>The most commonly used elementary data types</a:t>
            </a:r>
            <a:endParaRPr lang="de-DE" dirty="0">
              <a:latin typeface="Arial"/>
            </a:endParaRPr>
          </a:p>
          <a:p>
            <a:pPr marL="706438" lvl="1" indent="-254000" eaLnBrk="1" hangingPunct="1">
              <a:buFontTx/>
              <a:buChar char="•"/>
            </a:pPr>
            <a:r>
              <a:rPr lang="de-DE" dirty="0">
                <a:latin typeface="Arial"/>
              </a:rPr>
              <a:t>BOOL</a:t>
            </a:r>
          </a:p>
          <a:p>
            <a:pPr marL="706438" lvl="1" indent="-254000" eaLnBrk="1" hangingPunct="1">
              <a:buFontTx/>
              <a:buChar char="•"/>
            </a:pPr>
            <a:r>
              <a:rPr lang="de-DE" dirty="0">
                <a:latin typeface="Arial"/>
              </a:rPr>
              <a:t>BYTE</a:t>
            </a:r>
          </a:p>
          <a:p>
            <a:pPr marL="706438" lvl="1" indent="-254000" eaLnBrk="1" hangingPunct="1">
              <a:buFontTx/>
              <a:buChar char="•"/>
            </a:pPr>
            <a:r>
              <a:rPr lang="de-DE" dirty="0">
                <a:latin typeface="Arial"/>
              </a:rPr>
              <a:t>WORD</a:t>
            </a:r>
          </a:p>
          <a:p>
            <a:pPr marL="706438" lvl="1" indent="-254000" eaLnBrk="1" hangingPunct="1">
              <a:buFontTx/>
              <a:buChar char="•"/>
            </a:pPr>
            <a:r>
              <a:rPr lang="de-DE" dirty="0">
                <a:latin typeface="Arial"/>
              </a:rPr>
              <a:t>INT</a:t>
            </a:r>
          </a:p>
          <a:p>
            <a:pPr marL="706438" lvl="1" indent="-254000" eaLnBrk="1" hangingPunct="1">
              <a:buFontTx/>
              <a:buChar char="•"/>
            </a:pPr>
            <a:r>
              <a:rPr lang="de-DE" dirty="0">
                <a:latin typeface="Arial"/>
              </a:rPr>
              <a:t>DWORD</a:t>
            </a:r>
          </a:p>
          <a:p>
            <a:pPr marL="706438" lvl="1" indent="-254000" eaLnBrk="1" hangingPunct="1">
              <a:buFontTx/>
              <a:buChar char="•"/>
            </a:pPr>
            <a:r>
              <a:rPr lang="de-DE" dirty="0">
                <a:latin typeface="Arial"/>
              </a:rPr>
              <a:t>REAL</a:t>
            </a:r>
          </a:p>
          <a:p>
            <a:pPr marL="706438" lvl="1" indent="-254000" eaLnBrk="1" hangingPunct="1">
              <a:buFontTx/>
              <a:buChar char="•"/>
            </a:pPr>
            <a:r>
              <a:rPr lang="de-DE" dirty="0">
                <a:latin typeface="Arial"/>
              </a:rPr>
              <a:t>TIME</a:t>
            </a:r>
          </a:p>
          <a:p>
            <a:pPr marL="0" indent="0" eaLnBrk="1" hangingPunct="1">
              <a:buFont typeface="Arial" charset="0"/>
              <a:buNone/>
            </a:pPr>
            <a:r>
              <a:rPr lang="en-US" dirty="0">
                <a:latin typeface="Arial"/>
              </a:rPr>
              <a:t>are marked in the table (above) in </a:t>
            </a:r>
            <a:r>
              <a:rPr lang="en-US" b="1" dirty="0">
                <a:latin typeface="Arial"/>
              </a:rPr>
              <a:t>bold</a:t>
            </a:r>
            <a:r>
              <a:rPr lang="en-US" dirty="0">
                <a:latin typeface="Arial"/>
              </a:rPr>
              <a:t>.</a:t>
            </a:r>
            <a:endParaRPr lang="de-DE" dirty="0">
              <a:latin typeface="Arial"/>
            </a:endParaRPr>
          </a:p>
          <a:p>
            <a:endParaRPr lang="de-DE" dirty="0"/>
          </a:p>
        </p:txBody>
      </p:sp>
      <p:sp>
        <p:nvSpPr>
          <p:cNvPr id="4" name="Foliennummernplatzhalter 3"/>
          <p:cNvSpPr>
            <a:spLocks noGrp="1"/>
          </p:cNvSpPr>
          <p:nvPr>
            <p:ph type="sldNum" sz="quarter" idx="10"/>
          </p:nvPr>
        </p:nvSpPr>
        <p:spPr/>
        <p:txBody>
          <a:bodyPr/>
          <a:lstStyle/>
          <a:p>
            <a:r>
              <a:rPr lang="de-DE" smtClean="0"/>
              <a:t>5 - </a:t>
            </a:r>
            <a:fld id="{D596A04B-ACB9-4AAE-868A-1FE9F3320A5A}" type="slidenum">
              <a:rPr lang="de-DE" smtClean="0"/>
              <a:pPr/>
              <a:t>2</a:t>
            </a:fld>
            <a:r>
              <a:rPr lang="de-DE" smtClean="0"/>
              <a:t> </a:t>
            </a:r>
            <a:endParaRPr lang="de-DE" dirty="0"/>
          </a:p>
        </p:txBody>
      </p:sp>
    </p:spTree>
    <p:extLst>
      <p:ext uri="{BB962C8B-B14F-4D97-AF65-F5344CB8AC3E}">
        <p14:creationId xmlns:p14="http://schemas.microsoft.com/office/powerpoint/2010/main" val="25327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Rot="1" noChangeAspect="1" noChangeArrowheads="1" noTextEdit="1"/>
          </p:cNvSpPr>
          <p:nvPr>
            <p:ph type="sldImg"/>
          </p:nvPr>
        </p:nvSpPr>
        <p:spPr>
          <a:xfrm>
            <a:off x="976313" y="735013"/>
            <a:ext cx="4787900" cy="3590925"/>
          </a:xfrm>
          <a:ln/>
        </p:spPr>
      </p:sp>
      <p:sp>
        <p:nvSpPr>
          <p:cNvPr id="1377283" name="Rectangle 3"/>
          <p:cNvSpPr>
            <a:spLocks noGrp="1" noChangeArrowheads="1"/>
          </p:cNvSpPr>
          <p:nvPr>
            <p:ph type="body" idx="1"/>
          </p:nvPr>
        </p:nvSpPr>
        <p:spPr>
          <a:xfrm>
            <a:off x="861157" y="4633573"/>
            <a:ext cx="4942609" cy="3638211"/>
          </a:xfrm>
        </p:spPr>
        <p:txBody>
          <a:bodyPr/>
          <a:lstStyle/>
          <a:p>
            <a:pPr marL="0" indent="0" eaLnBrk="1" hangingPunct="1">
              <a:buFont typeface="Arial" charset="0"/>
              <a:buNone/>
            </a:pPr>
            <a:r>
              <a:rPr lang="en-US" dirty="0">
                <a:latin typeface="Arial"/>
              </a:rPr>
              <a:t>A local variable is only known in the module in which it is declared. In the standard case, most variables are local. In case values need to be exchanged with other modules/programs, they can be declared as global variables.</a:t>
            </a:r>
            <a:endParaRPr lang="de-DE" dirty="0">
              <a:latin typeface="Arial"/>
            </a:endParaRPr>
          </a:p>
          <a:p>
            <a:pPr marL="0" indent="0" eaLnBrk="1" hangingPunct="1">
              <a:buFont typeface="Arial" charset="0"/>
              <a:buNone/>
            </a:pPr>
            <a:r>
              <a:rPr lang="en-US" dirty="0">
                <a:latin typeface="Arial"/>
              </a:rPr>
              <a:t>It is permissible to call a local variable and a global variable by the same name. In this case, the variable is used that is </a:t>
            </a:r>
            <a:r>
              <a:rPr lang="en-US" dirty="0" smtClean="0">
                <a:latin typeface="Arial"/>
              </a:rPr>
              <a:t>“closer</a:t>
            </a:r>
            <a:r>
              <a:rPr lang="en-US" dirty="0">
                <a:latin typeface="Arial"/>
              </a:rPr>
              <a:t>”</a:t>
            </a:r>
            <a:r>
              <a:rPr lang="en-US" dirty="0" smtClean="0">
                <a:latin typeface="Arial"/>
              </a:rPr>
              <a:t> </a:t>
            </a:r>
            <a:r>
              <a:rPr lang="en-US" dirty="0">
                <a:latin typeface="Arial"/>
              </a:rPr>
              <a:t>to the module, thus a local variable.</a:t>
            </a:r>
            <a:endParaRPr lang="de-DE" dirty="0">
              <a:latin typeface="Arial"/>
            </a:endParaRPr>
          </a:p>
          <a:p>
            <a:pPr marL="0" indent="0" eaLnBrk="1" hangingPunct="1">
              <a:buFont typeface="Arial" charset="0"/>
              <a:buNone/>
            </a:pPr>
            <a:r>
              <a:rPr lang="en-US" dirty="0">
                <a:latin typeface="Arial"/>
              </a:rPr>
              <a:t>When considering identically named variables, the following sequence arises:</a:t>
            </a:r>
            <a:endParaRPr lang="de-DE" dirty="0">
              <a:latin typeface="Arial"/>
            </a:endParaRPr>
          </a:p>
          <a:p>
            <a:pPr marL="0" indent="0" eaLnBrk="1" hangingPunct="1">
              <a:buFont typeface="Arial" charset="0"/>
              <a:buNone/>
            </a:pPr>
            <a:r>
              <a:rPr lang="de-DE" dirty="0" err="1">
                <a:latin typeface="Arial"/>
              </a:rPr>
              <a:t>Local</a:t>
            </a:r>
            <a:r>
              <a:rPr lang="de-DE" dirty="0">
                <a:latin typeface="Arial"/>
              </a:rPr>
              <a:t> variable         Global variable          </a:t>
            </a:r>
            <a:r>
              <a:rPr lang="de-DE" dirty="0" err="1">
                <a:latin typeface="Arial"/>
              </a:rPr>
              <a:t>Variable</a:t>
            </a:r>
            <a:r>
              <a:rPr lang="de-DE" dirty="0">
                <a:latin typeface="Arial"/>
              </a:rPr>
              <a:t> </a:t>
            </a:r>
            <a:r>
              <a:rPr lang="de-DE" dirty="0" err="1">
                <a:latin typeface="Arial"/>
              </a:rPr>
              <a:t>from</a:t>
            </a:r>
            <a:r>
              <a:rPr lang="de-DE" dirty="0">
                <a:latin typeface="Arial"/>
              </a:rPr>
              <a:t> a </a:t>
            </a:r>
            <a:r>
              <a:rPr lang="de-DE" dirty="0" err="1">
                <a:latin typeface="Arial"/>
              </a:rPr>
              <a:t>library</a:t>
            </a:r>
            <a:endParaRPr lang="de-DE" dirty="0">
              <a:latin typeface="Arial"/>
            </a:endParaRPr>
          </a:p>
        </p:txBody>
      </p:sp>
      <p:sp>
        <p:nvSpPr>
          <p:cNvPr id="1377302" name="Line 22"/>
          <p:cNvSpPr>
            <a:spLocks noChangeAspect="1" noChangeShapeType="1"/>
          </p:cNvSpPr>
          <p:nvPr/>
        </p:nvSpPr>
        <p:spPr bwMode="auto">
          <a:xfrm>
            <a:off x="1793547" y="6474926"/>
            <a:ext cx="2906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29" tIns="45264" rIns="90529" bIns="45264"/>
          <a:lstStyle/>
          <a:p>
            <a:endParaRPr lang="en-US"/>
          </a:p>
        </p:txBody>
      </p:sp>
      <p:sp>
        <p:nvSpPr>
          <p:cNvPr id="1377303" name="Line 23"/>
          <p:cNvSpPr>
            <a:spLocks noChangeAspect="1" noChangeShapeType="1"/>
          </p:cNvSpPr>
          <p:nvPr/>
        </p:nvSpPr>
        <p:spPr bwMode="auto">
          <a:xfrm>
            <a:off x="3225909" y="6474926"/>
            <a:ext cx="29063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29" tIns="45264" rIns="90529" bIns="45264"/>
          <a:lstStyle/>
          <a:p>
            <a:endParaRPr lang="en-US"/>
          </a:p>
        </p:txBody>
      </p:sp>
      <p:sp>
        <p:nvSpPr>
          <p:cNvPr id="8" name="Slide Number Placeholder 7"/>
          <p:cNvSpPr>
            <a:spLocks noGrp="1" noChangeArrowheads="1"/>
          </p:cNvSpPr>
          <p:nvPr>
            <p:ph type="sldNum" sz="quarter" idx="5"/>
          </p:nvPr>
        </p:nvSpPr>
        <p:spPr bwMode="auto">
          <a:xfrm>
            <a:off x="3661267" y="8586005"/>
            <a:ext cx="2848985" cy="49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767" tIns="42384" rIns="84767" bIns="42384" numCol="1" anchor="b" anchorCtr="0" compatLnSpc="1">
            <a:prstTxWarp prst="textNoShape">
              <a:avLst/>
            </a:prstTxWarp>
          </a:bodyPr>
          <a:lstStyle>
            <a:lvl1pPr algn="r" defTabSz="847871">
              <a:defRPr sz="1200"/>
            </a:lvl1pPr>
          </a:lstStyle>
          <a:p>
            <a:r>
              <a:rPr lang="de-DE" dirty="0" smtClean="0"/>
              <a:t>5 - </a:t>
            </a:r>
            <a:fld id="{D596A04B-ACB9-4AAE-868A-1FE9F3320A5A}" type="slidenum">
              <a:rPr lang="de-DE" smtClean="0"/>
              <a:pPr/>
              <a:t>3</a:t>
            </a:fld>
            <a:r>
              <a:rPr lang="de-DE" dirty="0" smtClean="0"/>
              <a:t> </a:t>
            </a:r>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5 - </a:t>
            </a:r>
            <a:fld id="{D596A04B-ACB9-4AAE-868A-1FE9F3320A5A}" type="slidenum">
              <a:rPr lang="de-DE" smtClean="0"/>
              <a:pPr/>
              <a:t>4</a:t>
            </a:fld>
            <a:r>
              <a:rPr lang="de-DE" smtClean="0"/>
              <a:t> </a:t>
            </a:r>
            <a:endParaRPr lang="de-DE" dirty="0"/>
          </a:p>
        </p:txBody>
      </p:sp>
    </p:spTree>
    <p:extLst>
      <p:ext uri="{BB962C8B-B14F-4D97-AF65-F5344CB8AC3E}">
        <p14:creationId xmlns:p14="http://schemas.microsoft.com/office/powerpoint/2010/main" val="287975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Rot="1" noChangeAspect="1" noChangeArrowheads="1" noTextEdit="1"/>
          </p:cNvSpPr>
          <p:nvPr>
            <p:ph type="sldImg"/>
          </p:nvPr>
        </p:nvSpPr>
        <p:spPr>
          <a:xfrm>
            <a:off x="966788" y="746125"/>
            <a:ext cx="4784725" cy="3587750"/>
          </a:xfrm>
          <a:ln/>
        </p:spPr>
      </p:sp>
      <p:sp>
        <p:nvSpPr>
          <p:cNvPr id="1378307" name="Rectangle 3"/>
          <p:cNvSpPr>
            <a:spLocks noGrp="1" noChangeArrowheads="1"/>
          </p:cNvSpPr>
          <p:nvPr>
            <p:ph type="body" idx="1"/>
          </p:nvPr>
        </p:nvSpPr>
        <p:spPr>
          <a:xfrm>
            <a:off x="839448" y="4632980"/>
            <a:ext cx="4970041" cy="4331995"/>
          </a:xfrm>
        </p:spPr>
        <p:txBody>
          <a:bodyPr/>
          <a:lstStyle/>
          <a:p>
            <a:pPr marL="0" indent="0" eaLnBrk="1" hangingPunct="1">
              <a:buFont typeface="Arial" charset="0"/>
              <a:buNone/>
            </a:pPr>
            <a:r>
              <a:rPr lang="en-US" dirty="0">
                <a:latin typeface="Arial"/>
              </a:rPr>
              <a:t>All variables that are only used in this module are declared in the declaration part of a module. </a:t>
            </a:r>
            <a:endParaRPr lang="de-DE" dirty="0">
              <a:latin typeface="Arial"/>
            </a:endParaRPr>
          </a:p>
          <a:p>
            <a:pPr marL="0" indent="0" eaLnBrk="1" hangingPunct="1">
              <a:buFont typeface="Arial" charset="0"/>
              <a:buNone/>
            </a:pPr>
            <a:r>
              <a:rPr lang="de-DE" dirty="0">
                <a:latin typeface="Arial"/>
              </a:rPr>
              <a:t>These </a:t>
            </a:r>
            <a:r>
              <a:rPr lang="de-DE" dirty="0" err="1">
                <a:latin typeface="Arial"/>
              </a:rPr>
              <a:t>can</a:t>
            </a:r>
            <a:r>
              <a:rPr lang="de-DE" dirty="0">
                <a:latin typeface="Arial"/>
              </a:rPr>
              <a:t> </a:t>
            </a:r>
            <a:r>
              <a:rPr lang="de-DE" dirty="0" err="1">
                <a:latin typeface="Arial"/>
              </a:rPr>
              <a:t>be</a:t>
            </a:r>
            <a:endParaRPr lang="de-DE" dirty="0">
              <a:latin typeface="Arial"/>
            </a:endParaRPr>
          </a:p>
          <a:p>
            <a:pPr marL="706438" lvl="1" indent="-442913" eaLnBrk="1" hangingPunct="1">
              <a:buFontTx/>
              <a:buChar char="-"/>
            </a:pPr>
            <a:r>
              <a:rPr lang="en-US" dirty="0">
                <a:latin typeface="Arial"/>
              </a:rPr>
              <a:t>Local variables (VAR = used for temporary data, that is only valid for processing the respective module)</a:t>
            </a:r>
            <a:endParaRPr lang="de-DE" dirty="0">
              <a:latin typeface="Arial"/>
            </a:endParaRPr>
          </a:p>
          <a:p>
            <a:pPr marL="706438" lvl="1" indent="-442913" eaLnBrk="1" hangingPunct="1">
              <a:buFontTx/>
              <a:buChar char="-"/>
            </a:pPr>
            <a:r>
              <a:rPr lang="en-US" dirty="0">
                <a:latin typeface="Arial"/>
              </a:rPr>
              <a:t>Input variables (VAR_INPUT = used for data that is transmitted into the module)</a:t>
            </a:r>
            <a:endParaRPr lang="de-DE" dirty="0">
              <a:latin typeface="Arial"/>
            </a:endParaRPr>
          </a:p>
          <a:p>
            <a:pPr marL="706438" lvl="1" indent="-442913" eaLnBrk="1" hangingPunct="1">
              <a:buFontTx/>
              <a:buChar char="-"/>
            </a:pPr>
            <a:r>
              <a:rPr lang="en-US" dirty="0">
                <a:latin typeface="Arial"/>
              </a:rPr>
              <a:t>Output variables (VAR_OUTPUT = used for output data that is generated in the module and output to other program parts)</a:t>
            </a:r>
            <a:endParaRPr lang="de-DE" dirty="0">
              <a:latin typeface="Arial"/>
            </a:endParaRPr>
          </a:p>
          <a:p>
            <a:pPr marL="706438" lvl="1" indent="-442913" eaLnBrk="1" hangingPunct="1">
              <a:buFontTx/>
              <a:buChar char="-"/>
            </a:pPr>
            <a:r>
              <a:rPr lang="en-US" dirty="0" smtClean="0">
                <a:latin typeface="Arial"/>
              </a:rPr>
              <a:t>Input/output </a:t>
            </a:r>
            <a:r>
              <a:rPr lang="en-US" dirty="0">
                <a:latin typeface="Arial"/>
              </a:rPr>
              <a:t>variables (VAR_IN_OUT</a:t>
            </a:r>
            <a:r>
              <a:rPr lang="en-US" dirty="0">
                <a:solidFill>
                  <a:srgbClr val="0070C0"/>
                </a:solidFill>
                <a:latin typeface="Arial"/>
              </a:rPr>
              <a:t> </a:t>
            </a:r>
            <a:r>
              <a:rPr lang="en-US" dirty="0">
                <a:latin typeface="Arial"/>
              </a:rPr>
              <a:t>= used for data that is transmitted into the module, processed there, and then output to additional program parts.</a:t>
            </a:r>
            <a:endParaRPr lang="de-DE" dirty="0">
              <a:latin typeface="Arial"/>
            </a:endParaRPr>
          </a:p>
          <a:p>
            <a:pPr marL="0" indent="0" eaLnBrk="1" hangingPunct="1">
              <a:buFont typeface="Arial" charset="0"/>
              <a:buNone/>
            </a:pPr>
            <a:r>
              <a:rPr lang="en-US" dirty="0">
                <a:latin typeface="Arial"/>
              </a:rPr>
              <a:t>The declaration syntax follows the standard of IEC 61331-3 </a:t>
            </a:r>
            <a:endParaRPr lang="de-DE" dirty="0">
              <a:latin typeface="Arial"/>
            </a:endParaRPr>
          </a:p>
          <a:p>
            <a:pPr marL="0" indent="0" eaLnBrk="1" hangingPunct="1">
              <a:buFont typeface="Arial" charset="0"/>
              <a:buNone/>
            </a:pPr>
            <a:r>
              <a:rPr lang="en-US" dirty="0">
                <a:latin typeface="Arial"/>
              </a:rPr>
              <a:t>The declaration VAR_GLOBAL moves the variable out of the local declaration part into the list of </a:t>
            </a:r>
            <a:r>
              <a:rPr lang="en-US" dirty="0" err="1" smtClean="0">
                <a:latin typeface="Arial"/>
              </a:rPr>
              <a:t>Global_variables</a:t>
            </a:r>
            <a:r>
              <a:rPr lang="en-US" dirty="0" smtClean="0">
                <a:latin typeface="Arial"/>
              </a:rPr>
              <a:t> </a:t>
            </a:r>
            <a:r>
              <a:rPr lang="en-US" dirty="0">
                <a:latin typeface="Arial"/>
              </a:rPr>
              <a:t>(to be found in the </a:t>
            </a:r>
            <a:r>
              <a:rPr lang="en-US" dirty="0" smtClean="0">
                <a:latin typeface="Arial"/>
              </a:rPr>
              <a:t>“Resources</a:t>
            </a:r>
            <a:r>
              <a:rPr lang="en-US" dirty="0">
                <a:latin typeface="Arial"/>
              </a:rPr>
              <a:t>”</a:t>
            </a:r>
            <a:r>
              <a:rPr lang="en-US" dirty="0" smtClean="0">
                <a:latin typeface="Arial"/>
              </a:rPr>
              <a:t> </a:t>
            </a:r>
            <a:r>
              <a:rPr lang="en-US" dirty="0">
                <a:latin typeface="Arial"/>
              </a:rPr>
              <a:t>tab 4). </a:t>
            </a:r>
            <a:endParaRPr lang="de-DE" dirty="0">
              <a:latin typeface="Arial"/>
            </a:endParaRPr>
          </a:p>
          <a:p>
            <a:pPr marL="0" indent="0" eaLnBrk="1" hangingPunct="1">
              <a:buFont typeface="Arial" charset="0"/>
              <a:buNone/>
            </a:pPr>
            <a:r>
              <a:rPr lang="en-US" dirty="0">
                <a:latin typeface="Arial"/>
              </a:rPr>
              <a:t>All variables, constants, or residual variables can be declared global variables that should be known in the entire project.</a:t>
            </a:r>
            <a:endParaRPr lang="de-DE" dirty="0">
              <a:latin typeface="Arial"/>
            </a:endParaRPr>
          </a:p>
        </p:txBody>
      </p:sp>
      <p:sp>
        <p:nvSpPr>
          <p:cNvPr id="6" name="Rectangle 7"/>
          <p:cNvSpPr>
            <a:spLocks noGrp="1" noChangeArrowheads="1"/>
          </p:cNvSpPr>
          <p:nvPr>
            <p:ph type="sldNum" sz="quarter" idx="5"/>
          </p:nvPr>
        </p:nvSpPr>
        <p:spPr bwMode="auto">
          <a:xfrm>
            <a:off x="3661267" y="8586005"/>
            <a:ext cx="2848985" cy="49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767" tIns="42384" rIns="84767" bIns="42384" numCol="1" anchor="b" anchorCtr="0" compatLnSpc="1">
            <a:prstTxWarp prst="textNoShape">
              <a:avLst/>
            </a:prstTxWarp>
          </a:bodyPr>
          <a:lstStyle>
            <a:lvl1pPr algn="r" defTabSz="847871">
              <a:defRPr sz="1200"/>
            </a:lvl1pPr>
          </a:lstStyle>
          <a:p>
            <a:r>
              <a:rPr lang="de-DE" dirty="0" smtClean="0"/>
              <a:t>5 - </a:t>
            </a:r>
            <a:fld id="{D596A04B-ACB9-4AAE-868A-1FE9F3320A5A}" type="slidenum">
              <a:rPr lang="de-DE" smtClean="0"/>
              <a:pPr/>
              <a:t>5</a:t>
            </a:fld>
            <a:r>
              <a:rPr lang="de-DE" dirty="0" smtClean="0"/>
              <a:t> </a:t>
            </a:r>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Rot="1" noChangeAspect="1" noChangeArrowheads="1" noTextEdit="1"/>
          </p:cNvSpPr>
          <p:nvPr>
            <p:ph type="sldImg"/>
          </p:nvPr>
        </p:nvSpPr>
        <p:spPr>
          <a:xfrm>
            <a:off x="976313" y="735013"/>
            <a:ext cx="4787900" cy="3590925"/>
          </a:xfrm>
          <a:ln/>
        </p:spPr>
      </p:sp>
      <p:sp>
        <p:nvSpPr>
          <p:cNvPr id="1379331" name="Rectangle 3"/>
          <p:cNvSpPr>
            <a:spLocks noGrp="1" noChangeArrowheads="1"/>
          </p:cNvSpPr>
          <p:nvPr>
            <p:ph type="body" idx="1"/>
          </p:nvPr>
        </p:nvSpPr>
        <p:spPr>
          <a:xfrm>
            <a:off x="875259" y="4633572"/>
            <a:ext cx="5177886" cy="3037564"/>
          </a:xfrm>
        </p:spPr>
        <p:txBody>
          <a:bodyPr/>
          <a:lstStyle/>
          <a:p>
            <a:pPr marL="0" indent="0" eaLnBrk="1" hangingPunct="1">
              <a:lnSpc>
                <a:spcPct val="90000"/>
              </a:lnSpc>
              <a:buFont typeface="Arial" charset="0"/>
              <a:buNone/>
            </a:pPr>
            <a:r>
              <a:rPr lang="de-DE" sz="1200" b="1" dirty="0" err="1" smtClean="0">
                <a:latin typeface="Arial"/>
              </a:rPr>
              <a:t>Retain</a:t>
            </a:r>
            <a:r>
              <a:rPr lang="de-DE" sz="1200" b="1" dirty="0" smtClean="0">
                <a:latin typeface="Arial"/>
              </a:rPr>
              <a:t>/ </a:t>
            </a:r>
            <a:r>
              <a:rPr lang="de-DE" sz="1200" b="1" dirty="0" err="1" smtClean="0">
                <a:latin typeface="Arial"/>
              </a:rPr>
              <a:t>Persistant</a:t>
            </a:r>
            <a:r>
              <a:rPr lang="de-DE" sz="1200" b="1" dirty="0" smtClean="0">
                <a:latin typeface="Arial"/>
              </a:rPr>
              <a:t> variables</a:t>
            </a:r>
            <a:endParaRPr lang="de-DE" sz="1200" b="1" dirty="0">
              <a:latin typeface="Arial"/>
            </a:endParaRPr>
          </a:p>
          <a:p>
            <a:pPr marL="0" indent="0" eaLnBrk="1" hangingPunct="1">
              <a:lnSpc>
                <a:spcPct val="90000"/>
              </a:lnSpc>
              <a:buFont typeface="Arial" charset="0"/>
              <a:buNone/>
            </a:pPr>
            <a:r>
              <a:rPr lang="en-US" dirty="0" smtClean="0">
                <a:latin typeface="Arial"/>
              </a:rPr>
              <a:t>Retain variables </a:t>
            </a:r>
            <a:r>
              <a:rPr lang="en-US" dirty="0">
                <a:latin typeface="Arial"/>
              </a:rPr>
              <a:t>can </a:t>
            </a:r>
            <a:r>
              <a:rPr lang="en-US" dirty="0" smtClean="0">
                <a:latin typeface="Arial"/>
              </a:rPr>
              <a:t>keep their </a:t>
            </a:r>
            <a:r>
              <a:rPr lang="en-US" dirty="0">
                <a:latin typeface="Arial"/>
              </a:rPr>
              <a:t>values </a:t>
            </a:r>
            <a:r>
              <a:rPr lang="en-US" dirty="0" smtClean="0">
                <a:latin typeface="Arial"/>
              </a:rPr>
              <a:t>even after warm reset or power off.. </a:t>
            </a:r>
            <a:endParaRPr lang="de-DE" dirty="0">
              <a:latin typeface="Arial"/>
            </a:endParaRPr>
          </a:p>
          <a:p>
            <a:pPr marL="0" indent="0" eaLnBrk="1" hangingPunct="1">
              <a:lnSpc>
                <a:spcPct val="90000"/>
              </a:lnSpc>
              <a:buFont typeface="Arial" charset="0"/>
              <a:buNone/>
            </a:pPr>
            <a:r>
              <a:rPr lang="de-DE" dirty="0" smtClean="0">
                <a:latin typeface="Arial"/>
              </a:rPr>
              <a:t>The </a:t>
            </a:r>
            <a:r>
              <a:rPr lang="de-DE" dirty="0" err="1">
                <a:latin typeface="Arial"/>
              </a:rPr>
              <a:t>b</a:t>
            </a:r>
            <a:r>
              <a:rPr lang="de-DE" dirty="0" err="1" smtClean="0">
                <a:latin typeface="Arial"/>
              </a:rPr>
              <a:t>ehaviour</a:t>
            </a:r>
            <a:r>
              <a:rPr lang="de-DE" dirty="0" smtClean="0">
                <a:latin typeface="Arial"/>
              </a:rPr>
              <a:t> </a:t>
            </a:r>
            <a:r>
              <a:rPr lang="de-DE" dirty="0" err="1" smtClean="0">
                <a:latin typeface="Arial"/>
              </a:rPr>
              <a:t>is</a:t>
            </a:r>
            <a:r>
              <a:rPr lang="de-DE" dirty="0" smtClean="0">
                <a:latin typeface="Arial"/>
              </a:rPr>
              <a:t> </a:t>
            </a:r>
            <a:r>
              <a:rPr lang="de-DE" dirty="0" err="1" smtClean="0">
                <a:latin typeface="Arial"/>
              </a:rPr>
              <a:t>shown</a:t>
            </a:r>
            <a:r>
              <a:rPr lang="de-DE" dirty="0" smtClean="0">
                <a:latin typeface="Arial"/>
              </a:rPr>
              <a:t> in </a:t>
            </a:r>
            <a:r>
              <a:rPr lang="de-DE" dirty="0" err="1" smtClean="0">
                <a:latin typeface="Arial"/>
              </a:rPr>
              <a:t>the</a:t>
            </a:r>
            <a:r>
              <a:rPr lang="de-DE" dirty="0" smtClean="0">
                <a:latin typeface="Arial"/>
              </a:rPr>
              <a:t> </a:t>
            </a:r>
            <a:r>
              <a:rPr lang="de-DE" dirty="0" err="1" smtClean="0">
                <a:latin typeface="Arial"/>
              </a:rPr>
              <a:t>table</a:t>
            </a:r>
            <a:r>
              <a:rPr lang="de-DE" dirty="0" smtClean="0">
                <a:latin typeface="Arial"/>
              </a:rPr>
              <a:t> </a:t>
            </a:r>
            <a:r>
              <a:rPr lang="de-DE" dirty="0" err="1" smtClean="0">
                <a:latin typeface="Arial"/>
              </a:rPr>
              <a:t>below</a:t>
            </a:r>
            <a:r>
              <a:rPr lang="de-DE" dirty="0" smtClean="0">
                <a:latin typeface="Arial"/>
              </a:rPr>
              <a:t>.</a:t>
            </a:r>
            <a:endParaRPr lang="de-DE" dirty="0">
              <a:latin typeface="Arial"/>
            </a:endParaRPr>
          </a:p>
        </p:txBody>
      </p:sp>
      <p:sp>
        <p:nvSpPr>
          <p:cNvPr id="7" name="Rectangle 7"/>
          <p:cNvSpPr>
            <a:spLocks noGrp="1" noChangeArrowheads="1"/>
          </p:cNvSpPr>
          <p:nvPr>
            <p:ph type="sldNum" sz="quarter" idx="5"/>
          </p:nvPr>
        </p:nvSpPr>
        <p:spPr bwMode="auto">
          <a:xfrm>
            <a:off x="3661267" y="8586005"/>
            <a:ext cx="2848985" cy="49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767" tIns="42384" rIns="84767" bIns="42384" numCol="1" anchor="b" anchorCtr="0" compatLnSpc="1">
            <a:prstTxWarp prst="textNoShape">
              <a:avLst/>
            </a:prstTxWarp>
          </a:bodyPr>
          <a:lstStyle>
            <a:lvl1pPr algn="r" defTabSz="847871">
              <a:defRPr sz="1200"/>
            </a:lvl1pPr>
          </a:lstStyle>
          <a:p>
            <a:r>
              <a:rPr lang="de-DE" dirty="0" smtClean="0"/>
              <a:t>5 - </a:t>
            </a:r>
            <a:fld id="{D596A04B-ACB9-4AAE-868A-1FE9F3320A5A}" type="slidenum">
              <a:rPr lang="de-DE" smtClean="0"/>
              <a:pPr/>
              <a:t>6</a:t>
            </a:fld>
            <a:r>
              <a:rPr lang="de-DE" dirty="0" smtClean="0"/>
              <a:t> </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3924255445"/>
              </p:ext>
            </p:extLst>
          </p:nvPr>
        </p:nvGraphicFramePr>
        <p:xfrm>
          <a:off x="1076325" y="5860537"/>
          <a:ext cx="4552949" cy="1521339"/>
        </p:xfrm>
        <a:graphic>
          <a:graphicData uri="http://schemas.openxmlformats.org/drawingml/2006/table">
            <a:tbl>
              <a:tblPr firstRow="1" bandRow="1">
                <a:tableStyleId>{7DF18680-E054-41AD-8BC1-D1AEF772440D}</a:tableStyleId>
              </a:tblPr>
              <a:tblGrid>
                <a:gridCol w="1085850"/>
                <a:gridCol w="1209675"/>
                <a:gridCol w="1009650"/>
                <a:gridCol w="1247774"/>
              </a:tblGrid>
              <a:tr h="7828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sz="1100" b="1" i="0" u="none" strike="noStrike" cap="none" normalizeH="0" baseline="0" dirty="0" smtClean="0">
                        <a:ln>
                          <a:noFill/>
                        </a:ln>
                        <a:solidFill>
                          <a:schemeClr val="tx1"/>
                        </a:solidFill>
                        <a:effectLst/>
                        <a:latin typeface="+mn-lt"/>
                      </a:endParaRPr>
                    </a:p>
                  </a:txBody>
                  <a:tcPr marL="83039" marR="83039" marT="41520" marB="41520">
                    <a:solidFill>
                      <a:srgbClr val="E3E3E3"/>
                    </a:solidFill>
                  </a:tcPr>
                </a:tc>
                <a:tc>
                  <a:txBody>
                    <a:bodyPr/>
                    <a:lstStyle/>
                    <a:p>
                      <a:r>
                        <a:rPr lang="de-DE" sz="1100" dirty="0" err="1" smtClean="0">
                          <a:solidFill>
                            <a:schemeClr val="tx1"/>
                          </a:solidFill>
                          <a:latin typeface="+mn-lt"/>
                        </a:rPr>
                        <a:t>Reset</a:t>
                      </a:r>
                      <a:r>
                        <a:rPr lang="de-DE" sz="1100" dirty="0" smtClean="0">
                          <a:solidFill>
                            <a:schemeClr val="tx1"/>
                          </a:solidFill>
                          <a:latin typeface="+mn-lt"/>
                        </a:rPr>
                        <a:t> warm </a:t>
                      </a:r>
                    </a:p>
                    <a:p>
                      <a:r>
                        <a:rPr lang="de-DE" sz="1100" dirty="0" smtClean="0">
                          <a:solidFill>
                            <a:schemeClr val="tx1"/>
                          </a:solidFill>
                          <a:latin typeface="+mn-lt"/>
                        </a:rPr>
                        <a:t>(</a:t>
                      </a:r>
                      <a:r>
                        <a:rPr lang="de-DE" sz="1100" dirty="0" err="1" smtClean="0">
                          <a:solidFill>
                            <a:schemeClr val="tx1"/>
                          </a:solidFill>
                          <a:latin typeface="+mn-lt"/>
                        </a:rPr>
                        <a:t>supply</a:t>
                      </a:r>
                      <a:r>
                        <a:rPr lang="de-DE" sz="1100" baseline="0" dirty="0" smtClean="0">
                          <a:solidFill>
                            <a:schemeClr val="tx1"/>
                          </a:solidFill>
                          <a:latin typeface="+mn-lt"/>
                        </a:rPr>
                        <a:t> </a:t>
                      </a:r>
                      <a:r>
                        <a:rPr lang="de-DE" sz="1100" baseline="0" dirty="0" err="1" smtClean="0">
                          <a:solidFill>
                            <a:schemeClr val="tx1"/>
                          </a:solidFill>
                          <a:latin typeface="+mn-lt"/>
                        </a:rPr>
                        <a:t>failure</a:t>
                      </a:r>
                      <a:r>
                        <a:rPr lang="de-DE" sz="1100" dirty="0" smtClean="0">
                          <a:solidFill>
                            <a:schemeClr val="tx1"/>
                          </a:solidFill>
                          <a:latin typeface="+mn-lt"/>
                        </a:rPr>
                        <a:t>)</a:t>
                      </a:r>
                      <a:endParaRPr lang="de-DE" sz="1100" dirty="0">
                        <a:solidFill>
                          <a:schemeClr val="tx1"/>
                        </a:solidFill>
                        <a:latin typeface="+mn-lt"/>
                      </a:endParaRPr>
                    </a:p>
                  </a:txBody>
                  <a:tcPr marL="83039" marR="83039" marT="41520" marB="41520">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100" dirty="0" err="1" smtClean="0">
                          <a:solidFill>
                            <a:schemeClr val="tx1"/>
                          </a:solidFill>
                        </a:rPr>
                        <a:t>Reset</a:t>
                      </a:r>
                      <a:r>
                        <a:rPr lang="de-DE" sz="1100" baseline="0" dirty="0" smtClean="0">
                          <a:solidFill>
                            <a:schemeClr val="tx1"/>
                          </a:solidFill>
                        </a:rPr>
                        <a:t> </a:t>
                      </a:r>
                      <a:r>
                        <a:rPr lang="de-DE" sz="1100" baseline="0" dirty="0" err="1" smtClean="0">
                          <a:solidFill>
                            <a:schemeClr val="tx1"/>
                          </a:solidFill>
                        </a:rPr>
                        <a:t>cold</a:t>
                      </a:r>
                      <a:endParaRPr lang="de-DE" sz="1100" dirty="0" smtClean="0">
                        <a:solidFill>
                          <a:schemeClr val="tx1"/>
                        </a:solidFill>
                      </a:endParaRPr>
                    </a:p>
                  </a:txBody>
                  <a:tcPr marL="83039" marR="83039" marT="41520" marB="41520">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100" dirty="0" err="1" smtClean="0">
                          <a:solidFill>
                            <a:schemeClr val="tx1"/>
                          </a:solidFill>
                        </a:rPr>
                        <a:t>Reset</a:t>
                      </a:r>
                      <a:r>
                        <a:rPr lang="de-DE" sz="1100" dirty="0" smtClean="0">
                          <a:solidFill>
                            <a:schemeClr val="tx1"/>
                          </a:solidFill>
                        </a:rPr>
                        <a:t> original</a:t>
                      </a:r>
                    </a:p>
                  </a:txBody>
                  <a:tcPr marL="83039" marR="83039" marT="41520" marB="41520">
                    <a:solidFill>
                      <a:srgbClr val="E3E3E3"/>
                    </a:solidFill>
                  </a:tcPr>
                </a:tc>
              </a:tr>
              <a:tr h="2762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sz="1100" b="0" i="0" u="none" strike="noStrike" cap="none" normalizeH="0" baseline="0" dirty="0" smtClean="0">
                          <a:ln>
                            <a:noFill/>
                          </a:ln>
                          <a:solidFill>
                            <a:schemeClr val="tx1"/>
                          </a:solidFill>
                          <a:effectLst/>
                          <a:latin typeface="+mn-lt"/>
                        </a:rPr>
                        <a:t>Standard </a:t>
                      </a:r>
                    </a:p>
                  </a:txBody>
                  <a:tcPr marL="76652" marR="76652" marT="41520" marB="41520" horzOverflow="overflow">
                    <a:solidFill>
                      <a:schemeClr val="bg1"/>
                    </a:solidFill>
                  </a:tcPr>
                </a:tc>
                <a:tc>
                  <a:txBody>
                    <a:bodyPr/>
                    <a:lstStyle/>
                    <a:p>
                      <a:r>
                        <a:rPr lang="de-DE" sz="1100" dirty="0" smtClean="0">
                          <a:solidFill>
                            <a:schemeClr val="tx1"/>
                          </a:solidFill>
                        </a:rPr>
                        <a:t>0</a:t>
                      </a:r>
                      <a:endParaRPr lang="de-DE" sz="1100" dirty="0">
                        <a:solidFill>
                          <a:schemeClr val="tx1"/>
                        </a:solidFill>
                      </a:endParaRPr>
                    </a:p>
                  </a:txBody>
                  <a:tcPr marL="83039" marR="83039" marT="41520" marB="41520">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100" dirty="0" smtClean="0">
                          <a:solidFill>
                            <a:schemeClr val="tx1"/>
                          </a:solidFill>
                        </a:rPr>
                        <a:t>0</a:t>
                      </a:r>
                    </a:p>
                  </a:txBody>
                  <a:tcPr marL="83039" marR="83039" marT="41520" marB="41520">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100" dirty="0" smtClean="0">
                          <a:solidFill>
                            <a:schemeClr val="tx1"/>
                          </a:solidFill>
                        </a:rPr>
                        <a:t>0</a:t>
                      </a:r>
                    </a:p>
                  </a:txBody>
                  <a:tcPr marL="83039" marR="83039" marT="41520" marB="41520">
                    <a:solidFill>
                      <a:schemeClr val="bg1"/>
                    </a:solidFill>
                  </a:tcPr>
                </a:tc>
              </a:tr>
              <a:tr h="4622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sz="1100" b="0" i="0" u="none" strike="noStrike" cap="none" normalizeH="0" baseline="0" dirty="0" smtClean="0">
                          <a:ln>
                            <a:noFill/>
                          </a:ln>
                          <a:solidFill>
                            <a:schemeClr val="tx1"/>
                          </a:solidFill>
                          <a:effectLst/>
                          <a:latin typeface="+mn-lt"/>
                        </a:rPr>
                        <a:t>VAR RETAIN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sz="1100" b="0" i="0" u="none" strike="noStrike" cap="none" normalizeH="0" baseline="0" dirty="0" smtClean="0">
                          <a:ln>
                            <a:noFill/>
                          </a:ln>
                          <a:solidFill>
                            <a:schemeClr val="tx1"/>
                          </a:solidFill>
                          <a:effectLst/>
                          <a:latin typeface="+mn-lt"/>
                        </a:rPr>
                        <a:t>PERSISTENT</a:t>
                      </a:r>
                    </a:p>
                  </a:txBody>
                  <a:tcPr marL="76652" marR="76652" marT="41520" marB="41520" horzOverflow="overflow">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100" dirty="0" smtClean="0">
                          <a:solidFill>
                            <a:schemeClr val="tx1"/>
                          </a:solidFill>
                        </a:rPr>
                        <a:t>X</a:t>
                      </a:r>
                    </a:p>
                    <a:p>
                      <a:pPr marL="0" marR="0" indent="0" algn="l" defTabSz="779252" rtl="0" eaLnBrk="1" fontAlgn="auto" latinLnBrk="0" hangingPunct="1">
                        <a:lnSpc>
                          <a:spcPct val="100000"/>
                        </a:lnSpc>
                        <a:spcBef>
                          <a:spcPts val="0"/>
                        </a:spcBef>
                        <a:spcAft>
                          <a:spcPts val="0"/>
                        </a:spcAft>
                        <a:buClrTx/>
                        <a:buSzTx/>
                        <a:buFontTx/>
                        <a:buNone/>
                        <a:tabLst/>
                        <a:defRPr/>
                      </a:pPr>
                      <a:endParaRPr lang="de-DE" sz="1100" dirty="0" smtClean="0">
                        <a:solidFill>
                          <a:schemeClr val="tx1"/>
                        </a:solidFill>
                      </a:endParaRPr>
                    </a:p>
                  </a:txBody>
                  <a:tcPr marL="83039" marR="83039" marT="41520" marB="41520">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100" dirty="0" smtClean="0">
                          <a:solidFill>
                            <a:schemeClr val="tx1"/>
                          </a:solidFill>
                        </a:rPr>
                        <a:t>X</a:t>
                      </a:r>
                    </a:p>
                  </a:txBody>
                  <a:tcPr marL="83039" marR="83039" marT="41520" marB="41520">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100" dirty="0" smtClean="0">
                          <a:solidFill>
                            <a:schemeClr val="tx1"/>
                          </a:solidFill>
                        </a:rPr>
                        <a:t>0</a:t>
                      </a:r>
                    </a:p>
                  </a:txBody>
                  <a:tcPr marL="83039" marR="83039" marT="41520" marB="41520">
                    <a:solidFill>
                      <a:srgbClr val="E3E3E3"/>
                    </a:solidFill>
                  </a:tcPr>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Rot="1" noChangeAspect="1" noChangeArrowheads="1" noTextEdit="1"/>
          </p:cNvSpPr>
          <p:nvPr>
            <p:ph type="sldImg"/>
          </p:nvPr>
        </p:nvSpPr>
        <p:spPr>
          <a:xfrm>
            <a:off x="966788" y="746125"/>
            <a:ext cx="4784725" cy="3587750"/>
          </a:xfrm>
          <a:ln/>
        </p:spPr>
      </p:sp>
      <p:sp>
        <p:nvSpPr>
          <p:cNvPr id="1380355" name="Rectangle 3"/>
          <p:cNvSpPr>
            <a:spLocks noGrp="1" noChangeArrowheads="1"/>
          </p:cNvSpPr>
          <p:nvPr>
            <p:ph type="body" idx="1"/>
          </p:nvPr>
        </p:nvSpPr>
        <p:spPr>
          <a:xfrm>
            <a:off x="846684" y="4632980"/>
            <a:ext cx="4962805" cy="4331995"/>
          </a:xfrm>
        </p:spPr>
        <p:txBody>
          <a:bodyPr/>
          <a:lstStyle/>
          <a:p>
            <a:pPr marL="0" indent="0" eaLnBrk="1" hangingPunct="1">
              <a:buFont typeface="Arial" charset="0"/>
              <a:buNone/>
            </a:pPr>
            <a:r>
              <a:rPr lang="en-US" dirty="0">
                <a:latin typeface="Arial"/>
              </a:rPr>
              <a:t>For the designations, that is the naming of variables, it should be taken into consideration that variables cannot have empty spaces or umlauts, they cannot be declared twice, or be identical to key words. </a:t>
            </a:r>
            <a:endParaRPr lang="de-DE" dirty="0">
              <a:latin typeface="Arial"/>
            </a:endParaRPr>
          </a:p>
          <a:p>
            <a:pPr marL="0" indent="0" eaLnBrk="1" hangingPunct="1">
              <a:buFont typeface="Arial" charset="0"/>
              <a:buNone/>
            </a:pPr>
            <a:r>
              <a:rPr lang="en-US" dirty="0">
                <a:latin typeface="Arial"/>
              </a:rPr>
              <a:t>No distinction is made between upper and lower case spelling of variable names, meaning that VAR1, Var1 and var1 are all the same variable. </a:t>
            </a:r>
            <a:endParaRPr lang="de-DE" dirty="0">
              <a:latin typeface="Arial"/>
            </a:endParaRPr>
          </a:p>
          <a:p>
            <a:pPr marL="0" indent="0" eaLnBrk="1" hangingPunct="1">
              <a:buFont typeface="Arial" charset="0"/>
              <a:buNone/>
            </a:pPr>
            <a:r>
              <a:rPr lang="en-US" dirty="0">
                <a:latin typeface="Arial"/>
              </a:rPr>
              <a:t>Underscores are significant in designation, e.g. "A_BCD" and "AB_CD" are interpreted as different designations. </a:t>
            </a:r>
            <a:endParaRPr lang="de-DE" dirty="0">
              <a:latin typeface="Arial"/>
            </a:endParaRPr>
          </a:p>
          <a:p>
            <a:pPr marL="0" indent="0" eaLnBrk="1" hangingPunct="1">
              <a:buFont typeface="Arial" charset="0"/>
              <a:buNone/>
            </a:pPr>
            <a:r>
              <a:rPr lang="en-US" dirty="0">
                <a:latin typeface="Arial"/>
              </a:rPr>
              <a:t>Consecutive underscores are prohibited at the beginning of a designation or within a designation. The designation length as well as the significant range is unlimited (max. 255 characters) for all practical purposes.</a:t>
            </a:r>
            <a:endParaRPr lang="de-DE" dirty="0">
              <a:latin typeface="Arial"/>
            </a:endParaRPr>
          </a:p>
        </p:txBody>
      </p:sp>
      <p:sp>
        <p:nvSpPr>
          <p:cNvPr id="6" name="Rectangle 7"/>
          <p:cNvSpPr>
            <a:spLocks noGrp="1" noChangeArrowheads="1"/>
          </p:cNvSpPr>
          <p:nvPr>
            <p:ph type="sldNum" sz="quarter" idx="5"/>
          </p:nvPr>
        </p:nvSpPr>
        <p:spPr bwMode="auto">
          <a:xfrm>
            <a:off x="3661267" y="8586005"/>
            <a:ext cx="2848985" cy="49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767" tIns="42384" rIns="84767" bIns="42384" numCol="1" anchor="b" anchorCtr="0" compatLnSpc="1">
            <a:prstTxWarp prst="textNoShape">
              <a:avLst/>
            </a:prstTxWarp>
          </a:bodyPr>
          <a:lstStyle>
            <a:lvl1pPr algn="r" defTabSz="847871">
              <a:defRPr sz="1200"/>
            </a:lvl1pPr>
          </a:lstStyle>
          <a:p>
            <a:r>
              <a:rPr lang="de-DE" dirty="0" smtClean="0"/>
              <a:t>5 - </a:t>
            </a:r>
            <a:fld id="{D596A04B-ACB9-4AAE-868A-1FE9F3320A5A}" type="slidenum">
              <a:rPr lang="de-DE" smtClean="0"/>
              <a:pPr/>
              <a:t>7</a:t>
            </a:fld>
            <a:r>
              <a:rPr lang="de-DE" dirty="0" smtClean="0"/>
              <a:t> </a:t>
            </a:r>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327844" y="3932288"/>
            <a:ext cx="2830853" cy="970672"/>
          </a:xfrm>
          <a:prstGeom prst="rect">
            <a:avLst/>
          </a:prstGeom>
        </p:spPr>
        <p:txBody>
          <a:bodyPr lIns="77925" tIns="38963" rIns="77925" bIns="38963"/>
          <a:lstStyle>
            <a:lvl1pPr marL="0" indent="0" algn="ctr">
              <a:buNone/>
              <a:defRPr sz="1700" baseline="0"/>
            </a:lvl1pPr>
          </a:lstStyle>
          <a:p>
            <a:pPr lvl="0"/>
            <a:r>
              <a:rPr lang="de-DE" dirty="0" smtClean="0"/>
              <a:t>Text Arial 17 </a:t>
            </a:r>
            <a:r>
              <a:rPr lang="de-DE" dirty="0" err="1" smtClean="0"/>
              <a:t>pt</a:t>
            </a:r>
            <a:r>
              <a:rPr lang="de-DE" dirty="0" smtClean="0"/>
              <a:t> Title, Place, Name</a:t>
            </a:r>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00295" y="2153172"/>
            <a:ext cx="5040000" cy="1705846"/>
          </a:xfrm>
          <a:prstGeom prst="rect">
            <a:avLst/>
          </a:prstGeom>
        </p:spPr>
      </p:pic>
      <p:pic>
        <p:nvPicPr>
          <p:cNvPr id="11" name="Bild 5"/>
          <p:cNvPicPr>
            <a:picLocks noChangeAspect="1"/>
          </p:cNvPicPr>
          <p:nvPr userDrawn="1"/>
        </p:nvPicPr>
        <p:blipFill>
          <a:blip r:embed="rId3"/>
          <a:stretch>
            <a:fillRect/>
          </a:stretch>
        </p:blipFill>
        <p:spPr>
          <a:xfrm>
            <a:off x="1477108" y="6311527"/>
            <a:ext cx="7666891" cy="330200"/>
          </a:xfrm>
          <a:prstGeom prst="rect">
            <a:avLst/>
          </a:prstGeom>
        </p:spPr>
      </p:pic>
      <p:pic>
        <p:nvPicPr>
          <p:cNvPr id="12"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6074" y="6294833"/>
            <a:ext cx="1179758" cy="353928"/>
          </a:xfrm>
          <a:prstGeom prst="rect">
            <a:avLst/>
          </a:prstGeom>
        </p:spPr>
      </p:pic>
    </p:spTree>
    <p:extLst>
      <p:ext uri="{BB962C8B-B14F-4D97-AF65-F5344CB8AC3E}">
        <p14:creationId xmlns:p14="http://schemas.microsoft.com/office/powerpoint/2010/main" val="1441763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500"/>
                            </p:stCondLst>
                            <p:childTnLst>
                              <p:par>
                                <p:cTn id="9" presetID="1" presetClass="entr" presetSubtype="0" fill="hold" grpId="0" nodeType="afterEffect">
                                  <p:stCondLst>
                                    <p:cond delay="250"/>
                                  </p:stCondLst>
                                  <p:childTnLst>
                                    <p:set>
                                      <p:cBhvr>
                                        <p:cTn id="10" dur="1" fill="hold">
                                          <p:stCondLst>
                                            <p:cond delay="9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afterEffect">
                  <p:stCondLst>
                    <p:cond delay="250"/>
                  </p:stCondLst>
                  <p:childTnLst>
                    <p:set>
                      <p:cBhvr>
                        <p:cTn dur="1" fill="hold">
                          <p:stCondLst>
                            <p:cond delay="999"/>
                          </p:stCondLst>
                        </p:cTn>
                        <p:tgtEl>
                          <p:spTgt spid="7"/>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glish Thank you">
    <p:spTree>
      <p:nvGrpSpPr>
        <p:cNvPr id="1" name=""/>
        <p:cNvGrpSpPr/>
        <p:nvPr/>
      </p:nvGrpSpPr>
      <p:grpSpPr>
        <a:xfrm>
          <a:off x="0" y="0"/>
          <a:ext cx="0" cy="0"/>
          <a:chOff x="0" y="0"/>
          <a:chExt cx="0" cy="0"/>
        </a:xfrm>
      </p:grpSpPr>
      <p:sp>
        <p:nvSpPr>
          <p:cNvPr id="5" name="Textfeld 4"/>
          <p:cNvSpPr txBox="1"/>
          <p:nvPr userDrawn="1"/>
        </p:nvSpPr>
        <p:spPr>
          <a:xfrm>
            <a:off x="2590997" y="2454816"/>
            <a:ext cx="3959695" cy="1032794"/>
          </a:xfrm>
          <a:prstGeom prst="rect">
            <a:avLst/>
          </a:prstGeom>
          <a:noFill/>
        </p:spPr>
        <p:txBody>
          <a:bodyPr wrap="none" lIns="77925" tIns="38963" rIns="77925" bIns="38963" rtlCol="0">
            <a:spAutoFit/>
          </a:bodyPr>
          <a:lstStyle/>
          <a:p>
            <a:pPr algn="ctr"/>
            <a:r>
              <a:rPr lang="de-DE" sz="3100" dirty="0" err="1" smtClean="0"/>
              <a:t>Thank</a:t>
            </a:r>
            <a:r>
              <a:rPr lang="de-DE" sz="3100" dirty="0" smtClean="0"/>
              <a:t> </a:t>
            </a:r>
            <a:r>
              <a:rPr lang="de-DE" sz="3100" dirty="0" err="1" smtClean="0"/>
              <a:t>you</a:t>
            </a:r>
            <a:r>
              <a:rPr lang="de-DE" sz="3100" dirty="0" smtClean="0"/>
              <a:t> </a:t>
            </a:r>
            <a:r>
              <a:rPr lang="de-DE" sz="3100" dirty="0" err="1" smtClean="0"/>
              <a:t>very</a:t>
            </a:r>
            <a:r>
              <a:rPr lang="de-DE" sz="3100" dirty="0" smtClean="0"/>
              <a:t> </a:t>
            </a:r>
            <a:r>
              <a:rPr lang="de-DE" sz="3100" dirty="0" err="1" smtClean="0"/>
              <a:t>much</a:t>
            </a:r>
            <a:endParaRPr lang="de-DE" sz="3100" dirty="0" smtClean="0"/>
          </a:p>
          <a:p>
            <a:pPr algn="ctr"/>
            <a:r>
              <a:rPr lang="de-DE" sz="3100" baseline="0" dirty="0" err="1" smtClean="0"/>
              <a:t>for</a:t>
            </a:r>
            <a:r>
              <a:rPr lang="de-DE" sz="3100" baseline="0" dirty="0" smtClean="0"/>
              <a:t> </a:t>
            </a:r>
            <a:r>
              <a:rPr lang="de-DE" sz="3100" baseline="0" dirty="0" err="1" smtClean="0"/>
              <a:t>your</a:t>
            </a:r>
            <a:r>
              <a:rPr lang="de-DE" sz="3100" baseline="0" dirty="0" smtClean="0"/>
              <a:t> </a:t>
            </a:r>
            <a:r>
              <a:rPr lang="de-DE" sz="3100" baseline="0" dirty="0" err="1" smtClean="0"/>
              <a:t>attention</a:t>
            </a:r>
            <a:r>
              <a:rPr lang="de-DE" sz="3100" baseline="0" dirty="0" smtClean="0"/>
              <a:t>!</a:t>
            </a:r>
            <a:endParaRPr lang="de-DE" sz="3100"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9" name="Bild 5"/>
          <p:cNvPicPr>
            <a:picLocks noChangeAspect="1"/>
          </p:cNvPicPr>
          <p:nvPr userDrawn="1"/>
        </p:nvPicPr>
        <p:blipFill>
          <a:blip r:embed="rId3"/>
          <a:stretch>
            <a:fillRect/>
          </a:stretch>
        </p:blipFill>
        <p:spPr>
          <a:xfrm>
            <a:off x="0" y="6306042"/>
            <a:ext cx="7255435" cy="330200"/>
          </a:xfrm>
          <a:prstGeom prst="rect">
            <a:avLst/>
          </a:prstGeom>
        </p:spPr>
      </p:pic>
      <p:sp>
        <p:nvSpPr>
          <p:cNvPr id="10" name="Rechteck 9"/>
          <p:cNvSpPr/>
          <p:nvPr userDrawn="1"/>
        </p:nvSpPr>
        <p:spPr bwMode="auto">
          <a:xfrm>
            <a:off x="1645920" y="1976511"/>
            <a:ext cx="5964702" cy="260955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pic>
        <p:nvPicPr>
          <p:cNvPr id="11"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3919" y="2387748"/>
            <a:ext cx="5040000" cy="1512000"/>
          </a:xfrm>
          <a:prstGeom prst="rect">
            <a:avLst/>
          </a:prstGeom>
        </p:spPr>
      </p:pic>
    </p:spTree>
    <p:extLst>
      <p:ext uri="{BB962C8B-B14F-4D97-AF65-F5344CB8AC3E}">
        <p14:creationId xmlns:p14="http://schemas.microsoft.com/office/powerpoint/2010/main" val="11578866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250"/>
                            </p:stCondLst>
                            <p:childTnLst>
                              <p:par>
                                <p:cTn id="9" presetID="1" presetClass="entr" presetSubtype="0" fill="hold" grpId="0" nodeType="afterEffect">
                                  <p:stCondLst>
                                    <p:cond delay="250"/>
                                  </p:stCondLst>
                                  <p:childTnLst>
                                    <p:set>
                                      <p:cBhvr>
                                        <p:cTn id="10" dur="1" fill="hold">
                                          <p:stCondLst>
                                            <p:cond delay="249"/>
                                          </p:stCondLst>
                                        </p:cTn>
                                        <p:tgtEl>
                                          <p:spTgt spid="10"/>
                                        </p:tgtEl>
                                        <p:attrNameLst>
                                          <p:attrName>style.visibility</p:attrName>
                                        </p:attrNameLst>
                                      </p:cBhvr>
                                      <p:to>
                                        <p:strVal val="visible"/>
                                      </p:to>
                                    </p:set>
                                  </p:childTnLst>
                                </p:cTn>
                              </p:par>
                            </p:childTnLst>
                          </p:cTn>
                        </p:par>
                        <p:par>
                          <p:cTn id="11" fill="hold">
                            <p:stCondLst>
                              <p:cond delay="2750"/>
                            </p:stCondLst>
                            <p:childTnLst>
                              <p:par>
                                <p:cTn id="12" presetID="10" presetClass="entr" presetSubtype="0" fill="hold" nodeType="afterEffect">
                                  <p:stCondLst>
                                    <p:cond delay="10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 innovate">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9" name="Bild 5"/>
          <p:cNvPicPr>
            <a:picLocks noChangeAspect="1"/>
          </p:cNvPicPr>
          <p:nvPr userDrawn="1"/>
        </p:nvPicPr>
        <p:blipFill>
          <a:blip r:embed="rId3"/>
          <a:stretch>
            <a:fillRect/>
          </a:stretch>
        </p:blipFill>
        <p:spPr>
          <a:xfrm>
            <a:off x="0" y="6306042"/>
            <a:ext cx="7255435" cy="330200"/>
          </a:xfrm>
          <a:prstGeom prst="rect">
            <a:avLst/>
          </a:prstGeom>
        </p:spPr>
      </p:pic>
      <p:pic>
        <p:nvPicPr>
          <p:cNvPr id="10"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3919" y="2387748"/>
            <a:ext cx="5040000" cy="1512000"/>
          </a:xfrm>
          <a:prstGeom prst="rect">
            <a:avLst/>
          </a:prstGeom>
        </p:spPr>
      </p:pic>
    </p:spTree>
    <p:extLst>
      <p:ext uri="{BB962C8B-B14F-4D97-AF65-F5344CB8AC3E}">
        <p14:creationId xmlns:p14="http://schemas.microsoft.com/office/powerpoint/2010/main" val="4294362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63525"/>
            <a:ext cx="8229600" cy="615950"/>
          </a:xfrm>
          <a:prstGeom prst="rect">
            <a:avLst/>
          </a:prstGeom>
        </p:spPr>
        <p:txBody>
          <a:bodyPr/>
          <a:lstStyle/>
          <a:p>
            <a:r>
              <a:rPr lang="de-DE" dirty="0" smtClean="0"/>
              <a:t>Titelmasterformat durch Klicken bearbeiten</a:t>
            </a:r>
            <a:endParaRPr lang="en-US" dirty="0"/>
          </a:p>
        </p:txBody>
      </p:sp>
    </p:spTree>
    <p:extLst>
      <p:ext uri="{BB962C8B-B14F-4D97-AF65-F5344CB8AC3E}">
        <p14:creationId xmlns:p14="http://schemas.microsoft.com/office/powerpoint/2010/main" val="33892277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63525"/>
            <a:ext cx="8229600" cy="615950"/>
          </a:xfrm>
          <a:prstGeom prst="rect">
            <a:avLst/>
          </a:prstGeom>
        </p:spPr>
        <p:txBody>
          <a:bodyPr/>
          <a:lstStyle/>
          <a:p>
            <a:r>
              <a:rPr lang="de-DE" smtClean="0"/>
              <a:t>Titelmasterformat durch Klicken bearbeiten</a:t>
            </a:r>
            <a:endParaRPr lang="en-US"/>
          </a:p>
        </p:txBody>
      </p:sp>
      <p:sp>
        <p:nvSpPr>
          <p:cNvPr id="3" name="Inhaltsplatzhalter 2"/>
          <p:cNvSpPr>
            <a:spLocks noGrp="1"/>
          </p:cNvSpPr>
          <p:nvPr>
            <p:ph idx="1"/>
          </p:nvPr>
        </p:nvSpPr>
        <p:spPr>
          <a:xfrm>
            <a:off x="457200" y="1600203"/>
            <a:ext cx="8229600" cy="4525963"/>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4216680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 free layout">
    <p:spTree>
      <p:nvGrpSpPr>
        <p:cNvPr id="1" name=""/>
        <p:cNvGrpSpPr/>
        <p:nvPr/>
      </p:nvGrpSpPr>
      <p:grpSpPr>
        <a:xfrm>
          <a:off x="0" y="0"/>
          <a:ext cx="0" cy="0"/>
          <a:chOff x="0" y="0"/>
          <a:chExt cx="0" cy="0"/>
        </a:xfrm>
      </p:grpSpPr>
      <p:sp>
        <p:nvSpPr>
          <p:cNvPr id="6" name="Textfeld 5"/>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0" name="Bild 5"/>
          <p:cNvPicPr>
            <a:picLocks noChangeAspect="1"/>
          </p:cNvPicPr>
          <p:nvPr userDrawn="1"/>
        </p:nvPicPr>
        <p:blipFill>
          <a:blip r:embed="rId3"/>
          <a:stretch>
            <a:fillRect/>
          </a:stretch>
        </p:blipFill>
        <p:spPr>
          <a:xfrm>
            <a:off x="0" y="6306042"/>
            <a:ext cx="7255435" cy="330200"/>
          </a:xfrm>
          <a:prstGeom prst="rect">
            <a:avLst/>
          </a:prstGeom>
        </p:spPr>
      </p:pic>
      <p:sp>
        <p:nvSpPr>
          <p:cNvPr id="11"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2" name="Fußzeilenplatzhalter 1"/>
          <p:cNvSpPr>
            <a:spLocks noGrp="1"/>
          </p:cNvSpPr>
          <p:nvPr>
            <p:ph type="ftr" sz="quarter" idx="10"/>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18988028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graphical bullets">
    <p:spTree>
      <p:nvGrpSpPr>
        <p:cNvPr id="1" name=""/>
        <p:cNvGrpSpPr/>
        <p:nvPr/>
      </p:nvGrpSpPr>
      <p:grpSpPr>
        <a:xfrm>
          <a:off x="0" y="0"/>
          <a:ext cx="0" cy="0"/>
          <a:chOff x="0" y="0"/>
          <a:chExt cx="0" cy="0"/>
        </a:xfrm>
      </p:grpSpPr>
      <p:sp>
        <p:nvSpPr>
          <p:cNvPr id="6" name="Inhaltsplatzhalter 5"/>
          <p:cNvSpPr>
            <a:spLocks noGrp="1"/>
          </p:cNvSpPr>
          <p:nvPr>
            <p:ph sz="quarter" idx="15" hasCustomPrompt="1"/>
          </p:nvPr>
        </p:nvSpPr>
        <p:spPr>
          <a:xfrm>
            <a:off x="577365" y="1260004"/>
            <a:ext cx="7982885" cy="4535999"/>
          </a:xfrm>
          <a:prstGeom prst="rect">
            <a:avLst/>
          </a:prstGeom>
        </p:spPr>
        <p:txBody>
          <a:bodyPr lIns="77925" tIns="38963" rIns="77925" bIns="38963"/>
          <a:lstStyle>
            <a:lvl1pPr marL="309807" indent="-309807">
              <a:buSzPct val="110000"/>
              <a:buFont typeface="Arial" panose="020B0604020202020204" pitchFamily="34" charset="0"/>
              <a:buChar char="•"/>
              <a:defRPr sz="1700"/>
            </a:lvl1pPr>
            <a:lvl2pPr marL="669670" indent="-257045">
              <a:buSzPct val="60000"/>
              <a:buFont typeface="Courier New" panose="02070309020205020404" pitchFamily="49" charset="0"/>
              <a:buChar char="o"/>
              <a:defRPr sz="1700"/>
            </a:lvl2pPr>
            <a:lvl3pPr marL="1030885" indent="-205636">
              <a:buSzPct val="80000"/>
              <a:buFont typeface="Symbol" panose="05050102010706020507" pitchFamily="18" charset="2"/>
              <a:buChar char="-"/>
              <a:defRPr sz="1700"/>
            </a:lvl3pPr>
            <a:lvl4pPr marL="1443510" indent="-206989">
              <a:buSzPct val="70000"/>
              <a:buFont typeface="Wingdings" panose="05000000000000000000" pitchFamily="2" charset="2"/>
              <a:buChar char="§"/>
              <a:defRPr sz="1700"/>
            </a:lvl4pPr>
            <a:lvl5pPr marL="1853428" indent="-204283">
              <a:buSzPct val="70000"/>
              <a:buFont typeface="Arial" panose="020B0604020202020204" pitchFamily="34" charset="0"/>
              <a:buChar char="˃"/>
              <a:defRPr sz="1700"/>
            </a:lvl5pPr>
          </a:lstStyle>
          <a:p>
            <a:pPr lvl="0"/>
            <a:r>
              <a:rPr lang="de-DE" dirty="0" smtClean="0"/>
              <a:t>Insert </a:t>
            </a:r>
            <a:r>
              <a:rPr lang="de-DE" dirty="0" err="1" smtClean="0"/>
              <a:t>text</a:t>
            </a:r>
            <a:r>
              <a:rPr lang="de-DE" dirty="0" smtClean="0"/>
              <a:t>, Arial 17 </a:t>
            </a:r>
            <a:r>
              <a:rPr lang="de-DE" dirty="0" err="1" smtClean="0"/>
              <a:t>pt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8" name="Bild 5"/>
          <p:cNvPicPr>
            <a:picLocks noChangeAspect="1"/>
          </p:cNvPicPr>
          <p:nvPr userDrawn="1"/>
        </p:nvPicPr>
        <p:blipFill>
          <a:blip r:embed="rId3"/>
          <a:stretch>
            <a:fillRect/>
          </a:stretch>
        </p:blipFill>
        <p:spPr>
          <a:xfrm>
            <a:off x="0" y="6306042"/>
            <a:ext cx="7255435" cy="330200"/>
          </a:xfrm>
          <a:prstGeom prst="rect">
            <a:avLst/>
          </a:prstGeom>
        </p:spPr>
      </p:pic>
      <p:sp>
        <p:nvSpPr>
          <p:cNvPr id="10"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2" name="Fußzeilenplatzhalter 1"/>
          <p:cNvSpPr>
            <a:spLocks noGrp="1"/>
          </p:cNvSpPr>
          <p:nvPr>
            <p:ph type="ftr" sz="quarter" idx="16"/>
          </p:nvPr>
        </p:nvSpPr>
        <p:spPr/>
        <p:txBody>
          <a:bodyPr/>
          <a:lstStyle/>
          <a:p>
            <a:r>
              <a:rPr lang="en-US" smtClean="0"/>
              <a:t>Department, Name, Date (change for all slides by insert header and footer)</a:t>
            </a:r>
            <a:endParaRPr lang="de-DE" dirty="0"/>
          </a:p>
        </p:txBody>
      </p:sp>
      <p:sp>
        <p:nvSpPr>
          <p:cNvPr id="9" name="Textfeld 8"/>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5 - </a:t>
            </a:r>
            <a:fld id="{DF233CF9-8AEF-439B-8941-59F9EA6AFE2B}" type="slidenum">
              <a:rPr lang="de-DE" sz="600" smtClean="0"/>
              <a:pPr/>
              <a:t>‹Nr.›</a:t>
            </a:fld>
            <a:r>
              <a:rPr lang="de-DE" sz="600" dirty="0" smtClean="0"/>
              <a:t> </a:t>
            </a:r>
            <a:endParaRPr lang="de-DE" sz="600" dirty="0"/>
          </a:p>
        </p:txBody>
      </p:sp>
    </p:spTree>
    <p:extLst>
      <p:ext uri="{BB962C8B-B14F-4D97-AF65-F5344CB8AC3E}">
        <p14:creationId xmlns:p14="http://schemas.microsoft.com/office/powerpoint/2010/main" val="199011917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 numerical bullets">
    <p:spTree>
      <p:nvGrpSpPr>
        <p:cNvPr id="1" name=""/>
        <p:cNvGrpSpPr/>
        <p:nvPr/>
      </p:nvGrpSpPr>
      <p:grpSpPr>
        <a:xfrm>
          <a:off x="0" y="0"/>
          <a:ext cx="0" cy="0"/>
          <a:chOff x="0" y="0"/>
          <a:chExt cx="0" cy="0"/>
        </a:xfrm>
      </p:grpSpPr>
      <p:sp>
        <p:nvSpPr>
          <p:cNvPr id="3" name="Inhaltsplatzhalter 5"/>
          <p:cNvSpPr>
            <a:spLocks noGrp="1"/>
          </p:cNvSpPr>
          <p:nvPr>
            <p:ph sz="quarter" idx="15" hasCustomPrompt="1"/>
          </p:nvPr>
        </p:nvSpPr>
        <p:spPr>
          <a:xfrm>
            <a:off x="577365" y="1260004"/>
            <a:ext cx="7982885" cy="4535999"/>
          </a:xfrm>
          <a:prstGeom prst="rect">
            <a:avLst/>
          </a:prstGeom>
        </p:spPr>
        <p:txBody>
          <a:bodyPr lIns="77925" tIns="38963" rIns="77925" bIns="38963"/>
          <a:lstStyle>
            <a:lvl1pPr marL="342900" indent="-342900">
              <a:buSzPct val="90000"/>
              <a:buFont typeface="+mj-lt"/>
              <a:buAutoNum type="romanUcPeriod"/>
              <a:defRPr sz="1700"/>
            </a:lvl1pPr>
            <a:lvl2pPr marL="755525" indent="-342900">
              <a:buSzPct val="90000"/>
              <a:buFont typeface="+mj-lt"/>
              <a:buAutoNum type="arabicPeriod"/>
              <a:defRPr sz="1700"/>
            </a:lvl2pPr>
            <a:lvl3pPr marL="1168149" indent="-342900">
              <a:buSzPct val="90000"/>
              <a:buFont typeface="+mj-lt"/>
              <a:buAutoNum type="alphaLcPeriod"/>
              <a:defRPr sz="1700"/>
            </a:lvl3pPr>
            <a:lvl4pPr marL="1579421" indent="-342900">
              <a:buSzPct val="90000"/>
              <a:buFont typeface="+mj-lt"/>
              <a:buAutoNum type="arabicParenBoth"/>
              <a:defRPr sz="1700"/>
            </a:lvl4pPr>
            <a:lvl5pPr marL="1992045" indent="-342900">
              <a:buSzPct val="90000"/>
              <a:buFont typeface="+mj-lt"/>
              <a:buAutoNum type="alphaLcParenR"/>
              <a:defRPr sz="1700"/>
            </a:lvl5pPr>
          </a:lstStyle>
          <a:p>
            <a:pPr lvl="0"/>
            <a:r>
              <a:rPr lang="de-DE" dirty="0" smtClean="0"/>
              <a:t>Insert </a:t>
            </a:r>
            <a:r>
              <a:rPr lang="de-DE" dirty="0" err="1" smtClean="0"/>
              <a:t>text</a:t>
            </a:r>
            <a:r>
              <a:rPr lang="de-DE" dirty="0" smtClean="0"/>
              <a:t>, Arial 17 </a:t>
            </a:r>
            <a:r>
              <a:rPr lang="de-DE" dirty="0" err="1" smtClean="0"/>
              <a:t>pt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sp>
        <p:nvSpPr>
          <p:cNvPr id="4"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6" name="Bild 5"/>
          <p:cNvPicPr>
            <a:picLocks noChangeAspect="1"/>
          </p:cNvPicPr>
          <p:nvPr userDrawn="1"/>
        </p:nvPicPr>
        <p:blipFill>
          <a:blip r:embed="rId3"/>
          <a:stretch>
            <a:fillRect/>
          </a:stretch>
        </p:blipFill>
        <p:spPr>
          <a:xfrm>
            <a:off x="0" y="6306042"/>
            <a:ext cx="7255435" cy="330200"/>
          </a:xfrm>
          <a:prstGeom prst="rect">
            <a:avLst/>
          </a:prstGeom>
        </p:spPr>
      </p:pic>
      <p:sp>
        <p:nvSpPr>
          <p:cNvPr id="7" name="Textfeld 6"/>
          <p:cNvSpPr txBox="1"/>
          <p:nvPr userDrawn="1"/>
        </p:nvSpPr>
        <p:spPr>
          <a:xfrm>
            <a:off x="161782" y="6622176"/>
            <a:ext cx="7200967"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6"/>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49379095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 large picture">
    <p:spTree>
      <p:nvGrpSpPr>
        <p:cNvPr id="1" name=""/>
        <p:cNvGrpSpPr/>
        <p:nvPr/>
      </p:nvGrpSpPr>
      <p:grpSpPr>
        <a:xfrm>
          <a:off x="0" y="0"/>
          <a:ext cx="0" cy="0"/>
          <a:chOff x="0" y="0"/>
          <a:chExt cx="0" cy="0"/>
        </a:xfrm>
      </p:grpSpPr>
      <p:sp>
        <p:nvSpPr>
          <p:cNvPr id="9" name="Inhaltsplatzhalter 2"/>
          <p:cNvSpPr>
            <a:spLocks noGrp="1"/>
          </p:cNvSpPr>
          <p:nvPr>
            <p:ph idx="1" hasCustomPrompt="1"/>
          </p:nvPr>
        </p:nvSpPr>
        <p:spPr>
          <a:xfrm>
            <a:off x="292176" y="4149970"/>
            <a:ext cx="8563978" cy="1828800"/>
          </a:xfrm>
          <a:prstGeom prst="rect">
            <a:avLst/>
          </a:prstGeom>
        </p:spPr>
        <p:txBody>
          <a:bodyPr lIns="77925" tIns="38963" rIns="77925" bIns="38963"/>
          <a:lstStyle>
            <a:lvl1pPr marL="0" marR="0" indent="0" algn="ctr" defTabSz="825249" rtl="0" eaLnBrk="1" fontAlgn="base" latinLnBrk="0" hangingPunct="1">
              <a:lnSpc>
                <a:spcPct val="100000"/>
              </a:lnSpc>
              <a:spcBef>
                <a:spcPct val="20000"/>
              </a:spcBef>
              <a:spcAft>
                <a:spcPct val="0"/>
              </a:spcAft>
              <a:buClrTx/>
              <a:buSzTx/>
              <a:buFontTx/>
              <a:buNone/>
              <a:tabLst/>
              <a:defRPr sz="1700"/>
            </a:lvl1pPr>
          </a:lstStyle>
          <a:p>
            <a:pPr marL="0" marR="0" lvl="0" indent="0" algn="ctr" defTabSz="825249" rtl="0" eaLnBrk="1" fontAlgn="base" latinLnBrk="0" hangingPunct="1">
              <a:lnSpc>
                <a:spcPct val="100000"/>
              </a:lnSpc>
              <a:spcBef>
                <a:spcPct val="20000"/>
              </a:spcBef>
              <a:spcAft>
                <a:spcPct val="0"/>
              </a:spcAft>
              <a:buClrTx/>
              <a:buSzTx/>
              <a:buFontTx/>
              <a:buNone/>
              <a:tabLst/>
              <a:defRPr/>
            </a:pPr>
            <a:r>
              <a:rPr lang="de-DE" dirty="0" smtClean="0"/>
              <a:t>Insert </a:t>
            </a:r>
            <a:r>
              <a:rPr lang="de-DE" dirty="0" err="1" smtClean="0"/>
              <a:t>text</a:t>
            </a:r>
            <a:r>
              <a:rPr lang="de-DE" dirty="0" smtClean="0"/>
              <a:t>, Arial 17 </a:t>
            </a:r>
            <a:r>
              <a:rPr lang="de-DE" dirty="0" err="1" smtClean="0"/>
              <a:t>pt</a:t>
            </a:r>
            <a:endParaRPr lang="de-DE" dirty="0" smtClean="0"/>
          </a:p>
        </p:txBody>
      </p:sp>
      <p:sp>
        <p:nvSpPr>
          <p:cNvPr id="3" name="Bildplatzhalter 2"/>
          <p:cNvSpPr>
            <a:spLocks noGrp="1"/>
          </p:cNvSpPr>
          <p:nvPr>
            <p:ph type="pic" sz="quarter" idx="10"/>
          </p:nvPr>
        </p:nvSpPr>
        <p:spPr>
          <a:xfrm>
            <a:off x="0" y="1267511"/>
            <a:ext cx="9144000" cy="2698751"/>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3" name="Bild 5"/>
          <p:cNvPicPr>
            <a:picLocks noChangeAspect="1"/>
          </p:cNvPicPr>
          <p:nvPr userDrawn="1"/>
        </p:nvPicPr>
        <p:blipFill>
          <a:blip r:embed="rId3"/>
          <a:stretch>
            <a:fillRect/>
          </a:stretch>
        </p:blipFill>
        <p:spPr>
          <a:xfrm>
            <a:off x="0" y="6306042"/>
            <a:ext cx="7255435" cy="330200"/>
          </a:xfrm>
          <a:prstGeom prst="rect">
            <a:avLst/>
          </a:prstGeom>
        </p:spPr>
      </p:pic>
      <p:sp>
        <p:nvSpPr>
          <p:cNvPr id="15"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6" name="Textfeld 15"/>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1"/>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1990438730"/>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 - 3 pictures">
    <p:spTree>
      <p:nvGrpSpPr>
        <p:cNvPr id="1" name=""/>
        <p:cNvGrpSpPr/>
        <p:nvPr/>
      </p:nvGrpSpPr>
      <p:grpSpPr>
        <a:xfrm>
          <a:off x="0" y="0"/>
          <a:ext cx="0" cy="0"/>
          <a:chOff x="0" y="0"/>
          <a:chExt cx="0" cy="0"/>
        </a:xfrm>
      </p:grpSpPr>
      <p:sp>
        <p:nvSpPr>
          <p:cNvPr id="21" name="Bildplatzhalter 2"/>
          <p:cNvSpPr>
            <a:spLocks noGrp="1"/>
          </p:cNvSpPr>
          <p:nvPr>
            <p:ph type="pic" sz="quarter" idx="12"/>
          </p:nvPr>
        </p:nvSpPr>
        <p:spPr>
          <a:xfrm>
            <a:off x="6150299"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12" name="Bildplatzhalter 2"/>
          <p:cNvSpPr>
            <a:spLocks noGrp="1"/>
          </p:cNvSpPr>
          <p:nvPr>
            <p:ph type="pic" sz="quarter" idx="10"/>
          </p:nvPr>
        </p:nvSpPr>
        <p:spPr>
          <a:xfrm>
            <a:off x="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20" name="Bildplatzhalter 2"/>
          <p:cNvSpPr>
            <a:spLocks noGrp="1"/>
          </p:cNvSpPr>
          <p:nvPr>
            <p:ph type="pic" sz="quarter" idx="11"/>
          </p:nvPr>
        </p:nvSpPr>
        <p:spPr>
          <a:xfrm>
            <a:off x="307515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11" name="Inhaltsplatzhalter 2"/>
          <p:cNvSpPr>
            <a:spLocks noGrp="1"/>
          </p:cNvSpPr>
          <p:nvPr>
            <p:ph idx="1" hasCustomPrompt="1"/>
          </p:nvPr>
        </p:nvSpPr>
        <p:spPr>
          <a:xfrm>
            <a:off x="292176" y="4149970"/>
            <a:ext cx="8563978" cy="1828800"/>
          </a:xfrm>
          <a:prstGeom prst="rect">
            <a:avLst/>
          </a:prstGeom>
        </p:spPr>
        <p:txBody>
          <a:bodyPr lIns="77925" tIns="38963" rIns="77925" bIns="38963"/>
          <a:lstStyle>
            <a:lvl1pPr marL="0" marR="0" indent="0" algn="ctr" defTabSz="825249" rtl="0" eaLnBrk="1" fontAlgn="base" latinLnBrk="0" hangingPunct="1">
              <a:lnSpc>
                <a:spcPct val="100000"/>
              </a:lnSpc>
              <a:spcBef>
                <a:spcPct val="20000"/>
              </a:spcBef>
              <a:spcAft>
                <a:spcPct val="0"/>
              </a:spcAft>
              <a:buClrTx/>
              <a:buSzTx/>
              <a:buFontTx/>
              <a:buNone/>
              <a:tabLst/>
              <a:defRPr sz="1700"/>
            </a:lvl1pPr>
          </a:lstStyle>
          <a:p>
            <a:pPr marL="0" marR="0" lvl="0" indent="0" algn="ctr" defTabSz="825249" rtl="0" eaLnBrk="1" fontAlgn="base" latinLnBrk="0" hangingPunct="1">
              <a:lnSpc>
                <a:spcPct val="100000"/>
              </a:lnSpc>
              <a:spcBef>
                <a:spcPct val="20000"/>
              </a:spcBef>
              <a:spcAft>
                <a:spcPct val="0"/>
              </a:spcAft>
              <a:buClrTx/>
              <a:buSzTx/>
              <a:buFontTx/>
              <a:buNone/>
              <a:tabLst/>
              <a:defRPr/>
            </a:pPr>
            <a:r>
              <a:rPr lang="de-DE" dirty="0" smtClean="0"/>
              <a:t>Insert </a:t>
            </a:r>
            <a:r>
              <a:rPr lang="de-DE" dirty="0" err="1" smtClean="0"/>
              <a:t>text</a:t>
            </a:r>
            <a:r>
              <a:rPr lang="de-DE" dirty="0" smtClean="0"/>
              <a:t>, Arial 17 </a:t>
            </a:r>
            <a:r>
              <a:rPr lang="de-DE" dirty="0" err="1" smtClean="0"/>
              <a:t>pt</a:t>
            </a:r>
            <a:endParaRPr lang="de-DE" dirty="0" smtClean="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7" name="Bild 5"/>
          <p:cNvPicPr>
            <a:picLocks noChangeAspect="1"/>
          </p:cNvPicPr>
          <p:nvPr userDrawn="1"/>
        </p:nvPicPr>
        <p:blipFill>
          <a:blip r:embed="rId3"/>
          <a:stretch>
            <a:fillRect/>
          </a:stretch>
        </p:blipFill>
        <p:spPr>
          <a:xfrm>
            <a:off x="0" y="6306042"/>
            <a:ext cx="7255435" cy="330200"/>
          </a:xfrm>
          <a:prstGeom prst="rect">
            <a:avLst/>
          </a:prstGeom>
        </p:spPr>
      </p:pic>
      <p:sp>
        <p:nvSpPr>
          <p:cNvPr id="18"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9" name="Textfeld 18"/>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3"/>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1138216558"/>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 - 2 pictures">
    <p:spTree>
      <p:nvGrpSpPr>
        <p:cNvPr id="1" name=""/>
        <p:cNvGrpSpPr/>
        <p:nvPr/>
      </p:nvGrpSpPr>
      <p:grpSpPr>
        <a:xfrm>
          <a:off x="0" y="0"/>
          <a:ext cx="0" cy="0"/>
          <a:chOff x="0" y="0"/>
          <a:chExt cx="0" cy="0"/>
        </a:xfrm>
      </p:grpSpPr>
      <p:sp>
        <p:nvSpPr>
          <p:cNvPr id="11" name="Inhaltsplatzhalter 2"/>
          <p:cNvSpPr>
            <a:spLocks noGrp="1"/>
          </p:cNvSpPr>
          <p:nvPr>
            <p:ph idx="1" hasCustomPrompt="1"/>
          </p:nvPr>
        </p:nvSpPr>
        <p:spPr>
          <a:xfrm>
            <a:off x="357104" y="1259059"/>
            <a:ext cx="2369864" cy="3608364"/>
          </a:xfrm>
          <a:prstGeom prst="rect">
            <a:avLst/>
          </a:prstGeom>
        </p:spPr>
        <p:txBody>
          <a:bodyPr lIns="77925" tIns="38963" rIns="77925" bIns="38963"/>
          <a:lstStyle>
            <a:lvl1pPr marL="0" indent="0" algn="l">
              <a:buNone/>
              <a:defRPr sz="1400"/>
            </a:lvl1pPr>
          </a:lstStyle>
          <a:p>
            <a:pPr lvl="0"/>
            <a:r>
              <a:rPr lang="de-DE" dirty="0" smtClean="0"/>
              <a:t>Insert </a:t>
            </a:r>
            <a:r>
              <a:rPr lang="de-DE" dirty="0" err="1" smtClean="0"/>
              <a:t>text</a:t>
            </a:r>
            <a:r>
              <a:rPr lang="de-DE" dirty="0" smtClean="0"/>
              <a:t>, Arial 17 </a:t>
            </a:r>
            <a:r>
              <a:rPr lang="de-DE" dirty="0" err="1" smtClean="0"/>
              <a:t>pt</a:t>
            </a:r>
            <a:endParaRPr lang="de-DE" dirty="0" smtClean="0"/>
          </a:p>
        </p:txBody>
      </p:sp>
      <p:sp>
        <p:nvSpPr>
          <p:cNvPr id="18" name="Bildplatzhalter 2"/>
          <p:cNvSpPr>
            <a:spLocks noGrp="1"/>
          </p:cNvSpPr>
          <p:nvPr>
            <p:ph type="pic" sz="quarter" idx="12"/>
          </p:nvPr>
        </p:nvSpPr>
        <p:spPr>
          <a:xfrm>
            <a:off x="615315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12" name="Bildplatzhalter 2"/>
          <p:cNvSpPr>
            <a:spLocks noGrp="1"/>
          </p:cNvSpPr>
          <p:nvPr>
            <p:ph type="pic" sz="quarter" idx="10"/>
          </p:nvPr>
        </p:nvSpPr>
        <p:spPr>
          <a:xfrm>
            <a:off x="3073309"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6" name="Bild 5"/>
          <p:cNvPicPr>
            <a:picLocks noChangeAspect="1"/>
          </p:cNvPicPr>
          <p:nvPr userDrawn="1"/>
        </p:nvPicPr>
        <p:blipFill>
          <a:blip r:embed="rId3"/>
          <a:stretch>
            <a:fillRect/>
          </a:stretch>
        </p:blipFill>
        <p:spPr>
          <a:xfrm>
            <a:off x="0" y="6306042"/>
            <a:ext cx="7255435" cy="330200"/>
          </a:xfrm>
          <a:prstGeom prst="rect">
            <a:avLst/>
          </a:prstGeom>
        </p:spPr>
      </p:pic>
      <p:sp>
        <p:nvSpPr>
          <p:cNvPr id="17"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9" name="Textfeld 18"/>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3"/>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3990114786"/>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 - 1 picture">
    <p:spTree>
      <p:nvGrpSpPr>
        <p:cNvPr id="1" name=""/>
        <p:cNvGrpSpPr/>
        <p:nvPr/>
      </p:nvGrpSpPr>
      <p:grpSpPr>
        <a:xfrm>
          <a:off x="0" y="0"/>
          <a:ext cx="0" cy="0"/>
          <a:chOff x="0" y="0"/>
          <a:chExt cx="0" cy="0"/>
        </a:xfrm>
      </p:grpSpPr>
      <p:sp>
        <p:nvSpPr>
          <p:cNvPr id="16" name="Bildplatzhalter 2"/>
          <p:cNvSpPr>
            <a:spLocks noGrp="1"/>
          </p:cNvSpPr>
          <p:nvPr>
            <p:ph type="pic" sz="quarter" idx="12"/>
          </p:nvPr>
        </p:nvSpPr>
        <p:spPr>
          <a:xfrm>
            <a:off x="615315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9" name="Inhaltsplatzhalter 2"/>
          <p:cNvSpPr>
            <a:spLocks noGrp="1"/>
          </p:cNvSpPr>
          <p:nvPr>
            <p:ph idx="1" hasCustomPrompt="1"/>
          </p:nvPr>
        </p:nvSpPr>
        <p:spPr>
          <a:xfrm>
            <a:off x="364403" y="1259059"/>
            <a:ext cx="5193418" cy="3608364"/>
          </a:xfrm>
          <a:prstGeom prst="rect">
            <a:avLst/>
          </a:prstGeom>
        </p:spPr>
        <p:txBody>
          <a:bodyPr lIns="77925" tIns="38963" rIns="77925" bIns="38963"/>
          <a:lstStyle>
            <a:lvl1pPr marL="0" indent="0" algn="l">
              <a:buNone/>
              <a:defRPr sz="1700"/>
            </a:lvl1pPr>
          </a:lstStyle>
          <a:p>
            <a:pPr lvl="0"/>
            <a:r>
              <a:rPr lang="de-DE" dirty="0" smtClean="0"/>
              <a:t>Insert </a:t>
            </a:r>
            <a:r>
              <a:rPr lang="de-DE" dirty="0" err="1" smtClean="0"/>
              <a:t>text</a:t>
            </a:r>
            <a:r>
              <a:rPr lang="de-DE" dirty="0" smtClean="0"/>
              <a:t>, Arial 17 </a:t>
            </a:r>
            <a:r>
              <a:rPr lang="de-DE" dirty="0" err="1" smtClean="0"/>
              <a:t>pt</a:t>
            </a:r>
            <a:endParaRPr lang="de-DE" dirty="0" smtClean="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2" name="Bild 5"/>
          <p:cNvPicPr>
            <a:picLocks noChangeAspect="1"/>
          </p:cNvPicPr>
          <p:nvPr userDrawn="1"/>
        </p:nvPicPr>
        <p:blipFill>
          <a:blip r:embed="rId3"/>
          <a:stretch>
            <a:fillRect/>
          </a:stretch>
        </p:blipFill>
        <p:spPr>
          <a:xfrm>
            <a:off x="0" y="6306042"/>
            <a:ext cx="7255435" cy="330200"/>
          </a:xfrm>
          <a:prstGeom prst="rect">
            <a:avLst/>
          </a:prstGeom>
        </p:spPr>
      </p:pic>
      <p:sp>
        <p:nvSpPr>
          <p:cNvPr id="15"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7" name="Textfeld 16"/>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3"/>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160976773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rman Vielen Dank">
    <p:spTree>
      <p:nvGrpSpPr>
        <p:cNvPr id="1" name=""/>
        <p:cNvGrpSpPr/>
        <p:nvPr/>
      </p:nvGrpSpPr>
      <p:grpSpPr>
        <a:xfrm>
          <a:off x="0" y="0"/>
          <a:ext cx="0" cy="0"/>
          <a:chOff x="0" y="0"/>
          <a:chExt cx="0" cy="0"/>
        </a:xfrm>
      </p:grpSpPr>
      <p:sp>
        <p:nvSpPr>
          <p:cNvPr id="6" name="Textfeld 5"/>
          <p:cNvSpPr txBox="1"/>
          <p:nvPr userDrawn="1"/>
        </p:nvSpPr>
        <p:spPr>
          <a:xfrm>
            <a:off x="2335859" y="2454816"/>
            <a:ext cx="4469963" cy="1032794"/>
          </a:xfrm>
          <a:prstGeom prst="rect">
            <a:avLst/>
          </a:prstGeom>
          <a:noFill/>
        </p:spPr>
        <p:txBody>
          <a:bodyPr wrap="none" lIns="77925" tIns="38963" rIns="77925" bIns="38963" rtlCol="0">
            <a:spAutoFit/>
          </a:bodyPr>
          <a:lstStyle/>
          <a:p>
            <a:pPr algn="ctr"/>
            <a:r>
              <a:rPr lang="de-DE" sz="3100" dirty="0" smtClean="0"/>
              <a:t>Vielen Dank</a:t>
            </a:r>
          </a:p>
          <a:p>
            <a:pPr algn="ctr"/>
            <a:r>
              <a:rPr lang="de-DE" sz="3100" dirty="0" smtClean="0"/>
              <a:t>für</a:t>
            </a:r>
            <a:r>
              <a:rPr lang="de-DE" sz="3100" baseline="0" dirty="0" smtClean="0"/>
              <a:t> Ihre Aufmerksamkeit!</a:t>
            </a:r>
            <a:endParaRPr lang="de-DE" sz="3100" dirty="0"/>
          </a:p>
        </p:txBody>
      </p:sp>
      <p:sp>
        <p:nvSpPr>
          <p:cNvPr id="2" name="Rechteck 1"/>
          <p:cNvSpPr/>
          <p:nvPr userDrawn="1"/>
        </p:nvSpPr>
        <p:spPr bwMode="auto">
          <a:xfrm>
            <a:off x="1645920" y="1976511"/>
            <a:ext cx="5964702" cy="260955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9" name="Bild 5"/>
          <p:cNvPicPr>
            <a:picLocks noChangeAspect="1"/>
          </p:cNvPicPr>
          <p:nvPr userDrawn="1"/>
        </p:nvPicPr>
        <p:blipFill>
          <a:blip r:embed="rId3"/>
          <a:stretch>
            <a:fillRect/>
          </a:stretch>
        </p:blipFill>
        <p:spPr>
          <a:xfrm>
            <a:off x="0" y="6306042"/>
            <a:ext cx="7255435" cy="330200"/>
          </a:xfrm>
          <a:prstGeom prst="rect">
            <a:avLst/>
          </a:prstGeom>
        </p:spPr>
      </p:pic>
      <p:pic>
        <p:nvPicPr>
          <p:cNvPr id="10"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3919" y="2387748"/>
            <a:ext cx="5040000" cy="1512000"/>
          </a:xfrm>
          <a:prstGeom prst="rect">
            <a:avLst/>
          </a:prstGeom>
        </p:spPr>
      </p:pic>
    </p:spTree>
    <p:extLst>
      <p:ext uri="{BB962C8B-B14F-4D97-AF65-F5344CB8AC3E}">
        <p14:creationId xmlns:p14="http://schemas.microsoft.com/office/powerpoint/2010/main" val="2909690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250"/>
                            </p:stCondLst>
                            <p:childTnLst>
                              <p:par>
                                <p:cTn id="9" presetID="1" presetClass="entr" presetSubtype="0" fill="hold" grpId="0" nodeType="afterEffect">
                                  <p:stCondLst>
                                    <p:cond delay="250"/>
                                  </p:stCondLst>
                                  <p:childTnLst>
                                    <p:set>
                                      <p:cBhvr>
                                        <p:cTn id="10" dur="1" fill="hold">
                                          <p:stCondLst>
                                            <p:cond delay="249"/>
                                          </p:stCondLst>
                                        </p:cTn>
                                        <p:tgtEl>
                                          <p:spTgt spid="2"/>
                                        </p:tgtEl>
                                        <p:attrNameLst>
                                          <p:attrName>style.visibility</p:attrName>
                                        </p:attrNameLst>
                                      </p:cBhvr>
                                      <p:to>
                                        <p:strVal val="visible"/>
                                      </p:to>
                                    </p:set>
                                  </p:childTnLst>
                                </p:cTn>
                              </p:par>
                            </p:childTnLst>
                          </p:cTn>
                        </p:par>
                        <p:par>
                          <p:cTn id="11" fill="hold">
                            <p:stCondLst>
                              <p:cond delay="2750"/>
                            </p:stCondLst>
                            <p:childTnLst>
                              <p:par>
                                <p:cTn id="12" presetID="10" presetClass="entr" presetSubtype="0" fill="hold" nodeType="after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a:xfrm>
            <a:off x="2315346" y="6618469"/>
            <a:ext cx="2895600" cy="179998"/>
          </a:xfrm>
          <a:prstGeom prst="rect">
            <a:avLst/>
          </a:prstGeom>
        </p:spPr>
        <p:txBody>
          <a:bodyPr vert="horz" lIns="91440" tIns="45720" rIns="91440" bIns="45720" rtlCol="0" anchor="ctr"/>
          <a:lstStyle>
            <a:lvl1pPr algn="l">
              <a:defRPr sz="600">
                <a:solidFill>
                  <a:srgbClr val="191919"/>
                </a:solidFill>
              </a:defRPr>
            </a:lvl1pPr>
          </a:lstStyle>
          <a:p>
            <a:r>
              <a:rPr lang="en-US" smtClean="0"/>
              <a:t>Department, Name, Date (change for all slides by insert header and footer)</a:t>
            </a:r>
            <a:endParaRPr lang="de-DE" dirty="0"/>
          </a:p>
        </p:txBody>
      </p:sp>
    </p:spTree>
  </p:cSld>
  <p:clrMap bg1="lt1" tx1="dk1" bg2="lt2" tx2="dk2" accent1="accent1" accent2="accent2" accent3="accent3" accent4="accent4" accent5="accent5" accent6="accent6" hlink="hlink" folHlink="folHlink"/>
  <p:sldLayoutIdLst>
    <p:sldLayoutId id="2147483663" r:id="rId1"/>
    <p:sldLayoutId id="2147483688" r:id="rId2"/>
    <p:sldLayoutId id="2147483653" r:id="rId3"/>
    <p:sldLayoutId id="2147483689" r:id="rId4"/>
    <p:sldLayoutId id="2147483676" r:id="rId5"/>
    <p:sldLayoutId id="2147483685" r:id="rId6"/>
    <p:sldLayoutId id="2147483681" r:id="rId7"/>
    <p:sldLayoutId id="2147483664" r:id="rId8"/>
    <p:sldLayoutId id="2147483686" r:id="rId9"/>
    <p:sldLayoutId id="2147483687" r:id="rId10"/>
    <p:sldLayoutId id="2147483669" r:id="rId11"/>
    <p:sldLayoutId id="2147483690" r:id="rId12"/>
    <p:sldLayoutId id="2147483691" r:id="rId13"/>
  </p:sldLayoutIdLst>
  <p:transition/>
  <p:timing>
    <p:tnLst>
      <p:par>
        <p:cTn id="1" dur="indefinite" restart="never" nodeType="tmRoot"/>
      </p:par>
    </p:tnLst>
  </p:timing>
  <p:hf sldNum="0" hdr="0" dt="0"/>
  <p:txStyles>
    <p:titleStyle>
      <a:lvl1pPr algn="ctr" defTabSz="825249" rtl="0" eaLnBrk="1" fontAlgn="base" hangingPunct="1">
        <a:spcBef>
          <a:spcPct val="0"/>
        </a:spcBef>
        <a:spcAft>
          <a:spcPct val="0"/>
        </a:spcAft>
        <a:defRPr sz="1100">
          <a:solidFill>
            <a:schemeClr val="tx2"/>
          </a:solidFill>
          <a:latin typeface="+mj-lt"/>
          <a:ea typeface="+mj-ea"/>
          <a:cs typeface="+mj-cs"/>
        </a:defRPr>
      </a:lvl1pPr>
      <a:lvl2pPr algn="ctr" defTabSz="825249" rtl="0" eaLnBrk="1" fontAlgn="base" hangingPunct="1">
        <a:spcBef>
          <a:spcPct val="0"/>
        </a:spcBef>
        <a:spcAft>
          <a:spcPct val="0"/>
        </a:spcAft>
        <a:defRPr sz="1100">
          <a:solidFill>
            <a:schemeClr val="tx2"/>
          </a:solidFill>
          <a:latin typeface="Arial" charset="0"/>
        </a:defRPr>
      </a:lvl2pPr>
      <a:lvl3pPr algn="ctr" defTabSz="825249" rtl="0" eaLnBrk="1" fontAlgn="base" hangingPunct="1">
        <a:spcBef>
          <a:spcPct val="0"/>
        </a:spcBef>
        <a:spcAft>
          <a:spcPct val="0"/>
        </a:spcAft>
        <a:defRPr sz="1100">
          <a:solidFill>
            <a:schemeClr val="tx2"/>
          </a:solidFill>
          <a:latin typeface="Arial" charset="0"/>
        </a:defRPr>
      </a:lvl3pPr>
      <a:lvl4pPr algn="ctr" defTabSz="825249" rtl="0" eaLnBrk="1" fontAlgn="base" hangingPunct="1">
        <a:spcBef>
          <a:spcPct val="0"/>
        </a:spcBef>
        <a:spcAft>
          <a:spcPct val="0"/>
        </a:spcAft>
        <a:defRPr sz="1100">
          <a:solidFill>
            <a:schemeClr val="tx2"/>
          </a:solidFill>
          <a:latin typeface="Arial" charset="0"/>
        </a:defRPr>
      </a:lvl4pPr>
      <a:lvl5pPr algn="ctr" defTabSz="825249" rtl="0" eaLnBrk="1" fontAlgn="base" hangingPunct="1">
        <a:spcBef>
          <a:spcPct val="0"/>
        </a:spcBef>
        <a:spcAft>
          <a:spcPct val="0"/>
        </a:spcAft>
        <a:defRPr sz="1100">
          <a:solidFill>
            <a:schemeClr val="tx2"/>
          </a:solidFill>
          <a:latin typeface="Arial" charset="0"/>
        </a:defRPr>
      </a:lvl5pPr>
      <a:lvl6pPr marL="389626" algn="ctr" defTabSz="825249" rtl="0" eaLnBrk="1" fontAlgn="base" hangingPunct="1">
        <a:spcBef>
          <a:spcPct val="0"/>
        </a:spcBef>
        <a:spcAft>
          <a:spcPct val="0"/>
        </a:spcAft>
        <a:defRPr sz="1100">
          <a:solidFill>
            <a:schemeClr val="tx2"/>
          </a:solidFill>
          <a:latin typeface="Arial" charset="0"/>
        </a:defRPr>
      </a:lvl6pPr>
      <a:lvl7pPr marL="779252" algn="ctr" defTabSz="825249" rtl="0" eaLnBrk="1" fontAlgn="base" hangingPunct="1">
        <a:spcBef>
          <a:spcPct val="0"/>
        </a:spcBef>
        <a:spcAft>
          <a:spcPct val="0"/>
        </a:spcAft>
        <a:defRPr sz="1100">
          <a:solidFill>
            <a:schemeClr val="tx2"/>
          </a:solidFill>
          <a:latin typeface="Arial" charset="0"/>
        </a:defRPr>
      </a:lvl7pPr>
      <a:lvl8pPr marL="1168878" algn="ctr" defTabSz="825249" rtl="0" eaLnBrk="1" fontAlgn="base" hangingPunct="1">
        <a:spcBef>
          <a:spcPct val="0"/>
        </a:spcBef>
        <a:spcAft>
          <a:spcPct val="0"/>
        </a:spcAft>
        <a:defRPr sz="1100">
          <a:solidFill>
            <a:schemeClr val="tx2"/>
          </a:solidFill>
          <a:latin typeface="Arial" charset="0"/>
        </a:defRPr>
      </a:lvl8pPr>
      <a:lvl9pPr marL="1558503" algn="ctr" defTabSz="825249" rtl="0" eaLnBrk="1" fontAlgn="base" hangingPunct="1">
        <a:spcBef>
          <a:spcPct val="0"/>
        </a:spcBef>
        <a:spcAft>
          <a:spcPct val="0"/>
        </a:spcAft>
        <a:defRPr sz="1100">
          <a:solidFill>
            <a:schemeClr val="tx2"/>
          </a:solidFill>
          <a:latin typeface="Arial" charset="0"/>
        </a:defRPr>
      </a:lvl9pPr>
    </p:titleStyle>
    <p:bodyStyle>
      <a:lvl1pPr marL="309807" indent="-309807" algn="l" defTabSz="825249" rtl="0" eaLnBrk="1" fontAlgn="base" hangingPunct="1">
        <a:spcBef>
          <a:spcPct val="20000"/>
        </a:spcBef>
        <a:spcAft>
          <a:spcPct val="0"/>
        </a:spcAft>
        <a:buChar char="•"/>
        <a:defRPr sz="2900">
          <a:solidFill>
            <a:schemeClr val="tx1"/>
          </a:solidFill>
          <a:latin typeface="+mn-lt"/>
          <a:ea typeface="+mn-ea"/>
          <a:cs typeface="+mn-cs"/>
        </a:defRPr>
      </a:lvl1pPr>
      <a:lvl2pPr marL="669670" indent="-257045" algn="l" defTabSz="825249" rtl="0" eaLnBrk="1" fontAlgn="base" hangingPunct="1">
        <a:spcBef>
          <a:spcPct val="20000"/>
        </a:spcBef>
        <a:spcAft>
          <a:spcPct val="0"/>
        </a:spcAft>
        <a:buChar char="–"/>
        <a:defRPr sz="2600">
          <a:solidFill>
            <a:schemeClr val="tx1"/>
          </a:solidFill>
          <a:latin typeface="+mn-lt"/>
        </a:defRPr>
      </a:lvl2pPr>
      <a:lvl3pPr marL="1030885" indent="-205636" algn="l" defTabSz="825249" rtl="0" eaLnBrk="1" fontAlgn="base" hangingPunct="1">
        <a:spcBef>
          <a:spcPct val="20000"/>
        </a:spcBef>
        <a:spcAft>
          <a:spcPct val="0"/>
        </a:spcAft>
        <a:buChar char="•"/>
        <a:defRPr sz="2100">
          <a:solidFill>
            <a:schemeClr val="tx1"/>
          </a:solidFill>
          <a:latin typeface="+mn-lt"/>
        </a:defRPr>
      </a:lvl3pPr>
      <a:lvl4pPr marL="1443510" indent="-206989" algn="l" defTabSz="825249" rtl="0" eaLnBrk="1" fontAlgn="base" hangingPunct="1">
        <a:spcBef>
          <a:spcPct val="20000"/>
        </a:spcBef>
        <a:spcAft>
          <a:spcPct val="0"/>
        </a:spcAft>
        <a:buChar char="–"/>
        <a:defRPr sz="1800">
          <a:solidFill>
            <a:schemeClr val="tx1"/>
          </a:solidFill>
          <a:latin typeface="+mn-lt"/>
        </a:defRPr>
      </a:lvl4pPr>
      <a:lvl5pPr marL="1853428" indent="-204283" algn="l" defTabSz="825249" rtl="0" eaLnBrk="1" fontAlgn="base" hangingPunct="1">
        <a:spcBef>
          <a:spcPct val="20000"/>
        </a:spcBef>
        <a:spcAft>
          <a:spcPct val="0"/>
        </a:spcAft>
        <a:buChar char="»"/>
        <a:defRPr sz="1800">
          <a:solidFill>
            <a:schemeClr val="tx1"/>
          </a:solidFill>
          <a:latin typeface="+mn-lt"/>
        </a:defRPr>
      </a:lvl5pPr>
      <a:lvl6pPr marL="2243054" indent="-204283" algn="l" defTabSz="825249" rtl="0" eaLnBrk="1" fontAlgn="base" hangingPunct="1">
        <a:spcBef>
          <a:spcPct val="20000"/>
        </a:spcBef>
        <a:spcAft>
          <a:spcPct val="0"/>
        </a:spcAft>
        <a:buChar char="»"/>
        <a:defRPr sz="1800">
          <a:solidFill>
            <a:schemeClr val="tx1"/>
          </a:solidFill>
          <a:latin typeface="+mn-lt"/>
        </a:defRPr>
      </a:lvl6pPr>
      <a:lvl7pPr marL="2632680" indent="-204283" algn="l" defTabSz="825249" rtl="0" eaLnBrk="1" fontAlgn="base" hangingPunct="1">
        <a:spcBef>
          <a:spcPct val="20000"/>
        </a:spcBef>
        <a:spcAft>
          <a:spcPct val="0"/>
        </a:spcAft>
        <a:buChar char="»"/>
        <a:defRPr sz="1800">
          <a:solidFill>
            <a:schemeClr val="tx1"/>
          </a:solidFill>
          <a:latin typeface="+mn-lt"/>
        </a:defRPr>
      </a:lvl7pPr>
      <a:lvl8pPr marL="3022306" indent="-204283" algn="l" defTabSz="825249" rtl="0" eaLnBrk="1" fontAlgn="base" hangingPunct="1">
        <a:spcBef>
          <a:spcPct val="20000"/>
        </a:spcBef>
        <a:spcAft>
          <a:spcPct val="0"/>
        </a:spcAft>
        <a:buChar char="»"/>
        <a:defRPr sz="1800">
          <a:solidFill>
            <a:schemeClr val="tx1"/>
          </a:solidFill>
          <a:latin typeface="+mn-lt"/>
        </a:defRPr>
      </a:lvl8pPr>
      <a:lvl9pPr marL="3411932" indent="-204283" algn="l" defTabSz="825249" rtl="0" eaLnBrk="1" fontAlgn="base" hangingPunct="1">
        <a:spcBef>
          <a:spcPct val="20000"/>
        </a:spcBef>
        <a:spcAft>
          <a:spcPct val="0"/>
        </a:spcAft>
        <a:buChar char="»"/>
        <a:defRPr sz="1800">
          <a:solidFill>
            <a:schemeClr val="tx1"/>
          </a:solidFill>
          <a:latin typeface="+mn-lt"/>
        </a:defRPr>
      </a:lvl9pPr>
    </p:bodyStyle>
    <p:otherStyle>
      <a:defPPr>
        <a:defRPr lang="de-DE"/>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8695" name="Picture 23" descr="MC90043316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353" y="1266825"/>
            <a:ext cx="47244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8701" name="Rectangle 29"/>
          <p:cNvSpPr>
            <a:spLocks noGrp="1" noChangeArrowheads="1"/>
          </p:cNvSpPr>
          <p:nvPr>
            <p:ph type="title"/>
          </p:nvPr>
        </p:nvSpPr>
        <p:spPr/>
        <p:txBody>
          <a:bodyPr/>
          <a:lstStyle/>
          <a:p>
            <a:r>
              <a:rPr lang="en-US" dirty="0">
                <a:solidFill>
                  <a:schemeClr val="tx1"/>
                </a:solidFill>
              </a:rPr>
              <a:t>Data </a:t>
            </a:r>
            <a:r>
              <a:rPr lang="en-US" dirty="0" smtClean="0">
                <a:solidFill>
                  <a:schemeClr val="tx1"/>
                </a:solidFill>
              </a:rPr>
              <a:t>types </a:t>
            </a:r>
            <a:r>
              <a:rPr lang="en-US" dirty="0">
                <a:solidFill>
                  <a:schemeClr val="tx1"/>
                </a:solidFill>
              </a:rPr>
              <a:t>&amp; </a:t>
            </a:r>
            <a:r>
              <a:rPr lang="en-US" dirty="0" smtClean="0">
                <a:solidFill>
                  <a:schemeClr val="tx1"/>
                </a:solidFill>
              </a:rPr>
              <a:t>variables</a:t>
            </a:r>
            <a:endParaRPr lang="de-DE" sz="2200" b="1" dirty="0">
              <a:solidFill>
                <a:schemeClr val="tx1"/>
              </a:solidFill>
            </a:endParaRPr>
          </a:p>
        </p:txBody>
      </p:sp>
      <p:sp>
        <p:nvSpPr>
          <p:cNvPr id="1308703" name="Text Box 31"/>
          <p:cNvSpPr txBox="1">
            <a:spLocks noChangeArrowheads="1"/>
          </p:cNvSpPr>
          <p:nvPr/>
        </p:nvSpPr>
        <p:spPr bwMode="auto">
          <a:xfrm>
            <a:off x="2046181" y="1305466"/>
            <a:ext cx="2060537"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4650" indent="-374650" algn="l">
              <a:defRPr>
                <a:solidFill>
                  <a:schemeClr val="tx1"/>
                </a:solidFill>
                <a:latin typeface="Arial" charset="0"/>
              </a:defRPr>
            </a:lvl1pPr>
            <a:lvl2pPr marL="56515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buFontTx/>
              <a:buBlip>
                <a:blip r:embed="rId4"/>
              </a:buBlip>
            </a:pPr>
            <a:r>
              <a:rPr lang="en-US" sz="2200" dirty="0" smtClean="0"/>
              <a:t>Data types</a:t>
            </a:r>
            <a:endParaRPr lang="en-US" sz="2200" dirty="0"/>
          </a:p>
          <a:p>
            <a:pPr>
              <a:spcBef>
                <a:spcPct val="50000"/>
              </a:spcBef>
              <a:buFontTx/>
              <a:buBlip>
                <a:blip r:embed="rId4"/>
              </a:buBlip>
            </a:pPr>
            <a:r>
              <a:rPr lang="en-US" sz="2200" dirty="0" smtClean="0"/>
              <a:t>Variables</a:t>
            </a:r>
            <a:endParaRPr lang="en-US" sz="2200" dirty="0"/>
          </a:p>
        </p:txBody>
      </p:sp>
      <p:sp>
        <p:nvSpPr>
          <p:cNvPr id="11" name="Oval 10"/>
          <p:cNvSpPr>
            <a:spLocks noChangeArrowheads="1"/>
          </p:cNvSpPr>
          <p:nvPr/>
        </p:nvSpPr>
        <p:spPr bwMode="auto">
          <a:xfrm>
            <a:off x="171450" y="277813"/>
            <a:ext cx="1669073" cy="1708150"/>
          </a:xfrm>
          <a:prstGeom prst="ellipse">
            <a:avLst/>
          </a:prstGeom>
          <a:noFill/>
          <a:ln w="19050">
            <a:solidFill>
              <a:srgbClr val="0070C0"/>
            </a:solidFill>
            <a:headEnd type="none" w="sm" len="sm"/>
            <a:tailEnd type="none" w="sm" len="sm"/>
          </a:ln>
          <a:extLst/>
        </p:spPr>
        <p:style>
          <a:lnRef idx="3">
            <a:schemeClr val="lt1"/>
          </a:lnRef>
          <a:fillRef idx="1">
            <a:schemeClr val="accent3"/>
          </a:fillRef>
          <a:effectRef idx="1">
            <a:schemeClr val="accent3"/>
          </a:effectRef>
          <a:fontRef idx="minor">
            <a:schemeClr val="lt1"/>
          </a:fontRef>
        </p:style>
        <p:txBody>
          <a:bodyPr wrap="none" anchor="ctr"/>
          <a:lstStyle/>
          <a:p>
            <a:pPr algn="ctr"/>
            <a:r>
              <a:rPr lang="de-DE" sz="8800" dirty="0">
                <a:solidFill>
                  <a:schemeClr val="accent2"/>
                </a:solidFill>
                <a:latin typeface="Tahoma" pitchFamily="34" charset="0"/>
              </a:rPr>
              <a:t>5</a:t>
            </a:r>
          </a:p>
        </p:txBody>
      </p:sp>
      <p:pic>
        <p:nvPicPr>
          <p:cNvPr id="2" name="Picture 2" descr="H:\präsentationen\Hamann\Bilder\Bearbeitete Logo WA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48055">
            <a:off x="6415604" y="2845149"/>
            <a:ext cx="2097166" cy="137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184597" y="434992"/>
            <a:ext cx="8452800" cy="453600"/>
          </a:xfrm>
        </p:spPr>
        <p:txBody>
          <a:bodyPr/>
          <a:lstStyle/>
          <a:p>
            <a:r>
              <a:rPr lang="de-DE" dirty="0" err="1" smtClean="0"/>
              <a:t>Elementary</a:t>
            </a:r>
            <a:r>
              <a:rPr lang="de-DE" dirty="0" smtClean="0"/>
              <a:t> </a:t>
            </a:r>
            <a:r>
              <a:rPr lang="de-DE" dirty="0" err="1" smtClean="0"/>
              <a:t>data</a:t>
            </a:r>
            <a:r>
              <a:rPr lang="de-DE" dirty="0" smtClean="0"/>
              <a:t> </a:t>
            </a:r>
            <a:r>
              <a:rPr lang="de-DE" dirty="0" err="1" smtClean="0"/>
              <a:t>types</a:t>
            </a:r>
            <a:r>
              <a:rPr lang="de-DE" dirty="0" smtClean="0"/>
              <a:t> </a:t>
            </a:r>
            <a:r>
              <a:rPr lang="de-DE" dirty="0" err="1" smtClean="0"/>
              <a:t>according</a:t>
            </a:r>
            <a:r>
              <a:rPr lang="de-DE" dirty="0" smtClean="0"/>
              <a:t> </a:t>
            </a:r>
            <a:r>
              <a:rPr lang="de-DE" dirty="0"/>
              <a:t>IEC 61131-3</a:t>
            </a:r>
            <a:r>
              <a:rPr lang="en-US" dirty="0"/>
              <a:t/>
            </a:r>
            <a:br>
              <a:rPr lang="en-US" dirty="0"/>
            </a:br>
            <a:endParaRPr lang="de-DE" dirty="0"/>
          </a:p>
        </p:txBody>
      </p:sp>
      <mc:AlternateContent xmlns:mc="http://schemas.openxmlformats.org/markup-compatibility/2006" xmlns:a14="http://schemas.microsoft.com/office/drawing/2010/main">
        <mc:Choice Requires="a14">
          <p:graphicFrame>
            <p:nvGraphicFramePr>
              <p:cNvPr id="6" name="Tabelle 5"/>
              <p:cNvGraphicFramePr>
                <a:graphicFrameLocks noGrp="1"/>
              </p:cNvGraphicFramePr>
              <p:nvPr>
                <p:extLst>
                  <p:ext uri="{D42A27DB-BD31-4B8C-83A1-F6EECF244321}">
                    <p14:modId xmlns:p14="http://schemas.microsoft.com/office/powerpoint/2010/main" val="3551733591"/>
                  </p:ext>
                </p:extLst>
              </p:nvPr>
            </p:nvGraphicFramePr>
            <p:xfrm>
              <a:off x="1373013" y="1019986"/>
              <a:ext cx="6104112" cy="5187236"/>
            </p:xfrm>
            <a:graphic>
              <a:graphicData uri="http://schemas.openxmlformats.org/drawingml/2006/table">
                <a:tbl>
                  <a:tblPr firstRow="1" bandRow="1">
                    <a:tableStyleId>{5C22544A-7EE6-4342-B048-85BDC9FD1C3A}</a:tableStyleId>
                  </a:tblPr>
                  <a:tblGrid>
                    <a:gridCol w="1037321"/>
                    <a:gridCol w="1911778"/>
                    <a:gridCol w="1560453"/>
                    <a:gridCol w="1594560"/>
                  </a:tblGrid>
                  <a:tr h="237467">
                    <a:tc>
                      <a:txBody>
                        <a:bodyPr/>
                        <a:lstStyle/>
                        <a:p>
                          <a:r>
                            <a:rPr lang="de-DE" sz="1200" b="1" dirty="0" smtClean="0">
                              <a:solidFill>
                                <a:schemeClr val="tx1"/>
                              </a:solidFill>
                              <a:latin typeface="+mn-lt"/>
                            </a:rPr>
                            <a:t>Data</a:t>
                          </a:r>
                          <a:r>
                            <a:rPr lang="de-DE" sz="1200" b="1" baseline="0" dirty="0" smtClean="0">
                              <a:solidFill>
                                <a:schemeClr val="tx1"/>
                              </a:solidFill>
                              <a:latin typeface="+mn-lt"/>
                            </a:rPr>
                            <a:t>  </a:t>
                          </a:r>
                          <a:r>
                            <a:rPr lang="de-DE" sz="1200" b="1" dirty="0" smtClean="0">
                              <a:solidFill>
                                <a:schemeClr val="tx1"/>
                              </a:solidFill>
                              <a:latin typeface="+mn-lt"/>
                            </a:rPr>
                            <a:t>type</a:t>
                          </a:r>
                          <a:endParaRPr lang="de-DE" sz="1200" b="1" dirty="0">
                            <a:solidFill>
                              <a:schemeClr val="tx1"/>
                            </a:solidFill>
                            <a:latin typeface="+mn-lt"/>
                          </a:endParaRPr>
                        </a:p>
                      </a:txBody>
                      <a:tcPr>
                        <a:lnT w="12700" cmpd="sng">
                          <a:noFill/>
                        </a:lnT>
                        <a:solidFill>
                          <a:srgbClr val="E3E3E3"/>
                        </a:solidFill>
                      </a:tcPr>
                    </a:tc>
                    <a:tc>
                      <a:txBody>
                        <a:bodyPr/>
                        <a:lstStyle/>
                        <a:p>
                          <a:r>
                            <a:rPr lang="de-DE" sz="1200" b="1" dirty="0" err="1" smtClean="0">
                              <a:solidFill>
                                <a:schemeClr val="tx1"/>
                              </a:solidFill>
                              <a:latin typeface="+mn-lt"/>
                            </a:rPr>
                            <a:t>Lower</a:t>
                          </a:r>
                          <a:r>
                            <a:rPr lang="de-DE" sz="1200" b="1" dirty="0" smtClean="0">
                              <a:solidFill>
                                <a:schemeClr val="tx1"/>
                              </a:solidFill>
                              <a:latin typeface="+mn-lt"/>
                            </a:rPr>
                            <a:t> </a:t>
                          </a:r>
                          <a:r>
                            <a:rPr lang="de-DE" sz="1200" b="1" dirty="0" err="1" smtClean="0">
                              <a:solidFill>
                                <a:schemeClr val="tx1"/>
                              </a:solidFill>
                              <a:latin typeface="+mn-lt"/>
                            </a:rPr>
                            <a:t>limit</a:t>
                          </a:r>
                          <a:endParaRPr lang="de-DE" sz="1200" b="1" dirty="0">
                            <a:solidFill>
                              <a:schemeClr val="tx1"/>
                            </a:solidFill>
                            <a:latin typeface="+mn-lt"/>
                          </a:endParaRPr>
                        </a:p>
                      </a:txBody>
                      <a:tcPr>
                        <a:lnT w="12700" cmpd="sng">
                          <a:noFill/>
                        </a:lnT>
                        <a:solidFill>
                          <a:srgbClr val="E3E3E3"/>
                        </a:solidFill>
                      </a:tcPr>
                    </a:tc>
                    <a:tc>
                      <a:txBody>
                        <a:bodyPr/>
                        <a:lstStyle/>
                        <a:p>
                          <a:r>
                            <a:rPr lang="de-DE" sz="1200" b="1" dirty="0" err="1" smtClean="0">
                              <a:solidFill>
                                <a:schemeClr val="tx1"/>
                              </a:solidFill>
                              <a:latin typeface="+mn-lt"/>
                            </a:rPr>
                            <a:t>Upper</a:t>
                          </a:r>
                          <a:r>
                            <a:rPr lang="de-DE" sz="1200" b="1" baseline="0" dirty="0" smtClean="0">
                              <a:solidFill>
                                <a:schemeClr val="tx1"/>
                              </a:solidFill>
                              <a:latin typeface="+mn-lt"/>
                            </a:rPr>
                            <a:t> </a:t>
                          </a:r>
                          <a:r>
                            <a:rPr lang="de-DE" sz="1200" b="1" baseline="0" dirty="0" err="1" smtClean="0">
                              <a:solidFill>
                                <a:schemeClr val="tx1"/>
                              </a:solidFill>
                              <a:latin typeface="+mn-lt"/>
                            </a:rPr>
                            <a:t>limit</a:t>
                          </a:r>
                          <a:endParaRPr lang="de-DE" sz="1200" b="1" dirty="0">
                            <a:solidFill>
                              <a:schemeClr val="tx1"/>
                            </a:solidFill>
                            <a:latin typeface="+mn-lt"/>
                          </a:endParaRPr>
                        </a:p>
                      </a:txBody>
                      <a:tcPr>
                        <a:solidFill>
                          <a:srgbClr val="E3E3E3"/>
                        </a:solidFill>
                      </a:tcPr>
                    </a:tc>
                    <a:tc>
                      <a:txBody>
                        <a:bodyPr/>
                        <a:lstStyle/>
                        <a:p>
                          <a:r>
                            <a:rPr lang="de-DE" sz="1200" b="1" dirty="0" smtClean="0">
                              <a:solidFill>
                                <a:schemeClr val="tx1"/>
                              </a:solidFill>
                              <a:latin typeface="+mn-lt"/>
                            </a:rPr>
                            <a:t>Data</a:t>
                          </a:r>
                          <a:r>
                            <a:rPr lang="de-DE" sz="1200" b="1" baseline="0" dirty="0" smtClean="0">
                              <a:solidFill>
                                <a:schemeClr val="tx1"/>
                              </a:solidFill>
                              <a:latin typeface="+mn-lt"/>
                            </a:rPr>
                            <a:t> </a:t>
                          </a:r>
                          <a:r>
                            <a:rPr lang="de-DE" sz="1200" b="1" baseline="0" dirty="0" err="1" smtClean="0">
                              <a:solidFill>
                                <a:schemeClr val="tx1"/>
                              </a:solidFill>
                              <a:latin typeface="+mn-lt"/>
                            </a:rPr>
                            <a:t>width</a:t>
                          </a:r>
                          <a:endParaRPr lang="de-DE" sz="1200" b="1" dirty="0">
                            <a:solidFill>
                              <a:schemeClr val="tx1"/>
                            </a:solidFill>
                            <a:latin typeface="+mn-lt"/>
                          </a:endParaRPr>
                        </a:p>
                      </a:txBody>
                      <a:tcPr>
                        <a:solidFill>
                          <a:srgbClr val="E3E3E3"/>
                        </a:solidFill>
                      </a:tcPr>
                    </a:tc>
                  </a:tr>
                  <a:tr h="237467">
                    <a:tc>
                      <a:txBody>
                        <a:bodyPr/>
                        <a:lstStyle/>
                        <a:p>
                          <a:r>
                            <a:rPr lang="de-DE" sz="1000" b="1" dirty="0" smtClean="0">
                              <a:latin typeface="+mn-lt"/>
                            </a:rPr>
                            <a:t>BOOL</a:t>
                          </a:r>
                          <a:endParaRPr lang="de-DE" sz="1000" b="1" dirty="0">
                            <a:latin typeface="+mn-lt"/>
                          </a:endParaRPr>
                        </a:p>
                      </a:txBody>
                      <a:tcPr>
                        <a:noFill/>
                      </a:tcPr>
                    </a:tc>
                    <a:tc>
                      <a:txBody>
                        <a:bodyPr/>
                        <a:lstStyle/>
                        <a:p>
                          <a:r>
                            <a:rPr lang="de-DE" sz="1000" b="1" dirty="0" smtClean="0">
                              <a:latin typeface="+mn-lt"/>
                            </a:rPr>
                            <a:t>FALSE</a:t>
                          </a:r>
                          <a:endParaRPr lang="de-DE" sz="1000" b="1" dirty="0">
                            <a:latin typeface="+mn-lt"/>
                          </a:endParaRPr>
                        </a:p>
                      </a:txBody>
                      <a:tcPr>
                        <a:lnB w="12700" cmpd="sng">
                          <a:noFill/>
                        </a:lnB>
                        <a:noFill/>
                      </a:tcPr>
                    </a:tc>
                    <a:tc>
                      <a:txBody>
                        <a:bodyPr/>
                        <a:lstStyle/>
                        <a:p>
                          <a:r>
                            <a:rPr lang="de-DE" sz="1000" b="1" dirty="0" smtClean="0">
                              <a:latin typeface="+mn-lt"/>
                            </a:rPr>
                            <a:t>TRUE</a:t>
                          </a:r>
                          <a:endParaRPr lang="de-DE" sz="1000" b="1" dirty="0">
                            <a:latin typeface="+mn-lt"/>
                          </a:endParaRPr>
                        </a:p>
                      </a:txBody>
                      <a:tcPr>
                        <a:noFill/>
                      </a:tcPr>
                    </a:tc>
                    <a:tc>
                      <a:txBody>
                        <a:bodyPr/>
                        <a:lstStyle/>
                        <a:p>
                          <a:r>
                            <a:rPr lang="de-DE" sz="1000" b="1" dirty="0" smtClean="0">
                              <a:latin typeface="+mn-lt"/>
                            </a:rPr>
                            <a:t>1 Bit</a:t>
                          </a:r>
                          <a:endParaRPr lang="de-DE" sz="1000" b="1" dirty="0">
                            <a:latin typeface="+mn-lt"/>
                          </a:endParaRPr>
                        </a:p>
                      </a:txBody>
                      <a:tcPr>
                        <a:noFill/>
                      </a:tcPr>
                    </a:tc>
                  </a:tr>
                  <a:tr h="237467">
                    <a:tc>
                      <a:txBody>
                        <a:bodyPr/>
                        <a:lstStyle/>
                        <a:p>
                          <a:r>
                            <a:rPr lang="de-DE" sz="1000" b="1" dirty="0" smtClean="0">
                              <a:latin typeface="+mn-lt"/>
                            </a:rPr>
                            <a:t>BYTE</a:t>
                          </a:r>
                          <a:endParaRPr lang="de-DE" sz="1000" b="1" dirty="0">
                            <a:latin typeface="+mn-lt"/>
                          </a:endParaRPr>
                        </a:p>
                      </a:txBody>
                      <a:tcPr>
                        <a:solidFill>
                          <a:srgbClr val="E3E3E3"/>
                        </a:solidFill>
                      </a:tcPr>
                    </a:tc>
                    <a:tc>
                      <a:txBody>
                        <a:bodyPr/>
                        <a:lstStyle/>
                        <a:p>
                          <a:r>
                            <a:rPr lang="de-DE" sz="1000" b="1" dirty="0" smtClean="0">
                              <a:latin typeface="+mn-lt"/>
                            </a:rPr>
                            <a:t>0</a:t>
                          </a:r>
                          <a:endParaRPr lang="de-DE" sz="1000" b="1" dirty="0">
                            <a:latin typeface="+mn-lt"/>
                          </a:endParaRPr>
                        </a:p>
                      </a:txBody>
                      <a:tcPr>
                        <a:lnT w="12700" cmpd="sng">
                          <a:noFill/>
                        </a:lnT>
                        <a:solidFill>
                          <a:srgbClr val="E3E3E3"/>
                        </a:solidFill>
                      </a:tcPr>
                    </a:tc>
                    <a:tc>
                      <a:txBody>
                        <a:bodyPr/>
                        <a:lstStyle/>
                        <a:p>
                          <a:r>
                            <a:rPr lang="de-DE" sz="1000" b="1" dirty="0" smtClean="0">
                              <a:latin typeface="+mn-lt"/>
                            </a:rPr>
                            <a:t>255</a:t>
                          </a:r>
                          <a:endParaRPr lang="de-DE" sz="1000" b="1" dirty="0">
                            <a:latin typeface="+mn-lt"/>
                          </a:endParaRPr>
                        </a:p>
                      </a:txBody>
                      <a:tcPr>
                        <a:solidFill>
                          <a:srgbClr val="E3E3E3"/>
                        </a:solidFill>
                      </a:tcPr>
                    </a:tc>
                    <a:tc>
                      <a:txBody>
                        <a:bodyPr/>
                        <a:lstStyle/>
                        <a:p>
                          <a:r>
                            <a:rPr lang="de-DE" sz="1000" b="1" dirty="0" smtClean="0">
                              <a:latin typeface="+mn-lt"/>
                            </a:rPr>
                            <a:t>8</a:t>
                          </a:r>
                          <a:r>
                            <a:rPr lang="de-DE" sz="1000" b="1" baseline="0" dirty="0" smtClean="0">
                              <a:latin typeface="+mn-lt"/>
                            </a:rPr>
                            <a:t> </a:t>
                          </a:r>
                          <a:r>
                            <a:rPr lang="de-DE" sz="1000" b="1" dirty="0" smtClean="0">
                              <a:latin typeface="+mn-lt"/>
                            </a:rPr>
                            <a:t>Bit</a:t>
                          </a:r>
                          <a:endParaRPr lang="de-DE" sz="1000" b="1" dirty="0">
                            <a:latin typeface="+mn-lt"/>
                          </a:endParaRPr>
                        </a:p>
                      </a:txBody>
                      <a:tcPr>
                        <a:solidFill>
                          <a:srgbClr val="E3E3E3"/>
                        </a:solidFill>
                      </a:tcPr>
                    </a:tc>
                  </a:tr>
                  <a:tr h="237467">
                    <a:tc>
                      <a:txBody>
                        <a:bodyPr/>
                        <a:lstStyle/>
                        <a:p>
                          <a:r>
                            <a:rPr lang="de-DE" sz="1000" b="1" dirty="0" smtClean="0">
                              <a:latin typeface="+mn-lt"/>
                            </a:rPr>
                            <a:t>WORD</a:t>
                          </a:r>
                          <a:endParaRPr lang="de-DE" sz="1000" b="1" dirty="0">
                            <a:latin typeface="+mn-lt"/>
                          </a:endParaRPr>
                        </a:p>
                      </a:txBody>
                      <a:tcPr>
                        <a:solidFill>
                          <a:schemeClr val="bg1"/>
                        </a:solidFill>
                      </a:tcPr>
                    </a:tc>
                    <a:tc>
                      <a:txBody>
                        <a:bodyPr/>
                        <a:lstStyle/>
                        <a:p>
                          <a:r>
                            <a:rPr lang="de-DE" sz="1000" b="1" dirty="0" smtClean="0">
                              <a:latin typeface="+mn-lt"/>
                            </a:rPr>
                            <a:t>0</a:t>
                          </a:r>
                          <a:endParaRPr lang="de-DE" sz="1000" b="1" dirty="0">
                            <a:latin typeface="+mn-lt"/>
                          </a:endParaRPr>
                        </a:p>
                      </a:txBody>
                      <a:tcPr>
                        <a:solidFill>
                          <a:schemeClr val="bg1"/>
                        </a:solidFill>
                      </a:tcPr>
                    </a:tc>
                    <a:tc>
                      <a:txBody>
                        <a:bodyPr/>
                        <a:lstStyle/>
                        <a:p>
                          <a:r>
                            <a:rPr lang="de-DE" sz="1000" b="1" dirty="0" smtClean="0">
                              <a:latin typeface="+mn-lt"/>
                            </a:rPr>
                            <a:t>65535</a:t>
                          </a:r>
                          <a:endParaRPr lang="de-DE" sz="1000" b="1" dirty="0">
                            <a:latin typeface="+mn-lt"/>
                          </a:endParaRPr>
                        </a:p>
                      </a:txBody>
                      <a:tcPr>
                        <a:solidFill>
                          <a:schemeClr val="bg1"/>
                        </a:solidFill>
                      </a:tcPr>
                    </a:tc>
                    <a:tc>
                      <a:txBody>
                        <a:bodyPr/>
                        <a:lstStyle/>
                        <a:p>
                          <a:r>
                            <a:rPr lang="de-DE" sz="1000" b="1" dirty="0" smtClean="0">
                              <a:latin typeface="+mn-lt"/>
                            </a:rPr>
                            <a:t>16 Bit</a:t>
                          </a:r>
                          <a:endParaRPr lang="de-DE" sz="1000" b="1" dirty="0">
                            <a:latin typeface="+mn-lt"/>
                          </a:endParaRPr>
                        </a:p>
                      </a:txBody>
                      <a:tcPr>
                        <a:solidFill>
                          <a:schemeClr val="bg1"/>
                        </a:solidFill>
                      </a:tcPr>
                    </a:tc>
                  </a:tr>
                  <a:tr h="237467">
                    <a:tc>
                      <a:txBody>
                        <a:bodyPr/>
                        <a:lstStyle/>
                        <a:p>
                          <a:r>
                            <a:rPr lang="de-DE" sz="1000" b="1" dirty="0" smtClean="0">
                              <a:latin typeface="+mn-lt"/>
                            </a:rPr>
                            <a:t>DWORD</a:t>
                          </a:r>
                          <a:endParaRPr lang="de-DE" sz="1000" b="1" dirty="0">
                            <a:latin typeface="+mn-lt"/>
                          </a:endParaRPr>
                        </a:p>
                      </a:txBody>
                      <a:tcPr>
                        <a:solidFill>
                          <a:srgbClr val="E3E3E3"/>
                        </a:solidFill>
                      </a:tcPr>
                    </a:tc>
                    <a:tc>
                      <a:txBody>
                        <a:bodyPr/>
                        <a:lstStyle/>
                        <a:p>
                          <a:r>
                            <a:rPr lang="de-DE" sz="1000" b="1" dirty="0" smtClean="0">
                              <a:latin typeface="+mn-lt"/>
                            </a:rPr>
                            <a:t>0</a:t>
                          </a:r>
                          <a:endParaRPr lang="de-DE" sz="1000" b="1" dirty="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1" dirty="0" smtClean="0">
                              <a:latin typeface="+mn-lt"/>
                            </a:rPr>
                            <a:t>4´294´967´295</a:t>
                          </a:r>
                        </a:p>
                      </a:txBody>
                      <a:tcPr>
                        <a:solidFill>
                          <a:srgbClr val="E3E3E3"/>
                        </a:solidFill>
                      </a:tcPr>
                    </a:tc>
                    <a:tc>
                      <a:txBody>
                        <a:bodyPr/>
                        <a:lstStyle/>
                        <a:p>
                          <a:r>
                            <a:rPr lang="de-DE" sz="1000" b="1" dirty="0" smtClean="0">
                              <a:latin typeface="+mn-lt"/>
                            </a:rPr>
                            <a:t>32 Bit</a:t>
                          </a:r>
                        </a:p>
                      </a:txBody>
                      <a:tcPr>
                        <a:solidFill>
                          <a:srgbClr val="E3E3E3"/>
                        </a:solidFill>
                      </a:tcPr>
                    </a:tc>
                  </a:tr>
                  <a:tr h="251196">
                    <a:tc>
                      <a:txBody>
                        <a:bodyPr/>
                        <a:lstStyle/>
                        <a:p>
                          <a:r>
                            <a:rPr lang="de-DE" sz="1000" dirty="0" smtClean="0">
                              <a:latin typeface="+mn-lt"/>
                            </a:rPr>
                            <a:t>LWORD </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14:m>
                            <m:oMath xmlns:m="http://schemas.openxmlformats.org/officeDocument/2006/math">
                              <m:sSup>
                                <m:sSupPr>
                                  <m:ctrlPr>
                                    <a:rPr lang="de-DE" sz="1000" i="1" smtClean="0">
                                      <a:latin typeface="Cambria Math"/>
                                    </a:rPr>
                                  </m:ctrlPr>
                                </m:sSupPr>
                                <m:e>
                                  <m:r>
                                    <a:rPr lang="de-DE" sz="1000" b="0" i="0" smtClean="0">
                                      <a:latin typeface="Cambria Math"/>
                                    </a:rPr>
                                    <m:t>2</m:t>
                                  </m:r>
                                </m:e>
                                <m:sup>
                                  <m:r>
                                    <a:rPr lang="de-DE" sz="1000" b="0" i="0" smtClean="0">
                                      <a:latin typeface="Cambria Math"/>
                                    </a:rPr>
                                    <m:t>64</m:t>
                                  </m:r>
                                </m:sup>
                              </m:sSup>
                            </m:oMath>
                          </a14:m>
                          <a:r>
                            <a:rPr lang="de-DE" sz="1000" dirty="0" smtClean="0">
                              <a:latin typeface="+mn-lt"/>
                            </a:rPr>
                            <a:t>-1</a:t>
                          </a:r>
                        </a:p>
                      </a:txBody>
                      <a:tcPr>
                        <a:solidFill>
                          <a:schemeClr val="bg1"/>
                        </a:solidFill>
                      </a:tcPr>
                    </a:tc>
                    <a:tc>
                      <a:txBody>
                        <a:bodyPr/>
                        <a:lstStyle/>
                        <a:p>
                          <a:r>
                            <a:rPr lang="de-DE" sz="1000" dirty="0" smtClean="0">
                              <a:latin typeface="+mn-lt"/>
                            </a:rPr>
                            <a:t>64 Bit</a:t>
                          </a:r>
                        </a:p>
                      </a:txBody>
                      <a:tcPr>
                        <a:solidFill>
                          <a:schemeClr val="bg1"/>
                        </a:solidFill>
                      </a:tcPr>
                    </a:tc>
                  </a:tr>
                  <a:tr h="237467">
                    <a:tc>
                      <a:txBody>
                        <a:bodyPr/>
                        <a:lstStyle/>
                        <a:p>
                          <a:r>
                            <a:rPr lang="de-DE" sz="1000" dirty="0" smtClean="0">
                              <a:latin typeface="+mn-lt"/>
                            </a:rPr>
                            <a:t>SINT</a:t>
                          </a:r>
                          <a:endParaRPr lang="de-DE" sz="1000" dirty="0">
                            <a:latin typeface="+mn-lt"/>
                          </a:endParaRPr>
                        </a:p>
                      </a:txBody>
                      <a:tcPr>
                        <a:solidFill>
                          <a:srgbClr val="E3E3E3"/>
                        </a:solidFill>
                      </a:tcPr>
                    </a:tc>
                    <a:tc>
                      <a:txBody>
                        <a:bodyPr/>
                        <a:lstStyle/>
                        <a:p>
                          <a:r>
                            <a:rPr lang="de-DE" sz="1000" dirty="0" smtClean="0">
                              <a:latin typeface="+mn-lt"/>
                            </a:rPr>
                            <a:t>-128</a:t>
                          </a:r>
                          <a:endParaRPr lang="de-DE" sz="1000" dirty="0">
                            <a:latin typeface="+mn-lt"/>
                          </a:endParaRPr>
                        </a:p>
                      </a:txBody>
                      <a:tcPr>
                        <a:solidFill>
                          <a:srgbClr val="E3E3E3"/>
                        </a:solidFill>
                      </a:tcPr>
                    </a:tc>
                    <a:tc>
                      <a:txBody>
                        <a:bodyPr/>
                        <a:lstStyle/>
                        <a:p>
                          <a:r>
                            <a:rPr lang="de-DE" sz="1000" dirty="0" smtClean="0">
                              <a:latin typeface="+mn-lt"/>
                            </a:rPr>
                            <a:t>127</a:t>
                          </a:r>
                        </a:p>
                      </a:txBody>
                      <a:tcPr>
                        <a:solidFill>
                          <a:srgbClr val="E3E3E3"/>
                        </a:solidFill>
                      </a:tcPr>
                    </a:tc>
                    <a:tc>
                      <a:txBody>
                        <a:bodyPr/>
                        <a:lstStyle/>
                        <a:p>
                          <a:r>
                            <a:rPr lang="de-DE" sz="1000" dirty="0" smtClean="0">
                              <a:latin typeface="+mn-lt"/>
                            </a:rPr>
                            <a:t>8 Bit</a:t>
                          </a:r>
                        </a:p>
                      </a:txBody>
                      <a:tcPr>
                        <a:solidFill>
                          <a:srgbClr val="E3E3E3"/>
                        </a:solidFill>
                      </a:tcPr>
                    </a:tc>
                  </a:tr>
                  <a:tr h="237467">
                    <a:tc>
                      <a:txBody>
                        <a:bodyPr/>
                        <a:lstStyle/>
                        <a:p>
                          <a:r>
                            <a:rPr lang="de-DE" sz="1000" dirty="0" smtClean="0">
                              <a:latin typeface="+mn-lt"/>
                            </a:rPr>
                            <a:t>USINT</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r>
                            <a:rPr lang="de-DE" sz="1000" dirty="0" smtClean="0">
                              <a:latin typeface="+mn-lt"/>
                            </a:rPr>
                            <a:t>255</a:t>
                          </a:r>
                        </a:p>
                      </a:txBody>
                      <a:tcPr>
                        <a:solidFill>
                          <a:schemeClr val="bg1"/>
                        </a:solidFill>
                      </a:tcPr>
                    </a:tc>
                    <a:tc>
                      <a:txBody>
                        <a:bodyPr/>
                        <a:lstStyle/>
                        <a:p>
                          <a:r>
                            <a:rPr lang="de-DE" sz="1000" dirty="0" smtClean="0">
                              <a:latin typeface="+mn-lt"/>
                            </a:rPr>
                            <a:t>8</a:t>
                          </a:r>
                          <a:r>
                            <a:rPr lang="de-DE" sz="1000" baseline="0" dirty="0" smtClean="0">
                              <a:latin typeface="+mn-lt"/>
                            </a:rPr>
                            <a:t> Bit</a:t>
                          </a:r>
                          <a:endParaRPr lang="de-DE" sz="1000" dirty="0" smtClean="0">
                            <a:latin typeface="+mn-lt"/>
                          </a:endParaRPr>
                        </a:p>
                      </a:txBody>
                      <a:tcPr>
                        <a:solidFill>
                          <a:schemeClr val="bg1"/>
                        </a:solidFill>
                      </a:tcPr>
                    </a:tc>
                  </a:tr>
                  <a:tr h="237467">
                    <a:tc>
                      <a:txBody>
                        <a:bodyPr/>
                        <a:lstStyle/>
                        <a:p>
                          <a:r>
                            <a:rPr lang="de-DE" sz="1000" b="1" dirty="0" smtClean="0">
                              <a:latin typeface="+mn-lt"/>
                            </a:rPr>
                            <a:t>INT</a:t>
                          </a:r>
                          <a:endParaRPr lang="de-DE" sz="1000" b="1" dirty="0">
                            <a:latin typeface="+mn-lt"/>
                          </a:endParaRPr>
                        </a:p>
                      </a:txBody>
                      <a:tcPr>
                        <a:solidFill>
                          <a:srgbClr val="E3E3E3"/>
                        </a:solidFill>
                      </a:tcPr>
                    </a:tc>
                    <a:tc>
                      <a:txBody>
                        <a:bodyPr/>
                        <a:lstStyle/>
                        <a:p>
                          <a:r>
                            <a:rPr lang="de-DE" sz="1000" b="1" dirty="0" smtClean="0">
                              <a:latin typeface="+mn-lt"/>
                            </a:rPr>
                            <a:t>-32768</a:t>
                          </a:r>
                          <a:endParaRPr lang="de-DE" sz="1000" b="1" dirty="0">
                            <a:latin typeface="+mn-lt"/>
                          </a:endParaRPr>
                        </a:p>
                      </a:txBody>
                      <a:tcPr>
                        <a:solidFill>
                          <a:srgbClr val="E3E3E3"/>
                        </a:solidFill>
                      </a:tcPr>
                    </a:tc>
                    <a:tc>
                      <a:txBody>
                        <a:bodyPr/>
                        <a:lstStyle/>
                        <a:p>
                          <a:r>
                            <a:rPr lang="de-DE" sz="1000" b="1" dirty="0" smtClean="0">
                              <a:latin typeface="+mn-lt"/>
                            </a:rPr>
                            <a:t>32767</a:t>
                          </a:r>
                        </a:p>
                      </a:txBody>
                      <a:tcPr>
                        <a:solidFill>
                          <a:srgbClr val="E3E3E3"/>
                        </a:solidFill>
                      </a:tcPr>
                    </a:tc>
                    <a:tc>
                      <a:txBody>
                        <a:bodyPr/>
                        <a:lstStyle/>
                        <a:p>
                          <a:r>
                            <a:rPr lang="de-DE" sz="1000" b="1" dirty="0" smtClean="0">
                              <a:latin typeface="+mn-lt"/>
                            </a:rPr>
                            <a:t>16 Bit</a:t>
                          </a:r>
                        </a:p>
                      </a:txBody>
                      <a:tcPr>
                        <a:solidFill>
                          <a:srgbClr val="E3E3E3"/>
                        </a:solidFill>
                      </a:tcPr>
                    </a:tc>
                  </a:tr>
                  <a:tr h="237467">
                    <a:tc>
                      <a:txBody>
                        <a:bodyPr/>
                        <a:lstStyle/>
                        <a:p>
                          <a:r>
                            <a:rPr lang="de-DE" sz="1000" dirty="0" smtClean="0">
                              <a:latin typeface="+mn-lt"/>
                            </a:rPr>
                            <a:t>UINT</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r>
                            <a:rPr lang="de-DE" sz="1000" dirty="0" smtClean="0">
                              <a:latin typeface="+mn-lt"/>
                            </a:rPr>
                            <a:t>65535</a:t>
                          </a:r>
                        </a:p>
                      </a:txBody>
                      <a:tcPr>
                        <a:solidFill>
                          <a:schemeClr val="bg1"/>
                        </a:solidFill>
                      </a:tcPr>
                    </a:tc>
                    <a:tc>
                      <a:txBody>
                        <a:bodyPr/>
                        <a:lstStyle/>
                        <a:p>
                          <a:r>
                            <a:rPr lang="de-DE" sz="1000" dirty="0" smtClean="0">
                              <a:latin typeface="+mn-lt"/>
                            </a:rPr>
                            <a:t>16 Bit</a:t>
                          </a:r>
                        </a:p>
                      </a:txBody>
                      <a:tcPr>
                        <a:solidFill>
                          <a:schemeClr val="bg1"/>
                        </a:solidFill>
                      </a:tcPr>
                    </a:tc>
                  </a:tr>
                  <a:tr h="237467">
                    <a:tc>
                      <a:txBody>
                        <a:bodyPr/>
                        <a:lstStyle/>
                        <a:p>
                          <a:r>
                            <a:rPr lang="de-DE" sz="1000" dirty="0" smtClean="0">
                              <a:latin typeface="+mn-lt"/>
                            </a:rPr>
                            <a:t>DINT</a:t>
                          </a:r>
                          <a:endParaRPr lang="de-DE" sz="1000" dirty="0">
                            <a:latin typeface="+mn-lt"/>
                          </a:endParaRPr>
                        </a:p>
                      </a:txBody>
                      <a:tcPr>
                        <a:solidFill>
                          <a:srgbClr val="E3E3E3"/>
                        </a:solidFill>
                      </a:tcPr>
                    </a:tc>
                    <a:tc>
                      <a:txBody>
                        <a:bodyPr/>
                        <a:lstStyle/>
                        <a:p>
                          <a:r>
                            <a:rPr lang="de-DE" sz="1000" dirty="0" smtClean="0">
                              <a:latin typeface="+mn-lt"/>
                            </a:rPr>
                            <a:t>-2´147´483´648</a:t>
                          </a:r>
                          <a:endParaRPr lang="de-DE" sz="1000" dirty="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2´147´483´647</a:t>
                          </a:r>
                        </a:p>
                      </a:txBody>
                      <a:tcPr>
                        <a:solidFill>
                          <a:srgbClr val="E3E3E3"/>
                        </a:solidFill>
                      </a:tcPr>
                    </a:tc>
                    <a:tc>
                      <a:txBody>
                        <a:bodyPr/>
                        <a:lstStyle/>
                        <a:p>
                          <a:r>
                            <a:rPr lang="de-DE" sz="1000" dirty="0" smtClean="0">
                              <a:latin typeface="+mn-lt"/>
                            </a:rPr>
                            <a:t>32 Bit</a:t>
                          </a:r>
                        </a:p>
                      </a:txBody>
                      <a:tcPr>
                        <a:solidFill>
                          <a:srgbClr val="E3E3E3"/>
                        </a:solidFill>
                      </a:tcPr>
                    </a:tc>
                  </a:tr>
                  <a:tr h="237467">
                    <a:tc>
                      <a:txBody>
                        <a:bodyPr/>
                        <a:lstStyle/>
                        <a:p>
                          <a:r>
                            <a:rPr lang="de-DE" sz="1000" dirty="0" smtClean="0">
                              <a:latin typeface="+mn-lt"/>
                            </a:rPr>
                            <a:t>UDINT</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4´294´967´295</a:t>
                          </a:r>
                        </a:p>
                      </a:txBody>
                      <a:tcPr>
                        <a:solidFill>
                          <a:schemeClr val="bg1"/>
                        </a:solidFill>
                      </a:tcPr>
                    </a:tc>
                    <a:tc>
                      <a:txBody>
                        <a:bodyPr/>
                        <a:lstStyle/>
                        <a:p>
                          <a:r>
                            <a:rPr lang="de-DE" sz="1000" dirty="0" smtClean="0">
                              <a:latin typeface="+mn-lt"/>
                            </a:rPr>
                            <a:t>32 Bit</a:t>
                          </a:r>
                        </a:p>
                      </a:txBody>
                      <a:tcPr>
                        <a:solidFill>
                          <a:schemeClr val="bg1"/>
                        </a:solidFill>
                      </a:tcPr>
                    </a:tc>
                  </a:tr>
                  <a:tr h="251196">
                    <a:tc>
                      <a:txBody>
                        <a:bodyPr/>
                        <a:lstStyle/>
                        <a:p>
                          <a:r>
                            <a:rPr lang="de-DE" sz="1000" dirty="0" smtClean="0">
                              <a:latin typeface="+mn-lt"/>
                            </a:rPr>
                            <a:t>LINT</a:t>
                          </a:r>
                          <a:endParaRPr lang="de-DE" sz="1000" dirty="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de-DE" sz="1000" i="1" smtClean="0">
                                        <a:latin typeface="Cambria Math"/>
                                      </a:rPr>
                                    </m:ctrlPr>
                                  </m:sSupPr>
                                  <m:e>
                                    <m:r>
                                      <a:rPr lang="de-DE" sz="1000" b="0" i="0" smtClean="0">
                                        <a:latin typeface="Cambria Math"/>
                                      </a:rPr>
                                      <m:t>2</m:t>
                                    </m:r>
                                  </m:e>
                                  <m:sup>
                                    <m:r>
                                      <a:rPr lang="de-DE" sz="1000" b="0" i="0" smtClean="0">
                                        <a:latin typeface="Cambria Math"/>
                                      </a:rPr>
                                      <m:t>6</m:t>
                                    </m:r>
                                    <m:r>
                                      <a:rPr lang="de-DE" sz="1000" b="0" i="1" smtClean="0">
                                        <a:latin typeface="Cambria Math"/>
                                      </a:rPr>
                                      <m:t>3</m:t>
                                    </m:r>
                                  </m:sup>
                                </m:sSup>
                              </m:oMath>
                            </m:oMathPara>
                          </a14:m>
                          <a:endParaRPr lang="de-DE" sz="1000" dirty="0" smtClean="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de-DE" sz="1000" i="1" smtClean="0">
                                      <a:latin typeface="Cambria Math"/>
                                    </a:rPr>
                                  </m:ctrlPr>
                                </m:sSupPr>
                                <m:e>
                                  <m:r>
                                    <a:rPr lang="de-DE" sz="1000" b="0" i="0" smtClean="0">
                                      <a:latin typeface="Cambria Math"/>
                                    </a:rPr>
                                    <m:t>2</m:t>
                                  </m:r>
                                </m:e>
                                <m:sup>
                                  <m:r>
                                    <a:rPr lang="de-DE" sz="1000" b="0" i="0" smtClean="0">
                                      <a:latin typeface="Cambria Math"/>
                                    </a:rPr>
                                    <m:t>6</m:t>
                                  </m:r>
                                  <m:r>
                                    <a:rPr lang="de-DE" sz="1000" b="0" i="1" smtClean="0">
                                      <a:latin typeface="Cambria Math"/>
                                    </a:rPr>
                                    <m:t>3</m:t>
                                  </m:r>
                                </m:sup>
                              </m:sSup>
                            </m:oMath>
                          </a14:m>
                          <a:r>
                            <a:rPr lang="de-DE" sz="1000" dirty="0" smtClean="0">
                              <a:latin typeface="+mn-lt"/>
                            </a:rPr>
                            <a:t>-1</a:t>
                          </a:r>
                        </a:p>
                      </a:txBody>
                      <a:tcPr>
                        <a:solidFill>
                          <a:srgbClr val="E3E3E3"/>
                        </a:solidFill>
                      </a:tcPr>
                    </a:tc>
                    <a:tc>
                      <a:txBody>
                        <a:bodyPr/>
                        <a:lstStyle/>
                        <a:p>
                          <a:r>
                            <a:rPr lang="de-DE" sz="1000" dirty="0" smtClean="0">
                              <a:latin typeface="+mn-lt"/>
                            </a:rPr>
                            <a:t>64 Bit</a:t>
                          </a:r>
                        </a:p>
                      </a:txBody>
                      <a:tcPr>
                        <a:solidFill>
                          <a:srgbClr val="E3E3E3"/>
                        </a:solidFill>
                      </a:tcPr>
                    </a:tc>
                  </a:tr>
                  <a:tr h="251196">
                    <a:tc>
                      <a:txBody>
                        <a:bodyPr/>
                        <a:lstStyle/>
                        <a:p>
                          <a:r>
                            <a:rPr lang="de-DE" sz="1000" dirty="0" smtClean="0">
                              <a:latin typeface="+mn-lt"/>
                            </a:rPr>
                            <a:t>ULINT</a:t>
                          </a:r>
                          <a:endParaRPr lang="de-DE" sz="1000" dirty="0">
                            <a:latin typeface="+mn-lt"/>
                          </a:endParaRP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0</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de-DE" sz="1000" i="1" smtClean="0">
                                      <a:latin typeface="Cambria Math"/>
                                    </a:rPr>
                                  </m:ctrlPr>
                                </m:sSupPr>
                                <m:e>
                                  <m:r>
                                    <a:rPr lang="de-DE" sz="1000" b="0" i="0" smtClean="0">
                                      <a:latin typeface="Cambria Math"/>
                                    </a:rPr>
                                    <m:t>2</m:t>
                                  </m:r>
                                </m:e>
                                <m:sup>
                                  <m:r>
                                    <a:rPr lang="de-DE" sz="1000" b="0" i="0" smtClean="0">
                                      <a:latin typeface="Cambria Math"/>
                                    </a:rPr>
                                    <m:t>64</m:t>
                                  </m:r>
                                </m:sup>
                              </m:sSup>
                            </m:oMath>
                          </a14:m>
                          <a:r>
                            <a:rPr lang="de-DE" sz="1000" dirty="0" smtClean="0">
                              <a:latin typeface="+mn-lt"/>
                            </a:rPr>
                            <a:t>-1</a:t>
                          </a:r>
                        </a:p>
                      </a:txBody>
                      <a:tcPr>
                        <a:solidFill>
                          <a:schemeClr val="bg1"/>
                        </a:solidFill>
                      </a:tcPr>
                    </a:tc>
                    <a:tc>
                      <a:txBody>
                        <a:bodyPr/>
                        <a:lstStyle/>
                        <a:p>
                          <a:r>
                            <a:rPr lang="de-DE" sz="1000" dirty="0" smtClean="0">
                              <a:latin typeface="+mn-lt"/>
                            </a:rPr>
                            <a:t>64 Bit</a:t>
                          </a:r>
                        </a:p>
                      </a:txBody>
                      <a:tcPr>
                        <a:solidFill>
                          <a:schemeClr val="bg1"/>
                        </a:solidFill>
                      </a:tcPr>
                    </a:tc>
                  </a:tr>
                  <a:tr h="237467">
                    <a:tc>
                      <a:txBody>
                        <a:bodyPr/>
                        <a:lstStyle/>
                        <a:p>
                          <a:r>
                            <a:rPr lang="de-DE" sz="1000" b="1" dirty="0" smtClean="0">
                              <a:latin typeface="+mn-lt"/>
                            </a:rPr>
                            <a:t>REAL</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1" dirty="0" err="1" smtClean="0">
                              <a:latin typeface="+mn-lt"/>
                            </a:rPr>
                            <a:t>Exp</a:t>
                          </a:r>
                          <a:r>
                            <a:rPr lang="de-DE" sz="1000" b="1" dirty="0" smtClean="0">
                              <a:latin typeface="+mn-lt"/>
                            </a:rPr>
                            <a:t>. 3.141592654</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b="1" dirty="0" smtClean="0">
                            <a:latin typeface="+mn-lt"/>
                          </a:endParaRPr>
                        </a:p>
                      </a:txBody>
                      <a:tcPr>
                        <a:solidFill>
                          <a:srgbClr val="E3E3E3"/>
                        </a:solidFill>
                      </a:tcPr>
                    </a:tc>
                    <a:tc>
                      <a:txBody>
                        <a:bodyPr/>
                        <a:lstStyle/>
                        <a:p>
                          <a:r>
                            <a:rPr lang="de-DE" sz="1000" b="1" dirty="0" smtClean="0">
                              <a:latin typeface="+mn-lt"/>
                            </a:rPr>
                            <a:t>32 Bit</a:t>
                          </a:r>
                          <a:endParaRPr lang="de-DE" sz="1000" b="1" dirty="0">
                            <a:latin typeface="+mn-lt"/>
                          </a:endParaRPr>
                        </a:p>
                      </a:txBody>
                      <a:tcPr>
                        <a:solidFill>
                          <a:srgbClr val="E3E3E3"/>
                        </a:solidFill>
                      </a:tcPr>
                    </a:tc>
                  </a:tr>
                  <a:tr h="237467">
                    <a:tc>
                      <a:txBody>
                        <a:bodyPr/>
                        <a:lstStyle/>
                        <a:p>
                          <a:r>
                            <a:rPr lang="de-DE" sz="1000" dirty="0" smtClean="0">
                              <a:latin typeface="+mn-lt"/>
                            </a:rPr>
                            <a:t>LREAL</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b="1" dirty="0" smtClean="0">
                            <a:latin typeface="+mn-lt"/>
                          </a:endParaRP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dirty="0" smtClean="0">
                            <a:latin typeface="+mn-lt"/>
                          </a:endParaRPr>
                        </a:p>
                      </a:txBody>
                      <a:tcPr>
                        <a:solidFill>
                          <a:schemeClr val="bg1"/>
                        </a:solidFill>
                      </a:tcPr>
                    </a:tc>
                    <a:tc>
                      <a:txBody>
                        <a:bodyPr/>
                        <a:lstStyle/>
                        <a:p>
                          <a:r>
                            <a:rPr lang="de-DE" sz="1000" dirty="0" smtClean="0">
                              <a:latin typeface="+mn-lt"/>
                            </a:rPr>
                            <a:t>64 Bit</a:t>
                          </a:r>
                          <a:endParaRPr lang="de-DE" sz="1000" dirty="0">
                            <a:latin typeface="+mn-lt"/>
                          </a:endParaRPr>
                        </a:p>
                      </a:txBody>
                      <a:tcPr>
                        <a:solidFill>
                          <a:schemeClr val="bg1"/>
                        </a:solidFill>
                      </a:tcPr>
                    </a:tc>
                  </a:tr>
                  <a:tr h="237467">
                    <a:tc>
                      <a:txBody>
                        <a:bodyPr/>
                        <a:lstStyle/>
                        <a:p>
                          <a:r>
                            <a:rPr lang="de-DE" sz="1000" dirty="0" smtClean="0">
                              <a:latin typeface="+mn-lt"/>
                            </a:rPr>
                            <a:t>STRING</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0" dirty="0" smtClean="0">
                              <a:latin typeface="+mn-lt"/>
                            </a:rPr>
                            <a:t>variable</a:t>
                          </a:r>
                          <a:r>
                            <a:rPr lang="de-DE" sz="1000" b="0" baseline="0" dirty="0" smtClean="0">
                              <a:latin typeface="+mn-lt"/>
                            </a:rPr>
                            <a:t> (255 Byte max.)</a:t>
                          </a:r>
                          <a:endParaRPr lang="de-DE" sz="1000" b="0" dirty="0" smtClean="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dirty="0" smtClean="0">
                            <a:latin typeface="+mn-lt"/>
                          </a:endParaRPr>
                        </a:p>
                      </a:txBody>
                      <a:tcPr>
                        <a:solidFill>
                          <a:srgbClr val="E3E3E3"/>
                        </a:solidFill>
                      </a:tcPr>
                    </a:tc>
                    <a:tc>
                      <a:txBody>
                        <a:bodyPr/>
                        <a:lstStyle/>
                        <a:p>
                          <a:endParaRPr lang="de-DE" sz="1000" dirty="0">
                            <a:latin typeface="+mn-lt"/>
                          </a:endParaRPr>
                        </a:p>
                      </a:txBody>
                      <a:tcPr>
                        <a:solidFill>
                          <a:srgbClr val="E3E3E3"/>
                        </a:solidFill>
                      </a:tcPr>
                    </a:tc>
                  </a:tr>
                  <a:tr h="257888">
                    <a:tc>
                      <a:txBody>
                        <a:bodyPr/>
                        <a:lstStyle/>
                        <a:p>
                          <a:r>
                            <a:rPr lang="de-DE" sz="1000" b="1" dirty="0" smtClean="0">
                              <a:latin typeface="+mn-lt"/>
                            </a:rPr>
                            <a:t>TIME</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1" dirty="0" err="1" smtClean="0">
                              <a:latin typeface="+mn-lt"/>
                            </a:rPr>
                            <a:t>Exp</a:t>
                          </a:r>
                          <a:r>
                            <a:rPr lang="de-DE" sz="1000" b="1" dirty="0" smtClean="0">
                              <a:latin typeface="+mn-lt"/>
                            </a:rPr>
                            <a:t>. T# 5d4h5m10s123ms</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b="1" dirty="0" smtClean="0">
                            <a:latin typeface="+mn-lt"/>
                          </a:endParaRPr>
                        </a:p>
                      </a:txBody>
                      <a:tcPr>
                        <a:solidFill>
                          <a:schemeClr val="bg1"/>
                        </a:solidFill>
                      </a:tcPr>
                    </a:tc>
                    <a:tc>
                      <a:txBody>
                        <a:bodyPr/>
                        <a:lstStyle/>
                        <a:p>
                          <a:r>
                            <a:rPr lang="de-DE" sz="1000" b="1" dirty="0" smtClean="0">
                              <a:latin typeface="+mn-lt"/>
                            </a:rPr>
                            <a:t>32 Bit</a:t>
                          </a:r>
                          <a:endParaRPr lang="de-DE" sz="1000" b="1" dirty="0">
                            <a:latin typeface="+mn-lt"/>
                          </a:endParaRPr>
                        </a:p>
                      </a:txBody>
                      <a:tcPr>
                        <a:solidFill>
                          <a:schemeClr val="bg1"/>
                        </a:solidFill>
                      </a:tcPr>
                    </a:tc>
                  </a:tr>
                  <a:tr h="237467">
                    <a:tc>
                      <a:txBody>
                        <a:bodyPr/>
                        <a:lstStyle/>
                        <a:p>
                          <a:r>
                            <a:rPr lang="de-DE" sz="1000" dirty="0" smtClean="0">
                              <a:latin typeface="+mn-lt"/>
                            </a:rPr>
                            <a:t>TOD</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err="1" smtClean="0">
                              <a:latin typeface="+mn-lt"/>
                            </a:rPr>
                            <a:t>Exp</a:t>
                          </a:r>
                          <a:r>
                            <a:rPr lang="de-DE" sz="1000" dirty="0" smtClean="0">
                              <a:latin typeface="+mn-lt"/>
                            </a:rPr>
                            <a:t>. TOD#15:36:10.340</a:t>
                          </a:r>
                          <a:endParaRPr lang="de-DE" sz="1000" b="0" dirty="0" smtClean="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(TIME_OF_DAY)</a:t>
                          </a:r>
                        </a:p>
                      </a:txBody>
                      <a:tcPr>
                        <a:solidFill>
                          <a:srgbClr val="E3E3E3"/>
                        </a:solidFill>
                      </a:tcPr>
                    </a:tc>
                    <a:tc>
                      <a:txBody>
                        <a:bodyPr/>
                        <a:lstStyle/>
                        <a:p>
                          <a:r>
                            <a:rPr lang="de-DE" sz="1000" dirty="0" smtClean="0">
                              <a:latin typeface="+mn-lt"/>
                            </a:rPr>
                            <a:t>32 Bit</a:t>
                          </a:r>
                          <a:endParaRPr lang="de-DE" sz="1000" dirty="0">
                            <a:latin typeface="+mn-lt"/>
                          </a:endParaRPr>
                        </a:p>
                      </a:txBody>
                      <a:tcPr>
                        <a:solidFill>
                          <a:srgbClr val="E3E3E3"/>
                        </a:solidFill>
                      </a:tcPr>
                    </a:tc>
                  </a:tr>
                  <a:tr h="237467">
                    <a:tc>
                      <a:txBody>
                        <a:bodyPr/>
                        <a:lstStyle/>
                        <a:p>
                          <a:r>
                            <a:rPr lang="de-DE" sz="1000" dirty="0" smtClean="0">
                              <a:latin typeface="+mn-lt"/>
                            </a:rPr>
                            <a:t>DATE</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err="1" smtClean="0">
                              <a:latin typeface="+mn-lt"/>
                            </a:rPr>
                            <a:t>Exp</a:t>
                          </a:r>
                          <a:r>
                            <a:rPr lang="de-DE" sz="1000" dirty="0" smtClean="0">
                              <a:latin typeface="+mn-lt"/>
                            </a:rPr>
                            <a:t>. D#2001-03-28</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dirty="0" smtClean="0">
                            <a:latin typeface="+mn-lt"/>
                          </a:endParaRPr>
                        </a:p>
                      </a:txBody>
                      <a:tcPr>
                        <a:solidFill>
                          <a:schemeClr val="bg1"/>
                        </a:solidFill>
                      </a:tcPr>
                    </a:tc>
                    <a:tc>
                      <a:txBody>
                        <a:bodyPr/>
                        <a:lstStyle/>
                        <a:p>
                          <a:r>
                            <a:rPr lang="de-DE" sz="1000" dirty="0" smtClean="0">
                              <a:latin typeface="+mn-lt"/>
                            </a:rPr>
                            <a:t>32 Bit</a:t>
                          </a:r>
                          <a:endParaRPr lang="de-DE" sz="1000" dirty="0">
                            <a:latin typeface="+mn-lt"/>
                          </a:endParaRPr>
                        </a:p>
                      </a:txBody>
                      <a:tcPr>
                        <a:solidFill>
                          <a:schemeClr val="bg1"/>
                        </a:solidFill>
                      </a:tcPr>
                    </a:tc>
                  </a:tr>
                  <a:tr h="216076">
                    <a:tc>
                      <a:txBody>
                        <a:bodyPr/>
                        <a:lstStyle/>
                        <a:p>
                          <a:r>
                            <a:rPr lang="de-DE" sz="1000" dirty="0" smtClean="0">
                              <a:latin typeface="+mn-lt"/>
                            </a:rPr>
                            <a:t>DT</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err="1" smtClean="0">
                              <a:latin typeface="+mn-lt"/>
                            </a:rPr>
                            <a:t>Exp</a:t>
                          </a:r>
                          <a:r>
                            <a:rPr lang="de-DE" sz="1000" dirty="0" smtClean="0">
                              <a:latin typeface="+mn-lt"/>
                            </a:rPr>
                            <a:t>. DT#2001-03-28-11:26:01 </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(DATE_AND_TIME)</a:t>
                          </a:r>
                        </a:p>
                      </a:txBody>
                      <a:tcPr>
                        <a:solidFill>
                          <a:srgbClr val="E3E3E3"/>
                        </a:solidFill>
                      </a:tcPr>
                    </a:tc>
                    <a:tc>
                      <a:txBody>
                        <a:bodyPr/>
                        <a:lstStyle/>
                        <a:p>
                          <a:r>
                            <a:rPr lang="de-DE" sz="1000" dirty="0" smtClean="0">
                              <a:latin typeface="+mn-lt"/>
                            </a:rPr>
                            <a:t>32</a:t>
                          </a:r>
                          <a:r>
                            <a:rPr lang="de-DE" sz="1000" baseline="0" dirty="0" smtClean="0">
                              <a:latin typeface="+mn-lt"/>
                            </a:rPr>
                            <a:t> Bit</a:t>
                          </a:r>
                          <a:endParaRPr lang="de-DE" sz="1000" dirty="0">
                            <a:latin typeface="+mn-lt"/>
                          </a:endParaRPr>
                        </a:p>
                      </a:txBody>
                      <a:tcPr>
                        <a:solidFill>
                          <a:srgbClr val="E3E3E3"/>
                        </a:solidFill>
                      </a:tcPr>
                    </a:tc>
                  </a:tr>
                </a:tbl>
              </a:graphicData>
            </a:graphic>
          </p:graphicFrame>
        </mc:Choice>
        <mc:Fallback xmlns="">
          <p:graphicFrame>
            <p:nvGraphicFramePr>
              <p:cNvPr id="6" name="Tabelle 5"/>
              <p:cNvGraphicFramePr>
                <a:graphicFrameLocks noGrp="1"/>
              </p:cNvGraphicFramePr>
              <p:nvPr>
                <p:extLst>
                  <p:ext uri="{D42A27DB-BD31-4B8C-83A1-F6EECF244321}">
                    <p14:modId xmlns:p14="http://schemas.microsoft.com/office/powerpoint/2010/main" val="3551733591"/>
                  </p:ext>
                </p:extLst>
              </p:nvPr>
            </p:nvGraphicFramePr>
            <p:xfrm>
              <a:off x="1373013" y="1019986"/>
              <a:ext cx="6104112" cy="5187236"/>
            </p:xfrm>
            <a:graphic>
              <a:graphicData uri="http://schemas.openxmlformats.org/drawingml/2006/table">
                <a:tbl>
                  <a:tblPr firstRow="1" bandRow="1">
                    <a:tableStyleId>{5C22544A-7EE6-4342-B048-85BDC9FD1C3A}</a:tableStyleId>
                  </a:tblPr>
                  <a:tblGrid>
                    <a:gridCol w="1037321"/>
                    <a:gridCol w="1911778"/>
                    <a:gridCol w="1560453"/>
                    <a:gridCol w="1594560"/>
                  </a:tblGrid>
                  <a:tr h="274320">
                    <a:tc>
                      <a:txBody>
                        <a:bodyPr/>
                        <a:lstStyle/>
                        <a:p>
                          <a:r>
                            <a:rPr lang="de-DE" sz="1200" b="1" dirty="0" smtClean="0">
                              <a:solidFill>
                                <a:schemeClr val="tx1"/>
                              </a:solidFill>
                              <a:latin typeface="+mn-lt"/>
                            </a:rPr>
                            <a:t>Data</a:t>
                          </a:r>
                          <a:r>
                            <a:rPr lang="de-DE" sz="1200" b="1" baseline="0" dirty="0" smtClean="0">
                              <a:solidFill>
                                <a:schemeClr val="tx1"/>
                              </a:solidFill>
                              <a:latin typeface="+mn-lt"/>
                            </a:rPr>
                            <a:t>  </a:t>
                          </a:r>
                          <a:r>
                            <a:rPr lang="de-DE" sz="1200" b="1" dirty="0" smtClean="0">
                              <a:solidFill>
                                <a:schemeClr val="tx1"/>
                              </a:solidFill>
                              <a:latin typeface="+mn-lt"/>
                            </a:rPr>
                            <a:t>type</a:t>
                          </a:r>
                          <a:endParaRPr lang="de-DE" sz="1200" b="1" dirty="0">
                            <a:solidFill>
                              <a:schemeClr val="tx1"/>
                            </a:solidFill>
                            <a:latin typeface="+mn-lt"/>
                          </a:endParaRPr>
                        </a:p>
                      </a:txBody>
                      <a:tcPr>
                        <a:lnT w="12700" cmpd="sng">
                          <a:noFill/>
                        </a:lnT>
                        <a:solidFill>
                          <a:srgbClr val="E3E3E3"/>
                        </a:solidFill>
                      </a:tcPr>
                    </a:tc>
                    <a:tc>
                      <a:txBody>
                        <a:bodyPr/>
                        <a:lstStyle/>
                        <a:p>
                          <a:r>
                            <a:rPr lang="de-DE" sz="1200" b="1" dirty="0" err="1" smtClean="0">
                              <a:solidFill>
                                <a:schemeClr val="tx1"/>
                              </a:solidFill>
                              <a:latin typeface="+mn-lt"/>
                            </a:rPr>
                            <a:t>Lower</a:t>
                          </a:r>
                          <a:r>
                            <a:rPr lang="de-DE" sz="1200" b="1" dirty="0" smtClean="0">
                              <a:solidFill>
                                <a:schemeClr val="tx1"/>
                              </a:solidFill>
                              <a:latin typeface="+mn-lt"/>
                            </a:rPr>
                            <a:t> </a:t>
                          </a:r>
                          <a:r>
                            <a:rPr lang="de-DE" sz="1200" b="1" dirty="0" err="1" smtClean="0">
                              <a:solidFill>
                                <a:schemeClr val="tx1"/>
                              </a:solidFill>
                              <a:latin typeface="+mn-lt"/>
                            </a:rPr>
                            <a:t>limit</a:t>
                          </a:r>
                          <a:endParaRPr lang="de-DE" sz="1200" b="1" dirty="0">
                            <a:solidFill>
                              <a:schemeClr val="tx1"/>
                            </a:solidFill>
                            <a:latin typeface="+mn-lt"/>
                          </a:endParaRPr>
                        </a:p>
                      </a:txBody>
                      <a:tcPr>
                        <a:lnT w="12700" cmpd="sng">
                          <a:noFill/>
                        </a:lnT>
                        <a:solidFill>
                          <a:srgbClr val="E3E3E3"/>
                        </a:solidFill>
                      </a:tcPr>
                    </a:tc>
                    <a:tc>
                      <a:txBody>
                        <a:bodyPr/>
                        <a:lstStyle/>
                        <a:p>
                          <a:r>
                            <a:rPr lang="de-DE" sz="1200" b="1" dirty="0" err="1" smtClean="0">
                              <a:solidFill>
                                <a:schemeClr val="tx1"/>
                              </a:solidFill>
                              <a:latin typeface="+mn-lt"/>
                            </a:rPr>
                            <a:t>Upper</a:t>
                          </a:r>
                          <a:r>
                            <a:rPr lang="de-DE" sz="1200" b="1" baseline="0" dirty="0" smtClean="0">
                              <a:solidFill>
                                <a:schemeClr val="tx1"/>
                              </a:solidFill>
                              <a:latin typeface="+mn-lt"/>
                            </a:rPr>
                            <a:t> </a:t>
                          </a:r>
                          <a:r>
                            <a:rPr lang="de-DE" sz="1200" b="1" baseline="0" dirty="0" err="1" smtClean="0">
                              <a:solidFill>
                                <a:schemeClr val="tx1"/>
                              </a:solidFill>
                              <a:latin typeface="+mn-lt"/>
                            </a:rPr>
                            <a:t>limit</a:t>
                          </a:r>
                          <a:endParaRPr lang="de-DE" sz="1200" b="1" dirty="0">
                            <a:solidFill>
                              <a:schemeClr val="tx1"/>
                            </a:solidFill>
                            <a:latin typeface="+mn-lt"/>
                          </a:endParaRPr>
                        </a:p>
                      </a:txBody>
                      <a:tcPr>
                        <a:solidFill>
                          <a:srgbClr val="E3E3E3"/>
                        </a:solidFill>
                      </a:tcPr>
                    </a:tc>
                    <a:tc>
                      <a:txBody>
                        <a:bodyPr/>
                        <a:lstStyle/>
                        <a:p>
                          <a:r>
                            <a:rPr lang="de-DE" sz="1200" b="1" dirty="0" smtClean="0">
                              <a:solidFill>
                                <a:schemeClr val="tx1"/>
                              </a:solidFill>
                              <a:latin typeface="+mn-lt"/>
                            </a:rPr>
                            <a:t>Data</a:t>
                          </a:r>
                          <a:r>
                            <a:rPr lang="de-DE" sz="1200" b="1" baseline="0" dirty="0" smtClean="0">
                              <a:solidFill>
                                <a:schemeClr val="tx1"/>
                              </a:solidFill>
                              <a:latin typeface="+mn-lt"/>
                            </a:rPr>
                            <a:t> </a:t>
                          </a:r>
                          <a:r>
                            <a:rPr lang="de-DE" sz="1200" b="1" baseline="0" dirty="0" err="1" smtClean="0">
                              <a:solidFill>
                                <a:schemeClr val="tx1"/>
                              </a:solidFill>
                              <a:latin typeface="+mn-lt"/>
                            </a:rPr>
                            <a:t>width</a:t>
                          </a:r>
                          <a:endParaRPr lang="de-DE" sz="1200" b="1" dirty="0">
                            <a:solidFill>
                              <a:schemeClr val="tx1"/>
                            </a:solidFill>
                            <a:latin typeface="+mn-lt"/>
                          </a:endParaRPr>
                        </a:p>
                      </a:txBody>
                      <a:tcPr>
                        <a:solidFill>
                          <a:srgbClr val="E3E3E3"/>
                        </a:solidFill>
                      </a:tcPr>
                    </a:tc>
                  </a:tr>
                  <a:tr h="243840">
                    <a:tc>
                      <a:txBody>
                        <a:bodyPr/>
                        <a:lstStyle/>
                        <a:p>
                          <a:r>
                            <a:rPr lang="de-DE" sz="1000" b="1" dirty="0" smtClean="0">
                              <a:latin typeface="+mn-lt"/>
                            </a:rPr>
                            <a:t>BOOL</a:t>
                          </a:r>
                          <a:endParaRPr lang="de-DE" sz="1000" b="1" dirty="0">
                            <a:latin typeface="+mn-lt"/>
                          </a:endParaRPr>
                        </a:p>
                      </a:txBody>
                      <a:tcPr>
                        <a:noFill/>
                      </a:tcPr>
                    </a:tc>
                    <a:tc>
                      <a:txBody>
                        <a:bodyPr/>
                        <a:lstStyle/>
                        <a:p>
                          <a:r>
                            <a:rPr lang="de-DE" sz="1000" b="1" dirty="0" smtClean="0">
                              <a:latin typeface="+mn-lt"/>
                            </a:rPr>
                            <a:t>FALSE</a:t>
                          </a:r>
                          <a:endParaRPr lang="de-DE" sz="1000" b="1" dirty="0">
                            <a:latin typeface="+mn-lt"/>
                          </a:endParaRPr>
                        </a:p>
                      </a:txBody>
                      <a:tcPr>
                        <a:lnB w="12700" cmpd="sng">
                          <a:noFill/>
                        </a:lnB>
                        <a:noFill/>
                      </a:tcPr>
                    </a:tc>
                    <a:tc>
                      <a:txBody>
                        <a:bodyPr/>
                        <a:lstStyle/>
                        <a:p>
                          <a:r>
                            <a:rPr lang="de-DE" sz="1000" b="1" dirty="0" smtClean="0">
                              <a:latin typeface="+mn-lt"/>
                            </a:rPr>
                            <a:t>TRUE</a:t>
                          </a:r>
                          <a:endParaRPr lang="de-DE" sz="1000" b="1" dirty="0">
                            <a:latin typeface="+mn-lt"/>
                          </a:endParaRPr>
                        </a:p>
                      </a:txBody>
                      <a:tcPr>
                        <a:noFill/>
                      </a:tcPr>
                    </a:tc>
                    <a:tc>
                      <a:txBody>
                        <a:bodyPr/>
                        <a:lstStyle/>
                        <a:p>
                          <a:r>
                            <a:rPr lang="de-DE" sz="1000" b="1" dirty="0" smtClean="0">
                              <a:latin typeface="+mn-lt"/>
                            </a:rPr>
                            <a:t>1 Bit</a:t>
                          </a:r>
                          <a:endParaRPr lang="de-DE" sz="1000" b="1" dirty="0">
                            <a:latin typeface="+mn-lt"/>
                          </a:endParaRPr>
                        </a:p>
                      </a:txBody>
                      <a:tcPr>
                        <a:noFill/>
                      </a:tcPr>
                    </a:tc>
                  </a:tr>
                  <a:tr h="243840">
                    <a:tc>
                      <a:txBody>
                        <a:bodyPr/>
                        <a:lstStyle/>
                        <a:p>
                          <a:r>
                            <a:rPr lang="de-DE" sz="1000" b="1" dirty="0" smtClean="0">
                              <a:latin typeface="+mn-lt"/>
                            </a:rPr>
                            <a:t>BYTE</a:t>
                          </a:r>
                          <a:endParaRPr lang="de-DE" sz="1000" b="1" dirty="0">
                            <a:latin typeface="+mn-lt"/>
                          </a:endParaRPr>
                        </a:p>
                      </a:txBody>
                      <a:tcPr>
                        <a:solidFill>
                          <a:srgbClr val="E3E3E3"/>
                        </a:solidFill>
                      </a:tcPr>
                    </a:tc>
                    <a:tc>
                      <a:txBody>
                        <a:bodyPr/>
                        <a:lstStyle/>
                        <a:p>
                          <a:r>
                            <a:rPr lang="de-DE" sz="1000" b="1" dirty="0" smtClean="0">
                              <a:latin typeface="+mn-lt"/>
                            </a:rPr>
                            <a:t>0</a:t>
                          </a:r>
                          <a:endParaRPr lang="de-DE" sz="1000" b="1" dirty="0">
                            <a:latin typeface="+mn-lt"/>
                          </a:endParaRPr>
                        </a:p>
                      </a:txBody>
                      <a:tcPr>
                        <a:lnT w="12700" cmpd="sng">
                          <a:noFill/>
                        </a:lnT>
                        <a:solidFill>
                          <a:srgbClr val="E3E3E3"/>
                        </a:solidFill>
                      </a:tcPr>
                    </a:tc>
                    <a:tc>
                      <a:txBody>
                        <a:bodyPr/>
                        <a:lstStyle/>
                        <a:p>
                          <a:r>
                            <a:rPr lang="de-DE" sz="1000" b="1" dirty="0" smtClean="0">
                              <a:latin typeface="+mn-lt"/>
                            </a:rPr>
                            <a:t>255</a:t>
                          </a:r>
                          <a:endParaRPr lang="de-DE" sz="1000" b="1" dirty="0">
                            <a:latin typeface="+mn-lt"/>
                          </a:endParaRPr>
                        </a:p>
                      </a:txBody>
                      <a:tcPr>
                        <a:solidFill>
                          <a:srgbClr val="E3E3E3"/>
                        </a:solidFill>
                      </a:tcPr>
                    </a:tc>
                    <a:tc>
                      <a:txBody>
                        <a:bodyPr/>
                        <a:lstStyle/>
                        <a:p>
                          <a:r>
                            <a:rPr lang="de-DE" sz="1000" b="1" dirty="0" smtClean="0">
                              <a:latin typeface="+mn-lt"/>
                            </a:rPr>
                            <a:t>8</a:t>
                          </a:r>
                          <a:r>
                            <a:rPr lang="de-DE" sz="1000" b="1" baseline="0" dirty="0" smtClean="0">
                              <a:latin typeface="+mn-lt"/>
                            </a:rPr>
                            <a:t> </a:t>
                          </a:r>
                          <a:r>
                            <a:rPr lang="de-DE" sz="1000" b="1" dirty="0" smtClean="0">
                              <a:latin typeface="+mn-lt"/>
                            </a:rPr>
                            <a:t>Bit</a:t>
                          </a:r>
                          <a:endParaRPr lang="de-DE" sz="1000" b="1" dirty="0">
                            <a:latin typeface="+mn-lt"/>
                          </a:endParaRPr>
                        </a:p>
                      </a:txBody>
                      <a:tcPr>
                        <a:solidFill>
                          <a:srgbClr val="E3E3E3"/>
                        </a:solidFill>
                      </a:tcPr>
                    </a:tc>
                  </a:tr>
                  <a:tr h="243840">
                    <a:tc>
                      <a:txBody>
                        <a:bodyPr/>
                        <a:lstStyle/>
                        <a:p>
                          <a:r>
                            <a:rPr lang="de-DE" sz="1000" b="1" dirty="0" smtClean="0">
                              <a:latin typeface="+mn-lt"/>
                            </a:rPr>
                            <a:t>WORD</a:t>
                          </a:r>
                          <a:endParaRPr lang="de-DE" sz="1000" b="1" dirty="0">
                            <a:latin typeface="+mn-lt"/>
                          </a:endParaRPr>
                        </a:p>
                      </a:txBody>
                      <a:tcPr>
                        <a:solidFill>
                          <a:schemeClr val="bg1"/>
                        </a:solidFill>
                      </a:tcPr>
                    </a:tc>
                    <a:tc>
                      <a:txBody>
                        <a:bodyPr/>
                        <a:lstStyle/>
                        <a:p>
                          <a:r>
                            <a:rPr lang="de-DE" sz="1000" b="1" dirty="0" smtClean="0">
                              <a:latin typeface="+mn-lt"/>
                            </a:rPr>
                            <a:t>0</a:t>
                          </a:r>
                          <a:endParaRPr lang="de-DE" sz="1000" b="1" dirty="0">
                            <a:latin typeface="+mn-lt"/>
                          </a:endParaRPr>
                        </a:p>
                      </a:txBody>
                      <a:tcPr>
                        <a:solidFill>
                          <a:schemeClr val="bg1"/>
                        </a:solidFill>
                      </a:tcPr>
                    </a:tc>
                    <a:tc>
                      <a:txBody>
                        <a:bodyPr/>
                        <a:lstStyle/>
                        <a:p>
                          <a:r>
                            <a:rPr lang="de-DE" sz="1000" b="1" dirty="0" smtClean="0">
                              <a:latin typeface="+mn-lt"/>
                            </a:rPr>
                            <a:t>65535</a:t>
                          </a:r>
                          <a:endParaRPr lang="de-DE" sz="1000" b="1" dirty="0">
                            <a:latin typeface="+mn-lt"/>
                          </a:endParaRPr>
                        </a:p>
                      </a:txBody>
                      <a:tcPr>
                        <a:solidFill>
                          <a:schemeClr val="bg1"/>
                        </a:solidFill>
                      </a:tcPr>
                    </a:tc>
                    <a:tc>
                      <a:txBody>
                        <a:bodyPr/>
                        <a:lstStyle/>
                        <a:p>
                          <a:r>
                            <a:rPr lang="de-DE" sz="1000" b="1" dirty="0" smtClean="0">
                              <a:latin typeface="+mn-lt"/>
                            </a:rPr>
                            <a:t>16 Bit</a:t>
                          </a:r>
                          <a:endParaRPr lang="de-DE" sz="1000" b="1" dirty="0">
                            <a:latin typeface="+mn-lt"/>
                          </a:endParaRPr>
                        </a:p>
                      </a:txBody>
                      <a:tcPr>
                        <a:solidFill>
                          <a:schemeClr val="bg1"/>
                        </a:solidFill>
                      </a:tcPr>
                    </a:tc>
                  </a:tr>
                  <a:tr h="243840">
                    <a:tc>
                      <a:txBody>
                        <a:bodyPr/>
                        <a:lstStyle/>
                        <a:p>
                          <a:r>
                            <a:rPr lang="de-DE" sz="1000" b="1" dirty="0" smtClean="0">
                              <a:latin typeface="+mn-lt"/>
                            </a:rPr>
                            <a:t>DWORD</a:t>
                          </a:r>
                          <a:endParaRPr lang="de-DE" sz="1000" b="1" dirty="0">
                            <a:latin typeface="+mn-lt"/>
                          </a:endParaRPr>
                        </a:p>
                      </a:txBody>
                      <a:tcPr>
                        <a:solidFill>
                          <a:srgbClr val="E3E3E3"/>
                        </a:solidFill>
                      </a:tcPr>
                    </a:tc>
                    <a:tc>
                      <a:txBody>
                        <a:bodyPr/>
                        <a:lstStyle/>
                        <a:p>
                          <a:r>
                            <a:rPr lang="de-DE" sz="1000" b="1" dirty="0" smtClean="0">
                              <a:latin typeface="+mn-lt"/>
                            </a:rPr>
                            <a:t>0</a:t>
                          </a:r>
                          <a:endParaRPr lang="de-DE" sz="1000" b="1" dirty="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1" dirty="0" smtClean="0">
                              <a:latin typeface="+mn-lt"/>
                            </a:rPr>
                            <a:t>4´294´967´295</a:t>
                          </a:r>
                        </a:p>
                      </a:txBody>
                      <a:tcPr>
                        <a:solidFill>
                          <a:srgbClr val="E3E3E3"/>
                        </a:solidFill>
                      </a:tcPr>
                    </a:tc>
                    <a:tc>
                      <a:txBody>
                        <a:bodyPr/>
                        <a:lstStyle/>
                        <a:p>
                          <a:r>
                            <a:rPr lang="de-DE" sz="1000" b="1" dirty="0" smtClean="0">
                              <a:latin typeface="+mn-lt"/>
                            </a:rPr>
                            <a:t>32 Bit</a:t>
                          </a:r>
                          <a:endParaRPr lang="de-DE" sz="1000" b="1" dirty="0" smtClean="0">
                            <a:latin typeface="+mn-lt"/>
                          </a:endParaRPr>
                        </a:p>
                      </a:txBody>
                      <a:tcPr>
                        <a:solidFill>
                          <a:srgbClr val="E3E3E3"/>
                        </a:solidFill>
                      </a:tcPr>
                    </a:tc>
                  </a:tr>
                  <a:tr h="251196">
                    <a:tc>
                      <a:txBody>
                        <a:bodyPr/>
                        <a:lstStyle/>
                        <a:p>
                          <a:r>
                            <a:rPr lang="de-DE" sz="1000" dirty="0" smtClean="0">
                              <a:latin typeface="+mn-lt"/>
                            </a:rPr>
                            <a:t>LWORD </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endParaRPr lang="de-DE"/>
                        </a:p>
                      </a:txBody>
                      <a:tcPr>
                        <a:blipFill rotWithShape="1">
                          <a:blip r:embed="rId3"/>
                          <a:stretch>
                            <a:fillRect l="-189063" t="-502439" r="-102344" b="-1485366"/>
                          </a:stretch>
                        </a:blipFill>
                      </a:tcPr>
                    </a:tc>
                    <a:tc>
                      <a:txBody>
                        <a:bodyPr/>
                        <a:lstStyle/>
                        <a:p>
                          <a:r>
                            <a:rPr lang="de-DE" sz="1000" dirty="0" smtClean="0">
                              <a:latin typeface="+mn-lt"/>
                            </a:rPr>
                            <a:t>64 Bit</a:t>
                          </a:r>
                        </a:p>
                      </a:txBody>
                      <a:tcPr>
                        <a:solidFill>
                          <a:schemeClr val="bg1"/>
                        </a:solidFill>
                      </a:tcPr>
                    </a:tc>
                  </a:tr>
                  <a:tr h="243840">
                    <a:tc>
                      <a:txBody>
                        <a:bodyPr/>
                        <a:lstStyle/>
                        <a:p>
                          <a:r>
                            <a:rPr lang="de-DE" sz="1000" dirty="0" smtClean="0">
                              <a:latin typeface="+mn-lt"/>
                            </a:rPr>
                            <a:t>SINT</a:t>
                          </a:r>
                          <a:endParaRPr lang="de-DE" sz="1000" dirty="0">
                            <a:latin typeface="+mn-lt"/>
                          </a:endParaRPr>
                        </a:p>
                      </a:txBody>
                      <a:tcPr>
                        <a:solidFill>
                          <a:srgbClr val="E3E3E3"/>
                        </a:solidFill>
                      </a:tcPr>
                    </a:tc>
                    <a:tc>
                      <a:txBody>
                        <a:bodyPr/>
                        <a:lstStyle/>
                        <a:p>
                          <a:r>
                            <a:rPr lang="de-DE" sz="1000" dirty="0" smtClean="0">
                              <a:latin typeface="+mn-lt"/>
                            </a:rPr>
                            <a:t>-128</a:t>
                          </a:r>
                          <a:endParaRPr lang="de-DE" sz="1000" dirty="0">
                            <a:latin typeface="+mn-lt"/>
                          </a:endParaRPr>
                        </a:p>
                      </a:txBody>
                      <a:tcPr>
                        <a:solidFill>
                          <a:srgbClr val="E3E3E3"/>
                        </a:solidFill>
                      </a:tcPr>
                    </a:tc>
                    <a:tc>
                      <a:txBody>
                        <a:bodyPr/>
                        <a:lstStyle/>
                        <a:p>
                          <a:r>
                            <a:rPr lang="de-DE" sz="1000" dirty="0" smtClean="0">
                              <a:latin typeface="+mn-lt"/>
                            </a:rPr>
                            <a:t>127</a:t>
                          </a:r>
                        </a:p>
                      </a:txBody>
                      <a:tcPr>
                        <a:solidFill>
                          <a:srgbClr val="E3E3E3"/>
                        </a:solidFill>
                      </a:tcPr>
                    </a:tc>
                    <a:tc>
                      <a:txBody>
                        <a:bodyPr/>
                        <a:lstStyle/>
                        <a:p>
                          <a:r>
                            <a:rPr lang="de-DE" sz="1000" dirty="0" smtClean="0">
                              <a:latin typeface="+mn-lt"/>
                            </a:rPr>
                            <a:t>8 Bit</a:t>
                          </a:r>
                        </a:p>
                      </a:txBody>
                      <a:tcPr>
                        <a:solidFill>
                          <a:srgbClr val="E3E3E3"/>
                        </a:solidFill>
                      </a:tcPr>
                    </a:tc>
                  </a:tr>
                  <a:tr h="243840">
                    <a:tc>
                      <a:txBody>
                        <a:bodyPr/>
                        <a:lstStyle/>
                        <a:p>
                          <a:r>
                            <a:rPr lang="de-DE" sz="1000" dirty="0" smtClean="0">
                              <a:latin typeface="+mn-lt"/>
                            </a:rPr>
                            <a:t>USINT</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r>
                            <a:rPr lang="de-DE" sz="1000" dirty="0" smtClean="0">
                              <a:latin typeface="+mn-lt"/>
                            </a:rPr>
                            <a:t>255</a:t>
                          </a:r>
                        </a:p>
                      </a:txBody>
                      <a:tcPr>
                        <a:solidFill>
                          <a:schemeClr val="bg1"/>
                        </a:solidFill>
                      </a:tcPr>
                    </a:tc>
                    <a:tc>
                      <a:txBody>
                        <a:bodyPr/>
                        <a:lstStyle/>
                        <a:p>
                          <a:r>
                            <a:rPr lang="de-DE" sz="1000" dirty="0" smtClean="0">
                              <a:latin typeface="+mn-lt"/>
                            </a:rPr>
                            <a:t>8</a:t>
                          </a:r>
                          <a:r>
                            <a:rPr lang="de-DE" sz="1000" baseline="0" dirty="0" smtClean="0">
                              <a:latin typeface="+mn-lt"/>
                            </a:rPr>
                            <a:t> Bit</a:t>
                          </a:r>
                          <a:endParaRPr lang="de-DE" sz="1000" dirty="0" smtClean="0">
                            <a:latin typeface="+mn-lt"/>
                          </a:endParaRPr>
                        </a:p>
                      </a:txBody>
                      <a:tcPr>
                        <a:solidFill>
                          <a:schemeClr val="bg1"/>
                        </a:solidFill>
                      </a:tcPr>
                    </a:tc>
                  </a:tr>
                  <a:tr h="243840">
                    <a:tc>
                      <a:txBody>
                        <a:bodyPr/>
                        <a:lstStyle/>
                        <a:p>
                          <a:r>
                            <a:rPr lang="de-DE" sz="1000" b="1" dirty="0" smtClean="0">
                              <a:latin typeface="+mn-lt"/>
                            </a:rPr>
                            <a:t>INT</a:t>
                          </a:r>
                          <a:endParaRPr lang="de-DE" sz="1000" b="1" dirty="0">
                            <a:latin typeface="+mn-lt"/>
                          </a:endParaRPr>
                        </a:p>
                      </a:txBody>
                      <a:tcPr>
                        <a:solidFill>
                          <a:srgbClr val="E3E3E3"/>
                        </a:solidFill>
                      </a:tcPr>
                    </a:tc>
                    <a:tc>
                      <a:txBody>
                        <a:bodyPr/>
                        <a:lstStyle/>
                        <a:p>
                          <a:r>
                            <a:rPr lang="de-DE" sz="1000" b="1" dirty="0" smtClean="0">
                              <a:latin typeface="+mn-lt"/>
                            </a:rPr>
                            <a:t>-32768</a:t>
                          </a:r>
                          <a:endParaRPr lang="de-DE" sz="1000" b="1" dirty="0">
                            <a:latin typeface="+mn-lt"/>
                          </a:endParaRPr>
                        </a:p>
                      </a:txBody>
                      <a:tcPr>
                        <a:solidFill>
                          <a:srgbClr val="E3E3E3"/>
                        </a:solidFill>
                      </a:tcPr>
                    </a:tc>
                    <a:tc>
                      <a:txBody>
                        <a:bodyPr/>
                        <a:lstStyle/>
                        <a:p>
                          <a:r>
                            <a:rPr lang="de-DE" sz="1000" b="1" dirty="0" smtClean="0">
                              <a:latin typeface="+mn-lt"/>
                            </a:rPr>
                            <a:t>32767</a:t>
                          </a:r>
                        </a:p>
                      </a:txBody>
                      <a:tcPr>
                        <a:solidFill>
                          <a:srgbClr val="E3E3E3"/>
                        </a:solidFill>
                      </a:tcPr>
                    </a:tc>
                    <a:tc>
                      <a:txBody>
                        <a:bodyPr/>
                        <a:lstStyle/>
                        <a:p>
                          <a:r>
                            <a:rPr lang="de-DE" sz="1000" b="1" dirty="0" smtClean="0">
                              <a:latin typeface="+mn-lt"/>
                            </a:rPr>
                            <a:t>16 Bit</a:t>
                          </a:r>
                        </a:p>
                      </a:txBody>
                      <a:tcPr>
                        <a:solidFill>
                          <a:srgbClr val="E3E3E3"/>
                        </a:solidFill>
                      </a:tcPr>
                    </a:tc>
                  </a:tr>
                  <a:tr h="243840">
                    <a:tc>
                      <a:txBody>
                        <a:bodyPr/>
                        <a:lstStyle/>
                        <a:p>
                          <a:r>
                            <a:rPr lang="de-DE" sz="1000" dirty="0" smtClean="0">
                              <a:latin typeface="+mn-lt"/>
                            </a:rPr>
                            <a:t>UINT</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r>
                            <a:rPr lang="de-DE" sz="1000" dirty="0" smtClean="0">
                              <a:latin typeface="+mn-lt"/>
                            </a:rPr>
                            <a:t>65535</a:t>
                          </a:r>
                        </a:p>
                      </a:txBody>
                      <a:tcPr>
                        <a:solidFill>
                          <a:schemeClr val="bg1"/>
                        </a:solidFill>
                      </a:tcPr>
                    </a:tc>
                    <a:tc>
                      <a:txBody>
                        <a:bodyPr/>
                        <a:lstStyle/>
                        <a:p>
                          <a:r>
                            <a:rPr lang="de-DE" sz="1000" dirty="0" smtClean="0">
                              <a:latin typeface="+mn-lt"/>
                            </a:rPr>
                            <a:t>16 Bit</a:t>
                          </a:r>
                        </a:p>
                      </a:txBody>
                      <a:tcPr>
                        <a:solidFill>
                          <a:schemeClr val="bg1"/>
                        </a:solidFill>
                      </a:tcPr>
                    </a:tc>
                  </a:tr>
                  <a:tr h="243840">
                    <a:tc>
                      <a:txBody>
                        <a:bodyPr/>
                        <a:lstStyle/>
                        <a:p>
                          <a:r>
                            <a:rPr lang="de-DE" sz="1000" dirty="0" smtClean="0">
                              <a:latin typeface="+mn-lt"/>
                            </a:rPr>
                            <a:t>DINT</a:t>
                          </a:r>
                          <a:endParaRPr lang="de-DE" sz="1000" dirty="0">
                            <a:latin typeface="+mn-lt"/>
                          </a:endParaRPr>
                        </a:p>
                      </a:txBody>
                      <a:tcPr>
                        <a:solidFill>
                          <a:srgbClr val="E3E3E3"/>
                        </a:solidFill>
                      </a:tcPr>
                    </a:tc>
                    <a:tc>
                      <a:txBody>
                        <a:bodyPr/>
                        <a:lstStyle/>
                        <a:p>
                          <a:r>
                            <a:rPr lang="de-DE" sz="1000" dirty="0" smtClean="0">
                              <a:latin typeface="+mn-lt"/>
                            </a:rPr>
                            <a:t>-2´147´483´648</a:t>
                          </a:r>
                          <a:endParaRPr lang="de-DE" sz="1000" dirty="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2´147´483´647</a:t>
                          </a:r>
                        </a:p>
                      </a:txBody>
                      <a:tcPr>
                        <a:solidFill>
                          <a:srgbClr val="E3E3E3"/>
                        </a:solidFill>
                      </a:tcPr>
                    </a:tc>
                    <a:tc>
                      <a:txBody>
                        <a:bodyPr/>
                        <a:lstStyle/>
                        <a:p>
                          <a:r>
                            <a:rPr lang="de-DE" sz="1000" dirty="0" smtClean="0">
                              <a:latin typeface="+mn-lt"/>
                            </a:rPr>
                            <a:t>32 Bit</a:t>
                          </a:r>
                        </a:p>
                      </a:txBody>
                      <a:tcPr>
                        <a:solidFill>
                          <a:srgbClr val="E3E3E3"/>
                        </a:solidFill>
                      </a:tcPr>
                    </a:tc>
                  </a:tr>
                  <a:tr h="243840">
                    <a:tc>
                      <a:txBody>
                        <a:bodyPr/>
                        <a:lstStyle/>
                        <a:p>
                          <a:r>
                            <a:rPr lang="de-DE" sz="1000" dirty="0" smtClean="0">
                              <a:latin typeface="+mn-lt"/>
                            </a:rPr>
                            <a:t>UDINT</a:t>
                          </a:r>
                          <a:endParaRPr lang="de-DE" sz="1000" dirty="0">
                            <a:latin typeface="+mn-lt"/>
                          </a:endParaRPr>
                        </a:p>
                      </a:txBody>
                      <a:tcPr>
                        <a:solidFill>
                          <a:schemeClr val="bg1"/>
                        </a:solidFill>
                      </a:tcPr>
                    </a:tc>
                    <a:tc>
                      <a:txBody>
                        <a:bodyPr/>
                        <a:lstStyle/>
                        <a:p>
                          <a:r>
                            <a:rPr lang="de-DE" sz="1000" dirty="0" smtClean="0">
                              <a:latin typeface="+mn-lt"/>
                            </a:rPr>
                            <a:t>0</a:t>
                          </a:r>
                          <a:endParaRPr lang="de-DE" sz="1000" dirty="0">
                            <a:latin typeface="+mn-lt"/>
                          </a:endParaRP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4´294´967´295</a:t>
                          </a:r>
                        </a:p>
                      </a:txBody>
                      <a:tcPr>
                        <a:solidFill>
                          <a:schemeClr val="bg1"/>
                        </a:solidFill>
                      </a:tcPr>
                    </a:tc>
                    <a:tc>
                      <a:txBody>
                        <a:bodyPr/>
                        <a:lstStyle/>
                        <a:p>
                          <a:r>
                            <a:rPr lang="de-DE" sz="1000" dirty="0" smtClean="0">
                              <a:latin typeface="+mn-lt"/>
                            </a:rPr>
                            <a:t>32 Bit</a:t>
                          </a:r>
                        </a:p>
                      </a:txBody>
                      <a:tcPr>
                        <a:solidFill>
                          <a:schemeClr val="bg1"/>
                        </a:solidFill>
                      </a:tcPr>
                    </a:tc>
                  </a:tr>
                  <a:tr h="251196">
                    <a:tc>
                      <a:txBody>
                        <a:bodyPr/>
                        <a:lstStyle/>
                        <a:p>
                          <a:r>
                            <a:rPr lang="de-DE" sz="1000" dirty="0" smtClean="0">
                              <a:latin typeface="+mn-lt"/>
                            </a:rPr>
                            <a:t>LINT</a:t>
                          </a:r>
                          <a:endParaRPr lang="de-DE" sz="1000" dirty="0">
                            <a:latin typeface="+mn-lt"/>
                          </a:endParaRPr>
                        </a:p>
                      </a:txBody>
                      <a:tcPr>
                        <a:solidFill>
                          <a:srgbClr val="E3E3E3"/>
                        </a:solidFill>
                      </a:tcPr>
                    </a:tc>
                    <a:tc>
                      <a:txBody>
                        <a:bodyPr/>
                        <a:lstStyle/>
                        <a:p>
                          <a:endParaRPr lang="de-DE"/>
                        </a:p>
                      </a:txBody>
                      <a:tcPr>
                        <a:blipFill rotWithShape="1">
                          <a:blip r:embed="rId3"/>
                          <a:stretch>
                            <a:fillRect l="-54140" t="-1187805" r="-164968" b="-800000"/>
                          </a:stretch>
                        </a:blipFill>
                      </a:tcPr>
                    </a:tc>
                    <a:tc>
                      <a:txBody>
                        <a:bodyPr/>
                        <a:lstStyle/>
                        <a:p>
                          <a:endParaRPr lang="de-DE"/>
                        </a:p>
                      </a:txBody>
                      <a:tcPr>
                        <a:blipFill rotWithShape="1">
                          <a:blip r:embed="rId3"/>
                          <a:stretch>
                            <a:fillRect l="-189063" t="-1187805" r="-102344" b="-800000"/>
                          </a:stretch>
                        </a:blipFill>
                      </a:tcPr>
                    </a:tc>
                    <a:tc>
                      <a:txBody>
                        <a:bodyPr/>
                        <a:lstStyle/>
                        <a:p>
                          <a:r>
                            <a:rPr lang="de-DE" sz="1000" dirty="0" smtClean="0">
                              <a:latin typeface="+mn-lt"/>
                            </a:rPr>
                            <a:t>64 Bit</a:t>
                          </a:r>
                        </a:p>
                      </a:txBody>
                      <a:tcPr>
                        <a:solidFill>
                          <a:srgbClr val="E3E3E3"/>
                        </a:solidFill>
                      </a:tcPr>
                    </a:tc>
                  </a:tr>
                  <a:tr h="251196">
                    <a:tc>
                      <a:txBody>
                        <a:bodyPr/>
                        <a:lstStyle/>
                        <a:p>
                          <a:r>
                            <a:rPr lang="de-DE" sz="1000" dirty="0" smtClean="0">
                              <a:latin typeface="+mn-lt"/>
                            </a:rPr>
                            <a:t>ULINT</a:t>
                          </a:r>
                          <a:endParaRPr lang="de-DE" sz="1000" dirty="0">
                            <a:latin typeface="+mn-lt"/>
                          </a:endParaRP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0</a:t>
                          </a:r>
                        </a:p>
                      </a:txBody>
                      <a:tcPr>
                        <a:solidFill>
                          <a:schemeClr val="bg1"/>
                        </a:solidFill>
                      </a:tcPr>
                    </a:tc>
                    <a:tc>
                      <a:txBody>
                        <a:bodyPr/>
                        <a:lstStyle/>
                        <a:p>
                          <a:endParaRPr lang="de-DE"/>
                        </a:p>
                      </a:txBody>
                      <a:tcPr>
                        <a:blipFill rotWithShape="1">
                          <a:blip r:embed="rId3"/>
                          <a:stretch>
                            <a:fillRect l="-189063" t="-1257143" r="-102344" b="-680952"/>
                          </a:stretch>
                        </a:blipFill>
                      </a:tcPr>
                    </a:tc>
                    <a:tc>
                      <a:txBody>
                        <a:bodyPr/>
                        <a:lstStyle/>
                        <a:p>
                          <a:r>
                            <a:rPr lang="de-DE" sz="1000" dirty="0" smtClean="0">
                              <a:latin typeface="+mn-lt"/>
                            </a:rPr>
                            <a:t>64 Bit</a:t>
                          </a:r>
                        </a:p>
                      </a:txBody>
                      <a:tcPr>
                        <a:solidFill>
                          <a:schemeClr val="bg1"/>
                        </a:solidFill>
                      </a:tcPr>
                    </a:tc>
                  </a:tr>
                  <a:tr h="243840">
                    <a:tc>
                      <a:txBody>
                        <a:bodyPr/>
                        <a:lstStyle/>
                        <a:p>
                          <a:r>
                            <a:rPr lang="de-DE" sz="1000" b="1" dirty="0" smtClean="0">
                              <a:latin typeface="+mn-lt"/>
                            </a:rPr>
                            <a:t>REAL</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1" dirty="0" err="1" smtClean="0">
                              <a:latin typeface="+mn-lt"/>
                            </a:rPr>
                            <a:t>Exp</a:t>
                          </a:r>
                          <a:r>
                            <a:rPr lang="de-DE" sz="1000" b="1" dirty="0" smtClean="0">
                              <a:latin typeface="+mn-lt"/>
                            </a:rPr>
                            <a:t>. </a:t>
                          </a:r>
                          <a:r>
                            <a:rPr lang="de-DE" sz="1000" b="1" dirty="0" smtClean="0">
                              <a:latin typeface="+mn-lt"/>
                            </a:rPr>
                            <a:t>3.141592654</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b="1" dirty="0" smtClean="0">
                            <a:latin typeface="+mn-lt"/>
                          </a:endParaRPr>
                        </a:p>
                      </a:txBody>
                      <a:tcPr>
                        <a:solidFill>
                          <a:srgbClr val="E3E3E3"/>
                        </a:solidFill>
                      </a:tcPr>
                    </a:tc>
                    <a:tc>
                      <a:txBody>
                        <a:bodyPr/>
                        <a:lstStyle/>
                        <a:p>
                          <a:r>
                            <a:rPr lang="de-DE" sz="1000" b="1" dirty="0" smtClean="0">
                              <a:latin typeface="+mn-lt"/>
                            </a:rPr>
                            <a:t>32 Bit</a:t>
                          </a:r>
                          <a:endParaRPr lang="de-DE" sz="1000" b="1" dirty="0">
                            <a:latin typeface="+mn-lt"/>
                          </a:endParaRPr>
                        </a:p>
                      </a:txBody>
                      <a:tcPr>
                        <a:solidFill>
                          <a:srgbClr val="E3E3E3"/>
                        </a:solidFill>
                      </a:tcPr>
                    </a:tc>
                  </a:tr>
                  <a:tr h="243840">
                    <a:tc>
                      <a:txBody>
                        <a:bodyPr/>
                        <a:lstStyle/>
                        <a:p>
                          <a:r>
                            <a:rPr lang="de-DE" sz="1000" dirty="0" smtClean="0">
                              <a:latin typeface="+mn-lt"/>
                            </a:rPr>
                            <a:t>LREAL</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b="1" dirty="0" smtClean="0">
                            <a:latin typeface="+mn-lt"/>
                          </a:endParaRP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dirty="0" smtClean="0">
                            <a:latin typeface="+mn-lt"/>
                          </a:endParaRPr>
                        </a:p>
                      </a:txBody>
                      <a:tcPr>
                        <a:solidFill>
                          <a:schemeClr val="bg1"/>
                        </a:solidFill>
                      </a:tcPr>
                    </a:tc>
                    <a:tc>
                      <a:txBody>
                        <a:bodyPr/>
                        <a:lstStyle/>
                        <a:p>
                          <a:r>
                            <a:rPr lang="de-DE" sz="1000" dirty="0" smtClean="0">
                              <a:latin typeface="+mn-lt"/>
                            </a:rPr>
                            <a:t>64 Bit</a:t>
                          </a:r>
                          <a:endParaRPr lang="de-DE" sz="1000" dirty="0">
                            <a:latin typeface="+mn-lt"/>
                          </a:endParaRPr>
                        </a:p>
                      </a:txBody>
                      <a:tcPr>
                        <a:solidFill>
                          <a:schemeClr val="bg1"/>
                        </a:solidFill>
                      </a:tcPr>
                    </a:tc>
                  </a:tr>
                  <a:tr h="243840">
                    <a:tc>
                      <a:txBody>
                        <a:bodyPr/>
                        <a:lstStyle/>
                        <a:p>
                          <a:r>
                            <a:rPr lang="de-DE" sz="1000" dirty="0" smtClean="0">
                              <a:latin typeface="+mn-lt"/>
                            </a:rPr>
                            <a:t>STRING</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0" dirty="0" smtClean="0">
                              <a:latin typeface="+mn-lt"/>
                            </a:rPr>
                            <a:t>variable</a:t>
                          </a:r>
                          <a:r>
                            <a:rPr lang="de-DE" sz="1000" b="0" baseline="0" dirty="0" smtClean="0">
                              <a:latin typeface="+mn-lt"/>
                            </a:rPr>
                            <a:t> </a:t>
                          </a:r>
                          <a:r>
                            <a:rPr lang="de-DE" sz="1000" b="0" baseline="0" dirty="0" smtClean="0">
                              <a:latin typeface="+mn-lt"/>
                            </a:rPr>
                            <a:t>(255 Byte max.)</a:t>
                          </a:r>
                          <a:endParaRPr lang="de-DE" sz="1000" b="0" dirty="0" smtClean="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dirty="0" smtClean="0">
                            <a:latin typeface="+mn-lt"/>
                          </a:endParaRPr>
                        </a:p>
                      </a:txBody>
                      <a:tcPr>
                        <a:solidFill>
                          <a:srgbClr val="E3E3E3"/>
                        </a:solidFill>
                      </a:tcPr>
                    </a:tc>
                    <a:tc>
                      <a:txBody>
                        <a:bodyPr/>
                        <a:lstStyle/>
                        <a:p>
                          <a:endParaRPr lang="de-DE" sz="1000" dirty="0">
                            <a:latin typeface="+mn-lt"/>
                          </a:endParaRPr>
                        </a:p>
                      </a:txBody>
                      <a:tcPr>
                        <a:solidFill>
                          <a:srgbClr val="E3E3E3"/>
                        </a:solidFill>
                      </a:tcPr>
                    </a:tc>
                  </a:tr>
                  <a:tr h="257888">
                    <a:tc>
                      <a:txBody>
                        <a:bodyPr/>
                        <a:lstStyle/>
                        <a:p>
                          <a:r>
                            <a:rPr lang="de-DE" sz="1000" b="1" dirty="0" smtClean="0">
                              <a:latin typeface="+mn-lt"/>
                            </a:rPr>
                            <a:t>TIME</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b="1" dirty="0" err="1" smtClean="0">
                              <a:latin typeface="+mn-lt"/>
                            </a:rPr>
                            <a:t>Exp</a:t>
                          </a:r>
                          <a:r>
                            <a:rPr lang="de-DE" sz="1000" b="1" dirty="0" smtClean="0">
                              <a:latin typeface="+mn-lt"/>
                            </a:rPr>
                            <a:t>. </a:t>
                          </a:r>
                          <a:r>
                            <a:rPr lang="de-DE" sz="1000" b="1" dirty="0" smtClean="0">
                              <a:latin typeface="+mn-lt"/>
                            </a:rPr>
                            <a:t>T# 5d4h5m10s123ms</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b="1" dirty="0" smtClean="0">
                            <a:latin typeface="+mn-lt"/>
                          </a:endParaRPr>
                        </a:p>
                      </a:txBody>
                      <a:tcPr>
                        <a:solidFill>
                          <a:schemeClr val="bg1"/>
                        </a:solidFill>
                      </a:tcPr>
                    </a:tc>
                    <a:tc>
                      <a:txBody>
                        <a:bodyPr/>
                        <a:lstStyle/>
                        <a:p>
                          <a:r>
                            <a:rPr lang="de-DE" sz="1000" b="1" dirty="0" smtClean="0">
                              <a:latin typeface="+mn-lt"/>
                            </a:rPr>
                            <a:t>32 Bit</a:t>
                          </a:r>
                          <a:endParaRPr lang="de-DE" sz="1000" b="1" dirty="0">
                            <a:latin typeface="+mn-lt"/>
                          </a:endParaRPr>
                        </a:p>
                      </a:txBody>
                      <a:tcPr>
                        <a:solidFill>
                          <a:schemeClr val="bg1"/>
                        </a:solidFill>
                      </a:tcPr>
                    </a:tc>
                  </a:tr>
                  <a:tr h="243840">
                    <a:tc>
                      <a:txBody>
                        <a:bodyPr/>
                        <a:lstStyle/>
                        <a:p>
                          <a:r>
                            <a:rPr lang="de-DE" sz="1000" dirty="0" smtClean="0">
                              <a:latin typeface="+mn-lt"/>
                            </a:rPr>
                            <a:t>TOD</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err="1" smtClean="0">
                              <a:latin typeface="+mn-lt"/>
                            </a:rPr>
                            <a:t>Exp</a:t>
                          </a:r>
                          <a:r>
                            <a:rPr lang="de-DE" sz="1000" dirty="0" smtClean="0">
                              <a:latin typeface="+mn-lt"/>
                            </a:rPr>
                            <a:t>. </a:t>
                          </a:r>
                          <a:r>
                            <a:rPr lang="de-DE" sz="1000" dirty="0" smtClean="0">
                              <a:latin typeface="+mn-lt"/>
                            </a:rPr>
                            <a:t>TOD#15:36:10.340</a:t>
                          </a:r>
                          <a:endParaRPr lang="de-DE" sz="1000" b="0" dirty="0" smtClean="0">
                            <a:latin typeface="+mn-lt"/>
                          </a:endParaRP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(TIME_OF_DAY)</a:t>
                          </a:r>
                        </a:p>
                      </a:txBody>
                      <a:tcPr>
                        <a:solidFill>
                          <a:srgbClr val="E3E3E3"/>
                        </a:solidFill>
                      </a:tcPr>
                    </a:tc>
                    <a:tc>
                      <a:txBody>
                        <a:bodyPr/>
                        <a:lstStyle/>
                        <a:p>
                          <a:r>
                            <a:rPr lang="de-DE" sz="1000" dirty="0" smtClean="0">
                              <a:latin typeface="+mn-lt"/>
                            </a:rPr>
                            <a:t>32 Bit</a:t>
                          </a:r>
                          <a:endParaRPr lang="de-DE" sz="1000" dirty="0">
                            <a:latin typeface="+mn-lt"/>
                          </a:endParaRPr>
                        </a:p>
                      </a:txBody>
                      <a:tcPr>
                        <a:solidFill>
                          <a:srgbClr val="E3E3E3"/>
                        </a:solidFill>
                      </a:tcPr>
                    </a:tc>
                  </a:tr>
                  <a:tr h="243840">
                    <a:tc>
                      <a:txBody>
                        <a:bodyPr/>
                        <a:lstStyle/>
                        <a:p>
                          <a:r>
                            <a:rPr lang="de-DE" sz="1000" dirty="0" smtClean="0">
                              <a:latin typeface="+mn-lt"/>
                            </a:rPr>
                            <a:t>DATE</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err="1" smtClean="0">
                              <a:latin typeface="+mn-lt"/>
                            </a:rPr>
                            <a:t>Exp</a:t>
                          </a:r>
                          <a:r>
                            <a:rPr lang="de-DE" sz="1000" dirty="0" smtClean="0">
                              <a:latin typeface="+mn-lt"/>
                            </a:rPr>
                            <a:t>. </a:t>
                          </a:r>
                          <a:r>
                            <a:rPr lang="de-DE" sz="1000" dirty="0" smtClean="0">
                              <a:latin typeface="+mn-lt"/>
                            </a:rPr>
                            <a:t>D#2001-03-28</a:t>
                          </a:r>
                        </a:p>
                      </a:txBody>
                      <a:tcPr>
                        <a:solidFill>
                          <a:schemeClr val="bg1"/>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endParaRPr lang="de-DE" sz="1000" dirty="0" smtClean="0">
                            <a:latin typeface="+mn-lt"/>
                          </a:endParaRPr>
                        </a:p>
                      </a:txBody>
                      <a:tcPr>
                        <a:solidFill>
                          <a:schemeClr val="bg1"/>
                        </a:solidFill>
                      </a:tcPr>
                    </a:tc>
                    <a:tc>
                      <a:txBody>
                        <a:bodyPr/>
                        <a:lstStyle/>
                        <a:p>
                          <a:r>
                            <a:rPr lang="de-DE" sz="1000" dirty="0" smtClean="0">
                              <a:latin typeface="+mn-lt"/>
                            </a:rPr>
                            <a:t>32 Bit</a:t>
                          </a:r>
                          <a:endParaRPr lang="de-DE" sz="1000" dirty="0">
                            <a:latin typeface="+mn-lt"/>
                          </a:endParaRPr>
                        </a:p>
                      </a:txBody>
                      <a:tcPr>
                        <a:solidFill>
                          <a:schemeClr val="bg1"/>
                        </a:solidFill>
                      </a:tcPr>
                    </a:tc>
                  </a:tr>
                  <a:tr h="243840">
                    <a:tc>
                      <a:txBody>
                        <a:bodyPr/>
                        <a:lstStyle/>
                        <a:p>
                          <a:r>
                            <a:rPr lang="de-DE" sz="1000" dirty="0" smtClean="0">
                              <a:latin typeface="+mn-lt"/>
                            </a:rPr>
                            <a:t>DT</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err="1" smtClean="0">
                              <a:latin typeface="+mn-lt"/>
                            </a:rPr>
                            <a:t>Exp</a:t>
                          </a:r>
                          <a:r>
                            <a:rPr lang="de-DE" sz="1000" dirty="0" smtClean="0">
                              <a:latin typeface="+mn-lt"/>
                            </a:rPr>
                            <a:t>. DT#2001-03-28-11:26:01 </a:t>
                          </a:r>
                        </a:p>
                      </a:txBody>
                      <a:tcPr>
                        <a:solidFill>
                          <a:srgbClr val="E3E3E3"/>
                        </a:solidFill>
                      </a:tcPr>
                    </a:tc>
                    <a:tc>
                      <a:txBody>
                        <a:bodyPr/>
                        <a:lstStyle/>
                        <a:p>
                          <a:pPr marL="0" marR="0" indent="0" algn="l" defTabSz="779252" rtl="0" eaLnBrk="1" fontAlgn="auto" latinLnBrk="0" hangingPunct="1">
                            <a:lnSpc>
                              <a:spcPct val="100000"/>
                            </a:lnSpc>
                            <a:spcBef>
                              <a:spcPts val="0"/>
                            </a:spcBef>
                            <a:spcAft>
                              <a:spcPts val="0"/>
                            </a:spcAft>
                            <a:buClrTx/>
                            <a:buSzTx/>
                            <a:buFontTx/>
                            <a:buNone/>
                            <a:tabLst/>
                            <a:defRPr/>
                          </a:pPr>
                          <a:r>
                            <a:rPr lang="de-DE" sz="1000" dirty="0" smtClean="0">
                              <a:latin typeface="+mn-lt"/>
                            </a:rPr>
                            <a:t>(DATE_AND_TIME)</a:t>
                          </a:r>
                        </a:p>
                      </a:txBody>
                      <a:tcPr>
                        <a:solidFill>
                          <a:srgbClr val="E3E3E3"/>
                        </a:solidFill>
                      </a:tcPr>
                    </a:tc>
                    <a:tc>
                      <a:txBody>
                        <a:bodyPr/>
                        <a:lstStyle/>
                        <a:p>
                          <a:r>
                            <a:rPr lang="de-DE" sz="1000" dirty="0" smtClean="0">
                              <a:latin typeface="+mn-lt"/>
                            </a:rPr>
                            <a:t>32</a:t>
                          </a:r>
                          <a:r>
                            <a:rPr lang="de-DE" sz="1000" baseline="0" dirty="0" smtClean="0">
                              <a:latin typeface="+mn-lt"/>
                            </a:rPr>
                            <a:t> Bit</a:t>
                          </a:r>
                          <a:endParaRPr lang="de-DE" sz="1000" dirty="0">
                            <a:latin typeface="+mn-lt"/>
                          </a:endParaRPr>
                        </a:p>
                      </a:txBody>
                      <a:tcPr>
                        <a:solidFill>
                          <a:srgbClr val="E3E3E3"/>
                        </a:solidFill>
                      </a:tcPr>
                    </a:tc>
                  </a:tr>
                </a:tbl>
              </a:graphicData>
            </a:graphic>
          </p:graphicFrame>
        </mc:Fallback>
      </mc:AlternateContent>
    </p:spTree>
    <p:extLst>
      <p:ext uri="{BB962C8B-B14F-4D97-AF65-F5344CB8AC3E}">
        <p14:creationId xmlns:p14="http://schemas.microsoft.com/office/powerpoint/2010/main" val="25040327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3" name="Text Box 3"/>
          <p:cNvSpPr txBox="1">
            <a:spLocks noChangeArrowheads="1"/>
          </p:cNvSpPr>
          <p:nvPr/>
        </p:nvSpPr>
        <p:spPr bwMode="auto">
          <a:xfrm>
            <a:off x="442432" y="949327"/>
            <a:ext cx="258596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dirty="0" smtClean="0"/>
              <a:t>What is a </a:t>
            </a:r>
            <a:r>
              <a:rPr lang="en-US" sz="2200" dirty="0"/>
              <a:t>v</a:t>
            </a:r>
            <a:r>
              <a:rPr lang="en-US" sz="2200" dirty="0" smtClean="0"/>
              <a:t>ariable</a:t>
            </a:r>
            <a:r>
              <a:rPr lang="en-US" sz="2200" dirty="0"/>
              <a:t>?</a:t>
            </a:r>
          </a:p>
        </p:txBody>
      </p:sp>
      <p:sp>
        <p:nvSpPr>
          <p:cNvPr id="1295365" name="Text Box 5"/>
          <p:cNvSpPr txBox="1">
            <a:spLocks noChangeArrowheads="1"/>
          </p:cNvSpPr>
          <p:nvPr/>
        </p:nvSpPr>
        <p:spPr bwMode="auto">
          <a:xfrm>
            <a:off x="504244" y="1474186"/>
            <a:ext cx="804920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700" dirty="0">
                <a:latin typeface="Arial"/>
              </a:rPr>
              <a:t>Variables stand for memory locations (in the controller), the administration </a:t>
            </a:r>
            <a:r>
              <a:rPr lang="en-US" sz="1700" dirty="0" smtClean="0">
                <a:latin typeface="Arial"/>
              </a:rPr>
              <a:t>is done by </a:t>
            </a:r>
            <a:r>
              <a:rPr lang="en-US" sz="1700" dirty="0">
                <a:latin typeface="Arial"/>
              </a:rPr>
              <a:t>the programming system. They can be written and read.</a:t>
            </a:r>
            <a:endParaRPr lang="de-DE" sz="1700" dirty="0">
              <a:latin typeface="Arial"/>
            </a:endParaRPr>
          </a:p>
        </p:txBody>
      </p:sp>
      <p:sp>
        <p:nvSpPr>
          <p:cNvPr id="1295366" name="Text Box 6"/>
          <p:cNvSpPr txBox="1">
            <a:spLocks noChangeArrowheads="1"/>
          </p:cNvSpPr>
          <p:nvPr/>
        </p:nvSpPr>
        <p:spPr bwMode="auto">
          <a:xfrm>
            <a:off x="504242" y="2445736"/>
            <a:ext cx="8049208"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700" dirty="0">
                <a:latin typeface="Arial"/>
              </a:rPr>
              <a:t>Variables are declared either locally in the declaration part of a </a:t>
            </a:r>
            <a:r>
              <a:rPr lang="en-US" sz="1700" dirty="0" smtClean="0">
                <a:latin typeface="Arial"/>
              </a:rPr>
              <a:t>module, and </a:t>
            </a:r>
            <a:r>
              <a:rPr lang="en-US" sz="1700" dirty="0">
                <a:latin typeface="Arial"/>
              </a:rPr>
              <a:t>are thus only known in this module, or once in the global declaration folder and then known in all modules in the project.</a:t>
            </a:r>
            <a:endParaRPr lang="de-DE" sz="1700" dirty="0">
              <a:latin typeface="Arial"/>
            </a:endParaRPr>
          </a:p>
        </p:txBody>
      </p:sp>
      <p:sp>
        <p:nvSpPr>
          <p:cNvPr id="1295372" name="Rectangle 12"/>
          <p:cNvSpPr>
            <a:spLocks noGrp="1" noChangeArrowheads="1"/>
          </p:cNvSpPr>
          <p:nvPr>
            <p:ph type="title"/>
          </p:nvPr>
        </p:nvSpPr>
        <p:spPr/>
        <p:txBody>
          <a:bodyPr/>
          <a:lstStyle/>
          <a:p>
            <a:r>
              <a:rPr lang="de-DE" sz="2200" b="1" dirty="0" smtClean="0">
                <a:solidFill>
                  <a:schemeClr val="tx1"/>
                </a:solidFill>
              </a:rPr>
              <a:t>Variables </a:t>
            </a:r>
            <a:r>
              <a:rPr lang="de-DE" sz="2200" b="1" dirty="0">
                <a:solidFill>
                  <a:schemeClr val="tx1"/>
                </a:solidFill>
              </a:rPr>
              <a:t>1</a:t>
            </a:r>
            <a:endParaRPr lang="de-DE" sz="2200" b="1" dirty="0">
              <a:solidFill>
                <a:schemeClr val="tx1"/>
              </a:solidFill>
              <a:effectLst>
                <a:outerShdw blurRad="38100" dist="38100" dir="2700000" algn="tl">
                  <a:srgbClr val="C0C0C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051848" y="4635932"/>
            <a:ext cx="1837362"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e-DE" sz="1700" dirty="0" err="1" smtClean="0">
                <a:solidFill>
                  <a:schemeClr val="tx2"/>
                </a:solidFill>
              </a:rPr>
              <a:t>Local</a:t>
            </a:r>
            <a:r>
              <a:rPr lang="de-DE" sz="1700" dirty="0" smtClean="0">
                <a:solidFill>
                  <a:schemeClr val="tx2"/>
                </a:solidFill>
              </a:rPr>
              <a:t> </a:t>
            </a:r>
            <a:r>
              <a:rPr lang="de-DE" sz="1700" dirty="0" err="1" smtClean="0">
                <a:solidFill>
                  <a:schemeClr val="tx2"/>
                </a:solidFill>
              </a:rPr>
              <a:t>declaration</a:t>
            </a:r>
            <a:endParaRPr lang="de-DE" sz="1700" dirty="0">
              <a:solidFill>
                <a:schemeClr val="tx2"/>
              </a:solidFill>
            </a:endParaRPr>
          </a:p>
        </p:txBody>
      </p:sp>
      <p:sp>
        <p:nvSpPr>
          <p:cNvPr id="6" name="Text Box 8"/>
          <p:cNvSpPr txBox="1">
            <a:spLocks noChangeArrowheads="1"/>
          </p:cNvSpPr>
          <p:nvPr/>
        </p:nvSpPr>
        <p:spPr bwMode="auto">
          <a:xfrm>
            <a:off x="5238601" y="4635932"/>
            <a:ext cx="1946367"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e-DE" sz="1700" dirty="0" smtClean="0">
                <a:solidFill>
                  <a:schemeClr val="tx2"/>
                </a:solidFill>
              </a:rPr>
              <a:t>Global </a:t>
            </a:r>
            <a:r>
              <a:rPr lang="de-DE" sz="1700" dirty="0" err="1" smtClean="0">
                <a:solidFill>
                  <a:schemeClr val="tx2"/>
                </a:solidFill>
              </a:rPr>
              <a:t>declaration</a:t>
            </a:r>
            <a:endParaRPr lang="de-DE" sz="1700" dirty="0">
              <a:solidFill>
                <a:schemeClr val="tx2"/>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76" y="2728722"/>
            <a:ext cx="3529707" cy="1713084"/>
          </a:xfrm>
          <a:prstGeom prst="rect">
            <a:avLst/>
          </a:prstGeom>
          <a:ln>
            <a:solidFill>
              <a:srgbClr val="E3E3E3"/>
            </a:solidFill>
          </a:ln>
          <a:effectLst/>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063" y="1725318"/>
            <a:ext cx="4551001" cy="2716488"/>
          </a:xfrm>
          <a:prstGeom prst="rect">
            <a:avLst/>
          </a:prstGeom>
          <a:ln>
            <a:solidFill>
              <a:srgbClr val="E3E3E3"/>
            </a:solidFill>
          </a:ln>
          <a:effectLst/>
        </p:spPr>
      </p:pic>
      <p:sp>
        <p:nvSpPr>
          <p:cNvPr id="9" name="Rectangle 12"/>
          <p:cNvSpPr>
            <a:spLocks noGrp="1" noChangeArrowheads="1"/>
          </p:cNvSpPr>
          <p:nvPr>
            <p:ph type="title"/>
          </p:nvPr>
        </p:nvSpPr>
        <p:spPr>
          <a:xfrm>
            <a:off x="346522" y="434992"/>
            <a:ext cx="8452800" cy="453600"/>
          </a:xfrm>
        </p:spPr>
        <p:txBody>
          <a:bodyPr/>
          <a:lstStyle/>
          <a:p>
            <a:r>
              <a:rPr lang="de-DE" sz="2200" b="1" dirty="0" smtClean="0">
                <a:solidFill>
                  <a:schemeClr val="tx1"/>
                </a:solidFill>
              </a:rPr>
              <a:t>Variables </a:t>
            </a:r>
            <a:r>
              <a:rPr lang="de-DE" sz="2200" b="1" dirty="0">
                <a:solidFill>
                  <a:schemeClr val="tx1"/>
                </a:solidFill>
              </a:rPr>
              <a:t>1</a:t>
            </a:r>
            <a:endParaRPr lang="de-DE" sz="2200" b="1" dirty="0">
              <a:solidFill>
                <a:schemeClr val="tx1"/>
              </a:solidFill>
              <a:effectLst>
                <a:outerShdw blurRad="38100" dist="38100" dir="2700000" algn="tl">
                  <a:srgbClr val="C0C0C0"/>
                </a:outerShdw>
              </a:effectLst>
            </a:endParaRPr>
          </a:p>
        </p:txBody>
      </p:sp>
    </p:spTree>
    <p:extLst>
      <p:ext uri="{BB962C8B-B14F-4D97-AF65-F5344CB8AC3E}">
        <p14:creationId xmlns:p14="http://schemas.microsoft.com/office/powerpoint/2010/main" val="12932247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p:txBody>
          <a:bodyPr/>
          <a:lstStyle/>
          <a:p>
            <a:r>
              <a:rPr lang="de-DE" sz="2200" b="1" dirty="0" smtClean="0"/>
              <a:t>Variables </a:t>
            </a:r>
            <a:r>
              <a:rPr lang="de-DE" sz="2200" b="1" dirty="0"/>
              <a:t>2</a:t>
            </a:r>
          </a:p>
        </p:txBody>
      </p:sp>
      <p:sp>
        <p:nvSpPr>
          <p:cNvPr id="6" name="Rectangle 5"/>
          <p:cNvSpPr>
            <a:spLocks noChangeArrowheads="1"/>
          </p:cNvSpPr>
          <p:nvPr/>
        </p:nvSpPr>
        <p:spPr bwMode="auto">
          <a:xfrm>
            <a:off x="2305320" y="4092394"/>
            <a:ext cx="6025716"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90500" indent="-190500" algn="l"/>
            <a:r>
              <a:rPr lang="en-US" sz="1700" b="1" dirty="0" smtClean="0"/>
              <a:t>Class</a:t>
            </a:r>
            <a:r>
              <a:rPr lang="en-US" sz="1700" b="1" dirty="0"/>
              <a:t>		</a:t>
            </a:r>
            <a:r>
              <a:rPr lang="de-DE" sz="1700" b="1" dirty="0" smtClean="0"/>
              <a:t>Description</a:t>
            </a:r>
            <a:endParaRPr lang="de-DE" sz="1700" b="1" dirty="0"/>
          </a:p>
          <a:p>
            <a:pPr marL="190500" indent="-190500" algn="l"/>
            <a:endParaRPr lang="de-DE" sz="1700" b="1" dirty="0"/>
          </a:p>
          <a:p>
            <a:pPr marL="190500" indent="-190500"/>
            <a:r>
              <a:rPr lang="de-DE" sz="1700" dirty="0">
                <a:latin typeface="Arial"/>
              </a:rPr>
              <a:t>VAR		</a:t>
            </a:r>
            <a:r>
              <a:rPr lang="de-DE" sz="1700" dirty="0" err="1">
                <a:latin typeface="Arial"/>
              </a:rPr>
              <a:t>Local</a:t>
            </a:r>
            <a:r>
              <a:rPr lang="de-DE" sz="1700" dirty="0">
                <a:latin typeface="Arial"/>
              </a:rPr>
              <a:t> variable in a POU (Standard)</a:t>
            </a:r>
          </a:p>
          <a:p>
            <a:pPr marL="190500" indent="-190500"/>
            <a:r>
              <a:rPr lang="de-DE" sz="1700" dirty="0">
                <a:latin typeface="Arial"/>
              </a:rPr>
              <a:t>VAR_INOUT	Input variable</a:t>
            </a:r>
          </a:p>
          <a:p>
            <a:pPr marL="190500" indent="-190500"/>
            <a:r>
              <a:rPr lang="de-DE" sz="1700" dirty="0">
                <a:latin typeface="Arial"/>
              </a:rPr>
              <a:t>VAR_OUTPUT	Output variable</a:t>
            </a:r>
          </a:p>
          <a:p>
            <a:pPr marL="190500" indent="-190500"/>
            <a:r>
              <a:rPr lang="de-DE" sz="1700" dirty="0">
                <a:latin typeface="Arial"/>
              </a:rPr>
              <a:t>VAR_IN_OUT	Input/</a:t>
            </a:r>
            <a:r>
              <a:rPr lang="de-DE" sz="1700" dirty="0" err="1">
                <a:latin typeface="Arial"/>
              </a:rPr>
              <a:t>output</a:t>
            </a:r>
            <a:r>
              <a:rPr lang="de-DE" sz="1700" dirty="0">
                <a:latin typeface="Arial"/>
              </a:rPr>
              <a:t> variable</a:t>
            </a:r>
          </a:p>
          <a:p>
            <a:pPr marL="190500" indent="-190500"/>
            <a:r>
              <a:rPr lang="en-US" sz="1700" dirty="0">
                <a:latin typeface="Arial"/>
              </a:rPr>
              <a:t>VAR_GLOBAL	Global variable, known in all POUs</a:t>
            </a:r>
            <a:endParaRPr lang="de-DE" sz="1700" dirty="0">
              <a:latin typeface="Aria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825" y="1547194"/>
            <a:ext cx="5019117" cy="2474943"/>
          </a:xfrm>
          <a:prstGeom prst="rect">
            <a:avLst/>
          </a:prstGeom>
          <a:effectLst/>
        </p:spPr>
      </p:pic>
      <p:sp>
        <p:nvSpPr>
          <p:cNvPr id="8" name="Text Box 3"/>
          <p:cNvSpPr txBox="1">
            <a:spLocks noChangeArrowheads="1"/>
          </p:cNvSpPr>
          <p:nvPr/>
        </p:nvSpPr>
        <p:spPr bwMode="auto">
          <a:xfrm>
            <a:off x="477267" y="949327"/>
            <a:ext cx="46534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DE" sz="2200" dirty="0" err="1" smtClean="0"/>
              <a:t>Declaration</a:t>
            </a:r>
            <a:r>
              <a:rPr lang="de-DE" sz="2200" dirty="0" smtClean="0"/>
              <a:t> </a:t>
            </a:r>
            <a:r>
              <a:rPr lang="de-DE" sz="2200" dirty="0" err="1" smtClean="0"/>
              <a:t>of</a:t>
            </a:r>
            <a:r>
              <a:rPr lang="de-DE" sz="2200" dirty="0" smtClean="0"/>
              <a:t> variable </a:t>
            </a:r>
            <a:r>
              <a:rPr lang="de-DE" sz="2200" dirty="0" err="1"/>
              <a:t>c</a:t>
            </a:r>
            <a:r>
              <a:rPr lang="de-DE" sz="2200" dirty="0" err="1" smtClean="0"/>
              <a:t>lass</a:t>
            </a:r>
            <a:endParaRPr lang="de-DE" sz="2200" dirty="0"/>
          </a:p>
          <a:p>
            <a:pPr algn="l"/>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7087" b="50000"/>
          <a:stretch/>
        </p:blipFill>
        <p:spPr bwMode="auto">
          <a:xfrm>
            <a:off x="2253576" y="1534504"/>
            <a:ext cx="4658303" cy="2476800"/>
          </a:xfrm>
          <a:prstGeom prst="rect">
            <a:avLst/>
          </a:prstGeom>
          <a:noFill/>
          <a:extLst>
            <a:ext uri="{909E8E84-426E-40DD-AFC4-6F175D3DCCD1}">
              <a14:hiddenFill xmlns:a14="http://schemas.microsoft.com/office/drawing/2010/main">
                <a:solidFill>
                  <a:srgbClr val="FFFFFF"/>
                </a:solidFill>
              </a14:hiddenFill>
            </a:ext>
          </a:extLst>
        </p:spPr>
      </p:pic>
      <p:sp>
        <p:nvSpPr>
          <p:cNvPr id="1305605" name="Rectangle 5"/>
          <p:cNvSpPr>
            <a:spLocks noChangeArrowheads="1"/>
          </p:cNvSpPr>
          <p:nvPr/>
        </p:nvSpPr>
        <p:spPr bwMode="auto">
          <a:xfrm>
            <a:off x="85142" y="2690639"/>
            <a:ext cx="8668334"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41338" lvl="1" indent="-190500">
              <a:buFontTx/>
              <a:buChar char="•"/>
            </a:pPr>
            <a:r>
              <a:rPr lang="en-US" sz="1700" dirty="0"/>
              <a:t>Name</a:t>
            </a:r>
          </a:p>
          <a:p>
            <a:pPr marL="542925" lvl="1" indent="-180975">
              <a:buFontTx/>
              <a:buChar char="•"/>
            </a:pPr>
            <a:r>
              <a:rPr lang="en-US" sz="1700" dirty="0" smtClean="0"/>
              <a:t>Type</a:t>
            </a:r>
            <a:endParaRPr lang="en-US" sz="1700" dirty="0"/>
          </a:p>
          <a:p>
            <a:pPr marL="542925" lvl="1" indent="-180975">
              <a:buFontTx/>
              <a:buChar char="•"/>
            </a:pPr>
            <a:r>
              <a:rPr lang="en-US" sz="1700" dirty="0" smtClean="0"/>
              <a:t>Initial value</a:t>
            </a:r>
            <a:endParaRPr lang="en-US" sz="1700" dirty="0"/>
          </a:p>
          <a:p>
            <a:pPr marL="542925" lvl="1" indent="-180975">
              <a:buFontTx/>
              <a:buChar char="•"/>
            </a:pPr>
            <a:r>
              <a:rPr lang="en-US" sz="1700" dirty="0" smtClean="0"/>
              <a:t>Address</a:t>
            </a:r>
            <a:endParaRPr lang="en-US" sz="1700" dirty="0"/>
          </a:p>
          <a:p>
            <a:pPr marL="542925" lvl="1" indent="-180975">
              <a:buFontTx/>
              <a:buChar char="•"/>
            </a:pPr>
            <a:r>
              <a:rPr lang="en-US" sz="1700" dirty="0" smtClean="0"/>
              <a:t>Comment</a:t>
            </a:r>
            <a:endParaRPr lang="en-US" sz="1700" dirty="0">
              <a:solidFill>
                <a:srgbClr val="33CC33"/>
              </a:solidFill>
            </a:endParaRPr>
          </a:p>
          <a:p>
            <a:pPr marL="542925" lvl="1" indent="-180975">
              <a:buFontTx/>
              <a:buChar char="•"/>
              <a:defRPr/>
            </a:pPr>
            <a:r>
              <a:rPr lang="en-US" sz="1700" dirty="0" smtClean="0"/>
              <a:t>CONSTANT 	    </a:t>
            </a:r>
            <a:r>
              <a:rPr lang="en-US" sz="1700" dirty="0">
                <a:latin typeface="Arial"/>
              </a:rPr>
              <a:t>Constants; the value is not changed during a program execution 		    (only read</a:t>
            </a:r>
            <a:r>
              <a:rPr lang="en-US" sz="1700" dirty="0" smtClean="0">
                <a:latin typeface="Arial"/>
              </a:rPr>
              <a:t>)</a:t>
            </a:r>
            <a:endParaRPr lang="en-US" sz="1700" dirty="0"/>
          </a:p>
          <a:p>
            <a:pPr marL="580126" lvl="1" indent="-190500">
              <a:buFontTx/>
              <a:buChar char="•"/>
              <a:defRPr/>
            </a:pPr>
            <a:r>
              <a:rPr lang="en-US" sz="1700" dirty="0">
                <a:latin typeface="Arial"/>
              </a:rPr>
              <a:t>RETAIN	    These variables retain their value after an uncontrolled 			     termination of the control or a </a:t>
            </a:r>
            <a:r>
              <a:rPr lang="en-US" sz="1700" dirty="0" smtClean="0">
                <a:latin typeface="Arial"/>
              </a:rPr>
              <a:t>reset</a:t>
            </a:r>
            <a:endParaRPr lang="en-US" sz="1700" dirty="0">
              <a:latin typeface="Arial"/>
            </a:endParaRPr>
          </a:p>
          <a:p>
            <a:pPr marL="580126" lvl="1" indent="-190500">
              <a:buFontTx/>
              <a:buChar char="•"/>
              <a:defRPr/>
            </a:pPr>
            <a:r>
              <a:rPr lang="en-US" sz="1700" dirty="0" smtClean="0"/>
              <a:t>PERSISTENT  </a:t>
            </a:r>
            <a:r>
              <a:rPr lang="en-US" sz="1700" dirty="0">
                <a:latin typeface="Arial"/>
              </a:rPr>
              <a:t>In contrast to Retain variables, these variables retain their value </a:t>
            </a:r>
            <a:r>
              <a:rPr lang="en-US" sz="1700" dirty="0" smtClean="0">
                <a:latin typeface="Arial"/>
              </a:rPr>
              <a:t>			    even after </a:t>
            </a:r>
            <a:r>
              <a:rPr lang="en-US" sz="1700" dirty="0">
                <a:latin typeface="Arial"/>
              </a:rPr>
              <a:t>a cold start, i.e. when the control is terminated			    </a:t>
            </a:r>
            <a:r>
              <a:rPr lang="en-US" sz="1700" dirty="0" smtClean="0">
                <a:latin typeface="Arial"/>
              </a:rPr>
              <a:t>normally </a:t>
            </a:r>
            <a:r>
              <a:rPr lang="en-US" sz="1700" dirty="0">
                <a:latin typeface="Arial"/>
              </a:rPr>
              <a:t>and has been restarted, or after a download. </a:t>
            </a:r>
            <a:endParaRPr lang="de-DE" sz="1700" dirty="0">
              <a:latin typeface="Arial"/>
            </a:endParaRPr>
          </a:p>
          <a:p>
            <a:pPr lvl="1">
              <a:defRPr/>
            </a:pPr>
            <a:r>
              <a:rPr lang="en-US" sz="1700" dirty="0">
                <a:latin typeface="Arial"/>
              </a:rPr>
              <a:t>		    </a:t>
            </a:r>
            <a:r>
              <a:rPr lang="en-US" sz="1700" dirty="0" smtClean="0">
                <a:latin typeface="Arial"/>
              </a:rPr>
              <a:t>Persistent </a:t>
            </a:r>
            <a:r>
              <a:rPr lang="en-US" sz="1700" dirty="0">
                <a:latin typeface="Arial"/>
              </a:rPr>
              <a:t>variables are not automatically Retain variables!</a:t>
            </a:r>
            <a:endParaRPr lang="de-DE" sz="1700" dirty="0">
              <a:latin typeface="Arial"/>
            </a:endParaRPr>
          </a:p>
        </p:txBody>
      </p:sp>
      <p:sp>
        <p:nvSpPr>
          <p:cNvPr id="5" name="Textfeld 4"/>
          <p:cNvSpPr txBox="1"/>
          <p:nvPr/>
        </p:nvSpPr>
        <p:spPr>
          <a:xfrm>
            <a:off x="2863658" y="2191150"/>
            <a:ext cx="732085" cy="371948"/>
          </a:xfrm>
          <a:prstGeom prst="rect">
            <a:avLst/>
          </a:prstGeom>
          <a:noFill/>
          <a:ln>
            <a:noFill/>
          </a:ln>
        </p:spPr>
        <p:txBody>
          <a:bodyPr wrap="square" rtlCol="0">
            <a:spAutoFit/>
          </a:bodyPr>
          <a:lstStyle/>
          <a:p>
            <a:r>
              <a:rPr lang="de-DE" sz="700" dirty="0" smtClean="0">
                <a:solidFill>
                  <a:schemeClr val="bg1"/>
                </a:solidFill>
                <a:latin typeface="Adobe Heiti Std R" pitchFamily="34" charset="-128"/>
                <a:ea typeface="Adobe Heiti Std R" pitchFamily="34" charset="-128"/>
              </a:rPr>
              <a:t>VAR</a:t>
            </a:r>
            <a:endParaRPr lang="de-DE" sz="700" dirty="0">
              <a:solidFill>
                <a:schemeClr val="bg1"/>
              </a:solidFill>
              <a:latin typeface="Adobe Heiti Std R" pitchFamily="34" charset="-128"/>
              <a:ea typeface="Adobe Heiti Std R" pitchFamily="34" charset="-128"/>
            </a:endParaRPr>
          </a:p>
        </p:txBody>
      </p:sp>
      <p:sp>
        <p:nvSpPr>
          <p:cNvPr id="1305602" name="Rectangle 2"/>
          <p:cNvSpPr>
            <a:spLocks noGrp="1" noChangeArrowheads="1"/>
          </p:cNvSpPr>
          <p:nvPr>
            <p:ph type="title"/>
          </p:nvPr>
        </p:nvSpPr>
        <p:spPr/>
        <p:txBody>
          <a:bodyPr/>
          <a:lstStyle/>
          <a:p>
            <a:r>
              <a:rPr lang="de-DE" sz="2200" b="1" dirty="0" smtClean="0"/>
              <a:t>Variables </a:t>
            </a:r>
            <a:r>
              <a:rPr lang="de-DE" sz="2200" b="1" dirty="0"/>
              <a:t>3</a:t>
            </a:r>
          </a:p>
        </p:txBody>
      </p:sp>
      <p:sp>
        <p:nvSpPr>
          <p:cNvPr id="1305606" name="Text Box 6"/>
          <p:cNvSpPr txBox="1">
            <a:spLocks noChangeArrowheads="1"/>
          </p:cNvSpPr>
          <p:nvPr/>
        </p:nvSpPr>
        <p:spPr bwMode="auto">
          <a:xfrm>
            <a:off x="500315" y="1448781"/>
            <a:ext cx="135577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de-DE" sz="1700" dirty="0" err="1">
                <a:latin typeface="Arial"/>
              </a:rPr>
              <a:t>Required</a:t>
            </a:r>
            <a:r>
              <a:rPr lang="de-DE" sz="1700" dirty="0">
                <a:latin typeface="Arial"/>
              </a:rPr>
              <a:t> </a:t>
            </a:r>
            <a:r>
              <a:rPr lang="de-DE" sz="1700" dirty="0" err="1">
                <a:latin typeface="Arial"/>
              </a:rPr>
              <a:t>entries</a:t>
            </a:r>
            <a:endParaRPr lang="de-DE" sz="1700" dirty="0">
              <a:latin typeface="Arial"/>
            </a:endParaRPr>
          </a:p>
        </p:txBody>
      </p:sp>
      <p:sp>
        <p:nvSpPr>
          <p:cNvPr id="8" name="Rectangle 3"/>
          <p:cNvSpPr txBox="1">
            <a:spLocks noChangeArrowheads="1"/>
          </p:cNvSpPr>
          <p:nvPr/>
        </p:nvSpPr>
        <p:spPr bwMode="auto">
          <a:xfrm>
            <a:off x="475667" y="979875"/>
            <a:ext cx="4274698" cy="3852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3538" indent="-363538" algn="l" defTabSz="968375" rtl="0" fontAlgn="base">
              <a:spcBef>
                <a:spcPct val="20000"/>
              </a:spcBef>
              <a:spcAft>
                <a:spcPct val="0"/>
              </a:spcAft>
              <a:buChar char="•"/>
              <a:defRPr sz="3400">
                <a:solidFill>
                  <a:schemeClr val="tx1"/>
                </a:solidFill>
                <a:latin typeface="+mn-lt"/>
                <a:ea typeface="+mn-ea"/>
                <a:cs typeface="+mn-cs"/>
              </a:defRPr>
            </a:lvl1pPr>
            <a:lvl2pPr marL="785813" indent="-301625" algn="l" defTabSz="968375" rtl="0" fontAlgn="base">
              <a:spcBef>
                <a:spcPct val="20000"/>
              </a:spcBef>
              <a:spcAft>
                <a:spcPct val="0"/>
              </a:spcAft>
              <a:buChar char="–"/>
              <a:defRPr sz="3000">
                <a:solidFill>
                  <a:schemeClr val="tx1"/>
                </a:solidFill>
                <a:latin typeface="+mn-lt"/>
              </a:defRPr>
            </a:lvl2pPr>
            <a:lvl3pPr marL="1209675" indent="-241300" algn="l" defTabSz="968375" rtl="0" fontAlgn="base">
              <a:spcBef>
                <a:spcPct val="20000"/>
              </a:spcBef>
              <a:spcAft>
                <a:spcPct val="0"/>
              </a:spcAft>
              <a:buChar char="•"/>
              <a:defRPr sz="2500">
                <a:solidFill>
                  <a:schemeClr val="tx1"/>
                </a:solidFill>
                <a:latin typeface="+mn-lt"/>
              </a:defRPr>
            </a:lvl3pPr>
            <a:lvl4pPr marL="1693863" indent="-242888" algn="l" defTabSz="968375" rtl="0" fontAlgn="base">
              <a:spcBef>
                <a:spcPct val="20000"/>
              </a:spcBef>
              <a:spcAft>
                <a:spcPct val="0"/>
              </a:spcAft>
              <a:buChar char="–"/>
              <a:defRPr sz="2100">
                <a:solidFill>
                  <a:schemeClr val="tx1"/>
                </a:solidFill>
                <a:latin typeface="+mn-lt"/>
              </a:defRPr>
            </a:lvl4pPr>
            <a:lvl5pPr marL="2174875" indent="-239713" algn="l" defTabSz="968375" rtl="0" fontAlgn="base">
              <a:spcBef>
                <a:spcPct val="20000"/>
              </a:spcBef>
              <a:spcAft>
                <a:spcPct val="0"/>
              </a:spcAft>
              <a:buChar char="»"/>
              <a:defRPr sz="2100">
                <a:solidFill>
                  <a:schemeClr val="tx1"/>
                </a:solidFill>
                <a:latin typeface="+mn-lt"/>
              </a:defRPr>
            </a:lvl5pPr>
            <a:lvl6pPr marL="2632075" indent="-239713" algn="l" defTabSz="968375" rtl="0" fontAlgn="base">
              <a:spcBef>
                <a:spcPct val="20000"/>
              </a:spcBef>
              <a:spcAft>
                <a:spcPct val="0"/>
              </a:spcAft>
              <a:buChar char="»"/>
              <a:defRPr sz="2100">
                <a:solidFill>
                  <a:schemeClr val="tx1"/>
                </a:solidFill>
                <a:latin typeface="+mn-lt"/>
              </a:defRPr>
            </a:lvl6pPr>
            <a:lvl7pPr marL="3089275" indent="-239713" algn="l" defTabSz="968375" rtl="0" fontAlgn="base">
              <a:spcBef>
                <a:spcPct val="20000"/>
              </a:spcBef>
              <a:spcAft>
                <a:spcPct val="0"/>
              </a:spcAft>
              <a:buChar char="»"/>
              <a:defRPr sz="2100">
                <a:solidFill>
                  <a:schemeClr val="tx1"/>
                </a:solidFill>
                <a:latin typeface="+mn-lt"/>
              </a:defRPr>
            </a:lvl7pPr>
            <a:lvl8pPr marL="3546475" indent="-239713" algn="l" defTabSz="968375" rtl="0" fontAlgn="base">
              <a:spcBef>
                <a:spcPct val="20000"/>
              </a:spcBef>
              <a:spcAft>
                <a:spcPct val="0"/>
              </a:spcAft>
              <a:buChar char="»"/>
              <a:defRPr sz="2100">
                <a:solidFill>
                  <a:schemeClr val="tx1"/>
                </a:solidFill>
                <a:latin typeface="+mn-lt"/>
              </a:defRPr>
            </a:lvl8pPr>
            <a:lvl9pPr marL="4003675" indent="-239713" algn="l" defTabSz="968375" rtl="0" fontAlgn="base">
              <a:spcBef>
                <a:spcPct val="20000"/>
              </a:spcBef>
              <a:spcAft>
                <a:spcPct val="0"/>
              </a:spcAft>
              <a:buChar char="»"/>
              <a:defRPr sz="2100">
                <a:solidFill>
                  <a:schemeClr val="tx1"/>
                </a:solidFill>
                <a:latin typeface="+mn-lt"/>
              </a:defRPr>
            </a:lvl9pPr>
          </a:lstStyle>
          <a:p>
            <a:pPr>
              <a:lnSpc>
                <a:spcPct val="90000"/>
              </a:lnSpc>
              <a:buFontTx/>
              <a:buNone/>
            </a:pPr>
            <a:r>
              <a:rPr lang="de-DE" sz="2200" dirty="0" err="1" smtClean="0"/>
              <a:t>Declaration</a:t>
            </a:r>
            <a:r>
              <a:rPr lang="de-DE" sz="2200" dirty="0" smtClean="0"/>
              <a:t> </a:t>
            </a:r>
            <a:r>
              <a:rPr lang="de-DE" sz="2200" dirty="0" err="1" smtClean="0"/>
              <a:t>of</a:t>
            </a:r>
            <a:r>
              <a:rPr lang="de-DE" sz="2200" dirty="0" smtClean="0"/>
              <a:t> a variable</a:t>
            </a:r>
            <a:endParaRPr lang="de-DE" sz="2200" dirty="0"/>
          </a:p>
        </p:txBody>
      </p:sp>
      <p:cxnSp>
        <p:nvCxnSpPr>
          <p:cNvPr id="4" name="Gewinkelte Verbindung 3"/>
          <p:cNvCxnSpPr/>
          <p:nvPr/>
        </p:nvCxnSpPr>
        <p:spPr bwMode="auto">
          <a:xfrm>
            <a:off x="1552575" y="1666875"/>
            <a:ext cx="639666" cy="418300"/>
          </a:xfrm>
          <a:prstGeom prst="curvedConnector3">
            <a:avLst/>
          </a:prstGeom>
          <a:solidFill>
            <a:schemeClr val="accent1"/>
          </a:solidFill>
          <a:ln w="25400" cap="rnd" cmpd="sng" algn="ctr">
            <a:solidFill>
              <a:srgbClr val="0070C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5607" name="AutoShape 7"/>
          <p:cNvSpPr>
            <a:spLocks noChangeArrowheads="1"/>
          </p:cNvSpPr>
          <p:nvPr/>
        </p:nvSpPr>
        <p:spPr bwMode="auto">
          <a:xfrm>
            <a:off x="2248759" y="1863663"/>
            <a:ext cx="4847366" cy="431800"/>
          </a:xfrm>
          <a:prstGeom prst="roundRect">
            <a:avLst>
              <a:gd name="adj" fmla="val 16667"/>
            </a:avLst>
          </a:prstGeom>
          <a:noFill/>
          <a:ln w="25400">
            <a:solidFill>
              <a:srgbClr val="0070C0"/>
            </a:solidFill>
            <a:round/>
            <a:headEnd/>
            <a:tailEnd/>
          </a:ln>
          <a:effectLst/>
          <a:extLst/>
        </p:spPr>
        <p:txBody>
          <a:bodyPr wrap="none" anchor="ctr"/>
          <a:lstStyle/>
          <a:p>
            <a:endParaRPr lang="en-US">
              <a:solidFill>
                <a:srgbClr val="FF0000"/>
              </a:solidFill>
            </a:endParaRPr>
          </a:p>
        </p:txBody>
      </p:sp>
      <p:grpSp>
        <p:nvGrpSpPr>
          <p:cNvPr id="19" name="Gruppieren 18"/>
          <p:cNvGrpSpPr/>
          <p:nvPr/>
        </p:nvGrpSpPr>
        <p:grpSpPr>
          <a:xfrm>
            <a:off x="2032794" y="5635208"/>
            <a:ext cx="72000" cy="432000"/>
            <a:chOff x="4410075" y="1219200"/>
            <a:chExt cx="257175" cy="1510162"/>
          </a:xfrm>
          <a:solidFill>
            <a:srgbClr val="209740"/>
          </a:solidFill>
        </p:grpSpPr>
        <p:sp>
          <p:nvSpPr>
            <p:cNvPr id="20" name="Trapezoid 3"/>
            <p:cNvSpPr/>
            <p:nvPr/>
          </p:nvSpPr>
          <p:spPr bwMode="auto">
            <a:xfrm rot="10800000">
              <a:off x="4410075" y="1219200"/>
              <a:ext cx="257175" cy="1171575"/>
            </a:xfrm>
            <a:custGeom>
              <a:avLst/>
              <a:gdLst>
                <a:gd name="connsiteX0" fmla="*/ 0 w 247650"/>
                <a:gd name="connsiteY0" fmla="*/ 1133475 h 1133475"/>
                <a:gd name="connsiteX1" fmla="*/ 61913 w 247650"/>
                <a:gd name="connsiteY1" fmla="*/ 0 h 1133475"/>
                <a:gd name="connsiteX2" fmla="*/ 185738 w 247650"/>
                <a:gd name="connsiteY2" fmla="*/ 0 h 1133475"/>
                <a:gd name="connsiteX3" fmla="*/ 247650 w 247650"/>
                <a:gd name="connsiteY3" fmla="*/ 1133475 h 1133475"/>
                <a:gd name="connsiteX4" fmla="*/ 0 w 247650"/>
                <a:gd name="connsiteY4" fmla="*/ 1133475 h 1133475"/>
                <a:gd name="connsiteX0" fmla="*/ 0 w 257175"/>
                <a:gd name="connsiteY0" fmla="*/ 1162050 h 1162050"/>
                <a:gd name="connsiteX1" fmla="*/ 71438 w 257175"/>
                <a:gd name="connsiteY1" fmla="*/ 0 h 1162050"/>
                <a:gd name="connsiteX2" fmla="*/ 195263 w 257175"/>
                <a:gd name="connsiteY2" fmla="*/ 0 h 1162050"/>
                <a:gd name="connsiteX3" fmla="*/ 257175 w 257175"/>
                <a:gd name="connsiteY3" fmla="*/ 1133475 h 1162050"/>
                <a:gd name="connsiteX4" fmla="*/ 0 w 257175"/>
                <a:gd name="connsiteY4" fmla="*/ 1162050 h 1162050"/>
                <a:gd name="connsiteX0" fmla="*/ 0 w 257175"/>
                <a:gd name="connsiteY0" fmla="*/ 1171575 h 1171575"/>
                <a:gd name="connsiteX1" fmla="*/ 23813 w 257175"/>
                <a:gd name="connsiteY1" fmla="*/ 0 h 1171575"/>
                <a:gd name="connsiteX2" fmla="*/ 195263 w 257175"/>
                <a:gd name="connsiteY2" fmla="*/ 9525 h 1171575"/>
                <a:gd name="connsiteX3" fmla="*/ 257175 w 257175"/>
                <a:gd name="connsiteY3" fmla="*/ 1143000 h 1171575"/>
                <a:gd name="connsiteX4" fmla="*/ 0 w 257175"/>
                <a:gd name="connsiteY4" fmla="*/ 1171575 h 1171575"/>
                <a:gd name="connsiteX0" fmla="*/ 0 w 257175"/>
                <a:gd name="connsiteY0" fmla="*/ 1171575 h 1171575"/>
                <a:gd name="connsiteX1" fmla="*/ 23813 w 257175"/>
                <a:gd name="connsiteY1" fmla="*/ 0 h 1171575"/>
                <a:gd name="connsiteX2" fmla="*/ 223838 w 257175"/>
                <a:gd name="connsiteY2" fmla="*/ 9525 h 1171575"/>
                <a:gd name="connsiteX3" fmla="*/ 257175 w 257175"/>
                <a:gd name="connsiteY3" fmla="*/ 1143000 h 1171575"/>
                <a:gd name="connsiteX4" fmla="*/ 0 w 257175"/>
                <a:gd name="connsiteY4" fmla="*/ 1171575 h 1171575"/>
                <a:gd name="connsiteX0" fmla="*/ 0 w 257175"/>
                <a:gd name="connsiteY0" fmla="*/ 1171575 h 1171575"/>
                <a:gd name="connsiteX1" fmla="*/ 23813 w 257175"/>
                <a:gd name="connsiteY1" fmla="*/ 0 h 1171575"/>
                <a:gd name="connsiteX2" fmla="*/ 223838 w 257175"/>
                <a:gd name="connsiteY2" fmla="*/ 9525 h 1171575"/>
                <a:gd name="connsiteX3" fmla="*/ 257175 w 257175"/>
                <a:gd name="connsiteY3" fmla="*/ 1143000 h 1171575"/>
                <a:gd name="connsiteX4" fmla="*/ 0 w 257175"/>
                <a:gd name="connsiteY4" fmla="*/ 1171575 h 1171575"/>
                <a:gd name="connsiteX0" fmla="*/ 0 w 257175"/>
                <a:gd name="connsiteY0" fmla="*/ 1171575 h 1171575"/>
                <a:gd name="connsiteX1" fmla="*/ 23813 w 257175"/>
                <a:gd name="connsiteY1" fmla="*/ 0 h 1171575"/>
                <a:gd name="connsiteX2" fmla="*/ 233363 w 257175"/>
                <a:gd name="connsiteY2" fmla="*/ 0 h 1171575"/>
                <a:gd name="connsiteX3" fmla="*/ 257175 w 257175"/>
                <a:gd name="connsiteY3" fmla="*/ 1143000 h 1171575"/>
                <a:gd name="connsiteX4" fmla="*/ 0 w 257175"/>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171575">
                  <a:moveTo>
                    <a:pt x="0" y="1171575"/>
                  </a:moveTo>
                  <a:lnTo>
                    <a:pt x="23813" y="0"/>
                  </a:lnTo>
                  <a:lnTo>
                    <a:pt x="233363" y="0"/>
                  </a:lnTo>
                  <a:lnTo>
                    <a:pt x="257175" y="1143000"/>
                  </a:lnTo>
                  <a:lnTo>
                    <a:pt x="0" y="1171575"/>
                  </a:lnTo>
                  <a:close/>
                </a:path>
              </a:pathLst>
            </a:custGeom>
            <a:gr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FF0000"/>
                </a:solidFill>
                <a:effectLst/>
                <a:latin typeface="Arial" charset="0"/>
              </a:endParaRPr>
            </a:p>
          </p:txBody>
        </p:sp>
        <p:sp>
          <p:nvSpPr>
            <p:cNvPr id="21" name="Ellipse 20"/>
            <p:cNvSpPr/>
            <p:nvPr/>
          </p:nvSpPr>
          <p:spPr bwMode="auto">
            <a:xfrm>
              <a:off x="4410075" y="2472187"/>
              <a:ext cx="257175" cy="257175"/>
            </a:xfrm>
            <a:prstGeom prst="ellipse">
              <a:avLst/>
            </a:prstGeom>
            <a:gr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FF0000"/>
                </a:solidFill>
                <a:effectLst/>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6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7" name="Rectangle 3"/>
          <p:cNvSpPr>
            <a:spLocks noGrp="1" noChangeArrowheads="1"/>
          </p:cNvSpPr>
          <p:nvPr>
            <p:ph type="title"/>
          </p:nvPr>
        </p:nvSpPr>
        <p:spPr>
          <a:noFill/>
          <a:ln/>
        </p:spPr>
        <p:txBody>
          <a:bodyPr/>
          <a:lstStyle/>
          <a:p>
            <a:r>
              <a:rPr lang="de-DE" sz="2200" dirty="0" smtClean="0"/>
              <a:t>Variables </a:t>
            </a:r>
            <a:r>
              <a:rPr lang="de-DE" sz="2200" dirty="0"/>
              <a:t>4</a:t>
            </a:r>
          </a:p>
        </p:txBody>
      </p:sp>
      <p:sp>
        <p:nvSpPr>
          <p:cNvPr id="21" name="Rectangle 3"/>
          <p:cNvSpPr txBox="1">
            <a:spLocks noChangeArrowheads="1"/>
          </p:cNvSpPr>
          <p:nvPr/>
        </p:nvSpPr>
        <p:spPr bwMode="auto">
          <a:xfrm>
            <a:off x="466142" y="970350"/>
            <a:ext cx="4274698" cy="3852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3538" indent="-363538" algn="l" defTabSz="968375" rtl="0" fontAlgn="base">
              <a:spcBef>
                <a:spcPct val="20000"/>
              </a:spcBef>
              <a:spcAft>
                <a:spcPct val="0"/>
              </a:spcAft>
              <a:buChar char="•"/>
              <a:defRPr sz="3400">
                <a:solidFill>
                  <a:schemeClr val="tx1"/>
                </a:solidFill>
                <a:latin typeface="+mn-lt"/>
                <a:ea typeface="+mn-ea"/>
                <a:cs typeface="+mn-cs"/>
              </a:defRPr>
            </a:lvl1pPr>
            <a:lvl2pPr marL="785813" indent="-301625" algn="l" defTabSz="968375" rtl="0" fontAlgn="base">
              <a:spcBef>
                <a:spcPct val="20000"/>
              </a:spcBef>
              <a:spcAft>
                <a:spcPct val="0"/>
              </a:spcAft>
              <a:buChar char="–"/>
              <a:defRPr sz="3000">
                <a:solidFill>
                  <a:schemeClr val="tx1"/>
                </a:solidFill>
                <a:latin typeface="+mn-lt"/>
              </a:defRPr>
            </a:lvl2pPr>
            <a:lvl3pPr marL="1209675" indent="-241300" algn="l" defTabSz="968375" rtl="0" fontAlgn="base">
              <a:spcBef>
                <a:spcPct val="20000"/>
              </a:spcBef>
              <a:spcAft>
                <a:spcPct val="0"/>
              </a:spcAft>
              <a:buChar char="•"/>
              <a:defRPr sz="2500">
                <a:solidFill>
                  <a:schemeClr val="tx1"/>
                </a:solidFill>
                <a:latin typeface="+mn-lt"/>
              </a:defRPr>
            </a:lvl3pPr>
            <a:lvl4pPr marL="1693863" indent="-242888" algn="l" defTabSz="968375" rtl="0" fontAlgn="base">
              <a:spcBef>
                <a:spcPct val="20000"/>
              </a:spcBef>
              <a:spcAft>
                <a:spcPct val="0"/>
              </a:spcAft>
              <a:buChar char="–"/>
              <a:defRPr sz="2100">
                <a:solidFill>
                  <a:schemeClr val="tx1"/>
                </a:solidFill>
                <a:latin typeface="+mn-lt"/>
              </a:defRPr>
            </a:lvl4pPr>
            <a:lvl5pPr marL="2174875" indent="-239713" algn="l" defTabSz="968375" rtl="0" fontAlgn="base">
              <a:spcBef>
                <a:spcPct val="20000"/>
              </a:spcBef>
              <a:spcAft>
                <a:spcPct val="0"/>
              </a:spcAft>
              <a:buChar char="»"/>
              <a:defRPr sz="2100">
                <a:solidFill>
                  <a:schemeClr val="tx1"/>
                </a:solidFill>
                <a:latin typeface="+mn-lt"/>
              </a:defRPr>
            </a:lvl5pPr>
            <a:lvl6pPr marL="2632075" indent="-239713" algn="l" defTabSz="968375" rtl="0" fontAlgn="base">
              <a:spcBef>
                <a:spcPct val="20000"/>
              </a:spcBef>
              <a:spcAft>
                <a:spcPct val="0"/>
              </a:spcAft>
              <a:buChar char="»"/>
              <a:defRPr sz="2100">
                <a:solidFill>
                  <a:schemeClr val="tx1"/>
                </a:solidFill>
                <a:latin typeface="+mn-lt"/>
              </a:defRPr>
            </a:lvl6pPr>
            <a:lvl7pPr marL="3089275" indent="-239713" algn="l" defTabSz="968375" rtl="0" fontAlgn="base">
              <a:spcBef>
                <a:spcPct val="20000"/>
              </a:spcBef>
              <a:spcAft>
                <a:spcPct val="0"/>
              </a:spcAft>
              <a:buChar char="»"/>
              <a:defRPr sz="2100">
                <a:solidFill>
                  <a:schemeClr val="tx1"/>
                </a:solidFill>
                <a:latin typeface="+mn-lt"/>
              </a:defRPr>
            </a:lvl7pPr>
            <a:lvl8pPr marL="3546475" indent="-239713" algn="l" defTabSz="968375" rtl="0" fontAlgn="base">
              <a:spcBef>
                <a:spcPct val="20000"/>
              </a:spcBef>
              <a:spcAft>
                <a:spcPct val="0"/>
              </a:spcAft>
              <a:buChar char="»"/>
              <a:defRPr sz="2100">
                <a:solidFill>
                  <a:schemeClr val="tx1"/>
                </a:solidFill>
                <a:latin typeface="+mn-lt"/>
              </a:defRPr>
            </a:lvl8pPr>
            <a:lvl9pPr marL="4003675" indent="-239713" algn="l" defTabSz="968375" rtl="0" fontAlgn="base">
              <a:spcBef>
                <a:spcPct val="20000"/>
              </a:spcBef>
              <a:spcAft>
                <a:spcPct val="0"/>
              </a:spcAft>
              <a:buChar char="»"/>
              <a:defRPr sz="2100">
                <a:solidFill>
                  <a:schemeClr val="tx1"/>
                </a:solidFill>
                <a:latin typeface="+mn-lt"/>
              </a:defRPr>
            </a:lvl9pPr>
          </a:lstStyle>
          <a:p>
            <a:pPr>
              <a:lnSpc>
                <a:spcPct val="90000"/>
              </a:lnSpc>
              <a:buFontTx/>
              <a:buNone/>
            </a:pPr>
            <a:r>
              <a:rPr lang="de-DE" sz="2200" dirty="0" smtClean="0"/>
              <a:t>Details </a:t>
            </a:r>
            <a:r>
              <a:rPr lang="de-DE" sz="2200" dirty="0" err="1" smtClean="0"/>
              <a:t>about</a:t>
            </a:r>
            <a:r>
              <a:rPr lang="de-DE" sz="2200" dirty="0" smtClean="0"/>
              <a:t> </a:t>
            </a:r>
            <a:r>
              <a:rPr lang="de-DE" sz="2200" dirty="0" err="1"/>
              <a:t>d</a:t>
            </a:r>
            <a:r>
              <a:rPr lang="de-DE" sz="2200" dirty="0" err="1" smtClean="0"/>
              <a:t>eclaration</a:t>
            </a:r>
            <a:endParaRPr lang="de-DE" sz="2200" dirty="0"/>
          </a:p>
        </p:txBody>
      </p:sp>
      <p:sp>
        <p:nvSpPr>
          <p:cNvPr id="40" name="Rectangle 2"/>
          <p:cNvSpPr>
            <a:spLocks noChangeArrowheads="1"/>
          </p:cNvSpPr>
          <p:nvPr/>
        </p:nvSpPr>
        <p:spPr bwMode="auto">
          <a:xfrm>
            <a:off x="562422" y="1484784"/>
            <a:ext cx="8686800"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90500" indent="-190500">
              <a:buFontTx/>
              <a:buChar char="•"/>
              <a:defRPr/>
            </a:pPr>
            <a:r>
              <a:rPr lang="en-US" sz="1700" dirty="0">
                <a:latin typeface="Arial"/>
              </a:rPr>
              <a:t>Variable names may not have umlauts (ä, ö, ü), empty spaces, or dashes										 				   </a:t>
            </a:r>
            <a:r>
              <a:rPr lang="en-US" sz="1700" b="1" dirty="0">
                <a:latin typeface="Arial"/>
              </a:rPr>
              <a:t>Fault message 13</a:t>
            </a:r>
            <a:r>
              <a:rPr lang="en-US" sz="1700" dirty="0">
                <a:latin typeface="Arial"/>
              </a:rPr>
              <a:t>		</a:t>
            </a:r>
            <a:endParaRPr lang="de-DE" sz="1700" dirty="0">
              <a:latin typeface="Arial"/>
            </a:endParaRPr>
          </a:p>
          <a:p>
            <a:pPr marL="190500" indent="-190500">
              <a:buFontTx/>
              <a:buChar char="•"/>
              <a:defRPr/>
            </a:pPr>
            <a:endParaRPr lang="de-DE" sz="1700" dirty="0"/>
          </a:p>
          <a:p>
            <a:pPr marL="190500" indent="-190500">
              <a:buFontTx/>
              <a:buChar char="•"/>
              <a:defRPr/>
            </a:pPr>
            <a:r>
              <a:rPr lang="en-US" sz="1700" dirty="0">
                <a:latin typeface="Arial"/>
              </a:rPr>
              <a:t>Variable names may not begin with a number								   </a:t>
            </a:r>
            <a:r>
              <a:rPr lang="en-US" sz="1700" b="1" dirty="0">
                <a:latin typeface="Arial"/>
              </a:rPr>
              <a:t>1_Start	</a:t>
            </a:r>
            <a:r>
              <a:rPr lang="en-US" sz="1700" dirty="0">
                <a:latin typeface="Arial"/>
              </a:rPr>
              <a:t>	</a:t>
            </a:r>
            <a:endParaRPr lang="de-DE" sz="1700" dirty="0">
              <a:latin typeface="Arial"/>
            </a:endParaRPr>
          </a:p>
          <a:p>
            <a:pPr marL="190500" indent="-190500">
              <a:buFontTx/>
              <a:buChar char="•"/>
              <a:defRPr/>
            </a:pPr>
            <a:endParaRPr lang="de-DE" sz="1700" dirty="0"/>
          </a:p>
          <a:p>
            <a:pPr marL="190500" indent="-190500">
              <a:buFontTx/>
              <a:buChar char="•"/>
              <a:defRPr/>
            </a:pPr>
            <a:r>
              <a:rPr lang="en-US" sz="1700" dirty="0">
                <a:latin typeface="Arial"/>
              </a:rPr>
              <a:t>Variable names and module names may not be identical						    </a:t>
            </a:r>
            <a:r>
              <a:rPr lang="en-US" sz="1700" b="1" dirty="0">
                <a:latin typeface="Arial"/>
              </a:rPr>
              <a:t>Pump: BOOL</a:t>
            </a:r>
            <a:r>
              <a:rPr lang="en-US" sz="1700" dirty="0">
                <a:latin typeface="Arial"/>
              </a:rPr>
              <a:t>								    </a:t>
            </a:r>
            <a:r>
              <a:rPr lang="en-US" sz="1700" b="1" dirty="0">
                <a:latin typeface="Arial"/>
              </a:rPr>
              <a:t>Pump: </a:t>
            </a:r>
            <a:r>
              <a:rPr lang="en-US" sz="1700" b="1" dirty="0" err="1">
                <a:latin typeface="Arial"/>
              </a:rPr>
              <a:t>Fb_Motor</a:t>
            </a:r>
            <a:endParaRPr lang="de-DE" sz="1700" b="1" dirty="0">
              <a:latin typeface="Arial"/>
            </a:endParaRPr>
          </a:p>
          <a:p>
            <a:pPr marL="190500" indent="-190500">
              <a:buFontTx/>
              <a:buChar char="•"/>
              <a:defRPr/>
            </a:pPr>
            <a:endParaRPr lang="de-DE" sz="1700" b="1" dirty="0"/>
          </a:p>
          <a:p>
            <a:pPr marL="190500" indent="-190500">
              <a:buFontTx/>
              <a:buChar char="•"/>
              <a:defRPr/>
            </a:pPr>
            <a:r>
              <a:rPr lang="en-US" sz="1700" dirty="0">
                <a:latin typeface="Arial"/>
              </a:rPr>
              <a:t>Key words may not be used as variable names				</a:t>
            </a:r>
            <a:endParaRPr lang="de-DE" sz="1700" dirty="0">
              <a:latin typeface="Arial"/>
            </a:endParaRPr>
          </a:p>
          <a:p>
            <a:pPr>
              <a:defRPr/>
            </a:pPr>
            <a:r>
              <a:rPr lang="de-DE" sz="1700" b="1" dirty="0">
                <a:latin typeface="Arial"/>
              </a:rPr>
              <a:t>                                                  LT: BOOL</a:t>
            </a:r>
          </a:p>
        </p:txBody>
      </p:sp>
      <p:grpSp>
        <p:nvGrpSpPr>
          <p:cNvPr id="41" name="Group 5"/>
          <p:cNvGrpSpPr>
            <a:grpSpLocks/>
          </p:cNvGrpSpPr>
          <p:nvPr/>
        </p:nvGrpSpPr>
        <p:grpSpPr bwMode="auto">
          <a:xfrm>
            <a:off x="3377059" y="4732808"/>
            <a:ext cx="5232400" cy="533400"/>
            <a:chOff x="2160" y="3648"/>
            <a:chExt cx="3296" cy="336"/>
          </a:xfrm>
        </p:grpSpPr>
        <p:sp>
          <p:nvSpPr>
            <p:cNvPr id="42" name="Line 6"/>
            <p:cNvSpPr>
              <a:spLocks noChangeShapeType="1"/>
            </p:cNvSpPr>
            <p:nvPr/>
          </p:nvSpPr>
          <p:spPr bwMode="auto">
            <a:xfrm>
              <a:off x="2160" y="3648"/>
              <a:ext cx="864" cy="336"/>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43" name="Line 7"/>
            <p:cNvSpPr>
              <a:spLocks noChangeShapeType="1"/>
            </p:cNvSpPr>
            <p:nvPr/>
          </p:nvSpPr>
          <p:spPr bwMode="auto">
            <a:xfrm flipV="1">
              <a:off x="2160" y="3707"/>
              <a:ext cx="910" cy="277"/>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44" name="Rectangle 8"/>
            <p:cNvSpPr>
              <a:spLocks noChangeArrowheads="1"/>
            </p:cNvSpPr>
            <p:nvPr/>
          </p:nvSpPr>
          <p:spPr bwMode="auto">
            <a:xfrm>
              <a:off x="3896" y="3707"/>
              <a:ext cx="1560"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90500" indent="-190500" algn="l"/>
              <a:r>
                <a:rPr lang="de-DE" sz="1700" b="1" dirty="0" err="1"/>
                <a:t>L_Test</a:t>
              </a:r>
              <a:r>
                <a:rPr lang="de-DE" sz="1700" b="1" dirty="0"/>
                <a:t>: BOOL</a:t>
              </a:r>
            </a:p>
          </p:txBody>
        </p:sp>
      </p:grpSp>
      <p:grpSp>
        <p:nvGrpSpPr>
          <p:cNvPr id="45" name="Group 9"/>
          <p:cNvGrpSpPr>
            <a:grpSpLocks/>
          </p:cNvGrpSpPr>
          <p:nvPr/>
        </p:nvGrpSpPr>
        <p:grpSpPr bwMode="auto">
          <a:xfrm>
            <a:off x="3219900" y="2777006"/>
            <a:ext cx="5354641" cy="533400"/>
            <a:chOff x="2082" y="2423"/>
            <a:chExt cx="3373" cy="336"/>
          </a:xfrm>
        </p:grpSpPr>
        <p:sp>
          <p:nvSpPr>
            <p:cNvPr id="46" name="Line 10"/>
            <p:cNvSpPr>
              <a:spLocks noChangeShapeType="1"/>
            </p:cNvSpPr>
            <p:nvPr/>
          </p:nvSpPr>
          <p:spPr bwMode="auto">
            <a:xfrm>
              <a:off x="2082" y="2423"/>
              <a:ext cx="743" cy="289"/>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47" name="Line 11"/>
            <p:cNvSpPr>
              <a:spLocks noChangeShapeType="1"/>
            </p:cNvSpPr>
            <p:nvPr/>
          </p:nvSpPr>
          <p:spPr bwMode="auto">
            <a:xfrm flipV="1">
              <a:off x="2082" y="2423"/>
              <a:ext cx="864" cy="336"/>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48" name="Rectangle 12"/>
            <p:cNvSpPr>
              <a:spLocks noChangeArrowheads="1"/>
            </p:cNvSpPr>
            <p:nvPr/>
          </p:nvSpPr>
          <p:spPr bwMode="auto">
            <a:xfrm>
              <a:off x="3895" y="2497"/>
              <a:ext cx="1560"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90500" indent="-190500" algn="l"/>
              <a:r>
                <a:rPr lang="en-US" sz="1700" b="1" dirty="0"/>
                <a:t>Start_1</a:t>
              </a:r>
            </a:p>
          </p:txBody>
        </p:sp>
      </p:grpSp>
      <p:grpSp>
        <p:nvGrpSpPr>
          <p:cNvPr id="49" name="Group 13"/>
          <p:cNvGrpSpPr>
            <a:grpSpLocks/>
          </p:cNvGrpSpPr>
          <p:nvPr/>
        </p:nvGrpSpPr>
        <p:grpSpPr bwMode="auto">
          <a:xfrm>
            <a:off x="3346903" y="1921344"/>
            <a:ext cx="5197482" cy="533400"/>
            <a:chOff x="2186" y="1900"/>
            <a:chExt cx="3274" cy="336"/>
          </a:xfrm>
        </p:grpSpPr>
        <p:sp>
          <p:nvSpPr>
            <p:cNvPr id="50" name="Line 14"/>
            <p:cNvSpPr>
              <a:spLocks noChangeShapeType="1"/>
            </p:cNvSpPr>
            <p:nvPr/>
          </p:nvSpPr>
          <p:spPr bwMode="auto">
            <a:xfrm>
              <a:off x="2186" y="1900"/>
              <a:ext cx="864" cy="336"/>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51" name="Line 15"/>
            <p:cNvSpPr>
              <a:spLocks noChangeShapeType="1"/>
            </p:cNvSpPr>
            <p:nvPr/>
          </p:nvSpPr>
          <p:spPr bwMode="auto">
            <a:xfrm flipV="1">
              <a:off x="2186" y="1938"/>
              <a:ext cx="980" cy="298"/>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52" name="Rectangle 16"/>
            <p:cNvSpPr>
              <a:spLocks noChangeArrowheads="1"/>
            </p:cNvSpPr>
            <p:nvPr/>
          </p:nvSpPr>
          <p:spPr bwMode="auto">
            <a:xfrm>
              <a:off x="3900" y="1972"/>
              <a:ext cx="1560" cy="231"/>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90500" indent="-190500" algn="l"/>
              <a:r>
                <a:rPr lang="en-US" sz="1700" b="1" dirty="0"/>
                <a:t>Stoermeldung_13</a:t>
              </a:r>
            </a:p>
          </p:txBody>
        </p:sp>
      </p:grpSp>
      <p:grpSp>
        <p:nvGrpSpPr>
          <p:cNvPr id="53" name="Group 17"/>
          <p:cNvGrpSpPr>
            <a:grpSpLocks/>
          </p:cNvGrpSpPr>
          <p:nvPr/>
        </p:nvGrpSpPr>
        <p:grpSpPr bwMode="auto">
          <a:xfrm>
            <a:off x="3250071" y="3597782"/>
            <a:ext cx="5334011" cy="700093"/>
            <a:chOff x="2098" y="2964"/>
            <a:chExt cx="3360" cy="441"/>
          </a:xfrm>
        </p:grpSpPr>
        <p:sp>
          <p:nvSpPr>
            <p:cNvPr id="54" name="Line 18"/>
            <p:cNvSpPr>
              <a:spLocks noChangeShapeType="1"/>
            </p:cNvSpPr>
            <p:nvPr/>
          </p:nvSpPr>
          <p:spPr bwMode="auto">
            <a:xfrm>
              <a:off x="2098" y="2964"/>
              <a:ext cx="969" cy="323"/>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55" name="Line 19"/>
            <p:cNvSpPr>
              <a:spLocks noChangeShapeType="1"/>
            </p:cNvSpPr>
            <p:nvPr/>
          </p:nvSpPr>
          <p:spPr bwMode="auto">
            <a:xfrm flipV="1">
              <a:off x="2146" y="3017"/>
              <a:ext cx="993" cy="331"/>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a:p>
          </p:txBody>
        </p:sp>
        <p:sp>
          <p:nvSpPr>
            <p:cNvPr id="56" name="Rectangle 20"/>
            <p:cNvSpPr>
              <a:spLocks noChangeArrowheads="1"/>
            </p:cNvSpPr>
            <p:nvPr/>
          </p:nvSpPr>
          <p:spPr bwMode="auto">
            <a:xfrm>
              <a:off x="3898" y="3017"/>
              <a:ext cx="1560" cy="3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90500" indent="-190500" algn="l"/>
              <a:r>
                <a:rPr lang="en-US" sz="1700" b="1" dirty="0"/>
                <a:t>Pumpe_1: BOOL</a:t>
              </a:r>
            </a:p>
            <a:p>
              <a:pPr marL="190500" indent="-190500" algn="l"/>
              <a:r>
                <a:rPr lang="en-US" sz="1700" b="1" dirty="0" err="1"/>
                <a:t>Pumpe</a:t>
              </a:r>
              <a:r>
                <a:rPr lang="en-US" sz="1700" b="1" dirty="0"/>
                <a:t>: </a:t>
              </a:r>
              <a:r>
                <a:rPr lang="en-US" sz="1700" b="1" dirty="0" err="1"/>
                <a:t>Fb_Motor</a:t>
              </a:r>
              <a:endParaRPr lang="en-US" sz="17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GO_slidemaster_2014">
  <a:themeElements>
    <a:clrScheme name="WAGO 01">
      <a:dk1>
        <a:srgbClr val="191919"/>
      </a:dk1>
      <a:lt1>
        <a:srgbClr val="FFFFFF"/>
      </a:lt1>
      <a:dk2>
        <a:srgbClr val="191919"/>
      </a:dk2>
      <a:lt2>
        <a:srgbClr val="969696"/>
      </a:lt2>
      <a:accent1>
        <a:srgbClr val="58AB27"/>
      </a:accent1>
      <a:accent2>
        <a:srgbClr val="007CBF"/>
      </a:accent2>
      <a:accent3>
        <a:srgbClr val="7AB51D"/>
      </a:accent3>
      <a:accent4>
        <a:srgbClr val="0080C8"/>
      </a:accent4>
      <a:accent5>
        <a:srgbClr val="9C9D9D"/>
      </a:accent5>
      <a:accent6>
        <a:srgbClr val="004494"/>
      </a:accent6>
      <a:hlink>
        <a:srgbClr val="58AB27"/>
      </a:hlink>
      <a:folHlink>
        <a:srgbClr val="007CBF"/>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4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3">
        <a:dk1>
          <a:srgbClr val="000000"/>
        </a:dk1>
        <a:lt1>
          <a:srgbClr val="FFFFFF"/>
        </a:lt1>
        <a:dk2>
          <a:srgbClr val="000000"/>
        </a:dk2>
        <a:lt2>
          <a:srgbClr val="969696"/>
        </a:lt2>
        <a:accent1>
          <a:srgbClr val="FFFFFF"/>
        </a:accent1>
        <a:accent2>
          <a:srgbClr val="58AB27"/>
        </a:accent2>
        <a:accent3>
          <a:srgbClr val="FFFFFF"/>
        </a:accent3>
        <a:accent4>
          <a:srgbClr val="000000"/>
        </a:accent4>
        <a:accent5>
          <a:srgbClr val="FFFFFF"/>
        </a:accent5>
        <a:accent6>
          <a:srgbClr val="4F9B22"/>
        </a:accent6>
        <a:hlink>
          <a:srgbClr val="3D7ABE"/>
        </a:hlink>
        <a:folHlink>
          <a:srgbClr val="7DAE3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WAGO 01">
      <a:dk1>
        <a:srgbClr val="191919"/>
      </a:dk1>
      <a:lt1>
        <a:srgbClr val="FFFFFF"/>
      </a:lt1>
      <a:dk2>
        <a:srgbClr val="191919"/>
      </a:dk2>
      <a:lt2>
        <a:srgbClr val="969696"/>
      </a:lt2>
      <a:accent1>
        <a:srgbClr val="58AB27"/>
      </a:accent1>
      <a:accent2>
        <a:srgbClr val="007CBF"/>
      </a:accent2>
      <a:accent3>
        <a:srgbClr val="7AB51D"/>
      </a:accent3>
      <a:accent4>
        <a:srgbClr val="0080C8"/>
      </a:accent4>
      <a:accent5>
        <a:srgbClr val="9C9D9D"/>
      </a:accent5>
      <a:accent6>
        <a:srgbClr val="004494"/>
      </a:accent6>
      <a:hlink>
        <a:srgbClr val="58AB27"/>
      </a:hlink>
      <a:folHlink>
        <a:srgbClr val="007CBF"/>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WAGO_slidemaster_2014</Template>
  <TotalTime>0</TotalTime>
  <Words>816</Words>
  <Application>Microsoft Office PowerPoint</Application>
  <PresentationFormat>Bildschirmpräsentation (4:3)</PresentationFormat>
  <Paragraphs>177</Paragraphs>
  <Slides>7</Slides>
  <Notes>7</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WAGO_slidemaster_2014</vt:lpstr>
      <vt:lpstr>Data types &amp; variables</vt:lpstr>
      <vt:lpstr>Elementary data types according IEC 61131-3 </vt:lpstr>
      <vt:lpstr>Variables 1</vt:lpstr>
      <vt:lpstr>Variables 1</vt:lpstr>
      <vt:lpstr>Variables 2</vt:lpstr>
      <vt:lpstr>Variables 3</vt:lpstr>
      <vt:lpstr>Variables 4</vt:lpstr>
    </vt:vector>
  </TitlesOfParts>
  <Company>Wago Kontakttechnik GmbH &amp; Co.KG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Hamann, Viktoria</dc:creator>
  <cp:lastModifiedBy>Hamann, Viktoria</cp:lastModifiedBy>
  <cp:revision>107</cp:revision>
  <cp:lastPrinted>2014-08-19T11:58:34Z</cp:lastPrinted>
  <dcterms:created xsi:type="dcterms:W3CDTF">2014-07-04T08:00:57Z</dcterms:created>
  <dcterms:modified xsi:type="dcterms:W3CDTF">2015-09-01T06:38:36Z</dcterms:modified>
</cp:coreProperties>
</file>