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3" r:id="rId2"/>
    <p:sldId id="294" r:id="rId3"/>
    <p:sldId id="295" r:id="rId4"/>
    <p:sldId id="296" r:id="rId5"/>
    <p:sldId id="297" r:id="rId6"/>
    <p:sldId id="298" r:id="rId7"/>
    <p:sldId id="299" r:id="rId8"/>
  </p:sldIdLst>
  <p:sldSz cx="9144000" cy="5143500" type="screen16x9"/>
  <p:notesSz cx="6669088" cy="9775825"/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AGO" id="{FDEC6987-68F8-4CB3-A689-9D5088DB2439}">
          <p14:sldIdLst>
            <p14:sldId id="26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INFORMATIONEN" id="{9D526A16-4D76-4BC6-9483-0A576CD8206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8F03"/>
    <a:srgbClr val="C8DCF4"/>
    <a:srgbClr val="FEFEFE"/>
    <a:srgbClr val="FFFEFE"/>
    <a:srgbClr val="FFFFFE"/>
    <a:srgbClr val="FFFFFD"/>
    <a:srgbClr val="FFFEFD"/>
    <a:srgbClr val="FFFEFF"/>
    <a:srgbClr val="FEFEFF"/>
    <a:srgbClr val="FD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42" autoAdjust="0"/>
  </p:normalViewPr>
  <p:slideViewPr>
    <p:cSldViewPr snapToGrid="0" snapToObjects="1" showGuides="1">
      <p:cViewPr>
        <p:scale>
          <a:sx n="140" d="100"/>
          <a:sy n="140" d="100"/>
        </p:scale>
        <p:origin x="-804" y="-216"/>
      </p:cViewPr>
      <p:guideLst>
        <p:guide orient="horz" pos="804"/>
        <p:guide orient="horz" pos="3026"/>
        <p:guide orient="horz" pos="1847"/>
        <p:guide orient="horz" pos="1030"/>
        <p:guide orient="horz" pos="305"/>
        <p:guide orient="horz" pos="3117"/>
        <p:guide pos="272"/>
        <p:guide pos="5488"/>
        <p:guide pos="2835"/>
        <p:guide pos="2925"/>
        <p:guide pos="1610"/>
        <p:guide pos="1474"/>
        <p:guide pos="4150"/>
        <p:guide pos="42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4" d="100"/>
          <a:sy n="94" d="100"/>
        </p:scale>
        <p:origin x="-2832" y="-114"/>
      </p:cViewPr>
      <p:guideLst>
        <p:guide orient="horz" pos="2263"/>
        <p:guide orient="horz" pos="2217"/>
        <p:guide orient="horz" pos="335"/>
        <p:guide orient="horz" pos="5891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498554" y="538342"/>
            <a:ext cx="5647638" cy="244396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200" b="1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WAGO</a:t>
            </a:r>
            <a:endParaRPr lang="de-DE" dirty="0"/>
          </a:p>
        </p:txBody>
      </p:sp>
      <p:sp>
        <p:nvSpPr>
          <p:cNvPr id="10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4770045" y="9122008"/>
            <a:ext cx="980342" cy="230925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000"/>
            </a:lvl1pPr>
          </a:lstStyle>
          <a:p>
            <a:fld id="{BB9342E5-7155-48B1-BC18-D8E454B8263A}" type="datetimeFigureOut">
              <a:rPr lang="de-DE" smtClean="0"/>
              <a:pPr/>
              <a:t>27.09.2018</a:t>
            </a:fld>
            <a:endParaRPr lang="de-DE" dirty="0"/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498553" y="9122008"/>
            <a:ext cx="4271492" cy="230925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000"/>
            </a:lvl1pPr>
          </a:lstStyle>
          <a:p>
            <a:endParaRPr lang="de-DE" dirty="0"/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5750388" y="9122008"/>
            <a:ext cx="395804" cy="230925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0496E556-79A2-4370-BFB7-7666B5E381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3989657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1303835" y="538342"/>
            <a:ext cx="4831687" cy="244396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200" b="1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WAGO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4770045" y="9122008"/>
            <a:ext cx="980342" cy="230925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000"/>
            </a:lvl1pPr>
          </a:lstStyle>
          <a:p>
            <a:fld id="{BB9342E5-7155-48B1-BC18-D8E454B8263A}" type="datetimeFigureOut">
              <a:rPr lang="de-DE" smtClean="0"/>
              <a:pPr/>
              <a:t>27.09.2018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1303835" y="782738"/>
            <a:ext cx="4842357" cy="2723961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1303835" y="3591769"/>
            <a:ext cx="4831687" cy="545087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1303835" y="9122008"/>
            <a:ext cx="3466210" cy="230925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0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5750388" y="9122008"/>
            <a:ext cx="395804" cy="230925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0496E556-79A2-4370-BFB7-7666B5E381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072037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spcBef>
        <a:spcPts val="200"/>
      </a:spcBef>
      <a:spcAft>
        <a:spcPts val="200"/>
      </a:spcAft>
      <a:defRPr sz="1100" b="1" kern="1200" cap="all" baseline="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536575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9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80975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90000"/>
      <a:buFont typeface="+mj-lt"/>
      <a:buAutoNum type="arabicPeriod"/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355600" indent="-17462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90000"/>
      <a:buFont typeface="+mj-lt"/>
      <a:buAutoNum type="arabicPeriod"/>
      <a:defRPr sz="1100" b="0" kern="1200" baseline="0">
        <a:solidFill>
          <a:schemeClr val="tx1"/>
        </a:solidFill>
        <a:latin typeface="+mn-lt"/>
        <a:ea typeface="+mn-ea"/>
        <a:cs typeface="+mn-cs"/>
      </a:defRPr>
    </a:lvl7pPr>
    <a:lvl8pPr marL="536575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90000"/>
      <a:buFont typeface="+mj-lt"/>
      <a:buAutoNum type="arabicPeriod"/>
      <a:defRPr sz="1100" b="0" kern="1200">
        <a:solidFill>
          <a:schemeClr val="tx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050" b="0" i="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03338" y="782638"/>
            <a:ext cx="4843462" cy="2724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dirty="0" smtClean="0"/>
              <a:t>WAGO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F1CA0DF-DFBF-41A1-B75F-F0A97B0ED9AF}" type="datetime1">
              <a:rPr lang="de-DE" smtClean="0"/>
              <a:t>27.09.2018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E556-79A2-4370-BFB7-7666B5E38192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8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gray">
          <a:xfrm>
            <a:off x="8161530" y="4948238"/>
            <a:ext cx="658941" cy="195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1273500"/>
            <a:ext cx="9143999" cy="3870000"/>
          </a:xfrm>
          <a:solidFill>
            <a:schemeClr val="tx2"/>
          </a:solidFill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de-DE" dirty="0" smtClean="0"/>
              <a:t>Bild durch Klicken hinzufügen</a:t>
            </a:r>
            <a:endParaRPr lang="de-DE" dirty="0"/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9" y="736784"/>
            <a:ext cx="6156000" cy="282663"/>
          </a:xfrm>
        </p:spPr>
        <p:txBody>
          <a:bodyPr wrap="square"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0"/>
            <a:ext cx="6156000" cy="721257"/>
          </a:xfrm>
        </p:spPr>
        <p:txBody>
          <a:bodyPr wrap="square" tIns="0" bIns="0" anchor="b" anchorCtr="0"/>
          <a:lstStyle>
            <a:lvl1pPr>
              <a:defRPr/>
            </a:lvl1pPr>
          </a:lstStyle>
          <a:p>
            <a:r>
              <a:rPr lang="de-DE" dirty="0" smtClean="0"/>
              <a:t>HEADLINE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 bwMode="gray">
          <a:xfrm>
            <a:off x="2339974" y="5308054"/>
            <a:ext cx="5760417" cy="19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algn="r"/>
            <a:r>
              <a:rPr lang="en-US" smtClean="0"/>
              <a:t>BDA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9"/>
          </p:nvPr>
        </p:nvSpPr>
        <p:spPr bwMode="gray">
          <a:xfrm>
            <a:off x="431798" y="5308054"/>
            <a:ext cx="1908000" cy="194400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de-DE" smtClean="0"/>
              <a:t>S. </a:t>
            </a:r>
            <a:fld id="{B1CECB9D-DB36-4911-8D16-802F277BF7AF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0" name="Gruppieren 9"/>
          <p:cNvGrpSpPr/>
          <p:nvPr userDrawn="1"/>
        </p:nvGrpSpPr>
        <p:grpSpPr bwMode="gray">
          <a:xfrm>
            <a:off x="7315092" y="342569"/>
            <a:ext cx="1397208" cy="505751"/>
            <a:chOff x="7165975" y="5917527"/>
            <a:chExt cx="1995488" cy="722318"/>
          </a:xfrm>
          <a:solidFill>
            <a:schemeClr val="accent1"/>
          </a:solidFill>
        </p:grpSpPr>
        <p:sp>
          <p:nvSpPr>
            <p:cNvPr id="11" name="Freeform 23"/>
            <p:cNvSpPr>
              <a:spLocks/>
            </p:cNvSpPr>
            <p:nvPr/>
          </p:nvSpPr>
          <p:spPr bwMode="gray">
            <a:xfrm>
              <a:off x="7165975" y="5917527"/>
              <a:ext cx="827087" cy="571504"/>
            </a:xfrm>
            <a:custGeom>
              <a:avLst/>
              <a:gdLst>
                <a:gd name="T0" fmla="*/ 647 w 1789"/>
                <a:gd name="T1" fmla="*/ 823 h 1237"/>
                <a:gd name="T2" fmla="*/ 595 w 1789"/>
                <a:gd name="T3" fmla="*/ 902 h 1237"/>
                <a:gd name="T4" fmla="*/ 387 w 1789"/>
                <a:gd name="T5" fmla="*/ 1223 h 1237"/>
                <a:gd name="T6" fmla="*/ 363 w 1789"/>
                <a:gd name="T7" fmla="*/ 1237 h 1237"/>
                <a:gd name="T8" fmla="*/ 18 w 1789"/>
                <a:gd name="T9" fmla="*/ 1237 h 1237"/>
                <a:gd name="T10" fmla="*/ 0 w 1789"/>
                <a:gd name="T11" fmla="*/ 1218 h 1237"/>
                <a:gd name="T12" fmla="*/ 0 w 1789"/>
                <a:gd name="T13" fmla="*/ 343 h 1237"/>
                <a:gd name="T14" fmla="*/ 19 w 1789"/>
                <a:gd name="T15" fmla="*/ 324 h 1237"/>
                <a:gd name="T16" fmla="*/ 299 w 1789"/>
                <a:gd name="T17" fmla="*/ 324 h 1237"/>
                <a:gd name="T18" fmla="*/ 319 w 1789"/>
                <a:gd name="T19" fmla="*/ 344 h 1237"/>
                <a:gd name="T20" fmla="*/ 319 w 1789"/>
                <a:gd name="T21" fmla="*/ 719 h 1237"/>
                <a:gd name="T22" fmla="*/ 321 w 1789"/>
                <a:gd name="T23" fmla="*/ 739 h 1237"/>
                <a:gd name="T24" fmla="*/ 369 w 1789"/>
                <a:gd name="T25" fmla="*/ 665 h 1237"/>
                <a:gd name="T26" fmla="*/ 582 w 1789"/>
                <a:gd name="T27" fmla="*/ 337 h 1237"/>
                <a:gd name="T28" fmla="*/ 608 w 1789"/>
                <a:gd name="T29" fmla="*/ 324 h 1237"/>
                <a:gd name="T30" fmla="*/ 950 w 1789"/>
                <a:gd name="T31" fmla="*/ 324 h 1237"/>
                <a:gd name="T32" fmla="*/ 969 w 1789"/>
                <a:gd name="T33" fmla="*/ 344 h 1237"/>
                <a:gd name="T34" fmla="*/ 969 w 1789"/>
                <a:gd name="T35" fmla="*/ 719 h 1237"/>
                <a:gd name="T36" fmla="*/ 969 w 1789"/>
                <a:gd name="T37" fmla="*/ 735 h 1237"/>
                <a:gd name="T38" fmla="*/ 977 w 1789"/>
                <a:gd name="T39" fmla="*/ 730 h 1237"/>
                <a:gd name="T40" fmla="*/ 1294 w 1789"/>
                <a:gd name="T41" fmla="*/ 242 h 1237"/>
                <a:gd name="T42" fmla="*/ 1298 w 1789"/>
                <a:gd name="T43" fmla="*/ 231 h 1237"/>
                <a:gd name="T44" fmla="*/ 1286 w 1789"/>
                <a:gd name="T45" fmla="*/ 229 h 1237"/>
                <a:gd name="T46" fmla="*/ 1175 w 1789"/>
                <a:gd name="T47" fmla="*/ 229 h 1237"/>
                <a:gd name="T48" fmla="*/ 1159 w 1789"/>
                <a:gd name="T49" fmla="*/ 226 h 1237"/>
                <a:gd name="T50" fmla="*/ 1190 w 1789"/>
                <a:gd name="T51" fmla="*/ 209 h 1237"/>
                <a:gd name="T52" fmla="*/ 1583 w 1789"/>
                <a:gd name="T53" fmla="*/ 26 h 1237"/>
                <a:gd name="T54" fmla="*/ 1629 w 1789"/>
                <a:gd name="T55" fmla="*/ 4 h 1237"/>
                <a:gd name="T56" fmla="*/ 1648 w 1789"/>
                <a:gd name="T57" fmla="*/ 9 h 1237"/>
                <a:gd name="T58" fmla="*/ 1782 w 1789"/>
                <a:gd name="T59" fmla="*/ 217 h 1237"/>
                <a:gd name="T60" fmla="*/ 1775 w 1789"/>
                <a:gd name="T61" fmla="*/ 229 h 1237"/>
                <a:gd name="T62" fmla="*/ 1700 w 1789"/>
                <a:gd name="T63" fmla="*/ 229 h 1237"/>
                <a:gd name="T64" fmla="*/ 1679 w 1789"/>
                <a:gd name="T65" fmla="*/ 240 h 1237"/>
                <a:gd name="T66" fmla="*/ 1419 w 1789"/>
                <a:gd name="T67" fmla="*/ 641 h 1237"/>
                <a:gd name="T68" fmla="*/ 1208 w 1789"/>
                <a:gd name="T69" fmla="*/ 965 h 1237"/>
                <a:gd name="T70" fmla="*/ 1043 w 1789"/>
                <a:gd name="T71" fmla="*/ 1221 h 1237"/>
                <a:gd name="T72" fmla="*/ 1013 w 1789"/>
                <a:gd name="T73" fmla="*/ 1237 h 1237"/>
                <a:gd name="T74" fmla="*/ 671 w 1789"/>
                <a:gd name="T75" fmla="*/ 1236 h 1237"/>
                <a:gd name="T76" fmla="*/ 651 w 1789"/>
                <a:gd name="T77" fmla="*/ 1215 h 1237"/>
                <a:gd name="T78" fmla="*/ 651 w 1789"/>
                <a:gd name="T79" fmla="*/ 842 h 1237"/>
                <a:gd name="T80" fmla="*/ 651 w 1789"/>
                <a:gd name="T81" fmla="*/ 824 h 1237"/>
                <a:gd name="T82" fmla="*/ 647 w 1789"/>
                <a:gd name="T83" fmla="*/ 823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89" h="1237">
                  <a:moveTo>
                    <a:pt x="647" y="823"/>
                  </a:moveTo>
                  <a:cubicBezTo>
                    <a:pt x="630" y="850"/>
                    <a:pt x="612" y="876"/>
                    <a:pt x="595" y="902"/>
                  </a:cubicBezTo>
                  <a:cubicBezTo>
                    <a:pt x="526" y="1009"/>
                    <a:pt x="456" y="1116"/>
                    <a:pt x="387" y="1223"/>
                  </a:cubicBezTo>
                  <a:cubicBezTo>
                    <a:pt x="381" y="1233"/>
                    <a:pt x="374" y="1237"/>
                    <a:pt x="363" y="1237"/>
                  </a:cubicBezTo>
                  <a:cubicBezTo>
                    <a:pt x="248" y="1236"/>
                    <a:pt x="133" y="1236"/>
                    <a:pt x="18" y="1237"/>
                  </a:cubicBezTo>
                  <a:cubicBezTo>
                    <a:pt x="4" y="1237"/>
                    <a:pt x="0" y="1232"/>
                    <a:pt x="0" y="1218"/>
                  </a:cubicBezTo>
                  <a:cubicBezTo>
                    <a:pt x="0" y="926"/>
                    <a:pt x="0" y="634"/>
                    <a:pt x="0" y="343"/>
                  </a:cubicBezTo>
                  <a:cubicBezTo>
                    <a:pt x="0" y="328"/>
                    <a:pt x="5" y="324"/>
                    <a:pt x="19" y="324"/>
                  </a:cubicBezTo>
                  <a:cubicBezTo>
                    <a:pt x="112" y="324"/>
                    <a:pt x="206" y="325"/>
                    <a:pt x="299" y="324"/>
                  </a:cubicBezTo>
                  <a:cubicBezTo>
                    <a:pt x="315" y="324"/>
                    <a:pt x="319" y="329"/>
                    <a:pt x="319" y="344"/>
                  </a:cubicBezTo>
                  <a:cubicBezTo>
                    <a:pt x="318" y="469"/>
                    <a:pt x="319" y="594"/>
                    <a:pt x="319" y="719"/>
                  </a:cubicBezTo>
                  <a:cubicBezTo>
                    <a:pt x="319" y="725"/>
                    <a:pt x="317" y="731"/>
                    <a:pt x="321" y="739"/>
                  </a:cubicBezTo>
                  <a:cubicBezTo>
                    <a:pt x="337" y="713"/>
                    <a:pt x="353" y="690"/>
                    <a:pt x="369" y="665"/>
                  </a:cubicBezTo>
                  <a:cubicBezTo>
                    <a:pt x="440" y="556"/>
                    <a:pt x="511" y="447"/>
                    <a:pt x="582" y="337"/>
                  </a:cubicBezTo>
                  <a:cubicBezTo>
                    <a:pt x="588" y="327"/>
                    <a:pt x="596" y="324"/>
                    <a:pt x="608" y="324"/>
                  </a:cubicBezTo>
                  <a:cubicBezTo>
                    <a:pt x="722" y="324"/>
                    <a:pt x="836" y="324"/>
                    <a:pt x="950" y="324"/>
                  </a:cubicBezTo>
                  <a:cubicBezTo>
                    <a:pt x="968" y="324"/>
                    <a:pt x="969" y="325"/>
                    <a:pt x="969" y="344"/>
                  </a:cubicBezTo>
                  <a:cubicBezTo>
                    <a:pt x="969" y="469"/>
                    <a:pt x="969" y="594"/>
                    <a:pt x="969" y="719"/>
                  </a:cubicBezTo>
                  <a:cubicBezTo>
                    <a:pt x="969" y="724"/>
                    <a:pt x="969" y="730"/>
                    <a:pt x="969" y="735"/>
                  </a:cubicBezTo>
                  <a:cubicBezTo>
                    <a:pt x="975" y="737"/>
                    <a:pt x="976" y="732"/>
                    <a:pt x="977" y="730"/>
                  </a:cubicBezTo>
                  <a:cubicBezTo>
                    <a:pt x="1083" y="567"/>
                    <a:pt x="1188" y="404"/>
                    <a:pt x="1294" y="242"/>
                  </a:cubicBezTo>
                  <a:cubicBezTo>
                    <a:pt x="1296" y="238"/>
                    <a:pt x="1300" y="235"/>
                    <a:pt x="1298" y="231"/>
                  </a:cubicBezTo>
                  <a:cubicBezTo>
                    <a:pt x="1295" y="227"/>
                    <a:pt x="1290" y="229"/>
                    <a:pt x="1286" y="229"/>
                  </a:cubicBezTo>
                  <a:cubicBezTo>
                    <a:pt x="1249" y="229"/>
                    <a:pt x="1212" y="229"/>
                    <a:pt x="1175" y="229"/>
                  </a:cubicBezTo>
                  <a:cubicBezTo>
                    <a:pt x="1170" y="229"/>
                    <a:pt x="1165" y="230"/>
                    <a:pt x="1159" y="226"/>
                  </a:cubicBezTo>
                  <a:cubicBezTo>
                    <a:pt x="1169" y="218"/>
                    <a:pt x="1180" y="214"/>
                    <a:pt x="1190" y="209"/>
                  </a:cubicBezTo>
                  <a:cubicBezTo>
                    <a:pt x="1321" y="148"/>
                    <a:pt x="1452" y="87"/>
                    <a:pt x="1583" y="26"/>
                  </a:cubicBezTo>
                  <a:cubicBezTo>
                    <a:pt x="1598" y="19"/>
                    <a:pt x="1614" y="12"/>
                    <a:pt x="1629" y="4"/>
                  </a:cubicBezTo>
                  <a:cubicBezTo>
                    <a:pt x="1637" y="0"/>
                    <a:pt x="1643" y="1"/>
                    <a:pt x="1648" y="9"/>
                  </a:cubicBezTo>
                  <a:cubicBezTo>
                    <a:pt x="1693" y="78"/>
                    <a:pt x="1737" y="147"/>
                    <a:pt x="1782" y="217"/>
                  </a:cubicBezTo>
                  <a:cubicBezTo>
                    <a:pt x="1789" y="226"/>
                    <a:pt x="1785" y="229"/>
                    <a:pt x="1775" y="229"/>
                  </a:cubicBezTo>
                  <a:cubicBezTo>
                    <a:pt x="1750" y="229"/>
                    <a:pt x="1725" y="229"/>
                    <a:pt x="1700" y="229"/>
                  </a:cubicBezTo>
                  <a:cubicBezTo>
                    <a:pt x="1691" y="228"/>
                    <a:pt x="1684" y="232"/>
                    <a:pt x="1679" y="240"/>
                  </a:cubicBezTo>
                  <a:cubicBezTo>
                    <a:pt x="1592" y="374"/>
                    <a:pt x="1505" y="507"/>
                    <a:pt x="1419" y="641"/>
                  </a:cubicBezTo>
                  <a:cubicBezTo>
                    <a:pt x="1348" y="749"/>
                    <a:pt x="1278" y="857"/>
                    <a:pt x="1208" y="965"/>
                  </a:cubicBezTo>
                  <a:cubicBezTo>
                    <a:pt x="1153" y="1050"/>
                    <a:pt x="1097" y="1135"/>
                    <a:pt x="1043" y="1221"/>
                  </a:cubicBezTo>
                  <a:cubicBezTo>
                    <a:pt x="1035" y="1232"/>
                    <a:pt x="1027" y="1237"/>
                    <a:pt x="1013" y="1237"/>
                  </a:cubicBezTo>
                  <a:cubicBezTo>
                    <a:pt x="899" y="1236"/>
                    <a:pt x="785" y="1236"/>
                    <a:pt x="671" y="1236"/>
                  </a:cubicBezTo>
                  <a:cubicBezTo>
                    <a:pt x="651" y="1236"/>
                    <a:pt x="651" y="1236"/>
                    <a:pt x="651" y="1215"/>
                  </a:cubicBezTo>
                  <a:cubicBezTo>
                    <a:pt x="651" y="1091"/>
                    <a:pt x="651" y="966"/>
                    <a:pt x="651" y="842"/>
                  </a:cubicBezTo>
                  <a:cubicBezTo>
                    <a:pt x="651" y="836"/>
                    <a:pt x="651" y="830"/>
                    <a:pt x="651" y="824"/>
                  </a:cubicBezTo>
                  <a:cubicBezTo>
                    <a:pt x="649" y="824"/>
                    <a:pt x="648" y="824"/>
                    <a:pt x="647" y="8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24"/>
            <p:cNvSpPr>
              <a:spLocks noEditPoints="1"/>
            </p:cNvSpPr>
            <p:nvPr/>
          </p:nvSpPr>
          <p:spPr bwMode="gray">
            <a:xfrm>
              <a:off x="7618413" y="6068341"/>
              <a:ext cx="601664" cy="571504"/>
            </a:xfrm>
            <a:custGeom>
              <a:avLst/>
              <a:gdLst>
                <a:gd name="T0" fmla="*/ 631 w 1302"/>
                <a:gd name="T1" fmla="*/ 1012 h 1237"/>
                <a:gd name="T2" fmla="*/ 579 w 1302"/>
                <a:gd name="T3" fmla="*/ 1036 h 1237"/>
                <a:gd name="T4" fmla="*/ 226 w 1302"/>
                <a:gd name="T5" fmla="*/ 1201 h 1237"/>
                <a:gd name="T6" fmla="*/ 160 w 1302"/>
                <a:gd name="T7" fmla="*/ 1232 h 1237"/>
                <a:gd name="T8" fmla="*/ 140 w 1302"/>
                <a:gd name="T9" fmla="*/ 1226 h 1237"/>
                <a:gd name="T10" fmla="*/ 7 w 1302"/>
                <a:gd name="T11" fmla="*/ 1021 h 1237"/>
                <a:gd name="T12" fmla="*/ 15 w 1302"/>
                <a:gd name="T13" fmla="*/ 1008 h 1237"/>
                <a:gd name="T14" fmla="*/ 100 w 1302"/>
                <a:gd name="T15" fmla="*/ 1008 h 1237"/>
                <a:gd name="T16" fmla="*/ 121 w 1302"/>
                <a:gd name="T17" fmla="*/ 997 h 1237"/>
                <a:gd name="T18" fmla="*/ 644 w 1302"/>
                <a:gd name="T19" fmla="*/ 191 h 1237"/>
                <a:gd name="T20" fmla="*/ 760 w 1302"/>
                <a:gd name="T21" fmla="*/ 12 h 1237"/>
                <a:gd name="T22" fmla="*/ 782 w 1302"/>
                <a:gd name="T23" fmla="*/ 0 h 1237"/>
                <a:gd name="T24" fmla="*/ 1283 w 1302"/>
                <a:gd name="T25" fmla="*/ 0 h 1237"/>
                <a:gd name="T26" fmla="*/ 1302 w 1302"/>
                <a:gd name="T27" fmla="*/ 21 h 1237"/>
                <a:gd name="T28" fmla="*/ 1302 w 1302"/>
                <a:gd name="T29" fmla="*/ 391 h 1237"/>
                <a:gd name="T30" fmla="*/ 1302 w 1302"/>
                <a:gd name="T31" fmla="*/ 888 h 1237"/>
                <a:gd name="T32" fmla="*/ 1278 w 1302"/>
                <a:gd name="T33" fmla="*/ 912 h 1237"/>
                <a:gd name="T34" fmla="*/ 1005 w 1302"/>
                <a:gd name="T35" fmla="*/ 912 h 1237"/>
                <a:gd name="T36" fmla="*/ 981 w 1302"/>
                <a:gd name="T37" fmla="*/ 889 h 1237"/>
                <a:gd name="T38" fmla="*/ 981 w 1302"/>
                <a:gd name="T39" fmla="*/ 771 h 1237"/>
                <a:gd name="T40" fmla="*/ 964 w 1302"/>
                <a:gd name="T41" fmla="*/ 754 h 1237"/>
                <a:gd name="T42" fmla="*/ 673 w 1302"/>
                <a:gd name="T43" fmla="*/ 754 h 1237"/>
                <a:gd name="T44" fmla="*/ 651 w 1302"/>
                <a:gd name="T45" fmla="*/ 766 h 1237"/>
                <a:gd name="T46" fmla="*/ 502 w 1302"/>
                <a:gd name="T47" fmla="*/ 995 h 1237"/>
                <a:gd name="T48" fmla="*/ 509 w 1302"/>
                <a:gd name="T49" fmla="*/ 1008 h 1237"/>
                <a:gd name="T50" fmla="*/ 613 w 1302"/>
                <a:gd name="T51" fmla="*/ 1008 h 1237"/>
                <a:gd name="T52" fmla="*/ 631 w 1302"/>
                <a:gd name="T53" fmla="*/ 1012 h 1237"/>
                <a:gd name="T54" fmla="*/ 981 w 1302"/>
                <a:gd name="T55" fmla="*/ 265 h 1237"/>
                <a:gd name="T56" fmla="*/ 970 w 1302"/>
                <a:gd name="T57" fmla="*/ 274 h 1237"/>
                <a:gd name="T58" fmla="*/ 770 w 1302"/>
                <a:gd name="T59" fmla="*/ 582 h 1237"/>
                <a:gd name="T60" fmla="*/ 767 w 1302"/>
                <a:gd name="T61" fmla="*/ 591 h 1237"/>
                <a:gd name="T62" fmla="*/ 777 w 1302"/>
                <a:gd name="T63" fmla="*/ 594 h 1237"/>
                <a:gd name="T64" fmla="*/ 960 w 1302"/>
                <a:gd name="T65" fmla="*/ 594 h 1237"/>
                <a:gd name="T66" fmla="*/ 981 w 1302"/>
                <a:gd name="T67" fmla="*/ 573 h 1237"/>
                <a:gd name="T68" fmla="*/ 981 w 1302"/>
                <a:gd name="T69" fmla="*/ 281 h 1237"/>
                <a:gd name="T70" fmla="*/ 981 w 1302"/>
                <a:gd name="T71" fmla="*/ 265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02" h="1237">
                  <a:moveTo>
                    <a:pt x="631" y="1012"/>
                  </a:moveTo>
                  <a:cubicBezTo>
                    <a:pt x="613" y="1020"/>
                    <a:pt x="596" y="1028"/>
                    <a:pt x="579" y="1036"/>
                  </a:cubicBezTo>
                  <a:cubicBezTo>
                    <a:pt x="462" y="1091"/>
                    <a:pt x="344" y="1146"/>
                    <a:pt x="226" y="1201"/>
                  </a:cubicBezTo>
                  <a:cubicBezTo>
                    <a:pt x="204" y="1212"/>
                    <a:pt x="182" y="1221"/>
                    <a:pt x="160" y="1232"/>
                  </a:cubicBezTo>
                  <a:cubicBezTo>
                    <a:pt x="150" y="1237"/>
                    <a:pt x="145" y="1235"/>
                    <a:pt x="140" y="1226"/>
                  </a:cubicBezTo>
                  <a:cubicBezTo>
                    <a:pt x="96" y="1158"/>
                    <a:pt x="51" y="1089"/>
                    <a:pt x="7" y="1021"/>
                  </a:cubicBezTo>
                  <a:cubicBezTo>
                    <a:pt x="0" y="1010"/>
                    <a:pt x="3" y="1008"/>
                    <a:pt x="15" y="1008"/>
                  </a:cubicBezTo>
                  <a:cubicBezTo>
                    <a:pt x="43" y="1008"/>
                    <a:pt x="72" y="1008"/>
                    <a:pt x="100" y="1008"/>
                  </a:cubicBezTo>
                  <a:cubicBezTo>
                    <a:pt x="110" y="1008"/>
                    <a:pt x="116" y="1005"/>
                    <a:pt x="121" y="997"/>
                  </a:cubicBezTo>
                  <a:cubicBezTo>
                    <a:pt x="295" y="728"/>
                    <a:pt x="470" y="459"/>
                    <a:pt x="644" y="191"/>
                  </a:cubicBezTo>
                  <a:cubicBezTo>
                    <a:pt x="683" y="131"/>
                    <a:pt x="722" y="72"/>
                    <a:pt x="760" y="12"/>
                  </a:cubicBezTo>
                  <a:cubicBezTo>
                    <a:pt x="766" y="3"/>
                    <a:pt x="772" y="0"/>
                    <a:pt x="782" y="0"/>
                  </a:cubicBezTo>
                  <a:cubicBezTo>
                    <a:pt x="949" y="0"/>
                    <a:pt x="1116" y="0"/>
                    <a:pt x="1283" y="0"/>
                  </a:cubicBezTo>
                  <a:cubicBezTo>
                    <a:pt x="1299" y="0"/>
                    <a:pt x="1302" y="7"/>
                    <a:pt x="1302" y="21"/>
                  </a:cubicBezTo>
                  <a:cubicBezTo>
                    <a:pt x="1301" y="145"/>
                    <a:pt x="1302" y="268"/>
                    <a:pt x="1302" y="391"/>
                  </a:cubicBezTo>
                  <a:cubicBezTo>
                    <a:pt x="1302" y="557"/>
                    <a:pt x="1302" y="722"/>
                    <a:pt x="1302" y="888"/>
                  </a:cubicBezTo>
                  <a:cubicBezTo>
                    <a:pt x="1302" y="912"/>
                    <a:pt x="1301" y="912"/>
                    <a:pt x="1278" y="912"/>
                  </a:cubicBezTo>
                  <a:cubicBezTo>
                    <a:pt x="1187" y="912"/>
                    <a:pt x="1096" y="912"/>
                    <a:pt x="1005" y="912"/>
                  </a:cubicBezTo>
                  <a:cubicBezTo>
                    <a:pt x="981" y="912"/>
                    <a:pt x="981" y="912"/>
                    <a:pt x="981" y="889"/>
                  </a:cubicBezTo>
                  <a:cubicBezTo>
                    <a:pt x="981" y="850"/>
                    <a:pt x="981" y="810"/>
                    <a:pt x="981" y="771"/>
                  </a:cubicBezTo>
                  <a:cubicBezTo>
                    <a:pt x="981" y="758"/>
                    <a:pt x="977" y="754"/>
                    <a:pt x="964" y="754"/>
                  </a:cubicBezTo>
                  <a:cubicBezTo>
                    <a:pt x="867" y="754"/>
                    <a:pt x="770" y="754"/>
                    <a:pt x="673" y="754"/>
                  </a:cubicBezTo>
                  <a:cubicBezTo>
                    <a:pt x="662" y="754"/>
                    <a:pt x="656" y="757"/>
                    <a:pt x="651" y="766"/>
                  </a:cubicBezTo>
                  <a:cubicBezTo>
                    <a:pt x="602" y="842"/>
                    <a:pt x="552" y="918"/>
                    <a:pt x="502" y="995"/>
                  </a:cubicBezTo>
                  <a:cubicBezTo>
                    <a:pt x="495" y="1005"/>
                    <a:pt x="497" y="1008"/>
                    <a:pt x="509" y="1008"/>
                  </a:cubicBezTo>
                  <a:cubicBezTo>
                    <a:pt x="544" y="1008"/>
                    <a:pt x="578" y="1008"/>
                    <a:pt x="613" y="1008"/>
                  </a:cubicBezTo>
                  <a:cubicBezTo>
                    <a:pt x="618" y="1008"/>
                    <a:pt x="624" y="1006"/>
                    <a:pt x="631" y="1012"/>
                  </a:cubicBezTo>
                  <a:close/>
                  <a:moveTo>
                    <a:pt x="981" y="265"/>
                  </a:moveTo>
                  <a:cubicBezTo>
                    <a:pt x="974" y="267"/>
                    <a:pt x="972" y="271"/>
                    <a:pt x="970" y="274"/>
                  </a:cubicBezTo>
                  <a:cubicBezTo>
                    <a:pt x="904" y="377"/>
                    <a:pt x="837" y="479"/>
                    <a:pt x="770" y="582"/>
                  </a:cubicBezTo>
                  <a:cubicBezTo>
                    <a:pt x="769" y="585"/>
                    <a:pt x="766" y="589"/>
                    <a:pt x="767" y="591"/>
                  </a:cubicBezTo>
                  <a:cubicBezTo>
                    <a:pt x="768" y="596"/>
                    <a:pt x="773" y="594"/>
                    <a:pt x="777" y="594"/>
                  </a:cubicBezTo>
                  <a:cubicBezTo>
                    <a:pt x="838" y="594"/>
                    <a:pt x="899" y="594"/>
                    <a:pt x="960" y="594"/>
                  </a:cubicBezTo>
                  <a:cubicBezTo>
                    <a:pt x="981" y="594"/>
                    <a:pt x="981" y="594"/>
                    <a:pt x="981" y="573"/>
                  </a:cubicBezTo>
                  <a:cubicBezTo>
                    <a:pt x="981" y="476"/>
                    <a:pt x="981" y="378"/>
                    <a:pt x="981" y="281"/>
                  </a:cubicBezTo>
                  <a:cubicBezTo>
                    <a:pt x="981" y="276"/>
                    <a:pt x="981" y="271"/>
                    <a:pt x="981" y="2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25"/>
            <p:cNvSpPr>
              <a:spLocks noEditPoints="1"/>
            </p:cNvSpPr>
            <p:nvPr/>
          </p:nvSpPr>
          <p:spPr bwMode="gray">
            <a:xfrm>
              <a:off x="8740775" y="6068341"/>
              <a:ext cx="420688" cy="420691"/>
            </a:xfrm>
            <a:custGeom>
              <a:avLst/>
              <a:gdLst>
                <a:gd name="T0" fmla="*/ 912 w 912"/>
                <a:gd name="T1" fmla="*/ 458 h 912"/>
                <a:gd name="T2" fmla="*/ 912 w 912"/>
                <a:gd name="T3" fmla="*/ 789 h 912"/>
                <a:gd name="T4" fmla="*/ 789 w 912"/>
                <a:gd name="T5" fmla="*/ 912 h 912"/>
                <a:gd name="T6" fmla="*/ 130 w 912"/>
                <a:gd name="T7" fmla="*/ 912 h 912"/>
                <a:gd name="T8" fmla="*/ 0 w 912"/>
                <a:gd name="T9" fmla="*/ 782 h 912"/>
                <a:gd name="T10" fmla="*/ 0 w 912"/>
                <a:gd name="T11" fmla="*/ 404 h 912"/>
                <a:gd name="T12" fmla="*/ 0 w 912"/>
                <a:gd name="T13" fmla="*/ 130 h 912"/>
                <a:gd name="T14" fmla="*/ 37 w 912"/>
                <a:gd name="T15" fmla="*/ 35 h 912"/>
                <a:gd name="T16" fmla="*/ 120 w 912"/>
                <a:gd name="T17" fmla="*/ 0 h 912"/>
                <a:gd name="T18" fmla="*/ 794 w 912"/>
                <a:gd name="T19" fmla="*/ 0 h 912"/>
                <a:gd name="T20" fmla="*/ 912 w 912"/>
                <a:gd name="T21" fmla="*/ 120 h 912"/>
                <a:gd name="T22" fmla="*/ 912 w 912"/>
                <a:gd name="T23" fmla="*/ 458 h 912"/>
                <a:gd name="T24" fmla="*/ 593 w 912"/>
                <a:gd name="T25" fmla="*/ 456 h 912"/>
                <a:gd name="T26" fmla="*/ 593 w 912"/>
                <a:gd name="T27" fmla="*/ 338 h 912"/>
                <a:gd name="T28" fmla="*/ 575 w 912"/>
                <a:gd name="T29" fmla="*/ 319 h 912"/>
                <a:gd name="T30" fmla="*/ 338 w 912"/>
                <a:gd name="T31" fmla="*/ 319 h 912"/>
                <a:gd name="T32" fmla="*/ 320 w 912"/>
                <a:gd name="T33" fmla="*/ 337 h 912"/>
                <a:gd name="T34" fmla="*/ 320 w 912"/>
                <a:gd name="T35" fmla="*/ 576 h 912"/>
                <a:gd name="T36" fmla="*/ 337 w 912"/>
                <a:gd name="T37" fmla="*/ 594 h 912"/>
                <a:gd name="T38" fmla="*/ 577 w 912"/>
                <a:gd name="T39" fmla="*/ 594 h 912"/>
                <a:gd name="T40" fmla="*/ 593 w 912"/>
                <a:gd name="T41" fmla="*/ 578 h 912"/>
                <a:gd name="T42" fmla="*/ 593 w 912"/>
                <a:gd name="T43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2" h="912">
                  <a:moveTo>
                    <a:pt x="912" y="458"/>
                  </a:moveTo>
                  <a:cubicBezTo>
                    <a:pt x="912" y="568"/>
                    <a:pt x="912" y="679"/>
                    <a:pt x="912" y="789"/>
                  </a:cubicBezTo>
                  <a:cubicBezTo>
                    <a:pt x="912" y="860"/>
                    <a:pt x="859" y="912"/>
                    <a:pt x="789" y="912"/>
                  </a:cubicBezTo>
                  <a:cubicBezTo>
                    <a:pt x="569" y="912"/>
                    <a:pt x="350" y="912"/>
                    <a:pt x="130" y="912"/>
                  </a:cubicBezTo>
                  <a:cubicBezTo>
                    <a:pt x="51" y="912"/>
                    <a:pt x="0" y="862"/>
                    <a:pt x="0" y="782"/>
                  </a:cubicBezTo>
                  <a:cubicBezTo>
                    <a:pt x="0" y="656"/>
                    <a:pt x="0" y="530"/>
                    <a:pt x="0" y="404"/>
                  </a:cubicBezTo>
                  <a:cubicBezTo>
                    <a:pt x="0" y="312"/>
                    <a:pt x="0" y="221"/>
                    <a:pt x="0" y="130"/>
                  </a:cubicBezTo>
                  <a:cubicBezTo>
                    <a:pt x="0" y="93"/>
                    <a:pt x="10" y="61"/>
                    <a:pt x="37" y="35"/>
                  </a:cubicBezTo>
                  <a:cubicBezTo>
                    <a:pt x="60" y="12"/>
                    <a:pt x="88" y="1"/>
                    <a:pt x="120" y="0"/>
                  </a:cubicBezTo>
                  <a:cubicBezTo>
                    <a:pt x="345" y="0"/>
                    <a:pt x="569" y="0"/>
                    <a:pt x="794" y="0"/>
                  </a:cubicBezTo>
                  <a:cubicBezTo>
                    <a:pt x="860" y="1"/>
                    <a:pt x="912" y="55"/>
                    <a:pt x="912" y="120"/>
                  </a:cubicBezTo>
                  <a:cubicBezTo>
                    <a:pt x="912" y="233"/>
                    <a:pt x="912" y="345"/>
                    <a:pt x="912" y="458"/>
                  </a:cubicBezTo>
                  <a:close/>
                  <a:moveTo>
                    <a:pt x="593" y="456"/>
                  </a:moveTo>
                  <a:cubicBezTo>
                    <a:pt x="593" y="417"/>
                    <a:pt x="593" y="377"/>
                    <a:pt x="593" y="338"/>
                  </a:cubicBezTo>
                  <a:cubicBezTo>
                    <a:pt x="594" y="324"/>
                    <a:pt x="590" y="318"/>
                    <a:pt x="575" y="319"/>
                  </a:cubicBezTo>
                  <a:cubicBezTo>
                    <a:pt x="496" y="319"/>
                    <a:pt x="417" y="319"/>
                    <a:pt x="338" y="319"/>
                  </a:cubicBezTo>
                  <a:cubicBezTo>
                    <a:pt x="325" y="319"/>
                    <a:pt x="320" y="323"/>
                    <a:pt x="320" y="337"/>
                  </a:cubicBezTo>
                  <a:cubicBezTo>
                    <a:pt x="321" y="416"/>
                    <a:pt x="321" y="496"/>
                    <a:pt x="320" y="576"/>
                  </a:cubicBezTo>
                  <a:cubicBezTo>
                    <a:pt x="320" y="589"/>
                    <a:pt x="324" y="594"/>
                    <a:pt x="337" y="594"/>
                  </a:cubicBezTo>
                  <a:cubicBezTo>
                    <a:pt x="417" y="593"/>
                    <a:pt x="497" y="593"/>
                    <a:pt x="577" y="594"/>
                  </a:cubicBezTo>
                  <a:cubicBezTo>
                    <a:pt x="589" y="594"/>
                    <a:pt x="593" y="590"/>
                    <a:pt x="593" y="578"/>
                  </a:cubicBezTo>
                  <a:cubicBezTo>
                    <a:pt x="593" y="537"/>
                    <a:pt x="593" y="497"/>
                    <a:pt x="593" y="4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26"/>
            <p:cNvSpPr>
              <a:spLocks/>
            </p:cNvSpPr>
            <p:nvPr/>
          </p:nvSpPr>
          <p:spPr bwMode="gray">
            <a:xfrm>
              <a:off x="8269288" y="6068341"/>
              <a:ext cx="422275" cy="420691"/>
            </a:xfrm>
            <a:custGeom>
              <a:avLst/>
              <a:gdLst>
                <a:gd name="T0" fmla="*/ 505 w 911"/>
                <a:gd name="T1" fmla="*/ 0 h 912"/>
                <a:gd name="T2" fmla="*/ 887 w 911"/>
                <a:gd name="T3" fmla="*/ 0 h 912"/>
                <a:gd name="T4" fmla="*/ 910 w 911"/>
                <a:gd name="T5" fmla="*/ 22 h 912"/>
                <a:gd name="T6" fmla="*/ 910 w 911"/>
                <a:gd name="T7" fmla="*/ 298 h 912"/>
                <a:gd name="T8" fmla="*/ 889 w 911"/>
                <a:gd name="T9" fmla="*/ 319 h 912"/>
                <a:gd name="T10" fmla="*/ 342 w 911"/>
                <a:gd name="T11" fmla="*/ 319 h 912"/>
                <a:gd name="T12" fmla="*/ 319 w 911"/>
                <a:gd name="T13" fmla="*/ 342 h 912"/>
                <a:gd name="T14" fmla="*/ 318 w 911"/>
                <a:gd name="T15" fmla="*/ 575 h 912"/>
                <a:gd name="T16" fmla="*/ 338 w 911"/>
                <a:gd name="T17" fmla="*/ 594 h 912"/>
                <a:gd name="T18" fmla="*/ 572 w 911"/>
                <a:gd name="T19" fmla="*/ 594 h 912"/>
                <a:gd name="T20" fmla="*/ 592 w 911"/>
                <a:gd name="T21" fmla="*/ 574 h 912"/>
                <a:gd name="T22" fmla="*/ 591 w 911"/>
                <a:gd name="T23" fmla="*/ 529 h 912"/>
                <a:gd name="T24" fmla="*/ 570 w 911"/>
                <a:gd name="T25" fmla="*/ 507 h 912"/>
                <a:gd name="T26" fmla="*/ 473 w 911"/>
                <a:gd name="T27" fmla="*/ 508 h 912"/>
                <a:gd name="T28" fmla="*/ 453 w 911"/>
                <a:gd name="T29" fmla="*/ 489 h 912"/>
                <a:gd name="T30" fmla="*/ 453 w 911"/>
                <a:gd name="T31" fmla="*/ 420 h 912"/>
                <a:gd name="T32" fmla="*/ 469 w 911"/>
                <a:gd name="T33" fmla="*/ 405 h 912"/>
                <a:gd name="T34" fmla="*/ 895 w 911"/>
                <a:gd name="T35" fmla="*/ 405 h 912"/>
                <a:gd name="T36" fmla="*/ 910 w 911"/>
                <a:gd name="T37" fmla="*/ 421 h 912"/>
                <a:gd name="T38" fmla="*/ 910 w 911"/>
                <a:gd name="T39" fmla="*/ 802 h 912"/>
                <a:gd name="T40" fmla="*/ 788 w 911"/>
                <a:gd name="T41" fmla="*/ 912 h 912"/>
                <a:gd name="T42" fmla="*/ 233 w 911"/>
                <a:gd name="T43" fmla="*/ 912 h 912"/>
                <a:gd name="T44" fmla="*/ 122 w 911"/>
                <a:gd name="T45" fmla="*/ 912 h 912"/>
                <a:gd name="T46" fmla="*/ 0 w 911"/>
                <a:gd name="T47" fmla="*/ 790 h 912"/>
                <a:gd name="T48" fmla="*/ 0 w 911"/>
                <a:gd name="T49" fmla="*/ 123 h 912"/>
                <a:gd name="T50" fmla="*/ 122 w 911"/>
                <a:gd name="T51" fmla="*/ 0 h 912"/>
                <a:gd name="T52" fmla="*/ 505 w 911"/>
                <a:gd name="T53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1" h="912">
                  <a:moveTo>
                    <a:pt x="505" y="0"/>
                  </a:moveTo>
                  <a:cubicBezTo>
                    <a:pt x="632" y="0"/>
                    <a:pt x="760" y="0"/>
                    <a:pt x="887" y="0"/>
                  </a:cubicBezTo>
                  <a:cubicBezTo>
                    <a:pt x="910" y="0"/>
                    <a:pt x="910" y="0"/>
                    <a:pt x="910" y="22"/>
                  </a:cubicBezTo>
                  <a:cubicBezTo>
                    <a:pt x="910" y="114"/>
                    <a:pt x="910" y="206"/>
                    <a:pt x="910" y="298"/>
                  </a:cubicBezTo>
                  <a:cubicBezTo>
                    <a:pt x="910" y="319"/>
                    <a:pt x="910" y="319"/>
                    <a:pt x="889" y="319"/>
                  </a:cubicBezTo>
                  <a:cubicBezTo>
                    <a:pt x="707" y="319"/>
                    <a:pt x="524" y="319"/>
                    <a:pt x="342" y="319"/>
                  </a:cubicBezTo>
                  <a:cubicBezTo>
                    <a:pt x="319" y="319"/>
                    <a:pt x="319" y="319"/>
                    <a:pt x="319" y="342"/>
                  </a:cubicBezTo>
                  <a:cubicBezTo>
                    <a:pt x="319" y="420"/>
                    <a:pt x="319" y="497"/>
                    <a:pt x="318" y="575"/>
                  </a:cubicBezTo>
                  <a:cubicBezTo>
                    <a:pt x="318" y="590"/>
                    <a:pt x="323" y="594"/>
                    <a:pt x="338" y="594"/>
                  </a:cubicBezTo>
                  <a:cubicBezTo>
                    <a:pt x="416" y="593"/>
                    <a:pt x="494" y="593"/>
                    <a:pt x="572" y="594"/>
                  </a:cubicBezTo>
                  <a:cubicBezTo>
                    <a:pt x="587" y="594"/>
                    <a:pt x="593" y="590"/>
                    <a:pt x="592" y="574"/>
                  </a:cubicBezTo>
                  <a:cubicBezTo>
                    <a:pt x="591" y="559"/>
                    <a:pt x="592" y="544"/>
                    <a:pt x="591" y="529"/>
                  </a:cubicBezTo>
                  <a:cubicBezTo>
                    <a:pt x="591" y="508"/>
                    <a:pt x="591" y="507"/>
                    <a:pt x="570" y="507"/>
                  </a:cubicBezTo>
                  <a:cubicBezTo>
                    <a:pt x="538" y="507"/>
                    <a:pt x="505" y="507"/>
                    <a:pt x="473" y="508"/>
                  </a:cubicBezTo>
                  <a:cubicBezTo>
                    <a:pt x="459" y="508"/>
                    <a:pt x="453" y="504"/>
                    <a:pt x="453" y="489"/>
                  </a:cubicBezTo>
                  <a:cubicBezTo>
                    <a:pt x="454" y="466"/>
                    <a:pt x="454" y="443"/>
                    <a:pt x="453" y="420"/>
                  </a:cubicBezTo>
                  <a:cubicBezTo>
                    <a:pt x="453" y="409"/>
                    <a:pt x="458" y="405"/>
                    <a:pt x="469" y="405"/>
                  </a:cubicBezTo>
                  <a:cubicBezTo>
                    <a:pt x="611" y="405"/>
                    <a:pt x="753" y="405"/>
                    <a:pt x="895" y="405"/>
                  </a:cubicBezTo>
                  <a:cubicBezTo>
                    <a:pt x="906" y="405"/>
                    <a:pt x="910" y="409"/>
                    <a:pt x="910" y="421"/>
                  </a:cubicBezTo>
                  <a:cubicBezTo>
                    <a:pt x="910" y="548"/>
                    <a:pt x="911" y="675"/>
                    <a:pt x="910" y="802"/>
                  </a:cubicBezTo>
                  <a:cubicBezTo>
                    <a:pt x="909" y="862"/>
                    <a:pt x="853" y="912"/>
                    <a:pt x="788" y="912"/>
                  </a:cubicBezTo>
                  <a:cubicBezTo>
                    <a:pt x="603" y="912"/>
                    <a:pt x="418" y="912"/>
                    <a:pt x="233" y="912"/>
                  </a:cubicBezTo>
                  <a:cubicBezTo>
                    <a:pt x="196" y="912"/>
                    <a:pt x="159" y="912"/>
                    <a:pt x="122" y="912"/>
                  </a:cubicBezTo>
                  <a:cubicBezTo>
                    <a:pt x="52" y="912"/>
                    <a:pt x="0" y="860"/>
                    <a:pt x="0" y="790"/>
                  </a:cubicBezTo>
                  <a:cubicBezTo>
                    <a:pt x="0" y="568"/>
                    <a:pt x="0" y="345"/>
                    <a:pt x="0" y="123"/>
                  </a:cubicBezTo>
                  <a:cubicBezTo>
                    <a:pt x="0" y="53"/>
                    <a:pt x="52" y="0"/>
                    <a:pt x="122" y="0"/>
                  </a:cubicBezTo>
                  <a:cubicBezTo>
                    <a:pt x="250" y="0"/>
                    <a:pt x="377" y="0"/>
                    <a:pt x="5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317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56200" y="448784"/>
            <a:ext cx="6156000" cy="828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 Text Arial 18 Pt, bold, 1 line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56199" y="1278712"/>
            <a:ext cx="61560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Editing the text master format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Fourth level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 lvl="4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Fifth level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2340000" cy="4950000"/>
          </a:xfrm>
          <a:solidFill>
            <a:schemeClr val="tx2"/>
          </a:solidFill>
        </p:spPr>
        <p:txBody>
          <a:bodyPr anchor="ctr"/>
          <a:lstStyle>
            <a:lvl1pPr algn="ctr">
              <a:defRPr i="0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 bwMode="gray">
          <a:xfrm>
            <a:off x="2556200" y="4941888"/>
            <a:ext cx="6156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31798" y="4949100"/>
            <a:ext cx="1908000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B1CECB9D-DB36-4911-8D16-802F277BF7AF}" type="slidenum">
              <a:rPr lang="de-DE" smtClean="0"/>
              <a:pPr/>
              <a:t>‹Nr.›</a:t>
            </a:fld>
            <a:r>
              <a:rPr lang="de-DE" dirty="0" smtClean="0"/>
              <a:t>     WAGO Kontakttechnik GmbH &amp; Co. KG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339974" y="4949100"/>
            <a:ext cx="5760417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BDA</a:t>
            </a:r>
            <a:endParaRPr lang="de-DE" dirty="0" smtClean="0"/>
          </a:p>
        </p:txBody>
      </p:sp>
      <p:sp>
        <p:nvSpPr>
          <p:cNvPr id="12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56199" y="807614"/>
            <a:ext cx="6155600" cy="540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727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M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677628" y="448784"/>
            <a:ext cx="4032000" cy="828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 Text Arial 18 Pt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77627" y="1278712"/>
            <a:ext cx="40320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Editing the text master format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Fourth level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 lvl="4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Fifth level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4464050" cy="4950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 bwMode="gray">
          <a:xfrm>
            <a:off x="4680200" y="4941888"/>
            <a:ext cx="4032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31798" y="4949100"/>
            <a:ext cx="1908000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B1CECB9D-DB36-4911-8D16-802F277BF7AF}" type="slidenum">
              <a:rPr lang="de-DE" smtClean="0"/>
              <a:pPr/>
              <a:t>‹Nr.›</a:t>
            </a:fld>
            <a:r>
              <a:rPr lang="de-DE" dirty="0" smtClean="0"/>
              <a:t>     WAGO Kontakttechnik GmbH &amp; Co. KG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339974" y="4949100"/>
            <a:ext cx="5760417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BDA</a:t>
            </a:r>
            <a:endParaRPr lang="de-DE" dirty="0" smtClean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0199" y="807614"/>
            <a:ext cx="4031599" cy="540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743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L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805133" y="448784"/>
            <a:ext cx="1908000" cy="828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05133" y="1278712"/>
            <a:ext cx="19080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Editing the text master format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Fourth level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 lvl="4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Fifth level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6588000" cy="4950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 bwMode="gray">
          <a:xfrm>
            <a:off x="6804023" y="4941888"/>
            <a:ext cx="1908177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31798" y="4949100"/>
            <a:ext cx="1908000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B1CECB9D-DB36-4911-8D16-802F277BF7AF}" type="slidenum">
              <a:rPr lang="de-DE" smtClean="0"/>
              <a:pPr/>
              <a:t>‹Nr.›</a:t>
            </a:fld>
            <a:r>
              <a:rPr lang="de-DE" dirty="0" smtClean="0"/>
              <a:t>     WAGO Kontakttechnik GmbH &amp; Co. KG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339974" y="4949100"/>
            <a:ext cx="5760417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BDA</a:t>
            </a:r>
            <a:endParaRPr lang="de-DE" dirty="0" smtClean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05133" y="807614"/>
            <a:ext cx="1906666" cy="540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808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ull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9143999" cy="4950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7675"/>
            <a:ext cx="8280000" cy="828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 Text Arial 18 Pt, bold, 1 line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31798" y="4949100"/>
            <a:ext cx="1908000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B1CECB9D-DB36-4911-8D16-802F277BF7AF}" type="slidenum">
              <a:rPr lang="de-DE" smtClean="0"/>
              <a:pPr/>
              <a:t>‹Nr.›</a:t>
            </a:fld>
            <a:r>
              <a:rPr lang="de-DE" dirty="0" smtClean="0"/>
              <a:t>     WAGO Kontakttechnik GmbH &amp; Co. KG</a:t>
            </a:r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339974" y="4949100"/>
            <a:ext cx="5760417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BDA</a:t>
            </a:r>
            <a:endParaRPr lang="de-DE" dirty="0" smtClean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9" y="807614"/>
            <a:ext cx="8280000" cy="540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834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Headline Text Arial 18 Pt, bold, 1 line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1278711"/>
            <a:ext cx="9143999" cy="3525063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31798" y="4949100"/>
            <a:ext cx="1908000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B1CECB9D-DB36-4911-8D16-802F277BF7AF}" type="slidenum">
              <a:rPr lang="de-DE" smtClean="0"/>
              <a:pPr/>
              <a:t>‹Nr.›</a:t>
            </a:fld>
            <a:r>
              <a:rPr lang="de-DE" dirty="0" smtClean="0"/>
              <a:t>     WAGO Kontakttechnik GmbH &amp; Co. KG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339974" y="4949100"/>
            <a:ext cx="5760417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BDA</a:t>
            </a:r>
            <a:endParaRPr lang="de-DE" dirty="0" smtClean="0"/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9" y="807614"/>
            <a:ext cx="8280000" cy="540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381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xtra lar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Headline Text Arial 18 Pt, bold, 1 line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1278712"/>
            <a:ext cx="9143999" cy="227497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1798" y="3766982"/>
            <a:ext cx="8280000" cy="103703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marL="180000" indent="-180000" algn="l">
              <a:buFont typeface="Arial" panose="020B0604020202020204" pitchFamily="34" charset="0"/>
              <a:buChar char="•"/>
              <a:defRPr/>
            </a:lvl3pPr>
            <a:lvl4pPr marL="358775" indent="-180000" algn="l">
              <a:buFont typeface="Arial" panose="020B0604020202020204" pitchFamily="34" charset="0"/>
              <a:buChar char="‒"/>
              <a:defRPr/>
            </a:lvl4pPr>
          </a:lstStyle>
          <a:p>
            <a:pPr lvl="0"/>
            <a:r>
              <a:rPr lang="en-US" dirty="0" smtClean="0"/>
              <a:t>Editing the text master format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Fourth level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8" name="Gerade Verbindung 7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31798" y="4949100"/>
            <a:ext cx="1908000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B1CECB9D-DB36-4911-8D16-802F277BF7AF}" type="slidenum">
              <a:rPr lang="de-DE" smtClean="0"/>
              <a:pPr/>
              <a:t>‹Nr.›</a:t>
            </a:fld>
            <a:r>
              <a:rPr lang="de-DE" dirty="0" smtClean="0"/>
              <a:t>     WAGO Kontakttechnik GmbH &amp; Co. KG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339974" y="4949100"/>
            <a:ext cx="5760417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BDA</a:t>
            </a:r>
            <a:endParaRPr lang="de-DE" dirty="0" smtClean="0"/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9" y="807614"/>
            <a:ext cx="8280000" cy="540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37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Headline Text Arial 18 Pt, bold, 1 line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1278712"/>
            <a:ext cx="9143999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1798" y="3148012"/>
            <a:ext cx="8280000" cy="16560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marL="180000" indent="-180000" algn="l">
              <a:buFont typeface="Arial" panose="020B0604020202020204" pitchFamily="34" charset="0"/>
              <a:buChar char="•"/>
              <a:defRPr/>
            </a:lvl3pPr>
            <a:lvl4pPr marL="358775" indent="-180000" algn="l">
              <a:buFont typeface="Arial" panose="020B0604020202020204" pitchFamily="34" charset="0"/>
              <a:buChar char="‒"/>
              <a:defRPr/>
            </a:lvl4pPr>
          </a:lstStyle>
          <a:p>
            <a:pPr lvl="0"/>
            <a:r>
              <a:rPr lang="en-US" dirty="0" smtClean="0"/>
              <a:t>Editing the text master format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Fourth level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 lvl="4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Fifth level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8" name="Gerade Verbindung 7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31798" y="4949100"/>
            <a:ext cx="1908000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B1CECB9D-DB36-4911-8D16-802F277BF7AF}" type="slidenum">
              <a:rPr lang="de-DE" smtClean="0"/>
              <a:pPr/>
              <a:t>‹Nr.›</a:t>
            </a:fld>
            <a:r>
              <a:rPr lang="de-DE" dirty="0" smtClean="0"/>
              <a:t>     WAGO Kontakttechnik GmbH &amp; Co. KG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339974" y="4949100"/>
            <a:ext cx="5760417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BDA</a:t>
            </a:r>
            <a:endParaRPr lang="de-DE" dirty="0" smtClean="0"/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9" y="807614"/>
            <a:ext cx="8280000" cy="540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02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Headline Text Arial 18 Pt, bold, 1 line</a:t>
            </a:r>
            <a:endParaRPr lang="de-DE" dirty="0"/>
          </a:p>
        </p:txBody>
      </p:sp>
      <p:sp>
        <p:nvSpPr>
          <p:cNvPr id="23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1278712"/>
            <a:ext cx="3049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24" name="Bildplatzhalter 9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263400" y="1278712"/>
            <a:ext cx="2617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25" name="Bildplatzhalter 9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94800" y="1278712"/>
            <a:ext cx="3049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1798" y="3148013"/>
            <a:ext cx="8280000" cy="16560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marL="180000" indent="-180000" algn="l">
              <a:buFont typeface="Arial" panose="020B0604020202020204" pitchFamily="34" charset="0"/>
              <a:buChar char="•"/>
              <a:defRPr/>
            </a:lvl3pPr>
            <a:lvl4pPr marL="358775" indent="-180000" algn="l">
              <a:buFont typeface="Arial" panose="020B0604020202020204" pitchFamily="34" charset="0"/>
              <a:buChar char="‒"/>
              <a:defRPr/>
            </a:lvl4pPr>
          </a:lstStyle>
          <a:p>
            <a:pPr lvl="0"/>
            <a:r>
              <a:rPr lang="en-US" dirty="0" smtClean="0"/>
              <a:t>Editing the text master format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Fourth level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 lvl="4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Fifth level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31798" y="4949100"/>
            <a:ext cx="1908000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B1CECB9D-DB36-4911-8D16-802F277BF7AF}" type="slidenum">
              <a:rPr lang="de-DE" smtClean="0"/>
              <a:pPr/>
              <a:t>‹Nr.›</a:t>
            </a:fld>
            <a:r>
              <a:rPr lang="de-DE" dirty="0" smtClean="0"/>
              <a:t>     WAGO Kontakttechnik GmbH &amp; Co. KG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339974" y="4949100"/>
            <a:ext cx="5760417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BDA</a:t>
            </a:r>
            <a:endParaRPr lang="de-DE" dirty="0" smtClean="0"/>
          </a:p>
        </p:txBody>
      </p:sp>
      <p:sp>
        <p:nvSpPr>
          <p:cNvPr id="12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9" y="807614"/>
            <a:ext cx="8280000" cy="540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328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s + 3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Headline Text Arial 18 Pt, bold, 1 line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32000" y="3148013"/>
            <a:ext cx="2617200" cy="1656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dirty="0" smtClean="0"/>
              <a:t>Editing the text master format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Fourth level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 lvl="4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Fifth level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263400" y="3148013"/>
            <a:ext cx="2617200" cy="1656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dirty="0" smtClean="0"/>
              <a:t>Editing the text master format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Fourth level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 lvl="4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Fifth level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2" name="Textplatzhalter 6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094800" y="3148013"/>
            <a:ext cx="2617200" cy="1656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dirty="0" smtClean="0"/>
              <a:t>Editing the text master format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Fourth level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 lvl="4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Fifth level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3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1278712"/>
            <a:ext cx="3049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24" name="Bildplatzhalter 9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263400" y="1278712"/>
            <a:ext cx="2617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25" name="Bildplatzhalter 9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94800" y="1278712"/>
            <a:ext cx="3049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31798" y="4949100"/>
            <a:ext cx="1908000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B1CECB9D-DB36-4911-8D16-802F277BF7AF}" type="slidenum">
              <a:rPr lang="de-DE" smtClean="0"/>
              <a:pPr/>
              <a:t>‹Nr.›</a:t>
            </a:fld>
            <a:r>
              <a:rPr lang="de-DE" dirty="0" smtClean="0"/>
              <a:t>     WAGO Kontakttechnik GmbH &amp; Co. KG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339974" y="4949100"/>
            <a:ext cx="5760417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BDA</a:t>
            </a:r>
            <a:endParaRPr lang="de-DE" dirty="0" smtClean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9" y="807614"/>
            <a:ext cx="8280000" cy="540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37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Headline Text Arial 18 Pt, bold, 1 line</a:t>
            </a:r>
            <a:endParaRPr lang="de-DE" dirty="0"/>
          </a:p>
        </p:txBody>
      </p:sp>
      <p:sp>
        <p:nvSpPr>
          <p:cNvPr id="23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1278712"/>
            <a:ext cx="3049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24" name="Bildplatzhalter 9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263400" y="1278712"/>
            <a:ext cx="2617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25" name="Bildplatzhalter 9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94800" y="1278712"/>
            <a:ext cx="3049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ildplatzhalter 9"/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0" y="3146952"/>
            <a:ext cx="3049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3263400" y="3146952"/>
            <a:ext cx="2617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6094800" y="3146952"/>
            <a:ext cx="30492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31798" y="4949100"/>
            <a:ext cx="1908000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B1CECB9D-DB36-4911-8D16-802F277BF7AF}" type="slidenum">
              <a:rPr lang="de-DE" smtClean="0"/>
              <a:pPr/>
              <a:t>‹Nr.›</a:t>
            </a:fld>
            <a:r>
              <a:rPr lang="de-DE" dirty="0" smtClean="0"/>
              <a:t>     WAGO Kontakttechnik GmbH &amp; Co. KG</a:t>
            </a:r>
            <a:endParaRPr lang="de-DE" dirty="0"/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339974" y="4949100"/>
            <a:ext cx="5760417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BDA</a:t>
            </a:r>
            <a:endParaRPr lang="de-DE" dirty="0" smtClean="0"/>
          </a:p>
        </p:txBody>
      </p:sp>
      <p:sp>
        <p:nvSpPr>
          <p:cNvPr id="17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9" y="807614"/>
            <a:ext cx="8280000" cy="540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937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9143999" cy="3870000"/>
          </a:xfrm>
          <a:solidFill>
            <a:schemeClr val="tx2"/>
          </a:solidFill>
        </p:spPr>
        <p:txBody>
          <a:bodyPr anchor="ctr"/>
          <a:lstStyle>
            <a:lvl1pPr algn="ctr">
              <a:defRPr i="0"/>
            </a:lvl1pPr>
          </a:lstStyle>
          <a:p>
            <a:r>
              <a:rPr lang="de-DE" dirty="0" smtClean="0"/>
              <a:t>Bild durch Klicken hinzufügen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>
          <a:xfrm>
            <a:off x="2339974" y="5308054"/>
            <a:ext cx="5760417" cy="19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algn="r"/>
            <a:r>
              <a:rPr lang="en-US" smtClean="0"/>
              <a:t>BDA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>
          <a:xfrm>
            <a:off x="431798" y="5308054"/>
            <a:ext cx="1908000" cy="194400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de-DE" smtClean="0"/>
              <a:t>S. </a:t>
            </a:r>
            <a:fld id="{B1CECB9D-DB36-4911-8D16-802F277BF7A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9" y="4631403"/>
            <a:ext cx="6156000" cy="31661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017720"/>
            <a:ext cx="6156000" cy="594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 smtClean="0"/>
              <a:t>Headline Text Arial 18 Pt, bold, 1 line</a:t>
            </a:r>
            <a:endParaRPr lang="en-US" dirty="0"/>
          </a:p>
        </p:txBody>
      </p:sp>
      <p:sp>
        <p:nvSpPr>
          <p:cNvPr id="11" name="Rechteck 10"/>
          <p:cNvSpPr/>
          <p:nvPr userDrawn="1"/>
        </p:nvSpPr>
        <p:spPr bwMode="gray">
          <a:xfrm>
            <a:off x="8161530" y="4948238"/>
            <a:ext cx="586933" cy="195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 userDrawn="1"/>
        </p:nvGrpSpPr>
        <p:grpSpPr bwMode="gray">
          <a:xfrm>
            <a:off x="7315092" y="4400085"/>
            <a:ext cx="1397208" cy="505751"/>
            <a:chOff x="7165975" y="5917527"/>
            <a:chExt cx="1995488" cy="722318"/>
          </a:xfrm>
          <a:solidFill>
            <a:schemeClr val="accent1"/>
          </a:solidFill>
        </p:grpSpPr>
        <p:sp>
          <p:nvSpPr>
            <p:cNvPr id="13" name="Freeform 23"/>
            <p:cNvSpPr>
              <a:spLocks/>
            </p:cNvSpPr>
            <p:nvPr/>
          </p:nvSpPr>
          <p:spPr bwMode="gray">
            <a:xfrm>
              <a:off x="7165975" y="5917527"/>
              <a:ext cx="827087" cy="571504"/>
            </a:xfrm>
            <a:custGeom>
              <a:avLst/>
              <a:gdLst>
                <a:gd name="T0" fmla="*/ 647 w 1789"/>
                <a:gd name="T1" fmla="*/ 823 h 1237"/>
                <a:gd name="T2" fmla="*/ 595 w 1789"/>
                <a:gd name="T3" fmla="*/ 902 h 1237"/>
                <a:gd name="T4" fmla="*/ 387 w 1789"/>
                <a:gd name="T5" fmla="*/ 1223 h 1237"/>
                <a:gd name="T6" fmla="*/ 363 w 1789"/>
                <a:gd name="T7" fmla="*/ 1237 h 1237"/>
                <a:gd name="T8" fmla="*/ 18 w 1789"/>
                <a:gd name="T9" fmla="*/ 1237 h 1237"/>
                <a:gd name="T10" fmla="*/ 0 w 1789"/>
                <a:gd name="T11" fmla="*/ 1218 h 1237"/>
                <a:gd name="T12" fmla="*/ 0 w 1789"/>
                <a:gd name="T13" fmla="*/ 343 h 1237"/>
                <a:gd name="T14" fmla="*/ 19 w 1789"/>
                <a:gd name="T15" fmla="*/ 324 h 1237"/>
                <a:gd name="T16" fmla="*/ 299 w 1789"/>
                <a:gd name="T17" fmla="*/ 324 h 1237"/>
                <a:gd name="T18" fmla="*/ 319 w 1789"/>
                <a:gd name="T19" fmla="*/ 344 h 1237"/>
                <a:gd name="T20" fmla="*/ 319 w 1789"/>
                <a:gd name="T21" fmla="*/ 719 h 1237"/>
                <a:gd name="T22" fmla="*/ 321 w 1789"/>
                <a:gd name="T23" fmla="*/ 739 h 1237"/>
                <a:gd name="T24" fmla="*/ 369 w 1789"/>
                <a:gd name="T25" fmla="*/ 665 h 1237"/>
                <a:gd name="T26" fmla="*/ 582 w 1789"/>
                <a:gd name="T27" fmla="*/ 337 h 1237"/>
                <a:gd name="T28" fmla="*/ 608 w 1789"/>
                <a:gd name="T29" fmla="*/ 324 h 1237"/>
                <a:gd name="T30" fmla="*/ 950 w 1789"/>
                <a:gd name="T31" fmla="*/ 324 h 1237"/>
                <a:gd name="T32" fmla="*/ 969 w 1789"/>
                <a:gd name="T33" fmla="*/ 344 h 1237"/>
                <a:gd name="T34" fmla="*/ 969 w 1789"/>
                <a:gd name="T35" fmla="*/ 719 h 1237"/>
                <a:gd name="T36" fmla="*/ 969 w 1789"/>
                <a:gd name="T37" fmla="*/ 735 h 1237"/>
                <a:gd name="T38" fmla="*/ 977 w 1789"/>
                <a:gd name="T39" fmla="*/ 730 h 1237"/>
                <a:gd name="T40" fmla="*/ 1294 w 1789"/>
                <a:gd name="T41" fmla="*/ 242 h 1237"/>
                <a:gd name="T42" fmla="*/ 1298 w 1789"/>
                <a:gd name="T43" fmla="*/ 231 h 1237"/>
                <a:gd name="T44" fmla="*/ 1286 w 1789"/>
                <a:gd name="T45" fmla="*/ 229 h 1237"/>
                <a:gd name="T46" fmla="*/ 1175 w 1789"/>
                <a:gd name="T47" fmla="*/ 229 h 1237"/>
                <a:gd name="T48" fmla="*/ 1159 w 1789"/>
                <a:gd name="T49" fmla="*/ 226 h 1237"/>
                <a:gd name="T50" fmla="*/ 1190 w 1789"/>
                <a:gd name="T51" fmla="*/ 209 h 1237"/>
                <a:gd name="T52" fmla="*/ 1583 w 1789"/>
                <a:gd name="T53" fmla="*/ 26 h 1237"/>
                <a:gd name="T54" fmla="*/ 1629 w 1789"/>
                <a:gd name="T55" fmla="*/ 4 h 1237"/>
                <a:gd name="T56" fmla="*/ 1648 w 1789"/>
                <a:gd name="T57" fmla="*/ 9 h 1237"/>
                <a:gd name="T58" fmla="*/ 1782 w 1789"/>
                <a:gd name="T59" fmla="*/ 217 h 1237"/>
                <a:gd name="T60" fmla="*/ 1775 w 1789"/>
                <a:gd name="T61" fmla="*/ 229 h 1237"/>
                <a:gd name="T62" fmla="*/ 1700 w 1789"/>
                <a:gd name="T63" fmla="*/ 229 h 1237"/>
                <a:gd name="T64" fmla="*/ 1679 w 1789"/>
                <a:gd name="T65" fmla="*/ 240 h 1237"/>
                <a:gd name="T66" fmla="*/ 1419 w 1789"/>
                <a:gd name="T67" fmla="*/ 641 h 1237"/>
                <a:gd name="T68" fmla="*/ 1208 w 1789"/>
                <a:gd name="T69" fmla="*/ 965 h 1237"/>
                <a:gd name="T70" fmla="*/ 1043 w 1789"/>
                <a:gd name="T71" fmla="*/ 1221 h 1237"/>
                <a:gd name="T72" fmla="*/ 1013 w 1789"/>
                <a:gd name="T73" fmla="*/ 1237 h 1237"/>
                <a:gd name="T74" fmla="*/ 671 w 1789"/>
                <a:gd name="T75" fmla="*/ 1236 h 1237"/>
                <a:gd name="T76" fmla="*/ 651 w 1789"/>
                <a:gd name="T77" fmla="*/ 1215 h 1237"/>
                <a:gd name="T78" fmla="*/ 651 w 1789"/>
                <a:gd name="T79" fmla="*/ 842 h 1237"/>
                <a:gd name="T80" fmla="*/ 651 w 1789"/>
                <a:gd name="T81" fmla="*/ 824 h 1237"/>
                <a:gd name="T82" fmla="*/ 647 w 1789"/>
                <a:gd name="T83" fmla="*/ 823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89" h="1237">
                  <a:moveTo>
                    <a:pt x="647" y="823"/>
                  </a:moveTo>
                  <a:cubicBezTo>
                    <a:pt x="630" y="850"/>
                    <a:pt x="612" y="876"/>
                    <a:pt x="595" y="902"/>
                  </a:cubicBezTo>
                  <a:cubicBezTo>
                    <a:pt x="526" y="1009"/>
                    <a:pt x="456" y="1116"/>
                    <a:pt x="387" y="1223"/>
                  </a:cubicBezTo>
                  <a:cubicBezTo>
                    <a:pt x="381" y="1233"/>
                    <a:pt x="374" y="1237"/>
                    <a:pt x="363" y="1237"/>
                  </a:cubicBezTo>
                  <a:cubicBezTo>
                    <a:pt x="248" y="1236"/>
                    <a:pt x="133" y="1236"/>
                    <a:pt x="18" y="1237"/>
                  </a:cubicBezTo>
                  <a:cubicBezTo>
                    <a:pt x="4" y="1237"/>
                    <a:pt x="0" y="1232"/>
                    <a:pt x="0" y="1218"/>
                  </a:cubicBezTo>
                  <a:cubicBezTo>
                    <a:pt x="0" y="926"/>
                    <a:pt x="0" y="634"/>
                    <a:pt x="0" y="343"/>
                  </a:cubicBezTo>
                  <a:cubicBezTo>
                    <a:pt x="0" y="328"/>
                    <a:pt x="5" y="324"/>
                    <a:pt x="19" y="324"/>
                  </a:cubicBezTo>
                  <a:cubicBezTo>
                    <a:pt x="112" y="324"/>
                    <a:pt x="206" y="325"/>
                    <a:pt x="299" y="324"/>
                  </a:cubicBezTo>
                  <a:cubicBezTo>
                    <a:pt x="315" y="324"/>
                    <a:pt x="319" y="329"/>
                    <a:pt x="319" y="344"/>
                  </a:cubicBezTo>
                  <a:cubicBezTo>
                    <a:pt x="318" y="469"/>
                    <a:pt x="319" y="594"/>
                    <a:pt x="319" y="719"/>
                  </a:cubicBezTo>
                  <a:cubicBezTo>
                    <a:pt x="319" y="725"/>
                    <a:pt x="317" y="731"/>
                    <a:pt x="321" y="739"/>
                  </a:cubicBezTo>
                  <a:cubicBezTo>
                    <a:pt x="337" y="713"/>
                    <a:pt x="353" y="690"/>
                    <a:pt x="369" y="665"/>
                  </a:cubicBezTo>
                  <a:cubicBezTo>
                    <a:pt x="440" y="556"/>
                    <a:pt x="511" y="447"/>
                    <a:pt x="582" y="337"/>
                  </a:cubicBezTo>
                  <a:cubicBezTo>
                    <a:pt x="588" y="327"/>
                    <a:pt x="596" y="324"/>
                    <a:pt x="608" y="324"/>
                  </a:cubicBezTo>
                  <a:cubicBezTo>
                    <a:pt x="722" y="324"/>
                    <a:pt x="836" y="324"/>
                    <a:pt x="950" y="324"/>
                  </a:cubicBezTo>
                  <a:cubicBezTo>
                    <a:pt x="968" y="324"/>
                    <a:pt x="969" y="325"/>
                    <a:pt x="969" y="344"/>
                  </a:cubicBezTo>
                  <a:cubicBezTo>
                    <a:pt x="969" y="469"/>
                    <a:pt x="969" y="594"/>
                    <a:pt x="969" y="719"/>
                  </a:cubicBezTo>
                  <a:cubicBezTo>
                    <a:pt x="969" y="724"/>
                    <a:pt x="969" y="730"/>
                    <a:pt x="969" y="735"/>
                  </a:cubicBezTo>
                  <a:cubicBezTo>
                    <a:pt x="975" y="737"/>
                    <a:pt x="976" y="732"/>
                    <a:pt x="977" y="730"/>
                  </a:cubicBezTo>
                  <a:cubicBezTo>
                    <a:pt x="1083" y="567"/>
                    <a:pt x="1188" y="404"/>
                    <a:pt x="1294" y="242"/>
                  </a:cubicBezTo>
                  <a:cubicBezTo>
                    <a:pt x="1296" y="238"/>
                    <a:pt x="1300" y="235"/>
                    <a:pt x="1298" y="231"/>
                  </a:cubicBezTo>
                  <a:cubicBezTo>
                    <a:pt x="1295" y="227"/>
                    <a:pt x="1290" y="229"/>
                    <a:pt x="1286" y="229"/>
                  </a:cubicBezTo>
                  <a:cubicBezTo>
                    <a:pt x="1249" y="229"/>
                    <a:pt x="1212" y="229"/>
                    <a:pt x="1175" y="229"/>
                  </a:cubicBezTo>
                  <a:cubicBezTo>
                    <a:pt x="1170" y="229"/>
                    <a:pt x="1165" y="230"/>
                    <a:pt x="1159" y="226"/>
                  </a:cubicBezTo>
                  <a:cubicBezTo>
                    <a:pt x="1169" y="218"/>
                    <a:pt x="1180" y="214"/>
                    <a:pt x="1190" y="209"/>
                  </a:cubicBezTo>
                  <a:cubicBezTo>
                    <a:pt x="1321" y="148"/>
                    <a:pt x="1452" y="87"/>
                    <a:pt x="1583" y="26"/>
                  </a:cubicBezTo>
                  <a:cubicBezTo>
                    <a:pt x="1598" y="19"/>
                    <a:pt x="1614" y="12"/>
                    <a:pt x="1629" y="4"/>
                  </a:cubicBezTo>
                  <a:cubicBezTo>
                    <a:pt x="1637" y="0"/>
                    <a:pt x="1643" y="1"/>
                    <a:pt x="1648" y="9"/>
                  </a:cubicBezTo>
                  <a:cubicBezTo>
                    <a:pt x="1693" y="78"/>
                    <a:pt x="1737" y="147"/>
                    <a:pt x="1782" y="217"/>
                  </a:cubicBezTo>
                  <a:cubicBezTo>
                    <a:pt x="1789" y="226"/>
                    <a:pt x="1785" y="229"/>
                    <a:pt x="1775" y="229"/>
                  </a:cubicBezTo>
                  <a:cubicBezTo>
                    <a:pt x="1750" y="229"/>
                    <a:pt x="1725" y="229"/>
                    <a:pt x="1700" y="229"/>
                  </a:cubicBezTo>
                  <a:cubicBezTo>
                    <a:pt x="1691" y="228"/>
                    <a:pt x="1684" y="232"/>
                    <a:pt x="1679" y="240"/>
                  </a:cubicBezTo>
                  <a:cubicBezTo>
                    <a:pt x="1592" y="374"/>
                    <a:pt x="1505" y="507"/>
                    <a:pt x="1419" y="641"/>
                  </a:cubicBezTo>
                  <a:cubicBezTo>
                    <a:pt x="1348" y="749"/>
                    <a:pt x="1278" y="857"/>
                    <a:pt x="1208" y="965"/>
                  </a:cubicBezTo>
                  <a:cubicBezTo>
                    <a:pt x="1153" y="1050"/>
                    <a:pt x="1097" y="1135"/>
                    <a:pt x="1043" y="1221"/>
                  </a:cubicBezTo>
                  <a:cubicBezTo>
                    <a:pt x="1035" y="1232"/>
                    <a:pt x="1027" y="1237"/>
                    <a:pt x="1013" y="1237"/>
                  </a:cubicBezTo>
                  <a:cubicBezTo>
                    <a:pt x="899" y="1236"/>
                    <a:pt x="785" y="1236"/>
                    <a:pt x="671" y="1236"/>
                  </a:cubicBezTo>
                  <a:cubicBezTo>
                    <a:pt x="651" y="1236"/>
                    <a:pt x="651" y="1236"/>
                    <a:pt x="651" y="1215"/>
                  </a:cubicBezTo>
                  <a:cubicBezTo>
                    <a:pt x="651" y="1091"/>
                    <a:pt x="651" y="966"/>
                    <a:pt x="651" y="842"/>
                  </a:cubicBezTo>
                  <a:cubicBezTo>
                    <a:pt x="651" y="836"/>
                    <a:pt x="651" y="830"/>
                    <a:pt x="651" y="824"/>
                  </a:cubicBezTo>
                  <a:cubicBezTo>
                    <a:pt x="649" y="824"/>
                    <a:pt x="648" y="824"/>
                    <a:pt x="647" y="8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24"/>
            <p:cNvSpPr>
              <a:spLocks noEditPoints="1"/>
            </p:cNvSpPr>
            <p:nvPr/>
          </p:nvSpPr>
          <p:spPr bwMode="gray">
            <a:xfrm>
              <a:off x="7618413" y="6068341"/>
              <a:ext cx="601664" cy="571504"/>
            </a:xfrm>
            <a:custGeom>
              <a:avLst/>
              <a:gdLst>
                <a:gd name="T0" fmla="*/ 631 w 1302"/>
                <a:gd name="T1" fmla="*/ 1012 h 1237"/>
                <a:gd name="T2" fmla="*/ 579 w 1302"/>
                <a:gd name="T3" fmla="*/ 1036 h 1237"/>
                <a:gd name="T4" fmla="*/ 226 w 1302"/>
                <a:gd name="T5" fmla="*/ 1201 h 1237"/>
                <a:gd name="T6" fmla="*/ 160 w 1302"/>
                <a:gd name="T7" fmla="*/ 1232 h 1237"/>
                <a:gd name="T8" fmla="*/ 140 w 1302"/>
                <a:gd name="T9" fmla="*/ 1226 h 1237"/>
                <a:gd name="T10" fmla="*/ 7 w 1302"/>
                <a:gd name="T11" fmla="*/ 1021 h 1237"/>
                <a:gd name="T12" fmla="*/ 15 w 1302"/>
                <a:gd name="T13" fmla="*/ 1008 h 1237"/>
                <a:gd name="T14" fmla="*/ 100 w 1302"/>
                <a:gd name="T15" fmla="*/ 1008 h 1237"/>
                <a:gd name="T16" fmla="*/ 121 w 1302"/>
                <a:gd name="T17" fmla="*/ 997 h 1237"/>
                <a:gd name="T18" fmla="*/ 644 w 1302"/>
                <a:gd name="T19" fmla="*/ 191 h 1237"/>
                <a:gd name="T20" fmla="*/ 760 w 1302"/>
                <a:gd name="T21" fmla="*/ 12 h 1237"/>
                <a:gd name="T22" fmla="*/ 782 w 1302"/>
                <a:gd name="T23" fmla="*/ 0 h 1237"/>
                <a:gd name="T24" fmla="*/ 1283 w 1302"/>
                <a:gd name="T25" fmla="*/ 0 h 1237"/>
                <a:gd name="T26" fmla="*/ 1302 w 1302"/>
                <a:gd name="T27" fmla="*/ 21 h 1237"/>
                <a:gd name="T28" fmla="*/ 1302 w 1302"/>
                <a:gd name="T29" fmla="*/ 391 h 1237"/>
                <a:gd name="T30" fmla="*/ 1302 w 1302"/>
                <a:gd name="T31" fmla="*/ 888 h 1237"/>
                <a:gd name="T32" fmla="*/ 1278 w 1302"/>
                <a:gd name="T33" fmla="*/ 912 h 1237"/>
                <a:gd name="T34" fmla="*/ 1005 w 1302"/>
                <a:gd name="T35" fmla="*/ 912 h 1237"/>
                <a:gd name="T36" fmla="*/ 981 w 1302"/>
                <a:gd name="T37" fmla="*/ 889 h 1237"/>
                <a:gd name="T38" fmla="*/ 981 w 1302"/>
                <a:gd name="T39" fmla="*/ 771 h 1237"/>
                <a:gd name="T40" fmla="*/ 964 w 1302"/>
                <a:gd name="T41" fmla="*/ 754 h 1237"/>
                <a:gd name="T42" fmla="*/ 673 w 1302"/>
                <a:gd name="T43" fmla="*/ 754 h 1237"/>
                <a:gd name="T44" fmla="*/ 651 w 1302"/>
                <a:gd name="T45" fmla="*/ 766 h 1237"/>
                <a:gd name="T46" fmla="*/ 502 w 1302"/>
                <a:gd name="T47" fmla="*/ 995 h 1237"/>
                <a:gd name="T48" fmla="*/ 509 w 1302"/>
                <a:gd name="T49" fmla="*/ 1008 h 1237"/>
                <a:gd name="T50" fmla="*/ 613 w 1302"/>
                <a:gd name="T51" fmla="*/ 1008 h 1237"/>
                <a:gd name="T52" fmla="*/ 631 w 1302"/>
                <a:gd name="T53" fmla="*/ 1012 h 1237"/>
                <a:gd name="T54" fmla="*/ 981 w 1302"/>
                <a:gd name="T55" fmla="*/ 265 h 1237"/>
                <a:gd name="T56" fmla="*/ 970 w 1302"/>
                <a:gd name="T57" fmla="*/ 274 h 1237"/>
                <a:gd name="T58" fmla="*/ 770 w 1302"/>
                <a:gd name="T59" fmla="*/ 582 h 1237"/>
                <a:gd name="T60" fmla="*/ 767 w 1302"/>
                <a:gd name="T61" fmla="*/ 591 h 1237"/>
                <a:gd name="T62" fmla="*/ 777 w 1302"/>
                <a:gd name="T63" fmla="*/ 594 h 1237"/>
                <a:gd name="T64" fmla="*/ 960 w 1302"/>
                <a:gd name="T65" fmla="*/ 594 h 1237"/>
                <a:gd name="T66" fmla="*/ 981 w 1302"/>
                <a:gd name="T67" fmla="*/ 573 h 1237"/>
                <a:gd name="T68" fmla="*/ 981 w 1302"/>
                <a:gd name="T69" fmla="*/ 281 h 1237"/>
                <a:gd name="T70" fmla="*/ 981 w 1302"/>
                <a:gd name="T71" fmla="*/ 265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02" h="1237">
                  <a:moveTo>
                    <a:pt x="631" y="1012"/>
                  </a:moveTo>
                  <a:cubicBezTo>
                    <a:pt x="613" y="1020"/>
                    <a:pt x="596" y="1028"/>
                    <a:pt x="579" y="1036"/>
                  </a:cubicBezTo>
                  <a:cubicBezTo>
                    <a:pt x="462" y="1091"/>
                    <a:pt x="344" y="1146"/>
                    <a:pt x="226" y="1201"/>
                  </a:cubicBezTo>
                  <a:cubicBezTo>
                    <a:pt x="204" y="1212"/>
                    <a:pt x="182" y="1221"/>
                    <a:pt x="160" y="1232"/>
                  </a:cubicBezTo>
                  <a:cubicBezTo>
                    <a:pt x="150" y="1237"/>
                    <a:pt x="145" y="1235"/>
                    <a:pt x="140" y="1226"/>
                  </a:cubicBezTo>
                  <a:cubicBezTo>
                    <a:pt x="96" y="1158"/>
                    <a:pt x="51" y="1089"/>
                    <a:pt x="7" y="1021"/>
                  </a:cubicBezTo>
                  <a:cubicBezTo>
                    <a:pt x="0" y="1010"/>
                    <a:pt x="3" y="1008"/>
                    <a:pt x="15" y="1008"/>
                  </a:cubicBezTo>
                  <a:cubicBezTo>
                    <a:pt x="43" y="1008"/>
                    <a:pt x="72" y="1008"/>
                    <a:pt x="100" y="1008"/>
                  </a:cubicBezTo>
                  <a:cubicBezTo>
                    <a:pt x="110" y="1008"/>
                    <a:pt x="116" y="1005"/>
                    <a:pt x="121" y="997"/>
                  </a:cubicBezTo>
                  <a:cubicBezTo>
                    <a:pt x="295" y="728"/>
                    <a:pt x="470" y="459"/>
                    <a:pt x="644" y="191"/>
                  </a:cubicBezTo>
                  <a:cubicBezTo>
                    <a:pt x="683" y="131"/>
                    <a:pt x="722" y="72"/>
                    <a:pt x="760" y="12"/>
                  </a:cubicBezTo>
                  <a:cubicBezTo>
                    <a:pt x="766" y="3"/>
                    <a:pt x="772" y="0"/>
                    <a:pt x="782" y="0"/>
                  </a:cubicBezTo>
                  <a:cubicBezTo>
                    <a:pt x="949" y="0"/>
                    <a:pt x="1116" y="0"/>
                    <a:pt x="1283" y="0"/>
                  </a:cubicBezTo>
                  <a:cubicBezTo>
                    <a:pt x="1299" y="0"/>
                    <a:pt x="1302" y="7"/>
                    <a:pt x="1302" y="21"/>
                  </a:cubicBezTo>
                  <a:cubicBezTo>
                    <a:pt x="1301" y="145"/>
                    <a:pt x="1302" y="268"/>
                    <a:pt x="1302" y="391"/>
                  </a:cubicBezTo>
                  <a:cubicBezTo>
                    <a:pt x="1302" y="557"/>
                    <a:pt x="1302" y="722"/>
                    <a:pt x="1302" y="888"/>
                  </a:cubicBezTo>
                  <a:cubicBezTo>
                    <a:pt x="1302" y="912"/>
                    <a:pt x="1301" y="912"/>
                    <a:pt x="1278" y="912"/>
                  </a:cubicBezTo>
                  <a:cubicBezTo>
                    <a:pt x="1187" y="912"/>
                    <a:pt x="1096" y="912"/>
                    <a:pt x="1005" y="912"/>
                  </a:cubicBezTo>
                  <a:cubicBezTo>
                    <a:pt x="981" y="912"/>
                    <a:pt x="981" y="912"/>
                    <a:pt x="981" y="889"/>
                  </a:cubicBezTo>
                  <a:cubicBezTo>
                    <a:pt x="981" y="850"/>
                    <a:pt x="981" y="810"/>
                    <a:pt x="981" y="771"/>
                  </a:cubicBezTo>
                  <a:cubicBezTo>
                    <a:pt x="981" y="758"/>
                    <a:pt x="977" y="754"/>
                    <a:pt x="964" y="754"/>
                  </a:cubicBezTo>
                  <a:cubicBezTo>
                    <a:pt x="867" y="754"/>
                    <a:pt x="770" y="754"/>
                    <a:pt x="673" y="754"/>
                  </a:cubicBezTo>
                  <a:cubicBezTo>
                    <a:pt x="662" y="754"/>
                    <a:pt x="656" y="757"/>
                    <a:pt x="651" y="766"/>
                  </a:cubicBezTo>
                  <a:cubicBezTo>
                    <a:pt x="602" y="842"/>
                    <a:pt x="552" y="918"/>
                    <a:pt x="502" y="995"/>
                  </a:cubicBezTo>
                  <a:cubicBezTo>
                    <a:pt x="495" y="1005"/>
                    <a:pt x="497" y="1008"/>
                    <a:pt x="509" y="1008"/>
                  </a:cubicBezTo>
                  <a:cubicBezTo>
                    <a:pt x="544" y="1008"/>
                    <a:pt x="578" y="1008"/>
                    <a:pt x="613" y="1008"/>
                  </a:cubicBezTo>
                  <a:cubicBezTo>
                    <a:pt x="618" y="1008"/>
                    <a:pt x="624" y="1006"/>
                    <a:pt x="631" y="1012"/>
                  </a:cubicBezTo>
                  <a:close/>
                  <a:moveTo>
                    <a:pt x="981" y="265"/>
                  </a:moveTo>
                  <a:cubicBezTo>
                    <a:pt x="974" y="267"/>
                    <a:pt x="972" y="271"/>
                    <a:pt x="970" y="274"/>
                  </a:cubicBezTo>
                  <a:cubicBezTo>
                    <a:pt x="904" y="377"/>
                    <a:pt x="837" y="479"/>
                    <a:pt x="770" y="582"/>
                  </a:cubicBezTo>
                  <a:cubicBezTo>
                    <a:pt x="769" y="585"/>
                    <a:pt x="766" y="589"/>
                    <a:pt x="767" y="591"/>
                  </a:cubicBezTo>
                  <a:cubicBezTo>
                    <a:pt x="768" y="596"/>
                    <a:pt x="773" y="594"/>
                    <a:pt x="777" y="594"/>
                  </a:cubicBezTo>
                  <a:cubicBezTo>
                    <a:pt x="838" y="594"/>
                    <a:pt x="899" y="594"/>
                    <a:pt x="960" y="594"/>
                  </a:cubicBezTo>
                  <a:cubicBezTo>
                    <a:pt x="981" y="594"/>
                    <a:pt x="981" y="594"/>
                    <a:pt x="981" y="573"/>
                  </a:cubicBezTo>
                  <a:cubicBezTo>
                    <a:pt x="981" y="476"/>
                    <a:pt x="981" y="378"/>
                    <a:pt x="981" y="281"/>
                  </a:cubicBezTo>
                  <a:cubicBezTo>
                    <a:pt x="981" y="276"/>
                    <a:pt x="981" y="271"/>
                    <a:pt x="981" y="2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25"/>
            <p:cNvSpPr>
              <a:spLocks noEditPoints="1"/>
            </p:cNvSpPr>
            <p:nvPr/>
          </p:nvSpPr>
          <p:spPr bwMode="gray">
            <a:xfrm>
              <a:off x="8740775" y="6068341"/>
              <a:ext cx="420688" cy="420691"/>
            </a:xfrm>
            <a:custGeom>
              <a:avLst/>
              <a:gdLst>
                <a:gd name="T0" fmla="*/ 912 w 912"/>
                <a:gd name="T1" fmla="*/ 458 h 912"/>
                <a:gd name="T2" fmla="*/ 912 w 912"/>
                <a:gd name="T3" fmla="*/ 789 h 912"/>
                <a:gd name="T4" fmla="*/ 789 w 912"/>
                <a:gd name="T5" fmla="*/ 912 h 912"/>
                <a:gd name="T6" fmla="*/ 130 w 912"/>
                <a:gd name="T7" fmla="*/ 912 h 912"/>
                <a:gd name="T8" fmla="*/ 0 w 912"/>
                <a:gd name="T9" fmla="*/ 782 h 912"/>
                <a:gd name="T10" fmla="*/ 0 w 912"/>
                <a:gd name="T11" fmla="*/ 404 h 912"/>
                <a:gd name="T12" fmla="*/ 0 w 912"/>
                <a:gd name="T13" fmla="*/ 130 h 912"/>
                <a:gd name="T14" fmla="*/ 37 w 912"/>
                <a:gd name="T15" fmla="*/ 35 h 912"/>
                <a:gd name="T16" fmla="*/ 120 w 912"/>
                <a:gd name="T17" fmla="*/ 0 h 912"/>
                <a:gd name="T18" fmla="*/ 794 w 912"/>
                <a:gd name="T19" fmla="*/ 0 h 912"/>
                <a:gd name="T20" fmla="*/ 912 w 912"/>
                <a:gd name="T21" fmla="*/ 120 h 912"/>
                <a:gd name="T22" fmla="*/ 912 w 912"/>
                <a:gd name="T23" fmla="*/ 458 h 912"/>
                <a:gd name="T24" fmla="*/ 593 w 912"/>
                <a:gd name="T25" fmla="*/ 456 h 912"/>
                <a:gd name="T26" fmla="*/ 593 w 912"/>
                <a:gd name="T27" fmla="*/ 338 h 912"/>
                <a:gd name="T28" fmla="*/ 575 w 912"/>
                <a:gd name="T29" fmla="*/ 319 h 912"/>
                <a:gd name="T30" fmla="*/ 338 w 912"/>
                <a:gd name="T31" fmla="*/ 319 h 912"/>
                <a:gd name="T32" fmla="*/ 320 w 912"/>
                <a:gd name="T33" fmla="*/ 337 h 912"/>
                <a:gd name="T34" fmla="*/ 320 w 912"/>
                <a:gd name="T35" fmla="*/ 576 h 912"/>
                <a:gd name="T36" fmla="*/ 337 w 912"/>
                <a:gd name="T37" fmla="*/ 594 h 912"/>
                <a:gd name="T38" fmla="*/ 577 w 912"/>
                <a:gd name="T39" fmla="*/ 594 h 912"/>
                <a:gd name="T40" fmla="*/ 593 w 912"/>
                <a:gd name="T41" fmla="*/ 578 h 912"/>
                <a:gd name="T42" fmla="*/ 593 w 912"/>
                <a:gd name="T43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2" h="912">
                  <a:moveTo>
                    <a:pt x="912" y="458"/>
                  </a:moveTo>
                  <a:cubicBezTo>
                    <a:pt x="912" y="568"/>
                    <a:pt x="912" y="679"/>
                    <a:pt x="912" y="789"/>
                  </a:cubicBezTo>
                  <a:cubicBezTo>
                    <a:pt x="912" y="860"/>
                    <a:pt x="859" y="912"/>
                    <a:pt x="789" y="912"/>
                  </a:cubicBezTo>
                  <a:cubicBezTo>
                    <a:pt x="569" y="912"/>
                    <a:pt x="350" y="912"/>
                    <a:pt x="130" y="912"/>
                  </a:cubicBezTo>
                  <a:cubicBezTo>
                    <a:pt x="51" y="912"/>
                    <a:pt x="0" y="862"/>
                    <a:pt x="0" y="782"/>
                  </a:cubicBezTo>
                  <a:cubicBezTo>
                    <a:pt x="0" y="656"/>
                    <a:pt x="0" y="530"/>
                    <a:pt x="0" y="404"/>
                  </a:cubicBezTo>
                  <a:cubicBezTo>
                    <a:pt x="0" y="312"/>
                    <a:pt x="0" y="221"/>
                    <a:pt x="0" y="130"/>
                  </a:cubicBezTo>
                  <a:cubicBezTo>
                    <a:pt x="0" y="93"/>
                    <a:pt x="10" y="61"/>
                    <a:pt x="37" y="35"/>
                  </a:cubicBezTo>
                  <a:cubicBezTo>
                    <a:pt x="60" y="12"/>
                    <a:pt x="88" y="1"/>
                    <a:pt x="120" y="0"/>
                  </a:cubicBezTo>
                  <a:cubicBezTo>
                    <a:pt x="345" y="0"/>
                    <a:pt x="569" y="0"/>
                    <a:pt x="794" y="0"/>
                  </a:cubicBezTo>
                  <a:cubicBezTo>
                    <a:pt x="860" y="1"/>
                    <a:pt x="912" y="55"/>
                    <a:pt x="912" y="120"/>
                  </a:cubicBezTo>
                  <a:cubicBezTo>
                    <a:pt x="912" y="233"/>
                    <a:pt x="912" y="345"/>
                    <a:pt x="912" y="458"/>
                  </a:cubicBezTo>
                  <a:close/>
                  <a:moveTo>
                    <a:pt x="593" y="456"/>
                  </a:moveTo>
                  <a:cubicBezTo>
                    <a:pt x="593" y="417"/>
                    <a:pt x="593" y="377"/>
                    <a:pt x="593" y="338"/>
                  </a:cubicBezTo>
                  <a:cubicBezTo>
                    <a:pt x="594" y="324"/>
                    <a:pt x="590" y="318"/>
                    <a:pt x="575" y="319"/>
                  </a:cubicBezTo>
                  <a:cubicBezTo>
                    <a:pt x="496" y="319"/>
                    <a:pt x="417" y="319"/>
                    <a:pt x="338" y="319"/>
                  </a:cubicBezTo>
                  <a:cubicBezTo>
                    <a:pt x="325" y="319"/>
                    <a:pt x="320" y="323"/>
                    <a:pt x="320" y="337"/>
                  </a:cubicBezTo>
                  <a:cubicBezTo>
                    <a:pt x="321" y="416"/>
                    <a:pt x="321" y="496"/>
                    <a:pt x="320" y="576"/>
                  </a:cubicBezTo>
                  <a:cubicBezTo>
                    <a:pt x="320" y="589"/>
                    <a:pt x="324" y="594"/>
                    <a:pt x="337" y="594"/>
                  </a:cubicBezTo>
                  <a:cubicBezTo>
                    <a:pt x="417" y="593"/>
                    <a:pt x="497" y="593"/>
                    <a:pt x="577" y="594"/>
                  </a:cubicBezTo>
                  <a:cubicBezTo>
                    <a:pt x="589" y="594"/>
                    <a:pt x="593" y="590"/>
                    <a:pt x="593" y="578"/>
                  </a:cubicBezTo>
                  <a:cubicBezTo>
                    <a:pt x="593" y="537"/>
                    <a:pt x="593" y="497"/>
                    <a:pt x="593" y="4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26"/>
            <p:cNvSpPr>
              <a:spLocks/>
            </p:cNvSpPr>
            <p:nvPr/>
          </p:nvSpPr>
          <p:spPr bwMode="gray">
            <a:xfrm>
              <a:off x="8269288" y="6068341"/>
              <a:ext cx="422275" cy="420691"/>
            </a:xfrm>
            <a:custGeom>
              <a:avLst/>
              <a:gdLst>
                <a:gd name="T0" fmla="*/ 505 w 911"/>
                <a:gd name="T1" fmla="*/ 0 h 912"/>
                <a:gd name="T2" fmla="*/ 887 w 911"/>
                <a:gd name="T3" fmla="*/ 0 h 912"/>
                <a:gd name="T4" fmla="*/ 910 w 911"/>
                <a:gd name="T5" fmla="*/ 22 h 912"/>
                <a:gd name="T6" fmla="*/ 910 w 911"/>
                <a:gd name="T7" fmla="*/ 298 h 912"/>
                <a:gd name="T8" fmla="*/ 889 w 911"/>
                <a:gd name="T9" fmla="*/ 319 h 912"/>
                <a:gd name="T10" fmla="*/ 342 w 911"/>
                <a:gd name="T11" fmla="*/ 319 h 912"/>
                <a:gd name="T12" fmla="*/ 319 w 911"/>
                <a:gd name="T13" fmla="*/ 342 h 912"/>
                <a:gd name="T14" fmla="*/ 318 w 911"/>
                <a:gd name="T15" fmla="*/ 575 h 912"/>
                <a:gd name="T16" fmla="*/ 338 w 911"/>
                <a:gd name="T17" fmla="*/ 594 h 912"/>
                <a:gd name="T18" fmla="*/ 572 w 911"/>
                <a:gd name="T19" fmla="*/ 594 h 912"/>
                <a:gd name="T20" fmla="*/ 592 w 911"/>
                <a:gd name="T21" fmla="*/ 574 h 912"/>
                <a:gd name="T22" fmla="*/ 591 w 911"/>
                <a:gd name="T23" fmla="*/ 529 h 912"/>
                <a:gd name="T24" fmla="*/ 570 w 911"/>
                <a:gd name="T25" fmla="*/ 507 h 912"/>
                <a:gd name="T26" fmla="*/ 473 w 911"/>
                <a:gd name="T27" fmla="*/ 508 h 912"/>
                <a:gd name="T28" fmla="*/ 453 w 911"/>
                <a:gd name="T29" fmla="*/ 489 h 912"/>
                <a:gd name="T30" fmla="*/ 453 w 911"/>
                <a:gd name="T31" fmla="*/ 420 h 912"/>
                <a:gd name="T32" fmla="*/ 469 w 911"/>
                <a:gd name="T33" fmla="*/ 405 h 912"/>
                <a:gd name="T34" fmla="*/ 895 w 911"/>
                <a:gd name="T35" fmla="*/ 405 h 912"/>
                <a:gd name="T36" fmla="*/ 910 w 911"/>
                <a:gd name="T37" fmla="*/ 421 h 912"/>
                <a:gd name="T38" fmla="*/ 910 w 911"/>
                <a:gd name="T39" fmla="*/ 802 h 912"/>
                <a:gd name="T40" fmla="*/ 788 w 911"/>
                <a:gd name="T41" fmla="*/ 912 h 912"/>
                <a:gd name="T42" fmla="*/ 233 w 911"/>
                <a:gd name="T43" fmla="*/ 912 h 912"/>
                <a:gd name="T44" fmla="*/ 122 w 911"/>
                <a:gd name="T45" fmla="*/ 912 h 912"/>
                <a:gd name="T46" fmla="*/ 0 w 911"/>
                <a:gd name="T47" fmla="*/ 790 h 912"/>
                <a:gd name="T48" fmla="*/ 0 w 911"/>
                <a:gd name="T49" fmla="*/ 123 h 912"/>
                <a:gd name="T50" fmla="*/ 122 w 911"/>
                <a:gd name="T51" fmla="*/ 0 h 912"/>
                <a:gd name="T52" fmla="*/ 505 w 911"/>
                <a:gd name="T53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1" h="912">
                  <a:moveTo>
                    <a:pt x="505" y="0"/>
                  </a:moveTo>
                  <a:cubicBezTo>
                    <a:pt x="632" y="0"/>
                    <a:pt x="760" y="0"/>
                    <a:pt x="887" y="0"/>
                  </a:cubicBezTo>
                  <a:cubicBezTo>
                    <a:pt x="910" y="0"/>
                    <a:pt x="910" y="0"/>
                    <a:pt x="910" y="22"/>
                  </a:cubicBezTo>
                  <a:cubicBezTo>
                    <a:pt x="910" y="114"/>
                    <a:pt x="910" y="206"/>
                    <a:pt x="910" y="298"/>
                  </a:cubicBezTo>
                  <a:cubicBezTo>
                    <a:pt x="910" y="319"/>
                    <a:pt x="910" y="319"/>
                    <a:pt x="889" y="319"/>
                  </a:cubicBezTo>
                  <a:cubicBezTo>
                    <a:pt x="707" y="319"/>
                    <a:pt x="524" y="319"/>
                    <a:pt x="342" y="319"/>
                  </a:cubicBezTo>
                  <a:cubicBezTo>
                    <a:pt x="319" y="319"/>
                    <a:pt x="319" y="319"/>
                    <a:pt x="319" y="342"/>
                  </a:cubicBezTo>
                  <a:cubicBezTo>
                    <a:pt x="319" y="420"/>
                    <a:pt x="319" y="497"/>
                    <a:pt x="318" y="575"/>
                  </a:cubicBezTo>
                  <a:cubicBezTo>
                    <a:pt x="318" y="590"/>
                    <a:pt x="323" y="594"/>
                    <a:pt x="338" y="594"/>
                  </a:cubicBezTo>
                  <a:cubicBezTo>
                    <a:pt x="416" y="593"/>
                    <a:pt x="494" y="593"/>
                    <a:pt x="572" y="594"/>
                  </a:cubicBezTo>
                  <a:cubicBezTo>
                    <a:pt x="587" y="594"/>
                    <a:pt x="593" y="590"/>
                    <a:pt x="592" y="574"/>
                  </a:cubicBezTo>
                  <a:cubicBezTo>
                    <a:pt x="591" y="559"/>
                    <a:pt x="592" y="544"/>
                    <a:pt x="591" y="529"/>
                  </a:cubicBezTo>
                  <a:cubicBezTo>
                    <a:pt x="591" y="508"/>
                    <a:pt x="591" y="507"/>
                    <a:pt x="570" y="507"/>
                  </a:cubicBezTo>
                  <a:cubicBezTo>
                    <a:pt x="538" y="507"/>
                    <a:pt x="505" y="507"/>
                    <a:pt x="473" y="508"/>
                  </a:cubicBezTo>
                  <a:cubicBezTo>
                    <a:pt x="459" y="508"/>
                    <a:pt x="453" y="504"/>
                    <a:pt x="453" y="489"/>
                  </a:cubicBezTo>
                  <a:cubicBezTo>
                    <a:pt x="454" y="466"/>
                    <a:pt x="454" y="443"/>
                    <a:pt x="453" y="420"/>
                  </a:cubicBezTo>
                  <a:cubicBezTo>
                    <a:pt x="453" y="409"/>
                    <a:pt x="458" y="405"/>
                    <a:pt x="469" y="405"/>
                  </a:cubicBezTo>
                  <a:cubicBezTo>
                    <a:pt x="611" y="405"/>
                    <a:pt x="753" y="405"/>
                    <a:pt x="895" y="405"/>
                  </a:cubicBezTo>
                  <a:cubicBezTo>
                    <a:pt x="906" y="405"/>
                    <a:pt x="910" y="409"/>
                    <a:pt x="910" y="421"/>
                  </a:cubicBezTo>
                  <a:cubicBezTo>
                    <a:pt x="910" y="548"/>
                    <a:pt x="911" y="675"/>
                    <a:pt x="910" y="802"/>
                  </a:cubicBezTo>
                  <a:cubicBezTo>
                    <a:pt x="909" y="862"/>
                    <a:pt x="853" y="912"/>
                    <a:pt x="788" y="912"/>
                  </a:cubicBezTo>
                  <a:cubicBezTo>
                    <a:pt x="603" y="912"/>
                    <a:pt x="418" y="912"/>
                    <a:pt x="233" y="912"/>
                  </a:cubicBezTo>
                  <a:cubicBezTo>
                    <a:pt x="196" y="912"/>
                    <a:pt x="159" y="912"/>
                    <a:pt x="122" y="912"/>
                  </a:cubicBezTo>
                  <a:cubicBezTo>
                    <a:pt x="52" y="912"/>
                    <a:pt x="0" y="860"/>
                    <a:pt x="0" y="790"/>
                  </a:cubicBezTo>
                  <a:cubicBezTo>
                    <a:pt x="0" y="568"/>
                    <a:pt x="0" y="345"/>
                    <a:pt x="0" y="123"/>
                  </a:cubicBezTo>
                  <a:cubicBezTo>
                    <a:pt x="0" y="53"/>
                    <a:pt x="52" y="0"/>
                    <a:pt x="122" y="0"/>
                  </a:cubicBezTo>
                  <a:cubicBezTo>
                    <a:pt x="250" y="0"/>
                    <a:pt x="377" y="0"/>
                    <a:pt x="5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4526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+ 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Headline Text Arial 18 Pt, bold, 1 line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1278712"/>
            <a:ext cx="9143999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4407954"/>
            <a:ext cx="1655940" cy="396058"/>
          </a:xfrm>
        </p:spPr>
        <p:txBody>
          <a:bodyPr lIns="108000"/>
          <a:lstStyle>
            <a:lvl1pPr marL="0" indent="0" algn="ctr">
              <a:buFont typeface="Arial" panose="020B0604020202020204" pitchFamily="34" charset="0"/>
              <a:buNone/>
              <a:defRPr sz="800" b="1" i="0" cap="none"/>
            </a:lvl1pPr>
            <a:lvl2pPr marL="0" indent="0" algn="ctr">
              <a:buFont typeface="Arial" panose="020B0604020202020204" pitchFamily="34" charset="0"/>
              <a:buNone/>
              <a:defRPr sz="800" i="0" cap="none"/>
            </a:lvl2pPr>
            <a:lvl3pPr marL="0" indent="0" algn="ctr">
              <a:buFont typeface="Arial" panose="020B0604020202020204" pitchFamily="34" charset="0"/>
              <a:buNone/>
              <a:defRPr sz="800" i="0" cap="none"/>
            </a:lvl3pPr>
            <a:lvl4pPr marL="0" indent="0" algn="ctr">
              <a:buFont typeface="Arial" panose="020B0604020202020204" pitchFamily="34" charset="0"/>
              <a:buNone/>
              <a:defRPr sz="800" i="0" cap="none"/>
            </a:lvl4pPr>
            <a:lvl5pPr marL="0" indent="0" algn="ctr">
              <a:buNone/>
              <a:defRPr sz="800" i="0" cap="none"/>
            </a:lvl5pPr>
            <a:lvl6pPr marL="0" indent="0" algn="ctr">
              <a:buFont typeface="Arial" panose="020B0604020202020204" pitchFamily="34" charset="0"/>
              <a:buNone/>
              <a:defRPr sz="800" i="0" cap="none"/>
            </a:lvl6pPr>
            <a:lvl7pPr marL="0" indent="0" algn="ctr">
              <a:buFont typeface="Arial" panose="020B0604020202020204" pitchFamily="34" charset="0"/>
              <a:buNone/>
              <a:defRPr sz="800" i="0" cap="none"/>
            </a:lvl7pPr>
            <a:lvl8pPr marL="0" indent="0" algn="ctr">
              <a:buFont typeface="Arial" panose="020B0604020202020204" pitchFamily="34" charset="0"/>
              <a:buNone/>
              <a:defRPr sz="800" i="0" cap="none"/>
            </a:lvl8pPr>
            <a:lvl9pPr marL="0" indent="0" algn="ctr">
              <a:buFont typeface="Arial" panose="020B0604020202020204" pitchFamily="34" charset="0"/>
              <a:buNone/>
              <a:defRPr sz="800" i="0" cap="none"/>
            </a:lvl9pPr>
          </a:lstStyle>
          <a:p>
            <a:pPr lvl="0"/>
            <a:r>
              <a:rPr lang="de-DE" dirty="0" smtClean="0"/>
              <a:t>Caption</a:t>
            </a:r>
          </a:p>
        </p:txBody>
      </p:sp>
      <p:cxnSp>
        <p:nvCxnSpPr>
          <p:cNvPr id="8" name="Gerade Verbindung 7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ildplatzhalter 9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2" y="3148012"/>
            <a:ext cx="1655938" cy="1187488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19" name="Bildplatzhalter 9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1872017" y="3148012"/>
            <a:ext cx="1655938" cy="1187488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20" name="Bildplatzhalter 9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744031" y="3148012"/>
            <a:ext cx="1655938" cy="1187488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21" name="Bildplatzhalter 9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5616047" y="3148012"/>
            <a:ext cx="1655938" cy="1187488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22" name="Bildplatzhalter 9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7488062" y="3148012"/>
            <a:ext cx="1655938" cy="1187488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872017" y="4407954"/>
            <a:ext cx="1655940" cy="396058"/>
          </a:xfrm>
        </p:spPr>
        <p:txBody>
          <a:bodyPr lIns="0"/>
          <a:lstStyle>
            <a:lvl1pPr marL="0" indent="0" algn="ctr">
              <a:buFont typeface="Arial" panose="020B0604020202020204" pitchFamily="34" charset="0"/>
              <a:buNone/>
              <a:defRPr sz="800" b="1" i="0" cap="none"/>
            </a:lvl1pPr>
            <a:lvl2pPr marL="0" indent="0" algn="ctr">
              <a:buFont typeface="Arial" panose="020B0604020202020204" pitchFamily="34" charset="0"/>
              <a:buNone/>
              <a:defRPr sz="800" i="0" cap="none"/>
            </a:lvl2pPr>
            <a:lvl3pPr marL="0" indent="0" algn="ctr">
              <a:buFont typeface="Arial" panose="020B0604020202020204" pitchFamily="34" charset="0"/>
              <a:buNone/>
              <a:defRPr sz="800" i="0" cap="none"/>
            </a:lvl3pPr>
            <a:lvl4pPr marL="0" indent="0" algn="ctr">
              <a:buFont typeface="Arial" panose="020B0604020202020204" pitchFamily="34" charset="0"/>
              <a:buNone/>
              <a:defRPr sz="800" i="0" cap="none"/>
            </a:lvl4pPr>
            <a:lvl5pPr marL="0" indent="0" algn="ctr">
              <a:buNone/>
              <a:defRPr sz="800" i="0" cap="none"/>
            </a:lvl5pPr>
            <a:lvl6pPr marL="0" indent="0" algn="ctr">
              <a:buFont typeface="Arial" panose="020B0604020202020204" pitchFamily="34" charset="0"/>
              <a:buNone/>
              <a:defRPr sz="800" i="0" cap="none"/>
            </a:lvl6pPr>
            <a:lvl7pPr marL="0" indent="0" algn="ctr">
              <a:buFont typeface="Arial" panose="020B0604020202020204" pitchFamily="34" charset="0"/>
              <a:buNone/>
              <a:defRPr sz="800" i="0" cap="none"/>
            </a:lvl7pPr>
            <a:lvl8pPr marL="0" indent="0" algn="ctr">
              <a:buFont typeface="Arial" panose="020B0604020202020204" pitchFamily="34" charset="0"/>
              <a:buNone/>
              <a:defRPr sz="800" i="0" cap="none"/>
            </a:lvl8pPr>
            <a:lvl9pPr marL="0" indent="0" algn="ctr">
              <a:buFont typeface="Arial" panose="020B0604020202020204" pitchFamily="34" charset="0"/>
              <a:buNone/>
              <a:defRPr sz="800" i="0" cap="none"/>
            </a:lvl9pPr>
          </a:lstStyle>
          <a:p>
            <a:pPr lvl="0"/>
            <a:r>
              <a:rPr lang="de-DE" dirty="0" smtClean="0"/>
              <a:t>Caption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744030" y="4407954"/>
            <a:ext cx="1655940" cy="396058"/>
          </a:xfrm>
        </p:spPr>
        <p:txBody>
          <a:bodyPr lIns="0"/>
          <a:lstStyle>
            <a:lvl1pPr marL="0" indent="0" algn="ctr">
              <a:buFont typeface="Arial" panose="020B0604020202020204" pitchFamily="34" charset="0"/>
              <a:buNone/>
              <a:defRPr sz="800" b="1" i="0" cap="none"/>
            </a:lvl1pPr>
            <a:lvl2pPr marL="0" indent="0" algn="ctr">
              <a:buFont typeface="Arial" panose="020B0604020202020204" pitchFamily="34" charset="0"/>
              <a:buNone/>
              <a:defRPr sz="800" i="0" cap="none"/>
            </a:lvl2pPr>
            <a:lvl3pPr marL="0" indent="0" algn="ctr">
              <a:buFont typeface="Arial" panose="020B0604020202020204" pitchFamily="34" charset="0"/>
              <a:buNone/>
              <a:defRPr sz="800" i="0" cap="none"/>
            </a:lvl3pPr>
            <a:lvl4pPr marL="0" indent="0" algn="ctr">
              <a:buFont typeface="Arial" panose="020B0604020202020204" pitchFamily="34" charset="0"/>
              <a:buNone/>
              <a:defRPr sz="800" i="0" cap="none"/>
            </a:lvl4pPr>
            <a:lvl5pPr marL="0" indent="0" algn="ctr">
              <a:buNone/>
              <a:defRPr sz="800" i="0" cap="none"/>
            </a:lvl5pPr>
            <a:lvl6pPr marL="0" indent="0" algn="ctr">
              <a:buFont typeface="Arial" panose="020B0604020202020204" pitchFamily="34" charset="0"/>
              <a:buNone/>
              <a:defRPr sz="800" i="0" cap="none"/>
            </a:lvl6pPr>
            <a:lvl7pPr marL="0" indent="0" algn="ctr">
              <a:buFont typeface="Arial" panose="020B0604020202020204" pitchFamily="34" charset="0"/>
              <a:buNone/>
              <a:defRPr sz="800" i="0" cap="none"/>
            </a:lvl7pPr>
            <a:lvl8pPr marL="0" indent="0" algn="ctr">
              <a:buFont typeface="Arial" panose="020B0604020202020204" pitchFamily="34" charset="0"/>
              <a:buNone/>
              <a:defRPr sz="800" i="0" cap="none"/>
            </a:lvl8pPr>
            <a:lvl9pPr marL="0" indent="0" algn="ctr">
              <a:buFont typeface="Arial" panose="020B0604020202020204" pitchFamily="34" charset="0"/>
              <a:buNone/>
              <a:defRPr sz="800" i="0" cap="none"/>
            </a:lvl9pPr>
          </a:lstStyle>
          <a:p>
            <a:pPr lvl="0"/>
            <a:r>
              <a:rPr lang="de-DE" dirty="0" smtClean="0"/>
              <a:t>Caption</a:t>
            </a:r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5616047" y="4407954"/>
            <a:ext cx="1655940" cy="396058"/>
          </a:xfrm>
        </p:spPr>
        <p:txBody>
          <a:bodyPr lIns="0"/>
          <a:lstStyle>
            <a:lvl1pPr marL="0" indent="0" algn="ctr">
              <a:buFont typeface="Arial" panose="020B0604020202020204" pitchFamily="34" charset="0"/>
              <a:buNone/>
              <a:defRPr sz="800" b="1" i="0" cap="none"/>
            </a:lvl1pPr>
            <a:lvl2pPr marL="0" indent="0" algn="ctr">
              <a:buFont typeface="Arial" panose="020B0604020202020204" pitchFamily="34" charset="0"/>
              <a:buNone/>
              <a:defRPr sz="800" i="0" cap="none"/>
            </a:lvl2pPr>
            <a:lvl3pPr marL="0" indent="0" algn="ctr">
              <a:buFont typeface="Arial" panose="020B0604020202020204" pitchFamily="34" charset="0"/>
              <a:buNone/>
              <a:defRPr sz="800" i="0" cap="none"/>
            </a:lvl3pPr>
            <a:lvl4pPr marL="0" indent="0" algn="ctr">
              <a:buFont typeface="Arial" panose="020B0604020202020204" pitchFamily="34" charset="0"/>
              <a:buNone/>
              <a:defRPr sz="800" i="0" cap="none"/>
            </a:lvl4pPr>
            <a:lvl5pPr marL="0" indent="0" algn="ctr">
              <a:buNone/>
              <a:defRPr sz="800" i="0" cap="none"/>
            </a:lvl5pPr>
            <a:lvl6pPr marL="0" indent="0" algn="ctr">
              <a:buFont typeface="Arial" panose="020B0604020202020204" pitchFamily="34" charset="0"/>
              <a:buNone/>
              <a:defRPr sz="800" i="0" cap="none"/>
            </a:lvl6pPr>
            <a:lvl7pPr marL="0" indent="0" algn="ctr">
              <a:buFont typeface="Arial" panose="020B0604020202020204" pitchFamily="34" charset="0"/>
              <a:buNone/>
              <a:defRPr sz="800" i="0" cap="none"/>
            </a:lvl7pPr>
            <a:lvl8pPr marL="0" indent="0" algn="ctr">
              <a:buFont typeface="Arial" panose="020B0604020202020204" pitchFamily="34" charset="0"/>
              <a:buNone/>
              <a:defRPr sz="800" i="0" cap="none"/>
            </a:lvl8pPr>
            <a:lvl9pPr marL="0" indent="0" algn="ctr">
              <a:buFont typeface="Arial" panose="020B0604020202020204" pitchFamily="34" charset="0"/>
              <a:buNone/>
              <a:defRPr sz="800" i="0" cap="none"/>
            </a:lvl9pPr>
          </a:lstStyle>
          <a:p>
            <a:pPr lvl="0"/>
            <a:r>
              <a:rPr lang="de-DE" dirty="0" smtClean="0"/>
              <a:t>Caption</a:t>
            </a:r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7488062" y="4407954"/>
            <a:ext cx="1655940" cy="396058"/>
          </a:xfrm>
        </p:spPr>
        <p:txBody>
          <a:bodyPr lIns="0" rIns="108000"/>
          <a:lstStyle>
            <a:lvl1pPr marL="0" indent="0" algn="ctr">
              <a:buFont typeface="Arial" panose="020B0604020202020204" pitchFamily="34" charset="0"/>
              <a:buNone/>
              <a:defRPr sz="800" b="1" i="0" cap="none"/>
            </a:lvl1pPr>
            <a:lvl2pPr marL="0" indent="0" algn="ctr">
              <a:buFont typeface="Arial" panose="020B0604020202020204" pitchFamily="34" charset="0"/>
              <a:buNone/>
              <a:defRPr sz="800" i="0" cap="none"/>
            </a:lvl2pPr>
            <a:lvl3pPr marL="0" indent="0" algn="ctr">
              <a:buFont typeface="Arial" panose="020B0604020202020204" pitchFamily="34" charset="0"/>
              <a:buNone/>
              <a:defRPr sz="800" i="0" cap="none"/>
            </a:lvl3pPr>
            <a:lvl4pPr marL="0" indent="0" algn="ctr">
              <a:buFont typeface="Arial" panose="020B0604020202020204" pitchFamily="34" charset="0"/>
              <a:buNone/>
              <a:defRPr sz="800" i="0" cap="none"/>
            </a:lvl4pPr>
            <a:lvl5pPr marL="0" indent="0" algn="ctr">
              <a:buNone/>
              <a:defRPr sz="800" i="0" cap="none"/>
            </a:lvl5pPr>
            <a:lvl6pPr marL="0" indent="0" algn="ctr">
              <a:buFont typeface="Arial" panose="020B0604020202020204" pitchFamily="34" charset="0"/>
              <a:buNone/>
              <a:defRPr sz="800" i="0" cap="none"/>
            </a:lvl6pPr>
            <a:lvl7pPr marL="0" indent="0" algn="ctr">
              <a:buFont typeface="Arial" panose="020B0604020202020204" pitchFamily="34" charset="0"/>
              <a:buNone/>
              <a:defRPr sz="800" i="0" cap="none"/>
            </a:lvl7pPr>
            <a:lvl8pPr marL="0" indent="0" algn="ctr">
              <a:buFont typeface="Arial" panose="020B0604020202020204" pitchFamily="34" charset="0"/>
              <a:buNone/>
              <a:defRPr sz="800" i="0" cap="none"/>
            </a:lvl8pPr>
            <a:lvl9pPr marL="0" indent="0" algn="ctr">
              <a:buFont typeface="Arial" panose="020B0604020202020204" pitchFamily="34" charset="0"/>
              <a:buNone/>
              <a:defRPr sz="800" i="0" cap="none"/>
            </a:lvl9pPr>
          </a:lstStyle>
          <a:p>
            <a:pPr lvl="0"/>
            <a:r>
              <a:rPr lang="de-DE" dirty="0" smtClean="0"/>
              <a:t>Caption</a:t>
            </a:r>
          </a:p>
        </p:txBody>
      </p:sp>
      <p:sp>
        <p:nvSpPr>
          <p:cNvPr id="25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31798" y="4949100"/>
            <a:ext cx="1908000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B1CECB9D-DB36-4911-8D16-802F277BF7AF}" type="slidenum">
              <a:rPr lang="de-DE" smtClean="0"/>
              <a:pPr/>
              <a:t>‹Nr.›</a:t>
            </a:fld>
            <a:r>
              <a:rPr lang="de-DE" dirty="0" smtClean="0"/>
              <a:t>     WAGO Kontakttechnik GmbH &amp; Co. KG</a:t>
            </a:r>
            <a:endParaRPr lang="de-DE" dirty="0"/>
          </a:p>
        </p:txBody>
      </p:sp>
      <p:sp>
        <p:nvSpPr>
          <p:cNvPr id="29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339974" y="4949100"/>
            <a:ext cx="5760417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BDA</a:t>
            </a:r>
            <a:endParaRPr lang="de-DE" dirty="0" smtClean="0"/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9" y="807614"/>
            <a:ext cx="8280000" cy="540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60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Headline Text Arial 18 Pt, bold, 1 line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1278712"/>
            <a:ext cx="9143999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-1" y="4407954"/>
            <a:ext cx="2903951" cy="396058"/>
          </a:xfrm>
        </p:spPr>
        <p:txBody>
          <a:bodyPr lIns="108000"/>
          <a:lstStyle>
            <a:lvl1pPr marL="0" indent="0" algn="ctr">
              <a:buFont typeface="Arial" panose="020B0604020202020204" pitchFamily="34" charset="0"/>
              <a:buNone/>
              <a:defRPr sz="800" b="1" i="0" cap="none"/>
            </a:lvl1pPr>
            <a:lvl2pPr marL="0" indent="0" algn="ctr">
              <a:buFont typeface="Arial" panose="020B0604020202020204" pitchFamily="34" charset="0"/>
              <a:buNone/>
              <a:defRPr sz="800" i="0" cap="none"/>
            </a:lvl2pPr>
            <a:lvl3pPr marL="0" indent="0" algn="ctr">
              <a:buFont typeface="Arial" panose="020B0604020202020204" pitchFamily="34" charset="0"/>
              <a:buNone/>
              <a:defRPr sz="800" i="0" cap="none"/>
            </a:lvl3pPr>
            <a:lvl4pPr marL="0" indent="0" algn="ctr">
              <a:buFont typeface="Arial" panose="020B0604020202020204" pitchFamily="34" charset="0"/>
              <a:buNone/>
              <a:defRPr sz="800" i="0" cap="none"/>
            </a:lvl4pPr>
            <a:lvl5pPr marL="0" indent="0" algn="ctr">
              <a:buNone/>
              <a:defRPr sz="800" i="0" cap="none"/>
            </a:lvl5pPr>
            <a:lvl6pPr marL="0" indent="0" algn="ctr">
              <a:buFont typeface="Arial" panose="020B0604020202020204" pitchFamily="34" charset="0"/>
              <a:buNone/>
              <a:defRPr sz="800" i="0" cap="none"/>
            </a:lvl6pPr>
            <a:lvl7pPr marL="0" indent="0" algn="ctr">
              <a:buFont typeface="Arial" panose="020B0604020202020204" pitchFamily="34" charset="0"/>
              <a:buNone/>
              <a:defRPr sz="800" i="0" cap="none"/>
            </a:lvl7pPr>
            <a:lvl8pPr marL="0" indent="0" algn="ctr">
              <a:buFont typeface="Arial" panose="020B0604020202020204" pitchFamily="34" charset="0"/>
              <a:buNone/>
              <a:defRPr sz="800" i="0" cap="none"/>
            </a:lvl8pPr>
            <a:lvl9pPr marL="0" indent="0" algn="ctr">
              <a:buFont typeface="Arial" panose="020B0604020202020204" pitchFamily="34" charset="0"/>
              <a:buNone/>
              <a:defRPr sz="800" i="0" cap="none"/>
            </a:lvl9pPr>
          </a:lstStyle>
          <a:p>
            <a:pPr lvl="0"/>
            <a:r>
              <a:rPr lang="de-DE" dirty="0" smtClean="0"/>
              <a:t>Caption</a:t>
            </a:r>
          </a:p>
        </p:txBody>
      </p:sp>
      <p:cxnSp>
        <p:nvCxnSpPr>
          <p:cNvPr id="8" name="Gerade Verbindung 7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ildplatzhalter 9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1" y="3148012"/>
            <a:ext cx="2903947" cy="1187488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19" name="Bildplatzhalter 9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120027" y="3148012"/>
            <a:ext cx="2903947" cy="1187488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20" name="Bildplatzhalter 9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241118" y="3148012"/>
            <a:ext cx="2903947" cy="1187488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120025" y="4407954"/>
            <a:ext cx="2903951" cy="396058"/>
          </a:xfrm>
        </p:spPr>
        <p:txBody>
          <a:bodyPr lIns="0"/>
          <a:lstStyle>
            <a:lvl1pPr marL="0" indent="0" algn="ctr">
              <a:buFont typeface="Arial" panose="020B0604020202020204" pitchFamily="34" charset="0"/>
              <a:buNone/>
              <a:defRPr sz="800" b="1" i="0" cap="none"/>
            </a:lvl1pPr>
            <a:lvl2pPr marL="0" indent="0" algn="ctr">
              <a:buFont typeface="Arial" panose="020B0604020202020204" pitchFamily="34" charset="0"/>
              <a:buNone/>
              <a:defRPr sz="800" i="0" cap="none"/>
            </a:lvl2pPr>
            <a:lvl3pPr marL="0" indent="0" algn="ctr">
              <a:buFont typeface="Arial" panose="020B0604020202020204" pitchFamily="34" charset="0"/>
              <a:buNone/>
              <a:defRPr sz="800" i="0" cap="none"/>
            </a:lvl3pPr>
            <a:lvl4pPr marL="0" indent="0" algn="ctr">
              <a:buFont typeface="Arial" panose="020B0604020202020204" pitchFamily="34" charset="0"/>
              <a:buNone/>
              <a:defRPr sz="800" i="0" cap="none"/>
            </a:lvl4pPr>
            <a:lvl5pPr marL="0" indent="0" algn="ctr">
              <a:buNone/>
              <a:defRPr sz="800" i="0" cap="none"/>
            </a:lvl5pPr>
            <a:lvl6pPr marL="0" indent="0" algn="ctr">
              <a:buFont typeface="Arial" panose="020B0604020202020204" pitchFamily="34" charset="0"/>
              <a:buNone/>
              <a:defRPr sz="800" i="0" cap="none"/>
            </a:lvl6pPr>
            <a:lvl7pPr marL="0" indent="0" algn="ctr">
              <a:buFont typeface="Arial" panose="020B0604020202020204" pitchFamily="34" charset="0"/>
              <a:buNone/>
              <a:defRPr sz="800" i="0" cap="none"/>
            </a:lvl7pPr>
            <a:lvl8pPr marL="0" indent="0" algn="ctr">
              <a:buFont typeface="Arial" panose="020B0604020202020204" pitchFamily="34" charset="0"/>
              <a:buNone/>
              <a:defRPr sz="800" i="0" cap="none"/>
            </a:lvl8pPr>
            <a:lvl9pPr marL="0" indent="0" algn="ctr">
              <a:buFont typeface="Arial" panose="020B0604020202020204" pitchFamily="34" charset="0"/>
              <a:buNone/>
              <a:defRPr sz="800" i="0" cap="none"/>
            </a:lvl9pPr>
          </a:lstStyle>
          <a:p>
            <a:pPr lvl="0"/>
            <a:r>
              <a:rPr lang="de-DE" dirty="0" smtClean="0"/>
              <a:t>Caption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41118" y="4407954"/>
            <a:ext cx="2903951" cy="396058"/>
          </a:xfrm>
        </p:spPr>
        <p:txBody>
          <a:bodyPr lIns="0" rIns="108000"/>
          <a:lstStyle>
            <a:lvl1pPr marL="0" indent="0" algn="ctr">
              <a:buFont typeface="Arial" panose="020B0604020202020204" pitchFamily="34" charset="0"/>
              <a:buNone/>
              <a:defRPr sz="800" b="1" i="0" cap="none"/>
            </a:lvl1pPr>
            <a:lvl2pPr marL="0" indent="0" algn="ctr">
              <a:buFont typeface="Arial" panose="020B0604020202020204" pitchFamily="34" charset="0"/>
              <a:buNone/>
              <a:defRPr sz="800" i="0" cap="none"/>
            </a:lvl2pPr>
            <a:lvl3pPr marL="0" indent="0" algn="ctr">
              <a:buFont typeface="Arial" panose="020B0604020202020204" pitchFamily="34" charset="0"/>
              <a:buNone/>
              <a:defRPr sz="800" i="0" cap="none"/>
            </a:lvl3pPr>
            <a:lvl4pPr marL="0" indent="0" algn="ctr">
              <a:buFont typeface="Arial" panose="020B0604020202020204" pitchFamily="34" charset="0"/>
              <a:buNone/>
              <a:defRPr sz="800" i="0" cap="none"/>
            </a:lvl4pPr>
            <a:lvl5pPr marL="0" indent="0" algn="ctr">
              <a:buNone/>
              <a:defRPr sz="800" i="0" cap="none"/>
            </a:lvl5pPr>
            <a:lvl6pPr marL="0" indent="0" algn="ctr">
              <a:buFont typeface="Arial" panose="020B0604020202020204" pitchFamily="34" charset="0"/>
              <a:buNone/>
              <a:defRPr sz="800" i="0" cap="none"/>
            </a:lvl6pPr>
            <a:lvl7pPr marL="0" indent="0" algn="ctr">
              <a:buFont typeface="Arial" panose="020B0604020202020204" pitchFamily="34" charset="0"/>
              <a:buNone/>
              <a:defRPr sz="800" i="0" cap="none"/>
            </a:lvl7pPr>
            <a:lvl8pPr marL="0" indent="0" algn="ctr">
              <a:buFont typeface="Arial" panose="020B0604020202020204" pitchFamily="34" charset="0"/>
              <a:buNone/>
              <a:defRPr sz="800" i="0" cap="none"/>
            </a:lvl8pPr>
            <a:lvl9pPr marL="0" indent="0" algn="ctr">
              <a:buFont typeface="Arial" panose="020B0604020202020204" pitchFamily="34" charset="0"/>
              <a:buNone/>
              <a:defRPr sz="800" i="0" cap="none"/>
            </a:lvl9pPr>
          </a:lstStyle>
          <a:p>
            <a:pPr lvl="0"/>
            <a:r>
              <a:rPr lang="de-DE" dirty="0" smtClean="0"/>
              <a:t>Caption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31798" y="4949100"/>
            <a:ext cx="1908000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B1CECB9D-DB36-4911-8D16-802F277BF7AF}" type="slidenum">
              <a:rPr lang="de-DE" smtClean="0"/>
              <a:pPr/>
              <a:t>‹Nr.›</a:t>
            </a:fld>
            <a:r>
              <a:rPr lang="de-DE" dirty="0" smtClean="0"/>
              <a:t>     WAGO Kontakttechnik GmbH &amp; Co. KG</a:t>
            </a:r>
            <a:endParaRPr lang="de-DE" dirty="0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339974" y="4949100"/>
            <a:ext cx="5760417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BDA</a:t>
            </a:r>
            <a:endParaRPr lang="de-DE" dirty="0" smtClean="0"/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9" y="807614"/>
            <a:ext cx="8280000" cy="540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025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+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/>
          <a:p>
            <a:r>
              <a:rPr lang="en-US" dirty="0" smtClean="0"/>
              <a:t>Headline Text Arial 18 Pt, bold, 1 line</a:t>
            </a:r>
            <a:endParaRPr lang="de-DE" dirty="0"/>
          </a:p>
        </p:txBody>
      </p:sp>
      <p:sp>
        <p:nvSpPr>
          <p:cNvPr id="25" name="Bildplatzhalter 9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804000" y="1278712"/>
            <a:ext cx="2340000" cy="1656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1798" y="1278712"/>
            <a:ext cx="6156000" cy="3528000"/>
          </a:xfrm>
        </p:spPr>
        <p:txBody>
          <a:bodyPr/>
          <a:lstStyle>
            <a:lvl3pPr marL="180000" indent="-180000">
              <a:buFont typeface="Arial" panose="020B0604020202020204" pitchFamily="34" charset="0"/>
              <a:buChar char="•"/>
              <a:defRPr/>
            </a:lvl3pPr>
            <a:lvl4pPr marL="358775" indent="-180000">
              <a:buFont typeface="Arial" panose="020B0604020202020204" pitchFamily="34" charset="0"/>
              <a:buChar char="‒"/>
              <a:defRPr/>
            </a:lvl4pPr>
          </a:lstStyle>
          <a:p>
            <a:pPr lvl="0"/>
            <a:r>
              <a:rPr lang="en-US" dirty="0" smtClean="0"/>
              <a:t>Editing the text master format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Fourth level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 lvl="4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Fifth level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31798" y="4949100"/>
            <a:ext cx="1908000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B1CECB9D-DB36-4911-8D16-802F277BF7AF}" type="slidenum">
              <a:rPr lang="de-DE" smtClean="0"/>
              <a:pPr/>
              <a:t>‹Nr.›</a:t>
            </a:fld>
            <a:r>
              <a:rPr lang="de-DE" dirty="0" smtClean="0"/>
              <a:t>     WAGO Kontakttechnik GmbH &amp; Co. KG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339974" y="4949100"/>
            <a:ext cx="5760417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BDA</a:t>
            </a:r>
            <a:endParaRPr lang="de-DE" dirty="0" smtClean="0"/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9" y="807614"/>
            <a:ext cx="8280000" cy="540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27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1908000" cy="828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1799" y="1278712"/>
            <a:ext cx="19080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Editing the text master format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Fourth level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 lvl="4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Fifth level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2" name="Gerade Verbindung 11"/>
          <p:cNvCxnSpPr/>
          <p:nvPr userDrawn="1"/>
        </p:nvCxnSpPr>
        <p:spPr bwMode="gray">
          <a:xfrm>
            <a:off x="2555875" y="4941888"/>
            <a:ext cx="6156325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339974" y="4949100"/>
            <a:ext cx="5760417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BDA</a:t>
            </a:r>
            <a:endParaRPr lang="de-DE" dirty="0" smtClean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31798" y="4949100"/>
            <a:ext cx="1908000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B1CECB9D-DB36-4911-8D16-802F277BF7AF}" type="slidenum">
              <a:rPr lang="de-DE" smtClean="0"/>
              <a:pPr/>
              <a:t>‹Nr.›</a:t>
            </a:fld>
            <a:r>
              <a:rPr lang="de-DE" dirty="0" smtClean="0"/>
              <a:t>     WAGO Kontakttechnik GmbH &amp; Co. KG</a:t>
            </a:r>
            <a:endParaRPr lang="de-DE" dirty="0"/>
          </a:p>
        </p:txBody>
      </p:sp>
      <p:sp>
        <p:nvSpPr>
          <p:cNvPr id="10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9" y="807614"/>
            <a:ext cx="1908175" cy="540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 bwMode="gray">
          <a:xfrm>
            <a:off x="1795708" y="1781676"/>
            <a:ext cx="5552584" cy="1580148"/>
            <a:chOff x="2111027" y="2424641"/>
            <a:chExt cx="4973456" cy="1415341"/>
          </a:xfrm>
          <a:solidFill>
            <a:schemeClr val="tx1"/>
          </a:solidFill>
        </p:grpSpPr>
        <p:grpSp>
          <p:nvGrpSpPr>
            <p:cNvPr id="10" name="Gruppieren 9"/>
            <p:cNvGrpSpPr/>
            <p:nvPr/>
          </p:nvGrpSpPr>
          <p:grpSpPr bwMode="gray">
            <a:xfrm>
              <a:off x="2111027" y="2451033"/>
              <a:ext cx="4554755" cy="1363358"/>
              <a:chOff x="-14754225" y="7677150"/>
              <a:chExt cx="35820350" cy="10721976"/>
            </a:xfrm>
            <a:grpFill/>
          </p:grpSpPr>
          <p:sp>
            <p:nvSpPr>
              <p:cNvPr id="14" name="Freeform 20"/>
              <p:cNvSpPr>
                <a:spLocks/>
              </p:cNvSpPr>
              <p:nvPr/>
            </p:nvSpPr>
            <p:spPr bwMode="gray">
              <a:xfrm>
                <a:off x="-12317413" y="13400088"/>
                <a:ext cx="4754563" cy="4872038"/>
              </a:xfrm>
              <a:custGeom>
                <a:avLst/>
                <a:gdLst>
                  <a:gd name="T0" fmla="*/ 2195 w 2995"/>
                  <a:gd name="T1" fmla="*/ 0 h 3069"/>
                  <a:gd name="T2" fmla="*/ 2195 w 2995"/>
                  <a:gd name="T3" fmla="*/ 1913 h 3069"/>
                  <a:gd name="T4" fmla="*/ 806 w 2995"/>
                  <a:gd name="T5" fmla="*/ 0 h 3069"/>
                  <a:gd name="T6" fmla="*/ 806 w 2995"/>
                  <a:gd name="T7" fmla="*/ 2 h 3069"/>
                  <a:gd name="T8" fmla="*/ 806 w 2995"/>
                  <a:gd name="T9" fmla="*/ 0 h 3069"/>
                  <a:gd name="T10" fmla="*/ 0 w 2995"/>
                  <a:gd name="T11" fmla="*/ 0 h 3069"/>
                  <a:gd name="T12" fmla="*/ 0 w 2995"/>
                  <a:gd name="T13" fmla="*/ 3066 h 3069"/>
                  <a:gd name="T14" fmla="*/ 806 w 2995"/>
                  <a:gd name="T15" fmla="*/ 3066 h 3069"/>
                  <a:gd name="T16" fmla="*/ 806 w 2995"/>
                  <a:gd name="T17" fmla="*/ 1157 h 3069"/>
                  <a:gd name="T18" fmla="*/ 2192 w 2995"/>
                  <a:gd name="T19" fmla="*/ 3069 h 3069"/>
                  <a:gd name="T20" fmla="*/ 2195 w 2995"/>
                  <a:gd name="T21" fmla="*/ 3066 h 3069"/>
                  <a:gd name="T22" fmla="*/ 2195 w 2995"/>
                  <a:gd name="T23" fmla="*/ 3066 h 3069"/>
                  <a:gd name="T24" fmla="*/ 2995 w 2995"/>
                  <a:gd name="T25" fmla="*/ 3066 h 3069"/>
                  <a:gd name="T26" fmla="*/ 2995 w 2995"/>
                  <a:gd name="T27" fmla="*/ 0 h 3069"/>
                  <a:gd name="T28" fmla="*/ 2195 w 2995"/>
                  <a:gd name="T29" fmla="*/ 0 h 3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95" h="3069">
                    <a:moveTo>
                      <a:pt x="2195" y="0"/>
                    </a:moveTo>
                    <a:lnTo>
                      <a:pt x="2195" y="1913"/>
                    </a:lnTo>
                    <a:lnTo>
                      <a:pt x="806" y="0"/>
                    </a:lnTo>
                    <a:lnTo>
                      <a:pt x="806" y="2"/>
                    </a:lnTo>
                    <a:lnTo>
                      <a:pt x="806" y="0"/>
                    </a:lnTo>
                    <a:lnTo>
                      <a:pt x="0" y="0"/>
                    </a:lnTo>
                    <a:lnTo>
                      <a:pt x="0" y="3066"/>
                    </a:lnTo>
                    <a:lnTo>
                      <a:pt x="806" y="3066"/>
                    </a:lnTo>
                    <a:lnTo>
                      <a:pt x="806" y="1157"/>
                    </a:lnTo>
                    <a:lnTo>
                      <a:pt x="2192" y="3069"/>
                    </a:lnTo>
                    <a:lnTo>
                      <a:pt x="2195" y="3066"/>
                    </a:lnTo>
                    <a:lnTo>
                      <a:pt x="2195" y="3066"/>
                    </a:lnTo>
                    <a:lnTo>
                      <a:pt x="2995" y="3066"/>
                    </a:lnTo>
                    <a:lnTo>
                      <a:pt x="2995" y="0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21"/>
              <p:cNvSpPr>
                <a:spLocks/>
              </p:cNvSpPr>
              <p:nvPr/>
            </p:nvSpPr>
            <p:spPr bwMode="gray">
              <a:xfrm>
                <a:off x="-6519863" y="13400088"/>
                <a:ext cx="4759325" cy="4872038"/>
              </a:xfrm>
              <a:custGeom>
                <a:avLst/>
                <a:gdLst>
                  <a:gd name="T0" fmla="*/ 2195 w 2998"/>
                  <a:gd name="T1" fmla="*/ 0 h 3069"/>
                  <a:gd name="T2" fmla="*/ 2195 w 2998"/>
                  <a:gd name="T3" fmla="*/ 1913 h 3069"/>
                  <a:gd name="T4" fmla="*/ 806 w 2998"/>
                  <a:gd name="T5" fmla="*/ 0 h 3069"/>
                  <a:gd name="T6" fmla="*/ 806 w 2998"/>
                  <a:gd name="T7" fmla="*/ 2 h 3069"/>
                  <a:gd name="T8" fmla="*/ 806 w 2998"/>
                  <a:gd name="T9" fmla="*/ 0 h 3069"/>
                  <a:gd name="T10" fmla="*/ 0 w 2998"/>
                  <a:gd name="T11" fmla="*/ 0 h 3069"/>
                  <a:gd name="T12" fmla="*/ 0 w 2998"/>
                  <a:gd name="T13" fmla="*/ 3066 h 3069"/>
                  <a:gd name="T14" fmla="*/ 806 w 2998"/>
                  <a:gd name="T15" fmla="*/ 3066 h 3069"/>
                  <a:gd name="T16" fmla="*/ 806 w 2998"/>
                  <a:gd name="T17" fmla="*/ 1157 h 3069"/>
                  <a:gd name="T18" fmla="*/ 2195 w 2998"/>
                  <a:gd name="T19" fmla="*/ 3069 h 3069"/>
                  <a:gd name="T20" fmla="*/ 2195 w 2998"/>
                  <a:gd name="T21" fmla="*/ 3066 h 3069"/>
                  <a:gd name="T22" fmla="*/ 2195 w 2998"/>
                  <a:gd name="T23" fmla="*/ 3066 h 3069"/>
                  <a:gd name="T24" fmla="*/ 2998 w 2998"/>
                  <a:gd name="T25" fmla="*/ 3066 h 3069"/>
                  <a:gd name="T26" fmla="*/ 2998 w 2998"/>
                  <a:gd name="T27" fmla="*/ 0 h 3069"/>
                  <a:gd name="T28" fmla="*/ 2195 w 2998"/>
                  <a:gd name="T29" fmla="*/ 0 h 3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98" h="3069">
                    <a:moveTo>
                      <a:pt x="2195" y="0"/>
                    </a:moveTo>
                    <a:lnTo>
                      <a:pt x="2195" y="1913"/>
                    </a:lnTo>
                    <a:lnTo>
                      <a:pt x="806" y="0"/>
                    </a:lnTo>
                    <a:lnTo>
                      <a:pt x="806" y="2"/>
                    </a:lnTo>
                    <a:lnTo>
                      <a:pt x="806" y="0"/>
                    </a:lnTo>
                    <a:lnTo>
                      <a:pt x="0" y="0"/>
                    </a:lnTo>
                    <a:lnTo>
                      <a:pt x="0" y="3066"/>
                    </a:lnTo>
                    <a:lnTo>
                      <a:pt x="806" y="3066"/>
                    </a:lnTo>
                    <a:lnTo>
                      <a:pt x="806" y="1157"/>
                    </a:lnTo>
                    <a:lnTo>
                      <a:pt x="2195" y="3069"/>
                    </a:lnTo>
                    <a:lnTo>
                      <a:pt x="2195" y="3066"/>
                    </a:lnTo>
                    <a:lnTo>
                      <a:pt x="2195" y="3066"/>
                    </a:lnTo>
                    <a:lnTo>
                      <a:pt x="2998" y="3066"/>
                    </a:lnTo>
                    <a:lnTo>
                      <a:pt x="2998" y="0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22"/>
              <p:cNvSpPr>
                <a:spLocks/>
              </p:cNvSpPr>
              <p:nvPr/>
            </p:nvSpPr>
            <p:spPr bwMode="gray">
              <a:xfrm>
                <a:off x="10480128" y="7677150"/>
                <a:ext cx="7172875" cy="4867273"/>
              </a:xfrm>
              <a:custGeom>
                <a:avLst/>
                <a:gdLst>
                  <a:gd name="T0" fmla="*/ 1071 w 1848"/>
                  <a:gd name="T1" fmla="*/ 0 h 1298"/>
                  <a:gd name="T2" fmla="*/ 1239 w 1848"/>
                  <a:gd name="T3" fmla="*/ 617 h 1298"/>
                  <a:gd name="T4" fmla="*/ 1261 w 1848"/>
                  <a:gd name="T5" fmla="*/ 704 h 1298"/>
                  <a:gd name="T6" fmla="*/ 1281 w 1848"/>
                  <a:gd name="T7" fmla="*/ 808 h 1298"/>
                  <a:gd name="T8" fmla="*/ 1305 w 1848"/>
                  <a:gd name="T9" fmla="*/ 694 h 1298"/>
                  <a:gd name="T10" fmla="*/ 1323 w 1848"/>
                  <a:gd name="T11" fmla="*/ 617 h 1298"/>
                  <a:gd name="T12" fmla="*/ 1480 w 1848"/>
                  <a:gd name="T13" fmla="*/ 0 h 1298"/>
                  <a:gd name="T14" fmla="*/ 1848 w 1848"/>
                  <a:gd name="T15" fmla="*/ 0 h 1298"/>
                  <a:gd name="T16" fmla="*/ 1470 w 1848"/>
                  <a:gd name="T17" fmla="*/ 1298 h 1298"/>
                  <a:gd name="T18" fmla="*/ 1133 w 1848"/>
                  <a:gd name="T19" fmla="*/ 1298 h 1298"/>
                  <a:gd name="T20" fmla="*/ 967 w 1848"/>
                  <a:gd name="T21" fmla="*/ 744 h 1298"/>
                  <a:gd name="T22" fmla="*/ 937 w 1848"/>
                  <a:gd name="T23" fmla="*/ 630 h 1298"/>
                  <a:gd name="T24" fmla="*/ 923 w 1848"/>
                  <a:gd name="T25" fmla="*/ 570 h 1298"/>
                  <a:gd name="T26" fmla="*/ 910 w 1848"/>
                  <a:gd name="T27" fmla="*/ 623 h 1298"/>
                  <a:gd name="T28" fmla="*/ 878 w 1848"/>
                  <a:gd name="T29" fmla="*/ 744 h 1298"/>
                  <a:gd name="T30" fmla="*/ 716 w 1848"/>
                  <a:gd name="T31" fmla="*/ 1298 h 1298"/>
                  <a:gd name="T32" fmla="*/ 377 w 1848"/>
                  <a:gd name="T33" fmla="*/ 1298 h 1298"/>
                  <a:gd name="T34" fmla="*/ 0 w 1848"/>
                  <a:gd name="T35" fmla="*/ 0 h 1298"/>
                  <a:gd name="T36" fmla="*/ 368 w 1848"/>
                  <a:gd name="T37" fmla="*/ 0 h 1298"/>
                  <a:gd name="T38" fmla="*/ 521 w 1848"/>
                  <a:gd name="T39" fmla="*/ 621 h 1298"/>
                  <a:gd name="T40" fmla="*/ 543 w 1848"/>
                  <a:gd name="T41" fmla="*/ 717 h 1298"/>
                  <a:gd name="T42" fmla="*/ 562 w 1848"/>
                  <a:gd name="T43" fmla="*/ 815 h 1298"/>
                  <a:gd name="T44" fmla="*/ 580 w 1848"/>
                  <a:gd name="T45" fmla="*/ 737 h 1298"/>
                  <a:gd name="T46" fmla="*/ 609 w 1848"/>
                  <a:gd name="T47" fmla="*/ 621 h 1298"/>
                  <a:gd name="T48" fmla="*/ 777 w 1848"/>
                  <a:gd name="T49" fmla="*/ 0 h 1298"/>
                  <a:gd name="T50" fmla="*/ 1071 w 1848"/>
                  <a:gd name="T51" fmla="*/ 0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48" h="1298">
                    <a:moveTo>
                      <a:pt x="1071" y="0"/>
                    </a:moveTo>
                    <a:cubicBezTo>
                      <a:pt x="1239" y="617"/>
                      <a:pt x="1239" y="617"/>
                      <a:pt x="1239" y="617"/>
                    </a:cubicBezTo>
                    <a:cubicBezTo>
                      <a:pt x="1246" y="645"/>
                      <a:pt x="1254" y="674"/>
                      <a:pt x="1261" y="704"/>
                    </a:cubicBezTo>
                    <a:cubicBezTo>
                      <a:pt x="1267" y="734"/>
                      <a:pt x="1274" y="769"/>
                      <a:pt x="1281" y="808"/>
                    </a:cubicBezTo>
                    <a:cubicBezTo>
                      <a:pt x="1291" y="762"/>
                      <a:pt x="1298" y="724"/>
                      <a:pt x="1305" y="694"/>
                    </a:cubicBezTo>
                    <a:cubicBezTo>
                      <a:pt x="1311" y="664"/>
                      <a:pt x="1317" y="638"/>
                      <a:pt x="1323" y="617"/>
                    </a:cubicBezTo>
                    <a:cubicBezTo>
                      <a:pt x="1480" y="0"/>
                      <a:pt x="1480" y="0"/>
                      <a:pt x="1480" y="0"/>
                    </a:cubicBezTo>
                    <a:cubicBezTo>
                      <a:pt x="1848" y="0"/>
                      <a:pt x="1848" y="0"/>
                      <a:pt x="1848" y="0"/>
                    </a:cubicBezTo>
                    <a:cubicBezTo>
                      <a:pt x="1470" y="1298"/>
                      <a:pt x="1470" y="1298"/>
                      <a:pt x="1470" y="1298"/>
                    </a:cubicBezTo>
                    <a:cubicBezTo>
                      <a:pt x="1133" y="1298"/>
                      <a:pt x="1133" y="1298"/>
                      <a:pt x="1133" y="1298"/>
                    </a:cubicBezTo>
                    <a:cubicBezTo>
                      <a:pt x="967" y="744"/>
                      <a:pt x="967" y="744"/>
                      <a:pt x="967" y="744"/>
                    </a:cubicBezTo>
                    <a:cubicBezTo>
                      <a:pt x="961" y="724"/>
                      <a:pt x="951" y="686"/>
                      <a:pt x="937" y="630"/>
                    </a:cubicBezTo>
                    <a:cubicBezTo>
                      <a:pt x="931" y="604"/>
                      <a:pt x="926" y="584"/>
                      <a:pt x="923" y="570"/>
                    </a:cubicBezTo>
                    <a:cubicBezTo>
                      <a:pt x="920" y="583"/>
                      <a:pt x="915" y="600"/>
                      <a:pt x="910" y="623"/>
                    </a:cubicBezTo>
                    <a:cubicBezTo>
                      <a:pt x="896" y="680"/>
                      <a:pt x="885" y="720"/>
                      <a:pt x="878" y="744"/>
                    </a:cubicBezTo>
                    <a:cubicBezTo>
                      <a:pt x="716" y="1298"/>
                      <a:pt x="716" y="1298"/>
                      <a:pt x="716" y="1298"/>
                    </a:cubicBezTo>
                    <a:cubicBezTo>
                      <a:pt x="377" y="1298"/>
                      <a:pt x="377" y="1298"/>
                      <a:pt x="377" y="129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68" y="0"/>
                      <a:pt x="368" y="0"/>
                      <a:pt x="368" y="0"/>
                    </a:cubicBezTo>
                    <a:cubicBezTo>
                      <a:pt x="521" y="621"/>
                      <a:pt x="521" y="621"/>
                      <a:pt x="521" y="621"/>
                    </a:cubicBezTo>
                    <a:cubicBezTo>
                      <a:pt x="528" y="653"/>
                      <a:pt x="536" y="685"/>
                      <a:pt x="543" y="717"/>
                    </a:cubicBezTo>
                    <a:cubicBezTo>
                      <a:pt x="550" y="748"/>
                      <a:pt x="556" y="781"/>
                      <a:pt x="562" y="815"/>
                    </a:cubicBezTo>
                    <a:cubicBezTo>
                      <a:pt x="568" y="790"/>
                      <a:pt x="574" y="764"/>
                      <a:pt x="580" y="737"/>
                    </a:cubicBezTo>
                    <a:cubicBezTo>
                      <a:pt x="586" y="710"/>
                      <a:pt x="596" y="671"/>
                      <a:pt x="609" y="621"/>
                    </a:cubicBezTo>
                    <a:cubicBezTo>
                      <a:pt x="777" y="0"/>
                      <a:pt x="777" y="0"/>
                      <a:pt x="777" y="0"/>
                    </a:cubicBezTo>
                    <a:lnTo>
                      <a:pt x="1071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23"/>
              <p:cNvSpPr>
                <a:spLocks/>
              </p:cNvSpPr>
              <p:nvPr/>
            </p:nvSpPr>
            <p:spPr bwMode="gray">
              <a:xfrm>
                <a:off x="18084800" y="7677150"/>
                <a:ext cx="2981325" cy="4867275"/>
              </a:xfrm>
              <a:custGeom>
                <a:avLst/>
                <a:gdLst>
                  <a:gd name="T0" fmla="*/ 0 w 1878"/>
                  <a:gd name="T1" fmla="*/ 3066 h 3066"/>
                  <a:gd name="T2" fmla="*/ 0 w 1878"/>
                  <a:gd name="T3" fmla="*/ 0 h 3066"/>
                  <a:gd name="T4" fmla="*/ 1878 w 1878"/>
                  <a:gd name="T5" fmla="*/ 0 h 3066"/>
                  <a:gd name="T6" fmla="*/ 1878 w 1878"/>
                  <a:gd name="T7" fmla="*/ 673 h 3066"/>
                  <a:gd name="T8" fmla="*/ 815 w 1878"/>
                  <a:gd name="T9" fmla="*/ 673 h 3066"/>
                  <a:gd name="T10" fmla="*/ 815 w 1878"/>
                  <a:gd name="T11" fmla="*/ 1205 h 3066"/>
                  <a:gd name="T12" fmla="*/ 1818 w 1878"/>
                  <a:gd name="T13" fmla="*/ 1205 h 3066"/>
                  <a:gd name="T14" fmla="*/ 1818 w 1878"/>
                  <a:gd name="T15" fmla="*/ 1862 h 3066"/>
                  <a:gd name="T16" fmla="*/ 815 w 1878"/>
                  <a:gd name="T17" fmla="*/ 1862 h 3066"/>
                  <a:gd name="T18" fmla="*/ 815 w 1878"/>
                  <a:gd name="T19" fmla="*/ 2379 h 3066"/>
                  <a:gd name="T20" fmla="*/ 1878 w 1878"/>
                  <a:gd name="T21" fmla="*/ 2379 h 3066"/>
                  <a:gd name="T22" fmla="*/ 1878 w 1878"/>
                  <a:gd name="T23" fmla="*/ 3066 h 3066"/>
                  <a:gd name="T24" fmla="*/ 0 w 1878"/>
                  <a:gd name="T25" fmla="*/ 3066 h 3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78" h="3066">
                    <a:moveTo>
                      <a:pt x="0" y="3066"/>
                    </a:moveTo>
                    <a:lnTo>
                      <a:pt x="0" y="0"/>
                    </a:lnTo>
                    <a:lnTo>
                      <a:pt x="1878" y="0"/>
                    </a:lnTo>
                    <a:lnTo>
                      <a:pt x="1878" y="673"/>
                    </a:lnTo>
                    <a:lnTo>
                      <a:pt x="815" y="673"/>
                    </a:lnTo>
                    <a:lnTo>
                      <a:pt x="815" y="1205"/>
                    </a:lnTo>
                    <a:lnTo>
                      <a:pt x="1818" y="1205"/>
                    </a:lnTo>
                    <a:lnTo>
                      <a:pt x="1818" y="1862"/>
                    </a:lnTo>
                    <a:lnTo>
                      <a:pt x="815" y="1862"/>
                    </a:lnTo>
                    <a:lnTo>
                      <a:pt x="815" y="2379"/>
                    </a:lnTo>
                    <a:lnTo>
                      <a:pt x="1878" y="2379"/>
                    </a:lnTo>
                    <a:lnTo>
                      <a:pt x="1878" y="3066"/>
                    </a:lnTo>
                    <a:lnTo>
                      <a:pt x="0" y="306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Rectangle 24"/>
              <p:cNvSpPr>
                <a:spLocks noChangeArrowheads="1"/>
              </p:cNvSpPr>
              <p:nvPr/>
            </p:nvSpPr>
            <p:spPr bwMode="gray">
              <a:xfrm>
                <a:off x="-14754225" y="13400088"/>
                <a:ext cx="1338263" cy="48720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25"/>
              <p:cNvSpPr>
                <a:spLocks noEditPoints="1"/>
              </p:cNvSpPr>
              <p:nvPr/>
            </p:nvSpPr>
            <p:spPr bwMode="gray">
              <a:xfrm>
                <a:off x="-925513" y="13292138"/>
                <a:ext cx="5202238" cy="5106988"/>
              </a:xfrm>
              <a:custGeom>
                <a:avLst/>
                <a:gdLst>
                  <a:gd name="T0" fmla="*/ 1387 w 1387"/>
                  <a:gd name="T1" fmla="*/ 681 h 1362"/>
                  <a:gd name="T2" fmla="*/ 1335 w 1387"/>
                  <a:gd name="T3" fmla="*/ 944 h 1362"/>
                  <a:gd name="T4" fmla="*/ 1186 w 1387"/>
                  <a:gd name="T5" fmla="*/ 1163 h 1362"/>
                  <a:gd name="T6" fmla="*/ 959 w 1387"/>
                  <a:gd name="T7" fmla="*/ 1310 h 1362"/>
                  <a:gd name="T8" fmla="*/ 694 w 1387"/>
                  <a:gd name="T9" fmla="*/ 1362 h 1362"/>
                  <a:gd name="T10" fmla="*/ 427 w 1387"/>
                  <a:gd name="T11" fmla="*/ 1310 h 1362"/>
                  <a:gd name="T12" fmla="*/ 204 w 1387"/>
                  <a:gd name="T13" fmla="*/ 1163 h 1362"/>
                  <a:gd name="T14" fmla="*/ 52 w 1387"/>
                  <a:gd name="T15" fmla="*/ 943 h 1362"/>
                  <a:gd name="T16" fmla="*/ 0 w 1387"/>
                  <a:gd name="T17" fmla="*/ 681 h 1362"/>
                  <a:gd name="T18" fmla="*/ 52 w 1387"/>
                  <a:gd name="T19" fmla="*/ 419 h 1362"/>
                  <a:gd name="T20" fmla="*/ 204 w 1387"/>
                  <a:gd name="T21" fmla="*/ 200 h 1362"/>
                  <a:gd name="T22" fmla="*/ 427 w 1387"/>
                  <a:gd name="T23" fmla="*/ 52 h 1362"/>
                  <a:gd name="T24" fmla="*/ 694 w 1387"/>
                  <a:gd name="T25" fmla="*/ 0 h 1362"/>
                  <a:gd name="T26" fmla="*/ 960 w 1387"/>
                  <a:gd name="T27" fmla="*/ 52 h 1362"/>
                  <a:gd name="T28" fmla="*/ 1186 w 1387"/>
                  <a:gd name="T29" fmla="*/ 200 h 1362"/>
                  <a:gd name="T30" fmla="*/ 1335 w 1387"/>
                  <a:gd name="T31" fmla="*/ 419 h 1362"/>
                  <a:gd name="T32" fmla="*/ 1387 w 1387"/>
                  <a:gd name="T33" fmla="*/ 681 h 1362"/>
                  <a:gd name="T34" fmla="*/ 694 w 1387"/>
                  <a:gd name="T35" fmla="*/ 1062 h 1362"/>
                  <a:gd name="T36" fmla="*/ 937 w 1387"/>
                  <a:gd name="T37" fmla="*/ 954 h 1362"/>
                  <a:gd name="T38" fmla="*/ 1033 w 1387"/>
                  <a:gd name="T39" fmla="*/ 681 h 1362"/>
                  <a:gd name="T40" fmla="*/ 936 w 1387"/>
                  <a:gd name="T41" fmla="*/ 409 h 1362"/>
                  <a:gd name="T42" fmla="*/ 694 w 1387"/>
                  <a:gd name="T43" fmla="*/ 300 h 1362"/>
                  <a:gd name="T44" fmla="*/ 450 w 1387"/>
                  <a:gd name="T45" fmla="*/ 409 h 1362"/>
                  <a:gd name="T46" fmla="*/ 354 w 1387"/>
                  <a:gd name="T47" fmla="*/ 681 h 1362"/>
                  <a:gd name="T48" fmla="*/ 449 w 1387"/>
                  <a:gd name="T49" fmla="*/ 955 h 1362"/>
                  <a:gd name="T50" fmla="*/ 694 w 1387"/>
                  <a:gd name="T51" fmla="*/ 1062 h 1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87" h="1362">
                    <a:moveTo>
                      <a:pt x="1387" y="681"/>
                    </a:moveTo>
                    <a:cubicBezTo>
                      <a:pt x="1387" y="775"/>
                      <a:pt x="1370" y="862"/>
                      <a:pt x="1335" y="944"/>
                    </a:cubicBezTo>
                    <a:cubicBezTo>
                      <a:pt x="1301" y="1025"/>
                      <a:pt x="1251" y="1098"/>
                      <a:pt x="1186" y="1163"/>
                    </a:cubicBezTo>
                    <a:cubicBezTo>
                      <a:pt x="1119" y="1226"/>
                      <a:pt x="1044" y="1276"/>
                      <a:pt x="959" y="1310"/>
                    </a:cubicBezTo>
                    <a:cubicBezTo>
                      <a:pt x="874" y="1345"/>
                      <a:pt x="785" y="1362"/>
                      <a:pt x="694" y="1362"/>
                    </a:cubicBezTo>
                    <a:cubicBezTo>
                      <a:pt x="601" y="1362"/>
                      <a:pt x="512" y="1345"/>
                      <a:pt x="427" y="1310"/>
                    </a:cubicBezTo>
                    <a:cubicBezTo>
                      <a:pt x="343" y="1276"/>
                      <a:pt x="268" y="1226"/>
                      <a:pt x="204" y="1163"/>
                    </a:cubicBezTo>
                    <a:cubicBezTo>
                      <a:pt x="137" y="1098"/>
                      <a:pt x="86" y="1025"/>
                      <a:pt x="52" y="943"/>
                    </a:cubicBezTo>
                    <a:cubicBezTo>
                      <a:pt x="17" y="861"/>
                      <a:pt x="0" y="773"/>
                      <a:pt x="0" y="681"/>
                    </a:cubicBezTo>
                    <a:cubicBezTo>
                      <a:pt x="0" y="588"/>
                      <a:pt x="17" y="501"/>
                      <a:pt x="52" y="419"/>
                    </a:cubicBezTo>
                    <a:cubicBezTo>
                      <a:pt x="86" y="337"/>
                      <a:pt x="137" y="264"/>
                      <a:pt x="204" y="200"/>
                    </a:cubicBezTo>
                    <a:cubicBezTo>
                      <a:pt x="268" y="136"/>
                      <a:pt x="343" y="87"/>
                      <a:pt x="427" y="52"/>
                    </a:cubicBezTo>
                    <a:cubicBezTo>
                      <a:pt x="512" y="18"/>
                      <a:pt x="601" y="0"/>
                      <a:pt x="694" y="0"/>
                    </a:cubicBezTo>
                    <a:cubicBezTo>
                      <a:pt x="786" y="0"/>
                      <a:pt x="875" y="18"/>
                      <a:pt x="960" y="52"/>
                    </a:cubicBezTo>
                    <a:cubicBezTo>
                      <a:pt x="1045" y="87"/>
                      <a:pt x="1121" y="136"/>
                      <a:pt x="1186" y="200"/>
                    </a:cubicBezTo>
                    <a:cubicBezTo>
                      <a:pt x="1251" y="264"/>
                      <a:pt x="1300" y="337"/>
                      <a:pt x="1335" y="419"/>
                    </a:cubicBezTo>
                    <a:cubicBezTo>
                      <a:pt x="1369" y="501"/>
                      <a:pt x="1387" y="588"/>
                      <a:pt x="1387" y="681"/>
                    </a:cubicBezTo>
                    <a:close/>
                    <a:moveTo>
                      <a:pt x="694" y="1062"/>
                    </a:moveTo>
                    <a:cubicBezTo>
                      <a:pt x="792" y="1062"/>
                      <a:pt x="873" y="1026"/>
                      <a:pt x="937" y="954"/>
                    </a:cubicBezTo>
                    <a:cubicBezTo>
                      <a:pt x="1001" y="882"/>
                      <a:pt x="1033" y="791"/>
                      <a:pt x="1033" y="681"/>
                    </a:cubicBezTo>
                    <a:cubicBezTo>
                      <a:pt x="1033" y="572"/>
                      <a:pt x="1001" y="482"/>
                      <a:pt x="936" y="409"/>
                    </a:cubicBezTo>
                    <a:cubicBezTo>
                      <a:pt x="871" y="336"/>
                      <a:pt x="790" y="300"/>
                      <a:pt x="694" y="300"/>
                    </a:cubicBezTo>
                    <a:cubicBezTo>
                      <a:pt x="596" y="300"/>
                      <a:pt x="515" y="336"/>
                      <a:pt x="450" y="409"/>
                    </a:cubicBezTo>
                    <a:cubicBezTo>
                      <a:pt x="386" y="481"/>
                      <a:pt x="354" y="572"/>
                      <a:pt x="354" y="681"/>
                    </a:cubicBezTo>
                    <a:cubicBezTo>
                      <a:pt x="354" y="792"/>
                      <a:pt x="386" y="884"/>
                      <a:pt x="449" y="955"/>
                    </a:cubicBezTo>
                    <a:cubicBezTo>
                      <a:pt x="512" y="1027"/>
                      <a:pt x="594" y="1062"/>
                      <a:pt x="694" y="106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gray">
              <a:xfrm>
                <a:off x="4279900" y="13400088"/>
                <a:ext cx="5092700" cy="4872038"/>
              </a:xfrm>
              <a:custGeom>
                <a:avLst/>
                <a:gdLst>
                  <a:gd name="T0" fmla="*/ 2320 w 3208"/>
                  <a:gd name="T1" fmla="*/ 0 h 3069"/>
                  <a:gd name="T2" fmla="*/ 3208 w 3208"/>
                  <a:gd name="T3" fmla="*/ 0 h 3069"/>
                  <a:gd name="T4" fmla="*/ 1923 w 3208"/>
                  <a:gd name="T5" fmla="*/ 3069 h 3069"/>
                  <a:gd name="T6" fmla="*/ 1285 w 3208"/>
                  <a:gd name="T7" fmla="*/ 3069 h 3069"/>
                  <a:gd name="T8" fmla="*/ 0 w 3208"/>
                  <a:gd name="T9" fmla="*/ 0 h 3069"/>
                  <a:gd name="T10" fmla="*/ 888 w 3208"/>
                  <a:gd name="T11" fmla="*/ 0 h 3069"/>
                  <a:gd name="T12" fmla="*/ 1604 w 3208"/>
                  <a:gd name="T13" fmla="*/ 2126 h 3069"/>
                  <a:gd name="T14" fmla="*/ 2320 w 3208"/>
                  <a:gd name="T15" fmla="*/ 0 h 3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08" h="3069">
                    <a:moveTo>
                      <a:pt x="2320" y="0"/>
                    </a:moveTo>
                    <a:lnTo>
                      <a:pt x="3208" y="0"/>
                    </a:lnTo>
                    <a:lnTo>
                      <a:pt x="1923" y="3069"/>
                    </a:lnTo>
                    <a:lnTo>
                      <a:pt x="1285" y="3069"/>
                    </a:lnTo>
                    <a:lnTo>
                      <a:pt x="0" y="0"/>
                    </a:lnTo>
                    <a:lnTo>
                      <a:pt x="888" y="0"/>
                    </a:lnTo>
                    <a:lnTo>
                      <a:pt x="1604" y="2126"/>
                    </a:lnTo>
                    <a:lnTo>
                      <a:pt x="23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gray">
              <a:xfrm>
                <a:off x="4279900" y="13400088"/>
                <a:ext cx="5092700" cy="4872038"/>
              </a:xfrm>
              <a:custGeom>
                <a:avLst/>
                <a:gdLst>
                  <a:gd name="T0" fmla="*/ 2320 w 3208"/>
                  <a:gd name="T1" fmla="*/ 0 h 3069"/>
                  <a:gd name="T2" fmla="*/ 3208 w 3208"/>
                  <a:gd name="T3" fmla="*/ 0 h 3069"/>
                  <a:gd name="T4" fmla="*/ 1923 w 3208"/>
                  <a:gd name="T5" fmla="*/ 3069 h 3069"/>
                  <a:gd name="T6" fmla="*/ 1285 w 3208"/>
                  <a:gd name="T7" fmla="*/ 3069 h 3069"/>
                  <a:gd name="T8" fmla="*/ 0 w 3208"/>
                  <a:gd name="T9" fmla="*/ 0 h 3069"/>
                  <a:gd name="T10" fmla="*/ 888 w 3208"/>
                  <a:gd name="T11" fmla="*/ 0 h 3069"/>
                  <a:gd name="T12" fmla="*/ 1604 w 3208"/>
                  <a:gd name="T13" fmla="*/ 2126 h 3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8" h="3069">
                    <a:moveTo>
                      <a:pt x="2320" y="0"/>
                    </a:moveTo>
                    <a:lnTo>
                      <a:pt x="3208" y="0"/>
                    </a:lnTo>
                    <a:lnTo>
                      <a:pt x="1923" y="3069"/>
                    </a:lnTo>
                    <a:lnTo>
                      <a:pt x="1285" y="3069"/>
                    </a:lnTo>
                    <a:lnTo>
                      <a:pt x="0" y="0"/>
                    </a:lnTo>
                    <a:lnTo>
                      <a:pt x="888" y="0"/>
                    </a:lnTo>
                    <a:lnTo>
                      <a:pt x="1604" y="2126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8"/>
              <p:cNvSpPr>
                <a:spLocks noEditPoints="1"/>
              </p:cNvSpPr>
              <p:nvPr/>
            </p:nvSpPr>
            <p:spPr bwMode="gray">
              <a:xfrm>
                <a:off x="9080500" y="13400088"/>
                <a:ext cx="5021263" cy="4872038"/>
              </a:xfrm>
              <a:custGeom>
                <a:avLst/>
                <a:gdLst>
                  <a:gd name="T0" fmla="*/ 0 w 1339"/>
                  <a:gd name="T1" fmla="*/ 1299 h 1299"/>
                  <a:gd name="T2" fmla="*/ 448 w 1339"/>
                  <a:gd name="T3" fmla="*/ 0 h 1299"/>
                  <a:gd name="T4" fmla="*/ 891 w 1339"/>
                  <a:gd name="T5" fmla="*/ 0 h 1299"/>
                  <a:gd name="T6" fmla="*/ 1339 w 1339"/>
                  <a:gd name="T7" fmla="*/ 1299 h 1299"/>
                  <a:gd name="T8" fmla="*/ 987 w 1339"/>
                  <a:gd name="T9" fmla="*/ 1299 h 1299"/>
                  <a:gd name="T10" fmla="*/ 922 w 1339"/>
                  <a:gd name="T11" fmla="*/ 1066 h 1299"/>
                  <a:gd name="T12" fmla="*/ 419 w 1339"/>
                  <a:gd name="T13" fmla="*/ 1066 h 1299"/>
                  <a:gd name="T14" fmla="*/ 352 w 1339"/>
                  <a:gd name="T15" fmla="*/ 1299 h 1299"/>
                  <a:gd name="T16" fmla="*/ 0 w 1339"/>
                  <a:gd name="T17" fmla="*/ 1299 h 1299"/>
                  <a:gd name="T18" fmla="*/ 495 w 1339"/>
                  <a:gd name="T19" fmla="*/ 814 h 1299"/>
                  <a:gd name="T20" fmla="*/ 847 w 1339"/>
                  <a:gd name="T21" fmla="*/ 814 h 1299"/>
                  <a:gd name="T22" fmla="*/ 715 w 1339"/>
                  <a:gd name="T23" fmla="*/ 385 h 1299"/>
                  <a:gd name="T24" fmla="*/ 698 w 1339"/>
                  <a:gd name="T25" fmla="*/ 322 h 1299"/>
                  <a:gd name="T26" fmla="*/ 671 w 1339"/>
                  <a:gd name="T27" fmla="*/ 211 h 1299"/>
                  <a:gd name="T28" fmla="*/ 648 w 1339"/>
                  <a:gd name="T29" fmla="*/ 302 h 1299"/>
                  <a:gd name="T30" fmla="*/ 626 w 1339"/>
                  <a:gd name="T31" fmla="*/ 385 h 1299"/>
                  <a:gd name="T32" fmla="*/ 495 w 1339"/>
                  <a:gd name="T33" fmla="*/ 814 h 1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39" h="1299">
                    <a:moveTo>
                      <a:pt x="0" y="1299"/>
                    </a:moveTo>
                    <a:cubicBezTo>
                      <a:pt x="448" y="0"/>
                      <a:pt x="448" y="0"/>
                      <a:pt x="448" y="0"/>
                    </a:cubicBezTo>
                    <a:cubicBezTo>
                      <a:pt x="891" y="0"/>
                      <a:pt x="891" y="0"/>
                      <a:pt x="891" y="0"/>
                    </a:cubicBezTo>
                    <a:cubicBezTo>
                      <a:pt x="1339" y="1299"/>
                      <a:pt x="1339" y="1299"/>
                      <a:pt x="1339" y="1299"/>
                    </a:cubicBezTo>
                    <a:cubicBezTo>
                      <a:pt x="987" y="1299"/>
                      <a:pt x="987" y="1299"/>
                      <a:pt x="987" y="1299"/>
                    </a:cubicBezTo>
                    <a:cubicBezTo>
                      <a:pt x="922" y="1066"/>
                      <a:pt x="922" y="1066"/>
                      <a:pt x="922" y="1066"/>
                    </a:cubicBezTo>
                    <a:cubicBezTo>
                      <a:pt x="419" y="1066"/>
                      <a:pt x="419" y="1066"/>
                      <a:pt x="419" y="1066"/>
                    </a:cubicBezTo>
                    <a:cubicBezTo>
                      <a:pt x="352" y="1299"/>
                      <a:pt x="352" y="1299"/>
                      <a:pt x="352" y="1299"/>
                    </a:cubicBezTo>
                    <a:lnTo>
                      <a:pt x="0" y="1299"/>
                    </a:lnTo>
                    <a:close/>
                    <a:moveTo>
                      <a:pt x="495" y="814"/>
                    </a:moveTo>
                    <a:cubicBezTo>
                      <a:pt x="847" y="814"/>
                      <a:pt x="847" y="814"/>
                      <a:pt x="847" y="814"/>
                    </a:cubicBezTo>
                    <a:cubicBezTo>
                      <a:pt x="715" y="385"/>
                      <a:pt x="715" y="385"/>
                      <a:pt x="715" y="385"/>
                    </a:cubicBezTo>
                    <a:cubicBezTo>
                      <a:pt x="711" y="372"/>
                      <a:pt x="705" y="351"/>
                      <a:pt x="698" y="322"/>
                    </a:cubicBezTo>
                    <a:cubicBezTo>
                      <a:pt x="691" y="293"/>
                      <a:pt x="682" y="256"/>
                      <a:pt x="671" y="211"/>
                    </a:cubicBezTo>
                    <a:cubicBezTo>
                      <a:pt x="663" y="243"/>
                      <a:pt x="656" y="273"/>
                      <a:pt x="648" y="302"/>
                    </a:cubicBezTo>
                    <a:cubicBezTo>
                      <a:pt x="641" y="331"/>
                      <a:pt x="633" y="359"/>
                      <a:pt x="626" y="385"/>
                    </a:cubicBezTo>
                    <a:lnTo>
                      <a:pt x="495" y="81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Freeform 29"/>
              <p:cNvSpPr>
                <a:spLocks/>
              </p:cNvSpPr>
              <p:nvPr/>
            </p:nvSpPr>
            <p:spPr bwMode="gray">
              <a:xfrm>
                <a:off x="13906500" y="13400088"/>
                <a:ext cx="3506788" cy="4872038"/>
              </a:xfrm>
              <a:custGeom>
                <a:avLst/>
                <a:gdLst>
                  <a:gd name="T0" fmla="*/ 687 w 2209"/>
                  <a:gd name="T1" fmla="*/ 3069 h 3069"/>
                  <a:gd name="T2" fmla="*/ 687 w 2209"/>
                  <a:gd name="T3" fmla="*/ 725 h 3069"/>
                  <a:gd name="T4" fmla="*/ 0 w 2209"/>
                  <a:gd name="T5" fmla="*/ 725 h 3069"/>
                  <a:gd name="T6" fmla="*/ 0 w 2209"/>
                  <a:gd name="T7" fmla="*/ 0 h 3069"/>
                  <a:gd name="T8" fmla="*/ 2209 w 2209"/>
                  <a:gd name="T9" fmla="*/ 0 h 3069"/>
                  <a:gd name="T10" fmla="*/ 2209 w 2209"/>
                  <a:gd name="T11" fmla="*/ 725 h 3069"/>
                  <a:gd name="T12" fmla="*/ 1521 w 2209"/>
                  <a:gd name="T13" fmla="*/ 725 h 3069"/>
                  <a:gd name="T14" fmla="*/ 1521 w 2209"/>
                  <a:gd name="T15" fmla="*/ 3069 h 3069"/>
                  <a:gd name="T16" fmla="*/ 687 w 2209"/>
                  <a:gd name="T17" fmla="*/ 3069 h 3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09" h="3069">
                    <a:moveTo>
                      <a:pt x="687" y="3069"/>
                    </a:moveTo>
                    <a:lnTo>
                      <a:pt x="687" y="725"/>
                    </a:lnTo>
                    <a:lnTo>
                      <a:pt x="0" y="725"/>
                    </a:lnTo>
                    <a:lnTo>
                      <a:pt x="0" y="0"/>
                    </a:lnTo>
                    <a:lnTo>
                      <a:pt x="2209" y="0"/>
                    </a:lnTo>
                    <a:lnTo>
                      <a:pt x="2209" y="725"/>
                    </a:lnTo>
                    <a:lnTo>
                      <a:pt x="1521" y="725"/>
                    </a:lnTo>
                    <a:lnTo>
                      <a:pt x="1521" y="3069"/>
                    </a:lnTo>
                    <a:lnTo>
                      <a:pt x="687" y="306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30"/>
              <p:cNvSpPr>
                <a:spLocks/>
              </p:cNvSpPr>
              <p:nvPr/>
            </p:nvSpPr>
            <p:spPr bwMode="gray">
              <a:xfrm>
                <a:off x="18080038" y="13400088"/>
                <a:ext cx="2981325" cy="4872038"/>
              </a:xfrm>
              <a:custGeom>
                <a:avLst/>
                <a:gdLst>
                  <a:gd name="T0" fmla="*/ 0 w 1878"/>
                  <a:gd name="T1" fmla="*/ 3069 h 3069"/>
                  <a:gd name="T2" fmla="*/ 0 w 1878"/>
                  <a:gd name="T3" fmla="*/ 0 h 3069"/>
                  <a:gd name="T4" fmla="*/ 1878 w 1878"/>
                  <a:gd name="T5" fmla="*/ 0 h 3069"/>
                  <a:gd name="T6" fmla="*/ 1878 w 1878"/>
                  <a:gd name="T7" fmla="*/ 673 h 3069"/>
                  <a:gd name="T8" fmla="*/ 815 w 1878"/>
                  <a:gd name="T9" fmla="*/ 673 h 3069"/>
                  <a:gd name="T10" fmla="*/ 815 w 1878"/>
                  <a:gd name="T11" fmla="*/ 1205 h 3069"/>
                  <a:gd name="T12" fmla="*/ 1817 w 1878"/>
                  <a:gd name="T13" fmla="*/ 1205 h 3069"/>
                  <a:gd name="T14" fmla="*/ 1817 w 1878"/>
                  <a:gd name="T15" fmla="*/ 1864 h 3069"/>
                  <a:gd name="T16" fmla="*/ 815 w 1878"/>
                  <a:gd name="T17" fmla="*/ 1864 h 3069"/>
                  <a:gd name="T18" fmla="*/ 815 w 1878"/>
                  <a:gd name="T19" fmla="*/ 2381 h 3069"/>
                  <a:gd name="T20" fmla="*/ 1878 w 1878"/>
                  <a:gd name="T21" fmla="*/ 2381 h 3069"/>
                  <a:gd name="T22" fmla="*/ 1878 w 1878"/>
                  <a:gd name="T23" fmla="*/ 3069 h 3069"/>
                  <a:gd name="T24" fmla="*/ 0 w 1878"/>
                  <a:gd name="T25" fmla="*/ 3069 h 3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78" h="3069">
                    <a:moveTo>
                      <a:pt x="0" y="3069"/>
                    </a:moveTo>
                    <a:lnTo>
                      <a:pt x="0" y="0"/>
                    </a:lnTo>
                    <a:lnTo>
                      <a:pt x="1878" y="0"/>
                    </a:lnTo>
                    <a:lnTo>
                      <a:pt x="1878" y="673"/>
                    </a:lnTo>
                    <a:lnTo>
                      <a:pt x="815" y="673"/>
                    </a:lnTo>
                    <a:lnTo>
                      <a:pt x="815" y="1205"/>
                    </a:lnTo>
                    <a:lnTo>
                      <a:pt x="1817" y="1205"/>
                    </a:lnTo>
                    <a:lnTo>
                      <a:pt x="1817" y="1864"/>
                    </a:lnTo>
                    <a:lnTo>
                      <a:pt x="815" y="1864"/>
                    </a:lnTo>
                    <a:lnTo>
                      <a:pt x="815" y="2381"/>
                    </a:lnTo>
                    <a:lnTo>
                      <a:pt x="1878" y="2381"/>
                    </a:lnTo>
                    <a:lnTo>
                      <a:pt x="1878" y="3069"/>
                    </a:lnTo>
                    <a:lnTo>
                      <a:pt x="0" y="306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Line 31"/>
              <p:cNvSpPr>
                <a:spLocks noChangeShapeType="1"/>
              </p:cNvSpPr>
              <p:nvPr/>
            </p:nvSpPr>
            <p:spPr bwMode="gray">
              <a:xfrm>
                <a:off x="5686425" y="13400088"/>
                <a:ext cx="0" cy="0"/>
              </a:xfrm>
              <a:prstGeom prst="line">
                <a:avLst/>
              </a:prstGeom>
              <a:grpFill/>
              <a:ln w="0" cap="flat">
                <a:solidFill>
                  <a:srgbClr val="007F7A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uppieren 10"/>
            <p:cNvGrpSpPr/>
            <p:nvPr/>
          </p:nvGrpSpPr>
          <p:grpSpPr bwMode="gray">
            <a:xfrm>
              <a:off x="6834717" y="2424641"/>
              <a:ext cx="249766" cy="1415341"/>
              <a:chOff x="647700" y="1219200"/>
              <a:chExt cx="390525" cy="2212976"/>
            </a:xfrm>
            <a:grpFill/>
          </p:grpSpPr>
          <p:sp>
            <p:nvSpPr>
              <p:cNvPr id="12" name="Freeform 21"/>
              <p:cNvSpPr>
                <a:spLocks/>
              </p:cNvSpPr>
              <p:nvPr/>
            </p:nvSpPr>
            <p:spPr bwMode="gray">
              <a:xfrm>
                <a:off x="647700" y="1219200"/>
                <a:ext cx="390525" cy="1679575"/>
              </a:xfrm>
              <a:custGeom>
                <a:avLst/>
                <a:gdLst>
                  <a:gd name="T0" fmla="*/ 0 w 246"/>
                  <a:gd name="T1" fmla="*/ 19 h 1058"/>
                  <a:gd name="T2" fmla="*/ 246 w 246"/>
                  <a:gd name="T3" fmla="*/ 0 h 1058"/>
                  <a:gd name="T4" fmla="*/ 212 w 246"/>
                  <a:gd name="T5" fmla="*/ 1058 h 1058"/>
                  <a:gd name="T6" fmla="*/ 38 w 246"/>
                  <a:gd name="T7" fmla="*/ 1058 h 1058"/>
                  <a:gd name="T8" fmla="*/ 0 w 246"/>
                  <a:gd name="T9" fmla="*/ 19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1058">
                    <a:moveTo>
                      <a:pt x="0" y="19"/>
                    </a:moveTo>
                    <a:lnTo>
                      <a:pt x="246" y="0"/>
                    </a:lnTo>
                    <a:lnTo>
                      <a:pt x="212" y="1058"/>
                    </a:lnTo>
                    <a:lnTo>
                      <a:pt x="38" y="105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Oval 22"/>
              <p:cNvSpPr>
                <a:spLocks noChangeArrowheads="1"/>
              </p:cNvSpPr>
              <p:nvPr/>
            </p:nvSpPr>
            <p:spPr bwMode="gray">
              <a:xfrm>
                <a:off x="647700" y="3052763"/>
                <a:ext cx="377825" cy="37941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26" name="Fußzeilenplatzhalter 25"/>
          <p:cNvSpPr>
            <a:spLocks noGrp="1"/>
          </p:cNvSpPr>
          <p:nvPr>
            <p:ph type="ftr" sz="quarter" idx="10"/>
          </p:nvPr>
        </p:nvSpPr>
        <p:spPr>
          <a:xfrm>
            <a:off x="2339974" y="5329678"/>
            <a:ext cx="5760417" cy="19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algn="r"/>
            <a:r>
              <a:rPr lang="en-US" smtClean="0"/>
              <a:t>BDA</a:t>
            </a:r>
            <a:endParaRPr lang="de-DE" dirty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>
          <a:xfrm>
            <a:off x="431798" y="5329678"/>
            <a:ext cx="1908000" cy="194400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de-DE" smtClean="0"/>
              <a:t>S. </a:t>
            </a:r>
            <a:fld id="{B1CECB9D-DB36-4911-8D16-802F277BF7A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8" name="Rechteck 27"/>
          <p:cNvSpPr/>
          <p:nvPr userDrawn="1"/>
        </p:nvSpPr>
        <p:spPr bwMode="gray">
          <a:xfrm>
            <a:off x="8161530" y="4948238"/>
            <a:ext cx="658941" cy="195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01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800" y="447675"/>
            <a:ext cx="6156325" cy="82748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1798" y="1278711"/>
            <a:ext cx="6156325" cy="3528000"/>
          </a:xfrm>
        </p:spPr>
        <p:txBody>
          <a:bodyPr>
            <a:normAutofit/>
          </a:bodyPr>
          <a:lstStyle>
            <a:lvl1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all" baseline="0"/>
            </a:lvl1pPr>
            <a:lvl2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all" baseline="0"/>
            </a:lvl2pPr>
            <a:lvl3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all" baseline="0"/>
            </a:lvl3pPr>
            <a:lvl4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all" baseline="0"/>
            </a:lvl4pPr>
            <a:lvl5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all" baseline="0"/>
            </a:lvl5pPr>
            <a:lvl6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all" baseline="0"/>
            </a:lvl6pPr>
            <a:lvl7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all" baseline="0"/>
            </a:lvl7pPr>
            <a:lvl8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all" baseline="0"/>
            </a:lvl8pPr>
            <a:lvl9pPr marL="266700" indent="-266700">
              <a:buClr>
                <a:schemeClr val="tx1"/>
              </a:buClr>
              <a:buFont typeface="+mj-lt"/>
              <a:buAutoNum type="arabicPeriod"/>
              <a:tabLst/>
              <a:defRPr sz="1400" b="0" i="0" cap="all" baseline="0"/>
            </a:lvl9pPr>
          </a:lstStyle>
          <a:p>
            <a:pPr lvl="0"/>
            <a:r>
              <a:rPr lang="en-US" dirty="0" smtClean="0"/>
              <a:t>Editing the text master format</a:t>
            </a:r>
          </a:p>
          <a:p>
            <a:pPr lvl="0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0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0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0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31798" y="4949100"/>
            <a:ext cx="1908000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B1CECB9D-DB36-4911-8D16-802F277BF7AF}" type="slidenum">
              <a:rPr lang="de-DE" smtClean="0"/>
              <a:pPr/>
              <a:t>‹Nr.›</a:t>
            </a:fld>
            <a:r>
              <a:rPr lang="de-DE" dirty="0" smtClean="0"/>
              <a:t>     WAGO Kontakttechnik GmbH &amp; Co. KG</a:t>
            </a:r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339974" y="4949100"/>
            <a:ext cx="5760417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BDA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4118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6156000" cy="82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Headline Text Arial 18 Pt, bold, 1 line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1799" y="1278712"/>
            <a:ext cx="6156000" cy="3526991"/>
          </a:xfrm>
        </p:spPr>
        <p:txBody>
          <a:bodyPr/>
          <a:lstStyle>
            <a:lvl1pPr>
              <a:defRPr lang="de-DE" sz="1000">
                <a:effectLst/>
              </a:defRPr>
            </a:lvl1pPr>
            <a:lvl2pPr>
              <a:defRPr sz="1200"/>
            </a:lvl2pPr>
            <a:lvl3pPr marL="180000" indent="-180000">
              <a:buFont typeface="Arial" panose="020B0604020202020204" pitchFamily="34" charset="0"/>
              <a:buChar char="•"/>
              <a:defRPr sz="1100"/>
            </a:lvl3pPr>
            <a:lvl4pPr marL="358775" indent="-180000">
              <a:buFont typeface="Arial" panose="020B0604020202020204" pitchFamily="34" charset="0"/>
              <a:buChar char="‒"/>
              <a:defRPr sz="1100"/>
            </a:lvl4pPr>
          </a:lstStyle>
          <a:p>
            <a:pPr lvl="0"/>
            <a:r>
              <a:rPr lang="en-US" dirty="0" smtClean="0"/>
              <a:t>Editing the text master format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Fourth level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 lvl="4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Fifth level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31799" y="807614"/>
            <a:ext cx="6156000" cy="540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31798" y="4949100"/>
            <a:ext cx="1908000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B1CECB9D-DB36-4911-8D16-802F277BF7AF}" type="slidenum">
              <a:rPr lang="de-DE" smtClean="0"/>
              <a:pPr/>
              <a:t>‹Nr.›</a:t>
            </a:fld>
            <a:r>
              <a:rPr lang="de-DE" dirty="0" smtClean="0"/>
              <a:t>     WAGO Kontakttechnik GmbH &amp; Co. KG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339974" y="4949100"/>
            <a:ext cx="5760417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BDA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26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 Text Arial 18 Pt, bold, 1 line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1798" y="1278712"/>
            <a:ext cx="40320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Editing the text master format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Fourth level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 lvl="4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Fifth level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79799" y="1278712"/>
            <a:ext cx="40320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Editing the text master format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Fourth level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 lvl="4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Fifth level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0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9" y="807614"/>
            <a:ext cx="8280000" cy="540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31798" y="4949100"/>
            <a:ext cx="1908000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B1CECB9D-DB36-4911-8D16-802F277BF7AF}" type="slidenum">
              <a:rPr lang="de-DE" smtClean="0"/>
              <a:pPr/>
              <a:t>‹Nr.›</a:t>
            </a:fld>
            <a:r>
              <a:rPr lang="de-DE" dirty="0" smtClean="0"/>
              <a:t>     WAGO Kontakttechnik GmbH &amp; Co. KG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339974" y="4949100"/>
            <a:ext cx="5760417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BDA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5133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8280000" cy="828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 Text Arial 18 Pt, bold, 1 line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1799" y="1278712"/>
            <a:ext cx="26172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Editing the text master format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Fourth level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 lvl="4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Fifth level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63199" y="1278712"/>
            <a:ext cx="26172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Editing the text master format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Fourth level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 lvl="4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Fifth level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094599" y="1278712"/>
            <a:ext cx="26172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Editing the text master format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Fourth level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 lvl="4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Fifth level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431798" y="4941888"/>
            <a:ext cx="8280402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31798" y="4949100"/>
            <a:ext cx="1908000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B1CECB9D-DB36-4911-8D16-802F277BF7AF}" type="slidenum">
              <a:rPr lang="de-DE" smtClean="0"/>
              <a:pPr/>
              <a:t>‹Nr.›</a:t>
            </a:fld>
            <a:r>
              <a:rPr lang="de-DE" dirty="0" smtClean="0"/>
              <a:t>     WAGO Kontakttechnik GmbH &amp; Co. KG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339974" y="4949100"/>
            <a:ext cx="5760417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BDA</a:t>
            </a:r>
            <a:endParaRPr lang="de-DE" dirty="0" smtClean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9" y="807614"/>
            <a:ext cx="8280000" cy="540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260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6156000" cy="828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 Text Arial 18 Pt, bold, 1 line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1798" y="1278712"/>
            <a:ext cx="61560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Editing the text master format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Fourth level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 lvl="4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Fifth level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804000" y="0"/>
            <a:ext cx="2340000" cy="4950000"/>
          </a:xfrm>
          <a:solidFill>
            <a:schemeClr val="tx2"/>
          </a:solidFill>
        </p:spPr>
        <p:txBody>
          <a:bodyPr anchor="ctr"/>
          <a:lstStyle>
            <a:lvl1pPr algn="ctr">
              <a:defRPr i="0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 bwMode="gray">
          <a:xfrm>
            <a:off x="431798" y="4941888"/>
            <a:ext cx="6156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31798" y="4949100"/>
            <a:ext cx="1908000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B1CECB9D-DB36-4911-8D16-802F277BF7AF}" type="slidenum">
              <a:rPr lang="de-DE" smtClean="0"/>
              <a:pPr/>
              <a:t>‹Nr.›</a:t>
            </a:fld>
            <a:r>
              <a:rPr lang="de-DE" dirty="0" smtClean="0"/>
              <a:t>     WAGO Kontakttechnik GmbH &amp; Co. KG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339974" y="4949100"/>
            <a:ext cx="5760417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BDA</a:t>
            </a:r>
            <a:endParaRPr lang="de-DE" dirty="0" smtClean="0"/>
          </a:p>
        </p:txBody>
      </p:sp>
      <p:sp>
        <p:nvSpPr>
          <p:cNvPr id="12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9" y="807614"/>
            <a:ext cx="8280000" cy="540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299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4032000" cy="828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 Text Arial 18 Pt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1798" y="1278712"/>
            <a:ext cx="40320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Editing the text master format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Fourth level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 lvl="4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Fifth level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679950" y="0"/>
            <a:ext cx="4464050" cy="4950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 bwMode="gray">
          <a:xfrm>
            <a:off x="431798" y="4941888"/>
            <a:ext cx="4032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31798" y="4949100"/>
            <a:ext cx="1908000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B1CECB9D-DB36-4911-8D16-802F277BF7AF}" type="slidenum">
              <a:rPr lang="de-DE" smtClean="0"/>
              <a:pPr/>
              <a:t>‹Nr.›</a:t>
            </a:fld>
            <a:r>
              <a:rPr lang="de-DE" dirty="0" smtClean="0"/>
              <a:t>     WAGO Kontakttechnik GmbH &amp; Co. KG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339974" y="4949100"/>
            <a:ext cx="5760417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BDA</a:t>
            </a:r>
            <a:endParaRPr lang="de-DE" dirty="0" smtClean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9" y="807614"/>
            <a:ext cx="4032000" cy="540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07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31799" y="448784"/>
            <a:ext cx="1908000" cy="828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Headline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1799" y="1278712"/>
            <a:ext cx="1908000" cy="352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80000" indent="-1800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358775" indent="-180000"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Editing the text master format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Fourth level</a:t>
            </a:r>
            <a:endParaRPr lang="de-DE" sz="1100" dirty="0" smtClean="0">
              <a:effectLst/>
              <a:latin typeface="Calibri"/>
              <a:ea typeface="Calibri"/>
              <a:cs typeface="Times New Roman"/>
            </a:endParaRPr>
          </a:p>
          <a:p>
            <a:pPr lvl="4"/>
            <a:r>
              <a:rPr lang="en-US" sz="1100" dirty="0" smtClean="0">
                <a:effectLst/>
                <a:latin typeface="+mn-lt"/>
                <a:ea typeface="Calibri"/>
                <a:cs typeface="Times New Roman"/>
              </a:rPr>
              <a:t>Fifth level</a:t>
            </a:r>
            <a:endParaRPr lang="de-DE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56000" y="0"/>
            <a:ext cx="6588000" cy="4950000"/>
          </a:xfrm>
          <a:solidFill>
            <a:schemeClr val="tx2"/>
          </a:solidFill>
        </p:spPr>
        <p:txBody>
          <a:bodyPr anchor="ctr"/>
          <a:lstStyle>
            <a:lvl1pPr algn="ctr">
              <a:defRPr i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Bild durch Klicken hinzufügen</a:t>
            </a:r>
            <a:br>
              <a:rPr lang="de-DE" dirty="0" smtClean="0"/>
            </a:br>
            <a:r>
              <a:rPr lang="de-DE" dirty="0" smtClean="0"/>
              <a:t>oder Freisteller platzieren.</a:t>
            </a:r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 bwMode="gray">
          <a:xfrm>
            <a:off x="431798" y="4941888"/>
            <a:ext cx="1908177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31798" y="4949100"/>
            <a:ext cx="1908000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B1CECB9D-DB36-4911-8D16-802F277BF7AF}" type="slidenum">
              <a:rPr lang="de-DE" smtClean="0"/>
              <a:pPr/>
              <a:t>‹Nr.›</a:t>
            </a:fld>
            <a:r>
              <a:rPr lang="de-DE" dirty="0" smtClean="0"/>
              <a:t>     WAGO Kontakttechnik GmbH &amp; Co. KG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339974" y="4949100"/>
            <a:ext cx="5760417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BDA</a:t>
            </a:r>
            <a:endParaRPr lang="de-DE" dirty="0" smtClean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799" y="807614"/>
            <a:ext cx="1907999" cy="540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buNone/>
              <a:defRPr sz="1600" b="0" cap="all" baseline="0">
                <a:solidFill>
                  <a:schemeClr val="tx1"/>
                </a:solidFill>
              </a:defRPr>
            </a:lvl3pPr>
            <a:lvl4pPr marL="0" indent="0">
              <a:buNone/>
              <a:defRPr sz="1600" b="0" cap="all" baseline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600" b="0" cap="all" baseline="0">
                <a:solidFill>
                  <a:schemeClr val="tx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sz="1600" b="0" i="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Subheadline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20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31799" y="448784"/>
            <a:ext cx="8280000" cy="8280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 smtClean="0"/>
              <a:t>Headline Text Arial 18 Pt, bold, 1 line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31799" y="1278712"/>
            <a:ext cx="8280401" cy="352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de-DE" dirty="0" err="1" smtClean="0"/>
              <a:t>Editing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format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5"/>
            <a:r>
              <a:rPr lang="de-DE" dirty="0" err="1" smtClean="0"/>
              <a:t>Sixth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6"/>
            <a:r>
              <a:rPr lang="de-DE" dirty="0" err="1" smtClean="0"/>
              <a:t>Seventh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7"/>
            <a:r>
              <a:rPr lang="de-DE" dirty="0" err="1" smtClean="0"/>
              <a:t>Eighth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8"/>
            <a:r>
              <a:rPr lang="de-DE" dirty="0" err="1" smtClean="0"/>
              <a:t>Ninth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31798" y="4949100"/>
            <a:ext cx="1908000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B1CECB9D-DB36-4911-8D16-802F277BF7AF}" type="slidenum">
              <a:rPr lang="de-DE" smtClean="0"/>
              <a:pPr/>
              <a:t>‹Nr.›</a:t>
            </a:fld>
            <a:r>
              <a:rPr lang="de-DE" dirty="0" smtClean="0"/>
              <a:t>     WAGO Kontakttechnik GmbH &amp; Co. KG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 bwMode="gray">
          <a:xfrm>
            <a:off x="-155187" y="-117565"/>
            <a:ext cx="9458102" cy="5389615"/>
            <a:chOff x="-155187" y="-117565"/>
            <a:chExt cx="9458102" cy="5389615"/>
          </a:xfrm>
        </p:grpSpPr>
        <p:sp>
          <p:nvSpPr>
            <p:cNvPr id="52" name="Gleichschenkliges Dreieck 51"/>
            <p:cNvSpPr/>
            <p:nvPr userDrawn="1"/>
          </p:nvSpPr>
          <p:spPr bwMode="gray">
            <a:xfrm rot="5400000">
              <a:off x="-173187" y="411675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Gleichschenkliges Dreieck 52"/>
            <p:cNvSpPr/>
            <p:nvPr userDrawn="1"/>
          </p:nvSpPr>
          <p:spPr bwMode="gray">
            <a:xfrm rot="5400000">
              <a:off x="-173187" y="1239161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Gleichschenkliges Dreieck 53"/>
            <p:cNvSpPr/>
            <p:nvPr userDrawn="1"/>
          </p:nvSpPr>
          <p:spPr bwMode="gray">
            <a:xfrm rot="5400000">
              <a:off x="-173187" y="2896113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Gleichschenkliges Dreieck 54"/>
            <p:cNvSpPr/>
            <p:nvPr userDrawn="1"/>
          </p:nvSpPr>
          <p:spPr bwMode="gray">
            <a:xfrm rot="5400000">
              <a:off x="-173187" y="3108863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Gleichschenkliges Dreieck 55"/>
            <p:cNvSpPr/>
            <p:nvPr userDrawn="1"/>
          </p:nvSpPr>
          <p:spPr bwMode="gray">
            <a:xfrm rot="5400000">
              <a:off x="-173187" y="4763813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Gleichschenkliges Dreieck 56"/>
            <p:cNvSpPr/>
            <p:nvPr userDrawn="1"/>
          </p:nvSpPr>
          <p:spPr bwMode="gray">
            <a:xfrm rot="5400000">
              <a:off x="-173187" y="4912238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Gleichschenkliges Dreieck 57"/>
            <p:cNvSpPr/>
            <p:nvPr userDrawn="1"/>
          </p:nvSpPr>
          <p:spPr bwMode="gray">
            <a:xfrm rot="16200000" flipH="1">
              <a:off x="9212915" y="411675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Gleichschenkliges Dreieck 58"/>
            <p:cNvSpPr/>
            <p:nvPr userDrawn="1"/>
          </p:nvSpPr>
          <p:spPr bwMode="gray">
            <a:xfrm rot="16200000" flipH="1">
              <a:off x="9212915" y="1242713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Gleichschenkliges Dreieck 59"/>
            <p:cNvSpPr/>
            <p:nvPr userDrawn="1"/>
          </p:nvSpPr>
          <p:spPr bwMode="gray">
            <a:xfrm rot="16200000" flipH="1">
              <a:off x="9212915" y="2900870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Gleichschenkliges Dreieck 60"/>
            <p:cNvSpPr/>
            <p:nvPr userDrawn="1"/>
          </p:nvSpPr>
          <p:spPr bwMode="gray">
            <a:xfrm rot="16200000" flipH="1">
              <a:off x="9212915" y="3123169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Gleichschenkliges Dreieck 90"/>
            <p:cNvSpPr/>
            <p:nvPr userDrawn="1"/>
          </p:nvSpPr>
          <p:spPr bwMode="gray">
            <a:xfrm rot="16200000" flipH="1">
              <a:off x="9212915" y="4770951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Gleichschenkliges Dreieck 91"/>
            <p:cNvSpPr/>
            <p:nvPr userDrawn="1"/>
          </p:nvSpPr>
          <p:spPr bwMode="gray">
            <a:xfrm rot="16200000" flipH="1">
              <a:off x="9212915" y="4910727"/>
              <a:ext cx="108000" cy="72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Gleichschenkliges Dreieck 92"/>
            <p:cNvSpPr/>
            <p:nvPr userDrawn="1"/>
          </p:nvSpPr>
          <p:spPr bwMode="gray">
            <a:xfrm rot="10800000">
              <a:off x="377800" y="-117565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Gleichschenkliges Dreieck 93"/>
            <p:cNvSpPr/>
            <p:nvPr userDrawn="1"/>
          </p:nvSpPr>
          <p:spPr bwMode="gray">
            <a:xfrm rot="10800000">
              <a:off x="2285975" y="-117565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Gleichschenkliges Dreieck 94"/>
            <p:cNvSpPr/>
            <p:nvPr userDrawn="1"/>
          </p:nvSpPr>
          <p:spPr bwMode="gray">
            <a:xfrm rot="10800000">
              <a:off x="2501875" y="-117565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Gleichschenkliges Dreieck 95"/>
            <p:cNvSpPr/>
            <p:nvPr userDrawn="1"/>
          </p:nvSpPr>
          <p:spPr bwMode="gray">
            <a:xfrm rot="10800000">
              <a:off x="4410050" y="-117565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Gleichschenkliges Dreieck 96"/>
            <p:cNvSpPr/>
            <p:nvPr userDrawn="1"/>
          </p:nvSpPr>
          <p:spPr bwMode="gray">
            <a:xfrm rot="10800000">
              <a:off x="4625950" y="-117565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Gleichschenkliges Dreieck 97"/>
            <p:cNvSpPr/>
            <p:nvPr userDrawn="1"/>
          </p:nvSpPr>
          <p:spPr bwMode="gray">
            <a:xfrm rot="10800000">
              <a:off x="6534125" y="-117565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Gleichschenkliges Dreieck 98"/>
            <p:cNvSpPr/>
            <p:nvPr userDrawn="1"/>
          </p:nvSpPr>
          <p:spPr bwMode="gray">
            <a:xfrm rot="10800000">
              <a:off x="6750025" y="-117565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Gleichschenkliges Dreieck 99"/>
            <p:cNvSpPr/>
            <p:nvPr userDrawn="1"/>
          </p:nvSpPr>
          <p:spPr bwMode="gray">
            <a:xfrm rot="10800000">
              <a:off x="8658200" y="-117565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Gleichschenkliges Dreieck 100"/>
            <p:cNvSpPr/>
            <p:nvPr userDrawn="1"/>
          </p:nvSpPr>
          <p:spPr bwMode="gray">
            <a:xfrm rot="10800000" flipV="1">
              <a:off x="377800" y="5218050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Gleichschenkliges Dreieck 101"/>
            <p:cNvSpPr/>
            <p:nvPr userDrawn="1"/>
          </p:nvSpPr>
          <p:spPr bwMode="gray">
            <a:xfrm rot="10800000" flipV="1">
              <a:off x="2285975" y="5218050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Gleichschenkliges Dreieck 102"/>
            <p:cNvSpPr/>
            <p:nvPr userDrawn="1"/>
          </p:nvSpPr>
          <p:spPr bwMode="gray">
            <a:xfrm rot="10800000" flipV="1">
              <a:off x="2501875" y="5218050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Gleichschenkliges Dreieck 103"/>
            <p:cNvSpPr/>
            <p:nvPr userDrawn="1"/>
          </p:nvSpPr>
          <p:spPr bwMode="gray">
            <a:xfrm rot="10800000" flipV="1">
              <a:off x="4410050" y="5218050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Gleichschenkliges Dreieck 104"/>
            <p:cNvSpPr/>
            <p:nvPr userDrawn="1"/>
          </p:nvSpPr>
          <p:spPr bwMode="gray">
            <a:xfrm rot="10800000" flipV="1">
              <a:off x="4625950" y="5218050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Gleichschenkliges Dreieck 105"/>
            <p:cNvSpPr/>
            <p:nvPr userDrawn="1"/>
          </p:nvSpPr>
          <p:spPr bwMode="gray">
            <a:xfrm rot="10800000" flipV="1">
              <a:off x="6534125" y="5218050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Gleichschenkliges Dreieck 106"/>
            <p:cNvSpPr/>
            <p:nvPr userDrawn="1"/>
          </p:nvSpPr>
          <p:spPr bwMode="gray">
            <a:xfrm rot="10800000" flipV="1">
              <a:off x="6750025" y="5218050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Gleichschenkliges Dreieck 107"/>
            <p:cNvSpPr/>
            <p:nvPr userDrawn="1"/>
          </p:nvSpPr>
          <p:spPr bwMode="gray">
            <a:xfrm rot="10800000" flipV="1">
              <a:off x="8658200" y="5218050"/>
              <a:ext cx="108000" cy="5400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9" name="Gruppieren 108"/>
          <p:cNvGrpSpPr/>
          <p:nvPr/>
        </p:nvGrpSpPr>
        <p:grpSpPr bwMode="gray">
          <a:xfrm>
            <a:off x="8314684" y="4979194"/>
            <a:ext cx="397515" cy="143888"/>
            <a:chOff x="7165975" y="5967412"/>
            <a:chExt cx="1995488" cy="722313"/>
          </a:xfrm>
          <a:solidFill>
            <a:schemeClr val="accent1"/>
          </a:solidFill>
        </p:grpSpPr>
        <p:sp>
          <p:nvSpPr>
            <p:cNvPr id="110" name="Freeform 23"/>
            <p:cNvSpPr>
              <a:spLocks/>
            </p:cNvSpPr>
            <p:nvPr/>
          </p:nvSpPr>
          <p:spPr bwMode="gray">
            <a:xfrm>
              <a:off x="7165975" y="5967412"/>
              <a:ext cx="827088" cy="571500"/>
            </a:xfrm>
            <a:custGeom>
              <a:avLst/>
              <a:gdLst>
                <a:gd name="T0" fmla="*/ 647 w 1789"/>
                <a:gd name="T1" fmla="*/ 823 h 1237"/>
                <a:gd name="T2" fmla="*/ 595 w 1789"/>
                <a:gd name="T3" fmla="*/ 902 h 1237"/>
                <a:gd name="T4" fmla="*/ 387 w 1789"/>
                <a:gd name="T5" fmla="*/ 1223 h 1237"/>
                <a:gd name="T6" fmla="*/ 363 w 1789"/>
                <a:gd name="T7" fmla="*/ 1237 h 1237"/>
                <a:gd name="T8" fmla="*/ 18 w 1789"/>
                <a:gd name="T9" fmla="*/ 1237 h 1237"/>
                <a:gd name="T10" fmla="*/ 0 w 1789"/>
                <a:gd name="T11" fmla="*/ 1218 h 1237"/>
                <a:gd name="T12" fmla="*/ 0 w 1789"/>
                <a:gd name="T13" fmla="*/ 343 h 1237"/>
                <a:gd name="T14" fmla="*/ 19 w 1789"/>
                <a:gd name="T15" fmla="*/ 324 h 1237"/>
                <a:gd name="T16" fmla="*/ 299 w 1789"/>
                <a:gd name="T17" fmla="*/ 324 h 1237"/>
                <a:gd name="T18" fmla="*/ 319 w 1789"/>
                <a:gd name="T19" fmla="*/ 344 h 1237"/>
                <a:gd name="T20" fmla="*/ 319 w 1789"/>
                <a:gd name="T21" fmla="*/ 719 h 1237"/>
                <a:gd name="T22" fmla="*/ 321 w 1789"/>
                <a:gd name="T23" fmla="*/ 739 h 1237"/>
                <a:gd name="T24" fmla="*/ 369 w 1789"/>
                <a:gd name="T25" fmla="*/ 665 h 1237"/>
                <a:gd name="T26" fmla="*/ 582 w 1789"/>
                <a:gd name="T27" fmla="*/ 337 h 1237"/>
                <a:gd name="T28" fmla="*/ 608 w 1789"/>
                <a:gd name="T29" fmla="*/ 324 h 1237"/>
                <a:gd name="T30" fmla="*/ 950 w 1789"/>
                <a:gd name="T31" fmla="*/ 324 h 1237"/>
                <a:gd name="T32" fmla="*/ 969 w 1789"/>
                <a:gd name="T33" fmla="*/ 344 h 1237"/>
                <a:gd name="T34" fmla="*/ 969 w 1789"/>
                <a:gd name="T35" fmla="*/ 719 h 1237"/>
                <a:gd name="T36" fmla="*/ 969 w 1789"/>
                <a:gd name="T37" fmla="*/ 735 h 1237"/>
                <a:gd name="T38" fmla="*/ 977 w 1789"/>
                <a:gd name="T39" fmla="*/ 730 h 1237"/>
                <a:gd name="T40" fmla="*/ 1294 w 1789"/>
                <a:gd name="T41" fmla="*/ 242 h 1237"/>
                <a:gd name="T42" fmla="*/ 1298 w 1789"/>
                <a:gd name="T43" fmla="*/ 231 h 1237"/>
                <a:gd name="T44" fmla="*/ 1286 w 1789"/>
                <a:gd name="T45" fmla="*/ 229 h 1237"/>
                <a:gd name="T46" fmla="*/ 1175 w 1789"/>
                <a:gd name="T47" fmla="*/ 229 h 1237"/>
                <a:gd name="T48" fmla="*/ 1159 w 1789"/>
                <a:gd name="T49" fmla="*/ 226 h 1237"/>
                <a:gd name="T50" fmla="*/ 1190 w 1789"/>
                <a:gd name="T51" fmla="*/ 209 h 1237"/>
                <a:gd name="T52" fmla="*/ 1583 w 1789"/>
                <a:gd name="T53" fmla="*/ 26 h 1237"/>
                <a:gd name="T54" fmla="*/ 1629 w 1789"/>
                <a:gd name="T55" fmla="*/ 4 h 1237"/>
                <a:gd name="T56" fmla="*/ 1648 w 1789"/>
                <a:gd name="T57" fmla="*/ 9 h 1237"/>
                <a:gd name="T58" fmla="*/ 1782 w 1789"/>
                <a:gd name="T59" fmla="*/ 217 h 1237"/>
                <a:gd name="T60" fmla="*/ 1775 w 1789"/>
                <a:gd name="T61" fmla="*/ 229 h 1237"/>
                <a:gd name="T62" fmla="*/ 1700 w 1789"/>
                <a:gd name="T63" fmla="*/ 229 h 1237"/>
                <a:gd name="T64" fmla="*/ 1679 w 1789"/>
                <a:gd name="T65" fmla="*/ 240 h 1237"/>
                <a:gd name="T66" fmla="*/ 1419 w 1789"/>
                <a:gd name="T67" fmla="*/ 641 h 1237"/>
                <a:gd name="T68" fmla="*/ 1208 w 1789"/>
                <a:gd name="T69" fmla="*/ 965 h 1237"/>
                <a:gd name="T70" fmla="*/ 1043 w 1789"/>
                <a:gd name="T71" fmla="*/ 1221 h 1237"/>
                <a:gd name="T72" fmla="*/ 1013 w 1789"/>
                <a:gd name="T73" fmla="*/ 1237 h 1237"/>
                <a:gd name="T74" fmla="*/ 671 w 1789"/>
                <a:gd name="T75" fmla="*/ 1236 h 1237"/>
                <a:gd name="T76" fmla="*/ 651 w 1789"/>
                <a:gd name="T77" fmla="*/ 1215 h 1237"/>
                <a:gd name="T78" fmla="*/ 651 w 1789"/>
                <a:gd name="T79" fmla="*/ 842 h 1237"/>
                <a:gd name="T80" fmla="*/ 651 w 1789"/>
                <a:gd name="T81" fmla="*/ 824 h 1237"/>
                <a:gd name="T82" fmla="*/ 647 w 1789"/>
                <a:gd name="T83" fmla="*/ 823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89" h="1237">
                  <a:moveTo>
                    <a:pt x="647" y="823"/>
                  </a:moveTo>
                  <a:cubicBezTo>
                    <a:pt x="630" y="850"/>
                    <a:pt x="612" y="876"/>
                    <a:pt x="595" y="902"/>
                  </a:cubicBezTo>
                  <a:cubicBezTo>
                    <a:pt x="526" y="1009"/>
                    <a:pt x="456" y="1116"/>
                    <a:pt x="387" y="1223"/>
                  </a:cubicBezTo>
                  <a:cubicBezTo>
                    <a:pt x="381" y="1233"/>
                    <a:pt x="374" y="1237"/>
                    <a:pt x="363" y="1237"/>
                  </a:cubicBezTo>
                  <a:cubicBezTo>
                    <a:pt x="248" y="1236"/>
                    <a:pt x="133" y="1236"/>
                    <a:pt x="18" y="1237"/>
                  </a:cubicBezTo>
                  <a:cubicBezTo>
                    <a:pt x="4" y="1237"/>
                    <a:pt x="0" y="1232"/>
                    <a:pt x="0" y="1218"/>
                  </a:cubicBezTo>
                  <a:cubicBezTo>
                    <a:pt x="0" y="926"/>
                    <a:pt x="0" y="634"/>
                    <a:pt x="0" y="343"/>
                  </a:cubicBezTo>
                  <a:cubicBezTo>
                    <a:pt x="0" y="328"/>
                    <a:pt x="5" y="324"/>
                    <a:pt x="19" y="324"/>
                  </a:cubicBezTo>
                  <a:cubicBezTo>
                    <a:pt x="112" y="324"/>
                    <a:pt x="206" y="325"/>
                    <a:pt x="299" y="324"/>
                  </a:cubicBezTo>
                  <a:cubicBezTo>
                    <a:pt x="315" y="324"/>
                    <a:pt x="319" y="329"/>
                    <a:pt x="319" y="344"/>
                  </a:cubicBezTo>
                  <a:cubicBezTo>
                    <a:pt x="318" y="469"/>
                    <a:pt x="319" y="594"/>
                    <a:pt x="319" y="719"/>
                  </a:cubicBezTo>
                  <a:cubicBezTo>
                    <a:pt x="319" y="725"/>
                    <a:pt x="317" y="731"/>
                    <a:pt x="321" y="739"/>
                  </a:cubicBezTo>
                  <a:cubicBezTo>
                    <a:pt x="337" y="713"/>
                    <a:pt x="353" y="690"/>
                    <a:pt x="369" y="665"/>
                  </a:cubicBezTo>
                  <a:cubicBezTo>
                    <a:pt x="440" y="556"/>
                    <a:pt x="511" y="447"/>
                    <a:pt x="582" y="337"/>
                  </a:cubicBezTo>
                  <a:cubicBezTo>
                    <a:pt x="588" y="327"/>
                    <a:pt x="596" y="324"/>
                    <a:pt x="608" y="324"/>
                  </a:cubicBezTo>
                  <a:cubicBezTo>
                    <a:pt x="722" y="324"/>
                    <a:pt x="836" y="324"/>
                    <a:pt x="950" y="324"/>
                  </a:cubicBezTo>
                  <a:cubicBezTo>
                    <a:pt x="968" y="324"/>
                    <a:pt x="969" y="325"/>
                    <a:pt x="969" y="344"/>
                  </a:cubicBezTo>
                  <a:cubicBezTo>
                    <a:pt x="969" y="469"/>
                    <a:pt x="969" y="594"/>
                    <a:pt x="969" y="719"/>
                  </a:cubicBezTo>
                  <a:cubicBezTo>
                    <a:pt x="969" y="724"/>
                    <a:pt x="969" y="730"/>
                    <a:pt x="969" y="735"/>
                  </a:cubicBezTo>
                  <a:cubicBezTo>
                    <a:pt x="975" y="737"/>
                    <a:pt x="976" y="732"/>
                    <a:pt x="977" y="730"/>
                  </a:cubicBezTo>
                  <a:cubicBezTo>
                    <a:pt x="1083" y="567"/>
                    <a:pt x="1188" y="404"/>
                    <a:pt x="1294" y="242"/>
                  </a:cubicBezTo>
                  <a:cubicBezTo>
                    <a:pt x="1296" y="238"/>
                    <a:pt x="1300" y="235"/>
                    <a:pt x="1298" y="231"/>
                  </a:cubicBezTo>
                  <a:cubicBezTo>
                    <a:pt x="1295" y="227"/>
                    <a:pt x="1290" y="229"/>
                    <a:pt x="1286" y="229"/>
                  </a:cubicBezTo>
                  <a:cubicBezTo>
                    <a:pt x="1249" y="229"/>
                    <a:pt x="1212" y="229"/>
                    <a:pt x="1175" y="229"/>
                  </a:cubicBezTo>
                  <a:cubicBezTo>
                    <a:pt x="1170" y="229"/>
                    <a:pt x="1165" y="230"/>
                    <a:pt x="1159" y="226"/>
                  </a:cubicBezTo>
                  <a:cubicBezTo>
                    <a:pt x="1169" y="218"/>
                    <a:pt x="1180" y="214"/>
                    <a:pt x="1190" y="209"/>
                  </a:cubicBezTo>
                  <a:cubicBezTo>
                    <a:pt x="1321" y="148"/>
                    <a:pt x="1452" y="87"/>
                    <a:pt x="1583" y="26"/>
                  </a:cubicBezTo>
                  <a:cubicBezTo>
                    <a:pt x="1598" y="19"/>
                    <a:pt x="1614" y="12"/>
                    <a:pt x="1629" y="4"/>
                  </a:cubicBezTo>
                  <a:cubicBezTo>
                    <a:pt x="1637" y="0"/>
                    <a:pt x="1643" y="1"/>
                    <a:pt x="1648" y="9"/>
                  </a:cubicBezTo>
                  <a:cubicBezTo>
                    <a:pt x="1693" y="78"/>
                    <a:pt x="1737" y="147"/>
                    <a:pt x="1782" y="217"/>
                  </a:cubicBezTo>
                  <a:cubicBezTo>
                    <a:pt x="1789" y="226"/>
                    <a:pt x="1785" y="229"/>
                    <a:pt x="1775" y="229"/>
                  </a:cubicBezTo>
                  <a:cubicBezTo>
                    <a:pt x="1750" y="229"/>
                    <a:pt x="1725" y="229"/>
                    <a:pt x="1700" y="229"/>
                  </a:cubicBezTo>
                  <a:cubicBezTo>
                    <a:pt x="1691" y="228"/>
                    <a:pt x="1684" y="232"/>
                    <a:pt x="1679" y="240"/>
                  </a:cubicBezTo>
                  <a:cubicBezTo>
                    <a:pt x="1592" y="374"/>
                    <a:pt x="1505" y="507"/>
                    <a:pt x="1419" y="641"/>
                  </a:cubicBezTo>
                  <a:cubicBezTo>
                    <a:pt x="1348" y="749"/>
                    <a:pt x="1278" y="857"/>
                    <a:pt x="1208" y="965"/>
                  </a:cubicBezTo>
                  <a:cubicBezTo>
                    <a:pt x="1153" y="1050"/>
                    <a:pt x="1097" y="1135"/>
                    <a:pt x="1043" y="1221"/>
                  </a:cubicBezTo>
                  <a:cubicBezTo>
                    <a:pt x="1035" y="1232"/>
                    <a:pt x="1027" y="1237"/>
                    <a:pt x="1013" y="1237"/>
                  </a:cubicBezTo>
                  <a:cubicBezTo>
                    <a:pt x="899" y="1236"/>
                    <a:pt x="785" y="1236"/>
                    <a:pt x="671" y="1236"/>
                  </a:cubicBezTo>
                  <a:cubicBezTo>
                    <a:pt x="651" y="1236"/>
                    <a:pt x="651" y="1236"/>
                    <a:pt x="651" y="1215"/>
                  </a:cubicBezTo>
                  <a:cubicBezTo>
                    <a:pt x="651" y="1091"/>
                    <a:pt x="651" y="966"/>
                    <a:pt x="651" y="842"/>
                  </a:cubicBezTo>
                  <a:cubicBezTo>
                    <a:pt x="651" y="836"/>
                    <a:pt x="651" y="830"/>
                    <a:pt x="651" y="824"/>
                  </a:cubicBezTo>
                  <a:cubicBezTo>
                    <a:pt x="649" y="824"/>
                    <a:pt x="648" y="824"/>
                    <a:pt x="647" y="8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" name="Freeform 24"/>
            <p:cNvSpPr>
              <a:spLocks noEditPoints="1"/>
            </p:cNvSpPr>
            <p:nvPr/>
          </p:nvSpPr>
          <p:spPr bwMode="gray">
            <a:xfrm>
              <a:off x="7618413" y="6118225"/>
              <a:ext cx="601663" cy="571500"/>
            </a:xfrm>
            <a:custGeom>
              <a:avLst/>
              <a:gdLst>
                <a:gd name="T0" fmla="*/ 631 w 1302"/>
                <a:gd name="T1" fmla="*/ 1012 h 1237"/>
                <a:gd name="T2" fmla="*/ 579 w 1302"/>
                <a:gd name="T3" fmla="*/ 1036 h 1237"/>
                <a:gd name="T4" fmla="*/ 226 w 1302"/>
                <a:gd name="T5" fmla="*/ 1201 h 1237"/>
                <a:gd name="T6" fmla="*/ 160 w 1302"/>
                <a:gd name="T7" fmla="*/ 1232 h 1237"/>
                <a:gd name="T8" fmla="*/ 140 w 1302"/>
                <a:gd name="T9" fmla="*/ 1226 h 1237"/>
                <a:gd name="T10" fmla="*/ 7 w 1302"/>
                <a:gd name="T11" fmla="*/ 1021 h 1237"/>
                <a:gd name="T12" fmla="*/ 15 w 1302"/>
                <a:gd name="T13" fmla="*/ 1008 h 1237"/>
                <a:gd name="T14" fmla="*/ 100 w 1302"/>
                <a:gd name="T15" fmla="*/ 1008 h 1237"/>
                <a:gd name="T16" fmla="*/ 121 w 1302"/>
                <a:gd name="T17" fmla="*/ 997 h 1237"/>
                <a:gd name="T18" fmla="*/ 644 w 1302"/>
                <a:gd name="T19" fmla="*/ 191 h 1237"/>
                <a:gd name="T20" fmla="*/ 760 w 1302"/>
                <a:gd name="T21" fmla="*/ 12 h 1237"/>
                <a:gd name="T22" fmla="*/ 782 w 1302"/>
                <a:gd name="T23" fmla="*/ 0 h 1237"/>
                <a:gd name="T24" fmla="*/ 1283 w 1302"/>
                <a:gd name="T25" fmla="*/ 0 h 1237"/>
                <a:gd name="T26" fmla="*/ 1302 w 1302"/>
                <a:gd name="T27" fmla="*/ 21 h 1237"/>
                <a:gd name="T28" fmla="*/ 1302 w 1302"/>
                <a:gd name="T29" fmla="*/ 391 h 1237"/>
                <a:gd name="T30" fmla="*/ 1302 w 1302"/>
                <a:gd name="T31" fmla="*/ 888 h 1237"/>
                <a:gd name="T32" fmla="*/ 1278 w 1302"/>
                <a:gd name="T33" fmla="*/ 912 h 1237"/>
                <a:gd name="T34" fmla="*/ 1005 w 1302"/>
                <a:gd name="T35" fmla="*/ 912 h 1237"/>
                <a:gd name="T36" fmla="*/ 981 w 1302"/>
                <a:gd name="T37" fmla="*/ 889 h 1237"/>
                <a:gd name="T38" fmla="*/ 981 w 1302"/>
                <a:gd name="T39" fmla="*/ 771 h 1237"/>
                <a:gd name="T40" fmla="*/ 964 w 1302"/>
                <a:gd name="T41" fmla="*/ 754 h 1237"/>
                <a:gd name="T42" fmla="*/ 673 w 1302"/>
                <a:gd name="T43" fmla="*/ 754 h 1237"/>
                <a:gd name="T44" fmla="*/ 651 w 1302"/>
                <a:gd name="T45" fmla="*/ 766 h 1237"/>
                <a:gd name="T46" fmla="*/ 502 w 1302"/>
                <a:gd name="T47" fmla="*/ 995 h 1237"/>
                <a:gd name="T48" fmla="*/ 509 w 1302"/>
                <a:gd name="T49" fmla="*/ 1008 h 1237"/>
                <a:gd name="T50" fmla="*/ 613 w 1302"/>
                <a:gd name="T51" fmla="*/ 1008 h 1237"/>
                <a:gd name="T52" fmla="*/ 631 w 1302"/>
                <a:gd name="T53" fmla="*/ 1012 h 1237"/>
                <a:gd name="T54" fmla="*/ 981 w 1302"/>
                <a:gd name="T55" fmla="*/ 265 h 1237"/>
                <a:gd name="T56" fmla="*/ 970 w 1302"/>
                <a:gd name="T57" fmla="*/ 274 h 1237"/>
                <a:gd name="T58" fmla="*/ 770 w 1302"/>
                <a:gd name="T59" fmla="*/ 582 h 1237"/>
                <a:gd name="T60" fmla="*/ 767 w 1302"/>
                <a:gd name="T61" fmla="*/ 591 h 1237"/>
                <a:gd name="T62" fmla="*/ 777 w 1302"/>
                <a:gd name="T63" fmla="*/ 594 h 1237"/>
                <a:gd name="T64" fmla="*/ 960 w 1302"/>
                <a:gd name="T65" fmla="*/ 594 h 1237"/>
                <a:gd name="T66" fmla="*/ 981 w 1302"/>
                <a:gd name="T67" fmla="*/ 573 h 1237"/>
                <a:gd name="T68" fmla="*/ 981 w 1302"/>
                <a:gd name="T69" fmla="*/ 281 h 1237"/>
                <a:gd name="T70" fmla="*/ 981 w 1302"/>
                <a:gd name="T71" fmla="*/ 265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02" h="1237">
                  <a:moveTo>
                    <a:pt x="631" y="1012"/>
                  </a:moveTo>
                  <a:cubicBezTo>
                    <a:pt x="613" y="1020"/>
                    <a:pt x="596" y="1028"/>
                    <a:pt x="579" y="1036"/>
                  </a:cubicBezTo>
                  <a:cubicBezTo>
                    <a:pt x="462" y="1091"/>
                    <a:pt x="344" y="1146"/>
                    <a:pt x="226" y="1201"/>
                  </a:cubicBezTo>
                  <a:cubicBezTo>
                    <a:pt x="204" y="1212"/>
                    <a:pt x="182" y="1221"/>
                    <a:pt x="160" y="1232"/>
                  </a:cubicBezTo>
                  <a:cubicBezTo>
                    <a:pt x="150" y="1237"/>
                    <a:pt x="145" y="1235"/>
                    <a:pt x="140" y="1226"/>
                  </a:cubicBezTo>
                  <a:cubicBezTo>
                    <a:pt x="96" y="1158"/>
                    <a:pt x="51" y="1089"/>
                    <a:pt x="7" y="1021"/>
                  </a:cubicBezTo>
                  <a:cubicBezTo>
                    <a:pt x="0" y="1010"/>
                    <a:pt x="3" y="1008"/>
                    <a:pt x="15" y="1008"/>
                  </a:cubicBezTo>
                  <a:cubicBezTo>
                    <a:pt x="43" y="1008"/>
                    <a:pt x="72" y="1008"/>
                    <a:pt x="100" y="1008"/>
                  </a:cubicBezTo>
                  <a:cubicBezTo>
                    <a:pt x="110" y="1008"/>
                    <a:pt x="116" y="1005"/>
                    <a:pt x="121" y="997"/>
                  </a:cubicBezTo>
                  <a:cubicBezTo>
                    <a:pt x="295" y="728"/>
                    <a:pt x="470" y="459"/>
                    <a:pt x="644" y="191"/>
                  </a:cubicBezTo>
                  <a:cubicBezTo>
                    <a:pt x="683" y="131"/>
                    <a:pt x="722" y="72"/>
                    <a:pt x="760" y="12"/>
                  </a:cubicBezTo>
                  <a:cubicBezTo>
                    <a:pt x="766" y="3"/>
                    <a:pt x="772" y="0"/>
                    <a:pt x="782" y="0"/>
                  </a:cubicBezTo>
                  <a:cubicBezTo>
                    <a:pt x="949" y="0"/>
                    <a:pt x="1116" y="0"/>
                    <a:pt x="1283" y="0"/>
                  </a:cubicBezTo>
                  <a:cubicBezTo>
                    <a:pt x="1299" y="0"/>
                    <a:pt x="1302" y="7"/>
                    <a:pt x="1302" y="21"/>
                  </a:cubicBezTo>
                  <a:cubicBezTo>
                    <a:pt x="1301" y="145"/>
                    <a:pt x="1302" y="268"/>
                    <a:pt x="1302" y="391"/>
                  </a:cubicBezTo>
                  <a:cubicBezTo>
                    <a:pt x="1302" y="557"/>
                    <a:pt x="1302" y="722"/>
                    <a:pt x="1302" y="888"/>
                  </a:cubicBezTo>
                  <a:cubicBezTo>
                    <a:pt x="1302" y="912"/>
                    <a:pt x="1301" y="912"/>
                    <a:pt x="1278" y="912"/>
                  </a:cubicBezTo>
                  <a:cubicBezTo>
                    <a:pt x="1187" y="912"/>
                    <a:pt x="1096" y="912"/>
                    <a:pt x="1005" y="912"/>
                  </a:cubicBezTo>
                  <a:cubicBezTo>
                    <a:pt x="981" y="912"/>
                    <a:pt x="981" y="912"/>
                    <a:pt x="981" y="889"/>
                  </a:cubicBezTo>
                  <a:cubicBezTo>
                    <a:pt x="981" y="850"/>
                    <a:pt x="981" y="810"/>
                    <a:pt x="981" y="771"/>
                  </a:cubicBezTo>
                  <a:cubicBezTo>
                    <a:pt x="981" y="758"/>
                    <a:pt x="977" y="754"/>
                    <a:pt x="964" y="754"/>
                  </a:cubicBezTo>
                  <a:cubicBezTo>
                    <a:pt x="867" y="754"/>
                    <a:pt x="770" y="754"/>
                    <a:pt x="673" y="754"/>
                  </a:cubicBezTo>
                  <a:cubicBezTo>
                    <a:pt x="662" y="754"/>
                    <a:pt x="656" y="757"/>
                    <a:pt x="651" y="766"/>
                  </a:cubicBezTo>
                  <a:cubicBezTo>
                    <a:pt x="602" y="842"/>
                    <a:pt x="552" y="918"/>
                    <a:pt x="502" y="995"/>
                  </a:cubicBezTo>
                  <a:cubicBezTo>
                    <a:pt x="495" y="1005"/>
                    <a:pt x="497" y="1008"/>
                    <a:pt x="509" y="1008"/>
                  </a:cubicBezTo>
                  <a:cubicBezTo>
                    <a:pt x="544" y="1008"/>
                    <a:pt x="578" y="1008"/>
                    <a:pt x="613" y="1008"/>
                  </a:cubicBezTo>
                  <a:cubicBezTo>
                    <a:pt x="618" y="1008"/>
                    <a:pt x="624" y="1006"/>
                    <a:pt x="631" y="1012"/>
                  </a:cubicBezTo>
                  <a:close/>
                  <a:moveTo>
                    <a:pt x="981" y="265"/>
                  </a:moveTo>
                  <a:cubicBezTo>
                    <a:pt x="974" y="267"/>
                    <a:pt x="972" y="271"/>
                    <a:pt x="970" y="274"/>
                  </a:cubicBezTo>
                  <a:cubicBezTo>
                    <a:pt x="904" y="377"/>
                    <a:pt x="837" y="479"/>
                    <a:pt x="770" y="582"/>
                  </a:cubicBezTo>
                  <a:cubicBezTo>
                    <a:pt x="769" y="585"/>
                    <a:pt x="766" y="589"/>
                    <a:pt x="767" y="591"/>
                  </a:cubicBezTo>
                  <a:cubicBezTo>
                    <a:pt x="768" y="596"/>
                    <a:pt x="773" y="594"/>
                    <a:pt x="777" y="594"/>
                  </a:cubicBezTo>
                  <a:cubicBezTo>
                    <a:pt x="838" y="594"/>
                    <a:pt x="899" y="594"/>
                    <a:pt x="960" y="594"/>
                  </a:cubicBezTo>
                  <a:cubicBezTo>
                    <a:pt x="981" y="594"/>
                    <a:pt x="981" y="594"/>
                    <a:pt x="981" y="573"/>
                  </a:cubicBezTo>
                  <a:cubicBezTo>
                    <a:pt x="981" y="476"/>
                    <a:pt x="981" y="378"/>
                    <a:pt x="981" y="281"/>
                  </a:cubicBezTo>
                  <a:cubicBezTo>
                    <a:pt x="981" y="276"/>
                    <a:pt x="981" y="271"/>
                    <a:pt x="981" y="2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" name="Freeform 25"/>
            <p:cNvSpPr>
              <a:spLocks noEditPoints="1"/>
            </p:cNvSpPr>
            <p:nvPr/>
          </p:nvSpPr>
          <p:spPr bwMode="gray">
            <a:xfrm>
              <a:off x="8740775" y="6118225"/>
              <a:ext cx="420688" cy="420688"/>
            </a:xfrm>
            <a:custGeom>
              <a:avLst/>
              <a:gdLst>
                <a:gd name="T0" fmla="*/ 912 w 912"/>
                <a:gd name="T1" fmla="*/ 458 h 912"/>
                <a:gd name="T2" fmla="*/ 912 w 912"/>
                <a:gd name="T3" fmla="*/ 789 h 912"/>
                <a:gd name="T4" fmla="*/ 789 w 912"/>
                <a:gd name="T5" fmla="*/ 912 h 912"/>
                <a:gd name="T6" fmla="*/ 130 w 912"/>
                <a:gd name="T7" fmla="*/ 912 h 912"/>
                <a:gd name="T8" fmla="*/ 0 w 912"/>
                <a:gd name="T9" fmla="*/ 782 h 912"/>
                <a:gd name="T10" fmla="*/ 0 w 912"/>
                <a:gd name="T11" fmla="*/ 404 h 912"/>
                <a:gd name="T12" fmla="*/ 0 w 912"/>
                <a:gd name="T13" fmla="*/ 130 h 912"/>
                <a:gd name="T14" fmla="*/ 37 w 912"/>
                <a:gd name="T15" fmla="*/ 35 h 912"/>
                <a:gd name="T16" fmla="*/ 120 w 912"/>
                <a:gd name="T17" fmla="*/ 0 h 912"/>
                <a:gd name="T18" fmla="*/ 794 w 912"/>
                <a:gd name="T19" fmla="*/ 0 h 912"/>
                <a:gd name="T20" fmla="*/ 912 w 912"/>
                <a:gd name="T21" fmla="*/ 120 h 912"/>
                <a:gd name="T22" fmla="*/ 912 w 912"/>
                <a:gd name="T23" fmla="*/ 458 h 912"/>
                <a:gd name="T24" fmla="*/ 593 w 912"/>
                <a:gd name="T25" fmla="*/ 456 h 912"/>
                <a:gd name="T26" fmla="*/ 593 w 912"/>
                <a:gd name="T27" fmla="*/ 338 h 912"/>
                <a:gd name="T28" fmla="*/ 575 w 912"/>
                <a:gd name="T29" fmla="*/ 319 h 912"/>
                <a:gd name="T30" fmla="*/ 338 w 912"/>
                <a:gd name="T31" fmla="*/ 319 h 912"/>
                <a:gd name="T32" fmla="*/ 320 w 912"/>
                <a:gd name="T33" fmla="*/ 337 h 912"/>
                <a:gd name="T34" fmla="*/ 320 w 912"/>
                <a:gd name="T35" fmla="*/ 576 h 912"/>
                <a:gd name="T36" fmla="*/ 337 w 912"/>
                <a:gd name="T37" fmla="*/ 594 h 912"/>
                <a:gd name="T38" fmla="*/ 577 w 912"/>
                <a:gd name="T39" fmla="*/ 594 h 912"/>
                <a:gd name="T40" fmla="*/ 593 w 912"/>
                <a:gd name="T41" fmla="*/ 578 h 912"/>
                <a:gd name="T42" fmla="*/ 593 w 912"/>
                <a:gd name="T43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2" h="912">
                  <a:moveTo>
                    <a:pt x="912" y="458"/>
                  </a:moveTo>
                  <a:cubicBezTo>
                    <a:pt x="912" y="568"/>
                    <a:pt x="912" y="679"/>
                    <a:pt x="912" y="789"/>
                  </a:cubicBezTo>
                  <a:cubicBezTo>
                    <a:pt x="912" y="860"/>
                    <a:pt x="859" y="912"/>
                    <a:pt x="789" y="912"/>
                  </a:cubicBezTo>
                  <a:cubicBezTo>
                    <a:pt x="569" y="912"/>
                    <a:pt x="350" y="912"/>
                    <a:pt x="130" y="912"/>
                  </a:cubicBezTo>
                  <a:cubicBezTo>
                    <a:pt x="51" y="912"/>
                    <a:pt x="0" y="862"/>
                    <a:pt x="0" y="782"/>
                  </a:cubicBezTo>
                  <a:cubicBezTo>
                    <a:pt x="0" y="656"/>
                    <a:pt x="0" y="530"/>
                    <a:pt x="0" y="404"/>
                  </a:cubicBezTo>
                  <a:cubicBezTo>
                    <a:pt x="0" y="312"/>
                    <a:pt x="0" y="221"/>
                    <a:pt x="0" y="130"/>
                  </a:cubicBezTo>
                  <a:cubicBezTo>
                    <a:pt x="0" y="93"/>
                    <a:pt x="10" y="61"/>
                    <a:pt x="37" y="35"/>
                  </a:cubicBezTo>
                  <a:cubicBezTo>
                    <a:pt x="60" y="12"/>
                    <a:pt x="88" y="1"/>
                    <a:pt x="120" y="0"/>
                  </a:cubicBezTo>
                  <a:cubicBezTo>
                    <a:pt x="345" y="0"/>
                    <a:pt x="569" y="0"/>
                    <a:pt x="794" y="0"/>
                  </a:cubicBezTo>
                  <a:cubicBezTo>
                    <a:pt x="860" y="1"/>
                    <a:pt x="912" y="55"/>
                    <a:pt x="912" y="120"/>
                  </a:cubicBezTo>
                  <a:cubicBezTo>
                    <a:pt x="912" y="233"/>
                    <a:pt x="912" y="345"/>
                    <a:pt x="912" y="458"/>
                  </a:cubicBezTo>
                  <a:close/>
                  <a:moveTo>
                    <a:pt x="593" y="456"/>
                  </a:moveTo>
                  <a:cubicBezTo>
                    <a:pt x="593" y="417"/>
                    <a:pt x="593" y="377"/>
                    <a:pt x="593" y="338"/>
                  </a:cubicBezTo>
                  <a:cubicBezTo>
                    <a:pt x="594" y="324"/>
                    <a:pt x="590" y="318"/>
                    <a:pt x="575" y="319"/>
                  </a:cubicBezTo>
                  <a:cubicBezTo>
                    <a:pt x="496" y="319"/>
                    <a:pt x="417" y="319"/>
                    <a:pt x="338" y="319"/>
                  </a:cubicBezTo>
                  <a:cubicBezTo>
                    <a:pt x="325" y="319"/>
                    <a:pt x="320" y="323"/>
                    <a:pt x="320" y="337"/>
                  </a:cubicBezTo>
                  <a:cubicBezTo>
                    <a:pt x="321" y="416"/>
                    <a:pt x="321" y="496"/>
                    <a:pt x="320" y="576"/>
                  </a:cubicBezTo>
                  <a:cubicBezTo>
                    <a:pt x="320" y="589"/>
                    <a:pt x="324" y="594"/>
                    <a:pt x="337" y="594"/>
                  </a:cubicBezTo>
                  <a:cubicBezTo>
                    <a:pt x="417" y="593"/>
                    <a:pt x="497" y="593"/>
                    <a:pt x="577" y="594"/>
                  </a:cubicBezTo>
                  <a:cubicBezTo>
                    <a:pt x="589" y="594"/>
                    <a:pt x="593" y="590"/>
                    <a:pt x="593" y="578"/>
                  </a:cubicBezTo>
                  <a:cubicBezTo>
                    <a:pt x="593" y="537"/>
                    <a:pt x="593" y="497"/>
                    <a:pt x="593" y="4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" name="Freeform 26"/>
            <p:cNvSpPr>
              <a:spLocks/>
            </p:cNvSpPr>
            <p:nvPr/>
          </p:nvSpPr>
          <p:spPr bwMode="gray">
            <a:xfrm>
              <a:off x="8269288" y="6118225"/>
              <a:ext cx="422275" cy="420688"/>
            </a:xfrm>
            <a:custGeom>
              <a:avLst/>
              <a:gdLst>
                <a:gd name="T0" fmla="*/ 505 w 911"/>
                <a:gd name="T1" fmla="*/ 0 h 912"/>
                <a:gd name="T2" fmla="*/ 887 w 911"/>
                <a:gd name="T3" fmla="*/ 0 h 912"/>
                <a:gd name="T4" fmla="*/ 910 w 911"/>
                <a:gd name="T5" fmla="*/ 22 h 912"/>
                <a:gd name="T6" fmla="*/ 910 w 911"/>
                <a:gd name="T7" fmla="*/ 298 h 912"/>
                <a:gd name="T8" fmla="*/ 889 w 911"/>
                <a:gd name="T9" fmla="*/ 319 h 912"/>
                <a:gd name="T10" fmla="*/ 342 w 911"/>
                <a:gd name="T11" fmla="*/ 319 h 912"/>
                <a:gd name="T12" fmla="*/ 319 w 911"/>
                <a:gd name="T13" fmla="*/ 342 h 912"/>
                <a:gd name="T14" fmla="*/ 318 w 911"/>
                <a:gd name="T15" fmla="*/ 575 h 912"/>
                <a:gd name="T16" fmla="*/ 338 w 911"/>
                <a:gd name="T17" fmla="*/ 594 h 912"/>
                <a:gd name="T18" fmla="*/ 572 w 911"/>
                <a:gd name="T19" fmla="*/ 594 h 912"/>
                <a:gd name="T20" fmla="*/ 592 w 911"/>
                <a:gd name="T21" fmla="*/ 574 h 912"/>
                <a:gd name="T22" fmla="*/ 591 w 911"/>
                <a:gd name="T23" fmla="*/ 529 h 912"/>
                <a:gd name="T24" fmla="*/ 570 w 911"/>
                <a:gd name="T25" fmla="*/ 507 h 912"/>
                <a:gd name="T26" fmla="*/ 473 w 911"/>
                <a:gd name="T27" fmla="*/ 508 h 912"/>
                <a:gd name="T28" fmla="*/ 453 w 911"/>
                <a:gd name="T29" fmla="*/ 489 h 912"/>
                <a:gd name="T30" fmla="*/ 453 w 911"/>
                <a:gd name="T31" fmla="*/ 420 h 912"/>
                <a:gd name="T32" fmla="*/ 469 w 911"/>
                <a:gd name="T33" fmla="*/ 405 h 912"/>
                <a:gd name="T34" fmla="*/ 895 w 911"/>
                <a:gd name="T35" fmla="*/ 405 h 912"/>
                <a:gd name="T36" fmla="*/ 910 w 911"/>
                <a:gd name="T37" fmla="*/ 421 h 912"/>
                <a:gd name="T38" fmla="*/ 910 w 911"/>
                <a:gd name="T39" fmla="*/ 802 h 912"/>
                <a:gd name="T40" fmla="*/ 788 w 911"/>
                <a:gd name="T41" fmla="*/ 912 h 912"/>
                <a:gd name="T42" fmla="*/ 233 w 911"/>
                <a:gd name="T43" fmla="*/ 912 h 912"/>
                <a:gd name="T44" fmla="*/ 122 w 911"/>
                <a:gd name="T45" fmla="*/ 912 h 912"/>
                <a:gd name="T46" fmla="*/ 0 w 911"/>
                <a:gd name="T47" fmla="*/ 790 h 912"/>
                <a:gd name="T48" fmla="*/ 0 w 911"/>
                <a:gd name="T49" fmla="*/ 123 h 912"/>
                <a:gd name="T50" fmla="*/ 122 w 911"/>
                <a:gd name="T51" fmla="*/ 0 h 912"/>
                <a:gd name="T52" fmla="*/ 505 w 911"/>
                <a:gd name="T53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1" h="912">
                  <a:moveTo>
                    <a:pt x="505" y="0"/>
                  </a:moveTo>
                  <a:cubicBezTo>
                    <a:pt x="632" y="0"/>
                    <a:pt x="760" y="0"/>
                    <a:pt x="887" y="0"/>
                  </a:cubicBezTo>
                  <a:cubicBezTo>
                    <a:pt x="910" y="0"/>
                    <a:pt x="910" y="0"/>
                    <a:pt x="910" y="22"/>
                  </a:cubicBezTo>
                  <a:cubicBezTo>
                    <a:pt x="910" y="114"/>
                    <a:pt x="910" y="206"/>
                    <a:pt x="910" y="298"/>
                  </a:cubicBezTo>
                  <a:cubicBezTo>
                    <a:pt x="910" y="319"/>
                    <a:pt x="910" y="319"/>
                    <a:pt x="889" y="319"/>
                  </a:cubicBezTo>
                  <a:cubicBezTo>
                    <a:pt x="707" y="319"/>
                    <a:pt x="524" y="319"/>
                    <a:pt x="342" y="319"/>
                  </a:cubicBezTo>
                  <a:cubicBezTo>
                    <a:pt x="319" y="319"/>
                    <a:pt x="319" y="319"/>
                    <a:pt x="319" y="342"/>
                  </a:cubicBezTo>
                  <a:cubicBezTo>
                    <a:pt x="319" y="420"/>
                    <a:pt x="319" y="497"/>
                    <a:pt x="318" y="575"/>
                  </a:cubicBezTo>
                  <a:cubicBezTo>
                    <a:pt x="318" y="590"/>
                    <a:pt x="323" y="594"/>
                    <a:pt x="338" y="594"/>
                  </a:cubicBezTo>
                  <a:cubicBezTo>
                    <a:pt x="416" y="593"/>
                    <a:pt x="494" y="593"/>
                    <a:pt x="572" y="594"/>
                  </a:cubicBezTo>
                  <a:cubicBezTo>
                    <a:pt x="587" y="594"/>
                    <a:pt x="593" y="590"/>
                    <a:pt x="592" y="574"/>
                  </a:cubicBezTo>
                  <a:cubicBezTo>
                    <a:pt x="591" y="559"/>
                    <a:pt x="592" y="544"/>
                    <a:pt x="591" y="529"/>
                  </a:cubicBezTo>
                  <a:cubicBezTo>
                    <a:pt x="591" y="508"/>
                    <a:pt x="591" y="507"/>
                    <a:pt x="570" y="507"/>
                  </a:cubicBezTo>
                  <a:cubicBezTo>
                    <a:pt x="538" y="507"/>
                    <a:pt x="505" y="507"/>
                    <a:pt x="473" y="508"/>
                  </a:cubicBezTo>
                  <a:cubicBezTo>
                    <a:pt x="459" y="508"/>
                    <a:pt x="453" y="504"/>
                    <a:pt x="453" y="489"/>
                  </a:cubicBezTo>
                  <a:cubicBezTo>
                    <a:pt x="454" y="466"/>
                    <a:pt x="454" y="443"/>
                    <a:pt x="453" y="420"/>
                  </a:cubicBezTo>
                  <a:cubicBezTo>
                    <a:pt x="453" y="409"/>
                    <a:pt x="458" y="405"/>
                    <a:pt x="469" y="405"/>
                  </a:cubicBezTo>
                  <a:cubicBezTo>
                    <a:pt x="611" y="405"/>
                    <a:pt x="753" y="405"/>
                    <a:pt x="895" y="405"/>
                  </a:cubicBezTo>
                  <a:cubicBezTo>
                    <a:pt x="906" y="405"/>
                    <a:pt x="910" y="409"/>
                    <a:pt x="910" y="421"/>
                  </a:cubicBezTo>
                  <a:cubicBezTo>
                    <a:pt x="910" y="548"/>
                    <a:pt x="911" y="675"/>
                    <a:pt x="910" y="802"/>
                  </a:cubicBezTo>
                  <a:cubicBezTo>
                    <a:pt x="909" y="862"/>
                    <a:pt x="853" y="912"/>
                    <a:pt x="788" y="912"/>
                  </a:cubicBezTo>
                  <a:cubicBezTo>
                    <a:pt x="603" y="912"/>
                    <a:pt x="418" y="912"/>
                    <a:pt x="233" y="912"/>
                  </a:cubicBezTo>
                  <a:cubicBezTo>
                    <a:pt x="196" y="912"/>
                    <a:pt x="159" y="912"/>
                    <a:pt x="122" y="912"/>
                  </a:cubicBezTo>
                  <a:cubicBezTo>
                    <a:pt x="52" y="912"/>
                    <a:pt x="0" y="860"/>
                    <a:pt x="0" y="790"/>
                  </a:cubicBezTo>
                  <a:cubicBezTo>
                    <a:pt x="0" y="568"/>
                    <a:pt x="0" y="345"/>
                    <a:pt x="0" y="123"/>
                  </a:cubicBezTo>
                  <a:cubicBezTo>
                    <a:pt x="0" y="53"/>
                    <a:pt x="52" y="0"/>
                    <a:pt x="122" y="0"/>
                  </a:cubicBezTo>
                  <a:cubicBezTo>
                    <a:pt x="250" y="0"/>
                    <a:pt x="377" y="0"/>
                    <a:pt x="5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4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339974" y="4949100"/>
            <a:ext cx="5760417" cy="194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BDA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1441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66" r:id="rId10"/>
    <p:sldLayoutId id="2147483667" r:id="rId11"/>
    <p:sldLayoutId id="2147483668" r:id="rId12"/>
    <p:sldLayoutId id="2147483657" r:id="rId13"/>
    <p:sldLayoutId id="2147483672" r:id="rId14"/>
    <p:sldLayoutId id="2147483669" r:id="rId15"/>
    <p:sldLayoutId id="2147483658" r:id="rId16"/>
    <p:sldLayoutId id="2147483659" r:id="rId17"/>
    <p:sldLayoutId id="2147483660" r:id="rId18"/>
    <p:sldLayoutId id="2147483673" r:id="rId19"/>
    <p:sldLayoutId id="2147483670" r:id="rId20"/>
    <p:sldLayoutId id="2147483671" r:id="rId21"/>
    <p:sldLayoutId id="2147483661" r:id="rId22"/>
    <p:sldLayoutId id="2147483665" r:id="rId23"/>
    <p:sldLayoutId id="2147483662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1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b="0" kern="1200" cap="all" baseline="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58775" indent="-1800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‒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‒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" indent="-1800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+mj-lt"/>
        <a:buAutoNum type="arabicPeriod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-1800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+mj-lt"/>
        <a:buAutoNum type="arabicPeriod"/>
        <a:defRPr sz="1100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540000" indent="-1800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+mj-lt"/>
        <a:buAutoNum type="arabicPeriod"/>
        <a:defRPr sz="11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000" b="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TCP dump and Wireshark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0" dirty="0" err="1" smtClean="0"/>
              <a:t>Telecontrol</a:t>
            </a:r>
            <a:r>
              <a:rPr lang="de-DE" b="0" dirty="0" smtClean="0"/>
              <a:t> WORKSHOP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 smtClean="0"/>
              <a:t>S. </a:t>
            </a:r>
            <a:fld id="{B1CECB9D-DB36-4911-8D16-802F277BF7AF}" type="slidenum">
              <a:rPr lang="de-DE" smtClean="0"/>
              <a:pPr/>
              <a:t>1</a:t>
            </a:fld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22" b="1812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6" b="6462"/>
          <a:stretch/>
        </p:blipFill>
        <p:spPr bwMode="gray">
          <a:xfrm>
            <a:off x="5366" y="0"/>
            <a:ext cx="9156096" cy="4017720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664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31799" y="448784"/>
            <a:ext cx="6156000" cy="379891"/>
          </a:xfrm>
        </p:spPr>
        <p:txBody>
          <a:bodyPr/>
          <a:lstStyle/>
          <a:p>
            <a:r>
              <a:rPr lang="en-US" dirty="0" smtClean="0"/>
              <a:t>TCP dump </a:t>
            </a:r>
            <a:r>
              <a:rPr lang="en-US" dirty="0"/>
              <a:t>and Wireshark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ECB9D-DB36-4911-8D16-802F277BF7AF}" type="slidenum">
              <a:rPr lang="de-DE" smtClean="0"/>
              <a:pPr/>
              <a:t>2</a:t>
            </a:fld>
            <a:r>
              <a:rPr lang="de-DE" smtClean="0"/>
              <a:t>     WAGO Kontakttechnik GmbH &amp; Co. KG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 bwMode="gray">
          <a:xfrm>
            <a:off x="2914650" y="505777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de-DE" sz="1100" dirty="0" err="1" smtClean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BDA</a:t>
            </a:r>
            <a:endParaRPr lang="de-DE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431798" y="914399"/>
            <a:ext cx="6901215" cy="376447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  <a:effectLst>
            <a:outerShdw blurRad="50800" dist="38100" dir="2700000" sx="101000" sy="101000" algn="ctr" rotWithShape="0">
              <a:schemeClr val="accent1">
                <a:lumMod val="75000"/>
                <a:alpha val="40000"/>
              </a:scheme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en-US" sz="1200" dirty="0" smtClean="0"/>
              <a:t>Create </a:t>
            </a:r>
            <a:r>
              <a:rPr lang="en-US" sz="1200" dirty="0" err="1" smtClean="0"/>
              <a:t>tcpdump</a:t>
            </a:r>
            <a:r>
              <a:rPr lang="en-US" sz="1200" dirty="0" smtClean="0"/>
              <a:t> on the device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Open </a:t>
            </a:r>
            <a:r>
              <a:rPr lang="en-US" sz="1200" dirty="0" err="1" smtClean="0"/>
              <a:t>ssh</a:t>
            </a:r>
            <a:r>
              <a:rPr lang="en-US" sz="1200" dirty="0" smtClean="0"/>
              <a:t> connection with putty as root user (root / </a:t>
            </a:r>
            <a:r>
              <a:rPr lang="en-US" sz="1200" dirty="0" err="1" smtClean="0"/>
              <a:t>wago</a:t>
            </a:r>
            <a:r>
              <a:rPr lang="en-US" sz="1200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Change directory to home “</a:t>
            </a:r>
            <a:r>
              <a:rPr lang="en-US" sz="1200" b="1" dirty="0" smtClean="0"/>
              <a:t>cd /home</a:t>
            </a:r>
            <a:r>
              <a:rPr lang="en-US" sz="1200" dirty="0" smtClean="0"/>
              <a:t>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Start capturing: </a:t>
            </a:r>
            <a:r>
              <a:rPr lang="en-US" sz="1200" b="1" dirty="0" smtClean="0"/>
              <a:t>“</a:t>
            </a:r>
            <a:r>
              <a:rPr lang="pl-PL" altLang="zh-CN" sz="1200" b="1" dirty="0"/>
              <a:t>tcpdump -i br0 </a:t>
            </a:r>
            <a:r>
              <a:rPr lang="pl-PL" altLang="zh-CN" sz="1200" b="1" dirty="0" smtClean="0"/>
              <a:t>-</a:t>
            </a:r>
            <a:r>
              <a:rPr lang="pl-PL" altLang="zh-CN" sz="1200" b="1" dirty="0"/>
              <a:t>w </a:t>
            </a:r>
            <a:r>
              <a:rPr lang="de-DE" altLang="zh-CN" sz="1200" b="1" dirty="0" err="1" smtClean="0"/>
              <a:t>test.pcap</a:t>
            </a:r>
            <a:r>
              <a:rPr lang="de-DE" altLang="zh-CN" sz="1200" b="1" dirty="0" smtClean="0"/>
              <a:t> </a:t>
            </a:r>
            <a:r>
              <a:rPr lang="de-DE" altLang="zh-CN" sz="1200" b="1" dirty="0" err="1" smtClean="0"/>
              <a:t>port</a:t>
            </a:r>
            <a:r>
              <a:rPr lang="de-DE" altLang="zh-CN" sz="1200" b="1" dirty="0" smtClean="0"/>
              <a:t> 2404“ </a:t>
            </a:r>
            <a:r>
              <a:rPr lang="de-DE" altLang="zh-CN" sz="1200" dirty="0" smtClean="0"/>
              <a:t>(2404 </a:t>
            </a:r>
            <a:r>
              <a:rPr lang="de-DE" altLang="zh-CN" sz="1200" dirty="0" err="1" smtClean="0"/>
              <a:t>default</a:t>
            </a:r>
            <a:r>
              <a:rPr lang="de-DE" altLang="zh-CN" sz="1200" dirty="0" smtClean="0"/>
              <a:t> </a:t>
            </a:r>
            <a:r>
              <a:rPr lang="de-DE" altLang="zh-CN" sz="1200" dirty="0" err="1" smtClean="0"/>
              <a:t>port</a:t>
            </a:r>
            <a:r>
              <a:rPr lang="de-DE" altLang="zh-CN" sz="1200" dirty="0" smtClean="0"/>
              <a:t> </a:t>
            </a:r>
            <a:r>
              <a:rPr lang="de-DE" altLang="zh-CN" sz="1200" dirty="0" err="1" smtClean="0"/>
              <a:t>for</a:t>
            </a:r>
            <a:r>
              <a:rPr lang="de-DE" altLang="zh-CN" sz="1200" dirty="0" smtClean="0"/>
              <a:t> IEC 60870-5-104 </a:t>
            </a:r>
            <a:r>
              <a:rPr lang="de-DE" altLang="zh-CN" sz="1200" dirty="0" err="1" smtClean="0"/>
              <a:t>communication</a:t>
            </a:r>
            <a:r>
              <a:rPr lang="de-DE" altLang="zh-CN" sz="1200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dirty="0" err="1" smtClean="0"/>
              <a:t>Stop</a:t>
            </a:r>
            <a:r>
              <a:rPr lang="de-DE" sz="1200" dirty="0" smtClean="0"/>
              <a:t> </a:t>
            </a:r>
            <a:r>
              <a:rPr lang="de-DE" sz="1200" dirty="0" err="1" smtClean="0"/>
              <a:t>capturing</a:t>
            </a:r>
            <a:r>
              <a:rPr lang="de-DE" sz="1200" dirty="0" smtClean="0"/>
              <a:t>: </a:t>
            </a:r>
            <a:r>
              <a:rPr lang="de-DE" sz="1200" b="1" dirty="0" smtClean="0"/>
              <a:t>„</a:t>
            </a:r>
            <a:r>
              <a:rPr lang="de-DE" sz="1200" b="1" dirty="0" err="1" smtClean="0"/>
              <a:t>Ctrl</a:t>
            </a:r>
            <a:r>
              <a:rPr lang="de-DE" sz="1200" b="1" dirty="0" smtClean="0"/>
              <a:t> + C“</a:t>
            </a:r>
          </a:p>
          <a:p>
            <a:pPr lvl="1"/>
            <a:endParaRPr lang="en-US" sz="1200" b="1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 smtClean="0"/>
              <a:t>Create </a:t>
            </a:r>
            <a:r>
              <a:rPr lang="en-US" sz="1200" dirty="0" err="1" smtClean="0"/>
              <a:t>tcpdump</a:t>
            </a:r>
            <a:r>
              <a:rPr lang="en-US" sz="1200" dirty="0" smtClean="0"/>
              <a:t> on SD card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Open </a:t>
            </a:r>
            <a:r>
              <a:rPr lang="en-US" sz="1200" dirty="0" err="1"/>
              <a:t>ssh</a:t>
            </a:r>
            <a:r>
              <a:rPr lang="en-US" sz="1200" dirty="0"/>
              <a:t> connection with putty as root user (root / </a:t>
            </a:r>
            <a:r>
              <a:rPr lang="en-US" sz="1200" dirty="0" err="1"/>
              <a:t>wago</a:t>
            </a:r>
            <a:r>
              <a:rPr lang="en-US" sz="1200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Start capturing: “</a:t>
            </a:r>
            <a:r>
              <a:rPr lang="pl-PL" altLang="zh-CN" sz="1200" b="1" dirty="0"/>
              <a:t>tcpdump -i br0 -w </a:t>
            </a:r>
            <a:r>
              <a:rPr lang="de-DE" altLang="zh-CN" sz="1200" b="1" dirty="0" smtClean="0"/>
              <a:t>/</a:t>
            </a:r>
            <a:r>
              <a:rPr lang="de-DE" altLang="zh-CN" sz="1200" b="1" dirty="0" err="1" smtClean="0"/>
              <a:t>media</a:t>
            </a:r>
            <a:r>
              <a:rPr lang="de-DE" altLang="zh-CN" sz="1200" b="1" dirty="0" smtClean="0"/>
              <a:t>/</a:t>
            </a:r>
            <a:r>
              <a:rPr lang="de-DE" altLang="zh-CN" sz="1200" b="1" dirty="0" err="1" smtClean="0"/>
              <a:t>sd</a:t>
            </a:r>
            <a:r>
              <a:rPr lang="de-DE" altLang="zh-CN" sz="1200" b="1" dirty="0" smtClean="0"/>
              <a:t>/</a:t>
            </a:r>
            <a:r>
              <a:rPr lang="de-DE" altLang="zh-CN" sz="1200" b="1" dirty="0" err="1" smtClean="0"/>
              <a:t>test.pcap</a:t>
            </a:r>
            <a:r>
              <a:rPr lang="de-DE" altLang="zh-CN" sz="1200" b="1" dirty="0" smtClean="0"/>
              <a:t> </a:t>
            </a:r>
            <a:r>
              <a:rPr lang="de-DE" altLang="zh-CN" sz="1200" b="1" dirty="0" err="1"/>
              <a:t>port</a:t>
            </a:r>
            <a:r>
              <a:rPr lang="de-DE" altLang="zh-CN" sz="1200" b="1" dirty="0"/>
              <a:t> </a:t>
            </a:r>
            <a:r>
              <a:rPr lang="de-DE" altLang="zh-CN" sz="1200" b="1" dirty="0" smtClean="0"/>
              <a:t>102 </a:t>
            </a:r>
            <a:r>
              <a:rPr lang="de-DE" altLang="zh-CN" sz="1200" dirty="0" smtClean="0"/>
              <a:t>(102 </a:t>
            </a:r>
            <a:r>
              <a:rPr lang="de-DE" altLang="zh-CN" sz="1200" dirty="0" err="1"/>
              <a:t>default</a:t>
            </a:r>
            <a:r>
              <a:rPr lang="de-DE" altLang="zh-CN" sz="1200" dirty="0"/>
              <a:t> </a:t>
            </a:r>
            <a:r>
              <a:rPr lang="de-DE" altLang="zh-CN" sz="1200" dirty="0" err="1"/>
              <a:t>port</a:t>
            </a:r>
            <a:r>
              <a:rPr lang="de-DE" altLang="zh-CN" sz="1200" dirty="0"/>
              <a:t> </a:t>
            </a:r>
            <a:r>
              <a:rPr lang="de-DE" altLang="zh-CN" sz="1200" dirty="0" err="1"/>
              <a:t>for</a:t>
            </a:r>
            <a:r>
              <a:rPr lang="de-DE" altLang="zh-CN" sz="1200" dirty="0"/>
              <a:t> </a:t>
            </a:r>
            <a:r>
              <a:rPr lang="de-DE" altLang="zh-CN" sz="1200" dirty="0" smtClean="0"/>
              <a:t>IEC 61850 </a:t>
            </a:r>
            <a:r>
              <a:rPr lang="de-DE" altLang="zh-CN" sz="1200" dirty="0" err="1" smtClean="0"/>
              <a:t>communication</a:t>
            </a:r>
            <a:r>
              <a:rPr lang="de-DE" altLang="zh-CN" sz="1200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Stop</a:t>
            </a:r>
            <a:r>
              <a:rPr lang="de-DE" sz="1200" dirty="0"/>
              <a:t> </a:t>
            </a:r>
            <a:r>
              <a:rPr lang="de-DE" sz="1200" dirty="0" err="1"/>
              <a:t>capturing</a:t>
            </a:r>
            <a:r>
              <a:rPr lang="de-DE" sz="1200" dirty="0"/>
              <a:t>: </a:t>
            </a:r>
            <a:r>
              <a:rPr lang="de-DE" sz="1200" b="1" dirty="0"/>
              <a:t>„</a:t>
            </a:r>
            <a:r>
              <a:rPr lang="de-DE" sz="1200" b="1" dirty="0" err="1"/>
              <a:t>Ctrl</a:t>
            </a:r>
            <a:r>
              <a:rPr lang="de-DE" sz="1200" b="1" dirty="0"/>
              <a:t> + </a:t>
            </a:r>
            <a:r>
              <a:rPr lang="de-DE" sz="1200" b="1" dirty="0" smtClean="0"/>
              <a:t>C“</a:t>
            </a:r>
            <a:endParaRPr lang="de-DE" altLang="zh-CN" sz="1200" dirty="0" smtClean="0"/>
          </a:p>
          <a:p>
            <a:pPr lvl="1"/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/>
              <a:t>Note: The capture stops automatically if </a:t>
            </a:r>
            <a:r>
              <a:rPr lang="en-US" sz="1200" dirty="0" err="1" smtClean="0"/>
              <a:t>ssh</a:t>
            </a:r>
            <a:r>
              <a:rPr lang="en-US" sz="1200" dirty="0" smtClean="0"/>
              <a:t> connection is disconnect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pPr lvl="0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97200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31799" y="448784"/>
            <a:ext cx="6156000" cy="379891"/>
          </a:xfrm>
        </p:spPr>
        <p:txBody>
          <a:bodyPr/>
          <a:lstStyle/>
          <a:p>
            <a:r>
              <a:rPr lang="en-US" dirty="0" smtClean="0"/>
              <a:t>TCP dump </a:t>
            </a:r>
            <a:r>
              <a:rPr lang="en-US" dirty="0"/>
              <a:t>and Wireshark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ECB9D-DB36-4911-8D16-802F277BF7AF}" type="slidenum">
              <a:rPr lang="de-DE" smtClean="0"/>
              <a:pPr/>
              <a:t>3</a:t>
            </a:fld>
            <a:r>
              <a:rPr lang="de-DE" smtClean="0"/>
              <a:t>     WAGO Kontakttechnik GmbH &amp; Co. KG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 bwMode="gray">
          <a:xfrm>
            <a:off x="2914650" y="505777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de-DE" sz="1100" dirty="0" err="1" smtClean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BDA</a:t>
            </a:r>
            <a:endParaRPr lang="de-DE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431799" y="914398"/>
            <a:ext cx="6901215" cy="376447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  <a:effectLst>
            <a:outerShdw blurRad="50800" dist="38100" dir="2700000" sx="101000" sy="101000" algn="ctr" rotWithShape="0">
              <a:schemeClr val="accent1">
                <a:lumMod val="75000"/>
                <a:alpha val="40000"/>
              </a:scheme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marL="228600" lvl="0" indent="-228600">
              <a:buFont typeface="+mj-lt"/>
              <a:buAutoNum type="arabicPeriod" startAt="3"/>
            </a:pPr>
            <a:r>
              <a:rPr lang="en-US" sz="1200" dirty="0" smtClean="0"/>
              <a:t>Start </a:t>
            </a:r>
            <a:r>
              <a:rPr lang="en-US" sz="1200" dirty="0" err="1" smtClean="0"/>
              <a:t>tcpdump</a:t>
            </a:r>
            <a:r>
              <a:rPr lang="en-US" sz="1200" dirty="0" smtClean="0"/>
              <a:t> with </a:t>
            </a:r>
            <a:r>
              <a:rPr lang="en-US" sz="1200" dirty="0" err="1" smtClean="0"/>
              <a:t>nohup</a:t>
            </a:r>
            <a:endParaRPr lang="en-US" sz="12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 smtClean="0"/>
              <a:t>Open </a:t>
            </a:r>
            <a:r>
              <a:rPr lang="en-US" sz="1200" dirty="0" err="1" smtClean="0"/>
              <a:t>ssh</a:t>
            </a:r>
            <a:r>
              <a:rPr lang="en-US" sz="1200" dirty="0" smtClean="0"/>
              <a:t> connection with putty as root user (root / </a:t>
            </a:r>
            <a:r>
              <a:rPr lang="en-US" sz="1200" dirty="0" err="1" smtClean="0"/>
              <a:t>wago</a:t>
            </a:r>
            <a:r>
              <a:rPr lang="en-US" sz="1200" dirty="0" smtClean="0"/>
              <a:t>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 smtClean="0"/>
              <a:t>Start capturing with </a:t>
            </a:r>
            <a:r>
              <a:rPr lang="en-US" sz="1200" dirty="0" err="1" smtClean="0"/>
              <a:t>nohup</a:t>
            </a:r>
            <a:r>
              <a:rPr lang="en-US" sz="1200" dirty="0" smtClean="0"/>
              <a:t>: “</a:t>
            </a:r>
            <a:r>
              <a:rPr lang="en-US" sz="1200" b="1" dirty="0" err="1" smtClean="0"/>
              <a:t>nohup</a:t>
            </a:r>
            <a:r>
              <a:rPr lang="en-US" sz="1200" dirty="0" smtClean="0"/>
              <a:t> </a:t>
            </a:r>
            <a:r>
              <a:rPr lang="pl-PL" altLang="zh-CN" sz="1200" b="1" dirty="0" smtClean="0"/>
              <a:t>tcpdump -i br0 -w </a:t>
            </a:r>
            <a:r>
              <a:rPr lang="de-DE" altLang="zh-CN" sz="1200" b="1" dirty="0" err="1" smtClean="0"/>
              <a:t>test.pcap</a:t>
            </a:r>
            <a:r>
              <a:rPr lang="de-DE" altLang="zh-CN" sz="1200" b="1" dirty="0" smtClean="0"/>
              <a:t> </a:t>
            </a:r>
            <a:r>
              <a:rPr lang="de-DE" altLang="zh-CN" sz="1200" b="1" dirty="0" err="1" smtClean="0"/>
              <a:t>port</a:t>
            </a:r>
            <a:r>
              <a:rPr lang="de-DE" altLang="zh-CN" sz="1200" b="1" dirty="0" smtClean="0"/>
              <a:t> 2404“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1200" dirty="0"/>
              <a:t>Close </a:t>
            </a:r>
            <a:r>
              <a:rPr lang="en-US" altLang="zh-CN" sz="1200" dirty="0" err="1"/>
              <a:t>ssh</a:t>
            </a:r>
            <a:r>
              <a:rPr lang="en-US" altLang="zh-CN" sz="1200" dirty="0"/>
              <a:t> connection with the red cross so that the </a:t>
            </a:r>
            <a:r>
              <a:rPr lang="en-US" altLang="zh-CN" sz="1200" dirty="0" err="1"/>
              <a:t>tcpdump</a:t>
            </a:r>
            <a:r>
              <a:rPr lang="en-US" altLang="zh-CN" sz="1200" dirty="0"/>
              <a:t> continuous the capture</a:t>
            </a:r>
            <a:endParaRPr lang="de-DE" sz="12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de-DE" sz="1200" b="1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de-DE" sz="1200" b="1" dirty="0"/>
          </a:p>
          <a:p>
            <a:pPr lvl="1"/>
            <a:endParaRPr lang="de-DE" sz="1200" b="1" dirty="0"/>
          </a:p>
          <a:p>
            <a:pPr lvl="1"/>
            <a:endParaRPr lang="de-DE" sz="1200" b="1" dirty="0" smtClean="0"/>
          </a:p>
          <a:p>
            <a:pPr lvl="1"/>
            <a:endParaRPr lang="de-DE" sz="1200" b="1" dirty="0"/>
          </a:p>
          <a:p>
            <a:endParaRPr lang="en-US" sz="120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dirty="0" smtClean="0"/>
              <a:t>Stop the capture after start </a:t>
            </a:r>
            <a:r>
              <a:rPr lang="en-US" sz="1200" dirty="0" err="1" smtClean="0"/>
              <a:t>tcpdump</a:t>
            </a:r>
            <a:r>
              <a:rPr lang="en-US" sz="1200" dirty="0" smtClean="0"/>
              <a:t> with </a:t>
            </a:r>
            <a:r>
              <a:rPr lang="en-US" sz="1200" dirty="0" err="1" smtClean="0"/>
              <a:t>nohup</a:t>
            </a:r>
            <a:endParaRPr lang="en-US" sz="1200" dirty="0" smtClean="0"/>
          </a:p>
          <a:p>
            <a:pPr marL="685800" lvl="2" indent="-228600">
              <a:buFont typeface="Arial" panose="020B0604020202020204" pitchFamily="34" charset="0"/>
              <a:buChar char="•"/>
            </a:pPr>
            <a:r>
              <a:rPr lang="en-US" sz="1200" dirty="0"/>
              <a:t>Open </a:t>
            </a:r>
            <a:r>
              <a:rPr lang="en-US" sz="1200" dirty="0" err="1"/>
              <a:t>ssh</a:t>
            </a:r>
            <a:r>
              <a:rPr lang="en-US" sz="1200" dirty="0"/>
              <a:t> connection with putty as root user (root / </a:t>
            </a:r>
            <a:r>
              <a:rPr lang="en-US" sz="1200" dirty="0" err="1"/>
              <a:t>wago</a:t>
            </a:r>
            <a:r>
              <a:rPr lang="en-US" sz="1200" dirty="0" smtClean="0"/>
              <a:t>)</a:t>
            </a:r>
          </a:p>
          <a:p>
            <a:pPr marL="685800" lvl="2" indent="-228600">
              <a:buFont typeface="Arial" panose="020B0604020202020204" pitchFamily="34" charset="0"/>
              <a:buChar char="•"/>
            </a:pPr>
            <a:r>
              <a:rPr lang="en-US" sz="1200" dirty="0" smtClean="0"/>
              <a:t>Stop </a:t>
            </a:r>
            <a:r>
              <a:rPr lang="en-US" sz="1200" dirty="0" err="1" smtClean="0"/>
              <a:t>tcpdump</a:t>
            </a:r>
            <a:r>
              <a:rPr lang="en-US" sz="1200" dirty="0" smtClean="0"/>
              <a:t>: </a:t>
            </a:r>
            <a:r>
              <a:rPr lang="en-US" sz="1200" b="1" dirty="0" smtClean="0"/>
              <a:t>“</a:t>
            </a:r>
            <a:r>
              <a:rPr lang="en-US" sz="1200" b="1" dirty="0" err="1" smtClean="0"/>
              <a:t>killall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tcpdump</a:t>
            </a:r>
            <a:r>
              <a:rPr lang="en-US" sz="1200" b="1" dirty="0" smtClean="0"/>
              <a:t>”</a:t>
            </a:r>
            <a:endParaRPr lang="en-US" sz="1200" b="1" dirty="0"/>
          </a:p>
          <a:p>
            <a:pPr marL="228600" indent="-228600">
              <a:buFont typeface="+mj-lt"/>
              <a:buAutoNum type="arabicPeriod" startAt="4"/>
            </a:pPr>
            <a:endParaRPr lang="en-US" sz="1200" dirty="0" smtClean="0"/>
          </a:p>
          <a:p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Further details and explanations for </a:t>
            </a:r>
            <a:r>
              <a:rPr lang="en-US" sz="1200" dirty="0" err="1"/>
              <a:t>tcpdump</a:t>
            </a:r>
            <a:r>
              <a:rPr lang="en-US" sz="1200" dirty="0"/>
              <a:t> you find here</a:t>
            </a:r>
            <a:br>
              <a:rPr lang="en-US" sz="1200" dirty="0"/>
            </a:br>
            <a:r>
              <a:rPr lang="en-US" sz="800" dirty="0"/>
              <a:t>https://www.tcpdump.org/manpages/tcpdump.1.html</a:t>
            </a:r>
          </a:p>
          <a:p>
            <a:pPr lvl="1"/>
            <a:endParaRPr lang="en-US" sz="1200" dirty="0" smtClean="0"/>
          </a:p>
          <a:p>
            <a:pPr lvl="0"/>
            <a:endParaRPr lang="en-US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16" y="1694224"/>
            <a:ext cx="1944000" cy="9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82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31799" y="448784"/>
            <a:ext cx="6156000" cy="379891"/>
          </a:xfrm>
        </p:spPr>
        <p:txBody>
          <a:bodyPr/>
          <a:lstStyle/>
          <a:p>
            <a:r>
              <a:rPr lang="en-US" dirty="0" smtClean="0"/>
              <a:t>TCP dump </a:t>
            </a:r>
            <a:r>
              <a:rPr lang="en-US" dirty="0"/>
              <a:t>and Wireshark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ECB9D-DB36-4911-8D16-802F277BF7AF}" type="slidenum">
              <a:rPr lang="de-DE" smtClean="0"/>
              <a:pPr/>
              <a:t>4</a:t>
            </a:fld>
            <a:r>
              <a:rPr lang="de-DE" smtClean="0"/>
              <a:t>     WAGO Kontakttechnik GmbH &amp; Co. KG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 bwMode="gray">
          <a:xfrm>
            <a:off x="2914650" y="505777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de-DE" sz="1100" dirty="0" err="1" smtClean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BDA</a:t>
            </a:r>
            <a:endParaRPr lang="de-DE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431798" y="914399"/>
            <a:ext cx="6901215" cy="376447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  <a:effectLst>
            <a:outerShdw blurRad="50800" dist="38100" dir="2700000" sx="101000" sy="101000" algn="ctr" rotWithShape="0">
              <a:schemeClr val="accent1">
                <a:lumMod val="75000"/>
                <a:alpha val="40000"/>
              </a:scheme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marL="228600" lvl="0" indent="-228600">
              <a:buFont typeface="+mj-lt"/>
              <a:buAutoNum type="arabicPeriod" startAt="5"/>
            </a:pPr>
            <a:r>
              <a:rPr lang="en-US" sz="1200" dirty="0" smtClean="0"/>
              <a:t>Analyze capture file with Wireshark with filters</a:t>
            </a:r>
            <a:endParaRPr lang="en-US" sz="12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 smtClean="0"/>
              <a:t>Save capture file with (s)ftp from device to your PC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 smtClean="0"/>
              <a:t>Open the capture file with Wireshark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 smtClean="0"/>
              <a:t>Set a filter (set port filter e. g. 2404 if </a:t>
            </a:r>
            <a:r>
              <a:rPr lang="en-US" sz="1200" dirty="0" err="1" smtClean="0"/>
              <a:t>tcpdump</a:t>
            </a:r>
            <a:r>
              <a:rPr lang="en-US" sz="1200" dirty="0"/>
              <a:t> </a:t>
            </a:r>
            <a:r>
              <a:rPr lang="en-US" sz="1200" dirty="0" smtClean="0"/>
              <a:t>captured without filter)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dirty="0"/>
          </a:p>
          <a:p>
            <a:pPr lvl="1"/>
            <a:endParaRPr lang="en-US" sz="12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Combine filters by selecting a part of the frame, right click and “</a:t>
            </a:r>
            <a:r>
              <a:rPr lang="en-US" sz="1200" b="1" dirty="0" smtClean="0"/>
              <a:t>apply as filter and Selected</a:t>
            </a:r>
            <a:r>
              <a:rPr lang="en-US" sz="1200" dirty="0" smtClean="0"/>
              <a:t>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65" y="1739989"/>
            <a:ext cx="5791653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65" y="2981957"/>
            <a:ext cx="2340983" cy="1619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34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31799" y="448784"/>
            <a:ext cx="6156000" cy="379891"/>
          </a:xfrm>
        </p:spPr>
        <p:txBody>
          <a:bodyPr/>
          <a:lstStyle/>
          <a:p>
            <a:r>
              <a:rPr lang="en-US" dirty="0" smtClean="0"/>
              <a:t>TCP dump </a:t>
            </a:r>
            <a:r>
              <a:rPr lang="en-US" dirty="0"/>
              <a:t>and Wireshark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ECB9D-DB36-4911-8D16-802F277BF7AF}" type="slidenum">
              <a:rPr lang="de-DE" smtClean="0"/>
              <a:pPr/>
              <a:t>5</a:t>
            </a:fld>
            <a:r>
              <a:rPr lang="de-DE" smtClean="0"/>
              <a:t>     WAGO Kontakttechnik GmbH &amp; Co. KG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 bwMode="gray">
          <a:xfrm>
            <a:off x="2914650" y="505777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de-DE" sz="1100" dirty="0" err="1" smtClean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BDA</a:t>
            </a:r>
            <a:endParaRPr lang="de-DE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431798" y="914399"/>
            <a:ext cx="6901215" cy="376447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  <a:effectLst>
            <a:outerShdw blurRad="50800" dist="38100" dir="2700000" sx="101000" sy="101000" algn="ctr" rotWithShape="0">
              <a:schemeClr val="accent1">
                <a:lumMod val="75000"/>
                <a:alpha val="40000"/>
              </a:scheme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Important details of a IEC60870-5-104 frame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Further details and explanations for </a:t>
            </a:r>
            <a:r>
              <a:rPr lang="en-US" sz="1200" dirty="0" smtClean="0"/>
              <a:t>Wireshark and filters you find here: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800" dirty="0"/>
              <a:t>https://wiki.wireshark.org/CaptureFilters</a:t>
            </a:r>
            <a:endParaRPr lang="en-US" sz="1200" dirty="0"/>
          </a:p>
          <a:p>
            <a:endParaRPr lang="en-US" sz="1200" dirty="0" smtClean="0"/>
          </a:p>
          <a:p>
            <a:pPr lvl="1"/>
            <a:r>
              <a:rPr lang="en-US" sz="1200" dirty="0" smtClean="0"/>
              <a:t>     </a:t>
            </a:r>
            <a:endParaRPr lang="en-US" sz="1200" dirty="0"/>
          </a:p>
        </p:txBody>
      </p:sp>
      <p:pic>
        <p:nvPicPr>
          <p:cNvPr id="3075" name="Picture 3" descr="C:\Users\u015533\Desktop\IEC60870-5-104-Wiresha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49" y="1140746"/>
            <a:ext cx="6033651" cy="29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34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31799" y="448784"/>
            <a:ext cx="6156000" cy="379891"/>
          </a:xfrm>
        </p:spPr>
        <p:txBody>
          <a:bodyPr/>
          <a:lstStyle/>
          <a:p>
            <a:r>
              <a:rPr lang="en-US" dirty="0" smtClean="0"/>
              <a:t>TCP dump </a:t>
            </a:r>
            <a:r>
              <a:rPr lang="en-US" dirty="0"/>
              <a:t>and Wireshark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ECB9D-DB36-4911-8D16-802F277BF7AF}" type="slidenum">
              <a:rPr lang="de-DE" smtClean="0"/>
              <a:pPr/>
              <a:t>6</a:t>
            </a:fld>
            <a:r>
              <a:rPr lang="de-DE" smtClean="0"/>
              <a:t>     WAGO Kontakttechnik GmbH &amp; Co. KG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 bwMode="gray">
          <a:xfrm>
            <a:off x="2914650" y="505777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de-DE" sz="1100" dirty="0" err="1" smtClean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BDA</a:t>
            </a:r>
            <a:endParaRPr lang="de-DE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431798" y="914399"/>
            <a:ext cx="6901215" cy="376447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  <a:effectLst>
            <a:outerShdw blurRad="50800" dist="38100" dir="2700000" sx="101000" sy="101000" algn="ctr" rotWithShape="0">
              <a:schemeClr val="accent1">
                <a:lumMod val="75000"/>
                <a:alpha val="40000"/>
              </a:scheme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marL="228600" lvl="0" indent="-228600">
              <a:buFont typeface="+mj-lt"/>
              <a:buAutoNum type="arabicPeriod" startAt="6"/>
            </a:pPr>
            <a:r>
              <a:rPr lang="en-US" sz="1200" dirty="0" smtClean="0"/>
              <a:t>Important filters and settings for </a:t>
            </a:r>
            <a:r>
              <a:rPr lang="en-US" sz="1200" dirty="0" err="1" smtClean="0"/>
              <a:t>telecontrol</a:t>
            </a:r>
            <a:endParaRPr lang="en-US" sz="12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 err="1" smtClean="0"/>
              <a:t>tcp.port</a:t>
            </a:r>
            <a:r>
              <a:rPr lang="en-US" sz="1200" dirty="0" smtClean="0"/>
              <a:t> == 2404 (IEC6087-5-104 communication)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 err="1"/>
              <a:t>tcp.port</a:t>
            </a:r>
            <a:r>
              <a:rPr lang="en-US" sz="1200" dirty="0"/>
              <a:t> == </a:t>
            </a:r>
            <a:r>
              <a:rPr lang="en-US" sz="1200" dirty="0" smtClean="0"/>
              <a:t>102 </a:t>
            </a:r>
            <a:r>
              <a:rPr lang="en-US" sz="1200" dirty="0"/>
              <a:t>(</a:t>
            </a:r>
            <a:r>
              <a:rPr lang="en-US" sz="1200" dirty="0" smtClean="0"/>
              <a:t>IEC61850 </a:t>
            </a:r>
            <a:r>
              <a:rPr lang="en-US" sz="1200" dirty="0"/>
              <a:t>communication</a:t>
            </a:r>
            <a:r>
              <a:rPr lang="en-US" sz="1200" dirty="0" smtClean="0"/>
              <a:t>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d</a:t>
            </a:r>
            <a:r>
              <a:rPr lang="en-US" sz="1200" dirty="0" smtClean="0"/>
              <a:t>np3 (</a:t>
            </a:r>
            <a:r>
              <a:rPr lang="de-DE" sz="1200" dirty="0"/>
              <a:t>Distributed Network </a:t>
            </a:r>
            <a:r>
              <a:rPr lang="de-DE" sz="1200" dirty="0" smtClean="0"/>
              <a:t>Protocol </a:t>
            </a:r>
            <a:r>
              <a:rPr lang="de-DE" sz="1200" dirty="0" err="1" smtClean="0"/>
              <a:t>communication</a:t>
            </a:r>
            <a:r>
              <a:rPr lang="de-DE" sz="1200" dirty="0" smtClean="0"/>
              <a:t>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de-DE" sz="1200" dirty="0" err="1"/>
              <a:t>g</a:t>
            </a:r>
            <a:r>
              <a:rPr lang="de-DE" sz="1200" dirty="0" err="1" smtClean="0"/>
              <a:t>oose</a:t>
            </a:r>
            <a:r>
              <a:rPr lang="de-DE" sz="1200" dirty="0" smtClean="0"/>
              <a:t> (</a:t>
            </a:r>
            <a:r>
              <a:rPr lang="de-DE" sz="1200" dirty="0" err="1"/>
              <a:t>Generic</a:t>
            </a:r>
            <a:r>
              <a:rPr lang="de-DE" sz="1200" dirty="0"/>
              <a:t> </a:t>
            </a:r>
            <a:r>
              <a:rPr lang="de-DE" sz="1200" dirty="0" err="1"/>
              <a:t>Object</a:t>
            </a:r>
            <a:r>
              <a:rPr lang="de-DE" sz="1200" dirty="0"/>
              <a:t> </a:t>
            </a:r>
            <a:r>
              <a:rPr lang="de-DE" sz="1200" dirty="0" err="1"/>
              <a:t>Oriented</a:t>
            </a:r>
            <a:r>
              <a:rPr lang="de-DE" sz="1200" dirty="0"/>
              <a:t> Substation </a:t>
            </a:r>
            <a:r>
              <a:rPr lang="de-DE" sz="1200" dirty="0" smtClean="0"/>
              <a:t>Events</a:t>
            </a:r>
            <a:r>
              <a:rPr lang="de-DE" sz="1200" dirty="0"/>
              <a:t> </a:t>
            </a:r>
            <a:r>
              <a:rPr lang="de-DE" sz="1200" dirty="0" err="1"/>
              <a:t>communication</a:t>
            </a:r>
            <a:r>
              <a:rPr lang="de-DE" sz="1200" dirty="0" smtClean="0"/>
              <a:t>)</a:t>
            </a:r>
            <a:endParaRPr lang="en-US" sz="12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 err="1" smtClean="0"/>
              <a:t>ip.src</a:t>
            </a:r>
            <a:r>
              <a:rPr lang="en-US" sz="1200" dirty="0" smtClean="0"/>
              <a:t> </a:t>
            </a:r>
            <a:r>
              <a:rPr lang="en-US" sz="1200" dirty="0"/>
              <a:t>== </a:t>
            </a:r>
            <a:r>
              <a:rPr lang="en-US" sz="1200" dirty="0" smtClean="0"/>
              <a:t>192.168.1.206 (source </a:t>
            </a:r>
            <a:r>
              <a:rPr lang="en-US" sz="1200" dirty="0" err="1" smtClean="0"/>
              <a:t>ip</a:t>
            </a:r>
            <a:r>
              <a:rPr lang="en-US" sz="1200" dirty="0" smtClean="0"/>
              <a:t> = </a:t>
            </a:r>
            <a:r>
              <a:rPr lang="en-US" sz="1200" dirty="0"/>
              <a:t>192.168.1.206</a:t>
            </a:r>
            <a:r>
              <a:rPr lang="en-US" sz="1200" dirty="0" smtClean="0"/>
              <a:t>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 err="1"/>
              <a:t>i</a:t>
            </a:r>
            <a:r>
              <a:rPr lang="en-US" sz="1200" dirty="0" err="1" smtClean="0"/>
              <a:t>p.dsr</a:t>
            </a:r>
            <a:r>
              <a:rPr lang="en-US" sz="1200" dirty="0" smtClean="0"/>
              <a:t> == 192.168.1.206 (destination </a:t>
            </a:r>
            <a:r>
              <a:rPr lang="en-US" sz="1200" dirty="0" err="1" smtClean="0"/>
              <a:t>ip</a:t>
            </a:r>
            <a:r>
              <a:rPr lang="en-US" sz="1200" dirty="0" smtClean="0"/>
              <a:t> = </a:t>
            </a:r>
            <a:r>
              <a:rPr lang="en-US" sz="1200" dirty="0"/>
              <a:t>192.168.1.206</a:t>
            </a:r>
            <a:r>
              <a:rPr lang="en-US" sz="1200" dirty="0" smtClean="0"/>
              <a:t>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FF0000"/>
                </a:solidFill>
              </a:rPr>
              <a:t>Ctrl + f opens a </a:t>
            </a:r>
            <a:r>
              <a:rPr lang="de-DE" sz="1200" dirty="0" smtClean="0">
                <a:solidFill>
                  <a:srgbClr val="FF0000"/>
                </a:solidFill>
              </a:rPr>
              <a:t>additional </a:t>
            </a:r>
            <a:r>
              <a:rPr lang="de-DE" sz="1200" dirty="0" err="1">
                <a:solidFill>
                  <a:srgbClr val="FF0000"/>
                </a:solidFill>
              </a:rPr>
              <a:t>search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option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especially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for</a:t>
            </a:r>
            <a:r>
              <a:rPr lang="de-DE" sz="1200" dirty="0" smtClean="0">
                <a:solidFill>
                  <a:srgbClr val="FF0000"/>
                </a:solidFill>
              </a:rPr>
              <a:t> IEC61850</a:t>
            </a:r>
          </a:p>
          <a:p>
            <a:pPr lvl="1"/>
            <a:r>
              <a:rPr lang="de-DE" sz="1200" dirty="0" smtClean="0"/>
              <a:t>      </a:t>
            </a:r>
            <a:endParaRPr lang="en-US" sz="12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00" y="2446076"/>
            <a:ext cx="5225390" cy="15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34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31799" y="448784"/>
            <a:ext cx="6156000" cy="379891"/>
          </a:xfrm>
        </p:spPr>
        <p:txBody>
          <a:bodyPr/>
          <a:lstStyle/>
          <a:p>
            <a:r>
              <a:rPr lang="en-US" dirty="0" smtClean="0"/>
              <a:t>TCP dump </a:t>
            </a:r>
            <a:r>
              <a:rPr lang="en-US" dirty="0"/>
              <a:t>and Wireshark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ECB9D-DB36-4911-8D16-802F277BF7AF}" type="slidenum">
              <a:rPr lang="de-DE" smtClean="0"/>
              <a:pPr/>
              <a:t>7</a:t>
            </a:fld>
            <a:r>
              <a:rPr lang="de-DE" smtClean="0"/>
              <a:t>     WAGO Kontakttechnik GmbH &amp; Co. KG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 bwMode="gray">
          <a:xfrm>
            <a:off x="2914650" y="505777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de-DE" sz="1100" dirty="0" err="1" smtClean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BDA</a:t>
            </a:r>
            <a:endParaRPr lang="de-DE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431797" y="914398"/>
            <a:ext cx="6901215" cy="376447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  <a:effectLst>
            <a:outerShdw blurRad="50800" dist="38100" dir="2700000" sx="101000" sy="101000" algn="ctr" rotWithShape="0">
              <a:schemeClr val="accent1">
                <a:lumMod val="75000"/>
                <a:alpha val="40000"/>
              </a:scheme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 smtClean="0"/>
              <a:t>IEC60870-5-104 decoding (Edit =&gt; Preferences =&gt; Protocols =&gt; 104apci)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lvl="1"/>
            <a:endParaRPr lang="en-US" sz="12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 smtClean="0"/>
              <a:t>IEC61850 decoding (Edit </a:t>
            </a:r>
            <a:r>
              <a:rPr lang="en-US" sz="1200" dirty="0"/>
              <a:t>=&gt; Preferences =&gt; Protocols =&gt; </a:t>
            </a:r>
            <a:r>
              <a:rPr lang="en-US" sz="1200" dirty="0" smtClean="0"/>
              <a:t>PRES =&gt; Edit)</a:t>
            </a:r>
            <a:endParaRPr lang="en-US" sz="12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lvl="1"/>
            <a:r>
              <a:rPr lang="en-US" sz="1200" dirty="0"/>
              <a:t>	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00" y="2950877"/>
            <a:ext cx="2309868" cy="16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16" y="1131054"/>
            <a:ext cx="2309852" cy="15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34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NNOVA_CATEGORY" val="None"/>
</p:tagLst>
</file>

<file path=ppt/theme/theme1.xml><?xml version="1.0" encoding="utf-8"?>
<a:theme xmlns:a="http://schemas.openxmlformats.org/drawingml/2006/main" name="PRESENTATION TITLE">
  <a:themeElements>
    <a:clrScheme name="Benutzerdefiniert 1">
      <a:dk1>
        <a:sysClr val="windowText" lastClr="000000"/>
      </a:dk1>
      <a:lt1>
        <a:sysClr val="window" lastClr="FFFFFF"/>
      </a:lt1>
      <a:dk2>
        <a:srgbClr val="E0DDD9"/>
      </a:dk2>
      <a:lt2>
        <a:srgbClr val="848380"/>
      </a:lt2>
      <a:accent1>
        <a:srgbClr val="76B828"/>
      </a:accent1>
      <a:accent2>
        <a:srgbClr val="2EAFDE"/>
      </a:accent2>
      <a:accent3>
        <a:srgbClr val="FDC300"/>
      </a:accent3>
      <a:accent4>
        <a:srgbClr val="457217"/>
      </a:accent4>
      <a:accent5>
        <a:srgbClr val="1D7492"/>
      </a:accent5>
      <a:accent6>
        <a:srgbClr val="DB9400"/>
      </a:accent6>
      <a:hlink>
        <a:srgbClr val="000000"/>
      </a:hlink>
      <a:folHlink>
        <a:srgbClr val="000000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 w="9525" cap="sq">
          <a:solidFill>
            <a:schemeClr val="accent1"/>
          </a:solidFill>
          <a:miter lim="800000"/>
        </a:ln>
      </a:spPr>
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300"/>
          </a:spcBef>
          <a:spcAft>
            <a:spcPts val="300"/>
          </a:spcAft>
          <a:defRPr sz="12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spcBef>
            <a:spcPts val="400"/>
          </a:spcBef>
          <a:spcAft>
            <a:spcPts val="400"/>
          </a:spcAft>
          <a:defRPr sz="11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Benutzerdefiniert 1">
      <a:dk1>
        <a:sysClr val="windowText" lastClr="000000"/>
      </a:dk1>
      <a:lt1>
        <a:sysClr val="window" lastClr="FFFFFF"/>
      </a:lt1>
      <a:dk2>
        <a:srgbClr val="E0DDD9"/>
      </a:dk2>
      <a:lt2>
        <a:srgbClr val="848380"/>
      </a:lt2>
      <a:accent1>
        <a:srgbClr val="76B828"/>
      </a:accent1>
      <a:accent2>
        <a:srgbClr val="2EAFDE"/>
      </a:accent2>
      <a:accent3>
        <a:srgbClr val="FDC300"/>
      </a:accent3>
      <a:accent4>
        <a:srgbClr val="457217"/>
      </a:accent4>
      <a:accent5>
        <a:srgbClr val="1D7492"/>
      </a:accent5>
      <a:accent6>
        <a:srgbClr val="DB9400"/>
      </a:accent6>
      <a:hlink>
        <a:srgbClr val="000000"/>
      </a:hlink>
      <a:folHlink>
        <a:srgbClr val="000000"/>
      </a:folHlink>
    </a:clrScheme>
    <a:fontScheme name="WAG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200"/>
          </a:spcBef>
          <a:spcAft>
            <a:spcPts val="200"/>
          </a:spcAft>
          <a:defRPr sz="12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0" indent="0">
          <a:spcBef>
            <a:spcPts val="200"/>
          </a:spcBef>
          <a:spcAft>
            <a:spcPts val="200"/>
          </a:spcAft>
          <a:buClr>
            <a:schemeClr val="bg2"/>
          </a:buClr>
          <a:buSzPct val="100000"/>
          <a:buFont typeface="Wingdings" panose="05000000000000000000" pitchFamily="2" charset="2"/>
          <a:buNone/>
          <a:defRPr sz="11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Benutzerdefiniert 1">
      <a:dk1>
        <a:sysClr val="windowText" lastClr="000000"/>
      </a:dk1>
      <a:lt1>
        <a:sysClr val="window" lastClr="FFFFFF"/>
      </a:lt1>
      <a:dk2>
        <a:srgbClr val="E0DDD9"/>
      </a:dk2>
      <a:lt2>
        <a:srgbClr val="848380"/>
      </a:lt2>
      <a:accent1>
        <a:srgbClr val="76B828"/>
      </a:accent1>
      <a:accent2>
        <a:srgbClr val="2EAFDE"/>
      </a:accent2>
      <a:accent3>
        <a:srgbClr val="FDC300"/>
      </a:accent3>
      <a:accent4>
        <a:srgbClr val="457217"/>
      </a:accent4>
      <a:accent5>
        <a:srgbClr val="1D7492"/>
      </a:accent5>
      <a:accent6>
        <a:srgbClr val="DB9400"/>
      </a:accent6>
      <a:hlink>
        <a:srgbClr val="000000"/>
      </a:hlink>
      <a:folHlink>
        <a:srgbClr val="000000"/>
      </a:folHlink>
    </a:clrScheme>
    <a:fontScheme name="WAG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200"/>
          </a:spcBef>
          <a:spcAft>
            <a:spcPts val="200"/>
          </a:spcAft>
          <a:defRPr sz="12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0" indent="0">
          <a:spcBef>
            <a:spcPts val="200"/>
          </a:spcBef>
          <a:spcAft>
            <a:spcPts val="200"/>
          </a:spcAft>
          <a:buClr>
            <a:schemeClr val="bg2"/>
          </a:buClr>
          <a:buSzPct val="100000"/>
          <a:buFont typeface="Wingdings" panose="05000000000000000000" pitchFamily="2" charset="2"/>
          <a:buNone/>
          <a:defRPr sz="11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TITLE</Template>
  <TotalTime>0</TotalTime>
  <Words>463</Words>
  <Application>Microsoft Office PowerPoint</Application>
  <PresentationFormat>Bildschirmpräsentation (16:9)</PresentationFormat>
  <Paragraphs>117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PRESENTATION TITLE</vt:lpstr>
      <vt:lpstr>Telecontrol WORKSHOP</vt:lpstr>
      <vt:lpstr>TCP dump and Wireshark</vt:lpstr>
      <vt:lpstr>TCP dump and Wireshark</vt:lpstr>
      <vt:lpstr>TCP dump and Wireshark</vt:lpstr>
      <vt:lpstr>TCP dump and Wireshark</vt:lpstr>
      <vt:lpstr>TCP dump and Wireshark</vt:lpstr>
      <vt:lpstr>TCP dump and Wireshark</vt:lpstr>
    </vt:vector>
  </TitlesOfParts>
  <Company>Wago Kontakttechnik GmbH &amp; Co.KG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Dauer, Jörn</dc:creator>
  <cp:lastModifiedBy>Fugmann, Alexander</cp:lastModifiedBy>
  <cp:revision>156</cp:revision>
  <cp:lastPrinted>2015-02-23T17:54:14Z</cp:lastPrinted>
  <dcterms:created xsi:type="dcterms:W3CDTF">2018-03-07T10:59:11Z</dcterms:created>
  <dcterms:modified xsi:type="dcterms:W3CDTF">2018-09-27T07:27:30Z</dcterms:modified>
</cp:coreProperties>
</file>