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-1120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B44392B-A9DB-4E42-A255-60A695A1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1369F4E4-65C5-435C-B037-E1AA4BACC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96BA088-5803-4FC9-A521-2E9A8988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BB98CF3F-FF92-4CB2-8BCF-1447AD22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AF38A66E-A6CF-4AAF-9A5C-15785B1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9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36E2EB44-E7FC-47ED-B464-A919BA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D9871EB8-1870-4BFB-AB90-9262B1DCA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818AFB1-8F9C-4216-BE6E-538D9FFC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8885781D-A20A-4434-A789-3CD9377E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66012AE-CE2B-4797-B770-7C8F6E64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5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EF915AF9-9AF1-47EB-B9E2-35F470961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B30A7B6E-E943-417F-B871-2F3FD92B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B012FB5B-0354-4720-A581-DA2E7007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5A44D3-DFE3-4001-AAA0-BA836870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6B7C9FA-EEDC-4D50-9B0B-F346F7F0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70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483501-D470-4D9F-962E-2DD277CB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4F7761E4-855B-41C0-8343-2FCAAD0C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C49A474D-61AE-4E2E-B75E-5FC6FB7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1E5F3ED-E5FD-400C-A1BB-C94D996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101569B-D8C9-4D73-92C4-6659B1A1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6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46855B2-941F-4B70-AFFD-E7A888B9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97DA89A1-09C7-457F-BE4B-72F30FA1F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BCA83E5-49A2-489B-B966-7C8A01D8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4A01F3-5833-465E-B692-9857B174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D27F3A7-E7F5-4AC9-B6AD-187B7F88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16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8677890-F89A-4AF1-AB93-15928353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0A57A10-15E4-402E-B6C7-2AAC0EBF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BB9C801-0468-47F5-BD79-C8B279F71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D1C95C3-7D6D-4C20-B2E1-0E0E8BE3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F8BEF0A-C491-4B09-8D8A-DFCB327E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EBDEFC19-3FC4-468B-88E3-6F681939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1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86F7CBA-8C8A-418E-B55B-4014673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7989F39-A45D-4806-B0C7-E1921712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A4DF19C7-78BC-4C36-9281-9987687D7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B975CE63-43D1-4C19-9872-C475DAB91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821486-669A-4FDA-97D6-888F309A8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59FF7FFE-DBE0-40C8-B341-92AD1038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288AAEB-ADD2-47CE-B689-BE84FD48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CCB8A2D5-01F1-4902-82F0-EF8FFAC2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86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B523180-5ED5-4B84-8352-55F3012E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C7C1F44D-0DDE-4D0E-8564-62828F1DA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F598160-CD9C-44F8-86A6-A1438E3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32AE6FC2-9DA5-48E7-98B1-BFDFA199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41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87CC273-33BA-43D8-9D53-0CF04660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02AA3AC-14C1-42E7-954F-9A9ED5D4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62C3F81-FB8D-4E96-B0B1-06826CB9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12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7B9C532-C916-4F42-AF44-DE9B915E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EB9E12AC-B17D-4C4B-B987-345DE423E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F3B5B8EE-B131-4372-AA5D-2AF34437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893DD5D-EC6C-4D80-BC62-0198C435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266DF5CB-B8C7-4F9A-88B7-F16C6BC9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09AE36D9-7309-41EE-A405-1B645175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2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E352521-0B4C-4A63-AF7E-91DC3C31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C906825C-C61A-4A16-892B-8FBB10DA3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5EBD06D9-378E-46AC-A567-0C13C7AD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CE3525E-B230-4CA6-9349-02177D30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5A29260B-2D64-4CF0-8705-F27FFBBF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B0825E54-713B-4D5E-AFDA-10C5F324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4BC793DC-F9F1-412B-87D5-30EF728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89A6857-298B-440C-8797-54662750D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FB3C33D4-F54E-4E1F-8646-B08D80F13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74E9-DA5F-45B4-AEAB-17A54CA9763B}" type="datetimeFigureOut">
              <a:rPr lang="zh-TW" altLang="en-US" smtClean="0"/>
              <a:t>2022/3/13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9B166B8-9352-4828-8B4A-DD789007B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4A7B7B34-ABFB-4DD7-A4F9-11057607A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F71C6-7E5D-4A32-BC58-968E129A58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9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EB155881-CF2D-459A-9A29-E1CF9BE764EE}"/>
              </a:ext>
            </a:extLst>
          </p:cNvPr>
          <p:cNvSpPr txBox="1"/>
          <p:nvPr/>
        </p:nvSpPr>
        <p:spPr>
          <a:xfrm>
            <a:off x="812800" y="762000"/>
            <a:ext cx="211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下載</a:t>
            </a:r>
            <a:r>
              <a:rPr lang="en-US" altLang="zh-TW" dirty="0"/>
              <a:t>git</a:t>
            </a:r>
            <a:r>
              <a:rPr lang="zh-TW" altLang="en-US" dirty="0"/>
              <a:t>並安裝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85002299-01FB-4D4F-8920-7B3F0573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97" y="1894531"/>
            <a:ext cx="11026300" cy="34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BB0A4062-3848-4CD5-9746-542723AB90C3}"/>
              </a:ext>
            </a:extLst>
          </p:cNvPr>
          <p:cNvSpPr txBox="1"/>
          <p:nvPr/>
        </p:nvSpPr>
        <p:spPr>
          <a:xfrm>
            <a:off x="640080" y="589280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zh-TW" altLang="en-US" dirty="0"/>
              <a:t>基本指令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6D069BD5-2E22-4181-901D-DC31B28529E9}"/>
              </a:ext>
            </a:extLst>
          </p:cNvPr>
          <p:cNvSpPr txBox="1"/>
          <p:nvPr/>
        </p:nvSpPr>
        <p:spPr>
          <a:xfrm>
            <a:off x="647657" y="1198535"/>
            <a:ext cx="83324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初始化</a:t>
            </a:r>
            <a:r>
              <a:rPr lang="en-US" altLang="zh-TW" dirty="0"/>
              <a:t>Repository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查看檔案異動狀態</a:t>
            </a:r>
            <a:endParaRPr lang="en-US" altLang="zh-TW" dirty="0"/>
          </a:p>
          <a:p>
            <a:r>
              <a:rPr lang="en-US" altLang="zh-TW" dirty="0"/>
              <a:t>git add &lt;</a:t>
            </a:r>
            <a:r>
              <a:rPr lang="zh-TW" altLang="en-US" dirty="0"/>
              <a:t>檔案名稱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新增檔案到</a:t>
            </a:r>
            <a:r>
              <a:rPr lang="en-US" altLang="zh-TW" dirty="0"/>
              <a:t>git</a:t>
            </a:r>
          </a:p>
          <a:p>
            <a:r>
              <a:rPr lang="en-US" altLang="zh-TW" dirty="0"/>
              <a:t>git commit</a:t>
            </a:r>
            <a:r>
              <a:rPr lang="zh-TW" altLang="en-US" dirty="0"/>
              <a:t> </a:t>
            </a:r>
            <a:r>
              <a:rPr lang="en-US" altLang="zh-TW" dirty="0"/>
              <a:t>–m “</a:t>
            </a:r>
            <a:r>
              <a:rPr lang="zh-TW" altLang="en-US" dirty="0"/>
              <a:t>說明內容</a:t>
            </a:r>
            <a:r>
              <a:rPr lang="en-US" altLang="zh-TW" dirty="0"/>
              <a:t>”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提交目前的異動</a:t>
            </a:r>
            <a:r>
              <a:rPr lang="zh-TW" altLang="en-US" dirty="0" smtClean="0"/>
              <a:t>並設定</a:t>
            </a:r>
            <a:r>
              <a:rPr lang="zh-TW" altLang="en-US" dirty="0"/>
              <a:t>摘要說明文字</a:t>
            </a:r>
            <a:r>
              <a:rPr lang="en-US" altLang="zh-TW" dirty="0"/>
              <a:t>(</a:t>
            </a:r>
            <a:r>
              <a:rPr lang="zh-TW" altLang="en-US" dirty="0"/>
              <a:t>說明修改內容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git log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查看先前</a:t>
            </a:r>
            <a:r>
              <a:rPr lang="en-US" altLang="zh-TW" dirty="0"/>
              <a:t>commit</a:t>
            </a:r>
            <a:r>
              <a:rPr lang="zh-TW" altLang="en-US" dirty="0"/>
              <a:t>紀錄</a:t>
            </a:r>
            <a:endParaRPr lang="en-US" altLang="zh-TW" dirty="0"/>
          </a:p>
          <a:p>
            <a:r>
              <a:rPr lang="en-US" altLang="zh-TW" dirty="0"/>
              <a:t>git remote add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自訂名稱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:  </a:t>
            </a:r>
            <a:r>
              <a:rPr lang="zh-TW" altLang="en-US" dirty="0"/>
              <a:t>將</a:t>
            </a:r>
            <a:r>
              <a:rPr lang="en-US" altLang="zh-TW" dirty="0"/>
              <a:t>Repository</a:t>
            </a:r>
            <a:r>
              <a:rPr lang="zh-TW" altLang="en-US" dirty="0"/>
              <a:t>連結到本地端</a:t>
            </a:r>
            <a:endParaRPr lang="en-US" altLang="zh-TW" dirty="0"/>
          </a:p>
          <a:p>
            <a:r>
              <a:rPr lang="en-US" altLang="zh-TW" dirty="0"/>
              <a:t>git push -u &lt;remote</a:t>
            </a:r>
            <a:r>
              <a:rPr lang="zh-TW" altLang="en-US" dirty="0"/>
              <a:t>名稱</a:t>
            </a:r>
            <a:r>
              <a:rPr lang="en-US" altLang="zh-TW" dirty="0"/>
              <a:t>&gt; &lt;branch</a:t>
            </a:r>
            <a:r>
              <a:rPr lang="zh-TW" altLang="en-US" dirty="0"/>
              <a:t>名稱</a:t>
            </a:r>
            <a:r>
              <a:rPr lang="en-US" altLang="zh-TW" dirty="0"/>
              <a:t>&gt; : </a:t>
            </a:r>
            <a:r>
              <a:rPr lang="zh-TW" altLang="en-US" dirty="0"/>
              <a:t>上傳至</a:t>
            </a:r>
            <a:r>
              <a:rPr lang="en-US" altLang="zh-TW" dirty="0" err="1"/>
              <a:t>github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zh-TW" altLang="en-US" dirty="0"/>
              <a:t>網址</a:t>
            </a:r>
            <a:r>
              <a:rPr lang="en-US" altLang="zh-TW" dirty="0"/>
              <a:t>&gt; : </a:t>
            </a:r>
            <a:r>
              <a:rPr lang="zh-TW" altLang="en-US" dirty="0"/>
              <a:t>下載遠端的</a:t>
            </a:r>
            <a:r>
              <a:rPr lang="en-US" altLang="zh-TW" dirty="0"/>
              <a:t>git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687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106</Words>
  <Application>Microsoft Office PowerPoint</Application>
  <PresentationFormat>自訂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蕭伯彥</dc:creator>
  <cp:lastModifiedBy>蕭伯彥</cp:lastModifiedBy>
  <cp:revision>6</cp:revision>
  <dcterms:created xsi:type="dcterms:W3CDTF">2022-03-12T02:47:12Z</dcterms:created>
  <dcterms:modified xsi:type="dcterms:W3CDTF">2022-03-13T01:50:10Z</dcterms:modified>
</cp:coreProperties>
</file>