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59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9FDD-6589-70E3-F199-83541F22D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29BAFE-57D6-1084-2D80-3CFDDA8E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86D07A-4FB5-C1D9-5B73-765A222B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39AC8-48FE-B0A8-F04D-38792CE9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3687CD-DC1C-646F-8707-5CA8D63B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6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E46BA-0BB3-798C-C1B1-460DEED1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F79BE1-3A6B-C5DC-6661-E694787A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A6A85-6A7D-E07A-68BB-91DD41B8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BCE2A-E7BA-E588-4401-10F74943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63877-25A5-D4C1-AF26-35FE0D2D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5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3B5A55-1934-665A-B69A-30AB8300D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CD1756-C360-B06C-00CD-E6083A8F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D5260-1832-82EB-6560-4AEF2729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8C6A18-39BF-63D3-8E29-10670496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CAA7F-AF91-01C2-FDA9-1EC9B45D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5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EFB09-7165-876E-367F-C834AB03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32AC7-DED8-2637-BF2F-D4281D1B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8A711-058C-12DD-F4E1-AE451914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A0405-6745-F22B-4346-B351B1C5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CEFAD-873E-8F87-045D-0A4C4F3E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4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F0835-A730-F0C9-B884-31F3ECDD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CBF808-BF08-7F82-A99B-258F46CC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4BBE3F-EE54-6036-D905-EDF59CAB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18098-25D0-7FFE-4F1F-9222D008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0B6BD1-DBD3-4F7D-868A-99762A5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0B198-DDB0-BCE4-5EF3-EAA231B7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9B48A7-FF77-3644-FD18-477ABFB1F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9D8381-8EA6-1ABD-A3DC-4524E234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C126-09DB-BA2A-E899-24C0AC1F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633BED-BA93-4D4C-B244-016BD653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BB113-860A-03F0-E52A-038957E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AC27C-CC58-EE52-BBE5-C4135F30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068EC-A0C2-D20C-7B22-B59588DF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6FC4BA-243B-071F-B9AA-FFB27DAC4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30C565-1742-76AF-BE13-E719685DC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9086B8-F985-EF37-E9CE-FB4325DA6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4E67E9-495A-0B38-4FA5-A4243C82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FF0043-7D39-1E43-4947-AA861DDB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320E5F-0AB4-E6B6-BD94-7DA9975D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8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243BE-FB04-0268-ED47-F03B3322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089BE5-1050-49F9-A1A2-A3CE029C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0A2BF8-C9C5-319C-B03F-6B090B84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28AB41-4C2E-24D8-9F91-FB885D06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0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A4AE52-93C7-2233-2F78-8B945840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E657C12-603F-8CCC-1A04-7FD8DA9B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B225A6-2E4B-1024-B88B-1A27175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52A15-A72F-D00F-53E0-B7932DAD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B5C29F-3C1C-2C0A-D416-DEB9DFAB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2B2468-9F1B-91FE-69AC-1B2776E1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4002E-5BD3-7361-A600-E5775F60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AB3CDE-39AA-7EF3-01DC-A2D5A1C3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EC2C65-8F5B-2CF8-74B0-52B31A1D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4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827CF-3777-80B4-F20E-DB7AF6AD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E9BAFC-BB3D-2B60-2F09-843A71ADC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D34B87-73B1-9E53-2A6E-7B5553EC0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D6F507-52C6-2A49-BDAC-D286EF46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332030-1660-07FE-887A-34B76668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5542B-BCEE-E4FD-2634-72C7F7A2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19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CC0522-0472-4B93-BDD5-7813D1C0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94C9A6-6B99-0D8F-C3BF-15063F3D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6EEE05-3D1E-4DB4-208A-96F48FED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98671-BAE2-467A-B3A5-C888A16AF909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09AAB2-D7FC-545A-9FE5-A1B893101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FF17D4-84BD-F03F-6801-048F7285C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59D6-5D6C-4B4F-AF21-4A626755D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6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368D755-6115-D304-06E8-F4680B42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69159F-3CCA-632D-8198-3A292DB36FE3}"/>
              </a:ext>
            </a:extLst>
          </p:cNvPr>
          <p:cNvSpPr txBox="1"/>
          <p:nvPr/>
        </p:nvSpPr>
        <p:spPr>
          <a:xfrm>
            <a:off x="2292405" y="2509520"/>
            <a:ext cx="761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--Alien Worlds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D64C4A-91F5-9CDC-336B-C317216FFD61}"/>
              </a:ext>
            </a:extLst>
          </p:cNvPr>
          <p:cNvSpPr txBox="1"/>
          <p:nvPr/>
        </p:nvSpPr>
        <p:spPr>
          <a:xfrm>
            <a:off x="3806245" y="3596640"/>
            <a:ext cx="4591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08156243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蕭伯彥</a:t>
            </a:r>
          </a:p>
        </p:txBody>
      </p:sp>
    </p:spTree>
    <p:extLst>
      <p:ext uri="{BB962C8B-B14F-4D97-AF65-F5344CB8AC3E}">
        <p14:creationId xmlns:p14="http://schemas.microsoft.com/office/powerpoint/2010/main" val="247737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0"/>
            <a:ext cx="12192000" cy="68579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DBAFFB-11F4-6ECF-50C5-384C6C3F4E8E}"/>
              </a:ext>
            </a:extLst>
          </p:cNvPr>
          <p:cNvSpPr txBox="1"/>
          <p:nvPr/>
        </p:nvSpPr>
        <p:spPr>
          <a:xfrm>
            <a:off x="2865120" y="504493"/>
            <a:ext cx="655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F2E6A6-4B11-AA8F-4A08-C93B1779687F}"/>
              </a:ext>
            </a:extLst>
          </p:cNvPr>
          <p:cNvSpPr txBox="1"/>
          <p:nvPr/>
        </p:nvSpPr>
        <p:spPr>
          <a:xfrm>
            <a:off x="1149747" y="1912521"/>
            <a:ext cx="99754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遊戲功能擴展 星球社群活動多元化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的六個星球，都會生產出自己的社群經濟體系。隨著星球建立治理規範，遊戲將會推出更多的社群活動和任務。官方網站預計將來會推出更多場景，例如用以治療傷兵和修理武器的醫院，為元宇宙的各種遊戲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塑造更多可能性。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資產潛力雄厚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經常推出的尋寶任務系列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(treasure hunt series)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，鼓勵玩家鍛練和挖掘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裝備。日後遊戲開發更加成熟，擴展任務模式的作戰框架，配合不斷增長的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市場社群，可預期市場上會鑄造更多獨特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遊戲資產。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0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0"/>
            <a:ext cx="12192000" cy="68579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9DBAFFB-11F4-6ECF-50C5-384C6C3F4E8E}"/>
              </a:ext>
            </a:extLst>
          </p:cNvPr>
          <p:cNvSpPr txBox="1"/>
          <p:nvPr/>
        </p:nvSpPr>
        <p:spPr>
          <a:xfrm>
            <a:off x="2865120" y="504493"/>
            <a:ext cx="655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ECF8AA-F1F3-F3D7-003B-2FEBB477D532}"/>
              </a:ext>
            </a:extLst>
          </p:cNvPr>
          <p:cNvSpPr txBox="1"/>
          <p:nvPr/>
        </p:nvSpPr>
        <p:spPr>
          <a:xfrm>
            <a:off x="1381760" y="2183551"/>
            <a:ext cx="34239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幣的用途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未來發展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7D74CC-68A7-A252-8A56-AE2E4F87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881" y="2042860"/>
            <a:ext cx="6720860" cy="32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38458FB-D7FA-0301-DB8C-725CCA5158F0}"/>
              </a:ext>
            </a:extLst>
          </p:cNvPr>
          <p:cNvSpPr txBox="1"/>
          <p:nvPr/>
        </p:nvSpPr>
        <p:spPr>
          <a:xfrm>
            <a:off x="1351280" y="2010831"/>
            <a:ext cx="95707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的遊戲設定在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2055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年的元宇宙時空，玩家作為探險家的的任務是探索元宇宙的六個星球</a:t>
            </a:r>
            <a:r>
              <a:rPr lang="zh-TW" altLang="en-US" sz="2000" dirty="0"/>
              <a:t>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並到達不同的星球並開採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Trilium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(TLM)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，讓玩家能夠擁有土地、使用小兵打仗、收集工具和化身，以及賺取加密貨幣。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搭建在以太坊、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和幣安區塊鏈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(BSC)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玩家需先選取角色和選擇探索的星球，隨後選擇到哪塊土地開始挖礦（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），每次挖礦都有機會挖到一張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遊戲卡。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6377887-59F3-DD60-46AA-FD33870E93A8}"/>
              </a:ext>
            </a:extLst>
          </p:cNvPr>
          <p:cNvSpPr txBox="1"/>
          <p:nvPr/>
        </p:nvSpPr>
        <p:spPr>
          <a:xfrm>
            <a:off x="3083417" y="545133"/>
            <a:ext cx="61185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</a:p>
        </p:txBody>
      </p:sp>
    </p:spTree>
    <p:extLst>
      <p:ext uri="{BB962C8B-B14F-4D97-AF65-F5344CB8AC3E}">
        <p14:creationId xmlns:p14="http://schemas.microsoft.com/office/powerpoint/2010/main" val="30815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EF47026-AFC5-DC88-CD50-4BE39FF1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59"/>
            <a:ext cx="12192000" cy="68579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3CC55F5-F438-6958-6C26-C9B10DAD89ED}"/>
              </a:ext>
            </a:extLst>
          </p:cNvPr>
          <p:cNvSpPr txBox="1"/>
          <p:nvPr/>
        </p:nvSpPr>
        <p:spPr>
          <a:xfrm>
            <a:off x="1281113" y="1882041"/>
            <a:ext cx="97231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抵押：玩家可以從星球上開採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，也可以在遊戲內抵押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幣來提高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的挖礦效率，以獲得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獎勵。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治理：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以分散自治組織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(DAO)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方式治理，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的持有者可以參加每週的候選人議會選舉，選出六個星球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委員來參與管理，從而影響遊戲的方向。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為遊戲主要交易和支付貨幣。玩家參與挖礦和完成任務均可獲得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，在市場上以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交易各種遊戲裝備工具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。由於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的操作上兼容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、以太坊和幣安區塊鏈平台，玩家可在幣安鏈、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和以太坊之間傳送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63F519-C2E8-2D48-1C35-FD816A8D43F9}"/>
              </a:ext>
            </a:extLst>
          </p:cNvPr>
          <p:cNvSpPr txBox="1"/>
          <p:nvPr/>
        </p:nvSpPr>
        <p:spPr>
          <a:xfrm>
            <a:off x="3688081" y="504493"/>
            <a:ext cx="48187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幣的用途</a:t>
            </a:r>
          </a:p>
        </p:txBody>
      </p:sp>
    </p:spTree>
    <p:extLst>
      <p:ext uri="{BB962C8B-B14F-4D97-AF65-F5344CB8AC3E}">
        <p14:creationId xmlns:p14="http://schemas.microsoft.com/office/powerpoint/2010/main" val="113339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1"/>
            <a:ext cx="12192000" cy="685799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BFE0171-D6F5-91B4-8724-B7E1BFB7B06B}"/>
              </a:ext>
            </a:extLst>
          </p:cNvPr>
          <p:cNvSpPr txBox="1"/>
          <p:nvPr/>
        </p:nvSpPr>
        <p:spPr>
          <a:xfrm>
            <a:off x="2865120" y="504493"/>
            <a:ext cx="655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C1886B8-EC94-EF1A-9D0A-84F3F2912F27}"/>
              </a:ext>
            </a:extLst>
          </p:cNvPr>
          <p:cNvSpPr txBox="1"/>
          <p:nvPr/>
        </p:nvSpPr>
        <p:spPr>
          <a:xfrm>
            <a:off x="345440" y="2648635"/>
            <a:ext cx="56387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能夠作為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的挖礦工具，用來挖掘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幣，可以說是遊戲當中最重要的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目前有超過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種工具可供選擇，各自有不同的特性，包括耐久度、稀有度及銳利度等等。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495FAC-E196-A7DC-4746-F5584C48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2377440"/>
            <a:ext cx="583615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0"/>
            <a:ext cx="12192000" cy="685799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B4C378B-3AA9-00B9-00EE-6477399E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70" y="2651761"/>
            <a:ext cx="5842789" cy="25029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483618-835D-BD64-584D-8306C4860E39}"/>
              </a:ext>
            </a:extLst>
          </p:cNvPr>
          <p:cNvSpPr txBox="1"/>
          <p:nvPr/>
        </p:nvSpPr>
        <p:spPr>
          <a:xfrm>
            <a:off x="2865120" y="504493"/>
            <a:ext cx="655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3C9489-AD3B-7D22-D222-E9C09DADA861}"/>
              </a:ext>
            </a:extLst>
          </p:cNvPr>
          <p:cNvSpPr txBox="1"/>
          <p:nvPr/>
        </p:nvSpPr>
        <p:spPr>
          <a:xfrm>
            <a:off x="375921" y="2262555"/>
            <a:ext cx="555751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土地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塊土地資產，分佈在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個星球上。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目前獲取土地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的方法是在市場上購買土地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或與其他玩家進行交易，當有其他玩家在該土地上開採時，地主可收取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作開採費用。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每塊土地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都會有不同的地形屬性，並且每種地形需要的挖礦工具和時間都不相同。</a:t>
            </a:r>
          </a:p>
        </p:txBody>
      </p:sp>
    </p:spTree>
    <p:extLst>
      <p:ext uri="{BB962C8B-B14F-4D97-AF65-F5344CB8AC3E}">
        <p14:creationId xmlns:p14="http://schemas.microsoft.com/office/powerpoint/2010/main" val="307115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" y="0"/>
            <a:ext cx="12192000" cy="685799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636563B-A9BE-80DA-86A8-0C2B72D5F020}"/>
              </a:ext>
            </a:extLst>
          </p:cNvPr>
          <p:cNvSpPr txBox="1"/>
          <p:nvPr/>
        </p:nvSpPr>
        <p:spPr>
          <a:xfrm>
            <a:off x="2865120" y="504493"/>
            <a:ext cx="65531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A42129-1B0A-86A6-6C7B-6E1F57E5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184" y="2286000"/>
            <a:ext cx="5680255" cy="340963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F0D9638-8B74-695A-F1D7-8500B9098BDC}"/>
              </a:ext>
            </a:extLst>
          </p:cNvPr>
          <p:cNvSpPr txBox="1"/>
          <p:nvPr/>
        </p:nvSpPr>
        <p:spPr>
          <a:xfrm>
            <a:off x="377827" y="2164695"/>
            <a:ext cx="55759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小兵本質上是一個探險人員，他們可以在戰鬥以及探索時使用。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屬性外，它們還有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個主要屬性：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攻擊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運動消耗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種族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1465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59"/>
            <a:ext cx="12192000" cy="685799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2F967E6-2ECE-B83E-2EF7-DC205832EEBE}"/>
              </a:ext>
            </a:extLst>
          </p:cNvPr>
          <p:cNvSpPr txBox="1"/>
          <p:nvPr/>
        </p:nvSpPr>
        <p:spPr>
          <a:xfrm>
            <a:off x="2967673" y="545133"/>
            <a:ext cx="6349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6B2903-C060-893B-6AA0-8C13AC9807F8}"/>
              </a:ext>
            </a:extLst>
          </p:cNvPr>
          <p:cNvSpPr txBox="1"/>
          <p:nvPr/>
        </p:nvSpPr>
        <p:spPr>
          <a:xfrm>
            <a:off x="355600" y="2465199"/>
            <a:ext cx="5638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開採星球土地資源獲得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錢包並且登入遊戲後，探險者會收到一個簡單的工具即可開始挖礦。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玩家們會在遊戲世界裡競爭稀缺資源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，他們能通過在星球的分散自治組織（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）中的抵押和投票來提高自己的權力並註冊成為行星理事，甚至有可能成為行星統治者。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F19EC4-D10F-6F25-FBE5-C9C0166A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15" y="2407920"/>
            <a:ext cx="5851180" cy="29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036A606-2DEA-433C-3DF0-3127B1DE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2F967E6-2ECE-B83E-2EF7-DC205832EEBE}"/>
              </a:ext>
            </a:extLst>
          </p:cNvPr>
          <p:cNvSpPr txBox="1"/>
          <p:nvPr/>
        </p:nvSpPr>
        <p:spPr>
          <a:xfrm>
            <a:off x="2967673" y="545133"/>
            <a:ext cx="6349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玩法介紹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6B2903-C060-893B-6AA0-8C13AC9807F8}"/>
              </a:ext>
            </a:extLst>
          </p:cNvPr>
          <p:cNvSpPr txBox="1"/>
          <p:nvPr/>
        </p:nvSpPr>
        <p:spPr>
          <a:xfrm>
            <a:off x="1006793" y="1825119"/>
            <a:ext cx="102717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任務模式：閃耀升級（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目前線上可見的八項任務遊戲涵蓋多個範疇，包搭到不同星球補給、勘察、救援和對戰等遊戲。所有玩家都可以自由參加任務，並且活動的記錄都儲存在區塊鏈上。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Alien Worlds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開發任務模式，區塊鏈遊戲結合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資產的價值也得以發揮。玩家可以為遊戲的各種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進行「閃耀升級」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(Shining)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，以提升其效能，變成獨一無二更加稀有的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按其稀有度分成六個類別。要為遊戲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「閃耀升級」（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Shining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），玩家需擁有四個相同的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資產，並支付一定數量的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TLM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。根據官方說明，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NFT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升級閃耀級別共有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個：石器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(Stone)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(Gold)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星塵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(Stardust)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反物質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(Antimatter)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47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959</Words>
  <Application>Microsoft Office PowerPoint</Application>
  <PresentationFormat>寬螢幕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蕭伯彥</dc:creator>
  <cp:lastModifiedBy>蕭伯彥</cp:lastModifiedBy>
  <cp:revision>20</cp:revision>
  <dcterms:created xsi:type="dcterms:W3CDTF">2022-05-15T17:00:34Z</dcterms:created>
  <dcterms:modified xsi:type="dcterms:W3CDTF">2022-05-20T07:07:56Z</dcterms:modified>
</cp:coreProperties>
</file>