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9" r:id="rId4"/>
    <p:sldId id="258" r:id="rId5"/>
    <p:sldId id="260" r:id="rId6"/>
    <p:sldId id="262" r:id="rId7"/>
    <p:sldId id="263" r:id="rId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63" d="100"/>
          <a:sy n="63" d="100"/>
        </p:scale>
        <p:origin x="764"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BA1309-78F1-1E57-00B4-ACFD166D59CA}"/>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E2763DCF-ED9F-6E38-13B2-6C5691C64F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B313972A-8021-110E-1CE4-659CFE228AA0}"/>
              </a:ext>
            </a:extLst>
          </p:cNvPr>
          <p:cNvSpPr>
            <a:spLocks noGrp="1"/>
          </p:cNvSpPr>
          <p:nvPr>
            <p:ph type="dt" sz="half" idx="10"/>
          </p:nvPr>
        </p:nvSpPr>
        <p:spPr/>
        <p:txBody>
          <a:bodyPr/>
          <a:lstStyle/>
          <a:p>
            <a:fld id="{67520303-44E8-43BE-997E-93A428766375}" type="datetimeFigureOut">
              <a:rPr lang="zh-TW" altLang="en-US" smtClean="0"/>
              <a:t>2022/5/13</a:t>
            </a:fld>
            <a:endParaRPr lang="zh-TW" altLang="en-US"/>
          </a:p>
        </p:txBody>
      </p:sp>
      <p:sp>
        <p:nvSpPr>
          <p:cNvPr id="5" name="頁尾版面配置區 4">
            <a:extLst>
              <a:ext uri="{FF2B5EF4-FFF2-40B4-BE49-F238E27FC236}">
                <a16:creationId xmlns:a16="http://schemas.microsoft.com/office/drawing/2014/main" id="{7742AFD8-2528-CD2A-73C2-DCA33A9BA51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80089C4-67DB-A66D-11B8-AE86CC0DCD66}"/>
              </a:ext>
            </a:extLst>
          </p:cNvPr>
          <p:cNvSpPr>
            <a:spLocks noGrp="1"/>
          </p:cNvSpPr>
          <p:nvPr>
            <p:ph type="sldNum" sz="quarter" idx="12"/>
          </p:nvPr>
        </p:nvSpPr>
        <p:spPr/>
        <p:txBody>
          <a:bodyPr/>
          <a:lstStyle/>
          <a:p>
            <a:fld id="{FC49A526-5B7C-46B7-9974-E6B3B716ACD6}" type="slidenum">
              <a:rPr lang="zh-TW" altLang="en-US" smtClean="0"/>
              <a:t>‹#›</a:t>
            </a:fld>
            <a:endParaRPr lang="zh-TW" altLang="en-US"/>
          </a:p>
        </p:txBody>
      </p:sp>
    </p:spTree>
    <p:extLst>
      <p:ext uri="{BB962C8B-B14F-4D97-AF65-F5344CB8AC3E}">
        <p14:creationId xmlns:p14="http://schemas.microsoft.com/office/powerpoint/2010/main" val="403834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FB0467-A786-8EE0-ABFE-239AB8EB892D}"/>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B7232F95-EDB9-D30D-7C98-E41D4DBA4EE2}"/>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A9C65B6-013B-F96F-9044-E416C7E56EE8}"/>
              </a:ext>
            </a:extLst>
          </p:cNvPr>
          <p:cNvSpPr>
            <a:spLocks noGrp="1"/>
          </p:cNvSpPr>
          <p:nvPr>
            <p:ph type="dt" sz="half" idx="10"/>
          </p:nvPr>
        </p:nvSpPr>
        <p:spPr/>
        <p:txBody>
          <a:bodyPr/>
          <a:lstStyle/>
          <a:p>
            <a:fld id="{67520303-44E8-43BE-997E-93A428766375}" type="datetimeFigureOut">
              <a:rPr lang="zh-TW" altLang="en-US" smtClean="0"/>
              <a:t>2022/5/13</a:t>
            </a:fld>
            <a:endParaRPr lang="zh-TW" altLang="en-US"/>
          </a:p>
        </p:txBody>
      </p:sp>
      <p:sp>
        <p:nvSpPr>
          <p:cNvPr id="5" name="頁尾版面配置區 4">
            <a:extLst>
              <a:ext uri="{FF2B5EF4-FFF2-40B4-BE49-F238E27FC236}">
                <a16:creationId xmlns:a16="http://schemas.microsoft.com/office/drawing/2014/main" id="{52682DBF-74E7-D5D8-010E-43A9F47C857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8DCB309-9A8A-797E-611D-BC48C21F4896}"/>
              </a:ext>
            </a:extLst>
          </p:cNvPr>
          <p:cNvSpPr>
            <a:spLocks noGrp="1"/>
          </p:cNvSpPr>
          <p:nvPr>
            <p:ph type="sldNum" sz="quarter" idx="12"/>
          </p:nvPr>
        </p:nvSpPr>
        <p:spPr/>
        <p:txBody>
          <a:bodyPr/>
          <a:lstStyle/>
          <a:p>
            <a:fld id="{FC49A526-5B7C-46B7-9974-E6B3B716ACD6}" type="slidenum">
              <a:rPr lang="zh-TW" altLang="en-US" smtClean="0"/>
              <a:t>‹#›</a:t>
            </a:fld>
            <a:endParaRPr lang="zh-TW" altLang="en-US"/>
          </a:p>
        </p:txBody>
      </p:sp>
    </p:spTree>
    <p:extLst>
      <p:ext uri="{BB962C8B-B14F-4D97-AF65-F5344CB8AC3E}">
        <p14:creationId xmlns:p14="http://schemas.microsoft.com/office/powerpoint/2010/main" val="3327255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D84C3A48-9467-ED9D-0A01-D34F9A8AEBEF}"/>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1DCD72DF-7714-B08C-0531-8A284F18050A}"/>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E7434A9-29B5-5820-9147-0EDCBA24D9C9}"/>
              </a:ext>
            </a:extLst>
          </p:cNvPr>
          <p:cNvSpPr>
            <a:spLocks noGrp="1"/>
          </p:cNvSpPr>
          <p:nvPr>
            <p:ph type="dt" sz="half" idx="10"/>
          </p:nvPr>
        </p:nvSpPr>
        <p:spPr/>
        <p:txBody>
          <a:bodyPr/>
          <a:lstStyle/>
          <a:p>
            <a:fld id="{67520303-44E8-43BE-997E-93A428766375}" type="datetimeFigureOut">
              <a:rPr lang="zh-TW" altLang="en-US" smtClean="0"/>
              <a:t>2022/5/13</a:t>
            </a:fld>
            <a:endParaRPr lang="zh-TW" altLang="en-US"/>
          </a:p>
        </p:txBody>
      </p:sp>
      <p:sp>
        <p:nvSpPr>
          <p:cNvPr id="5" name="頁尾版面配置區 4">
            <a:extLst>
              <a:ext uri="{FF2B5EF4-FFF2-40B4-BE49-F238E27FC236}">
                <a16:creationId xmlns:a16="http://schemas.microsoft.com/office/drawing/2014/main" id="{C102A605-3DF4-5854-B779-FB754CBB565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B6A027B-53D2-B37D-7966-C168F5CF3389}"/>
              </a:ext>
            </a:extLst>
          </p:cNvPr>
          <p:cNvSpPr>
            <a:spLocks noGrp="1"/>
          </p:cNvSpPr>
          <p:nvPr>
            <p:ph type="sldNum" sz="quarter" idx="12"/>
          </p:nvPr>
        </p:nvSpPr>
        <p:spPr/>
        <p:txBody>
          <a:bodyPr/>
          <a:lstStyle/>
          <a:p>
            <a:fld id="{FC49A526-5B7C-46B7-9974-E6B3B716ACD6}" type="slidenum">
              <a:rPr lang="zh-TW" altLang="en-US" smtClean="0"/>
              <a:t>‹#›</a:t>
            </a:fld>
            <a:endParaRPr lang="zh-TW" altLang="en-US"/>
          </a:p>
        </p:txBody>
      </p:sp>
    </p:spTree>
    <p:extLst>
      <p:ext uri="{BB962C8B-B14F-4D97-AF65-F5344CB8AC3E}">
        <p14:creationId xmlns:p14="http://schemas.microsoft.com/office/powerpoint/2010/main" val="416921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F09D6D-1E07-5B0A-F551-51980009EB4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6EB75957-31D5-6D9B-0C0E-FA24AEDDD948}"/>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8DB64D1-7EB5-8644-55A3-1E7FCC0000FC}"/>
              </a:ext>
            </a:extLst>
          </p:cNvPr>
          <p:cNvSpPr>
            <a:spLocks noGrp="1"/>
          </p:cNvSpPr>
          <p:nvPr>
            <p:ph type="dt" sz="half" idx="10"/>
          </p:nvPr>
        </p:nvSpPr>
        <p:spPr/>
        <p:txBody>
          <a:bodyPr/>
          <a:lstStyle/>
          <a:p>
            <a:fld id="{67520303-44E8-43BE-997E-93A428766375}" type="datetimeFigureOut">
              <a:rPr lang="zh-TW" altLang="en-US" smtClean="0"/>
              <a:t>2022/5/13</a:t>
            </a:fld>
            <a:endParaRPr lang="zh-TW" altLang="en-US"/>
          </a:p>
        </p:txBody>
      </p:sp>
      <p:sp>
        <p:nvSpPr>
          <p:cNvPr id="5" name="頁尾版面配置區 4">
            <a:extLst>
              <a:ext uri="{FF2B5EF4-FFF2-40B4-BE49-F238E27FC236}">
                <a16:creationId xmlns:a16="http://schemas.microsoft.com/office/drawing/2014/main" id="{2A8D83F9-7803-F25F-6CBA-2F76DE1CB60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B995EA6-1715-4F4D-CD9F-D8AD4BEEEDF1}"/>
              </a:ext>
            </a:extLst>
          </p:cNvPr>
          <p:cNvSpPr>
            <a:spLocks noGrp="1"/>
          </p:cNvSpPr>
          <p:nvPr>
            <p:ph type="sldNum" sz="quarter" idx="12"/>
          </p:nvPr>
        </p:nvSpPr>
        <p:spPr/>
        <p:txBody>
          <a:bodyPr/>
          <a:lstStyle/>
          <a:p>
            <a:fld id="{FC49A526-5B7C-46B7-9974-E6B3B716ACD6}" type="slidenum">
              <a:rPr lang="zh-TW" altLang="en-US" smtClean="0"/>
              <a:t>‹#›</a:t>
            </a:fld>
            <a:endParaRPr lang="zh-TW" altLang="en-US"/>
          </a:p>
        </p:txBody>
      </p:sp>
    </p:spTree>
    <p:extLst>
      <p:ext uri="{BB962C8B-B14F-4D97-AF65-F5344CB8AC3E}">
        <p14:creationId xmlns:p14="http://schemas.microsoft.com/office/powerpoint/2010/main" val="3097009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758E96-7DD4-63C2-F6F8-E1C4AA67D0DE}"/>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636DEC74-0621-1546-2D30-D3FB0317E7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88E5C27A-EF4F-0BE3-48A4-EF41E8614354}"/>
              </a:ext>
            </a:extLst>
          </p:cNvPr>
          <p:cNvSpPr>
            <a:spLocks noGrp="1"/>
          </p:cNvSpPr>
          <p:nvPr>
            <p:ph type="dt" sz="half" idx="10"/>
          </p:nvPr>
        </p:nvSpPr>
        <p:spPr/>
        <p:txBody>
          <a:bodyPr/>
          <a:lstStyle/>
          <a:p>
            <a:fld id="{67520303-44E8-43BE-997E-93A428766375}" type="datetimeFigureOut">
              <a:rPr lang="zh-TW" altLang="en-US" smtClean="0"/>
              <a:t>2022/5/13</a:t>
            </a:fld>
            <a:endParaRPr lang="zh-TW" altLang="en-US"/>
          </a:p>
        </p:txBody>
      </p:sp>
      <p:sp>
        <p:nvSpPr>
          <p:cNvPr id="5" name="頁尾版面配置區 4">
            <a:extLst>
              <a:ext uri="{FF2B5EF4-FFF2-40B4-BE49-F238E27FC236}">
                <a16:creationId xmlns:a16="http://schemas.microsoft.com/office/drawing/2014/main" id="{4237CAB7-8569-F812-3AEC-F9FF031D06B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E2B75DA-4B25-0701-3B62-16498B2293A2}"/>
              </a:ext>
            </a:extLst>
          </p:cNvPr>
          <p:cNvSpPr>
            <a:spLocks noGrp="1"/>
          </p:cNvSpPr>
          <p:nvPr>
            <p:ph type="sldNum" sz="quarter" idx="12"/>
          </p:nvPr>
        </p:nvSpPr>
        <p:spPr/>
        <p:txBody>
          <a:bodyPr/>
          <a:lstStyle/>
          <a:p>
            <a:fld id="{FC49A526-5B7C-46B7-9974-E6B3B716ACD6}" type="slidenum">
              <a:rPr lang="zh-TW" altLang="en-US" smtClean="0"/>
              <a:t>‹#›</a:t>
            </a:fld>
            <a:endParaRPr lang="zh-TW" altLang="en-US"/>
          </a:p>
        </p:txBody>
      </p:sp>
    </p:spTree>
    <p:extLst>
      <p:ext uri="{BB962C8B-B14F-4D97-AF65-F5344CB8AC3E}">
        <p14:creationId xmlns:p14="http://schemas.microsoft.com/office/powerpoint/2010/main" val="491522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E335B6-5FA6-FDEF-F23A-49941745698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1244A5BD-7EC1-8138-62C4-776587FD81DB}"/>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B1F0CD16-8EAA-1196-CE87-02579CEFA2B6}"/>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3ED6AD9B-15BD-76F9-4B7D-53234CB399E7}"/>
              </a:ext>
            </a:extLst>
          </p:cNvPr>
          <p:cNvSpPr>
            <a:spLocks noGrp="1"/>
          </p:cNvSpPr>
          <p:nvPr>
            <p:ph type="dt" sz="half" idx="10"/>
          </p:nvPr>
        </p:nvSpPr>
        <p:spPr/>
        <p:txBody>
          <a:bodyPr/>
          <a:lstStyle/>
          <a:p>
            <a:fld id="{67520303-44E8-43BE-997E-93A428766375}" type="datetimeFigureOut">
              <a:rPr lang="zh-TW" altLang="en-US" smtClean="0"/>
              <a:t>2022/5/13</a:t>
            </a:fld>
            <a:endParaRPr lang="zh-TW" altLang="en-US"/>
          </a:p>
        </p:txBody>
      </p:sp>
      <p:sp>
        <p:nvSpPr>
          <p:cNvPr id="6" name="頁尾版面配置區 5">
            <a:extLst>
              <a:ext uri="{FF2B5EF4-FFF2-40B4-BE49-F238E27FC236}">
                <a16:creationId xmlns:a16="http://schemas.microsoft.com/office/drawing/2014/main" id="{AF723ECA-6E71-4575-B898-B4A246FA1F6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A4D5CDE-6EF5-71E1-5ADE-1007B7904473}"/>
              </a:ext>
            </a:extLst>
          </p:cNvPr>
          <p:cNvSpPr>
            <a:spLocks noGrp="1"/>
          </p:cNvSpPr>
          <p:nvPr>
            <p:ph type="sldNum" sz="quarter" idx="12"/>
          </p:nvPr>
        </p:nvSpPr>
        <p:spPr/>
        <p:txBody>
          <a:bodyPr/>
          <a:lstStyle/>
          <a:p>
            <a:fld id="{FC49A526-5B7C-46B7-9974-E6B3B716ACD6}" type="slidenum">
              <a:rPr lang="zh-TW" altLang="en-US" smtClean="0"/>
              <a:t>‹#›</a:t>
            </a:fld>
            <a:endParaRPr lang="zh-TW" altLang="en-US"/>
          </a:p>
        </p:txBody>
      </p:sp>
    </p:spTree>
    <p:extLst>
      <p:ext uri="{BB962C8B-B14F-4D97-AF65-F5344CB8AC3E}">
        <p14:creationId xmlns:p14="http://schemas.microsoft.com/office/powerpoint/2010/main" val="707217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5014CE-667E-F54D-42AF-D6130C4F26FF}"/>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CE838CA7-7C04-2FBD-30AA-DB6AABC590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2EE52A0E-5B42-97C6-E340-0D6EC2050CBE}"/>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6A0E02C1-658B-D8C4-CB12-23D97F690E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0BC678E7-B3BF-F4A6-C492-F1BC8524F2FF}"/>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8E96624C-CAB8-5DC2-163C-ECBA377969E4}"/>
              </a:ext>
            </a:extLst>
          </p:cNvPr>
          <p:cNvSpPr>
            <a:spLocks noGrp="1"/>
          </p:cNvSpPr>
          <p:nvPr>
            <p:ph type="dt" sz="half" idx="10"/>
          </p:nvPr>
        </p:nvSpPr>
        <p:spPr/>
        <p:txBody>
          <a:bodyPr/>
          <a:lstStyle/>
          <a:p>
            <a:fld id="{67520303-44E8-43BE-997E-93A428766375}" type="datetimeFigureOut">
              <a:rPr lang="zh-TW" altLang="en-US" smtClean="0"/>
              <a:t>2022/5/13</a:t>
            </a:fld>
            <a:endParaRPr lang="zh-TW" altLang="en-US"/>
          </a:p>
        </p:txBody>
      </p:sp>
      <p:sp>
        <p:nvSpPr>
          <p:cNvPr id="8" name="頁尾版面配置區 7">
            <a:extLst>
              <a:ext uri="{FF2B5EF4-FFF2-40B4-BE49-F238E27FC236}">
                <a16:creationId xmlns:a16="http://schemas.microsoft.com/office/drawing/2014/main" id="{310AE52C-AB0B-096C-E2CE-C048F0DD70A4}"/>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EC19B6E9-7329-8F68-35AD-5D3085ADEC4F}"/>
              </a:ext>
            </a:extLst>
          </p:cNvPr>
          <p:cNvSpPr>
            <a:spLocks noGrp="1"/>
          </p:cNvSpPr>
          <p:nvPr>
            <p:ph type="sldNum" sz="quarter" idx="12"/>
          </p:nvPr>
        </p:nvSpPr>
        <p:spPr/>
        <p:txBody>
          <a:bodyPr/>
          <a:lstStyle/>
          <a:p>
            <a:fld id="{FC49A526-5B7C-46B7-9974-E6B3B716ACD6}" type="slidenum">
              <a:rPr lang="zh-TW" altLang="en-US" smtClean="0"/>
              <a:t>‹#›</a:t>
            </a:fld>
            <a:endParaRPr lang="zh-TW" altLang="en-US"/>
          </a:p>
        </p:txBody>
      </p:sp>
    </p:spTree>
    <p:extLst>
      <p:ext uri="{BB962C8B-B14F-4D97-AF65-F5344CB8AC3E}">
        <p14:creationId xmlns:p14="http://schemas.microsoft.com/office/powerpoint/2010/main" val="3316658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C8BD9F-3253-C8AD-ECD0-9504626C9CAF}"/>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5FE5F5C8-8FDE-6768-0FEA-912998BB8755}"/>
              </a:ext>
            </a:extLst>
          </p:cNvPr>
          <p:cNvSpPr>
            <a:spLocks noGrp="1"/>
          </p:cNvSpPr>
          <p:nvPr>
            <p:ph type="dt" sz="half" idx="10"/>
          </p:nvPr>
        </p:nvSpPr>
        <p:spPr/>
        <p:txBody>
          <a:bodyPr/>
          <a:lstStyle/>
          <a:p>
            <a:fld id="{67520303-44E8-43BE-997E-93A428766375}" type="datetimeFigureOut">
              <a:rPr lang="zh-TW" altLang="en-US" smtClean="0"/>
              <a:t>2022/5/13</a:t>
            </a:fld>
            <a:endParaRPr lang="zh-TW" altLang="en-US"/>
          </a:p>
        </p:txBody>
      </p:sp>
      <p:sp>
        <p:nvSpPr>
          <p:cNvPr id="4" name="頁尾版面配置區 3">
            <a:extLst>
              <a:ext uri="{FF2B5EF4-FFF2-40B4-BE49-F238E27FC236}">
                <a16:creationId xmlns:a16="http://schemas.microsoft.com/office/drawing/2014/main" id="{12891F6C-B4FD-F376-B0A6-6DC52E739959}"/>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094C8AA5-FB03-FD3A-DE83-513CD667622C}"/>
              </a:ext>
            </a:extLst>
          </p:cNvPr>
          <p:cNvSpPr>
            <a:spLocks noGrp="1"/>
          </p:cNvSpPr>
          <p:nvPr>
            <p:ph type="sldNum" sz="quarter" idx="12"/>
          </p:nvPr>
        </p:nvSpPr>
        <p:spPr/>
        <p:txBody>
          <a:bodyPr/>
          <a:lstStyle/>
          <a:p>
            <a:fld id="{FC49A526-5B7C-46B7-9974-E6B3B716ACD6}" type="slidenum">
              <a:rPr lang="zh-TW" altLang="en-US" smtClean="0"/>
              <a:t>‹#›</a:t>
            </a:fld>
            <a:endParaRPr lang="zh-TW" altLang="en-US"/>
          </a:p>
        </p:txBody>
      </p:sp>
    </p:spTree>
    <p:extLst>
      <p:ext uri="{BB962C8B-B14F-4D97-AF65-F5344CB8AC3E}">
        <p14:creationId xmlns:p14="http://schemas.microsoft.com/office/powerpoint/2010/main" val="2042463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49F25ADF-9A93-BB56-5F15-CAD6508C5B00}"/>
              </a:ext>
            </a:extLst>
          </p:cNvPr>
          <p:cNvSpPr>
            <a:spLocks noGrp="1"/>
          </p:cNvSpPr>
          <p:nvPr>
            <p:ph type="dt" sz="half" idx="10"/>
          </p:nvPr>
        </p:nvSpPr>
        <p:spPr/>
        <p:txBody>
          <a:bodyPr/>
          <a:lstStyle/>
          <a:p>
            <a:fld id="{67520303-44E8-43BE-997E-93A428766375}" type="datetimeFigureOut">
              <a:rPr lang="zh-TW" altLang="en-US" smtClean="0"/>
              <a:t>2022/5/13</a:t>
            </a:fld>
            <a:endParaRPr lang="zh-TW" altLang="en-US"/>
          </a:p>
        </p:txBody>
      </p:sp>
      <p:sp>
        <p:nvSpPr>
          <p:cNvPr id="3" name="頁尾版面配置區 2">
            <a:extLst>
              <a:ext uri="{FF2B5EF4-FFF2-40B4-BE49-F238E27FC236}">
                <a16:creationId xmlns:a16="http://schemas.microsoft.com/office/drawing/2014/main" id="{DB32AD19-00CA-F134-76EE-94CEF7DBA18F}"/>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342B63CF-C85C-7975-E521-3E8697DBCB18}"/>
              </a:ext>
            </a:extLst>
          </p:cNvPr>
          <p:cNvSpPr>
            <a:spLocks noGrp="1"/>
          </p:cNvSpPr>
          <p:nvPr>
            <p:ph type="sldNum" sz="quarter" idx="12"/>
          </p:nvPr>
        </p:nvSpPr>
        <p:spPr/>
        <p:txBody>
          <a:bodyPr/>
          <a:lstStyle/>
          <a:p>
            <a:fld id="{FC49A526-5B7C-46B7-9974-E6B3B716ACD6}" type="slidenum">
              <a:rPr lang="zh-TW" altLang="en-US" smtClean="0"/>
              <a:t>‹#›</a:t>
            </a:fld>
            <a:endParaRPr lang="zh-TW" altLang="en-US"/>
          </a:p>
        </p:txBody>
      </p:sp>
    </p:spTree>
    <p:extLst>
      <p:ext uri="{BB962C8B-B14F-4D97-AF65-F5344CB8AC3E}">
        <p14:creationId xmlns:p14="http://schemas.microsoft.com/office/powerpoint/2010/main" val="1360407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356983-D64A-C726-8677-72FD62A8B3D0}"/>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C8E6714A-F36B-29A8-0F63-0796E9AAD6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5BB9F66F-C5BB-D0C9-EF1B-AD8C2C214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5A8E8540-2253-78BA-A354-6B840371AA7E}"/>
              </a:ext>
            </a:extLst>
          </p:cNvPr>
          <p:cNvSpPr>
            <a:spLocks noGrp="1"/>
          </p:cNvSpPr>
          <p:nvPr>
            <p:ph type="dt" sz="half" idx="10"/>
          </p:nvPr>
        </p:nvSpPr>
        <p:spPr/>
        <p:txBody>
          <a:bodyPr/>
          <a:lstStyle/>
          <a:p>
            <a:fld id="{67520303-44E8-43BE-997E-93A428766375}" type="datetimeFigureOut">
              <a:rPr lang="zh-TW" altLang="en-US" smtClean="0"/>
              <a:t>2022/5/13</a:t>
            </a:fld>
            <a:endParaRPr lang="zh-TW" altLang="en-US"/>
          </a:p>
        </p:txBody>
      </p:sp>
      <p:sp>
        <p:nvSpPr>
          <p:cNvPr id="6" name="頁尾版面配置區 5">
            <a:extLst>
              <a:ext uri="{FF2B5EF4-FFF2-40B4-BE49-F238E27FC236}">
                <a16:creationId xmlns:a16="http://schemas.microsoft.com/office/drawing/2014/main" id="{1E9BB6A3-AFB2-7E74-0D45-343D88E17D9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306F77A-19CD-FD0D-B540-10E8ACBD6460}"/>
              </a:ext>
            </a:extLst>
          </p:cNvPr>
          <p:cNvSpPr>
            <a:spLocks noGrp="1"/>
          </p:cNvSpPr>
          <p:nvPr>
            <p:ph type="sldNum" sz="quarter" idx="12"/>
          </p:nvPr>
        </p:nvSpPr>
        <p:spPr/>
        <p:txBody>
          <a:bodyPr/>
          <a:lstStyle/>
          <a:p>
            <a:fld id="{FC49A526-5B7C-46B7-9974-E6B3B716ACD6}" type="slidenum">
              <a:rPr lang="zh-TW" altLang="en-US" smtClean="0"/>
              <a:t>‹#›</a:t>
            </a:fld>
            <a:endParaRPr lang="zh-TW" altLang="en-US"/>
          </a:p>
        </p:txBody>
      </p:sp>
    </p:spTree>
    <p:extLst>
      <p:ext uri="{BB962C8B-B14F-4D97-AF65-F5344CB8AC3E}">
        <p14:creationId xmlns:p14="http://schemas.microsoft.com/office/powerpoint/2010/main" val="3212026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EB71E8-1ED0-7ACE-ED75-68A9FB49926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87BD4850-7547-3E17-9787-7E5FAB2CC1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B1526B10-0A39-FC4E-5D8E-C2E4478876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742C745-E4A4-3AF1-C047-CB106CC9C58B}"/>
              </a:ext>
            </a:extLst>
          </p:cNvPr>
          <p:cNvSpPr>
            <a:spLocks noGrp="1"/>
          </p:cNvSpPr>
          <p:nvPr>
            <p:ph type="dt" sz="half" idx="10"/>
          </p:nvPr>
        </p:nvSpPr>
        <p:spPr/>
        <p:txBody>
          <a:bodyPr/>
          <a:lstStyle/>
          <a:p>
            <a:fld id="{67520303-44E8-43BE-997E-93A428766375}" type="datetimeFigureOut">
              <a:rPr lang="zh-TW" altLang="en-US" smtClean="0"/>
              <a:t>2022/5/13</a:t>
            </a:fld>
            <a:endParaRPr lang="zh-TW" altLang="en-US"/>
          </a:p>
        </p:txBody>
      </p:sp>
      <p:sp>
        <p:nvSpPr>
          <p:cNvPr id="6" name="頁尾版面配置區 5">
            <a:extLst>
              <a:ext uri="{FF2B5EF4-FFF2-40B4-BE49-F238E27FC236}">
                <a16:creationId xmlns:a16="http://schemas.microsoft.com/office/drawing/2014/main" id="{53B5350B-E0F4-FD5F-264F-28E2781FCE6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0B674CA-97BA-8587-7ADC-04DA655F9899}"/>
              </a:ext>
            </a:extLst>
          </p:cNvPr>
          <p:cNvSpPr>
            <a:spLocks noGrp="1"/>
          </p:cNvSpPr>
          <p:nvPr>
            <p:ph type="sldNum" sz="quarter" idx="12"/>
          </p:nvPr>
        </p:nvSpPr>
        <p:spPr/>
        <p:txBody>
          <a:bodyPr/>
          <a:lstStyle/>
          <a:p>
            <a:fld id="{FC49A526-5B7C-46B7-9974-E6B3B716ACD6}" type="slidenum">
              <a:rPr lang="zh-TW" altLang="en-US" smtClean="0"/>
              <a:t>‹#›</a:t>
            </a:fld>
            <a:endParaRPr lang="zh-TW" altLang="en-US"/>
          </a:p>
        </p:txBody>
      </p:sp>
    </p:spTree>
    <p:extLst>
      <p:ext uri="{BB962C8B-B14F-4D97-AF65-F5344CB8AC3E}">
        <p14:creationId xmlns:p14="http://schemas.microsoft.com/office/powerpoint/2010/main" val="813870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26EF6DD6-3843-9A05-D705-7C489A7E6D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D1D61D5-11AC-8272-A819-3B81D05EB5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78F0D3C-0831-CD49-B58D-3249AC756C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520303-44E8-43BE-997E-93A428766375}" type="datetimeFigureOut">
              <a:rPr lang="zh-TW" altLang="en-US" smtClean="0"/>
              <a:t>2022/5/13</a:t>
            </a:fld>
            <a:endParaRPr lang="zh-TW" altLang="en-US"/>
          </a:p>
        </p:txBody>
      </p:sp>
      <p:sp>
        <p:nvSpPr>
          <p:cNvPr id="5" name="頁尾版面配置區 4">
            <a:extLst>
              <a:ext uri="{FF2B5EF4-FFF2-40B4-BE49-F238E27FC236}">
                <a16:creationId xmlns:a16="http://schemas.microsoft.com/office/drawing/2014/main" id="{E65B18F0-C2FF-202E-383F-2CC3B0E9A4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B0EEE5B4-E6F9-2E3B-D2BE-60F51D6617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9A526-5B7C-46B7-9974-E6B3B716ACD6}" type="slidenum">
              <a:rPr lang="zh-TW" altLang="en-US" smtClean="0"/>
              <a:t>‹#›</a:t>
            </a:fld>
            <a:endParaRPr lang="zh-TW" altLang="en-US"/>
          </a:p>
        </p:txBody>
      </p:sp>
    </p:spTree>
    <p:extLst>
      <p:ext uri="{BB962C8B-B14F-4D97-AF65-F5344CB8AC3E}">
        <p14:creationId xmlns:p14="http://schemas.microsoft.com/office/powerpoint/2010/main" val="2309631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A01A3934-BCF3-1E72-9A55-16A8FD045DA4}"/>
              </a:ext>
            </a:extLst>
          </p:cNvPr>
          <p:cNvPicPr>
            <a:picLocks noChangeAspect="1"/>
          </p:cNvPicPr>
          <p:nvPr/>
        </p:nvPicPr>
        <p:blipFill>
          <a:blip r:embed="rId2"/>
          <a:stretch>
            <a:fillRect/>
          </a:stretch>
        </p:blipFill>
        <p:spPr>
          <a:xfrm>
            <a:off x="0" y="-116957"/>
            <a:ext cx="12192000" cy="6857999"/>
          </a:xfrm>
          <a:prstGeom prst="rect">
            <a:avLst/>
          </a:prstGeom>
        </p:spPr>
      </p:pic>
      <p:sp>
        <p:nvSpPr>
          <p:cNvPr id="5" name="文字方塊 4">
            <a:extLst>
              <a:ext uri="{FF2B5EF4-FFF2-40B4-BE49-F238E27FC236}">
                <a16:creationId xmlns:a16="http://schemas.microsoft.com/office/drawing/2014/main" id="{AB28A933-3C75-E587-403E-67AF959ADFE4}"/>
              </a:ext>
            </a:extLst>
          </p:cNvPr>
          <p:cNvSpPr txBox="1"/>
          <p:nvPr/>
        </p:nvSpPr>
        <p:spPr>
          <a:xfrm>
            <a:off x="3131246" y="2402958"/>
            <a:ext cx="5929508" cy="830997"/>
          </a:xfrm>
          <a:prstGeom prst="rect">
            <a:avLst/>
          </a:prstGeom>
          <a:noFill/>
        </p:spPr>
        <p:txBody>
          <a:bodyPr wrap="none" rtlCol="0">
            <a:spAutoFit/>
          </a:bodyPr>
          <a:lstStyle/>
          <a:p>
            <a:r>
              <a:rPr lang="en-US" altLang="zh-TW" sz="4800" dirty="0">
                <a:latin typeface="微軟正黑體" panose="020B0604030504040204" pitchFamily="34" charset="-120"/>
                <a:ea typeface="微軟正黑體" panose="020B0604030504040204" pitchFamily="34" charset="-120"/>
              </a:rPr>
              <a:t>NFT</a:t>
            </a:r>
            <a:r>
              <a:rPr lang="zh-TW" altLang="en-US" sz="4800" dirty="0">
                <a:latin typeface="微軟正黑體" panose="020B0604030504040204" pitchFamily="34" charset="-120"/>
                <a:ea typeface="微軟正黑體" panose="020B0604030504040204" pitchFamily="34" charset="-120"/>
              </a:rPr>
              <a:t>的應用</a:t>
            </a:r>
            <a:r>
              <a:rPr lang="en-US" altLang="zh-TW" sz="4800" dirty="0">
                <a:latin typeface="微軟正黑體" panose="020B0604030504040204" pitchFamily="34" charset="-120"/>
                <a:ea typeface="微軟正黑體" panose="020B0604030504040204" pitchFamily="34" charset="-120"/>
              </a:rPr>
              <a:t>-</a:t>
            </a:r>
            <a:r>
              <a:rPr lang="zh-TW" altLang="en-US" sz="4800" dirty="0">
                <a:latin typeface="微軟正黑體" panose="020B0604030504040204" pitchFamily="34" charset="-120"/>
                <a:ea typeface="微軟正黑體" panose="020B0604030504040204" pitchFamily="34" charset="-120"/>
              </a:rPr>
              <a:t>加密藝術</a:t>
            </a:r>
          </a:p>
        </p:txBody>
      </p:sp>
      <p:sp>
        <p:nvSpPr>
          <p:cNvPr id="14" name="文字方塊 13">
            <a:extLst>
              <a:ext uri="{FF2B5EF4-FFF2-40B4-BE49-F238E27FC236}">
                <a16:creationId xmlns:a16="http://schemas.microsoft.com/office/drawing/2014/main" id="{CFD178C1-DAB8-A55C-BA99-EAD5A5D33801}"/>
              </a:ext>
            </a:extLst>
          </p:cNvPr>
          <p:cNvSpPr txBox="1"/>
          <p:nvPr/>
        </p:nvSpPr>
        <p:spPr>
          <a:xfrm>
            <a:off x="4082934" y="4033283"/>
            <a:ext cx="4047903" cy="523220"/>
          </a:xfrm>
          <a:prstGeom prst="rect">
            <a:avLst/>
          </a:prstGeom>
          <a:noFill/>
        </p:spPr>
        <p:txBody>
          <a:bodyPr wrap="none" rtlCol="0">
            <a:spAutoFit/>
          </a:bodyPr>
          <a:lstStyle/>
          <a:p>
            <a:r>
              <a:rPr lang="zh-TW" altLang="en-US" sz="2800" dirty="0">
                <a:latin typeface="微軟正黑體" panose="020B0604030504040204" pitchFamily="34" charset="-120"/>
                <a:ea typeface="微軟正黑體" panose="020B0604030504040204" pitchFamily="34" charset="-120"/>
              </a:rPr>
              <a:t>資三</a:t>
            </a:r>
            <a:r>
              <a:rPr lang="en-US" altLang="zh-TW" sz="2800" dirty="0">
                <a:latin typeface="微軟正黑體" panose="020B0604030504040204" pitchFamily="34" charset="-120"/>
                <a:ea typeface="微軟正黑體" panose="020B0604030504040204" pitchFamily="34" charset="-120"/>
              </a:rPr>
              <a:t>B</a:t>
            </a:r>
            <a:r>
              <a:rPr lang="zh-TW" altLang="en-US" sz="2800" dirty="0">
                <a:latin typeface="微軟正黑體" panose="020B0604030504040204" pitchFamily="34" charset="-120"/>
                <a:ea typeface="微軟正黑體" panose="020B0604030504040204" pitchFamily="34" charset="-120"/>
              </a:rPr>
              <a:t> </a:t>
            </a:r>
            <a:r>
              <a:rPr lang="en-US" altLang="zh-TW" sz="2800" dirty="0">
                <a:latin typeface="微軟正黑體" panose="020B0604030504040204" pitchFamily="34" charset="-120"/>
                <a:ea typeface="微軟正黑體" panose="020B0604030504040204" pitchFamily="34" charset="-120"/>
              </a:rPr>
              <a:t>08156243</a:t>
            </a:r>
            <a:r>
              <a:rPr lang="zh-TW" altLang="en-US" sz="2800" dirty="0">
                <a:latin typeface="微軟正黑體" panose="020B0604030504040204" pitchFamily="34" charset="-120"/>
                <a:ea typeface="微軟正黑體" panose="020B0604030504040204" pitchFamily="34" charset="-120"/>
              </a:rPr>
              <a:t> 蕭伯彥</a:t>
            </a:r>
          </a:p>
        </p:txBody>
      </p:sp>
    </p:spTree>
    <p:extLst>
      <p:ext uri="{BB962C8B-B14F-4D97-AF65-F5344CB8AC3E}">
        <p14:creationId xmlns:p14="http://schemas.microsoft.com/office/powerpoint/2010/main" val="1177795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3">
            <a:extLst>
              <a:ext uri="{FF2B5EF4-FFF2-40B4-BE49-F238E27FC236}">
                <a16:creationId xmlns:a16="http://schemas.microsoft.com/office/drawing/2014/main" id="{4BD7D913-20F0-448F-A128-066D4BC74101}"/>
              </a:ext>
            </a:extLst>
          </p:cNvPr>
          <p:cNvPicPr>
            <a:picLocks noChangeAspect="1"/>
          </p:cNvPicPr>
          <p:nvPr/>
        </p:nvPicPr>
        <p:blipFill>
          <a:blip r:embed="rId2"/>
          <a:stretch>
            <a:fillRect/>
          </a:stretch>
        </p:blipFill>
        <p:spPr>
          <a:xfrm>
            <a:off x="0" y="-116958"/>
            <a:ext cx="12192000" cy="6858000"/>
          </a:xfrm>
          <a:prstGeom prst="rect">
            <a:avLst/>
          </a:prstGeom>
        </p:spPr>
      </p:pic>
      <p:pic>
        <p:nvPicPr>
          <p:cNvPr id="6" name="圖片 5">
            <a:extLst>
              <a:ext uri="{FF2B5EF4-FFF2-40B4-BE49-F238E27FC236}">
                <a16:creationId xmlns:a16="http://schemas.microsoft.com/office/drawing/2014/main" id="{6DE7CDAE-E447-C4A2-FA2C-54093B227934}"/>
              </a:ext>
            </a:extLst>
          </p:cNvPr>
          <p:cNvPicPr>
            <a:picLocks noChangeAspect="1"/>
          </p:cNvPicPr>
          <p:nvPr/>
        </p:nvPicPr>
        <p:blipFill>
          <a:blip r:embed="rId3"/>
          <a:stretch>
            <a:fillRect/>
          </a:stretch>
        </p:blipFill>
        <p:spPr>
          <a:xfrm>
            <a:off x="4423144" y="2275579"/>
            <a:ext cx="7402739" cy="4224827"/>
          </a:xfrm>
          <a:prstGeom prst="rect">
            <a:avLst/>
          </a:prstGeom>
        </p:spPr>
      </p:pic>
      <p:sp>
        <p:nvSpPr>
          <p:cNvPr id="8" name="文字方塊 7">
            <a:extLst>
              <a:ext uri="{FF2B5EF4-FFF2-40B4-BE49-F238E27FC236}">
                <a16:creationId xmlns:a16="http://schemas.microsoft.com/office/drawing/2014/main" id="{AD41727D-E5DC-F779-9434-0C0AB42BB877}"/>
              </a:ext>
            </a:extLst>
          </p:cNvPr>
          <p:cNvSpPr txBox="1"/>
          <p:nvPr/>
        </p:nvSpPr>
        <p:spPr>
          <a:xfrm>
            <a:off x="308345" y="4114799"/>
            <a:ext cx="4138722" cy="400110"/>
          </a:xfrm>
          <a:prstGeom prst="rect">
            <a:avLst/>
          </a:prstGeom>
          <a:noFill/>
        </p:spPr>
        <p:txBody>
          <a:bodyPr wrap="square">
            <a:spAutoFit/>
          </a:bodyPr>
          <a:lstStyle/>
          <a:p>
            <a:pPr algn="ctr"/>
            <a:r>
              <a:rPr lang="en-US" altLang="zh-TW" sz="2000" dirty="0">
                <a:latin typeface="微軟正黑體" panose="020B0604030504040204" pitchFamily="34" charset="-120"/>
                <a:ea typeface="微軟正黑體" panose="020B0604030504040204" pitchFamily="34" charset="-120"/>
              </a:rPr>
              <a:t>《</a:t>
            </a:r>
            <a:r>
              <a:rPr lang="en-US" altLang="zh-TW" sz="2000" dirty="0" err="1">
                <a:latin typeface="微軟正黑體" panose="020B0604030504040204" pitchFamily="34" charset="-120"/>
                <a:ea typeface="微軟正黑體" panose="020B0604030504040204" pitchFamily="34" charset="-120"/>
              </a:rPr>
              <a:t>Everydays</a:t>
            </a:r>
            <a:r>
              <a:rPr lang="zh-TW" altLang="en-US" sz="2000" dirty="0">
                <a:latin typeface="微軟正黑體" panose="020B0604030504040204" pitchFamily="34" charset="-120"/>
                <a:ea typeface="微軟正黑體" panose="020B0604030504040204" pitchFamily="34" charset="-120"/>
              </a:rPr>
              <a:t>：</a:t>
            </a:r>
            <a:r>
              <a:rPr lang="en-US" altLang="zh-TW" sz="2000" dirty="0">
                <a:latin typeface="微軟正黑體" panose="020B0604030504040204" pitchFamily="34" charset="-120"/>
                <a:ea typeface="微軟正黑體" panose="020B0604030504040204" pitchFamily="34" charset="-120"/>
              </a:rPr>
              <a:t>the first 5000 Days》</a:t>
            </a:r>
            <a:endParaRPr lang="zh-TW" altLang="en-US" sz="2000" dirty="0">
              <a:latin typeface="微軟正黑體" panose="020B0604030504040204" pitchFamily="34" charset="-120"/>
              <a:ea typeface="微軟正黑體" panose="020B0604030504040204" pitchFamily="34" charset="-120"/>
            </a:endParaRPr>
          </a:p>
        </p:txBody>
      </p:sp>
      <p:sp>
        <p:nvSpPr>
          <p:cNvPr id="10" name="文字方塊 9">
            <a:extLst>
              <a:ext uri="{FF2B5EF4-FFF2-40B4-BE49-F238E27FC236}">
                <a16:creationId xmlns:a16="http://schemas.microsoft.com/office/drawing/2014/main" id="{4CF1EA94-0F3B-9DF8-6845-D6AE1708B183}"/>
              </a:ext>
            </a:extLst>
          </p:cNvPr>
          <p:cNvSpPr txBox="1"/>
          <p:nvPr/>
        </p:nvSpPr>
        <p:spPr>
          <a:xfrm>
            <a:off x="1352487" y="627895"/>
            <a:ext cx="9508797" cy="1200329"/>
          </a:xfrm>
          <a:prstGeom prst="rect">
            <a:avLst/>
          </a:prstGeom>
          <a:noFill/>
        </p:spPr>
        <p:txBody>
          <a:bodyPr wrap="square">
            <a:spAutoFit/>
          </a:bodyPr>
          <a:lstStyle/>
          <a:p>
            <a:r>
              <a:rPr lang="en-US" altLang="zh-TW" sz="2400" dirty="0">
                <a:latin typeface="微軟正黑體" panose="020B0604030504040204" pitchFamily="34" charset="-120"/>
                <a:ea typeface="微軟正黑體" panose="020B0604030504040204" pitchFamily="34" charset="-120"/>
              </a:rPr>
              <a:t>2021</a:t>
            </a:r>
            <a:r>
              <a:rPr lang="zh-TW" altLang="en-US" sz="2400" dirty="0">
                <a:latin typeface="微軟正黑體" panose="020B0604030504040204" pitchFamily="34" charset="-120"/>
                <a:ea typeface="微軟正黑體" panose="020B0604030504040204" pitchFamily="34" charset="-120"/>
              </a:rPr>
              <a:t>年</a:t>
            </a:r>
            <a:r>
              <a:rPr lang="en-US" altLang="zh-TW" sz="2400" dirty="0">
                <a:latin typeface="微軟正黑體" panose="020B0604030504040204" pitchFamily="34" charset="-120"/>
                <a:ea typeface="微軟正黑體" panose="020B0604030504040204" pitchFamily="34" charset="-120"/>
              </a:rPr>
              <a:t>3</a:t>
            </a:r>
            <a:r>
              <a:rPr lang="zh-TW" altLang="en-US" sz="2400" dirty="0">
                <a:latin typeface="微軟正黑體" panose="020B0604030504040204" pitchFamily="34" charset="-120"/>
                <a:ea typeface="微軟正黑體" panose="020B0604030504040204" pitchFamily="34" charset="-120"/>
              </a:rPr>
              <a:t>月，佳士得舉辦了線上數位藝術品競拍。</a:t>
            </a:r>
          </a:p>
          <a:p>
            <a:endParaRPr lang="zh-TW" altLang="en-US" sz="2400" dirty="0">
              <a:latin typeface="微軟正黑體" panose="020B0604030504040204" pitchFamily="34" charset="-120"/>
              <a:ea typeface="微軟正黑體" panose="020B0604030504040204" pitchFamily="34" charset="-120"/>
            </a:endParaRPr>
          </a:p>
          <a:p>
            <a:r>
              <a:rPr lang="zh-TW" altLang="en-US" sz="2400" dirty="0">
                <a:latin typeface="微軟正黑體" panose="020B0604030504040204" pitchFamily="34" charset="-120"/>
                <a:ea typeface="微軟正黑體" panose="020B0604030504040204" pitchFamily="34" charset="-120"/>
              </a:rPr>
              <a:t>這是佳士得首次以</a:t>
            </a:r>
            <a:r>
              <a:rPr lang="en-US" altLang="zh-TW" sz="2400" dirty="0">
                <a:latin typeface="微軟正黑體" panose="020B0604030504040204" pitchFamily="34" charset="-120"/>
                <a:ea typeface="微軟正黑體" panose="020B0604030504040204" pitchFamily="34" charset="-120"/>
              </a:rPr>
              <a:t>NFT</a:t>
            </a:r>
            <a:r>
              <a:rPr lang="zh-TW" altLang="en-US" sz="2400" dirty="0">
                <a:latin typeface="微軟正黑體" panose="020B0604030504040204" pitchFamily="34" charset="-120"/>
                <a:ea typeface="微軟正黑體" panose="020B0604030504040204" pitchFamily="34" charset="-120"/>
              </a:rPr>
              <a:t>形式上拍數位藝術作品，並接受數位貨幣支付。</a:t>
            </a:r>
          </a:p>
        </p:txBody>
      </p:sp>
    </p:spTree>
    <p:extLst>
      <p:ext uri="{BB962C8B-B14F-4D97-AF65-F5344CB8AC3E}">
        <p14:creationId xmlns:p14="http://schemas.microsoft.com/office/powerpoint/2010/main" val="3018047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CA222794-3743-11EC-67D0-8417EA2E0464}"/>
              </a:ext>
            </a:extLst>
          </p:cNvPr>
          <p:cNvPicPr>
            <a:picLocks noChangeAspect="1"/>
          </p:cNvPicPr>
          <p:nvPr/>
        </p:nvPicPr>
        <p:blipFill>
          <a:blip r:embed="rId2"/>
          <a:stretch>
            <a:fillRect/>
          </a:stretch>
        </p:blipFill>
        <p:spPr>
          <a:xfrm>
            <a:off x="0" y="-206829"/>
            <a:ext cx="12192000" cy="6857999"/>
          </a:xfrm>
          <a:prstGeom prst="rect">
            <a:avLst/>
          </a:prstGeom>
        </p:spPr>
      </p:pic>
      <p:sp>
        <p:nvSpPr>
          <p:cNvPr id="5" name="文字方塊 4">
            <a:extLst>
              <a:ext uri="{FF2B5EF4-FFF2-40B4-BE49-F238E27FC236}">
                <a16:creationId xmlns:a16="http://schemas.microsoft.com/office/drawing/2014/main" id="{2AEBE6C8-3D88-1A01-107D-3BF36FC04915}"/>
              </a:ext>
            </a:extLst>
          </p:cNvPr>
          <p:cNvSpPr txBox="1"/>
          <p:nvPr/>
        </p:nvSpPr>
        <p:spPr>
          <a:xfrm>
            <a:off x="2460828" y="2716358"/>
            <a:ext cx="7270344" cy="1446550"/>
          </a:xfrm>
          <a:prstGeom prst="rect">
            <a:avLst/>
          </a:prstGeom>
          <a:noFill/>
        </p:spPr>
        <p:txBody>
          <a:bodyPr wrap="square">
            <a:spAutoFit/>
          </a:bodyPr>
          <a:lstStyle/>
          <a:p>
            <a:pPr algn="ctr"/>
            <a:r>
              <a:rPr lang="zh-TW" altLang="en-US" sz="4400" dirty="0">
                <a:latin typeface="微軟正黑體" panose="020B0604030504040204" pitchFamily="34" charset="-120"/>
                <a:ea typeface="微軟正黑體" panose="020B0604030504040204" pitchFamily="34" charset="-120"/>
              </a:rPr>
              <a:t>當你購買一個</a:t>
            </a:r>
            <a:r>
              <a:rPr lang="en-US" altLang="zh-TW" sz="4400" dirty="0">
                <a:latin typeface="微軟正黑體" panose="020B0604030504040204" pitchFamily="34" charset="-120"/>
                <a:ea typeface="微軟正黑體" panose="020B0604030504040204" pitchFamily="34" charset="-120"/>
              </a:rPr>
              <a:t>NFT</a:t>
            </a:r>
            <a:r>
              <a:rPr lang="zh-TW" altLang="en-US" sz="4400" dirty="0">
                <a:latin typeface="微軟正黑體" panose="020B0604030504040204" pitchFamily="34" charset="-120"/>
                <a:ea typeface="微軟正黑體" panose="020B0604030504040204" pitchFamily="34" charset="-120"/>
              </a:rPr>
              <a:t>作品時</a:t>
            </a:r>
            <a:endParaRPr lang="en-US" altLang="zh-TW" sz="4400" dirty="0">
              <a:latin typeface="微軟正黑體" panose="020B0604030504040204" pitchFamily="34" charset="-120"/>
              <a:ea typeface="微軟正黑體" panose="020B0604030504040204" pitchFamily="34" charset="-120"/>
            </a:endParaRPr>
          </a:p>
          <a:p>
            <a:pPr algn="ctr"/>
            <a:r>
              <a:rPr lang="zh-TW" altLang="en-US" sz="4400" dirty="0">
                <a:latin typeface="微軟正黑體" panose="020B0604030504040204" pitchFamily="34" charset="-120"/>
                <a:ea typeface="微軟正黑體" panose="020B0604030504040204" pitchFamily="34" charset="-120"/>
              </a:rPr>
              <a:t>你究竟買到了什麼？</a:t>
            </a:r>
          </a:p>
        </p:txBody>
      </p:sp>
    </p:spTree>
    <p:extLst>
      <p:ext uri="{BB962C8B-B14F-4D97-AF65-F5344CB8AC3E}">
        <p14:creationId xmlns:p14="http://schemas.microsoft.com/office/powerpoint/2010/main" val="2035469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圖片 30">
            <a:extLst>
              <a:ext uri="{FF2B5EF4-FFF2-40B4-BE49-F238E27FC236}">
                <a16:creationId xmlns:a16="http://schemas.microsoft.com/office/drawing/2014/main" id="{88AA83AA-6A26-C4D0-01C5-B6A3C9C00009}"/>
              </a:ext>
            </a:extLst>
          </p:cNvPr>
          <p:cNvPicPr>
            <a:picLocks noChangeAspect="1"/>
          </p:cNvPicPr>
          <p:nvPr/>
        </p:nvPicPr>
        <p:blipFill>
          <a:blip r:embed="rId2"/>
          <a:stretch>
            <a:fillRect/>
          </a:stretch>
        </p:blipFill>
        <p:spPr>
          <a:xfrm>
            <a:off x="0" y="0"/>
            <a:ext cx="12192000" cy="6857999"/>
          </a:xfrm>
          <a:prstGeom prst="rect">
            <a:avLst/>
          </a:prstGeom>
        </p:spPr>
      </p:pic>
      <p:grpSp>
        <p:nvGrpSpPr>
          <p:cNvPr id="14" name="群組 13">
            <a:extLst>
              <a:ext uri="{FF2B5EF4-FFF2-40B4-BE49-F238E27FC236}">
                <a16:creationId xmlns:a16="http://schemas.microsoft.com/office/drawing/2014/main" id="{D18DCD73-2D2D-2BDC-5B61-BA14B298320A}"/>
              </a:ext>
            </a:extLst>
          </p:cNvPr>
          <p:cNvGrpSpPr/>
          <p:nvPr/>
        </p:nvGrpSpPr>
        <p:grpSpPr>
          <a:xfrm>
            <a:off x="1697667" y="4125434"/>
            <a:ext cx="3289006" cy="2281236"/>
            <a:chOff x="4557378" y="1446028"/>
            <a:chExt cx="3289006" cy="2281236"/>
          </a:xfrm>
        </p:grpSpPr>
        <p:pic>
          <p:nvPicPr>
            <p:cNvPr id="6" name="圖片 5">
              <a:extLst>
                <a:ext uri="{FF2B5EF4-FFF2-40B4-BE49-F238E27FC236}">
                  <a16:creationId xmlns:a16="http://schemas.microsoft.com/office/drawing/2014/main" id="{95A8AC64-F89D-5991-2069-5805FE09EB8B}"/>
                </a:ext>
              </a:extLst>
            </p:cNvPr>
            <p:cNvPicPr>
              <a:picLocks noChangeAspect="1"/>
            </p:cNvPicPr>
            <p:nvPr/>
          </p:nvPicPr>
          <p:blipFill>
            <a:blip r:embed="rId3"/>
            <a:stretch>
              <a:fillRect/>
            </a:stretch>
          </p:blipFill>
          <p:spPr>
            <a:xfrm>
              <a:off x="5279951" y="1446028"/>
              <a:ext cx="1632098" cy="1632098"/>
            </a:xfrm>
            <a:prstGeom prst="rect">
              <a:avLst/>
            </a:prstGeom>
          </p:spPr>
        </p:pic>
        <p:sp>
          <p:nvSpPr>
            <p:cNvPr id="8" name="文字方塊 7">
              <a:extLst>
                <a:ext uri="{FF2B5EF4-FFF2-40B4-BE49-F238E27FC236}">
                  <a16:creationId xmlns:a16="http://schemas.microsoft.com/office/drawing/2014/main" id="{95BB017F-9B35-CF15-B972-540BD04704AA}"/>
                </a:ext>
              </a:extLst>
            </p:cNvPr>
            <p:cNvSpPr txBox="1"/>
            <p:nvPr/>
          </p:nvSpPr>
          <p:spPr>
            <a:xfrm>
              <a:off x="4557378" y="3265599"/>
              <a:ext cx="3289006" cy="461665"/>
            </a:xfrm>
            <a:prstGeom prst="rect">
              <a:avLst/>
            </a:prstGeom>
            <a:noFill/>
          </p:spPr>
          <p:txBody>
            <a:bodyPr wrap="square">
              <a:spAutoFit/>
            </a:bodyPr>
            <a:lstStyle/>
            <a:p>
              <a:pPr algn="ctr"/>
              <a:r>
                <a:rPr lang="zh-TW" altLang="en-US" sz="2400" dirty="0">
                  <a:latin typeface="微軟正黑體" panose="020B0604030504040204" pitchFamily="34" charset="-120"/>
                  <a:ea typeface="微軟正黑體" panose="020B0604030504040204" pitchFamily="34" charset="-120"/>
                </a:rPr>
                <a:t>附有</a:t>
              </a:r>
              <a:r>
                <a:rPr lang="en-US" altLang="zh-TW" sz="2400" dirty="0">
                  <a:latin typeface="微軟正黑體" panose="020B0604030504040204" pitchFamily="34" charset="-120"/>
                  <a:ea typeface="微軟正黑體" panose="020B0604030504040204" pitchFamily="34" charset="-120"/>
                </a:rPr>
                <a:t>NFT</a:t>
              </a:r>
              <a:r>
                <a:rPr lang="zh-TW" altLang="en-US" sz="2400" dirty="0">
                  <a:latin typeface="微軟正黑體" panose="020B0604030504040204" pitchFamily="34" charset="-120"/>
                  <a:ea typeface="微軟正黑體" panose="020B0604030504040204" pitchFamily="34" charset="-120"/>
                </a:rPr>
                <a:t>的無實物作品</a:t>
              </a:r>
            </a:p>
          </p:txBody>
        </p:sp>
      </p:grpSp>
      <p:grpSp>
        <p:nvGrpSpPr>
          <p:cNvPr id="13" name="群組 12">
            <a:extLst>
              <a:ext uri="{FF2B5EF4-FFF2-40B4-BE49-F238E27FC236}">
                <a16:creationId xmlns:a16="http://schemas.microsoft.com/office/drawing/2014/main" id="{494C7D31-AE52-3DF6-BE82-74CA2EB33D35}"/>
              </a:ext>
            </a:extLst>
          </p:cNvPr>
          <p:cNvGrpSpPr/>
          <p:nvPr/>
        </p:nvGrpSpPr>
        <p:grpSpPr>
          <a:xfrm>
            <a:off x="7611361" y="4456627"/>
            <a:ext cx="2498209" cy="1928589"/>
            <a:chOff x="2316345" y="2234610"/>
            <a:chExt cx="2498209" cy="1928589"/>
          </a:xfrm>
        </p:grpSpPr>
        <p:pic>
          <p:nvPicPr>
            <p:cNvPr id="9" name="圖片 8">
              <a:extLst>
                <a:ext uri="{FF2B5EF4-FFF2-40B4-BE49-F238E27FC236}">
                  <a16:creationId xmlns:a16="http://schemas.microsoft.com/office/drawing/2014/main" id="{6B7D70A9-9201-B214-6B28-E21FC6E71F5A}"/>
                </a:ext>
              </a:extLst>
            </p:cNvPr>
            <p:cNvPicPr>
              <a:picLocks noChangeAspect="1"/>
            </p:cNvPicPr>
            <p:nvPr/>
          </p:nvPicPr>
          <p:blipFill>
            <a:blip r:embed="rId4"/>
            <a:stretch>
              <a:fillRect/>
            </a:stretch>
          </p:blipFill>
          <p:spPr>
            <a:xfrm>
              <a:off x="2955850" y="2234610"/>
              <a:ext cx="1219200" cy="1219200"/>
            </a:xfrm>
            <a:prstGeom prst="rect">
              <a:avLst/>
            </a:prstGeom>
          </p:spPr>
        </p:pic>
        <p:sp>
          <p:nvSpPr>
            <p:cNvPr id="11" name="文字方塊 10">
              <a:extLst>
                <a:ext uri="{FF2B5EF4-FFF2-40B4-BE49-F238E27FC236}">
                  <a16:creationId xmlns:a16="http://schemas.microsoft.com/office/drawing/2014/main" id="{CA917BBE-43BC-DD96-3DF4-691ECC85BE2D}"/>
                </a:ext>
              </a:extLst>
            </p:cNvPr>
            <p:cNvSpPr txBox="1"/>
            <p:nvPr/>
          </p:nvSpPr>
          <p:spPr>
            <a:xfrm>
              <a:off x="2316345" y="3701534"/>
              <a:ext cx="2498209" cy="461665"/>
            </a:xfrm>
            <a:prstGeom prst="rect">
              <a:avLst/>
            </a:prstGeom>
            <a:noFill/>
          </p:spPr>
          <p:txBody>
            <a:bodyPr wrap="square">
              <a:spAutoFit/>
            </a:bodyPr>
            <a:lstStyle/>
            <a:p>
              <a:pPr algn="ctr"/>
              <a:r>
                <a:rPr lang="zh-TW" altLang="en-US" sz="2400" dirty="0">
                  <a:latin typeface="微軟正黑體" panose="020B0604030504040204" pitchFamily="34" charset="-120"/>
                  <a:ea typeface="微軟正黑體" panose="020B0604030504040204" pitchFamily="34" charset="-120"/>
                </a:rPr>
                <a:t>藝術家加密簽名</a:t>
              </a:r>
            </a:p>
          </p:txBody>
        </p:sp>
      </p:grpSp>
      <p:grpSp>
        <p:nvGrpSpPr>
          <p:cNvPr id="18" name="群組 17">
            <a:extLst>
              <a:ext uri="{FF2B5EF4-FFF2-40B4-BE49-F238E27FC236}">
                <a16:creationId xmlns:a16="http://schemas.microsoft.com/office/drawing/2014/main" id="{3B205B1D-149E-6DCE-85AF-FE9FB7A6EA05}"/>
              </a:ext>
            </a:extLst>
          </p:cNvPr>
          <p:cNvGrpSpPr/>
          <p:nvPr/>
        </p:nvGrpSpPr>
        <p:grpSpPr>
          <a:xfrm>
            <a:off x="4309731" y="214421"/>
            <a:ext cx="1552354" cy="2162506"/>
            <a:chOff x="5319823" y="1118190"/>
            <a:chExt cx="1552354" cy="2162506"/>
          </a:xfrm>
        </p:grpSpPr>
        <p:pic>
          <p:nvPicPr>
            <p:cNvPr id="15" name="圖片 14">
              <a:extLst>
                <a:ext uri="{FF2B5EF4-FFF2-40B4-BE49-F238E27FC236}">
                  <a16:creationId xmlns:a16="http://schemas.microsoft.com/office/drawing/2014/main" id="{A0C447A0-E3E0-CB8B-DE57-216310C01BE2}"/>
                </a:ext>
              </a:extLst>
            </p:cNvPr>
            <p:cNvPicPr>
              <a:picLocks noChangeAspect="1"/>
            </p:cNvPicPr>
            <p:nvPr/>
          </p:nvPicPr>
          <p:blipFill>
            <a:blip r:embed="rId5"/>
            <a:stretch>
              <a:fillRect/>
            </a:stretch>
          </p:blipFill>
          <p:spPr>
            <a:xfrm>
              <a:off x="5319823" y="1118190"/>
              <a:ext cx="1552354" cy="1552354"/>
            </a:xfrm>
            <a:prstGeom prst="rect">
              <a:avLst/>
            </a:prstGeom>
          </p:spPr>
        </p:pic>
        <p:sp>
          <p:nvSpPr>
            <p:cNvPr id="17" name="文字方塊 16">
              <a:extLst>
                <a:ext uri="{FF2B5EF4-FFF2-40B4-BE49-F238E27FC236}">
                  <a16:creationId xmlns:a16="http://schemas.microsoft.com/office/drawing/2014/main" id="{D28C2775-60DE-6603-66E9-CDEA8889BB6C}"/>
                </a:ext>
              </a:extLst>
            </p:cNvPr>
            <p:cNvSpPr txBox="1"/>
            <p:nvPr/>
          </p:nvSpPr>
          <p:spPr>
            <a:xfrm>
              <a:off x="5324917" y="2819031"/>
              <a:ext cx="1542165" cy="461665"/>
            </a:xfrm>
            <a:prstGeom prst="rect">
              <a:avLst/>
            </a:prstGeom>
            <a:noFill/>
          </p:spPr>
          <p:txBody>
            <a:bodyPr wrap="square">
              <a:spAutoFit/>
            </a:bodyPr>
            <a:lstStyle/>
            <a:p>
              <a:pPr algn="ctr"/>
              <a:r>
                <a:rPr lang="zh-TW" altLang="en-US" sz="2400" dirty="0">
                  <a:latin typeface="微軟正黑體" panose="020B0604030504040204" pitchFamily="34" charset="-120"/>
                  <a:ea typeface="微軟正黑體" panose="020B0604030504040204" pitchFamily="34" charset="-120"/>
                </a:rPr>
                <a:t>數位錢包</a:t>
              </a:r>
            </a:p>
          </p:txBody>
        </p:sp>
      </p:grpSp>
      <p:cxnSp>
        <p:nvCxnSpPr>
          <p:cNvPr id="20" name="直線單箭頭接點 19">
            <a:extLst>
              <a:ext uri="{FF2B5EF4-FFF2-40B4-BE49-F238E27FC236}">
                <a16:creationId xmlns:a16="http://schemas.microsoft.com/office/drawing/2014/main" id="{F29F9134-6605-8A13-C9B6-03768463127E}"/>
              </a:ext>
            </a:extLst>
          </p:cNvPr>
          <p:cNvCxnSpPr>
            <a:cxnSpLocks/>
          </p:cNvCxnSpPr>
          <p:nvPr/>
        </p:nvCxnSpPr>
        <p:spPr>
          <a:xfrm flipH="1">
            <a:off x="4529467" y="2751174"/>
            <a:ext cx="1063257" cy="13556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6" name="群組 25">
            <a:extLst>
              <a:ext uri="{FF2B5EF4-FFF2-40B4-BE49-F238E27FC236}">
                <a16:creationId xmlns:a16="http://schemas.microsoft.com/office/drawing/2014/main" id="{2686FE3B-980E-61C3-0D0B-6147DA961748}"/>
              </a:ext>
            </a:extLst>
          </p:cNvPr>
          <p:cNvGrpSpPr/>
          <p:nvPr/>
        </p:nvGrpSpPr>
        <p:grpSpPr>
          <a:xfrm>
            <a:off x="6159795" y="501502"/>
            <a:ext cx="2107905" cy="1874025"/>
            <a:chOff x="5047803" y="597195"/>
            <a:chExt cx="2107905" cy="1874025"/>
          </a:xfrm>
        </p:grpSpPr>
        <p:pic>
          <p:nvPicPr>
            <p:cNvPr id="23" name="圖片 22">
              <a:extLst>
                <a:ext uri="{FF2B5EF4-FFF2-40B4-BE49-F238E27FC236}">
                  <a16:creationId xmlns:a16="http://schemas.microsoft.com/office/drawing/2014/main" id="{BA10C1F0-76B9-D32E-5057-6BFFF32A914A}"/>
                </a:ext>
              </a:extLst>
            </p:cNvPr>
            <p:cNvPicPr>
              <a:picLocks noChangeAspect="1"/>
            </p:cNvPicPr>
            <p:nvPr/>
          </p:nvPicPr>
          <p:blipFill>
            <a:blip r:embed="rId6"/>
            <a:stretch>
              <a:fillRect/>
            </a:stretch>
          </p:blipFill>
          <p:spPr>
            <a:xfrm>
              <a:off x="5486396" y="597195"/>
              <a:ext cx="1219200" cy="1219200"/>
            </a:xfrm>
            <a:prstGeom prst="rect">
              <a:avLst/>
            </a:prstGeom>
          </p:spPr>
        </p:pic>
        <p:sp>
          <p:nvSpPr>
            <p:cNvPr id="25" name="文字方塊 24">
              <a:extLst>
                <a:ext uri="{FF2B5EF4-FFF2-40B4-BE49-F238E27FC236}">
                  <a16:creationId xmlns:a16="http://schemas.microsoft.com/office/drawing/2014/main" id="{364265F3-1ED9-082D-A49D-399585E8E02D}"/>
                </a:ext>
              </a:extLst>
            </p:cNvPr>
            <p:cNvSpPr txBox="1"/>
            <p:nvPr/>
          </p:nvSpPr>
          <p:spPr>
            <a:xfrm>
              <a:off x="5047803" y="2009555"/>
              <a:ext cx="2107905" cy="461665"/>
            </a:xfrm>
            <a:prstGeom prst="rect">
              <a:avLst/>
            </a:prstGeom>
            <a:noFill/>
          </p:spPr>
          <p:txBody>
            <a:bodyPr wrap="square">
              <a:spAutoFit/>
            </a:bodyPr>
            <a:lstStyle/>
            <a:p>
              <a:pPr algn="ctr"/>
              <a:r>
                <a:rPr lang="zh-TW" altLang="en-US" sz="2400" dirty="0">
                  <a:latin typeface="微軟正黑體" panose="020B0604030504040204" pitchFamily="34" charset="-120"/>
                  <a:ea typeface="微軟正黑體" panose="020B0604030504040204" pitchFamily="34" charset="-120"/>
                </a:rPr>
                <a:t>交易平台帳戶</a:t>
              </a:r>
            </a:p>
          </p:txBody>
        </p:sp>
      </p:grpSp>
      <p:cxnSp>
        <p:nvCxnSpPr>
          <p:cNvPr id="30" name="直線單箭頭接點 29">
            <a:extLst>
              <a:ext uri="{FF2B5EF4-FFF2-40B4-BE49-F238E27FC236}">
                <a16:creationId xmlns:a16="http://schemas.microsoft.com/office/drawing/2014/main" id="{7B6EF7ED-80C2-3981-900D-94BC98024D8F}"/>
              </a:ext>
            </a:extLst>
          </p:cNvPr>
          <p:cNvCxnSpPr>
            <a:cxnSpLocks/>
          </p:cNvCxnSpPr>
          <p:nvPr/>
        </p:nvCxnSpPr>
        <p:spPr>
          <a:xfrm>
            <a:off x="6733950" y="2751174"/>
            <a:ext cx="1063257" cy="13556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1854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圖片 26">
            <a:extLst>
              <a:ext uri="{FF2B5EF4-FFF2-40B4-BE49-F238E27FC236}">
                <a16:creationId xmlns:a16="http://schemas.microsoft.com/office/drawing/2014/main" id="{83EE92C3-76AC-8DB0-2286-690D42A83693}"/>
              </a:ext>
            </a:extLst>
          </p:cNvPr>
          <p:cNvPicPr>
            <a:picLocks noChangeAspect="1"/>
          </p:cNvPicPr>
          <p:nvPr/>
        </p:nvPicPr>
        <p:blipFill>
          <a:blip r:embed="rId2"/>
          <a:stretch>
            <a:fillRect/>
          </a:stretch>
        </p:blipFill>
        <p:spPr>
          <a:xfrm>
            <a:off x="0" y="1"/>
            <a:ext cx="12192000" cy="6857999"/>
          </a:xfrm>
          <a:prstGeom prst="rect">
            <a:avLst/>
          </a:prstGeom>
        </p:spPr>
      </p:pic>
      <p:sp>
        <p:nvSpPr>
          <p:cNvPr id="20" name="文字方塊 19">
            <a:extLst>
              <a:ext uri="{FF2B5EF4-FFF2-40B4-BE49-F238E27FC236}">
                <a16:creationId xmlns:a16="http://schemas.microsoft.com/office/drawing/2014/main" id="{D78551E0-11F8-5124-0AC4-46793488DEDA}"/>
              </a:ext>
            </a:extLst>
          </p:cNvPr>
          <p:cNvSpPr txBox="1"/>
          <p:nvPr/>
        </p:nvSpPr>
        <p:spPr>
          <a:xfrm>
            <a:off x="1242490" y="1935125"/>
            <a:ext cx="9728791" cy="3785652"/>
          </a:xfrm>
          <a:prstGeom prst="rect">
            <a:avLst/>
          </a:prstGeom>
          <a:noFill/>
        </p:spPr>
        <p:txBody>
          <a:bodyPr wrap="square">
            <a:spAutoFit/>
          </a:bodyPr>
          <a:lstStyle/>
          <a:p>
            <a:r>
              <a:rPr lang="en-US" altLang="zh-TW" sz="2400" dirty="0">
                <a:latin typeface="微軟正黑體" panose="020B0604030504040204" pitchFamily="34" charset="-120"/>
                <a:ea typeface="微軟正黑體" panose="020B0604030504040204" pitchFamily="34" charset="-120"/>
              </a:rPr>
              <a:t>NFT</a:t>
            </a:r>
            <a:r>
              <a:rPr lang="zh-TW" altLang="en-US" sz="2400" dirty="0">
                <a:latin typeface="微軟正黑體" panose="020B0604030504040204" pitchFamily="34" charset="-120"/>
                <a:ea typeface="微軟正黑體" panose="020B0604030504040204" pitchFamily="34" charset="-120"/>
              </a:rPr>
              <a:t>不是藝術品本身，而是一個所有權證書或憑據。</a:t>
            </a:r>
            <a:endParaRPr lang="en-US" altLang="zh-TW" sz="2400" dirty="0">
              <a:latin typeface="微軟正黑體" panose="020B0604030504040204" pitchFamily="34" charset="-120"/>
              <a:ea typeface="微軟正黑體" panose="020B0604030504040204" pitchFamily="34" charset="-120"/>
            </a:endParaRPr>
          </a:p>
          <a:p>
            <a:endParaRPr lang="en-US" altLang="zh-TW" sz="2400" dirty="0">
              <a:latin typeface="微軟正黑體" panose="020B0604030504040204" pitchFamily="34" charset="-120"/>
              <a:ea typeface="微軟正黑體" panose="020B0604030504040204" pitchFamily="34" charset="-120"/>
            </a:endParaRPr>
          </a:p>
          <a:p>
            <a:endParaRPr lang="en-US" altLang="zh-TW" sz="2400" dirty="0">
              <a:latin typeface="微軟正黑體" panose="020B0604030504040204" pitchFamily="34" charset="-120"/>
              <a:ea typeface="微軟正黑體" panose="020B0604030504040204" pitchFamily="34" charset="-120"/>
            </a:endParaRPr>
          </a:p>
          <a:p>
            <a:r>
              <a:rPr lang="zh-TW" altLang="en-US" sz="2400" dirty="0">
                <a:latin typeface="微軟正黑體" panose="020B0604030504040204" pitchFamily="34" charset="-120"/>
                <a:ea typeface="微軟正黑體" panose="020B0604030504040204" pitchFamily="34" charset="-120"/>
              </a:rPr>
              <a:t>對藝術品而言，</a:t>
            </a:r>
            <a:r>
              <a:rPr lang="en-US" altLang="zh-TW" sz="2400" dirty="0">
                <a:latin typeface="微軟正黑體" panose="020B0604030504040204" pitchFamily="34" charset="-120"/>
                <a:ea typeface="微軟正黑體" panose="020B0604030504040204" pitchFamily="34" charset="-120"/>
              </a:rPr>
              <a:t>NFT</a:t>
            </a:r>
            <a:r>
              <a:rPr lang="zh-TW" altLang="en-US" sz="2400" dirty="0">
                <a:latin typeface="微軟正黑體" panose="020B0604030504040204" pitchFamily="34" charset="-120"/>
                <a:ea typeface="微軟正黑體" panose="020B0604030504040204" pitchFamily="34" charset="-120"/>
              </a:rPr>
              <a:t>的功能類似於博物館為藝術品標註來源，給藝術品打上專有印章，之後還可以繼續在網路自由傳播。</a:t>
            </a:r>
            <a:endParaRPr lang="en-US" altLang="zh-TW" sz="2400" dirty="0">
              <a:latin typeface="微軟正黑體" panose="020B0604030504040204" pitchFamily="34" charset="-120"/>
              <a:ea typeface="微軟正黑體" panose="020B0604030504040204" pitchFamily="34" charset="-120"/>
            </a:endParaRPr>
          </a:p>
          <a:p>
            <a:endParaRPr lang="zh-TW" altLang="en-US" sz="2400" dirty="0">
              <a:latin typeface="微軟正黑體" panose="020B0604030504040204" pitchFamily="34" charset="-120"/>
              <a:ea typeface="微軟正黑體" panose="020B0604030504040204" pitchFamily="34" charset="-120"/>
            </a:endParaRPr>
          </a:p>
          <a:p>
            <a:endParaRPr lang="en-US" altLang="zh-TW" sz="2400" dirty="0">
              <a:latin typeface="微軟正黑體" panose="020B0604030504040204" pitchFamily="34" charset="-120"/>
              <a:ea typeface="微軟正黑體" panose="020B0604030504040204" pitchFamily="34" charset="-120"/>
            </a:endParaRPr>
          </a:p>
          <a:p>
            <a:r>
              <a:rPr lang="en-US" altLang="zh-TW" sz="2400" dirty="0">
                <a:latin typeface="微軟正黑體" panose="020B0604030504040204" pitchFamily="34" charset="-120"/>
                <a:ea typeface="微軟正黑體" panose="020B0604030504040204" pitchFamily="34" charset="-120"/>
              </a:rPr>
              <a:t>NFT</a:t>
            </a:r>
            <a:r>
              <a:rPr lang="zh-TW" altLang="en-US" sz="2400" dirty="0">
                <a:latin typeface="微軟正黑體" panose="020B0604030504040204" pitchFamily="34" charset="-120"/>
                <a:ea typeface="微軟正黑體" panose="020B0604030504040204" pitchFamily="34" charset="-120"/>
              </a:rPr>
              <a:t>作為一種數位資產，擺脫了實體限制，可以與任何內容進行綁定，將內容「貨幣化」，上鍊後形成一串哈希值。買家購買的</a:t>
            </a:r>
            <a:r>
              <a:rPr lang="en-US" altLang="zh-TW" sz="2400" dirty="0">
                <a:latin typeface="微軟正黑體" panose="020B0604030504040204" pitchFamily="34" charset="-120"/>
                <a:ea typeface="微軟正黑體" panose="020B0604030504040204" pitchFamily="34" charset="-120"/>
              </a:rPr>
              <a:t>NFT</a:t>
            </a:r>
            <a:r>
              <a:rPr lang="zh-TW" altLang="en-US" sz="2400" dirty="0">
                <a:latin typeface="微軟正黑體" panose="020B0604030504040204" pitchFamily="34" charset="-120"/>
                <a:ea typeface="微軟正黑體" panose="020B0604030504040204" pitchFamily="34" charset="-120"/>
              </a:rPr>
              <a:t>藝術品，並非一幅可批量生產或任意下載的圖片，而是一串哈希值編碼。</a:t>
            </a:r>
          </a:p>
        </p:txBody>
      </p:sp>
      <p:sp>
        <p:nvSpPr>
          <p:cNvPr id="26" name="文字方塊 25">
            <a:extLst>
              <a:ext uri="{FF2B5EF4-FFF2-40B4-BE49-F238E27FC236}">
                <a16:creationId xmlns:a16="http://schemas.microsoft.com/office/drawing/2014/main" id="{123638FE-1714-BB59-227A-56F33690999D}"/>
              </a:ext>
            </a:extLst>
          </p:cNvPr>
          <p:cNvSpPr txBox="1"/>
          <p:nvPr/>
        </p:nvSpPr>
        <p:spPr>
          <a:xfrm>
            <a:off x="4632315" y="489096"/>
            <a:ext cx="2949141" cy="769441"/>
          </a:xfrm>
          <a:prstGeom prst="rect">
            <a:avLst/>
          </a:prstGeom>
          <a:noFill/>
        </p:spPr>
        <p:txBody>
          <a:bodyPr wrap="none" rtlCol="0">
            <a:spAutoFit/>
          </a:bodyPr>
          <a:lstStyle/>
          <a:p>
            <a:pPr algn="ctr"/>
            <a:r>
              <a:rPr lang="en-US" altLang="zh-TW" sz="4400" dirty="0">
                <a:latin typeface="微軟正黑體" panose="020B0604030504040204" pitchFamily="34" charset="-120"/>
                <a:ea typeface="微軟正黑體" panose="020B0604030504040204" pitchFamily="34" charset="-120"/>
              </a:rPr>
              <a:t>NFT</a:t>
            </a:r>
            <a:r>
              <a:rPr lang="zh-TW" altLang="en-US" sz="4400" dirty="0">
                <a:latin typeface="微軟正黑體" panose="020B0604030504040204" pitchFamily="34" charset="-120"/>
                <a:ea typeface="微軟正黑體" panose="020B0604030504040204" pitchFamily="34" charset="-120"/>
              </a:rPr>
              <a:t>是什麼</a:t>
            </a:r>
          </a:p>
        </p:txBody>
      </p:sp>
    </p:spTree>
    <p:extLst>
      <p:ext uri="{BB962C8B-B14F-4D97-AF65-F5344CB8AC3E}">
        <p14:creationId xmlns:p14="http://schemas.microsoft.com/office/powerpoint/2010/main" val="592365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圖片 3" descr="一張含有 雪, 室外 的圖片&#10;&#10;自動產生的描述">
            <a:extLst>
              <a:ext uri="{FF2B5EF4-FFF2-40B4-BE49-F238E27FC236}">
                <a16:creationId xmlns:a16="http://schemas.microsoft.com/office/drawing/2014/main" id="{703A5DA2-AD02-6D70-75B2-36142EDC9FAC}"/>
              </a:ext>
            </a:extLst>
          </p:cNvPr>
          <p:cNvPicPr>
            <a:picLocks noChangeAspect="1"/>
          </p:cNvPicPr>
          <p:nvPr/>
        </p:nvPicPr>
        <p:blipFill rotWithShape="1">
          <a:blip r:embed="rId2"/>
          <a:srcRect b="19"/>
          <a:stretch/>
        </p:blipFill>
        <p:spPr>
          <a:xfrm>
            <a:off x="0" y="-95692"/>
            <a:ext cx="12192000" cy="6857999"/>
          </a:xfrm>
          <a:prstGeom prst="rect">
            <a:avLst/>
          </a:prstGeom>
        </p:spPr>
      </p:pic>
      <p:sp>
        <p:nvSpPr>
          <p:cNvPr id="16" name="文字方塊 15">
            <a:extLst>
              <a:ext uri="{FF2B5EF4-FFF2-40B4-BE49-F238E27FC236}">
                <a16:creationId xmlns:a16="http://schemas.microsoft.com/office/drawing/2014/main" id="{2CE4CB8E-B763-8D82-667A-AC38FF8AE8E3}"/>
              </a:ext>
            </a:extLst>
          </p:cNvPr>
          <p:cNvSpPr txBox="1"/>
          <p:nvPr/>
        </p:nvSpPr>
        <p:spPr>
          <a:xfrm>
            <a:off x="5163694" y="489096"/>
            <a:ext cx="1877437" cy="769441"/>
          </a:xfrm>
          <a:prstGeom prst="rect">
            <a:avLst/>
          </a:prstGeom>
          <a:noFill/>
        </p:spPr>
        <p:txBody>
          <a:bodyPr wrap="none" rtlCol="0">
            <a:spAutoFit/>
          </a:bodyPr>
          <a:lstStyle/>
          <a:p>
            <a:pPr algn="ctr"/>
            <a:r>
              <a:rPr lang="zh-TW" altLang="en-US" sz="4400" dirty="0">
                <a:latin typeface="微軟正黑體" panose="020B0604030504040204" pitchFamily="34" charset="-120"/>
                <a:ea typeface="微軟正黑體" panose="020B0604030504040204" pitchFamily="34" charset="-120"/>
              </a:rPr>
              <a:t>哈希值</a:t>
            </a:r>
          </a:p>
        </p:txBody>
      </p:sp>
      <p:sp>
        <p:nvSpPr>
          <p:cNvPr id="18" name="文字方塊 17">
            <a:extLst>
              <a:ext uri="{FF2B5EF4-FFF2-40B4-BE49-F238E27FC236}">
                <a16:creationId xmlns:a16="http://schemas.microsoft.com/office/drawing/2014/main" id="{E33B6821-F5FB-5E01-8C0D-EEBAA2653ACA}"/>
              </a:ext>
            </a:extLst>
          </p:cNvPr>
          <p:cNvSpPr txBox="1"/>
          <p:nvPr/>
        </p:nvSpPr>
        <p:spPr>
          <a:xfrm>
            <a:off x="1242490" y="1935125"/>
            <a:ext cx="9728791" cy="3046988"/>
          </a:xfrm>
          <a:prstGeom prst="rect">
            <a:avLst/>
          </a:prstGeom>
          <a:noFill/>
        </p:spPr>
        <p:txBody>
          <a:bodyPr wrap="square">
            <a:spAutoFit/>
          </a:bodyPr>
          <a:lstStyle/>
          <a:p>
            <a:r>
              <a:rPr lang="zh-TW" altLang="en-US" sz="2400" dirty="0">
                <a:latin typeface="微軟正黑體" panose="020B0604030504040204" pitchFamily="34" charset="-120"/>
                <a:ea typeface="微軟正黑體" panose="020B0604030504040204" pitchFamily="34" charset="-120"/>
              </a:rPr>
              <a:t>哈希值是將任意長度的輸入字符串轉換為密碼並進行固定輸出的過程。哈希值不是一個「密碼」 ，而是一個單向的加密函數，因此不能通過解密哈希值來檢索原始數據。</a:t>
            </a:r>
            <a:endParaRPr lang="en-US" altLang="zh-TW" sz="2400" dirty="0">
              <a:latin typeface="微軟正黑體" panose="020B0604030504040204" pitchFamily="34" charset="-120"/>
              <a:ea typeface="微軟正黑體" panose="020B0604030504040204" pitchFamily="34" charset="-120"/>
            </a:endParaRPr>
          </a:p>
          <a:p>
            <a:endParaRPr lang="en-US" altLang="zh-TW" sz="2400" dirty="0">
              <a:latin typeface="微軟正黑體" panose="020B0604030504040204" pitchFamily="34" charset="-120"/>
              <a:ea typeface="微軟正黑體" panose="020B0604030504040204" pitchFamily="34" charset="-120"/>
            </a:endParaRPr>
          </a:p>
          <a:p>
            <a:endParaRPr lang="en-US" altLang="zh-TW" sz="2400" dirty="0">
              <a:latin typeface="微軟正黑體" panose="020B0604030504040204" pitchFamily="34" charset="-120"/>
              <a:ea typeface="微軟正黑體" panose="020B0604030504040204" pitchFamily="34" charset="-120"/>
            </a:endParaRPr>
          </a:p>
          <a:p>
            <a:r>
              <a:rPr lang="zh-TW" altLang="en-US" sz="2400" dirty="0">
                <a:latin typeface="微軟正黑體" panose="020B0604030504040204" pitchFamily="34" charset="-120"/>
                <a:ea typeface="微軟正黑體" panose="020B0604030504040204" pitchFamily="34" charset="-120"/>
              </a:rPr>
              <a:t>每一個區塊包含數據信息、本區塊的哈希值以及上一個區塊的哈希值。區塊中的數據信息，主要是交易雙方的地址與此次交易數量還有交易</a:t>
            </a:r>
            <a:r>
              <a:rPr lang="zh-TW" altLang="en-US" sz="2400">
                <a:latin typeface="微軟正黑體" panose="020B0604030504040204" pitchFamily="34" charset="-120"/>
                <a:ea typeface="微軟正黑體" panose="020B0604030504040204" pitchFamily="34" charset="-120"/>
              </a:rPr>
              <a:t>時間等訊息。</a:t>
            </a:r>
            <a:r>
              <a:rPr lang="zh-TW" altLang="en-US" sz="2400" dirty="0">
                <a:latin typeface="微軟正黑體" panose="020B0604030504040204" pitchFamily="34" charset="-120"/>
                <a:ea typeface="微軟正黑體" panose="020B0604030504040204" pitchFamily="34" charset="-120"/>
              </a:rPr>
              <a:t>而哈希值就是尋找到區塊，進而獲取這些區塊信息的鑰匙。</a:t>
            </a:r>
          </a:p>
        </p:txBody>
      </p:sp>
    </p:spTree>
    <p:extLst>
      <p:ext uri="{BB962C8B-B14F-4D97-AF65-F5344CB8AC3E}">
        <p14:creationId xmlns:p14="http://schemas.microsoft.com/office/powerpoint/2010/main" val="3435994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圖片 3" descr="一張含有 雪, 室外 的圖片&#10;&#10;自動產生的描述">
            <a:extLst>
              <a:ext uri="{FF2B5EF4-FFF2-40B4-BE49-F238E27FC236}">
                <a16:creationId xmlns:a16="http://schemas.microsoft.com/office/drawing/2014/main" id="{703A5DA2-AD02-6D70-75B2-36142EDC9FAC}"/>
              </a:ext>
            </a:extLst>
          </p:cNvPr>
          <p:cNvPicPr>
            <a:picLocks noChangeAspect="1"/>
          </p:cNvPicPr>
          <p:nvPr/>
        </p:nvPicPr>
        <p:blipFill rotWithShape="1">
          <a:blip r:embed="rId2"/>
          <a:srcRect b="19"/>
          <a:stretch/>
        </p:blipFill>
        <p:spPr>
          <a:xfrm>
            <a:off x="0" y="-95692"/>
            <a:ext cx="12192000" cy="6857999"/>
          </a:xfrm>
          <a:prstGeom prst="rect">
            <a:avLst/>
          </a:prstGeom>
        </p:spPr>
      </p:pic>
      <p:sp>
        <p:nvSpPr>
          <p:cNvPr id="16" name="文字方塊 15">
            <a:extLst>
              <a:ext uri="{FF2B5EF4-FFF2-40B4-BE49-F238E27FC236}">
                <a16:creationId xmlns:a16="http://schemas.microsoft.com/office/drawing/2014/main" id="{2CE4CB8E-B763-8D82-667A-AC38FF8AE8E3}"/>
              </a:ext>
            </a:extLst>
          </p:cNvPr>
          <p:cNvSpPr txBox="1"/>
          <p:nvPr/>
        </p:nvSpPr>
        <p:spPr>
          <a:xfrm>
            <a:off x="2906672" y="489096"/>
            <a:ext cx="6391493" cy="769441"/>
          </a:xfrm>
          <a:prstGeom prst="rect">
            <a:avLst/>
          </a:prstGeom>
          <a:noFill/>
        </p:spPr>
        <p:txBody>
          <a:bodyPr wrap="none" rtlCol="0">
            <a:spAutoFit/>
          </a:bodyPr>
          <a:lstStyle/>
          <a:p>
            <a:pPr algn="ctr"/>
            <a:r>
              <a:rPr lang="zh-TW" altLang="en-US" sz="4400" dirty="0">
                <a:latin typeface="微軟正黑體" panose="020B0604030504040204" pitchFamily="34" charset="-120"/>
                <a:ea typeface="微軟正黑體" panose="020B0604030504040204" pitchFamily="34" charset="-120"/>
              </a:rPr>
              <a:t>加密藝術可能產生的問題</a:t>
            </a:r>
          </a:p>
        </p:txBody>
      </p:sp>
      <p:sp>
        <p:nvSpPr>
          <p:cNvPr id="18" name="文字方塊 17">
            <a:extLst>
              <a:ext uri="{FF2B5EF4-FFF2-40B4-BE49-F238E27FC236}">
                <a16:creationId xmlns:a16="http://schemas.microsoft.com/office/drawing/2014/main" id="{E33B6821-F5FB-5E01-8C0D-EEBAA2653ACA}"/>
              </a:ext>
            </a:extLst>
          </p:cNvPr>
          <p:cNvSpPr txBox="1"/>
          <p:nvPr/>
        </p:nvSpPr>
        <p:spPr>
          <a:xfrm>
            <a:off x="1242490" y="1935125"/>
            <a:ext cx="9728791" cy="3046988"/>
          </a:xfrm>
          <a:prstGeom prst="rect">
            <a:avLst/>
          </a:prstGeom>
          <a:noFill/>
        </p:spPr>
        <p:txBody>
          <a:bodyPr wrap="square">
            <a:spAutoFit/>
          </a:bodyPr>
          <a:lstStyle/>
          <a:p>
            <a:r>
              <a:rPr lang="zh-TW" altLang="en-US" sz="2400" dirty="0">
                <a:latin typeface="微軟正黑體" panose="020B0604030504040204" pitchFamily="34" charset="-120"/>
                <a:ea typeface="微軟正黑體" panose="020B0604030504040204" pitchFamily="34" charset="-120"/>
              </a:rPr>
              <a:t>創造加密藝術的過程中，創作只是第一步，上鍊才是從「藝術」到「加密藝術」的關鍵。所以藝術家在完成創作後，可能會在本人完全不知情的情況下，作品被其他人製成</a:t>
            </a:r>
            <a:r>
              <a:rPr lang="en-US" altLang="zh-TW" sz="2400" dirty="0">
                <a:latin typeface="微軟正黑體" panose="020B0604030504040204" pitchFamily="34" charset="-120"/>
                <a:ea typeface="微軟正黑體" panose="020B0604030504040204" pitchFamily="34" charset="-120"/>
              </a:rPr>
              <a:t>NFT</a:t>
            </a:r>
            <a:r>
              <a:rPr lang="zh-TW" altLang="en-US" sz="2400" dirty="0">
                <a:latin typeface="微軟正黑體" panose="020B0604030504040204" pitchFamily="34" charset="-120"/>
                <a:ea typeface="微軟正黑體" panose="020B0604030504040204" pitchFamily="34" charset="-120"/>
              </a:rPr>
              <a:t>代幣後上鍊出售而成為真正獲利者。</a:t>
            </a:r>
            <a:endParaRPr lang="en-US" altLang="zh-TW" sz="2400" dirty="0">
              <a:latin typeface="微軟正黑體" panose="020B0604030504040204" pitchFamily="34" charset="-120"/>
              <a:ea typeface="微軟正黑體" panose="020B0604030504040204" pitchFamily="34" charset="-120"/>
            </a:endParaRPr>
          </a:p>
          <a:p>
            <a:endParaRPr lang="en-US" altLang="zh-TW" sz="2400" dirty="0">
              <a:latin typeface="微軟正黑體" panose="020B0604030504040204" pitchFamily="34" charset="-120"/>
              <a:ea typeface="微軟正黑體" panose="020B0604030504040204" pitchFamily="34" charset="-120"/>
            </a:endParaRPr>
          </a:p>
          <a:p>
            <a:endParaRPr lang="en-US" altLang="zh-TW" sz="2400" dirty="0">
              <a:latin typeface="微軟正黑體" panose="020B0604030504040204" pitchFamily="34" charset="-120"/>
              <a:ea typeface="微軟正黑體" panose="020B0604030504040204" pitchFamily="34" charset="-120"/>
            </a:endParaRPr>
          </a:p>
          <a:p>
            <a:r>
              <a:rPr lang="zh-TW" altLang="en-US" sz="2400" dirty="0">
                <a:latin typeface="微軟正黑體" panose="020B0604030504040204" pitchFamily="34" charset="-120"/>
                <a:ea typeface="微軟正黑體" panose="020B0604030504040204" pitchFamily="34" charset="-120"/>
              </a:rPr>
              <a:t>在加密世界中，有心人士可以用不同的名字註冊多個虛擬貨幣的錢包，然而技術只能查驗到電子錢包的名稱認證和交易量。所以如果一個人同時擁有多個錢包，就可以惡意炒高市場價格，人為製造虛假數據。</a:t>
            </a:r>
            <a:endParaRPr lang="en-US" altLang="zh-TW"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81330647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490</TotalTime>
  <Words>446</Words>
  <Application>Microsoft Office PowerPoint</Application>
  <PresentationFormat>寬螢幕</PresentationFormat>
  <Paragraphs>30</Paragraphs>
  <Slides>7</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7</vt:i4>
      </vt:variant>
    </vt:vector>
  </HeadingPairs>
  <TitlesOfParts>
    <vt:vector size="12" baseType="lpstr">
      <vt:lpstr>微軟正黑體</vt:lpstr>
      <vt:lpstr>Arial</vt:lpstr>
      <vt:lpstr>Calibri</vt:lpstr>
      <vt:lpstr>Calibri Light</vt:lpstr>
      <vt:lpstr>Office 佈景主題</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蕭伯彥</dc:creator>
  <cp:lastModifiedBy>蕭伯彥</cp:lastModifiedBy>
  <cp:revision>10</cp:revision>
  <dcterms:created xsi:type="dcterms:W3CDTF">2022-05-03T07:09:21Z</dcterms:created>
  <dcterms:modified xsi:type="dcterms:W3CDTF">2022-05-13T05:56:28Z</dcterms:modified>
</cp:coreProperties>
</file>