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CC35D4-7659-1424-417D-45FB043B1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64D40-249B-3994-EEB4-5E54EA370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7D46D1-2946-43D1-79E5-17032408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611631-1CF4-2644-7121-9C45B5AC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F9FC4E-AE77-9D9B-E87C-D119A06C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65D77-19B5-FDBF-5A52-F07C61CF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947BAC-0E9B-C830-A3F5-F4D2850A8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765CE9-349E-99E6-560F-03CA1F5C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F855A0-F659-2684-2C0A-12388004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84346-EF84-6FFC-726E-D4E7A651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E2C445-A025-331A-504B-ADDACE6F6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39A5B4-FBDC-7E93-DEB1-F07D8794A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A14186-8637-5977-ECCF-0D1B3577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D307AC-2592-B816-A438-26F283FB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DDF8CF-9E7E-A639-5017-F5DAE7AB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362D3-CE85-E9A4-54CA-E6BF73EA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08D49-7792-9BE2-A64D-6E24F93B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EDD7D8-1F61-3EE7-61B5-1A3FB5B2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F4EF2-2ABB-0365-984B-9365E3DF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E5EFD5-DD83-99B1-3440-87000B8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9413A-195F-A330-BD5B-3150DC3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02D751-8A44-C06C-E933-89A863E7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E06D3D-A48C-142E-E197-CAB40306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CCE11-7A36-BA5B-3D7A-170C9300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8EDEF-FE96-098C-D6F3-E133142C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88665-170B-AFB6-4045-7DF3D7A8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50DB1-6B1D-5997-6700-E3B6FC652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E848DF-4083-E5A9-EC87-452116564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AAB4F2-32D1-8B32-FF36-94FA741F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102FCD-05E8-D5C8-6FB1-7DE6A01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CFADC3-5793-852A-8A93-6C59CBE2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808E3-1063-133B-D4A7-0417DC48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7E8A33-0C74-1865-CFED-29E50537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A93FD7-DAB5-370C-EEF2-022C1E49C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B6F4D4-9C2E-D9F5-17CE-8E93A6C1A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0DB80E7-87B6-2C26-FCDD-63D32D442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1A1E1F-6FB5-7C8B-DB04-B76C7F2C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4266A1-E5C0-8B06-C899-14E63042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694021-9705-CD74-9EEC-75D31EFE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6A21C-8DA3-05A0-5D49-3E7B7869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30C041-481A-6A3E-7E98-65C424F0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83B532-AC9B-BB5F-8CC9-C0DB2844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617562-F2C1-0C70-4D6E-2E1180AC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BA56ED-F4D8-E97F-1E95-E50BF717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C7F6A6-9AA6-2929-E790-7E5AE819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A0C3D5-9C44-1808-AEB1-87C8E0C3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B2AD3-E792-ECEC-BE2A-1081054A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1D0D5-377F-1D16-70E6-9D5C202A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9E2B3-E3DF-86DF-A50F-CFEF6946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E2FED1-9556-38B9-DB6B-3BB12E7A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923AE2-3E1E-F59F-EB2B-7B7B0CDD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79B6C5-176E-1B49-6374-A41DA86A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5DEE-851C-FCBE-70FC-BB2B6D1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BD4598-A4C3-3F33-F486-3A39F2007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FBD566-B2D7-640F-8867-C502319CD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125192-609C-4859-3222-9DB64361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0DD993-4116-4CD2-FEAB-4DA9E81C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B0FE72-D92D-C243-8170-8F6F351C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DC0A83-55D6-39AF-2EB2-6C859480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301BC3-3BAE-6204-8A2A-F09211BA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4EC7B6-99D2-28B2-AB38-A81CC6D5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70699-23D3-EF21-81BF-49DD5CE75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1DD250-7320-8FE7-16F8-C4AFBFE3C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1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金字塔上的球體平衡的 3D 呈現">
            <a:extLst>
              <a:ext uri="{FF2B5EF4-FFF2-40B4-BE49-F238E27FC236}">
                <a16:creationId xmlns:a16="http://schemas.microsoft.com/office/drawing/2014/main" id="{937EC944-F3DA-2C2D-CC7E-CBCBF13BA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4814" b="1231"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016B00D-4B7B-46E1-C233-8138D74C0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503" y="2045109"/>
            <a:ext cx="6538452" cy="1030277"/>
          </a:xfrm>
        </p:spPr>
        <p:txBody>
          <a:bodyPr anchor="b">
            <a:norm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NFT</a:t>
            </a:r>
            <a:r>
              <a:rPr lang="zh-TW" altLang="en-US" dirty="0">
                <a:solidFill>
                  <a:schemeClr val="tx2"/>
                </a:solidFill>
              </a:rPr>
              <a:t>的體育管理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241884-EBDF-F35D-8319-91752E1E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7389" y="3759469"/>
            <a:ext cx="4660680" cy="546559"/>
          </a:xfrm>
        </p:spPr>
        <p:txBody>
          <a:bodyPr anchor="t">
            <a:normAutofit/>
          </a:bodyPr>
          <a:lstStyle/>
          <a:p>
            <a:r>
              <a:rPr lang="zh-TW" altLang="en-US" sz="3200" dirty="0">
                <a:solidFill>
                  <a:schemeClr val="tx2"/>
                </a:solidFill>
              </a:rPr>
              <a:t>資三</a:t>
            </a:r>
            <a:r>
              <a:rPr lang="en-US" altLang="zh-TW" sz="3200" dirty="0">
                <a:solidFill>
                  <a:schemeClr val="tx2"/>
                </a:solidFill>
              </a:rPr>
              <a:t>B</a:t>
            </a:r>
            <a:r>
              <a:rPr lang="zh-TW" altLang="en-US" sz="3200" dirty="0">
                <a:solidFill>
                  <a:schemeClr val="tx2"/>
                </a:solidFill>
              </a:rPr>
              <a:t> </a:t>
            </a:r>
            <a:r>
              <a:rPr lang="en-US" altLang="zh-TW" sz="3200" dirty="0">
                <a:solidFill>
                  <a:schemeClr val="tx2"/>
                </a:solidFill>
              </a:rPr>
              <a:t>08156231</a:t>
            </a:r>
            <a:r>
              <a:rPr lang="zh-TW" altLang="en-US" sz="3200" dirty="0">
                <a:solidFill>
                  <a:schemeClr val="tx2"/>
                </a:solidFill>
              </a:rPr>
              <a:t> 陳宣築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51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金字塔上的球體平衡的 3D 呈現">
            <a:extLst>
              <a:ext uri="{FF2B5EF4-FFF2-40B4-BE49-F238E27FC236}">
                <a16:creationId xmlns:a16="http://schemas.microsoft.com/office/drawing/2014/main" id="{937EC944-F3DA-2C2D-CC7E-CBCBF13BA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4814" b="1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016B00D-4B7B-46E1-C233-8138D74C0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400" y="501672"/>
            <a:ext cx="7487199" cy="677540"/>
          </a:xfrm>
        </p:spPr>
        <p:txBody>
          <a:bodyPr anchor="b">
            <a:normAutofit/>
          </a:bodyPr>
          <a:lstStyle/>
          <a:p>
            <a:r>
              <a:rPr lang="zh-TW" altLang="en-US" sz="3200" dirty="0"/>
              <a:t>發行粉絲代幣，提升球迷參與度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7EF130-9931-2CAC-8C9D-4B424B49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032" y="1849838"/>
            <a:ext cx="6989933" cy="35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金字塔上的球體平衡的 3D 呈現">
            <a:extLst>
              <a:ext uri="{FF2B5EF4-FFF2-40B4-BE49-F238E27FC236}">
                <a16:creationId xmlns:a16="http://schemas.microsoft.com/office/drawing/2014/main" id="{937EC944-F3DA-2C2D-CC7E-CBCBF13BA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4814" b="123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E9241884-EBDF-F35D-8319-91752E1E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102" y="4067744"/>
            <a:ext cx="5166885" cy="1467817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虛擬球場指的是球迷可以購買球場中的虛擬座位，獨家觀賞特殊比賽或活動，比如明星見面會、球星練習賽等，凡事與球隊相關的活動都能參加。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C3FE308-915D-72B1-3E91-E4C2F6A9E852}"/>
              </a:ext>
            </a:extLst>
          </p:cNvPr>
          <p:cNvSpPr txBox="1"/>
          <p:nvPr/>
        </p:nvSpPr>
        <p:spPr>
          <a:xfrm>
            <a:off x="2684206" y="491613"/>
            <a:ext cx="6508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虛擬票根、座位</a:t>
            </a:r>
          </a:p>
        </p:txBody>
      </p:sp>
      <p:pic>
        <p:nvPicPr>
          <p:cNvPr id="19" name="圖片 18" descr="一張含有 文字, 電子用品 的圖片&#10;&#10;自動產生的描述">
            <a:extLst>
              <a:ext uri="{FF2B5EF4-FFF2-40B4-BE49-F238E27FC236}">
                <a16:creationId xmlns:a16="http://schemas.microsoft.com/office/drawing/2014/main" id="{54D6D984-DC3F-F3D5-A6F0-AC0C9A50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23" y="1441106"/>
            <a:ext cx="2261920" cy="226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金字塔上的球體平衡的 3D 呈現">
            <a:extLst>
              <a:ext uri="{FF2B5EF4-FFF2-40B4-BE49-F238E27FC236}">
                <a16:creationId xmlns:a16="http://schemas.microsoft.com/office/drawing/2014/main" id="{937EC944-F3DA-2C2D-CC7E-CBCBF13BA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4814" b="123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E9241884-EBDF-F35D-8319-91752E1E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557" y="5081541"/>
            <a:ext cx="5166885" cy="1467817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No-Code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和低服務費為特色，讓用戶輕鬆建立他們的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商店，比如球隊和他們的明星，可以開設運動收藏品商店，而無需花費大量資源來構建系統。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C3FE308-915D-72B1-3E91-E4C2F6A9E852}"/>
              </a:ext>
            </a:extLst>
          </p:cNvPr>
          <p:cNvSpPr txBox="1"/>
          <p:nvPr/>
        </p:nvSpPr>
        <p:spPr>
          <a:xfrm>
            <a:off x="2756189" y="278589"/>
            <a:ext cx="6508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NFTify</a:t>
            </a:r>
            <a:endParaRPr lang="zh-TW" altLang="en-US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DEC4972-1C98-EBB4-5CD7-A8E34E12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334" y="1042550"/>
            <a:ext cx="6846664" cy="37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5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金字塔上的球體平衡的 3D 呈現">
            <a:extLst>
              <a:ext uri="{FF2B5EF4-FFF2-40B4-BE49-F238E27FC236}">
                <a16:creationId xmlns:a16="http://schemas.microsoft.com/office/drawing/2014/main" id="{937EC944-F3DA-2C2D-CC7E-CBCBF13BA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4814" b="123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65F5425-5DAF-F40C-8CDD-4B9A7220BF72}"/>
              </a:ext>
            </a:extLst>
          </p:cNvPr>
          <p:cNvSpPr txBox="1"/>
          <p:nvPr/>
        </p:nvSpPr>
        <p:spPr>
          <a:xfrm>
            <a:off x="226142" y="244507"/>
            <a:ext cx="46042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建立互動關係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C4CF60-9286-6670-62E9-542329255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28" y="2563838"/>
            <a:ext cx="1730324" cy="17303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03B9961-CA5D-A424-2A9E-6CBE981D7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98" y="2357434"/>
            <a:ext cx="2143125" cy="21431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8B0FFE-B059-97A9-84F9-6695DA181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31" y="2357435"/>
            <a:ext cx="2143125" cy="2143125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432032F-E8F8-29C6-69D2-343633FC20F8}"/>
              </a:ext>
            </a:extLst>
          </p:cNvPr>
          <p:cNvCxnSpPr/>
          <p:nvPr/>
        </p:nvCxnSpPr>
        <p:spPr>
          <a:xfrm>
            <a:off x="3146323" y="3428999"/>
            <a:ext cx="1936954" cy="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A76ED20-FF31-01ED-7540-64722D7D7C34}"/>
              </a:ext>
            </a:extLst>
          </p:cNvPr>
          <p:cNvCxnSpPr/>
          <p:nvPr/>
        </p:nvCxnSpPr>
        <p:spPr>
          <a:xfrm>
            <a:off x="7108703" y="3428998"/>
            <a:ext cx="1936954" cy="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7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金字塔上的球體平衡的 3D 呈現">
            <a:extLst>
              <a:ext uri="{FF2B5EF4-FFF2-40B4-BE49-F238E27FC236}">
                <a16:creationId xmlns:a16="http://schemas.microsoft.com/office/drawing/2014/main" id="{937EC944-F3DA-2C2D-CC7E-CBCBF13BA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4814" b="1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AAB833A-325A-6203-E392-52F2E0B1E133}"/>
              </a:ext>
            </a:extLst>
          </p:cNvPr>
          <p:cNvSpPr txBox="1"/>
          <p:nvPr/>
        </p:nvSpPr>
        <p:spPr>
          <a:xfrm>
            <a:off x="198782" y="319834"/>
            <a:ext cx="444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未來性與困境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A2FC93-5F8E-1C8D-EC24-6E84F7098624}"/>
              </a:ext>
            </a:extLst>
          </p:cNvPr>
          <p:cNvSpPr txBox="1"/>
          <p:nvPr/>
        </p:nvSpPr>
        <p:spPr>
          <a:xfrm>
            <a:off x="765313" y="1162878"/>
            <a:ext cx="1080383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0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未來性：</a:t>
            </a:r>
            <a:endParaRPr lang="en-US" altLang="zh-TW" sz="2000" b="0" i="0" dirty="0">
              <a:solidFill>
                <a:srgbClr val="2222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000" b="0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正本只授權給你擁有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投資：物以稀為貴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困境：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信用卡問題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可能面臨衰退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27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133</Words>
  <Application>Microsoft Office PowerPoint</Application>
  <PresentationFormat>寬螢幕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Wingdings</vt:lpstr>
      <vt:lpstr>Office 佈景主題</vt:lpstr>
      <vt:lpstr>NFT的體育管理</vt:lpstr>
      <vt:lpstr>發行粉絲代幣，提升球迷參與度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NFT的體育管理</dc:title>
  <dc:creator>Chen Alvin</dc:creator>
  <cp:lastModifiedBy>Chen Alvin</cp:lastModifiedBy>
  <cp:revision>4</cp:revision>
  <dcterms:created xsi:type="dcterms:W3CDTF">2022-05-15T15:47:11Z</dcterms:created>
  <dcterms:modified xsi:type="dcterms:W3CDTF">2022-05-16T15:38:59Z</dcterms:modified>
</cp:coreProperties>
</file>