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286" r:id="rId4"/>
    <p:sldId id="281" r:id="rId5"/>
    <p:sldId id="282" r:id="rId6"/>
    <p:sldId id="283" r:id="rId7"/>
    <p:sldId id="287" r:id="rId8"/>
    <p:sldId id="284" r:id="rId9"/>
    <p:sldId id="288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E20"/>
    <a:srgbClr val="666869"/>
    <a:srgbClr val="FFC000"/>
    <a:srgbClr val="F7F5F5"/>
    <a:srgbClr val="D0D8DD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56" autoAdjust="0"/>
  </p:normalViewPr>
  <p:slideViewPr>
    <p:cSldViewPr snapToGrid="0" showGuides="1">
      <p:cViewPr varScale="1">
        <p:scale>
          <a:sx n="78" d="100"/>
          <a:sy n="78" d="100"/>
        </p:scale>
        <p:origin x="806" y="72"/>
      </p:cViewPr>
      <p:guideLst>
        <p:guide pos="3817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20EC2-441B-4B2A-A6EF-FB0CC639690F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97409-E100-43D4-8B6A-F412D08F46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7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5C1E2-34AF-4EDA-9B44-9C8F89345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7F5F5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11DBCF-BA76-4926-82D5-D0A6F32E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D3A70-D718-4B56-80DB-2E67815A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73403-5F33-4462-A9C6-688D0034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24BF0-AE11-40EF-8819-F46AB77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8EDED4-3114-4FFB-B933-7F8AC21EAA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7402" y="572665"/>
            <a:ext cx="819264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54500-4906-4F60-9476-912118BD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8ADFD7-99DB-4373-A653-41B0594E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C3F1E-08A1-4179-81E8-BB363BD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1DF13-0FCA-48D2-8F19-ED9E5DE1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1325A8-9D26-4AF8-ADEF-AB12D458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A57631-51D4-4730-BF1F-40EA752BE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DEA7C8-2B40-4D16-B9B0-7896A63E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DD028-C56A-4385-B06F-814B0CFE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4C8AC6-3240-43F1-8791-51781CEE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27892-CB5D-4197-BDEB-A2AC759F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4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3C440-1DA4-4ACD-9710-1AB1CC98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98C0A-AAFD-49C3-BD3D-5F6C5EC5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D7BA-051D-4150-BE89-FA9B7361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0FECE-ABB6-46F9-A395-52AE4D2C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2CF27-5A06-4CC7-ABB8-B6A7164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5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B019-DBF9-400C-BFD7-DADABCD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589F6-4F96-4710-A131-1181E605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C24BB-E56F-49EB-A9DD-FBA40F9F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1D8E7-7156-41D9-8850-622E643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52A2B-A880-48E2-ADE4-6FEDEA8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FA237-4E8A-471A-9462-F45A62B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EF5A3-9D32-4099-AB03-B342D995C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EB4CF3-B8CB-45D9-84A0-B3628EB3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78070-D2FF-46B9-A15D-2598B9E6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5F98CC-A574-47C0-A317-60EFA81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AD29C9-BE99-40E1-9166-BEF0D15E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DEEF8-77F6-4FCC-89AF-DF2B04E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93E05-9CC1-45AF-92CA-562BB75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15C6F3-2314-480A-ABAA-326E77E9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CC0BE8-7C91-4D73-91FE-70993A77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3CEB54-31B2-41DB-AFD6-860C5F9A4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F0E2D5-A36D-43E3-A2DA-AA9C0A4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5646C6-B406-46B5-A636-2FBD893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510EE0-04B5-44E7-AC71-48EC7256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5C7A2-C949-465A-9A0E-27249017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AA55FA-D79A-4311-9AF5-E24B110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938883-3DA1-4E6C-B075-9B1AFE3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0D728C-B44B-4B60-BCBB-788F6D1C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rgbClr val="F7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64932E7-9D36-488C-8278-C0786B5B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71"/>
            <a:ext cx="10515600" cy="13255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2AA6E56-5D83-4AFA-833E-CD0B8957F984}"/>
              </a:ext>
            </a:extLst>
          </p:cNvPr>
          <p:cNvCxnSpPr/>
          <p:nvPr userDrawn="1"/>
        </p:nvCxnSpPr>
        <p:spPr>
          <a:xfrm>
            <a:off x="1076960" y="1083390"/>
            <a:ext cx="10038080" cy="0"/>
          </a:xfrm>
          <a:prstGeom prst="line">
            <a:avLst/>
          </a:prstGeom>
          <a:ln w="28575">
            <a:solidFill>
              <a:srgbClr val="E59E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7337E-6713-4E95-BCE9-58B52E8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36413C-DF32-4866-9BC7-9DA0E534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B30718-6074-4ED8-96D5-CE1882166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2D63C-B596-41FA-B1DC-19D6F495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53F12-5F5B-45BC-AC4B-C591CB66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5E2DE-12D8-416B-8663-142C4DE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F946C-F758-45D2-B55A-3D854991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57826A-B3A0-4AB4-AF69-45178F1E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EA53C1-DB7C-403E-87D1-2F613822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0B0F6-3ACA-4FF6-8C1A-74484EF5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CC0372-2D18-456F-8876-C012292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F3620-E12C-488B-8998-8A09BFA8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F55D28-4A8C-4F2C-AEBF-699B1670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4EE9A-402E-4916-9D92-BEF98798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B47BF-89B3-41CF-8FA0-CF7C70EAD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77B0-F70F-42B6-8A3B-7997902F6161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0E6C6-967F-403B-A64A-CF059611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BA3EC-0586-43E7-AD58-21F64BFFA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8CC07-1A28-4CFD-90F6-FA6A574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Five Ways To Attract More Customers And Retain Them | Caph IQ">
            <a:extLst>
              <a:ext uri="{FF2B5EF4-FFF2-40B4-BE49-F238E27FC236}">
                <a16:creationId xmlns:a16="http://schemas.microsoft.com/office/drawing/2014/main" id="{2AA4DE4B-3253-4E6A-9DDF-B60B9C9A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361" y="0"/>
            <a:ext cx="13138821" cy="685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A42443-BBF8-4649-AEE5-F7CA077A8F12}"/>
              </a:ext>
            </a:extLst>
          </p:cNvPr>
          <p:cNvSpPr/>
          <p:nvPr/>
        </p:nvSpPr>
        <p:spPr>
          <a:xfrm>
            <a:off x="-467361" y="0"/>
            <a:ext cx="13248641" cy="6858000"/>
          </a:xfrm>
          <a:prstGeom prst="rect">
            <a:avLst/>
          </a:prstGeom>
          <a:solidFill>
            <a:srgbClr val="D0D8DD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0D8DD"/>
              </a:solidFill>
            </a:endParaRP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CA9E12C3-0730-4994-9186-F5EBBE2F997E}"/>
              </a:ext>
            </a:extLst>
          </p:cNvPr>
          <p:cNvSpPr/>
          <p:nvPr/>
        </p:nvSpPr>
        <p:spPr>
          <a:xfrm>
            <a:off x="-2201380" y="13354"/>
            <a:ext cx="11551920" cy="6858000"/>
          </a:xfrm>
          <a:prstGeom prst="parallelogram">
            <a:avLst/>
          </a:prstGeom>
          <a:solidFill>
            <a:srgbClr val="F7F5F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447FA0-A879-4602-A952-4761AA80A30E}"/>
              </a:ext>
            </a:extLst>
          </p:cNvPr>
          <p:cNvSpPr txBox="1"/>
          <p:nvPr/>
        </p:nvSpPr>
        <p:spPr>
          <a:xfrm>
            <a:off x="1215309" y="3673300"/>
            <a:ext cx="492695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08156223</a:t>
            </a:r>
            <a:r>
              <a:rPr lang="zh-TW" altLang="en-US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張越嘉</a:t>
            </a:r>
            <a:endParaRPr lang="en-US" altLang="zh-TW" dirty="0">
              <a:solidFill>
                <a:srgbClr val="666869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C81E4B-967A-4DE0-9669-62E8536BF642}"/>
              </a:ext>
            </a:extLst>
          </p:cNvPr>
          <p:cNvSpPr txBox="1"/>
          <p:nvPr/>
        </p:nvSpPr>
        <p:spPr>
          <a:xfrm>
            <a:off x="1141581" y="2028049"/>
            <a:ext cx="517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4000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4000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加密貓</a:t>
            </a:r>
            <a:endParaRPr lang="zh-TW" altLang="en-US" sz="40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1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t pays to profile your customers | Marketing Donut">
            <a:extLst>
              <a:ext uri="{FF2B5EF4-FFF2-40B4-BE49-F238E27FC236}">
                <a16:creationId xmlns:a16="http://schemas.microsoft.com/office/drawing/2014/main" id="{5D6A72F3-3437-4126-A9D3-EBD12CDC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666"/>
            <a:ext cx="12192000" cy="73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CE02E0-2614-4BEE-B508-3A81089ED69C}"/>
              </a:ext>
            </a:extLst>
          </p:cNvPr>
          <p:cNvSpPr/>
          <p:nvPr/>
        </p:nvSpPr>
        <p:spPr>
          <a:xfrm>
            <a:off x="-501332" y="-503053"/>
            <a:ext cx="13121640" cy="7330440"/>
          </a:xfrm>
          <a:prstGeom prst="rect">
            <a:avLst/>
          </a:prstGeom>
          <a:solidFill>
            <a:srgbClr val="D0D8DD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490E4-673E-4B8C-A7F3-F708760DD519}"/>
              </a:ext>
            </a:extLst>
          </p:cNvPr>
          <p:cNvSpPr/>
          <p:nvPr/>
        </p:nvSpPr>
        <p:spPr>
          <a:xfrm>
            <a:off x="-1781908" y="2227618"/>
            <a:ext cx="15755816" cy="1869098"/>
          </a:xfrm>
          <a:prstGeom prst="rect">
            <a:avLst/>
          </a:prstGeom>
          <a:solidFill>
            <a:srgbClr val="F7F5F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88A3EA-39D5-4245-8220-F0DBA6B6E7D3}"/>
              </a:ext>
            </a:extLst>
          </p:cNvPr>
          <p:cNvSpPr txBox="1"/>
          <p:nvPr/>
        </p:nvSpPr>
        <p:spPr>
          <a:xfrm>
            <a:off x="4163690" y="2723222"/>
            <a:ext cx="3864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6000" dirty="0">
                <a:solidFill>
                  <a:srgbClr val="666869"/>
                </a:solidFill>
                <a:latin typeface="Ink Free" panose="03080402000500000000" pitchFamily="66" charset="0"/>
                <a:ea typeface="Noto Sans TC Medium" panose="020B0600000000000000" pitchFamily="34" charset="-120"/>
              </a:rPr>
              <a:t>THANKS</a:t>
            </a:r>
            <a:r>
              <a:rPr lang="zh-TW" altLang="en-US" sz="6000" dirty="0">
                <a:solidFill>
                  <a:srgbClr val="666869"/>
                </a:solidFill>
                <a:latin typeface="Ink Free" panose="03080402000500000000" pitchFamily="66" charset="0"/>
                <a:ea typeface="Noto Sans TC Medium" panose="020B0600000000000000" pitchFamily="34" charset="-120"/>
              </a:rPr>
              <a:t>！</a:t>
            </a:r>
            <a:endParaRPr lang="zh-TW" altLang="en-US" sz="6000" i="0" dirty="0">
              <a:solidFill>
                <a:srgbClr val="666869"/>
              </a:solidFill>
              <a:effectLst/>
              <a:latin typeface="Ink Free" panose="03080402000500000000" pitchFamily="66" charset="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5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CyptoKitties</a:t>
            </a:r>
            <a:r>
              <a:rPr lang="zh-TW" altLang="en-US" dirty="0"/>
              <a:t>是什麼？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C6B3ED-A45C-BF70-FE65-E554404349DF}"/>
              </a:ext>
            </a:extLst>
          </p:cNvPr>
          <p:cNvSpPr txBox="1"/>
          <p:nvPr/>
        </p:nvSpPr>
        <p:spPr>
          <a:xfrm>
            <a:off x="732484" y="1367879"/>
            <a:ext cx="6818690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是一款在區塊鏈上飼養虛擬小貓的遊戲，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可以繁殖、購買和販賣小貓，每隻小貓都有不同的特徵，而且和人類一樣也有顯性和隱性的基因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包括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40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億種基因組合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)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。</a:t>
            </a:r>
            <a:endParaRPr lang="en-US" altLang="zh-TW" sz="2400" b="0" i="0" dirty="0">
              <a:solidFill>
                <a:srgbClr val="444444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b="0" i="0" dirty="0" err="1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的市集裡面有各式各樣的小貓，目前已經累計有數百萬隻。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這款遊戲的獲利來源是所有第 </a:t>
            </a:r>
            <a:r>
              <a:rPr lang="en-US" altLang="zh-TW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 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代小貓的販售所得，以及玩家之間交易時會抽取 </a:t>
            </a:r>
            <a:r>
              <a:rPr lang="en-US" altLang="zh-TW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3.75% 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的手續費。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總交易額超過台幣 </a:t>
            </a:r>
            <a:r>
              <a:rPr lang="en-US" altLang="zh-TW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12 </a:t>
            </a:r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億元，堪稱是第一款成功的區塊鏈遊戲。</a:t>
            </a:r>
            <a:endParaRPr lang="en-US" altLang="zh-TW" sz="24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2FE594-4E8E-A8C3-A422-F5A5678D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296" y="1683549"/>
            <a:ext cx="3780810" cy="37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去中心化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C6B3ED-A45C-BF70-FE65-E554404349DF}"/>
              </a:ext>
            </a:extLst>
          </p:cNvPr>
          <p:cNvSpPr txBox="1"/>
          <p:nvPr/>
        </p:nvSpPr>
        <p:spPr>
          <a:xfrm>
            <a:off x="2468175" y="1821163"/>
            <a:ext cx="155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2400" dirty="0">
                <a:solidFill>
                  <a:srgbClr val="444444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一般遊戲</a:t>
            </a:r>
            <a:endParaRPr lang="zh-TW" altLang="en-US" sz="2400" b="0" i="0" dirty="0">
              <a:solidFill>
                <a:srgbClr val="444444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5" name="圖形 4" descr="頭顱中的腦 以實心填滿">
            <a:extLst>
              <a:ext uri="{FF2B5EF4-FFF2-40B4-BE49-F238E27FC236}">
                <a16:creationId xmlns:a16="http://schemas.microsoft.com/office/drawing/2014/main" id="{04A476FE-0B00-5A51-C036-F9081891A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0062" y="2282828"/>
            <a:ext cx="1827600" cy="1827600"/>
          </a:xfrm>
          <a:prstGeom prst="rect">
            <a:avLst/>
          </a:prstGeom>
        </p:spPr>
      </p:pic>
      <p:pic>
        <p:nvPicPr>
          <p:cNvPr id="7" name="圖形 6" descr="公事包 以實心填滿">
            <a:extLst>
              <a:ext uri="{FF2B5EF4-FFF2-40B4-BE49-F238E27FC236}">
                <a16:creationId xmlns:a16="http://schemas.microsoft.com/office/drawing/2014/main" id="{A5AC8995-16D4-9F8B-C97D-FF8F5BF42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8550" y="2211000"/>
            <a:ext cx="2035950" cy="203595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r>
              <a:rPr lang="zh-TW" altLang="en-US"/>
              <a:t>去中心化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08A225-D9EC-681C-7CA3-396E07403140}"/>
              </a:ext>
            </a:extLst>
          </p:cNvPr>
          <p:cNvSpPr txBox="1"/>
          <p:nvPr/>
        </p:nvSpPr>
        <p:spPr>
          <a:xfrm>
            <a:off x="7408471" y="1821163"/>
            <a:ext cx="211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2400" dirty="0">
                <a:solidFill>
                  <a:srgbClr val="444444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去中心化遊戲</a:t>
            </a:r>
            <a:endParaRPr lang="zh-TW" altLang="en-US" sz="2400" b="0" i="0" dirty="0">
              <a:solidFill>
                <a:srgbClr val="444444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000A96-BEF5-9B12-6790-AEECA60274DA}"/>
              </a:ext>
            </a:extLst>
          </p:cNvPr>
          <p:cNvSpPr txBox="1"/>
          <p:nvPr/>
        </p:nvSpPr>
        <p:spPr>
          <a:xfrm>
            <a:off x="2006212" y="4246949"/>
            <a:ext cx="247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遊戲公司是決策的中心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22F791-4D25-5A9E-9FAB-9F5F2DC6F2B7}"/>
              </a:ext>
            </a:extLst>
          </p:cNvPr>
          <p:cNvSpPr txBox="1"/>
          <p:nvPr/>
        </p:nvSpPr>
        <p:spPr>
          <a:xfrm>
            <a:off x="7228874" y="4246949"/>
            <a:ext cx="247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zh-TW" altLang="en-US" sz="2400" b="0" i="0" dirty="0">
                <a:solidFill>
                  <a:srgbClr val="444444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遊戲公司無法決定遊戲，由玩家決定全貌，例如：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貓咪的價格全然由玩家決定</a:t>
            </a:r>
          </a:p>
        </p:txBody>
      </p:sp>
    </p:spTree>
    <p:extLst>
      <p:ext uri="{BB962C8B-B14F-4D97-AF65-F5344CB8AC3E}">
        <p14:creationId xmlns:p14="http://schemas.microsoft.com/office/powerpoint/2010/main" val="18797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如何開始加密貓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31C3F-A241-45D6-80B7-2DA1B2BA2236}"/>
              </a:ext>
            </a:extLst>
          </p:cNvPr>
          <p:cNvSpPr txBox="1"/>
          <p:nvPr/>
        </p:nvSpPr>
        <p:spPr>
          <a:xfrm>
            <a:off x="1862456" y="1495699"/>
            <a:ext cx="7887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在開始使用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之前，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您需要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購買一些以太坊 </a:t>
            </a:r>
            <a:r>
              <a:rPr lang="en-US" altLang="zh-TW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(ETH)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。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購買一些 </a:t>
            </a:r>
            <a:r>
              <a:rPr lang="en-US" altLang="zh-TW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ETH 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後，您現在需要安裝一個名為 </a:t>
            </a:r>
            <a:r>
              <a:rPr lang="en-US" altLang="zh-TW" sz="2400" i="0" dirty="0" err="1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en-US" altLang="zh-TW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的虛擬錢包。設置 </a:t>
            </a:r>
            <a:r>
              <a:rPr lang="en-US" altLang="zh-TW" sz="2400" i="0" dirty="0" err="1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en-US" altLang="zh-TW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後，將您的 </a:t>
            </a:r>
            <a:r>
              <a:rPr lang="en-US" altLang="zh-TW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ETH </a:t>
            </a:r>
            <a:r>
              <a:rPr lang="zh-TW" altLang="en-US" sz="240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轉移到它。 </a:t>
            </a:r>
            <a:endParaRPr lang="en-US" altLang="zh-TW" sz="2400" i="0" dirty="0">
              <a:solidFill>
                <a:srgbClr val="E59E20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endParaRPr lang="zh-TW" altLang="en-US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/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這是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平台兼容的錢包，可讓您購買、繁殖和出售貓。</a:t>
            </a:r>
            <a:br>
              <a:rPr lang="zh-TW" altLang="en-US" sz="2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</a:br>
            <a:endParaRPr lang="en-US" altLang="zh-TW" sz="24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現在您擁有一個由有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ETH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錢包，您可以訪問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網站並創建一個帳戶。</a:t>
            </a:r>
          </a:p>
          <a:p>
            <a:pPr algn="l"/>
            <a:endParaRPr lang="en-US" altLang="zh-TW" sz="24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84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如何購買加密貓</a:t>
            </a:r>
            <a:endParaRPr lang="zh-TW" altLang="en-US" dirty="0"/>
          </a:p>
        </p:txBody>
      </p:sp>
      <p:pic>
        <p:nvPicPr>
          <p:cNvPr id="1028" name="Picture 4" descr="如何玩 Cryptokitties - 值得加密貨幣的虛擬貓 | eefa5978 cryptokittie2 | android, 比特幣, 比特幣, 加密, 加密貨幣, 加密貨幣, cryptokitty, ios, 手機, 電腦, 單人遊戲 | 玩 cryptokitties 提示/指南">
            <a:extLst>
              <a:ext uri="{FF2B5EF4-FFF2-40B4-BE49-F238E27FC236}">
                <a16:creationId xmlns:a16="http://schemas.microsoft.com/office/drawing/2014/main" id="{46765094-D8B8-F15B-84DE-6DF0D9D3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6" y="1236129"/>
            <a:ext cx="8550224" cy="470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F254E0-753A-B98E-A5E7-AD11EDD9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26" y="1236129"/>
            <a:ext cx="2910073" cy="47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E0DC5-6EED-4595-8DB9-9461755E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zh-TW" altLang="en-US" dirty="0"/>
              <a:t>如何購買加密貓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426F11-DFB5-951B-A476-3CADC1315F98}"/>
              </a:ext>
            </a:extLst>
          </p:cNvPr>
          <p:cNvSpPr txBox="1"/>
          <p:nvPr/>
        </p:nvSpPr>
        <p:spPr>
          <a:xfrm>
            <a:off x="1132841" y="1579299"/>
            <a:ext cx="104057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zh-TW" altLang="en-US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在交易完成之前，您需要確認金額。 滿意後點擊確定，購買這隻小貓；</a:t>
            </a:r>
            <a:endParaRPr lang="en-US" altLang="zh-TW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將出現一個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彈出框，顯示交易的詳細信息以及 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GAS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費用（這是加密貨幣交易的一種稅）。 最後，要完成您的交易，請點擊“確認”</a:t>
            </a:r>
            <a:endParaRPr lang="en-US" altLang="zh-TW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/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就是這樣，您剛剛購買了自己的 </a:t>
            </a:r>
            <a:r>
              <a:rPr lang="en-US" altLang="zh-TW" sz="2400" b="0" i="0" dirty="0" err="1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CryptoKitty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！ 一旦以太坊區塊鏈處理交易，</a:t>
            </a:r>
            <a:r>
              <a:rPr lang="en-US" altLang="zh-TW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TOKEN(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我猜應該是小貓</a:t>
            </a:r>
            <a:r>
              <a:rPr lang="en-US" altLang="zh-TW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)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將顯示在您的 </a:t>
            </a:r>
            <a:r>
              <a:rPr lang="en-US" altLang="zh-TW" sz="2400" b="0" i="0" dirty="0" err="1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MetaMask</a:t>
            </a:r>
            <a:r>
              <a:rPr lang="en-US" altLang="zh-TW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錢包中！</a:t>
            </a:r>
          </a:p>
          <a:p>
            <a:b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</a:br>
            <a:endParaRPr lang="en-US" altLang="zh-TW" sz="24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1309C-42A7-E4CC-483F-E2FB336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6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i="0" dirty="0" err="1">
                <a:effectLst/>
              </a:rPr>
              <a:t>CryptoKitties</a:t>
            </a:r>
            <a:r>
              <a:rPr lang="en-US" altLang="zh-TW" i="0" dirty="0">
                <a:effectLst/>
              </a:rPr>
              <a:t> </a:t>
            </a:r>
            <a:r>
              <a:rPr lang="zh-TW" altLang="en-US" i="0" dirty="0">
                <a:effectLst/>
              </a:rPr>
              <a:t>的貓咪怎麼來</a:t>
            </a:r>
            <a:br>
              <a:rPr lang="en-US" altLang="zh-TW" i="0" dirty="0">
                <a:effectLst/>
              </a:rPr>
            </a:br>
            <a:br>
              <a:rPr lang="zh-TW" altLang="en-US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73D8C5-A73D-C785-710C-91AB12DE409B}"/>
              </a:ext>
            </a:extLst>
          </p:cNvPr>
          <p:cNvSpPr txBox="1"/>
          <p:nvPr/>
        </p:nvSpPr>
        <p:spPr>
          <a:xfrm>
            <a:off x="1104266" y="1388799"/>
            <a:ext cx="10405744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</a:t>
            </a:r>
            <a:r>
              <a:rPr lang="en-US" altLang="zh-TW" sz="2400" dirty="0" err="1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zh-TW" altLang="en-US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的貓咪第</a:t>
            </a:r>
            <a:r>
              <a:rPr lang="en-US" altLang="zh-TW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</a:t>
            </a:r>
            <a:r>
              <a:rPr lang="zh-TW" altLang="en-US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代剛發行的時候只有</a:t>
            </a:r>
            <a:r>
              <a:rPr lang="en-US" altLang="zh-TW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5</a:t>
            </a:r>
            <a:r>
              <a:rPr lang="zh-TW" altLang="en-US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萬隻，這些第</a:t>
            </a:r>
            <a:r>
              <a:rPr lang="en-US" altLang="zh-TW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</a:t>
            </a:r>
            <a:r>
              <a:rPr lang="zh-TW" altLang="en-US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代的貓咪也通常是最有價值的貓咪，第幾代的數字越小通常也代表越有價值，其他剩餘的貓咪都要靠第</a:t>
            </a:r>
            <a:r>
              <a:rPr lang="en-US" altLang="zh-TW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</a:t>
            </a:r>
            <a:r>
              <a:rPr lang="zh-TW" altLang="en-US" sz="2400" dirty="0">
                <a:solidFill>
                  <a:srgbClr val="66666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代貓咪及其後代繁殖下去。</a:t>
            </a:r>
            <a:endParaRPr lang="zh-TW" altLang="en-US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50428-F8C0-6336-5959-41502365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51" y="2715909"/>
            <a:ext cx="235527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1309C-42A7-E4CC-483F-E2FB336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646"/>
            <a:ext cx="10515600" cy="1325563"/>
          </a:xfrm>
        </p:spPr>
        <p:txBody>
          <a:bodyPr/>
          <a:lstStyle/>
          <a:p>
            <a:r>
              <a:rPr lang="en-US" altLang="zh-TW" i="0" dirty="0" err="1">
                <a:effectLst/>
              </a:rPr>
              <a:t>CryptoKitties</a:t>
            </a:r>
            <a:r>
              <a:rPr lang="en-US" altLang="zh-TW" i="0" dirty="0">
                <a:effectLst/>
              </a:rPr>
              <a:t> </a:t>
            </a:r>
            <a:r>
              <a:rPr lang="zh-TW" altLang="en-US" dirty="0"/>
              <a:t>繁殖</a:t>
            </a:r>
            <a:br>
              <a:rPr lang="zh-TW" altLang="en-US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73D8C5-A73D-C785-710C-91AB12DE409B}"/>
              </a:ext>
            </a:extLst>
          </p:cNvPr>
          <p:cNvSpPr txBox="1"/>
          <p:nvPr/>
        </p:nvSpPr>
        <p:spPr>
          <a:xfrm>
            <a:off x="1104266" y="1388799"/>
            <a:ext cx="104057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假設您擁有一隻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CryptoKitty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（男性）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Sire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並且想要一個新的。 您需要找到擁有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CryptoKitty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Dame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（女性）的人，一旦找到，您就可以開始創建過程！</a:t>
            </a:r>
            <a:endParaRPr lang="en-US" altLang="zh-TW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/>
            <a:endParaRPr lang="zh-TW" altLang="en-US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/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要記住的重要一點是，</a:t>
            </a:r>
            <a:r>
              <a:rPr lang="en-US" altLang="zh-TW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Dame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（女性）的主人得到了新生的 </a:t>
            </a:r>
            <a:r>
              <a:rPr lang="en-US" altLang="zh-TW" sz="2400" b="0" i="0" dirty="0" err="1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</a:t>
            </a:r>
            <a:r>
              <a:rPr lang="zh-TW" altLang="en-US" sz="2400" b="0" i="0" dirty="0">
                <a:solidFill>
                  <a:srgbClr val="E59E20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！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但是，如果您只有一位 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Sire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（男性），您仍然可以賺錢，因為您可以向 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Queen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（女性）的所有者收取 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Siring Fee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！ 與開發人員創建的第 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代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不同，每次交叉可以創建的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CryptoKitties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數量沒有限制！</a:t>
            </a:r>
          </a:p>
          <a:p>
            <a:pPr algn="l"/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當一個新的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CryptoKitty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出生時，它們會從父母那裡繼承一些屬性。</a:t>
            </a:r>
            <a:endParaRPr lang="en-US" altLang="zh-TW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/>
            <a:endParaRPr lang="zh-TW" altLang="en-US" sz="2400" b="0" i="0" dirty="0">
              <a:solidFill>
                <a:srgbClr val="666666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/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 但是，寶寶也可以擁有大腳等獨特的特徵！ 這與新生的 </a:t>
            </a:r>
            <a:r>
              <a:rPr lang="en-US" altLang="zh-TW" sz="2400" b="0" i="0" dirty="0" err="1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CryptoKitty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相同，它們是隨機生成的！ 不要忘記，新生兒的特徵越稀有，它們就越有價值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像是鑽石肚子的貓咪</a:t>
            </a:r>
            <a:r>
              <a:rPr lang="en-US" altLang="zh-TW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)</a:t>
            </a:r>
            <a:r>
              <a:rPr lang="zh-TW" altLang="en-US" sz="2400" b="0" i="0" dirty="0">
                <a:solidFill>
                  <a:srgbClr val="666666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0558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42644-A634-C9E8-59EC-FEA4AAA2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鑽石貓</a:t>
            </a:r>
          </a:p>
        </p:txBody>
      </p:sp>
      <p:pic>
        <p:nvPicPr>
          <p:cNvPr id="1026" name="Picture 2" descr="查看來源圖片">
            <a:extLst>
              <a:ext uri="{FF2B5EF4-FFF2-40B4-BE49-F238E27FC236}">
                <a16:creationId xmlns:a16="http://schemas.microsoft.com/office/drawing/2014/main" id="{0F7C2BF7-DAEB-1BA5-4B5C-1E14CA19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14463"/>
            <a:ext cx="7162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1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626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Noto Sans TC Medium</vt:lpstr>
      <vt:lpstr>Arial</vt:lpstr>
      <vt:lpstr>Calibri</vt:lpstr>
      <vt:lpstr>Calibri Light</vt:lpstr>
      <vt:lpstr>Ink Free</vt:lpstr>
      <vt:lpstr>Montserrat</vt:lpstr>
      <vt:lpstr>Office 佈景主題</vt:lpstr>
      <vt:lpstr>PowerPoint 簡報</vt:lpstr>
      <vt:lpstr>CyptoKitties是什麼？</vt:lpstr>
      <vt:lpstr>去中心化</vt:lpstr>
      <vt:lpstr>如何開始加密貓</vt:lpstr>
      <vt:lpstr>如何購買加密貓</vt:lpstr>
      <vt:lpstr>如何購買加密貓</vt:lpstr>
      <vt:lpstr>CryptoKitties 的貓咪怎麼來  </vt:lpstr>
      <vt:lpstr>CryptoKitties 繁殖 </vt:lpstr>
      <vt:lpstr>鑽石貓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張越嘉</dc:creator>
  <cp:lastModifiedBy>張越嘉</cp:lastModifiedBy>
  <cp:revision>50</cp:revision>
  <dcterms:created xsi:type="dcterms:W3CDTF">2021-11-28T14:55:39Z</dcterms:created>
  <dcterms:modified xsi:type="dcterms:W3CDTF">2022-05-12T14:49:16Z</dcterms:modified>
</cp:coreProperties>
</file>